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0"/>
  </p:notesMasterIdLst>
  <p:sldIdLst>
    <p:sldId id="382" r:id="rId3"/>
    <p:sldId id="478" r:id="rId4"/>
    <p:sldId id="393" r:id="rId5"/>
    <p:sldId id="394" r:id="rId6"/>
    <p:sldId id="479" r:id="rId7"/>
    <p:sldId id="480" r:id="rId8"/>
    <p:sldId id="481" r:id="rId9"/>
    <p:sldId id="515" r:id="rId10"/>
    <p:sldId id="521" r:id="rId11"/>
    <p:sldId id="522" r:id="rId12"/>
    <p:sldId id="523" r:id="rId13"/>
    <p:sldId id="520" r:id="rId14"/>
    <p:sldId id="516" r:id="rId15"/>
    <p:sldId id="517" r:id="rId16"/>
    <p:sldId id="518" r:id="rId17"/>
    <p:sldId id="519" r:id="rId18"/>
    <p:sldId id="383" r:id="rId19"/>
    <p:sldId id="482" r:id="rId20"/>
    <p:sldId id="483" r:id="rId21"/>
    <p:sldId id="484" r:id="rId22"/>
    <p:sldId id="488" r:id="rId23"/>
    <p:sldId id="486" r:id="rId24"/>
    <p:sldId id="487" r:id="rId25"/>
    <p:sldId id="490" r:id="rId26"/>
    <p:sldId id="485" r:id="rId27"/>
    <p:sldId id="491" r:id="rId28"/>
    <p:sldId id="489" r:id="rId29"/>
    <p:sldId id="492" r:id="rId30"/>
    <p:sldId id="493" r:id="rId31"/>
    <p:sldId id="385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386" r:id="rId47"/>
    <p:sldId id="508" r:id="rId48"/>
    <p:sldId id="512" r:id="rId49"/>
    <p:sldId id="509" r:id="rId50"/>
    <p:sldId id="510" r:id="rId51"/>
    <p:sldId id="511" r:id="rId52"/>
    <p:sldId id="387" r:id="rId53"/>
    <p:sldId id="395" r:id="rId54"/>
    <p:sldId id="396" r:id="rId55"/>
    <p:sldId id="397" r:id="rId56"/>
    <p:sldId id="398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388" r:id="rId69"/>
    <p:sldId id="513" r:id="rId70"/>
    <p:sldId id="514" r:id="rId71"/>
    <p:sldId id="389" r:id="rId72"/>
    <p:sldId id="411" r:id="rId73"/>
    <p:sldId id="412" r:id="rId74"/>
    <p:sldId id="413" r:id="rId75"/>
    <p:sldId id="414" r:id="rId76"/>
    <p:sldId id="415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390" r:id="rId85"/>
    <p:sldId id="391" r:id="rId86"/>
    <p:sldId id="424" r:id="rId87"/>
    <p:sldId id="428" r:id="rId88"/>
    <p:sldId id="429" r:id="rId89"/>
    <p:sldId id="430" r:id="rId90"/>
    <p:sldId id="431" r:id="rId91"/>
    <p:sldId id="433" r:id="rId92"/>
    <p:sldId id="432" r:id="rId93"/>
    <p:sldId id="434" r:id="rId94"/>
    <p:sldId id="447" r:id="rId95"/>
    <p:sldId id="435" r:id="rId96"/>
    <p:sldId id="448" r:id="rId97"/>
    <p:sldId id="436" r:id="rId98"/>
    <p:sldId id="437" r:id="rId99"/>
    <p:sldId id="438" r:id="rId100"/>
    <p:sldId id="439" r:id="rId101"/>
    <p:sldId id="441" r:id="rId102"/>
    <p:sldId id="440" r:id="rId103"/>
    <p:sldId id="442" r:id="rId104"/>
    <p:sldId id="443" r:id="rId105"/>
    <p:sldId id="444" r:id="rId106"/>
    <p:sldId id="446" r:id="rId107"/>
    <p:sldId id="449" r:id="rId108"/>
    <p:sldId id="450" r:id="rId109"/>
    <p:sldId id="451" r:id="rId110"/>
    <p:sldId id="452" r:id="rId111"/>
    <p:sldId id="453" r:id="rId112"/>
    <p:sldId id="454" r:id="rId113"/>
    <p:sldId id="455" r:id="rId114"/>
    <p:sldId id="456" r:id="rId115"/>
    <p:sldId id="457" r:id="rId116"/>
    <p:sldId id="458" r:id="rId117"/>
    <p:sldId id="459" r:id="rId118"/>
    <p:sldId id="460" r:id="rId119"/>
    <p:sldId id="461" r:id="rId120"/>
    <p:sldId id="462" r:id="rId121"/>
    <p:sldId id="463" r:id="rId122"/>
    <p:sldId id="392" r:id="rId123"/>
    <p:sldId id="425" r:id="rId124"/>
    <p:sldId id="464" r:id="rId125"/>
    <p:sldId id="465" r:id="rId126"/>
    <p:sldId id="466" r:id="rId127"/>
    <p:sldId id="467" r:id="rId128"/>
    <p:sldId id="468" r:id="rId129"/>
    <p:sldId id="469" r:id="rId130"/>
    <p:sldId id="470" r:id="rId131"/>
    <p:sldId id="471" r:id="rId132"/>
    <p:sldId id="472" r:id="rId133"/>
    <p:sldId id="473" r:id="rId134"/>
    <p:sldId id="474" r:id="rId135"/>
    <p:sldId id="475" r:id="rId136"/>
    <p:sldId id="476" r:id="rId137"/>
    <p:sldId id="477" r:id="rId138"/>
    <p:sldId id="426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26.4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56,'39'137,"-32"-102,-2 0,-1 1,-2 0,-2 0,-2 14,4 95,-1-141,-1 0,1 0,-1 0,1 0,1 0,-1-1,0 1,1 0,0-1,0 1,0 0,0-1,0 0,1 0,-1 0,1 0,0 0,0 0,0-1,1 1,-1-1,0 0,1 0,0 0,-1-1,1 1,0-1,0 0,0 0,0 0,0 0,0-1,0 1,0-1,0 0,0-1,0 1,0-1,2 0,259-48,536-42,-704 81,298-14,-392 25,0-1,-1 0,1 1,0-1,0 0,0 0,0-1,0 1,0-1,-1 1,1-1,0 0,0 0,-1 0,1 0,0 0,-1-1,1 1,-1-1,0 0,0 0,1 0,-1 0,0 0,-1 0,1 0,0-1,-1 1,1-1,38-195,-31 136,2-97,-11 134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0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1045,'9'9,"2"5,0-1,1 0,1 0,0-1,0 0,1-2,1 1,0-2,0 0,1-1,0 0,0-1,1-1,0-1,0 0,0-1,1-1,-1 0,6-2,-11-5,1-1,-1 0,1-1,-2-1,1 0,-1 0,0-1,0 0,-1-1,-1-1,1 1,-1-2,-1 1,0-1,0 0,-1-1,-1 1,0-2,0 1,-1 0,1-8,-4 16,76-155,47-144,-102 242,2 2,3 1,25-37,-48 85,0 1,0 0,1 0,1 0,-1 1,2 0,-1 0,1 1,0 0,0 0,1 1,0 0,0 1,0 0,1 0,0 1,0 0,0 1,5-1,-12 4,1 0,-1 0,1 0,-1 1,1 0,-1 0,1 0,-1 0,0 0,1 1,-1-1,0 1,0 0,0 0,0 0,-1 0,1 1,0-1,-1 1,0 0,1-1,-1 1,0 0,-1 0,1 0,0 1,-1-1,1 1,30 104,-29-93,10 64,-3 0,-4 0,-4 1,-2 0,-5 9,3-64,-1 0,-2 0,0 0,-1-1,-2 0,0 0,-2-1,0 0,-2-1,0 0,-1 0,-2-2,0 0,-12 13,17-23,0 0,-1-1,0 0,-1 0,0-1,0-1,-1 0,0-1,0 0,0-1,-1 0,1-1,-1-1,-4 1,10-4,0-1,0 0,0 0,1 0,-1-1,0 0,1 0,0-1,-1 0,1 0,0-1,1 0,-1 0,1-1,-1 0,1 0,1 0,-1-1,-1-2,-18-17</inkml:trace>
  <inkml:trace contextRef="#ctx0" brushRef="#br0" timeOffset="334.164">1665 0,'80'670,"-75"-347,-5-317,0 1,0-1,-1 0,0 1,0-1,0 0,-1 1,0-1,0 0,-1 0,1-1,-1 1,-1 1,-7 6</inkml:trace>
  <inkml:trace contextRef="#ctx0" brushRef="#br0" timeOffset="584.985">1355 621,'43'-19,"38"-11,11-1,-2 5,-10 8,-15 5,-13 7,-11 3,-7 2,-5 2,-3 5,-5 2</inkml:trace>
  <inkml:trace contextRef="#ctx0" brushRef="#br0" timeOffset="1055.901">2061 960,'34'-18,"-1"-2,-1-1,-1-2,0-1,-2-1,-1-2,-1 0,22-31,-42 48,0-1,-1 0,0-1,-1 1,0-1,-1 0,0-1,-1 1,0-1,-1 1,-1-1,0 0,0 1,-1-1,-1 0,0 0,-1 1,-2-9,4 19,0 0,-1 0,1-1,0 1,-1 0,1 0,-1 0,0 0,0 0,0 0,0 0,0 0,0 1,0-1,-1 0,1 1,-1-1,1 0,-1 1,1 0,-1-1,0 1,0 0,0 0,0 0,0 0,0 0,0 1,0-1,0 0,0 1,0 0,0-1,0 1,-1 0,1 0,0 0,0 1,0-1,0 0,-1 1,-1 0,-1 1,1-1,0 1,0 0,0 0,0 0,0 1,0 0,0-1,1 1,-1 0,1 1,0-1,0 1,0-1,1 1,-1 0,1 0,-1 2,1-3,1 0,0 0,0 1,0-1,1 0,-1 1,1-1,-1 0,1 1,0-1,1 1,-1-1,0 0,1 1,0-1,0 0,0 1,0-1,0 0,1 0,0 0,-1 0,1 0,0 0,0-1,1 1,-1-1,0 1,1-1,0 0,-1 0,1 0,0 0,0 0,0-1,0 0,0 1,2-1,7 4,1 0,-1-1,1 0,0-1,0-1,0 0,0-1,0 0,9-1,33-13,29 3,-80 13,-1 0,0 1,0-1,0 1,0-1,-1 1,1 0,-1 0,0 0,0 1,-1-1,1 0,-1 1,0-1,0 1,0-1,-1 1,1 0,-1-1,0 1,-1-1,1 1,-1-1,0 1,0-1,0 1,-1-1,0 0,1 1,-2-1,-10 55,8-34</inkml:trace>
  <inkml:trace contextRef="#ctx0" brushRef="#br0" timeOffset="1413.601">2879 762,'21'-4,"-1"0,0-1,0-1,0-1,-1-1,0-1,-1 0,0-1,0-1,-1-1,0-1,-1 0,-1-1,0 0,-1-1,0-1,2-5,-15 19,1 0,-1 0,0 0,0 0,0 0,-1 0,1 0,0 0,-1-1,1 1,-1 0,0 0,1-1,-1 1,0 0,-1 0,1-1,0 1,-1 0,1 0,-1 0,0-1,1 1,-1 0,0 0,0 0,-1 0,1 0,0 1,-1-1,1 0,-1 0,1 1,-1-1,0 1,0 0,0-1,1 1,-1 0,0 0,-1 0,1 0,0 1,0-1,0 0,0 1,-1 0,1-1,0 1,0 0,-1 0,1 0,0 1,0-1,-1 1,1-1,-2 1,-6 4,-1 0,1 0,0 1,1 1,-1 0,1 0,0 0,1 1,0 1,0-1,1 1,0 0,1 1,0 0,0 0,1 0,0 1,1 0,0 0,-2 11,4-18,1 0,0 1,0-1,0 0,0 1,0-1,1 1,0-1,0 1,0-1,1 1,-1-1,1 1,0-1,0 1,1-1,-1 0,1 0,0 0,0 0,1 0,-1 0,1 0,0-1,-1 1,2-1,-1 0,0 0,1 0,-1 0,1-1,0 1,0-1,0 0,0 0,0-1,0 1,1-1,-1 0,1 0,-1 0,1-1,1 1,22 2,-2-3</inkml:trace>
  <inkml:trace contextRef="#ctx0" brushRef="#br0" timeOffset="1752.62">3641 367,'-7'6,"-10"7,1 1,1 0,1 0,0 2,1 0,0 0,-9 18,21-32,0 0,0 0,0 0,1 0,-1 0,1 0,-1 0,1 0,0 0,0 0,0 0,0 0,0 0,0 0,0 0,1 0,-1 0,1 0,0 0,-1 0,1 0,0 0,0 0,0-1,0 1,1 0,-1-1,0 1,1 0,-1-1,1 0,0 1,-1-1,1 0,0 0,0 0,-1 0,1 0,0 0,0-1,0 1,0-1,0 1,0-1,0 0,1 0,-1 0,0 0,0 0,1 0,1 0,-1 0,0 1,0 0,1-1,-1 1,0 1,0-1,0 0,0 1,0-1,0 1,-1 0,1 0,0 0,-1 0,0 1,1-1,-1 1,0-1,0 1,0 0,-1 0,1 0,1 2,-5 3,1-1,-1 1,0-1,-1 0,0 0,0 0,0 0,-1-1,0 1,0-1,-1 0,1 0,-1 0,-1-1,1 0,-1 0,0 0,0 0,0-1,-1 0,0-1,1 0,-1 0,0 0,-1 0,-17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6.9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1215,'22'2,"0"-2,1 0,-1-1,0-1,0-1,0-1,0-1,-1-1,1-1,-1 0,-1-2,0-1,0 0,-1-1,0-2,-1 1,0-2,-1-1,-1 0,0-1,-1 0,-1-1,9-15,28-54,-3-3,-4-2,24-78,9-14,31-81,-108 262,0 0,1 0,-1 1,1-1,0 0,0 1,-1-1,1 1,0-1,1 1,-1-1,0 1,0 0,0-1,1 1,-1 0,1 0,-1 0,1 0,-1 0,1 0,0 1,-1-1,1 0,0 1,0-1,-1 1,1 0,0 0,0 0,-1-1,1 2,0-1,0 0,0 0,-1 0,1 1,0-1,0 1,-1 0,1-1,0 1,-1 0,1 0,-1 0,1 0,-1 0,1 1,6 9,-1 1,-1 0,0 0,-1 0,0 1,0 0,-2 0,0 0,0 0,-1 0,0 10,0-11,11 103,-6 1,-4 0,-6 3,2-27,2-75,0 0,-1 0,0 0,-2 0,0 0,0 0,-2-1,0 1,-1-1,-1 0,0 0,-1 0,-1-1,0 0,-1-1,-1 0,0 0,-1-1,0 0,-1-1,0-1,-5 3,5-7,0 0,0-1,-1 0,0-1,0-1,0 0,-1-1,1 0,-1-1,0-1,0 0,0-1,0 0,1-1,-11-2,-3-4</inkml:trace>
  <inkml:trace contextRef="#ctx0" brushRef="#br0" timeOffset="347.953">1412 198,'5'43,"6"34,1 13,-1-4,-3-7,-2-12,2-8,0-9,-2-8,-1-7,-2-4,-1-3,-1-1,-1 0,0-1,-1 1,1-4</inkml:trace>
  <inkml:trace contextRef="#ctx0" brushRef="#br0" timeOffset="598.229">1073 735,'43'-10,"38"-12,15-3,-3-2,-9 4,-14 1,-13 4,-12 5,-9 0,-6 3,-8 2</inkml:trace>
  <inkml:trace contextRef="#ctx0" brushRef="#br0" timeOffset="864.008">1807 1017,'0'-19,"0"-16,0-7,0-1,0-3,4 2,3 3,-1 4,3 4,1 2,3 7,0 2,2 1,3-2,4 4,2-1,3 5,-4 3</inkml:trace>
  <inkml:trace contextRef="#ctx0" brushRef="#br0" timeOffset="1966.871">2456 509,'-58'32,"39"-25,0 2,1 0,0 1,1 1,0 1,1 0,0 1,1 1,0 0,1 1,1 1,0 0,2 1,0 0,-7 14,-6 59,23-87,1-1,0 0,-1 0,1 0,0 0,0 1,0-1,1 0,-1 0,0 0,1 0,-1 0,1 0,0 1,0-1,0-1,0 1,0 0,0 0,0 0,1 0,-1-1,1 1,-1-1,1 1,0-1,-1 0,1 1,0-1,0 0,0 0,0 0,0-1,0 1,0 0,0-1,0 1,1-1,-1 0,1 1,7-3,1-1,0 0,-1 0,0-1,0 0,0 0,0-1,-1-1,1 0,-1 0,-1-1,1 0,-1 0,0-1,14-15,0-1,-2-1,0-1,-2-1,7-14,11-14,-36 54,0 0,0-1,1 1,-1 0,1 0,-1 0,1 0,-1 0,1 0,0 0,0 0,-1 0,1 0,0 0,0 0,0 0,0 1,0-1,0 0,0 1,0-1,0 1,0-1,0 1,0-1,1 1,-1 0,0-1,0 1,0 0,1 0,-1 0,0 0,0 0,1 0,-1 1,0-1,0 0,0 1,0-1,1 0,-1 1,0-1,0 1,0 0,0-1,0 1,0 0,0 0,0 0,-1 0,1-1,0 1,0 0,-1 0,1 1,-1-1,1 0,-1 0,1 0,-1 0,1 0,-1 1,0-1,0 0,0 0,8 26,37 86,-43-110,-1 1,2-1,-1 0,0 1,1-1,-1 0,1 0,0-1,0 1,0-1,0 1,1-1,-1 0,0 0,1-1,0 1,-1-1,1 1,0-1,0 0,0-1,0 1,0-1,-1 1,1-1,0 0,2-1,5-4,-1 0,-1 0,1-1,-1-1,0 0,0 0,-1-1,0 0,0 0,-1-1,0 0,-1 0,1 0,-2-1,0 0,0 0,0-1,-2 1,3-7,49-118,-55 136,1-1,-1 1,0-1,1 1,-1-1,1 1,-1-1,1 1,-1-1,1 1,-1-1,1 0,-1 1,1-1,0 0,-1 1,1-1,-1 0,1 0,0 0,-1 0,1 1,0-1,-1 0,1 0,0 0,-1 0,1 0,0-1,-1 1,1 0,-1 0,1 0,0-1,-1 1,1 0,-1 0,1-1,0 1,-1-1,1 1,-1 0,1-1,-1 1,0-1,1 1,-1-1,1 1,-1-1,0 0,1 1,-1-1,0 1,0-1,0 0,1 1,-1-1,0 9,2 0,-1 0,1 0,0 0,1 0,-1-1,2 1,-1-1,1 1,0-1,0 0,1-1,0 1,0-1,1 0,0 0,0-1,0 1,1-1,0-1,-1 1,2-1,-1-1,0 1,1-1,0 0,-1-1,2 0,-3-2,0 0,0-1,0 0,0 0,-1 0,1-1,0 0,-1 0,1-1,-1 1,0-1,0 0,0-1,0 1,0-1,-1 0,1 0,-1 0,0-1,2-2,61-105,-62 100,0 0,0 1,1 0,0 0,1 0,0 1,1 0,0 0,1 1,7-6,-14 15,0-1,1 1,-1 0,0-1,1 1,-1 1,1-1,-1 0,0 0,1 1,-1-1,0 1,0 0,1 0,-1 0,0 0,0 0,0 0,0 1,0-1,0 1,0-1,-1 1,1 0,0 0,-1-1,0 1,1 0,-1 0,0 1,0-1,0 0,0 0,0 0,-1 1,1-1,-1 0,1 1,-1-1,0 1,0-1,0 1,11 22,-10-22,0-1,1 1,-1-1,1 1,0-1,-1 0,1 1,0-1,1 0,-1 0,0-1,1 1,-1 0,1-1,-1 1,1-1,0 0,-1 0,1 0,0 0,0-1,0 1,0-1,0 1,-1-1,1 0,0 0,0-1,0 1,0-1,0 1,0-1,0 0,1 0,87-57,-75 45,154-137,-159 141,-8 6,-1 0,1 0,-1 1,1-1,0 1,0-1,0 1,0 0,0 0,1 1,-1-1,1 1,-1-1,1 1,-1 0,1 0,0 1,-1-1,1 1,0 0,0 0,-1 0,1 0,0 0,0 1,-1 0,1 0,-1 0,1 0,-1 1,2 0,42 44,-43-40,1 1,0-2,1 1,-1-1,1 1,0-1,1-1,-1 1,1-1,0-1,0 1,0-1,0 0,1-1,-1 1,6-1,28-12,-29-2</inkml:trace>
  <inkml:trace contextRef="#ctx0" brushRef="#br0" timeOffset="2218.818">2738 1,'0'0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2.9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0,'-31'12,"22"-10,0 1,1 0,-1 0,1 1,0 0,0 0,0 1,0 0,1 1,0 0,0 0,0 0,-3 5,9-8,1 0,-1 0,1 0,-1 0,1 1,0-1,0 0,0 0,1 0,-1 0,1 0,0 0,0 0,0 0,0 0,0-1,1 1,-1 0,1-1,0 1,-1-1,1 1,0-1,1 0,-1 0,0 0,1 0,-1 0,1 0,0-1,-1 1,1-1,0 0,0 0,0 0,0 0,0 0,30 23,-29-21,0 0,0 0,0 1,0 0,-1 0,0 0,0 0,0 1,0-1,0 1,-1-1,0 1,0 0,0 0,-1 0,0 0,0 0,0 1,0-1,-1 0,0 0,0 1,0-1,-1 0,0 0,0 0,0 1,-1-1,1 0,-1 0,0-1,-1 2,-5 4,0-1,0 0,-1-1,0 0,0 0,-1-1,0 0,-1 0,1-1,-8 2,1 1</inkml:trace>
  <inkml:trace contextRef="#ctx0" brushRef="#br0" timeOffset="2914.701">655 283,'-10'38,"-17"37,-9 10,-3-4,5-11,3-18,7-17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5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1 283,'29'0,"14"-5,4-1,0 0,-4 1,-4 1,-5 2,3 1,-1 1,-2-5,-2-2,-1 1,-1 2,-1 0,-6 7,-11 3,-8-1</inkml:trace>
  <inkml:trace contextRef="#ctx0" brushRef="#br0" timeOffset="262.681">56 480,'39'5,"26"1,3-4,-6-4,-8-1,-9 1,-11-5,-8-2,-8 2</inkml:trace>
  <inkml:trace contextRef="#ctx0" brushRef="#br0" timeOffset="786.541">282 1,'47'42,"0"-1,3-3,1-2,5 0,-50-34,0 1,1 0,-1 0,0 0,0 1,-1 0,1 0,-1 0,0 1,0 0,0 0,-1 0,0 0,0 1,0 0,0 0,-1 0,0 0,-1 0,1 1,-1-1,0 1,-1 0,0 0,0-1,0 1,-1 0,0 0,0 3,-12 13,-1 0,-1-1,-1 0,-1-1,-1-1,0 0,-2-1,0-1,-17 11,2 1,-120 96,143-113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4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30,'29'-5,"24"-1,7 0,-1 1,-6 1,-7 2,-7 1,-5 0,-4 1,-6 5,-8 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1,'38'9,"27"-1,8-2,-5-3,-8-5,-10-4,-13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1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229 115,'-15'19,"0"0,1 0,1 1,1 1,1 0,1 1,-7 19,-31 62,-26 26,258-432,-92 163,-91 139,-1-1,0 1,1 0,-1-1,0 1,1 0,0 0,-1-1,1 1,0 0,0 0,-1 0,1 0,0 0,0 0,0 0,0 0,0 0,1 0,-1 1,0-1,0 0,1 1,-1-1,0 1,0 0,1-1,-1 1,0 0,1 0,-1-1,1 1,-1 0,0 1,1-1,-1 0,0 0,1 0,-1 1,0-1,1 1,-1-1,0 1,0 0,1-1,-1 1,0 0,0 0,0 0,0 0,0 0,0 0,0 0,-1 0,1 0,0 0,0 0,-1 1,1-1,-1 0,1 0,-1 1,0-1,1 1,13 284,-14-284,-1 1,1-1,0 1,0 0,1-1,-1 1,0-1,1 1,-1-1,1 0,0 1,0-1,0 1,0-1,0 0,0 0,1 0,-1 0,1 0,0 0,-1 0,1 0,0-1,0 1,0 0,0-1,0 0,1 0,-1 1,0-1,1 0,-1-1,0 1,1 0,-1-1,1 0,-1 1,1-1,0 0,-1 0,1 0,71-80,-53 52,179-221,-166 222,-33 27,-1-1,1 1,0 0,0 0,0 0,0 0,-1 1,1-1,0 0,0 0,0 0,-1 1,1-1,0 0,0 1,-1-1,1 1,0-1,-1 1,1-1,0 1,-1-1,1 1,-1-1,1 1,-1 0,1 0,-1-1,1 1,-1 0,0 0,1-1,-1 1,0 0,0 0,0 0,0-1,1 1,-1 0,0 0,0 0,-1 0,1-1,0 1,0 0,0 0,0 0,-1-1,1 2,-25 116,21 109,26-148,-10-61</inkml:trace>
  <inkml:trace contextRef="#ctx0" brushRef="#br0" timeOffset="501.108">991 510,'-27'159,"27"-160,0 1,-1-1,1 1,-1 0,1-1,-1 1,1 0,0-1,-1 1,1 0,-1 0,1 0,-1-1,1 1,-1 0,1 0,-1 0,0 0,1 0,-1 0,1 0,-1 0,1 0,-1 0,1 0,-1 0,1 1,-1-1,1 0,-1 0,1 0,-1 1,1-1,-1 0,1 1,0-1,-1 0,1 1,-1-1,1 1,0-1,-1 0,1 1,0-1,0 1,-1-1,1 1,0-1,0 1,0-1,0 1,0-1,-1 1,1-1,0 1,0-1,0 1,0 0,1-1,-1 1,-8-45,7 36,-2-13,1-1,1 0,0 1,2-1,0 1,2-1,0 1,2 0,0 0,1 0,1 1,1 0,9-16,-12 30,-1 1,1 0,0 0,1 0,-1 1,1 0,0 0,0 0,1 1,-1 0,0 0,1 1,0 0,0 0,0 0,3 0,-7 2,1-1,-1 1,1-1,0 1,-1 0,1 1,-1-1,1 1,-1-1,1 1,-1 0,1 0,-1 1,1-1,-1 1,0-1,0 1,0 0,0 0,0 1,0-1,-1 1,1-1,-1 1,0 0,1 0,-1 0,-1 0,1 0,0 0,-1 1,1 0,0 2,0 1,-1-1,1 0,-1 0,-1 0,1 1,-1-1,0 0,-1 1,0-1,1 0,-2 0,1 1,-1-1,0 0,0 0,-1-1,0 1,0 0,0-1,-1 0,1 0,-1 0,0 0,-1 0,1-1,-1 0,0 0,0 0,0-1,-1 1,1-1,-1-1,0 1,0-1,0 0,-4 1,-14-7,4-5</inkml:trace>
  <inkml:trace contextRef="#ctx0" brushRef="#br0" timeOffset="1150.706">1386 256,'24'0,"27"-5,10-1,-1 0,-6 1,-7 2,-6 1,-12-4,-9-1</inkml:trace>
  <inkml:trace contextRef="#ctx0" brushRef="#br0" timeOffset="1367.622">1584 59,'0'38,"0"28,0 6,0-3,0-9,0-10,0-14</inkml:trace>
  <inkml:trace contextRef="#ctx0" brushRef="#br0" timeOffset="2031.671">1725 539,'397'-439,"-397"438,0 0,0 0,0 0,1 0,-1-1,0 1,1 0,-1 0,1 0,-1 0,1 0,-1 0,1 0,0 0,-1 0,1 0,0 1,0-1,0 0,0 0,0 1,0-1,0 1,0-1,0 0,0 1,0 0,0-1,0 1,0 0,0 0,0-1,1 1,-1 0,0 0,0 0,0 0,0 0,1 1,-1-1,0 0,0 1,0-1,0 0,0 1,0-1,0 1,0 0,0-1,0 1,0 0,0 0,0-1,-1 1,1 0,0 0,0 0,-1 0,1 0,-1 0,1 0,-11 73,8-69,0-1,0 1,1 0,-1 0,1 0,0 0,0 0,1 0,0 0,0 0,0 1,0-1,1 0,0 0,0 0,0 0,0 0,1-1,0 1,0 0,0-1,1 1,0-1,0 0,0 1,3 2,-4-6,1 1,0 0,-1-1,1 1,0-1,0 0,0 0,0 0,0-1,0 1,0-1,0 1,1-1,-1 0,0 0,0-1,0 1,0-1,0 1,0-1,0 0,0 0,0 0,0-1,0 1,0-1,-1 1,1-1,-1 0,1 0,-1 0,0 0,0-1,68-83,-48 54,1 1,1 2,2 0,1 1,13-9,-40 36,0 1,0-1,0 0,0 1,1-1,-1 1,0-1,0 1,0-1,1 0,-1 1,0-1,1 1,-1-1,0 1,1-1,-1 1,1 0,-1-1,1 1,-1-1,1 1,-1 0,1-1,-1 1,1 0,0 0,-1 0,1-1,-1 1,1 0,0 0,-1 0,1 0,-1 0,1 0,0 0,-1 0,1 0,-1 0,1 1,0-1,-1 0,1 0,-1 0,1 1,-1-1,1 0,0 1,-1-1,0 1,1-1,-1 0,1 1,-1-1,1 1,-1-1,0 1,1-1,-1 1,0-1,0 1,1 0,-1-1,0 1,0-1,0 1,0 0,-8 48,4-32,-12 44,12-50,0 0,1 1,0-1,1 1,1-1,0 1,0 0,1-1,1 5,1-1,1 0,0 0,1 0,1-1,0 1,1-1,1 0,2 2,4 3</inkml:trace>
  <inkml:trace contextRef="#ctx0" brushRef="#br0" timeOffset="2268.291">2882 256,'-14'34,"-5"20,0 6,5-2,3-7,10-6,3-17,3-12</inkml:trace>
  <inkml:trace contextRef="#ctx0" brushRef="#br0" timeOffset="2482.027">2628 256,'43'0,"29"0,7 0,-6-5,-9-1,-12 0,-10 1,-11 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86,'-9'39,"1"16,2 5,7-8,4-14</inkml:trace>
  <inkml:trace contextRef="#ctx0" brushRef="#br0" timeOffset="245.548">0 1,'39'0,"26"0,8 0,-5 0,-8 0,-10 0,-13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28,'4'51,"-43"41,34-83,0 0,0 0,0 0,1 0,1 1,0 0,0 0,1 0,0 0,0 2,2-9,0-1,0 1,1-1,-1 1,1 0,-1-1,1 1,0-1,0 1,0-1,0 0,1 1,-1-1,1 0,-1 0,1 0,0 0,-1 0,1 0,0 0,0-1,1 1,-1-1,0 1,0-1,1 0,-1 0,1 0,-1 0,1-1,-1 1,1 0,0-1,0 0,102 3,-82-5,3 1</inkml:trace>
  <inkml:trace contextRef="#ctx0" brushRef="#br0" timeOffset="244.967">441 0,'-29'43,"-14"34,-5 13,7-4,9-12,6-13,7-13,7-9,5-7,-1-4,2-2,1 0,1-1,2 2,1-5</inkml:trace>
  <inkml:trace contextRef="#ctx0" brushRef="#br0" timeOffset="960.727">441 649,'68'-112,"6"3,43-46,-78 121,-39 33,1 0,0 1,0-1,0 1,-1-1,1 1,0 0,0-1,0 1,0 0,0 0,0 0,0-1,0 1,0 0,0 0,0 0,0 1,0-1,-1 0,1 0,0 0,0 1,0-1,0 0,0 1,0-1,0 1,-1-1,1 1,0-1,0 1,-1 0,1-1,0 1,-1 0,1 0,-1-1,1 1,-1 0,1 0,-1 0,0 0,1 0,-1 0,0-1,1 1,-1 0,0 1,-18 111,17-111,0 0,0 0,1 1,-1-1,0 1,1-1,0 1,0-1,0 0,0 1,0-1,0 1,0-1,1 1,-1-1,1 0,0 1,0-1,0 0,0 1,0-1,0 0,1 0,-1 0,1 0,-1 0,1-1,0 1,-1 0,1-1,0 1,0-1,1 0,-1 1,0-1,0 0,0 0,1-1,-1 1,1 0,-1-1,0 1,1-1,1 0,8-4,0-1,1 0,-2-1,1 0,-1-1,0-1,0 0,-1 0,0-1,6-6,-5 5,134-138,-61 80,-83 68,0-1,0 1,0 0,-1 0,1-1,0 1,0 0,0 0,0 0,-1 0,1 0,0 1,0-1,0 0,0 0,-1 0,1 1,0-1,0 0,-1 1,1-1,0 1,0-1,-1 1,1-1,0 1,-1-1,1 1,-1 0,1-1,-1 1,1 0,-1-1,0 1,1 0,-1 0,0 0,1-1,-1 1,0 0,0 0,0 0,0-1,0 1,0 0,0 0,0 0,0 0,0 0,0 0,-7 44,0-14,0 1,2 1,2-1,1 1,1 0,2-1,2 15,24 39,-17-72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40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1,'-15'43,"-13"29,-8 11,3-3,2-10,6-13,8-16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50.1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459 642,'8'-90,"-8"88,0 0,0 0,0 0,-1 0,1 0,-1-1,0 1,0 0,1 0,-1 1,0-1,-1 0,1 0,0 0,-1 1,1-1,-1 1,1-1,-1 1,1-1,-1 1,0 0,0 0,0 0,0 0,0 0,0 0,0 1,0-1,0 1,0-1,0 1,0 0,-1 0,1 0,0 0,0 0,0 0,-2 1,-13 3,1 1,0 1,0 0,0 1,1 1,0 1,0 0,1 1,-8 6,-162 137,129-90,54-62,1 1,-1-1,0 1,1 0,-1-1,1 1,0 0,-1 0,1-1,0 1,0 0,0 0,0-1,0 1,1 0,-1-1,0 1,1 0,-1-1,1 1,0 0,-1-1,1 1,0-1,0 1,0-1,0 0,0 1,1-1,-1 0,0 0,1 0,-1 1,0-2,1 1,-1 0,1 0,0 0,-1-1,1 1,0-1,-1 1,1-1,0 0,1 1,6 1,0 0,1-1,0 0,-1-1,1 0,0 0,-1-1,1 0,0-1,-1 0,10-3,52-7,-70 12,0 0,0-1,1 1,-1 0,0 0,0 0,1 0,-1 0,0 0,1 1,-1-1,0 0,0 1,1-1,-1 1,0-1,0 1,0-1,0 1,0 0,0 0,0-1,0 1,0 0,0 0,0 0,0 0,-1 0,1 0,0 0,-1 1,1-1,-1 0,1 0,-1 0,1 1,-1-1,0 0,0 0,0 1,0-1,0 0,0 1,0-1,0 0,0 0,0 1,-1-1,1 0,-1 0,1 1,-1-1,1 0,-37 73,32-65,-73 108,52-81,1 2,2 0,1 2,-7 22,27-58,0 0,0 1,0-1,1 0,0 1,0-1,0 1,0-1,1 1,-1 0,1-1,0 1,1 0,-1-1,1 1,0-1,0 1,1-1,-1 1,1-1,0 0,0 0,0 0,1 0,-1 0,1 0,0 0,0-1,0 0,1 0,-1 0,1 0,0 0,0 0,0-1,0 0,0 0,0 0,0 0,3 0,8 0,1-1,-1 0,0-1,1 0,-1-1,0-1,0-1,0 0,0-1,0 0,-1-2,0 1,0-2,0 0,-1 0,0-1,0-1,-1 0,0-1,-1 0,0-1,0 0,8-13,18-37,-27 40</inkml:trace>
  <inkml:trace contextRef="#ctx0" brushRef="#br0" timeOffset="260.702">742 445,'-20'234,"11"187,9-409,1 1,0 0,1-1,0 1,1-1,1 0,0 1,1-2,5 12,2-9,2-3</inkml:trace>
  <inkml:trace contextRef="#ctx0" brushRef="#br0" timeOffset="1364.007">1136 812,'-31'41,"1"2,3 2,1 0,2 2,-11 34,25-12,10-67,0-1,0 0,1 1,-1-1,1 1,-1-1,1 0,0 1,-1-1,1 0,0 0,0 0,0 0,0 0,0 1,0-2,0 1,0 0,1 0,-1 0,0 0,0-1,1 1,-1-1,0 1,1-1,-1 1,1-1,-1 0,1 0,-1 0,0 0,1 0,-1 0,1 0,-1 0,1 0,-1-1,1 1,-1 0,0-1,1 0,0 0,13-6,0 0,0-2,-1 0,0 0,-1-1,0-1,-1 0,0-1,-1 0,0-1,-1 0,8-14,-2 7,51-61,-65 81,0 0,0 0,0 0,0 0,0 0,0 0,0 0,0 1,0-1,0 1,0-1,0 1,-1 0,1 0,0 0,0 0,-1 0,1 0,0 0,-1 1,1-1,-1 0,0 1,1 0,-1-1,0 1,0 0,0-1,0 1,0 0,0 1,4 4,-2-4,-1 0,1 0,0-1,0 1,0-1,0 0,0 0,0 0,1 0,-1 0,1-1,-1 1,1-1,0 0,-1 0,1-1,0 1,0-1,0 0,0 0,-1 0,1 0,0 0,0-1,0 0,-1 0,1 0,0 0,-1-1,1 1,-1-1,0 0,1 0,-1 0,0 0,0-1,0 0,-1 1,1-1,-1 0,1-1,13-13,-2-1,0 0,-1-1,-1-1,-1 0,6-15,42-67,-47 84,-10 14,0-1,0 1,1-1,0 1,-1 0,2 0,-1 0,0 1,1-1,-1 1,1 0,0 0,0 0,1 0,-1 1,0 0,1 0,0 0,0 0,-2 4,0 0,0 0,0 0,-1 0,1 0,-1 1,0 0,1-1,-1 1,0 0,-1 0,1 0,0 0,-1 0,0 0,0 1,0-1,0 0,0 1,-1-1,1 1,-1-1,0 1,0-1,0 0,-1 1,1-1,-1 1,1 0,1 11,1-3,0 0,-1 0,0 0,-1 0,0 0,-1 0,0 0,-1 0,0 0,-1 0,-1 0,1-1,-2 0,0 0,0 0,-1 0,0-1,-1 0,0 0,-4 4,12-15,0 0,0 0,-1 0,1 0,0 0,0 0,0 0,-1-1,1 1,-1 0,1 0,-1-1,1 1,-1 0,0-1,1 1,-1 0,0-1,0 1,0 0,0-1,0 1,-1-1,1 1,0 0,-1-1,1 1,0 0,-1 0,0-1,1 1,-1 0,0 0,1 0,-1 0,0 0,0 0,0 0,0 0,0 0,0 0,0 0,-1 1,1-1,0 0,0 1,-1-1,1 1,0 0,0-1,-1 1,1 0,-1 0,1-1,0 1,-1 0,1 1,0-1,-1 0,1 0,0 0,-1 1,1-1,0 1,0-1,-1 1,9-8,0 1,1 0,-1 0,1 1,1 0,-1 0,1 1,0 0,0 1,0 0,0 0,0 1,1 0,-1 1,1 0,0 0,-1 1,1 0,-1 1,1 0,7 2,97-9,-100 1,0-2,0 0,0 0,-1-1,0-1,-1 0,0-1,0 0,-1-1,-1 0,0-1,0 0,-1 0,0-1,-1-1,-1 1,0-1,1-7,11-17,-2-1,-1-1,-3-1,-1 1,-2-2,-1 0,-3 0,1-35,-6 42,1 9,-1-1,-1 1,-2 0,0 0,-2 0,-6-21,10 45,0 0,0 0,-1 0,1 0,-1 0,1 0,-1 0,0 1,0-1,0 0,0 0,0 1,0-1,-1 0,1 1,0-1,-1 1,1 0,-1-1,0 1,1 0,-1 0,0 0,0 0,0 0,0 0,0 1,0-1,0 1,0-1,0 1,0 0,0 0,0 0,0 0,0 0,0 0,0 0,0 1,0-1,0 1,0 0,0-1,0 1,1 0,-1 0,0 0,0 0,1 0,-1 1,1-1,-1 1,1-1,-1 1,1-1,0 1,0 0,-1 0,-2 11,0 0,0 1,1-1,1 0,1 1,0 0,0-1,1 1,1-1,1 10,0 14,1-12,1 0,2 0,0-1,1 0,2 0,0 0,2-1,5 8,11 28,-14-28,2-1,1 0,1-1,2-1,8 9,2-14,-35-58,-3 14</inkml:trace>
  <inkml:trace contextRef="#ctx0" brushRef="#br0" timeOffset="1614.093">1927 445,'38'-10,"28"-8,7 0,-5 2,-8 4,-10 4,-8 3,-8 3,-3 2,-3 0,-2 1,-4-1</inkml:trace>
  <inkml:trace contextRef="#ctx0" brushRef="#br0" timeOffset="1864.546">2690 472,'9'24,"4"4,-2-4</inkml:trace>
  <inkml:trace contextRef="#ctx0" brushRef="#br0" timeOffset="2117.19">2633 247,'0'0</inkml:trace>
  <inkml:trace contextRef="#ctx0" brushRef="#br0" timeOffset="2285.306">3028 134,'-20'29,"-5"19,1 6,9-2,12-8,12-9,8-9,7-9,4-7,1-11,2-5,0-2,-1-3,-1-1,0-3,0 2,0-3,-6 2</inkml:trace>
  <inkml:trace contextRef="#ctx0" brushRef="#br0" timeOffset="7567.351">1052 2053,'-77'390,"45"-202,21-167,6-31,19-70,4 2,3 0,12-26,-16 51,3-3,2 1,2 1,25-38,-49 91,0-1,0 1,1 0,-1-1,0 1,1-1,-1 1,1 0,0 0,-1-1,1 1,0 0,0 0,0 0,0 0,0 0,0 0,0 0,0 0,0 0,0 0,0 1,1-1,-1 0,0 1,1-1,-1 1,0-1,1 1,-1 0,1 0,-1-1,0 1,1 0,-1 0,1 0,-1 1,1-1,-1 0,0 1,1-1,-1 0,0 1,1 0,-1-1,0 1,0 0,1-1,-1 1,0 0,1 1,5 12,-1 0,0 0,-1 0,-1 1,0-1,-1 1,0 0,-1 2,-2-14,39 266,-39-262,1 6,-1-1,1 0,1 0,1 0,-1 0,2 0,0 0,0-1,1 0,0 0,5 7,-9-17,0 1,1-1,-1 0,0 0,1 0,-1 0,0 0,1 0,-1-1,1 1,-1 0,1-1,0 1,-1-1,1 1,0-1,-1 0,1 0,0 0,-1 0,1 0,0 0,-1 0,1 0,0-1,-1 1,1-1,0 1,-1-1,1 0,-1 1,1-1,-1 0,1 0,-1 0,0 0,0 0,1-1,-1 1,41-56,-2-37,-5 0,-3-3,5-41,-36 133,39-179,-39 184,0 0,-1 0,1-1,0 1,-1 0,1 0,0 0,-1 0,1 1,0-1,-1 0,1 0,0 0,-1 0,1 1,0-1,-1 0,1 1,-1-1,1 0,-1 1,1-1,0 1,-1-1,0 1,1-1,-1 1,1-1,-1 1,0-1,1 1,-1 0,0-1,1 1,-1 0,0-1,0 1,0 0,0-1,0 1,1 0,-1-1,0 1,-1 0,1-1,0 1,30 129,-17-61,-11-55,0-1,0 0,1 0,1 0,0 0,1 0,0-1,1 0,0 0,7 10,0-9</inkml:trace>
  <inkml:trace contextRef="#ctx0" brushRef="#br0" timeOffset="7886.512">2012 2110,'3'12,"0"1,1-1,1 0,0 0,0-1,1 1,1-1,0 0,0-1,1 0,0 0,1 0,0-1,1-1,0 1,0-1,2 0,-10-7,1 0,0 0,0 0,0 0,0 0,-1-1,1 1,0-1,0 0,0 0,0 0,0 0,0 0,0-1,0 1,0-1,0 0,0 0,0 0,-1 0,1-1,0 1,-1-1,1 1,-1-1,0 0,1 0,-1 0,0 0,0-1,0 1,-1 0,1-1,0 1,-1-1,0 0,0 0,1-1,30-113,-31 109,-2 0,1 0,-1 0,0 0,-1 0,0 0,0 1,-1-1,0 0,0 1,-1 0,1 0,-2 0,1 0,-1 1,0-1,0 1,-1 1,0-1,0 1,0 0,-1 0,1 1,-1-1,0 2,-1-1,1 1,0 0,-2 0,4 2,1 0,-1 0,0 1,0-1,1 1,-1 1,0-1,0 0,1 1,-1 0,0 0,1 1,-1-1,1 1,-1 0,1 0,0 0,0 1,0-1,0 1,0 0,1 0,-1 1,1-1,-3 4,-12 13</inkml:trace>
  <inkml:trace contextRef="#ctx0" brushRef="#br0" timeOffset="8369.281">2435 1969,'-4'12,"1"0,0 1,2-1,-1 1,1 0,1-1,0 1,1 0,0 0,1-1,1 1,0-1,-3-10,1 0,-1 0,1 0,-1 0,1 0,0 0,0 0,0 0,0 0,0-1,0 1,1 0,-1-1,1 1,-1-1,1 1,-1-1,1 0,0 0,0 0,-1 0,1 0,0 0,0 0,0-1,0 1,0-1,0 1,0-1,0 0,0 0,0 0,1 0,-1 0,0 0,0 0,0-1,0 1,0-1,1 0,69-50,-60 36,-1 0,-1-1,0 0,-1-1,-1 0,-1 0,0 0,-1-1,-1 0,-1-1,0 1,-1-1,-1 1,-1-1,-1 0,-1 0,0-1,2 5,0-1,-1 1,0-1,-2 1,1 0,-2 0,0 0,-1 0,0 0,-2 1,1-1,-2 1,0 1,0-1,-1 1,-1 1,0-1,-6-4,12 13,0 0,0 0,0 0,-1 0,1 1,-1 0,0 0,0 0,0 0,-1 0,1 1,-1 0,1 0,-1 0,0 0,0 1,1 0,-1 0,0 0,0 0,0 1,0 0,0 0,0 0,0 1,0 0,0 0,0 0,0 0,0 1,1 0,-1 0,0 0,1 1,0-1,-3 3,1 5,0 0,0 1,1 0,1 0,0 1,0-1,1 1,1-1,0 1,0 5,-1-1,1-2,0 1,1-1,0 0,1 0,1 1,0-1,1 0,1 0,0 0,1 0,0 0,1-1,1 0,0 0,1 0,0-1,1 0,0 0,1-1,0 0,1 0,0-1,1-1,0 1,0-2,1 0,0 0,1-1,-1 0,1-2,1 1,-1-1,1-1,0-1,0 0,0 0,9-1,79-15,-84 6</inkml:trace>
  <inkml:trace contextRef="#ctx0" brushRef="#br0" timeOffset="8633.381">2915 1686,'1'10,"0"-1,1 1,0-1,1 1,0-1,1 0,0 0,0 0,1-1,0 0,0 1,1-2,0 1,0-1,1 0,0 0,1-1,-1 1,1-2,0 1,0-1,5 1,-7-6,1 0,-1-1,1 0,-1-1,0 1,0-1,0 0,0-1,0 1,0-1,-1-1,0 1,1-1,-1 0,0 0,-1 0,1-1,-1 1,0-1,0 0,0 0,0-1,-1 1,0-1,-1 0,1 0,-1 0,1-5,6-7,-1-1,-1 0,-1 0,0 0,-2-1,0 0,-2 0,1-9,-2 6</inkml:trace>
  <inkml:trace contextRef="#ctx0" brushRef="#br0" timeOffset="8968.905">3310 952,'134'489,"-38"-240,-76-202,-9-29</inkml:trace>
  <inkml:trace contextRef="#ctx0" brushRef="#br0" timeOffset="9216.548">3789 1376,'5'38,"6"18,2 4,-2-3,2-12,-1-13</inkml:trace>
  <inkml:trace contextRef="#ctx0" brushRef="#br0" timeOffset="9379.988">3677 981,'0'0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5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1 283,'29'0,"14"-5,4-1,0 0,-4 1,-4 1,-5 2,3 1,-1 1,-2-5,-2-2,-1 1,-1 2,-1 0,-6 7,-11 3,-8-1</inkml:trace>
  <inkml:trace contextRef="#ctx0" brushRef="#br0" timeOffset="262.681">56 480,'39'5,"26"1,3-4,-6-4,-8-1,-9 1,-11-5,-8-2,-8 2</inkml:trace>
  <inkml:trace contextRef="#ctx0" brushRef="#br0" timeOffset="786.541">282 1,'47'42,"0"-1,3-3,1-2,5 0,-50-34,0 1,1 0,-1 0,0 0,0 1,-1 0,1 0,-1 0,0 1,0 0,0 0,-1 0,0 0,0 1,0 0,0 0,-1 0,0 0,-1 0,1 1,-1-1,0 1,-1 0,0 0,0-1,0 1,-1 0,0 0,0 3,-12 13,-1 0,-1-1,-1 0,-1-1,-1-1,0 0,-2-1,0-1,-17 11,2 1,-120 96,143-113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4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30,'29'-5,"24"-1,7 0,-1 1,-6 1,-7 2,-7 1,-5 0,-4 1,-6 5,-8 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1,'38'9,"27"-1,8-2,-5-3,-8-5,-10-4,-13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1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229 115,'-15'19,"0"0,1 0,1 1,1 1,1 0,1 1,-7 19,-31 62,-26 26,258-432,-92 163,-91 139,-1-1,0 1,1 0,-1-1,0 1,1 0,0 0,-1-1,1 1,0 0,0 0,-1 0,1 0,0 0,0 0,0 0,0 0,0 0,1 0,-1 1,0-1,0 0,1 1,-1-1,0 1,0 0,1-1,-1 1,0 0,1 0,-1-1,1 1,-1 0,0 1,1-1,-1 0,0 0,1 0,-1 1,0-1,1 1,-1-1,0 1,0 0,1-1,-1 1,0 0,0 0,0 0,0 0,0 0,0 0,0 0,-1 0,1 0,0 0,0 0,-1 1,1-1,-1 0,1 0,-1 1,0-1,1 1,13 284,-14-284,-1 1,1-1,0 1,0 0,1-1,-1 1,0-1,1 1,-1-1,1 0,0 1,0-1,0 1,0-1,0 0,0 0,1 0,-1 0,1 0,0 0,-1 0,1 0,0-1,0 1,0 0,0-1,0 0,1 0,-1 1,0-1,1 0,-1-1,0 1,1 0,-1-1,1 0,-1 1,1-1,0 0,-1 0,1 0,71-80,-53 52,179-221,-166 222,-33 27,-1-1,1 1,0 0,0 0,0 0,0 0,-1 1,1-1,0 0,0 0,0 0,-1 1,1-1,0 0,0 1,-1-1,1 1,0-1,-1 1,1-1,0 1,-1-1,1 1,-1-1,1 1,-1 0,1 0,-1-1,1 1,-1 0,0 0,1-1,-1 1,0 0,0 0,0 0,0-1,1 1,-1 0,0 0,0 0,-1 0,1-1,0 1,0 0,0 0,0 0,-1-1,1 2,-25 116,21 109,26-148,-10-61</inkml:trace>
  <inkml:trace contextRef="#ctx0" brushRef="#br0" timeOffset="501.108">991 510,'-27'159,"27"-160,0 1,-1-1,1 1,-1 0,1-1,-1 1,1 0,0-1,-1 1,1 0,-1 0,1 0,-1-1,1 1,-1 0,1 0,-1 0,0 0,1 0,-1 0,1 0,-1 0,1 0,-1 0,1 0,-1 0,1 1,-1-1,1 0,-1 0,1 0,-1 1,1-1,-1 0,1 1,0-1,-1 0,1 1,-1-1,1 1,0-1,-1 0,1 1,0-1,0 1,-1-1,1 1,0-1,0 1,0-1,0 1,0-1,-1 1,1-1,0 1,0-1,0 1,0 0,1-1,-1 1,-8-45,7 36,-2-13,1-1,1 0,0 1,2-1,0 1,2-1,0 1,2 0,0 0,1 0,1 1,1 0,9-16,-12 30,-1 1,1 0,0 0,1 0,-1 1,1 0,0 0,0 0,1 1,-1 0,0 0,1 1,0 0,0 0,0 0,3 0,-7 2,1-1,-1 1,1-1,0 1,-1 0,1 1,-1-1,1 1,-1-1,1 1,-1 0,1 0,-1 1,1-1,-1 1,0-1,0 1,0 0,0 0,0 1,0-1,-1 1,1-1,-1 1,0 0,1 0,-1 0,-1 0,1 0,0 0,-1 1,1 0,0 2,0 1,-1-1,1 0,-1 0,-1 0,1 1,-1-1,0 0,-1 1,0-1,1 0,-2 0,1 1,-1-1,0 0,0 0,-1-1,0 1,0 0,0-1,-1 0,1 0,-1 0,0 0,-1 0,1-1,-1 0,0 0,0 0,0-1,-1 1,1-1,-1-1,0 1,0-1,0 0,-4 1,-14-7,4-5</inkml:trace>
  <inkml:trace contextRef="#ctx0" brushRef="#br0" timeOffset="1150.706">1386 256,'24'0,"27"-5,10-1,-1 0,-6 1,-7 2,-6 1,-12-4,-9-1</inkml:trace>
  <inkml:trace contextRef="#ctx0" brushRef="#br0" timeOffset="1367.622">1584 59,'0'38,"0"28,0 6,0-3,0-9,0-10,0-14</inkml:trace>
  <inkml:trace contextRef="#ctx0" brushRef="#br0" timeOffset="2031.671">1725 539,'397'-439,"-397"438,0 0,0 0,0 0,1 0,-1-1,0 1,1 0,-1 0,1 0,-1 0,1 0,-1 0,1 0,0 0,-1 0,1 0,0 1,0-1,0 0,0 0,0 1,0-1,0 1,0-1,0 0,0 1,0 0,0-1,0 1,0 0,0 0,0-1,1 1,-1 0,0 0,0 0,0 0,0 0,1 1,-1-1,0 0,0 1,0-1,0 0,0 1,0-1,0 1,0 0,0-1,0 1,0 0,0 0,0-1,-1 1,1 0,0 0,0 0,-1 0,1 0,-1 0,1 0,-11 73,8-69,0-1,0 1,1 0,-1 0,1 0,0 0,0 0,1 0,0 0,0 0,0 1,0-1,1 0,0 0,0 0,0 0,0 0,1-1,0 1,0 0,0-1,1 1,0-1,0 0,0 1,3 2,-4-6,1 1,0 0,-1-1,1 1,0-1,0 0,0 0,0 0,0-1,0 1,0-1,0 1,1-1,-1 0,0 0,0-1,0 1,0-1,0 1,0-1,0 0,0 0,0 0,0-1,0 1,0-1,-1 1,1-1,-1 0,1 0,-1 0,0 0,0-1,68-83,-48 54,1 1,1 2,2 0,1 1,13-9,-40 36,0 1,0-1,0 0,0 1,1-1,-1 1,0-1,0 1,0-1,1 0,-1 1,0-1,1 1,-1-1,0 1,1-1,-1 1,1 0,-1-1,1 1,-1-1,1 1,-1 0,1-1,-1 1,1 0,0 0,-1 0,1-1,-1 1,1 0,0 0,-1 0,1 0,-1 0,1 0,0 0,-1 0,1 0,-1 0,1 1,0-1,-1 0,1 0,-1 0,1 1,-1-1,1 0,0 1,-1-1,0 1,1-1,-1 0,1 1,-1-1,1 1,-1-1,0 1,1-1,-1 1,0-1,0 1,1 0,-1-1,0 1,0-1,0 1,0 0,-8 48,4-32,-12 44,12-50,0 0,1 1,0-1,1 1,1-1,0 1,0 0,1-1,1 5,1-1,1 0,0 0,1 0,1-1,0 1,1-1,1 0,2 2,4 3</inkml:trace>
  <inkml:trace contextRef="#ctx0" brushRef="#br0" timeOffset="2268.291">2882 256,'-14'34,"-5"20,0 6,5-2,3-7,10-6,3-17,3-12</inkml:trace>
  <inkml:trace contextRef="#ctx0" brushRef="#br0" timeOffset="2482.027">2628 256,'43'0,"29"0,7 0,-6-5,-9-1,-12 0,-10 1,-11 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86,'-9'39,"1"16,2 5,7-8,4-14</inkml:trace>
  <inkml:trace contextRef="#ctx0" brushRef="#br0" timeOffset="245.548">0 1,'39'0,"26"0,8 0,-5 0,-8 0,-10 0,-13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28,'4'51,"-43"41,34-83,0 0,0 0,0 0,1 0,1 1,0 0,0 0,1 0,0 0,0 2,2-9,0-1,0 1,1-1,-1 1,1 0,-1-1,1 1,0-1,0 1,0-1,0 0,1 1,-1-1,1 0,-1 0,1 0,0 0,-1 0,1 0,0 0,0-1,1 1,-1-1,0 1,0-1,1 0,-1 0,1 0,-1 0,1-1,-1 1,1 0,0-1,0 0,102 3,-82-5,3 1</inkml:trace>
  <inkml:trace contextRef="#ctx0" brushRef="#br0" timeOffset="244.967">441 0,'-29'43,"-14"34,-5 13,7-4,9-12,6-13,7-13,7-9,5-7,-1-4,2-2,1 0,1-1,2 2,1-5</inkml:trace>
  <inkml:trace contextRef="#ctx0" brushRef="#br0" timeOffset="960.727">441 649,'68'-112,"6"3,43-46,-78 121,-39 33,1 0,0 1,0-1,0 1,-1-1,1 1,0 0,0-1,0 1,0 0,0 0,0 0,0-1,0 1,0 0,0 0,0 0,0 1,0-1,-1 0,1 0,0 0,0 1,0-1,0 0,0 1,0-1,0 1,-1-1,1 1,0-1,0 1,-1 0,1-1,0 1,-1 0,1 0,-1-1,1 1,-1 0,1 0,-1 0,0 0,1 0,-1 0,0-1,1 1,-1 0,0 1,-18 111,17-111,0 0,0 0,1 1,-1-1,0 1,1-1,0 1,0-1,0 0,0 1,0-1,0 1,0-1,1 1,-1-1,1 0,0 1,0-1,0 0,0 1,0-1,0 0,1 0,-1 0,1 0,-1 0,1-1,0 1,-1 0,1-1,0 1,0-1,1 0,-1 1,0-1,0 0,0 0,1-1,-1 1,1 0,-1-1,0 1,1-1,1 0,8-4,0-1,1 0,-2-1,1 0,-1-1,0-1,0 0,-1 0,0-1,6-6,-5 5,134-138,-61 80,-83 68,0-1,0 1,0 0,-1 0,1-1,0 1,0 0,0 0,0 0,-1 0,1 0,0 1,0-1,0 0,0 0,-1 0,1 1,0-1,0 0,-1 1,1-1,0 1,0-1,-1 1,1-1,0 1,-1-1,1 1,-1 0,1-1,-1 1,1 0,-1-1,0 1,1 0,-1 0,0 0,1-1,-1 1,0 0,0 0,0 0,0-1,0 1,0 0,0 0,0 0,0 0,0 0,0 0,-7 44,0-14,0 1,2 1,2-1,1 1,1 0,2-1,2 15,24 39,-17-72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0 282,'38'-5,"32"-1,14-5,-3 0,-5 1,-11 3,-7 2,-9 3,-7 0,-7-3,-4-1,-2 1,-2 0,0 2,-1 2,1 0,1 0,-6 1</inkml:trace>
  <inkml:trace contextRef="#ctx0" brushRef="#br0" timeOffset="330.27">113 537,'38'-5,"32"-6,9-2,-4 2,-10 3,-11 2,-11 3,-7 1,-5 2,-3 0,-2 0,0-4,-4-2</inkml:trace>
  <inkml:trace contextRef="#ctx0" brushRef="#br0" timeOffset="886.274">338 0,'381'192,"-351"-175,-24-15,-1-1,0 1,0 0,0 0,0 1,0 0,-1-1,1 2,-1-1,0 0,0 1,0 0,0 0,-1 0,1 0,-1 1,0-1,0 1,-1 0,0 0,1 0,-2 0,1 0,0 0,-1 1,0-1,-1 0,1 1,-1-1,0 6,-6 5,-1-1,0-1,-2 1,1-1,-2 0,0-1,0 0,-1-1,-1 0,0-1,-12 10,0 1,-207 188,181-164,39-33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6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252 198,'-52'83,"4"3,3 1,5 3,-15 50,44-121,11-36,80-206,-69 200,7-21,2 1,2 1,2 0,2 2,1 1,32-34,-58 72,-1 0,1 0,0 0,-1 0,1 0,0 1,0-1,0 0,0 0,-1 1,1-1,0 0,0 1,0-1,1 1,-1-1,0 1,0 0,0-1,0 1,0 0,0 0,0 0,1 0,-1 0,0 0,0 0,0 0,0 0,0 1,1-1,-1 0,0 1,0-1,0 1,0-1,0 1,0-1,0 1,0 0,-1 0,1-1,0 1,0 0,0 0,-1 0,1 0,-1 0,1 0,0 0,-1 0,0 0,1 0,-1 0,0 0,1 0,-1 1,0-1,0 0,0 0,0 0,0 0,0 0,0 1,-1-1,1 0,0 0,-1 0,2 315,-2-313,0 0,1 1,0-1,-1 0,1 1,1-1,-1 1,0-1,1 0,0 1,-1-1,1 0,1 1,-1-1,0 0,1 0,0 0,-1 0,1-1,1 1,-1 0,0-1,0 1,1-1,0 0,-1 0,1 0,0 0,0 0,0-1,0 1,0-1,0 0,1 0,-1 0,0 0,1 0,-1-1,0 0,1 1,-1-1,1-1,-1 1,12-8,0 0,-1-1,0-1,-1 0,0-1,-1 0,0-1,0 0,-2-1,1-1,-2 1,4-8,22-25,102-127,-41 58,-96 115,0-1,0 1,0-1,0 1,0-1,1 1,-1-1,0 1,0-1,0 1,1 0,-1-1,0 1,1-1,-1 1,0 0,1 0,-1-1,1 1,-1 0,0-1,1 1,-1 0,1 0,-1 0,1 0,-1-1,1 1,-1 0,1 0,-1 0,1 0,-1 0,1 0,-1 0,1 0,-1 0,0 0,1 1,-1-1,1 0,-1 0,1 0,-1 0,1 1,-1-1,0 0,1 1,-1-1,1 0,-1 1,0-1,1 0,-1 1,0-1,0 1,1-1,-1 0,0 1,0-1,0 1,1-1,-1 1,0-1,0 1,2 36,-2-31,-32 200,31-194,1 0,0 1,0-1,1 1,1-1,0 0,0 0,2 0,-1 0,2 0,-1 0,2-1,-1 0,2 0,0 1,7 1,-3-8</inkml:trace>
  <inkml:trace contextRef="#ctx0" brushRef="#br0" timeOffset="6036.358">1183 537,'0'10,"0"17,-5 9,-2 3,1 0,1-2,2-2,0-3,2-2,1-1,0-1,0 0,0-10,1-7</inkml:trace>
  <inkml:trace contextRef="#ctx0" brushRef="#br0" timeOffset="6321.196">1099 481,'29'-9,"0"2,1 1,-1 2,1 0,1 2,-1 2,0 1,12 2,-39-3,0 1,1 0,-1 0,0 0,0 0,1 1,-1-1,0 1,0-1,-1 1,1 0,0 1,-1-1,1 0,-1 1,0-1,0 1,0 0,0 0,0-1,0 1,-1 1,1-1,-1 0,0 0,0 0,0 1,-1-1,1 0,-1 1,0-1,0 1,0-1,0 0,0 1,-1-1,0 1,1-1,-1 0,-1 0,1 1,0-1,-1 0,1 0,-1 0,0-1,0 1,0 0,-2 1,-4 8,0-1,-1 0,0 0,-1-1,0 0,-1 0,0-1,0-1,-1 0,0-1,0 0,-1 0,0-1,0-1,-1-1,1 0,-10 2,-41-21,51 3</inkml:trace>
  <inkml:trace contextRef="#ctx0" brushRef="#br0" timeOffset="6802.882">1663 367,'43'-4,"34"-7,8-2,-6 2,-10-2,-14 1,-10 3,-9 2,-5 3,-3-3,-7 0</inkml:trace>
  <inkml:trace contextRef="#ctx0" brushRef="#br0" timeOffset="12437.993">1634 734,'167'-39,"40"-6,14-7,-197 48</inkml:trace>
  <inkml:trace contextRef="#ctx0" brushRef="#br0" timeOffset="13783.462">2453 141,'25'-15,"1"0,0 2,0 0,1 2,1 1,0 2,1 0,2-1,-10 2,97-22,-113 28,0 0,-1 1,1 0,0 0,0 0,-1 0,1 1,0 0,0 0,-1 0,1 0,-1 1,1 0,-1 0,0 0,0 0,0 1,0 0,0 0,0 0,-1 0,2 2,-3-1,0-1,0 1,0 0,-1-1,1 1,-1 0,0 0,-1 0,1 0,-1 0,1 0,-1 0,0 0,-1 0,1 0,-1 0,0 0,0 0,0 0,0 0,-1 0,1-1,-1 1,0-1,-1 2,-60 84,35-58,21-26,0 1,1 0,0 0,0 1,1-1,0 1,0 1,1-1,-1 1,2-1,-1 1,1 0,0 1,-1 5,6-10,0 1,0-1,0 1,0-1,1 0,-1 0,1 0,0 0,1-1,-1 1,1-1,-1 1,1-1,0-1,0 1,0 0,0-1,1 0,-1 0,1 0,-1-1,1 1,0-1,0 0,-1 0,1-1,0 0,4 0,34 8,-30-7,-1 0,0 1,0 0,1 1,-1 0,-1 1,1 0,-1 1,1 0,-1 1,-1 1,1-1,-1 2,-1-1,1 2,-8-5,-1 1,1 0,-1 0,0 0,-1 0,1 0,-1 0,0 0,0 0,-1 0,1 1,-1-2,-1 1,1 0,0 0,-1 0,0 0,0-1,-1 1,1-1,-1 0,0 1,0-1,0-1,-1 1,1 0,-1-1,0 0,0 0,0 0,-1 0,1 0,-4 4,-13 14,-1-2,0-1,-2-1,0-1,-1-1,0-1,-1-1,-13 4,39-18,0 1,0-1,0 1,0-1,0 1,0-1,0 1,0-1,-1 1,1-1,0 1,0 0,0-1,0 1,-1-1,1 1,0-1,0 1,-1 0,1-1,0 1,-1-1,1 1,0 0,-1 0,1-1,-1 1,1 0,-1 0,1-1,0 1,-1 0,1 0,-1 0,1 0,-1-1,1 1,-1 0,1 0,-1 0,1 0,-1 0,1 0,-1 1,1-1,-1 0,1 0,-1 0,1 0,0 1,-1-1,1 0,-1 0,1 1,0-1,-1 0,1 0,-1 1,1-1,0 1,-1-1,1 0,0 1,0-1,-1 1,12-11</inkml:trace>
  <inkml:trace contextRef="#ctx0" brushRef="#br0" timeOffset="14518.046">3328 678,'6'13,"7"-31,-10 14,120-173,-79 128,-31 32,1 1,0 0,1 1,1 1,1 0,0 1,0 1,1 1,9-4,-25 14,0 0,-1 0,1 1,0-1,0 1,-1 0,1-1,0 1,0 0,0 0,-1 0,1 0,0 0,0 1,0-1,-1 0,1 1,0 0,-1-1,1 1,0 0,-1 0,1 0,-1 0,1 0,-1 0,1 0,-1 0,0 1,0-1,0 0,1 1,-1-1,-1 1,1-1,0 1,0 0,0-1,-1 1,1 0,-1 0,0-1,1 3,8 81,-9-83,-1 13,6 52,-5-65,1-1,-1 0,1 1,-1-1,1 0,-1 0,1 0,0 1,0-1,-1 0,1 0,0 0,0 0,0 0,0 0,0-1,0 1,0 0,1 0,-1-1,0 1,0-1,1 1,-1-1,0 1,0-1,1 0,-1 0,1 0,-1 0,0 1,1-2,-1 1,0 0,1 0,-1 0,0-1,1 1,-1-1,0 1,0-1,0 1,1-1,-1 0,16-8,-1-1,0-1,-1-1,0 0,-1-1,-1 0,1-1,5-9,12-11,195-195,-193 206,-33 23,0 0,1-1,-1 1,1 0,-1 0,1 0,0 0,-1-1,1 1,-1 0,1 0,-1 0,1 0,-1 0,1 0,-1 0,1 1,-1-1,1 0,-1 0,1 0,-1 0,1 1,-1-1,1 0,-1 1,1-1,-1 0,0 1,1-1,-1 0,1 1,-1-1,0 1,0-1,1 1,-1-1,0 1,0-1,1 1,-1-1,0 1,0-1,0 1,0-1,0 1,0-1,0 1,0-1,0 1,0-1,0 1,0-1,0 1,0-1,0 1,-1-1,1 1,0-1,0 1,-1-1,1 1,0-1,-1 1,1-1,0 0,-1 1,-33 111,-9 64,42-156,-1-4,1 1,1-1,0 0,1 0,1 0,0 0,1 0,1 0,1 3,22 11,-11-22</inkml:trace>
  <inkml:trace contextRef="#ctx0" brushRef="#br0" timeOffset="14753.328">4626 453,'-10'38,"-7"23,-2 5,3-4,4-7,4-8,4-13</inkml:trace>
  <inkml:trace contextRef="#ctx0" brushRef="#br0" timeOffset="14936.584">4343 396,'44'0,"42"-5,17-1,0-5,-13 0,-16 1,-21 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5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1 283,'29'0,"14"-5,4-1,0 0,-4 1,-4 1,-5 2,3 1,-1 1,-2-5,-2-2,-1 1,-1 2,-1 0,-6 7,-11 3,-8-1</inkml:trace>
  <inkml:trace contextRef="#ctx0" brushRef="#br0" timeOffset="262.681">56 480,'39'5,"26"1,3-4,-6-4,-8-1,-9 1,-11-5,-8-2,-8 2</inkml:trace>
  <inkml:trace contextRef="#ctx0" brushRef="#br0" timeOffset="786.541">282 1,'47'42,"0"-1,3-3,1-2,5 0,-50-34,0 1,1 0,-1 0,0 0,0 1,-1 0,1 0,-1 0,0 1,0 0,0 0,-1 0,0 0,0 1,0 0,0 0,-1 0,0 0,-1 0,1 1,-1-1,0 1,-1 0,0 0,0-1,0 1,-1 0,0 0,0 3,-12 13,-1 0,-1-1,-1 0,-1-1,-1-1,0 0,-2-1,0-1,-17 11,2 1,-120 96,143-113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4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30,'29'-5,"24"-1,7 0,-1 1,-6 1,-7 2,-7 1,-5 0,-4 1,-6 5,-8 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1,'38'9,"27"-1,8-2,-5-3,-8-5,-10-4,-13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1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229 115,'-15'19,"0"0,1 0,1 1,1 1,1 0,1 1,-7 19,-31 62,-26 26,258-432,-92 163,-91 139,-1-1,0 1,1 0,-1-1,0 1,1 0,0 0,-1-1,1 1,0 0,0 0,-1 0,1 0,0 0,0 0,0 0,0 0,0 0,1 0,-1 1,0-1,0 0,1 1,-1-1,0 1,0 0,1-1,-1 1,0 0,1 0,-1-1,1 1,-1 0,0 1,1-1,-1 0,0 0,1 0,-1 1,0-1,1 1,-1-1,0 1,0 0,1-1,-1 1,0 0,0 0,0 0,0 0,0 0,0 0,0 0,-1 0,1 0,0 0,0 0,-1 1,1-1,-1 0,1 0,-1 1,0-1,1 1,13 284,-14-284,-1 1,1-1,0 1,0 0,1-1,-1 1,0-1,1 1,-1-1,1 0,0 1,0-1,0 1,0-1,0 0,0 0,1 0,-1 0,1 0,0 0,-1 0,1 0,0-1,0 1,0 0,0-1,0 0,1 0,-1 1,0-1,1 0,-1-1,0 1,1 0,-1-1,1 0,-1 1,1-1,0 0,-1 0,1 0,71-80,-53 52,179-221,-166 222,-33 27,-1-1,1 1,0 0,0 0,0 0,0 0,-1 1,1-1,0 0,0 0,0 0,-1 1,1-1,0 0,0 1,-1-1,1 1,0-1,-1 1,1-1,0 1,-1-1,1 1,-1-1,1 1,-1 0,1 0,-1-1,1 1,-1 0,0 0,1-1,-1 1,0 0,0 0,0 0,0-1,1 1,-1 0,0 0,0 0,-1 0,1-1,0 1,0 0,0 0,0 0,-1-1,1 2,-25 116,21 109,26-148,-10-61</inkml:trace>
  <inkml:trace contextRef="#ctx0" brushRef="#br0" timeOffset="501.108">991 510,'-27'159,"27"-160,0 1,-1-1,1 1,-1 0,1-1,-1 1,1 0,0-1,-1 1,1 0,-1 0,1 0,-1-1,1 1,-1 0,1 0,-1 0,0 0,1 0,-1 0,1 0,-1 0,1 0,-1 0,1 0,-1 0,1 1,-1-1,1 0,-1 0,1 0,-1 1,1-1,-1 0,1 1,0-1,-1 0,1 1,-1-1,1 1,0-1,-1 0,1 1,0-1,0 1,-1-1,1 1,0-1,0 1,0-1,0 1,0-1,-1 1,1-1,0 1,0-1,0 1,0 0,1-1,-1 1,-8-45,7 36,-2-13,1-1,1 0,0 1,2-1,0 1,2-1,0 1,2 0,0 0,1 0,1 1,1 0,9-16,-12 30,-1 1,1 0,0 0,1 0,-1 1,1 0,0 0,0 0,1 1,-1 0,0 0,1 1,0 0,0 0,0 0,3 0,-7 2,1-1,-1 1,1-1,0 1,-1 0,1 1,-1-1,1 1,-1-1,1 1,-1 0,1 0,-1 1,1-1,-1 1,0-1,0 1,0 0,0 0,0 1,0-1,-1 1,1-1,-1 1,0 0,1 0,-1 0,-1 0,1 0,0 0,-1 1,1 0,0 2,0 1,-1-1,1 0,-1 0,-1 0,1 1,-1-1,0 0,-1 1,0-1,1 0,-2 0,1 1,-1-1,0 0,0 0,-1-1,0 1,0 0,0-1,-1 0,1 0,-1 0,0 0,-1 0,1-1,-1 0,0 0,0 0,0-1,-1 1,1-1,-1-1,0 1,0-1,0 0,-4 1,-14-7,4-5</inkml:trace>
  <inkml:trace contextRef="#ctx0" brushRef="#br0" timeOffset="1150.706">1386 256,'24'0,"27"-5,10-1,-1 0,-6 1,-7 2,-6 1,-12-4,-9-1</inkml:trace>
  <inkml:trace contextRef="#ctx0" brushRef="#br0" timeOffset="1367.622">1584 59,'0'38,"0"28,0 6,0-3,0-9,0-10,0-14</inkml:trace>
  <inkml:trace contextRef="#ctx0" brushRef="#br0" timeOffset="2031.671">1725 539,'397'-439,"-397"438,0 0,0 0,0 0,1 0,-1-1,0 1,1 0,-1 0,1 0,-1 0,1 0,-1 0,1 0,0 0,-1 0,1 0,0 1,0-1,0 0,0 0,0 1,0-1,0 1,0-1,0 0,0 1,0 0,0-1,0 1,0 0,0 0,0-1,1 1,-1 0,0 0,0 0,0 0,0 0,1 1,-1-1,0 0,0 1,0-1,0 0,0 1,0-1,0 1,0 0,0-1,0 1,0 0,0 0,0-1,-1 1,1 0,0 0,0 0,-1 0,1 0,-1 0,1 0,-11 73,8-69,0-1,0 1,1 0,-1 0,1 0,0 0,0 0,1 0,0 0,0 0,0 1,0-1,1 0,0 0,0 0,0 0,0 0,1-1,0 1,0 0,0-1,1 1,0-1,0 0,0 1,3 2,-4-6,1 1,0 0,-1-1,1 1,0-1,0 0,0 0,0 0,0-1,0 1,0-1,0 1,1-1,-1 0,0 0,0-1,0 1,0-1,0 1,0-1,0 0,0 0,0 0,0-1,0 1,0-1,-1 1,1-1,-1 0,1 0,-1 0,0 0,0-1,68-83,-48 54,1 1,1 2,2 0,1 1,13-9,-40 36,0 1,0-1,0 0,0 1,1-1,-1 1,0-1,0 1,0-1,1 0,-1 1,0-1,1 1,-1-1,0 1,1-1,-1 1,1 0,-1-1,1 1,-1-1,1 1,-1 0,1-1,-1 1,1 0,0 0,-1 0,1-1,-1 1,1 0,0 0,-1 0,1 0,-1 0,1 0,0 0,-1 0,1 0,-1 0,1 1,0-1,-1 0,1 0,-1 0,1 1,-1-1,1 0,0 1,-1-1,0 1,1-1,-1 0,1 1,-1-1,1 1,-1-1,0 1,1-1,-1 1,0-1,0 1,1 0,-1-1,0 1,0-1,0 1,0 0,-8 48,4-32,-12 44,12-50,0 0,1 1,0-1,1 1,1-1,0 1,0 0,1-1,1 5,1-1,1 0,0 0,1 0,1-1,0 1,1-1,1 0,2 2,4 3</inkml:trace>
  <inkml:trace contextRef="#ctx0" brushRef="#br0" timeOffset="2268.291">2882 256,'-14'34,"-5"20,0 6,5-2,3-7,10-6,3-17,3-12</inkml:trace>
  <inkml:trace contextRef="#ctx0" brushRef="#br0" timeOffset="2482.027">2628 256,'43'0,"29"0,7 0,-6-5,-9-1,-12 0,-10 1,-11 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86,'-9'39,"1"16,2 5,7-8,4-14</inkml:trace>
  <inkml:trace contextRef="#ctx0" brushRef="#br0" timeOffset="245.548">0 1,'39'0,"26"0,8 0,-5 0,-8 0,-10 0,-13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28,'4'51,"-43"41,34-83,0 0,0 0,0 0,1 0,1 1,0 0,0 0,1 0,0 0,0 2,2-9,0-1,0 1,1-1,-1 1,1 0,-1-1,1 1,0-1,0 1,0-1,0 0,1 1,-1-1,1 0,-1 0,1 0,0 0,-1 0,1 0,0 0,0-1,1 1,-1-1,0 1,0-1,1 0,-1 0,1 0,-1 0,1-1,-1 1,1 0,0-1,0 0,102 3,-82-5,3 1</inkml:trace>
  <inkml:trace contextRef="#ctx0" brushRef="#br0" timeOffset="244.967">441 0,'-29'43,"-14"34,-5 13,7-4,9-12,6-13,7-13,7-9,5-7,-1-4,2-2,1 0,1-1,2 2,1-5</inkml:trace>
  <inkml:trace contextRef="#ctx0" brushRef="#br0" timeOffset="960.727">441 649,'68'-112,"6"3,43-46,-78 121,-39 33,1 0,0 1,0-1,0 1,-1-1,1 1,0 0,0-1,0 1,0 0,0 0,0 0,0-1,0 1,0 0,0 0,0 0,0 1,0-1,-1 0,1 0,0 0,0 1,0-1,0 0,0 1,0-1,0 1,-1-1,1 1,0-1,0 1,-1 0,1-1,0 1,-1 0,1 0,-1-1,1 1,-1 0,1 0,-1 0,0 0,1 0,-1 0,0-1,1 1,-1 0,0 1,-18 111,17-111,0 0,0 0,1 1,-1-1,0 1,1-1,0 1,0-1,0 0,0 1,0-1,0 1,0-1,1 1,-1-1,1 0,0 1,0-1,0 0,0 1,0-1,0 0,1 0,-1 0,1 0,-1 0,1-1,0 1,-1 0,1-1,0 1,0-1,1 0,-1 1,0-1,0 0,0 0,1-1,-1 1,1 0,-1-1,0 1,1-1,1 0,8-4,0-1,1 0,-2-1,1 0,-1-1,0-1,0 0,-1 0,0-1,6-6,-5 5,134-138,-61 80,-83 68,0-1,0 1,0 0,-1 0,1-1,0 1,0 0,0 0,0 0,-1 0,1 0,0 1,0-1,0 0,0 0,-1 0,1 1,0-1,0 0,-1 1,1-1,0 1,0-1,-1 1,1-1,0 1,-1-1,1 1,-1 0,1-1,-1 1,1 0,-1-1,0 1,1 0,-1 0,0 0,1-1,-1 1,0 0,0 0,0 0,0-1,0 1,0 0,0 0,0 0,0 0,0 0,0 0,-7 44,0-14,0 1,2 1,2-1,1 1,1 0,2-1,2 15,24 39,-17-72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0 282,'38'-5,"32"-1,14-5,-3 0,-5 1,-11 3,-7 2,-9 3,-7 0,-7-3,-4-1,-2 1,-2 0,0 2,-1 2,1 0,1 0,-6 1</inkml:trace>
  <inkml:trace contextRef="#ctx0" brushRef="#br0" timeOffset="330.27">113 537,'38'-5,"32"-6,9-2,-4 2,-10 3,-11 2,-11 3,-7 1,-5 2,-3 0,-2 0,0-4,-4-2</inkml:trace>
  <inkml:trace contextRef="#ctx0" brushRef="#br0" timeOffset="886.274">338 0,'381'192,"-351"-175,-24-15,-1-1,0 1,0 0,0 0,0 1,0 0,-1-1,1 2,-1-1,0 0,0 1,0 0,0 0,-1 0,1 0,-1 1,0-1,0 1,-1 0,0 0,1 0,-2 0,1 0,0 0,-1 1,0-1,-1 0,1 1,-1-1,0 6,-6 5,-1-1,0-1,-2 1,1-1,-2 0,0-1,0 0,-1-1,-1 0,0-1,-12 10,0 1,-207 188,181-164,39-33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6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252 198,'-52'83,"4"3,3 1,5 3,-15 50,44-121,11-36,80-206,-69 200,7-21,2 1,2 1,2 0,2 2,1 1,32-34,-58 72,-1 0,1 0,0 0,-1 0,1 0,0 1,0-1,0 0,0 0,-1 1,1-1,0 0,0 1,0-1,1 1,-1-1,0 1,0 0,0-1,0 1,0 0,0 0,0 0,1 0,-1 0,0 0,0 0,0 0,0 0,0 1,1-1,-1 0,0 1,0-1,0 1,0-1,0 1,0-1,0 1,0 0,-1 0,1-1,0 1,0 0,0 0,-1 0,1 0,-1 0,1 0,0 0,-1 0,0 0,1 0,-1 0,0 0,1 0,-1 1,0-1,0 0,0 0,0 0,0 0,0 0,0 1,-1-1,1 0,0 0,-1 0,2 315,-2-313,0 0,1 1,0-1,-1 0,1 1,1-1,-1 1,0-1,1 0,0 1,-1-1,1 0,1 1,-1-1,0 0,1 0,0 0,-1 0,1-1,1 1,-1 0,0-1,0 1,1-1,0 0,-1 0,1 0,0 0,0 0,0-1,0 1,0-1,0 0,1 0,-1 0,0 0,1 0,-1-1,0 0,1 1,-1-1,1-1,-1 1,12-8,0 0,-1-1,0-1,-1 0,0-1,-1 0,0-1,0 0,-2-1,1-1,-2 1,4-8,22-25,102-127,-41 58,-96 115,0-1,0 1,0-1,0 1,0-1,1 1,-1-1,0 1,0-1,0 1,1 0,-1-1,0 1,1-1,-1 1,0 0,1 0,-1-1,1 1,-1 0,0-1,1 1,-1 0,1 0,-1 0,1 0,-1-1,1 1,-1 0,1 0,-1 0,1 0,-1 0,1 0,-1 0,1 0,-1 0,0 0,1 1,-1-1,1 0,-1 0,1 0,-1 0,1 1,-1-1,0 0,1 1,-1-1,1 0,-1 1,0-1,1 0,-1 1,0-1,0 1,1-1,-1 0,0 1,0-1,0 1,1-1,-1 1,0-1,0 1,2 36,-2-31,-32 200,31-194,1 0,0 1,0-1,1 1,1-1,0 0,0 0,2 0,-1 0,2 0,-1 0,2-1,-1 0,2 0,0 1,7 1,-3-8</inkml:trace>
  <inkml:trace contextRef="#ctx0" brushRef="#br0" timeOffset="6036.358">1183 537,'0'10,"0"17,-5 9,-2 3,1 0,1-2,2-2,0-3,2-2,1-1,0-1,0 0,0-10,1-7</inkml:trace>
  <inkml:trace contextRef="#ctx0" brushRef="#br0" timeOffset="6321.196">1099 481,'29'-9,"0"2,1 1,-1 2,1 0,1 2,-1 2,0 1,12 2,-39-3,0 1,1 0,-1 0,0 0,0 0,1 1,-1-1,0 1,0-1,-1 1,1 0,0 1,-1-1,1 0,-1 1,0-1,0 1,0 0,0 0,0-1,0 1,-1 1,1-1,-1 0,0 0,0 0,0 1,-1-1,1 0,-1 1,0-1,0 1,0-1,0 0,0 1,-1-1,0 1,1-1,-1 0,-1 0,1 1,0-1,-1 0,1 0,-1 0,0-1,0 1,0 0,-2 1,-4 8,0-1,-1 0,0 0,-1-1,0 0,-1 0,0-1,0-1,-1 0,0-1,0 0,-1 0,0-1,0-1,-1-1,1 0,-10 2,-41-21,51 3</inkml:trace>
  <inkml:trace contextRef="#ctx0" brushRef="#br0" timeOffset="6802.882">1663 367,'43'-4,"34"-7,8-2,-6 2,-10-2,-14 1,-10 3,-9 2,-5 3,-3-3,-7 0</inkml:trace>
  <inkml:trace contextRef="#ctx0" brushRef="#br0" timeOffset="12437.993">1634 734,'167'-39,"40"-6,14-7,-197 48</inkml:trace>
  <inkml:trace contextRef="#ctx0" brushRef="#br0" timeOffset="13783.462">2453 141,'25'-15,"1"0,0 2,0 0,1 2,1 1,0 2,1 0,2-1,-10 2,97-22,-113 28,0 0,-1 1,1 0,0 0,0 0,-1 0,1 1,0 0,0 0,-1 0,1 0,-1 1,1 0,-1 0,0 0,0 0,0 1,0 0,0 0,0 0,-1 0,2 2,-3-1,0-1,0 1,0 0,-1-1,1 1,-1 0,0 0,-1 0,1 0,-1 0,1 0,-1 0,0 0,-1 0,1 0,-1 0,0 0,0 0,0 0,0 0,-1 0,1-1,-1 1,0-1,-1 2,-60 84,35-58,21-26,0 1,1 0,0 0,0 1,1-1,0 1,0 1,1-1,-1 1,2-1,-1 1,1 0,0 1,-1 5,6-10,0 1,0-1,0 1,0-1,1 0,-1 0,1 0,0 0,1-1,-1 1,1-1,-1 1,1-1,0-1,0 1,0 0,0-1,1 0,-1 0,1 0,-1-1,1 1,0-1,0 0,-1 0,1-1,0 0,4 0,34 8,-30-7,-1 0,0 1,0 0,1 1,-1 0,-1 1,1 0,-1 1,1 0,-1 1,-1 1,1-1,-1 2,-1-1,1 2,-8-5,-1 1,1 0,-1 0,0 0,-1 0,1 0,-1 0,0 0,0 0,-1 0,1 1,-1-2,-1 1,1 0,0 0,-1 0,0 0,0-1,-1 1,1-1,-1 0,0 1,0-1,0-1,-1 1,1 0,-1-1,0 0,0 0,0 0,-1 0,1 0,-4 4,-13 14,-1-2,0-1,-2-1,0-1,-1-1,0-1,-1-1,-13 4,39-18,0 1,0-1,0 1,0-1,0 1,0-1,0 1,0-1,-1 1,1-1,0 1,0 0,0-1,0 1,-1-1,1 1,0-1,0 1,-1 0,1-1,0 1,-1-1,1 1,0 0,-1 0,1-1,-1 1,1 0,-1 0,1-1,0 1,-1 0,1 0,-1 0,1 0,-1-1,1 1,-1 0,1 0,-1 0,1 0,-1 0,1 0,-1 1,1-1,-1 0,1 0,-1 0,1 0,0 1,-1-1,1 0,-1 0,1 1,0-1,-1 0,1 0,-1 1,1-1,0 1,-1-1,1 0,0 1,0-1,-1 1,12-11</inkml:trace>
  <inkml:trace contextRef="#ctx0" brushRef="#br0" timeOffset="14518.046">3328 678,'6'13,"7"-31,-10 14,120-173,-79 128,-31 32,1 1,0 0,1 1,1 1,1 0,0 1,0 1,1 1,9-4,-25 14,0 0,-1 0,1 1,0-1,0 1,-1 0,1-1,0 1,0 0,0 0,-1 0,1 0,0 0,0 1,0-1,-1 0,1 1,0 0,-1-1,1 1,0 0,-1 0,1 0,-1 0,1 0,-1 0,1 0,-1 0,0 1,0-1,0 0,1 1,-1-1,-1 1,1-1,0 1,0 0,0-1,-1 1,1 0,-1 0,0-1,1 3,8 81,-9-83,-1 13,6 52,-5-65,1-1,-1 0,1 1,-1-1,1 0,-1 0,1 0,0 1,0-1,-1 0,1 0,0 0,0 0,0 0,0 0,0-1,0 1,0 0,1 0,-1-1,0 1,0-1,1 1,-1-1,0 1,0-1,1 0,-1 0,1 0,-1 0,0 1,1-2,-1 1,0 0,1 0,-1 0,0-1,1 1,-1-1,0 1,0-1,0 1,1-1,-1 0,16-8,-1-1,0-1,-1-1,0 0,-1-1,-1 0,1-1,5-9,12-11,195-195,-193 206,-33 23,0 0,1-1,-1 1,1 0,-1 0,1 0,0 0,-1-1,1 1,-1 0,1 0,-1 0,1 0,-1 0,1 0,-1 0,1 1,-1-1,1 0,-1 0,1 0,-1 0,1 1,-1-1,1 0,-1 1,1-1,-1 0,0 1,1-1,-1 0,1 1,-1-1,0 1,0-1,1 1,-1-1,0 1,0-1,1 1,-1-1,0 1,0-1,0 1,0-1,0 1,0-1,0 1,0-1,0 1,0-1,0 1,0-1,0 1,0-1,0 1,-1-1,1 1,0-1,0 1,-1-1,1 1,0-1,-1 1,1-1,0 0,-1 1,-33 111,-9 64,42-156,-1-4,1 1,1-1,0 0,1 0,1 0,0 0,1 0,1 0,1 3,22 11,-11-22</inkml:trace>
  <inkml:trace contextRef="#ctx0" brushRef="#br0" timeOffset="14753.328">4626 453,'-10'38,"-7"23,-2 5,3-4,4-7,4-8,4-13</inkml:trace>
  <inkml:trace contextRef="#ctx0" brushRef="#br0" timeOffset="14936.584">4343 396,'44'0,"42"-5,17-1,0-5,-13 0,-16 1,-21 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6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1 339,'255'-1,"-57"-26,-12-1,-174 27</inkml:trace>
  <inkml:trace contextRef="#ctx0" brushRef="#br0" timeOffset="303.613">114 536,'38'0,"32"-4,9-3,-4 1,-10 2,-12 0,-9 2,-8 1,-5 0,-8 1</inkml:trace>
  <inkml:trace contextRef="#ctx0" brushRef="#br0" timeOffset="948.019">424 1,'73'60,"-36"-28,1-1,1-2,2-2,1-2,3 0,-28-17,-12-8,0 1,0 0,0 1,0-1,0 1,-1 0,1 0,0 0,-1 1,0 0,1 0,-1 0,0 0,0 0,-1 1,1 0,-1 0,0 0,0 0,0 0,-1 1,1-1,-1 1,0 0,0 0,-1-1,1 1,-1 0,0 0,-1 1,1-1,-1 0,0 0,0 5,-10 11,-1 0,0-1,-2 0,0 0,-1-1,-1-1,0-1,-2 0,-6 4,-196 175,209-183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17,'38'5,"28"-3,7-2,-5-2,-8 1,-10 0,-13-5,-8-1,-10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75,'43'-4,"34"-7,8-2,-6 2,-10 3,-19-2,-11 0,-14 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9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44,'-39'135,"-127"202,149-304,154-226,1 21,-100 115,-29 42,0 1,1 0,0 0,1 1,0 0,1 1,1 1,3-3,-14 13,0 0,-1 0,1 1,0-1,0 0,-1 1,1-1,0 1,0 0,0 0,0 0,0 0,-1 0,1 0,0 0,0 0,0 1,0-1,0 1,-1-1,1 1,0 0,-1 0,1 0,0 0,-1 0,1 0,-1 0,1 0,-1 1,0-1,0 1,1-1,-1 1,0-1,0 1,0 0,-1-1,1 1,0 0,-1 0,1-1,-1 1,1 0,-1 0,0 0,0 0,0 0,0-1,0 1,0 0,-1 0,1 0,-1 0,1 0,-1-1,1 1,-1 0,0-1,-1 2,-61 205,59-199,1 0,0 0,0 0,1 1,1-1,-1 0,1 1,1-1,0 1,0-1,1 1,0-1,1 2,-2-10,1 1,0-1,-1 1,1-1,0 1,0-1,0 0,0 1,0-1,0 0,0 0,1 0,-1 0,0 0,1 0,-1 0,0 0,1 0,-1-1,1 1,-1 0,1-1,0 0,-1 1,1-1,0 0,-1 0,1 0,0 0,-1 0,1 0,-1 0,1-1,0 1,-1 0,1-1,-1 1,1-1,-1 0,1 0,0 0,58-41,228-278,-285 316,33-30,-35 33,0 1,-1-1,1 1,0-1,0 1,-1 0,1-1,0 1,0 0,-1-1,1 1,0 0,0 0,0 0,0 0,-1 0,1 0,0 0,0 0,0 0,0 0,-1 1,1-1,0 0,0 0,-1 1,1-1,0 1,0-1,-1 1,1-1,0 1,-1-1,1 1,-1-1,1 1,-1 0,1-1,-1 1,1 0,-1-1,1 1,-1 0,0 0,0 0,1-1,-1 1,0 0,0 0,0 0,0-1,0 1,0 0,0 0,13 169,-10-155,0 1,-1 0,-1 0,0 0,-1 0,-1-1,-1 1,0 2,-16 122,17-115</inkml:trace>
  <inkml:trace contextRef="#ctx0" brushRef="#br0" timeOffset="265.325">1294 299,'-9'39,"-4"21,1 6,2-3,3-13</inkml:trace>
  <inkml:trace contextRef="#ctx0" brushRef="#br0" timeOffset="515.214">1068 270,'19'0,"31"0,11 0,0 0,-5 0,-8-4,-6-3,-7 1,-4 2,-7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85,'65'-22,"0"4,2 3,-1 2,2 4,2 2,43 8,-112-1,1 0,-1 1,0-1,0 1,0-1,0 1,0 0,1 0,-1-1,0 1,0 0,-1 0,1 0,0 0,0 0,0 0,-1 0,1 0,0 0,-1 0,1 1,-1-1,0 0,1 0,-1 1,0-1,0 0,1 0,-1 1,0-1,0 0,-1 1,1-1,0 0,0 0,-1 1,1-1,0 0,-1 0,1 1,-1-1,0 0,1 0,-1 0,0 1,-41 44,-93 36,134-82,0 0,1 0,-1 0,0 0,0 0,0 0,1 1,-1-1,0 0,0 1,1-1,-1 0,0 1,1-1,-1 1,0-1,1 1,-1-1,1 1,-1 0,1-1,-1 1,1 0,-1-1,1 1,-1 0,1 0,0-1,0 1,-1 0,1 0,0-1,0 1,0 0,0 0,0 0,0 0,0-1,0 1,0 0,0 0,1 0,-1-1,0 1,0 0,1 0,-1-1,1 1,-1 0,0-1,1 1,-1 0,1-1,0 1,-1-1,1 1,-1-1,2 1,47 16,-40-15,53 9,-48-10,-1 1,0 0,0 1,0 0,0 1,0 0,-1 1,0 1,0 0,0 1,3 2,-12-6,0-1,-1 1,1-1,-1 1,1 0,-1 0,0 0,0 1,0-1,-1 0,1 1,-1-1,0 1,0-1,0 1,0 0,-1-1,1 1,-1 0,0 0,0-1,0 1,-1 0,0 0,1-1,-1 1,0-1,-1 1,1-1,0 1,-1-1,0 0,0 1,0-1,0 0,-1 0,1-1,-1 1,0 0,1-1,-1 0,0 1,-1-1,1 0,0-1,-4 2,-23 10,0-2,-1-1,0-2,-1 0,-11-1,37-6,-78 3,59-9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1 550,'49'-112,"34"-60,27 56,38-12,-147 126,0 1,0 0,0-1,0 1,0 0,0 0,0 0,0 0,0 0,0 0,1 0,-1 0,0 1,1-1,-1 0,0 1,1-1,-1 1,1 0,-1-1,1 1,-1 0,1 0,-1 0,1 0,-1 0,1 0,-1 0,1 1,-1-1,1 0,-1 1,1-1,-1 1,1 0,-1-1,0 1,0 0,1 0,-1 0,0 0,0 0,0 0,0 0,0 0,0 1,5 121,-8-83,0-9,0-24,1 0,0 1,0-1,0 0,1 1,0-1,1 1,0-1,0 0,0 1,1-1,0 0,0 0,1 0,0 0,0-1,1 1,0-1,0 0,4 5,-3-10,1 0,-1-1,0 0,1 0,-1 0,0-1,0 0,1 0,-1 0,0 0,0-1,0 0,0 0,0-1,-1 1,1-1,-1 0,1 0,-1 0,0-1,0 0,-1 1,1-1,-1-1,0 1,3-4,5-4,277-265,-288 276,1 0,-1 0,1 0,-1 0,1 0,-1 1,1-1,0 0,0 0,-1 0,1 1,0-1,0 0,0 1,0-1,0 1,0-1,0 1,0-1,0 1,0 0,0-1,0 1,0 0,0 0,0 0,0 0,0 0,0 0,0 0,0 0,1 0,-1 1,0-1,0 0,0 1,0-1,0 1,0-1,-1 1,1-1,0 1,0 0,0-1,0 1,-1 0,1 0,0 0,-1-1,1 1,0 0,-1 0,1 0,-1 0,1 1,4 138,-7-87,6 56,2-91</inkml:trace>
  <inkml:trace contextRef="#ctx0" brushRef="#br0" timeOffset="462.214">1242 296,'-4'38,"0"1,-1-1,-2 1,-2-1,-9 22,-2-28,19-32,1 0,-1 0,1 0,-1 0,1 1,-1-1,1 0,-1 0,0 0,1 0,-1 0,1-1,-1 1,1 0,-1 0,1 0,-1 0,1 0,-1-1,1 1,-1 0,1 0,-1-1,1 1,0 0,-1-1,1 1,-1-1,1 1,0 0,-1-1,1 1,0-1,0 1,-1-1,1 1,0-1,0 1,0-1,0 1,-1-1,1 1,0-1,0 0,0 1,0-1,0 1,1-1,-1 1,0-1,0 1,0-1,0 1,0-1,1 1,-1-1,0 1,0-1,1 1,0-18,1 1,1-1,0 1,2 0,0 1,0-1,2 1,7-14,3-7,1 1,2 1,2 1,1 0,5-2,-20 25,0 2,1-1,1 1,0 0,0 1,0 1,1-1,0 2,1-1,-1 1,1 1,0 0,1 1,-1 1,1-1,7 1,-18 2,-1 1,1 0,0-1,-1 1,1 0,0 0,-1 0,1 1,-1-1,1 0,0 1,-1-1,1 1,-1-1,1 1,-1-1,0 1,1 0,-1 0,1 0,-1 0,0 0,0 0,0 0,0 1,0-1,0 0,0 0,0 1,0-1,0 1,-1-1,1 1,-1-1,1 1,-1-1,1 1,-1 0,0-1,0 1,0-1,0 1,0 0,0-1,0 1,-1 0,-31 70,-50 0,65-65</inkml:trace>
  <inkml:trace contextRef="#ctx0" brushRef="#br0" timeOffset="865.513">57 663,'43'0,"49"-5,22-2,6-4,-8 0,-7-3,-9 0,-5 3,-9-1,-4 1,-6 3,-5 2,-4 2,-9-2,-4-1,-5 1,-5 1,-10 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5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1 283,'29'0,"14"-5,4-1,0 0,-4 1,-4 1,-5 2,3 1,-1 1,-2-5,-2-2,-1 1,-1 2,-1 0,-6 7,-11 3,-8-1</inkml:trace>
  <inkml:trace contextRef="#ctx0" brushRef="#br0" timeOffset="262.681">56 480,'39'5,"26"1,3-4,-6-4,-8-1,-9 1,-11-5,-8-2,-8 2</inkml:trace>
  <inkml:trace contextRef="#ctx0" brushRef="#br0" timeOffset="786.541">282 1,'47'42,"0"-1,3-3,1-2,5 0,-50-34,0 1,1 0,-1 0,0 0,0 1,-1 0,1 0,-1 0,0 1,0 0,0 0,-1 0,0 0,0 1,0 0,0 0,-1 0,0 0,-1 0,1 1,-1-1,0 1,-1 0,0 0,0-1,0 1,-1 0,0 0,0 3,-12 13,-1 0,-1-1,-1 0,-1-1,-1-1,0 0,-2-1,0-1,-17 11,2 1,-120 96,143-113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4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30,'29'-5,"24"-1,7 0,-1 1,-6 1,-7 2,-7 1,-5 0,-4 1,-6 5,-8 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1,'38'9,"27"-1,8-2,-5-3,-8-5,-10-4,-13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1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229 115,'-15'19,"0"0,1 0,1 1,1 1,1 0,1 1,-7 19,-31 62,-26 26,258-432,-92 163,-91 139,-1-1,0 1,1 0,-1-1,0 1,1 0,0 0,-1-1,1 1,0 0,0 0,-1 0,1 0,0 0,0 0,0 0,0 0,0 0,1 0,-1 1,0-1,0 0,1 1,-1-1,0 1,0 0,1-1,-1 1,0 0,1 0,-1-1,1 1,-1 0,0 1,1-1,-1 0,0 0,1 0,-1 1,0-1,1 1,-1-1,0 1,0 0,1-1,-1 1,0 0,0 0,0 0,0 0,0 0,0 0,0 0,-1 0,1 0,0 0,0 0,-1 1,1-1,-1 0,1 0,-1 1,0-1,1 1,13 284,-14-284,-1 1,1-1,0 1,0 0,1-1,-1 1,0-1,1 1,-1-1,1 0,0 1,0-1,0 1,0-1,0 0,0 0,1 0,-1 0,1 0,0 0,-1 0,1 0,0-1,0 1,0 0,0-1,0 0,1 0,-1 1,0-1,1 0,-1-1,0 1,1 0,-1-1,1 0,-1 1,1-1,0 0,-1 0,1 0,71-80,-53 52,179-221,-166 222,-33 27,-1-1,1 1,0 0,0 0,0 0,0 0,-1 1,1-1,0 0,0 0,0 0,-1 1,1-1,0 0,0 1,-1-1,1 1,0-1,-1 1,1-1,0 1,-1-1,1 1,-1-1,1 1,-1 0,1 0,-1-1,1 1,-1 0,0 0,1-1,-1 1,0 0,0 0,0 0,0-1,1 1,-1 0,0 0,0 0,-1 0,1-1,0 1,0 0,0 0,0 0,-1-1,1 2,-25 116,21 109,26-148,-10-61</inkml:trace>
  <inkml:trace contextRef="#ctx0" brushRef="#br0" timeOffset="501.108">991 510,'-27'159,"27"-160,0 1,-1-1,1 1,-1 0,1-1,-1 1,1 0,0-1,-1 1,1 0,-1 0,1 0,-1-1,1 1,-1 0,1 0,-1 0,0 0,1 0,-1 0,1 0,-1 0,1 0,-1 0,1 0,-1 0,1 1,-1-1,1 0,-1 0,1 0,-1 1,1-1,-1 0,1 1,0-1,-1 0,1 1,-1-1,1 1,0-1,-1 0,1 1,0-1,0 1,-1-1,1 1,0-1,0 1,0-1,0 1,0-1,-1 1,1-1,0 1,0-1,0 1,0 0,1-1,-1 1,-8-45,7 36,-2-13,1-1,1 0,0 1,2-1,0 1,2-1,0 1,2 0,0 0,1 0,1 1,1 0,9-16,-12 30,-1 1,1 0,0 0,1 0,-1 1,1 0,0 0,0 0,1 1,-1 0,0 0,1 1,0 0,0 0,0 0,3 0,-7 2,1-1,-1 1,1-1,0 1,-1 0,1 1,-1-1,1 1,-1-1,1 1,-1 0,1 0,-1 1,1-1,-1 1,0-1,0 1,0 0,0 0,0 1,0-1,-1 1,1-1,-1 1,0 0,1 0,-1 0,-1 0,1 0,0 0,-1 1,1 0,0 2,0 1,-1-1,1 0,-1 0,-1 0,1 1,-1-1,0 0,-1 1,0-1,1 0,-2 0,1 1,-1-1,0 0,0 0,-1-1,0 1,0 0,0-1,-1 0,1 0,-1 0,0 0,-1 0,1-1,-1 0,0 0,0 0,0-1,-1 1,1-1,-1-1,0 1,0-1,0 0,-4 1,-14-7,4-5</inkml:trace>
  <inkml:trace contextRef="#ctx0" brushRef="#br0" timeOffset="1150.706">1386 256,'24'0,"27"-5,10-1,-1 0,-6 1,-7 2,-6 1,-12-4,-9-1</inkml:trace>
  <inkml:trace contextRef="#ctx0" brushRef="#br0" timeOffset="1367.622">1584 59,'0'38,"0"28,0 6,0-3,0-9,0-10,0-14</inkml:trace>
  <inkml:trace contextRef="#ctx0" brushRef="#br0" timeOffset="2031.671">1725 539,'397'-439,"-397"438,0 0,0 0,0 0,1 0,-1-1,0 1,1 0,-1 0,1 0,-1 0,1 0,-1 0,1 0,0 0,-1 0,1 0,0 1,0-1,0 0,0 0,0 1,0-1,0 1,0-1,0 0,0 1,0 0,0-1,0 1,0 0,0 0,0-1,1 1,-1 0,0 0,0 0,0 0,0 0,1 1,-1-1,0 0,0 1,0-1,0 0,0 1,0-1,0 1,0 0,0-1,0 1,0 0,0 0,0-1,-1 1,1 0,0 0,0 0,-1 0,1 0,-1 0,1 0,-11 73,8-69,0-1,0 1,1 0,-1 0,1 0,0 0,0 0,1 0,0 0,0 0,0 1,0-1,1 0,0 0,0 0,0 0,0 0,1-1,0 1,0 0,0-1,1 1,0-1,0 0,0 1,3 2,-4-6,1 1,0 0,-1-1,1 1,0-1,0 0,0 0,0 0,0-1,0 1,0-1,0 1,1-1,-1 0,0 0,0-1,0 1,0-1,0 1,0-1,0 0,0 0,0 0,0-1,0 1,0-1,-1 1,1-1,-1 0,1 0,-1 0,0 0,0-1,68-83,-48 54,1 1,1 2,2 0,1 1,13-9,-40 36,0 1,0-1,0 0,0 1,1-1,-1 1,0-1,0 1,0-1,1 0,-1 1,0-1,1 1,-1-1,0 1,1-1,-1 1,1 0,-1-1,1 1,-1-1,1 1,-1 0,1-1,-1 1,1 0,0 0,-1 0,1-1,-1 1,1 0,0 0,-1 0,1 0,-1 0,1 0,0 0,-1 0,1 0,-1 0,1 1,0-1,-1 0,1 0,-1 0,1 1,-1-1,1 0,0 1,-1-1,0 1,1-1,-1 0,1 1,-1-1,1 1,-1-1,0 1,1-1,-1 1,0-1,0 1,1 0,-1-1,0 1,0-1,0 1,0 0,-8 48,4-32,-12 44,12-50,0 0,1 1,0-1,1 1,1-1,0 1,0 0,1-1,1 5,1-1,1 0,0 0,1 0,1-1,0 1,1-1,1 0,2 2,4 3</inkml:trace>
  <inkml:trace contextRef="#ctx0" brushRef="#br0" timeOffset="2268.291">2882 256,'-14'34,"-5"20,0 6,5-2,3-7,10-6,3-17,3-12</inkml:trace>
  <inkml:trace contextRef="#ctx0" brushRef="#br0" timeOffset="2482.027">2628 256,'43'0,"29"0,7 0,-6-5,-9-1,-12 0,-10 1,-11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26.4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56,'39'137,"-32"-102,-2 0,-1 1,-2 0,-2 0,-2 14,4 95,-1-141,-1 0,1 0,-1 0,1 0,1 0,-1-1,0 1,1 0,0-1,0 1,0 0,0-1,0 0,1 0,-1 0,1 0,0 0,0 0,0-1,1 1,-1-1,0 0,1 0,0 0,-1-1,1 1,0-1,0 0,0 0,0 0,0 0,0-1,0 1,0-1,0 0,0-1,0 1,0-1,2 0,259-48,536-42,-704 81,298-14,-392 25,0-1,-1 0,1 1,0-1,0 0,0 0,0-1,0 1,0-1,-1 1,1-1,0 0,0 0,-1 0,1 0,0 0,-1-1,1 1,-1-1,0 0,0 0,1 0,-1 0,0 0,-1 0,1 0,0-1,-1 1,1-1,38-195,-31 136,2-97,-11 134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86,'-9'39,"1"16,2 5,7-8,4-14</inkml:trace>
  <inkml:trace contextRef="#ctx0" brushRef="#br0" timeOffset="245.548">0 1,'39'0,"26"0,8 0,-5 0,-8 0,-10 0,-13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28,'4'51,"-43"41,34-83,0 0,0 0,0 0,1 0,1 1,0 0,0 0,1 0,0 0,0 2,2-9,0-1,0 1,1-1,-1 1,1 0,-1-1,1 1,0-1,0 1,0-1,0 0,1 1,-1-1,1 0,-1 0,1 0,0 0,-1 0,1 0,0 0,0-1,1 1,-1-1,0 1,0-1,1 0,-1 0,1 0,-1 0,1-1,-1 1,1 0,0-1,0 0,102 3,-82-5,3 1</inkml:trace>
  <inkml:trace contextRef="#ctx0" brushRef="#br0" timeOffset="244.967">441 0,'-29'43,"-14"34,-5 13,7-4,9-12,6-13,7-13,7-9,5-7,-1-4,2-2,1 0,1-1,2 2,1-5</inkml:trace>
  <inkml:trace contextRef="#ctx0" brushRef="#br0" timeOffset="960.727">441 649,'68'-112,"6"3,43-46,-78 121,-39 33,1 0,0 1,0-1,0 1,-1-1,1 1,0 0,0-1,0 1,0 0,0 0,0 0,0-1,0 1,0 0,0 0,0 0,0 1,0-1,-1 0,1 0,0 0,0 1,0-1,0 0,0 1,0-1,0 1,-1-1,1 1,0-1,0 1,-1 0,1-1,0 1,-1 0,1 0,-1-1,1 1,-1 0,1 0,-1 0,0 0,1 0,-1 0,0-1,1 1,-1 0,0 1,-18 111,17-111,0 0,0 0,1 1,-1-1,0 1,1-1,0 1,0-1,0 0,0 1,0-1,0 1,0-1,1 1,-1-1,1 0,0 1,0-1,0 0,0 1,0-1,0 0,1 0,-1 0,1 0,-1 0,1-1,0 1,-1 0,1-1,0 1,0-1,1 0,-1 1,0-1,0 0,0 0,1-1,-1 1,1 0,-1-1,0 1,1-1,1 0,8-4,0-1,1 0,-2-1,1 0,-1-1,0-1,0 0,-1 0,0-1,6-6,-5 5,134-138,-61 80,-83 68,0-1,0 1,0 0,-1 0,1-1,0 1,0 0,0 0,0 0,-1 0,1 0,0 1,0-1,0 0,0 0,-1 0,1 1,0-1,0 0,-1 1,1-1,0 1,0-1,-1 1,1-1,0 1,-1-1,1 1,-1 0,1-1,-1 1,1 0,-1-1,0 1,1 0,-1 0,0 0,1-1,-1 1,0 0,0 0,0 0,0-1,0 1,0 0,0 0,0 0,0 0,0 0,0 0,-7 44,0-14,0 1,2 1,2-1,1 1,1 0,2-1,2 15,24 39,-17-72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0 282,'38'-5,"32"-1,14-5,-3 0,-5 1,-11 3,-7 2,-9 3,-7 0,-7-3,-4-1,-2 1,-2 0,0 2,-1 2,1 0,1 0,-6 1</inkml:trace>
  <inkml:trace contextRef="#ctx0" brushRef="#br0" timeOffset="330.27">113 537,'38'-5,"32"-6,9-2,-4 2,-10 3,-11 2,-11 3,-7 1,-5 2,-3 0,-2 0,0-4,-4-2</inkml:trace>
  <inkml:trace contextRef="#ctx0" brushRef="#br0" timeOffset="886.274">338 0,'381'192,"-351"-175,-24-15,-1-1,0 1,0 0,0 0,0 1,0 0,-1-1,1 2,-1-1,0 0,0 1,0 0,0 0,-1 0,1 0,-1 1,0-1,0 1,-1 0,0 0,1 0,-2 0,1 0,0 0,-1 1,0-1,-1 0,1 1,-1-1,0 6,-6 5,-1-1,0-1,-2 1,1-1,-2 0,0-1,0 0,-1-1,-1 0,0-1,-12 10,0 1,-207 188,181-164,39-33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6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252 198,'-52'83,"4"3,3 1,5 3,-15 50,44-121,11-36,80-206,-69 200,7-21,2 1,2 1,2 0,2 2,1 1,32-34,-58 72,-1 0,1 0,0 0,-1 0,1 0,0 1,0-1,0 0,0 0,-1 1,1-1,0 0,0 1,0-1,1 1,-1-1,0 1,0 0,0-1,0 1,0 0,0 0,0 0,1 0,-1 0,0 0,0 0,0 0,0 0,0 1,1-1,-1 0,0 1,0-1,0 1,0-1,0 1,0-1,0 1,0 0,-1 0,1-1,0 1,0 0,0 0,-1 0,1 0,-1 0,1 0,0 0,-1 0,0 0,1 0,-1 0,0 0,1 0,-1 1,0-1,0 0,0 0,0 0,0 0,0 0,0 1,-1-1,1 0,0 0,-1 0,2 315,-2-313,0 0,1 1,0-1,-1 0,1 1,1-1,-1 1,0-1,1 0,0 1,-1-1,1 0,1 1,-1-1,0 0,1 0,0 0,-1 0,1-1,1 1,-1 0,0-1,0 1,1-1,0 0,-1 0,1 0,0 0,0 0,0-1,0 1,0-1,0 0,1 0,-1 0,0 0,1 0,-1-1,0 0,1 1,-1-1,1-1,-1 1,12-8,0 0,-1-1,0-1,-1 0,0-1,-1 0,0-1,0 0,-2-1,1-1,-2 1,4-8,22-25,102-127,-41 58,-96 115,0-1,0 1,0-1,0 1,0-1,1 1,-1-1,0 1,0-1,0 1,1 0,-1-1,0 1,1-1,-1 1,0 0,1 0,-1-1,1 1,-1 0,0-1,1 1,-1 0,1 0,-1 0,1 0,-1-1,1 1,-1 0,1 0,-1 0,1 0,-1 0,1 0,-1 0,1 0,-1 0,0 0,1 1,-1-1,1 0,-1 0,1 0,-1 0,1 1,-1-1,0 0,1 1,-1-1,1 0,-1 1,0-1,1 0,-1 1,0-1,0 1,1-1,-1 0,0 1,0-1,0 1,1-1,-1 1,0-1,0 1,2 36,-2-31,-32 200,31-194,1 0,0 1,0-1,1 1,1-1,0 0,0 0,2 0,-1 0,2 0,-1 0,2-1,-1 0,2 0,0 1,7 1,-3-8</inkml:trace>
  <inkml:trace contextRef="#ctx0" brushRef="#br0" timeOffset="6036.358">1183 537,'0'10,"0"17,-5 9,-2 3,1 0,1-2,2-2,0-3,2-2,1-1,0-1,0 0,0-10,1-7</inkml:trace>
  <inkml:trace contextRef="#ctx0" brushRef="#br0" timeOffset="6321.196">1099 481,'29'-9,"0"2,1 1,-1 2,1 0,1 2,-1 2,0 1,12 2,-39-3,0 1,1 0,-1 0,0 0,0 0,1 1,-1-1,0 1,0-1,-1 1,1 0,0 1,-1-1,1 0,-1 1,0-1,0 1,0 0,0 0,0-1,0 1,-1 1,1-1,-1 0,0 0,0 0,0 1,-1-1,1 0,-1 1,0-1,0 1,0-1,0 0,0 1,-1-1,0 1,1-1,-1 0,-1 0,1 1,0-1,-1 0,1 0,-1 0,0-1,0 1,0 0,-2 1,-4 8,0-1,-1 0,0 0,-1-1,0 0,-1 0,0-1,0-1,-1 0,0-1,0 0,-1 0,0-1,0-1,-1-1,1 0,-10 2,-41-21,51 3</inkml:trace>
  <inkml:trace contextRef="#ctx0" brushRef="#br0" timeOffset="6802.882">1663 367,'43'-4,"34"-7,8-2,-6 2,-10-2,-14 1,-10 3,-9 2,-5 3,-3-3,-7 0</inkml:trace>
  <inkml:trace contextRef="#ctx0" brushRef="#br0" timeOffset="12437.993">1634 734,'167'-39,"40"-6,14-7,-197 48</inkml:trace>
  <inkml:trace contextRef="#ctx0" brushRef="#br0" timeOffset="13783.462">2453 141,'25'-15,"1"0,0 2,0 0,1 2,1 1,0 2,1 0,2-1,-10 2,97-22,-113 28,0 0,-1 1,1 0,0 0,0 0,-1 0,1 1,0 0,0 0,-1 0,1 0,-1 1,1 0,-1 0,0 0,0 0,0 1,0 0,0 0,0 0,-1 0,2 2,-3-1,0-1,0 1,0 0,-1-1,1 1,-1 0,0 0,-1 0,1 0,-1 0,1 0,-1 0,0 0,-1 0,1 0,-1 0,0 0,0 0,0 0,0 0,-1 0,1-1,-1 1,0-1,-1 2,-60 84,35-58,21-26,0 1,1 0,0 0,0 1,1-1,0 1,0 1,1-1,-1 1,2-1,-1 1,1 0,0 1,-1 5,6-10,0 1,0-1,0 1,0-1,1 0,-1 0,1 0,0 0,1-1,-1 1,1-1,-1 1,1-1,0-1,0 1,0 0,0-1,1 0,-1 0,1 0,-1-1,1 1,0-1,0 0,-1 0,1-1,0 0,4 0,34 8,-30-7,-1 0,0 1,0 0,1 1,-1 0,-1 1,1 0,-1 1,1 0,-1 1,-1 1,1-1,-1 2,-1-1,1 2,-8-5,-1 1,1 0,-1 0,0 0,-1 0,1 0,-1 0,0 0,0 0,-1 0,1 1,-1-2,-1 1,1 0,0 0,-1 0,0 0,0-1,-1 1,1-1,-1 0,0 1,0-1,0-1,-1 1,1 0,-1-1,0 0,0 0,0 0,-1 0,1 0,-4 4,-13 14,-1-2,0-1,-2-1,0-1,-1-1,0-1,-1-1,-13 4,39-18,0 1,0-1,0 1,0-1,0 1,0-1,0 1,0-1,-1 1,1-1,0 1,0 0,0-1,0 1,-1-1,1 1,0-1,0 1,-1 0,1-1,0 1,-1-1,1 1,0 0,-1 0,1-1,-1 1,1 0,-1 0,1-1,0 1,-1 0,1 0,-1 0,1 0,-1-1,1 1,-1 0,1 0,-1 0,1 0,-1 0,1 0,-1 1,1-1,-1 0,1 0,-1 0,1 0,0 1,-1-1,1 0,-1 0,1 1,0-1,-1 0,1 0,-1 1,1-1,0 1,-1-1,1 0,0 1,0-1,-1 1,12-11</inkml:trace>
  <inkml:trace contextRef="#ctx0" brushRef="#br0" timeOffset="14518.046">3328 678,'6'13,"7"-31,-10 14,120-173,-79 128,-31 32,1 1,0 0,1 1,1 1,1 0,0 1,0 1,1 1,9-4,-25 14,0 0,-1 0,1 1,0-1,0 1,-1 0,1-1,0 1,0 0,0 0,-1 0,1 0,0 0,0 1,0-1,-1 0,1 1,0 0,-1-1,1 1,0 0,-1 0,1 0,-1 0,1 0,-1 0,1 0,-1 0,0 1,0-1,0 0,1 1,-1-1,-1 1,1-1,0 1,0 0,0-1,-1 1,1 0,-1 0,0-1,1 3,8 81,-9-83,-1 13,6 52,-5-65,1-1,-1 0,1 1,-1-1,1 0,-1 0,1 0,0 1,0-1,-1 0,1 0,0 0,0 0,0 0,0 0,0-1,0 1,0 0,1 0,-1-1,0 1,0-1,1 1,-1-1,0 1,0-1,1 0,-1 0,1 0,-1 0,0 1,1-2,-1 1,0 0,1 0,-1 0,0-1,1 1,-1-1,0 1,0-1,0 1,1-1,-1 0,16-8,-1-1,0-1,-1-1,0 0,-1-1,-1 0,1-1,5-9,12-11,195-195,-193 206,-33 23,0 0,1-1,-1 1,1 0,-1 0,1 0,0 0,-1-1,1 1,-1 0,1 0,-1 0,1 0,-1 0,1 0,-1 0,1 1,-1-1,1 0,-1 0,1 0,-1 0,1 1,-1-1,1 0,-1 1,1-1,-1 0,0 1,1-1,-1 0,1 1,-1-1,0 1,0-1,1 1,-1-1,0 1,0-1,1 1,-1-1,0 1,0-1,0 1,0-1,0 1,0-1,0 1,0-1,0 1,0-1,0 1,0-1,0 1,0-1,0 1,-1-1,1 1,0-1,0 1,-1-1,1 1,0-1,-1 1,1-1,0 0,-1 1,-33 111,-9 64,42-156,-1-4,1 1,1-1,0 0,1 0,1 0,0 0,1 0,1 0,1 3,22 11,-11-22</inkml:trace>
  <inkml:trace contextRef="#ctx0" brushRef="#br0" timeOffset="14753.328">4626 453,'-10'38,"-7"23,-2 5,3-4,4-7,4-8,4-13</inkml:trace>
  <inkml:trace contextRef="#ctx0" brushRef="#br0" timeOffset="14936.584">4343 396,'44'0,"42"-5,17-1,0-5,-13 0,-16 1,-21 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6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1 339,'255'-1,"-57"-26,-12-1,-174 27</inkml:trace>
  <inkml:trace contextRef="#ctx0" brushRef="#br0" timeOffset="303.613">114 536,'38'0,"32"-4,9-3,-4 1,-10 2,-12 0,-9 2,-8 1,-5 0,-8 1</inkml:trace>
  <inkml:trace contextRef="#ctx0" brushRef="#br0" timeOffset="948.019">424 1,'73'60,"-36"-28,1-1,1-2,2-2,1-2,3 0,-28-17,-12-8,0 1,0 0,0 1,0-1,0 1,-1 0,1 0,0 0,-1 1,0 0,1 0,-1 0,0 0,0 0,-1 1,1 0,-1 0,0 0,0 0,0 0,-1 1,1-1,-1 1,0 0,0 0,-1-1,1 1,-1 0,0 0,-1 1,1-1,-1 0,0 0,0 5,-10 11,-1 0,0-1,-2 0,0 0,-1-1,-1-1,0-1,-2 0,-6 4,-196 175,209-183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17,'38'5,"28"-3,7-2,-5-2,-8 1,-10 0,-13-5,-8-1,-10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75,'43'-4,"34"-7,8-2,-6 2,-10 3,-19-2,-11 0,-14 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9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44,'-39'135,"-127"202,149-304,154-226,1 21,-100 115,-29 42,0 1,1 0,0 0,1 1,0 0,1 1,1 1,3-3,-14 13,0 0,-1 0,1 1,0-1,0 0,-1 1,1-1,0 1,0 0,0 0,0 0,0 0,-1 0,1 0,0 0,0 0,0 1,0-1,0 1,-1-1,1 1,0 0,-1 0,1 0,0 0,-1 0,1 0,-1 0,1 0,-1 1,0-1,0 1,1-1,-1 1,0-1,0 1,0 0,-1-1,1 1,0 0,-1 0,1-1,-1 1,1 0,-1 0,0 0,0 0,0 0,0-1,0 1,0 0,-1 0,1 0,-1 0,1 0,-1-1,1 1,-1 0,0-1,-1 2,-61 205,59-199,1 0,0 0,0 0,1 1,1-1,-1 0,1 1,1-1,0 1,0-1,1 1,0-1,1 2,-2-10,1 1,0-1,-1 1,1-1,0 1,0-1,0 0,0 1,0-1,0 0,0 0,1 0,-1 0,0 0,1 0,-1 0,0 0,1 0,-1-1,1 1,-1 0,1-1,0 0,-1 1,1-1,0 0,-1 0,1 0,0 0,-1 0,1 0,-1 0,1-1,0 1,-1 0,1-1,-1 1,1-1,-1 0,1 0,0 0,58-41,228-278,-285 316,33-30,-35 33,0 1,-1-1,1 1,0-1,0 1,-1 0,1-1,0 1,0 0,-1-1,1 1,0 0,0 0,0 0,0 0,-1 0,1 0,0 0,0 0,0 0,0 0,-1 1,1-1,0 0,0 0,-1 1,1-1,0 1,0-1,-1 1,1-1,0 1,-1-1,1 1,-1-1,1 1,-1 0,1-1,-1 1,1 0,-1-1,1 1,-1 0,0 0,0 0,1-1,-1 1,0 0,0 0,0 0,0-1,0 1,0 0,0 0,13 169,-10-155,0 1,-1 0,-1 0,0 0,-1 0,-1-1,-1 1,0 2,-16 122,17-115</inkml:trace>
  <inkml:trace contextRef="#ctx0" brushRef="#br0" timeOffset="265.325">1294 299,'-9'39,"-4"21,1 6,2-3,3-13</inkml:trace>
  <inkml:trace contextRef="#ctx0" brushRef="#br0" timeOffset="515.214">1068 270,'19'0,"31"0,11 0,0 0,-5 0,-8-4,-6-3,-7 1,-4 2,-7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85,'65'-22,"0"4,2 3,-1 2,2 4,2 2,43 8,-112-1,1 0,-1 1,0-1,0 1,0-1,0 1,0 0,1 0,-1-1,0 1,0 0,-1 0,1 0,0 0,0 0,0 0,-1 0,1 0,0 0,-1 0,1 1,-1-1,0 0,1 0,-1 1,0-1,0 0,1 0,-1 1,0-1,0 0,-1 1,1-1,0 0,0 0,-1 1,1-1,0 0,-1 0,1 1,-1-1,0 0,1 0,-1 0,0 1,-41 44,-93 36,134-82,0 0,1 0,-1 0,0 0,0 0,0 0,1 1,-1-1,0 0,0 1,1-1,-1 0,0 1,1-1,-1 1,0-1,1 1,-1-1,1 1,-1 0,1-1,-1 1,1 0,-1-1,1 1,-1 0,1 0,0-1,0 1,-1 0,1 0,0-1,0 1,0 0,0 0,0 0,0 0,0-1,0 1,0 0,0 0,1 0,-1-1,0 1,0 0,1 0,-1-1,1 1,-1 0,0-1,1 1,-1 0,1-1,0 1,-1-1,1 1,-1-1,2 1,47 16,-40-15,53 9,-48-10,-1 1,0 0,0 1,0 0,0 1,0 0,-1 1,0 1,0 0,0 1,3 2,-12-6,0-1,-1 1,1-1,-1 1,1 0,-1 0,0 0,0 1,0-1,-1 0,1 1,-1-1,0 1,0-1,0 1,0 0,-1-1,1 1,-1 0,0 0,0-1,0 1,-1 0,0 0,1-1,-1 1,0-1,-1 1,1-1,0 1,-1-1,0 0,0 1,0-1,0 0,-1 0,1-1,-1 1,0 0,1-1,-1 0,0 1,-1-1,1 0,0-1,-4 2,-23 10,0-2,-1-1,0-2,-1 0,-11-1,37-6,-78 3,59-9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1 550,'49'-112,"34"-60,27 56,38-12,-147 126,0 1,0 0,0-1,0 1,0 0,0 0,0 0,0 0,0 0,0 0,1 0,-1 0,0 1,1-1,-1 0,0 1,1-1,-1 1,1 0,-1-1,1 1,-1 0,1 0,-1 0,1 0,-1 0,1 0,-1 0,1 1,-1-1,1 0,-1 1,1-1,-1 1,1 0,-1-1,0 1,0 0,1 0,-1 0,0 0,0 0,0 0,0 0,0 0,0 1,5 121,-8-83,0-9,0-24,1 0,0 1,0-1,0 0,1 1,0-1,1 1,0-1,0 0,0 1,1-1,0 0,0 0,1 0,0 0,0-1,1 1,0-1,0 0,4 5,-3-10,1 0,-1-1,0 0,1 0,-1 0,0-1,0 0,1 0,-1 0,0 0,0-1,0 0,0 0,0-1,-1 1,1-1,-1 0,1 0,-1 0,0-1,0 0,-1 1,1-1,-1-1,0 1,3-4,5-4,277-265,-288 276,1 0,-1 0,1 0,-1 0,1 0,-1 1,1-1,0 0,0 0,-1 0,1 1,0-1,0 0,0 1,0-1,0 1,0-1,0 1,0-1,0 1,0 0,0-1,0 1,0 0,0 0,0 0,0 0,0 0,0 0,0 0,0 0,1 0,-1 1,0-1,0 0,0 1,0-1,0 1,0-1,-1 1,1-1,0 1,0 0,0-1,0 1,-1 0,1 0,0 0,-1-1,1 1,0 0,-1 0,1 0,-1 0,1 1,4 138,-7-87,6 56,2-91</inkml:trace>
  <inkml:trace contextRef="#ctx0" brushRef="#br0" timeOffset="462.214">1242 296,'-4'38,"0"1,-1-1,-2 1,-2-1,-9 22,-2-28,19-32,1 0,-1 0,1 0,-1 0,1 1,-1-1,1 0,-1 0,0 0,1 0,-1 0,1-1,-1 1,1 0,-1 0,1 0,-1 0,1 0,-1-1,1 1,-1 0,1 0,-1-1,1 1,0 0,-1-1,1 1,-1-1,1 1,0 0,-1-1,1 1,0-1,0 1,-1-1,1 1,0-1,0 1,0-1,0 1,-1-1,1 1,0-1,0 0,0 1,0-1,0 1,1-1,-1 1,0-1,0 1,0-1,0 1,0-1,1 1,-1-1,0 1,0-1,1 1,0-18,1 1,1-1,0 1,2 0,0 1,0-1,2 1,7-14,3-7,1 1,2 1,2 1,1 0,5-2,-20 25,0 2,1-1,1 1,0 0,0 1,0 1,1-1,0 2,1-1,-1 1,1 1,0 0,1 1,-1 1,1-1,7 1,-18 2,-1 1,1 0,0-1,-1 1,1 0,0 0,-1 0,1 1,-1-1,1 0,0 1,-1-1,1 1,-1-1,1 1,-1-1,0 1,1 0,-1 0,1 0,-1 0,0 0,0 0,0 0,0 1,0-1,0 0,0 0,0 1,0-1,0 1,-1-1,1 1,-1-1,1 1,-1-1,1 1,-1 0,0-1,0 1,0-1,0 1,0 0,0-1,0 1,-1 0,-31 70,-50 0,65-65</inkml:trace>
  <inkml:trace contextRef="#ctx0" brushRef="#br0" timeOffset="865.513">57 663,'43'0,"49"-5,22-2,6-4,-8 0,-7-3,-9 0,-5 3,-9-1,-4 1,-6 3,-5 2,-4 2,-9-2,-4-1,-5 1,-5 1,-10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0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1045,'9'9,"2"5,0-1,1 0,1 0,0-1,0 0,1-2,1 1,0-2,0 0,1-1,0 0,0-1,1-1,0-1,0 0,0-1,1-1,-1 0,6-2,-11-5,1-1,-1 0,1-1,-2-1,1 0,-1 0,0-1,0 0,-1-1,-1-1,1 1,-1-2,-1 1,0-1,0 0,-1-1,-1 1,0-2,0 1,-1 0,1-8,-4 16,76-155,47-144,-102 242,2 2,3 1,25-37,-48 85,0 1,0 0,1 0,1 0,-1 1,2 0,-1 0,1 1,0 0,0 0,1 1,0 0,0 1,0 0,1 0,0 1,0 0,0 1,5-1,-12 4,1 0,-1 0,1 0,-1 1,1 0,-1 0,1 0,-1 0,0 0,1 1,-1-1,0 1,0 0,0 0,0 0,-1 0,1 1,0-1,-1 1,0 0,1-1,-1 1,0 0,-1 0,1 0,0 1,-1-1,1 1,30 104,-29-93,10 64,-3 0,-4 0,-4 1,-2 0,-5 9,3-64,-1 0,-2 0,0 0,-1-1,-2 0,0 0,-2-1,0 0,-2-1,0 0,-1 0,-2-2,0 0,-12 13,17-23,0 0,-1-1,0 0,-1 0,0-1,0-1,-1 0,0-1,0 0,0-1,-1 0,1-1,-1-1,-4 1,10-4,0-1,0 0,0 0,1 0,-1-1,0 0,1 0,0-1,-1 0,1 0,0-1,1 0,-1 0,1-1,-1 0,1 0,1 0,-1-1,-1-2,-18-17</inkml:trace>
  <inkml:trace contextRef="#ctx0" brushRef="#br0" timeOffset="334.164">1665 0,'80'670,"-75"-347,-5-317,0 1,0-1,-1 0,0 1,0-1,0 0,-1 1,0-1,0 0,-1 0,1-1,-1 1,-1 1,-7 6</inkml:trace>
  <inkml:trace contextRef="#ctx0" brushRef="#br0" timeOffset="584.985">1355 621,'43'-19,"38"-11,11-1,-2 5,-10 8,-15 5,-13 7,-11 3,-7 2,-5 2,-3 5,-5 2</inkml:trace>
  <inkml:trace contextRef="#ctx0" brushRef="#br0" timeOffset="1055.901">2061 960,'34'-18,"-1"-2,-1-1,-1-2,0-1,-2-1,-1-2,-1 0,22-31,-42 48,0-1,-1 0,0-1,-1 1,0-1,-1 0,0-1,-1 1,0-1,-1 1,-1-1,0 0,0 1,-1-1,-1 0,0 0,-1 1,-2-9,4 19,0 0,-1 0,1-1,0 1,-1 0,1 0,-1 0,0 0,0 0,0 0,0 0,0 0,0 1,0-1,-1 0,1 1,-1-1,1 0,-1 1,1 0,-1-1,0 1,0 0,0 0,0 0,0 0,0 0,0 1,0-1,0 0,0 1,0 0,0-1,0 1,-1 0,1 0,0 0,0 1,0-1,0 0,-1 1,-1 0,-1 1,1-1,0 1,0 0,0 0,0 0,0 1,0 0,0-1,1 1,-1 0,1 1,0-1,0 1,0-1,1 1,-1 0,1 0,-1 2,1-3,1 0,0 0,0 1,0-1,1 0,-1 1,1-1,-1 0,1 1,0-1,1 1,-1-1,0 0,1 1,0-1,0 0,0 1,0-1,0 0,1 0,0 0,-1 0,1 0,0 0,0-1,1 1,-1-1,0 1,1-1,0 0,-1 0,1 0,0 0,0 0,0-1,0 0,0 1,2-1,7 4,1 0,-1-1,1 0,0-1,0-1,0 0,0-1,0 0,9-1,33-13,29 3,-80 13,-1 0,0 1,0-1,0 1,0-1,-1 1,1 0,-1 0,0 0,0 1,-1-1,1 0,-1 1,0-1,0 1,0-1,-1 1,1 0,-1-1,0 1,-1-1,1 1,-1-1,0 1,0-1,0 1,-1-1,0 0,1 1,-2-1,-10 55,8-34</inkml:trace>
  <inkml:trace contextRef="#ctx0" brushRef="#br0" timeOffset="1413.601">2879 762,'21'-4,"-1"0,0-1,0-1,0-1,-1-1,0-1,-1 0,0-1,0-1,-1-1,0-1,-1 0,-1-1,0 0,-1-1,0-1,2-5,-15 19,1 0,-1 0,0 0,0 0,0 0,-1 0,1 0,0 0,-1-1,1 1,-1 0,0 0,1-1,-1 1,0 0,-1 0,1-1,0 1,-1 0,1 0,-1 0,0-1,1 1,-1 0,0 0,0 0,-1 0,1 0,0 1,-1-1,1 0,-1 0,1 1,-1-1,0 1,0 0,0-1,1 1,-1 0,0 0,-1 0,1 0,0 1,0-1,0 0,0 1,-1 0,1-1,0 1,0 0,-1 0,1 0,0 1,0-1,-1 1,1-1,-2 1,-6 4,-1 0,1 0,0 1,1 1,-1 0,1 0,0 0,1 1,0 1,0-1,1 1,0 0,1 1,0 0,0 0,1 0,0 1,1 0,0 0,-2 11,4-18,1 0,0 1,0-1,0 0,0 1,0-1,1 1,0-1,0 1,0-1,1 1,-1-1,1 1,0-1,0 1,1-1,-1 0,1 0,0 0,0 0,1 0,-1 0,1 0,0-1,-1 1,2-1,-1 0,0 0,1 0,-1 0,1-1,0 1,0-1,0 0,0 0,0-1,0 1,1-1,-1 0,1 0,-1 0,1-1,1 1,22 2,-2-3</inkml:trace>
  <inkml:trace contextRef="#ctx0" brushRef="#br0" timeOffset="1752.62">3641 367,'-7'6,"-10"7,1 1,1 0,1 0,0 2,1 0,0 0,-9 18,21-32,0 0,0 0,0 0,1 0,-1 0,1 0,-1 0,1 0,0 0,0 0,0 0,0 0,0 0,0 0,0 0,1 0,-1 0,1 0,0 0,-1 0,1 0,0 0,0 0,0-1,0 1,1 0,-1-1,0 1,1 0,-1-1,1 0,0 1,-1-1,1 0,0 0,0 0,-1 0,1 0,0 0,0-1,0 1,0-1,0 1,0-1,0 0,1 0,-1 0,0 0,0 0,1 0,1 0,-1 0,0 1,0 0,1-1,-1 1,0 1,0-1,0 0,0 1,0-1,0 1,-1 0,1 0,0 0,-1 0,0 1,1-1,-1 1,0-1,0 1,0 0,-1 0,1 0,1 2,-5 3,1-1,-1 1,0-1,-1 0,0 0,0 0,0 0,-1-1,0 1,0-1,-1 0,1 0,-1 0,-1-1,1 0,-1 0,0 0,0 0,0-1,-1 0,0-1,1 0,-1 0,0 0,-1 0,-17 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47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816 996,'58'3,"0"3,0 3,0 2,16 7,94 18,388 45,-149-55,4-17,735-11,-988 3,0-7,-1-7,-1-7,0-7,-2-6,103-39,-236 66,-1-2,1 0,-1-2,-1 0,1-1,-2-1,0 0,0-2,-1 0,-1-1,10-12,-16 11,-1 0,-1 0,-1-1,0 0,-1 0,-1-1,-1 1,0-1,-1 0,-1-1,-1 1,-1 0,0 0,-3-17,1 23,0 1,-1-1,0 0,-1 1,0 0,-1-1,0 2,-1-1,0 1,0-1,-2 2,1-1,-1 1,0 0,-1 1,0 0,0 0,-1 1,0 0,0 1,-10-5,-23-10,0 2,-1 2,-1 2,-42-8,-122-22,-2 9,-183-6,-537-31,-230-2,1158 75,-241-13,0 10,1 10,-241 40,144 34,315-76,0 1,0 2,1 0,0 2,1 0,0 2,1 0,0 2,1 0,1 2,0 0,1 1,0 1,2 1,0 0,1 1,1 1,1 0,-6 15,18-29,-1 1,1 0,1 1,-1-1,1 0,1 0,0 1,0-1,0 0,1 0,1 1,-1-1,1 0,0 0,1 0,0-1,0 1,1-1,0 1,0-1,1 0,0-1,0 1,1-1,2 3,10 8,0 0,2-1,-1-1,2-1,0 0,1-2,0-1,1 0,69 22,1-3,1-4,1-5,1-4,1-3,97-1,643 31,159 13,-862-44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6.9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1215,'22'2,"0"-2,1 0,-1-1,0-1,0-1,0-1,0-1,-1-1,1-1,-1 0,-1-2,0-1,0 0,-1-1,0-2,-1 1,0-2,-1-1,-1 0,0-1,-1 0,-1-1,9-15,28-54,-3-3,-4-2,24-78,9-14,31-81,-108 262,0 0,1 0,-1 1,1-1,0 0,0 1,-1-1,1 1,0-1,1 1,-1-1,0 1,0 0,0-1,1 1,-1 0,1 0,-1 0,1 0,-1 0,1 0,0 1,-1-1,1 0,0 1,0-1,-1 1,1 0,0 0,0 0,-1-1,1 2,0-1,0 0,0 0,-1 0,1 1,0-1,0 1,-1 0,1-1,0 1,-1 0,1 0,-1 0,1 0,-1 0,1 1,6 9,-1 1,-1 0,0 0,-1 0,0 1,0 0,-2 0,0 0,0 0,-1 0,0 10,0-11,11 103,-6 1,-4 0,-6 3,2-27,2-75,0 0,-1 0,0 0,-2 0,0 0,0 0,-2-1,0 1,-1-1,-1 0,0 0,-1 0,-1-1,0 0,-1-1,-1 0,0 0,-1-1,0 0,-1-1,0-1,-5 3,5-7,0 0,0-1,-1 0,0-1,0-1,0 0,-1-1,1 0,-1-1,0-1,0 0,0-1,0 0,1-1,-11-2,-3-4</inkml:trace>
  <inkml:trace contextRef="#ctx0" brushRef="#br0" timeOffset="347.953">1412 198,'5'43,"6"34,1 13,-1-4,-3-7,-2-12,2-8,0-9,-2-8,-1-7,-2-4,-1-3,-1-1,-1 0,0-1,-1 1,1-4</inkml:trace>
  <inkml:trace contextRef="#ctx0" brushRef="#br0" timeOffset="598.229">1073 735,'43'-10,"38"-12,15-3,-3-2,-9 4,-14 1,-13 4,-12 5,-9 0,-6 3,-8 2</inkml:trace>
  <inkml:trace contextRef="#ctx0" brushRef="#br0" timeOffset="864.008">1807 1017,'0'-19,"0"-16,0-7,0-1,0-3,4 2,3 3,-1 4,3 4,1 2,3 7,0 2,2 1,3-2,4 4,2-1,3 5,-4 3</inkml:trace>
  <inkml:trace contextRef="#ctx0" brushRef="#br0" timeOffset="1966.871">2456 509,'-58'32,"39"-25,0 2,1 0,0 1,1 1,0 1,1 0,0 1,1 1,0 0,1 1,1 1,0 0,2 1,0 0,-7 14,-6 59,23-87,1-1,0 0,-1 0,1 0,0 0,0 1,0-1,1 0,-1 0,0 0,1 0,-1 0,1 0,0 1,0-1,0-1,0 1,0 0,0 0,0 0,1 0,-1-1,1 1,-1-1,1 1,0-1,-1 0,1 1,0-1,0 0,0 0,0 0,0-1,0 1,0 0,0-1,0 1,1-1,-1 0,1 1,7-3,1-1,0 0,-1 0,0-1,0 0,0 0,0-1,-1-1,1 0,-1 0,-1-1,1 0,-1 0,0-1,14-15,0-1,-2-1,0-1,-2-1,7-14,11-14,-36 54,0 0,0-1,1 1,-1 0,1 0,-1 0,1 0,-1 0,1 0,0 0,0 0,-1 0,1 0,0 0,0 0,0 0,0 1,0-1,0 0,0 1,0-1,0 1,0-1,0 1,0-1,1 1,-1 0,0-1,0 1,0 0,1 0,-1 0,0 0,0 0,1 0,-1 1,0-1,0 0,0 1,0-1,1 0,-1 1,0-1,0 1,0 0,0-1,0 1,0 0,0 0,0 0,-1 0,1-1,0 1,0 0,-1 0,1 1,-1-1,1 0,-1 0,1 0,-1 0,1 0,-1 1,0-1,0 0,0 0,8 26,37 86,-43-110,-1 1,2-1,-1 0,0 1,1-1,-1 0,1 0,0-1,0 1,0-1,0 1,1-1,-1 0,0 0,1-1,0 1,-1-1,1 1,0-1,0 0,0-1,0 1,0-1,-1 1,1-1,0 0,2-1,5-4,-1 0,-1 0,1-1,-1-1,0 0,0 0,-1-1,0 0,0 0,-1-1,0 0,-1 0,1 0,-2-1,0 0,0 0,0-1,-2 1,3-7,49-118,-55 136,1-1,-1 1,0-1,1 1,-1-1,1 1,-1-1,1 1,-1-1,1 1,-1-1,1 0,-1 1,1-1,0 0,-1 1,1-1,-1 0,1 0,0 0,-1 0,1 1,0-1,-1 0,1 0,0 0,-1 0,1 0,0-1,-1 1,1 0,-1 0,1 0,0-1,-1 1,1 0,-1 0,1-1,0 1,-1-1,1 1,-1 0,1-1,-1 1,0-1,1 1,-1-1,1 1,-1-1,0 0,1 1,-1-1,0 1,0-1,0 0,1 1,-1-1,0 9,2 0,-1 0,1 0,0 0,1 0,-1-1,2 1,-1-1,1 1,0-1,0 0,1-1,0 1,0-1,1 0,0 0,0-1,0 1,1-1,0-1,-1 1,2-1,-1-1,0 1,1-1,0 0,-1-1,2 0,-3-2,0 0,0-1,0 0,0 0,-1 0,1-1,0 0,-1 0,1-1,-1 1,0-1,0 0,0-1,0 1,0-1,-1 0,1 0,-1 0,0-1,2-2,61-105,-62 100,0 0,0 1,1 0,0 0,1 0,0 1,1 0,0 0,1 1,7-6,-14 15,0-1,1 1,-1 0,0-1,1 1,-1 1,1-1,-1 0,0 0,1 1,-1-1,0 1,0 0,1 0,-1 0,0 0,0 0,0 0,0 1,0-1,0 1,0-1,-1 1,1 0,0 0,-1-1,0 1,1 0,-1 0,0 1,0-1,0 0,0 0,0 0,-1 1,1-1,-1 0,1 1,-1-1,0 1,0-1,0 1,11 22,-10-22,0-1,1 1,-1-1,1 1,0-1,-1 0,1 1,0-1,1 0,-1 0,0-1,1 1,-1 0,1-1,-1 1,1-1,0 0,-1 0,1 0,0 0,0-1,0 1,0-1,0 1,-1-1,1 0,0 0,0-1,0 1,0-1,0 1,0-1,0 0,1 0,87-57,-75 45,154-137,-159 141,-8 6,-1 0,1 0,-1 1,1-1,0 1,0-1,0 1,0 0,0 0,1 1,-1-1,1 1,-1-1,1 1,-1 0,1 0,0 1,-1-1,1 1,0 0,0 0,-1 0,1 0,0 0,0 1,-1 0,1 0,-1 0,1 0,-1 1,2 0,42 44,-43-40,1 1,0-2,1 1,-1-1,1 1,0-1,1-1,-1 1,1-1,0-1,0 1,0-1,0 0,1-1,-1 1,6-1,28-12,-29-2</inkml:trace>
  <inkml:trace contextRef="#ctx0" brushRef="#br0" timeOffset="2218.818">2738 1,'0'0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28,'29'-5,"23"-1,9 0,-2 1,-6 2,-8 1,-10 5,-8 3,-2 0,-2-1,-4-1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1,'39'4,"31"-2,9-3,-4 0,-15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0,'-26'302,"17"-232,-3 0,-3-1,-4-1,-3 4,2-37,12-29</inkml:trace>
  <inkml:trace contextRef="#ctx0" brushRef="#br0" timeOffset="3197.165">160 0,'10'0,"7"0,7 0,3 0,2 0,1 0,0 0,0 0,-1 0,0 0,0 0,0 0,-6 0</inkml:trace>
  <inkml:trace contextRef="#ctx0" brushRef="#br0" timeOffset="3502.812">47 367,'34'-5,"20"-1,6-1,-2 2,-11 2</inkml:trace>
  <inkml:trace contextRef="#ctx0" brushRef="#br0" timeOffset="3813.443">414 592,'5'38,"1"23,1 6,-2-5,-2-7,-6-13,-2-14</inkml:trace>
  <inkml:trace contextRef="#ctx0" brushRef="#br0" timeOffset="4248.597">470 479,'12'1,"-1"0,0 1,0 0,0 1,0 0,0 0,-1 1,1 1,-1 0,0 0,-1 1,1 1,-1-1,0 1,-1 1,6 5,-13-11,0 1,0 0,0-1,0 1,-1-1,1 1,-1 0,0 0,1-1,-1 1,0 0,0 0,-1-1,1 1,-1 0,1-1,-1 1,0 0,0-1,0 1,0-1,-1 1,1-1,0 0,-1 0,0 1,0-1,0 0,1 0,-2-1,1 1,0 0,0-1,0 1,-1-1,1 0,-1 0,1 0,-1 0,0 0,1 0,-1-1,0 1,1-1,-2 0,-28 19,31-17,0 1,0-1,1 1,-1 0,1-1,-1 1,1 0,0-1,0 1,0 0,0-1,1 1,-1-1,1 1,0 0,-1-1,1 1,0-1,1 1,-1-1,0 0,1 0,-1 1,1-1,0 0,-1 0,1 0,0-1,0 1,0 0,1-1,-1 1,0-1,73 36,-51-32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9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0 254,'20'0,"15"0,7 0,0 0,-1 0,-3 0,-3 0,-3 0,-7-4,-8-3</inkml:trace>
  <inkml:trace contextRef="#ctx0" brushRef="#br0" timeOffset="305.892">225 1,'0'47,"0"22,0 3,0-6,0-9,0-9,0-9,-4-6,-3-3,1-3,2 0,0-1,2-4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15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30,'-107'388,"50"-214,78-249,169-330,-150 321,-40 84,1-1,-1 1,0-1,1 1,-1 0,0-1,1 1,-1-1,1 1,-1 0,1-1,-1 1,1 0,-1 0,1-1,-1 1,1 0,-1 0,1 0,-1 0,1 0,-1 0,1-1,-1 1,1 0,-1 1,1-1,0 0,-1 0,1 0,-1 0,1 0,-1 0,1 1,-1-1,1 0,-1 0,1 1,-1-1,0 0,1 1,-1-1,1 1,-1-1,0 0,1 1,-1-1,0 1,1-1,-1 1,0-1,0 1,0-1,1 1,-1-1,0 1,0-1,0 1,0 0,14 39,-13-35,12 43,-2 0,-3 1,-1 0,-3 0,-2 28,-2-60,-1-13,0 1,1-1,-1 1,1-1,1 1,-1-1,0 1,1-1,0 1,0-1,1 0,-1 1,1-1,0 0,1 3,-1-7,0 0,0 1,0-1,0-1,0 1,-1 0,1 0,0-1,0 1,0-1,-1 1,1-1,0 0,0 0,-1 0,1 0,-1 0,1 0,-1 0,1 0,-1 0,0-1,0 1,1-1,-1 1,0-1,0 1,-1-1,1 0,0 1,0-1,-1 0,1-2,18-36,-3-1,-1 0,-2-1,2-15,34-105,-10 91,-38 71,1 1,0 0,-1 0,1 0,0 1,-1-1,1 0,-1 0,0 1,1-1,-1 1,0-1,0 1,0 0,0 0,0-1,0 1,-1 0,1 0,0 0,-1 0,0 0,1-1,-1 1,0 0,0 0,0 0,0 0,0 0,-1 2,1-4,2 347,36-191,-31-137</inkml:trace>
  <inkml:trace contextRef="#ctx0" brushRef="#br0" timeOffset="2348.225">786 538,'0'284,"-11"-222,8-92,7 8,2 1,0 0,1 0,2 1,0 0,1 0,0 1,2 1,0 0,1 0,1 1,1 1,0 0,1 1,1 1,4-2,-20 14,0 1,1 0,-1-1,0 1,0 0,1 0,-1 0,1 0,-1 0,1 1,-1-1,1 0,0 1,-1-1,1 1,0-1,0 1,-1 0,1 0,0 0,0 0,-1 0,1 0,0 0,-1 1,1-1,0 1,-1-1,1 1,0-1,-1 1,1 0,-1 0,1 0,-1 0,1 0,-1 0,0 0,0 1,0-1,1 0,-1 1,0-1,0 1,-1-1,1 1,0-1,0 1,-1 0,1-1,-1 1,0 0,1-1,-1 2,2 7,0 1,-1-1,-1 0,1 1,-2-1,1 1,-1-1,-1 0,0 1,0-1,-1 0,-1 0,1 0,-1-1,-1 1,-1 1,3-9,0 1,1 0,-1-1,0 0,-1 0,1 0,0 0,0 0,-1-1,1 1,-1-1,0 0,1 0,-1 0,0-1,0 1,1-1,-1 0,0 0,0 0,1-1,-1 1,0-1,0 0,1 0,-1 0,-2-2,-13-4</inkml:trace>
  <inkml:trace contextRef="#ctx0" brushRef="#br0" timeOffset="3715.283">1407 114,'-11'1,"0"-1,0 2,0-1,0 1,1 1,-1 0,1 1,-1 0,1 0,0 1,1 0,-1 1,1 0,0 1,0 0,1 0,0 1,1 0,-1 0,1 1,1 0,0 0,0 0,1 1,0 0,0 0,1 0,1 1,0-1,0 1,1 0,0 0,1 0,1 0,-1 0,2 0,0 2,-1-10,1 1,0-1,0 0,0 0,0 0,1 0,-1 0,1 0,0 0,0 0,0-1,0 1,0-1,1 1,-1-1,1 0,-1 0,1 0,0 0,0 0,0-1,0 0,0 1,0-1,0 0,1 0,-1-1,0 1,1-1,-1 1,0-1,1 0,-1 0,0-1,1 1,-1-1,1 0,5-1,1 0,-1 0,0-1,0-1,0 1,-1-2,1 1,-1-1,0 0,0-1,-1 0,6-6,129-173,-57 65,-85 121,0 0,0-1,0 1,0 0,1-1,-1 1,0-1,0 1,1 0,-1-1,0 1,1-1,-1 1,1-1,-1 1,0-1,1 1,-1-1,1 0,-1 1,1-1,-1 1,1-1,0 0,-1 0,1 1,-1-1,1 0,0 0,-1 0,1 0,0 0,-1 0,1 0,0 0,-1 0,1 0,-1 0,1 0,0 0,-1 0,1 0,0-1,-1 1,1 0,-1-1,1 1,-1 0,1-1,-1 1,1-1,-1 1,1 0,-1-1,1 1,-1-1,0 1,1-1,-1 0,0 1,1-1,-1 1,0-1,0 0,0 1,0-1,-6 60,3-48,-3 49,3 1,2 0,3 0,3-1,5 21,-3-16,-2 0,-3 0,-5 33,3-84,-1 1,0-1,-2 1,1-1,-2 0,0 0,-1 0,0-1,-1 1,0-1,-1 0,-1-1,0 0,0 0,-1-1,-1 0,-9 9,16-18,0 0,0-1,1 1,-1-1,0 0,-1 0,1 0,0 0,0 0,0-1,0 1,-1-1,1 0,0 0,-1 0,1 0,0-1,0 1,0-1,-1 0,1 0,0 0,0 0,0-1,0 1,1-1,-1 0,0 0,1 0,-1 0,1 0,-1 0,1-1,0 1,0-1,0 0,1 1,-1-1,1 0,-1 0,1 0,0 0,0 0,0 0,0-1,1 1,-1 0,1 0,0-2,-2-10,0-1,1 1,0-1,2 1,-1-1,2 1,0-1,1 1,1 0,0 0,1 1,1-1,0 1,5-8,1-3,2 0,1 2,1-1,0 2,14-14,14-7,-26 28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3.8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11,'-2'2,"-12"7,1 0,0 1,0 1,1 0,0 0,1 1,1 1,0 0,0 0,1 1,1 0,1 0,0 1,0 0,2 1,-2 5,7-18,1 0,-1 0,1 0,0 0,0 0,0 0,0 0,0-1,1 1,-1 0,1-1,-1 1,1-1,0 0,0 1,0-1,1 0,-1 0,0-1,1 1,-1 0,1-1,0 1,0-1,-1 0,1 0,0 0,0 0,0-1,0 1,0-1,0 1,0-1,0 0,0-1,0 1,0 0,0-1,0 1,0-1,0 0,0 0,-1 0,1-1,0 1,-1-1,1 1,-1-1,1 0,-1 0,0 0,2-2,21-16,-1-1,0-1,-2-1,-1-1,-1-1,12-19,26-30,-58 73,0 0,0 0,1 0,-1 0,0 0,1 0,-1 0,1 0,-1 0,1 0,0 0,-1 0,1 0,0 1,0-1,-1 0,1 0,0 1,0-1,0 1,0-1,0 1,0-1,0 1,0-1,0 1,0 0,0 0,0 0,0-1,1 1,-1 0,0 0,0 0,0 1,0-1,0 0,0 0,0 1,0-1,0 0,0 1,0-1,0 1,0-1,0 1,0 0,0-1,0 1,-1 0,1 0,0-1,0 1,-1 0,1 0,0 1,5 133,-8-88,0 296,-5-285,-2 0,-2 0,-18 50,26-96,0 0,-1-1,-1 0,0 0,0 0,-1 0,-1-1,0 0,0 0,-1-1,0 1,-1-2,0 1,0-1,0-1,-1 0,-1 0,1-1,-1 0,9-5,0 0,0-1,0 1,-1 0,1-1,0 0,0 1,-1-1,1 0,0 0,-1 0,1 0,0-1,0 1,-1-1,1 1,0-1,0 0,0 0,0 1,0-2,0 1,0 0,0 0,0-1,0 1,1-1,-1 1,0-1,1 0,0 0,-1 1,1-1,0 0,0 0,0-1,0 1,0 0,1 0,-1 0,1 0,-1-3,-2-99,8 85,1 1,1-1,1 2,1-1,0 1,1 0,1 1,1 0,0 1,1 0,0 1,1 1,1 0,0 1,1 0,0 1,1 1,0 1,11-5,85-9,-88 23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32.9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147 0,'-31'12,"22"-10,0 1,1 0,-1 0,1 1,0 0,0 0,0 1,0 0,1 1,0 0,0 0,0 0,-3 5,9-8,1 0,-1 0,1 0,-1 0,1 1,0-1,0 0,0 0,1 0,-1 0,1 0,0 0,0 0,0 0,0 0,0-1,1 1,-1 0,1-1,0 1,-1-1,1 1,0-1,1 0,-1 0,0 0,1 0,-1 0,1 0,0-1,-1 1,1-1,0 0,0 0,0 0,0 0,0 0,30 23,-29-21,0 0,0 0,0 1,0 0,-1 0,0 0,0 0,0 1,0-1,0 1,-1-1,0 1,0 0,0 0,-1 0,0 0,0 0,0 1,0-1,-1 0,0 0,0 1,0-1,-1 0,0 0,0 0,0 1,-1-1,1 0,-1 0,0-1,-1 2,-5 4,0-1,0 0,-1-1,0 0,0 0,-1-1,0 0,-1 0,1-1,-8 2,1 1</inkml:trace>
  <inkml:trace contextRef="#ctx0" brushRef="#br0" timeOffset="2914.701">655 283,'-10'38,"-17"37,-9 10,-3-4,5-11,3-18,7-17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22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0 596,'39'-117,"-30"97,178-324,-138 259,-49 84,0 1,1-1,-1 1,0-1,0 1,1 0,-1-1,0 1,1-1,-1 1,0 0,1-1,-1 1,1 0,-1-1,1 1,-1 0,1 0,-1-1,1 1,-1 0,1 0,-1 0,1 0,-1 0,1-1,-1 1,1 0,-1 0,1 1,-1-1,1 0,-1 0,1 0,-1 0,1 0,-1 0,1 1,-1-1,1 0,-1 0,1 1,-1-1,1 0,-1 1,0-1,1 1,-1-1,0 0,1 1,-1-1,0 1,1-1,-1 1,0-1,0 1,0-1,0 1,1-1,-1 1,0-1,0 1,0-1,0 1,0-1,0 1,0-1,0 1,-1 0,6 41,-5-41,11 166,-8-151,-3-14,-1-1,1 1,0 0,0 0,0 0,0 0,0 0,0-1,0 1,0 0,1 0,-1 0,1 0,-1-1,1 1,0 0,0-1,0 1,0 0,0-1,0 1,0-1,0 0,0 1,1-1,-1 0,1 0,-1 1,1-1,-1-1,1 1,0 0,-1 0,1 0,0-1,0 1,0-1,-1 0,1 1,0-1,0 0,0 0,0 0,0 0,-1 0,1-1,0 1,0-1,0 1,-1-1,2 0,11-9,-2-1,0 0,0-1,-1 0,0-1,-1 0,-1-1,0 0,5-11,7-8,82-102,-103 134,1 0,-1 1,1-1,-1 0,1 0,0 1,0-1,-1 1,1-1,0 1,0-1,0 1,-1-1,1 1,0-1,0 1,0 0,0 0,0-1,0 1,0 0,0 0,0 0,0 0,0 0,-1 0,1 0,0 1,0-1,0 0,0 0,0 1,0-1,0 1,0-1,-1 1,1-1,0 1,0-1,-1 1,1 0,0-1,-1 1,1 0,-1 0,1-1,-1 1,1 0,-1 0,1 0,-1 0,0 0,1-1,-1 2,14 57,-12-52,27 196,-53-34,23-165,1 0,-1-1,1 1,-1-1,1 1,0 0,0-1,0 1,1 0,0-1,-1 1,1-1,0 1,1-1,-1 1,0-1,1 0,0 1,10 8</inkml:trace>
  <inkml:trace contextRef="#ctx0" brushRef="#br0" timeOffset="253.41">960 313,'-19'39,"-6"21,0 7,10-10,8-8,9-13,4-13</inkml:trace>
  <inkml:trace contextRef="#ctx0" brushRef="#br0" timeOffset="504.135">763 285,'14'5,"15"1,7 0,2-6,-1-2,-1-2,-3 0,-1 1,-2 1,-1 1,-6 5,-6 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3:49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114 311,'184'-11,"-105"2,1 2,0 5,21 3,-31 0,-46-1</inkml:trace>
  <inkml:trace contextRef="#ctx0" brushRef="#br0" timeOffset="245.447">1 565,'43'-4,"38"-3,11 1,-6 1,-9 2,-11 1,-13 1,-11 0,-7 1,-5 1,-3-1,-1 0,0 0,-5 0</inkml:trace>
  <inkml:trace contextRef="#ctx0" brushRef="#br0" timeOffset="864.881">368 1,'80'34,"122"56,-163-79,-1 3,0 0,-1 3,-1 1,2 4,-35-21,-1 0,0 1,1 0,-1-1,0 1,0 0,0 0,-1 0,1 0,0 1,-1-1,1 0,-1 1,0-1,0 1,0-1,0 1,0 0,0-1,-1 1,1 0,-1-1,0 1,0 0,0 0,0 0,0-1,-1 1,1 0,-1-1,0 1,0 0,0-1,0 1,0-1,-1 1,1-1,0 0,-1 1,0-1,0 0,0 0,0 0,-1 1,-177 153,-156 143,280-230,42-47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7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342 517,'-32'11,"-1"2,2 2,0 0,0 2,2 2,0 0,-10 12,32-28,1 1,1 0,-1 0,0 1,1-1,0 1,0 0,1 1,-1-1,1 1,0 0,1 0,-1 0,1 0,1 1,-1-1,1 1,0 0,0 0,1 0,0 0,0 0,1 2,2-6,0 0,0-1,0 1,1-1,0 0,-1 1,1-1,0 0,0-1,0 1,0 0,0-1,0 0,0 0,1 0,-1 0,0 0,1-1,-1 1,1-1,-1 0,0 0,1 0,-1-1,1 1,-1-1,0 0,1 1,-1-2,0 1,0 0,0-1,0 1,0-1,1 0,27-17,-1-1,-1-1,-1-1,0-1,11-15,-20 20,151-121,-168 138,-1-1,1 1,0 0,0 0,-1-1,1 1,0 1,0-1,0 0,0 0,0 1,1-1,-1 1,0 0,0-1,0 1,0 0,0 0,0 0,1 1,-1-1,0 1,0-1,0 1,0-1,0 1,0 0,0 0,0 0,0 0,-1 0,1 1,0-1,-1 1,1-1,-1 1,1-1,-1 1,0 0,0 0,0-1,0 1,0 0,0 0,0 0,0 0,-1 0,1 2,5 29,-6-27,1 1,-1-1,1 1,0-1,0 0,1 0,0 1,0-1,0 0,1-1,0 1,0 0,0-1,1 1,-1-1,2 0,-1 0,0-1,1 1,0-1,0 0,0 0,0-1,1 0,2 1,1-2,0 0,0-1,0 0,1-1,-1 0,0-1,1 0,-1 0,0-1,0 0,0-1,0 0,-1 0,1-1,-1 0,1 0,-2-1,1 0,0-1,11-8,-1 0,0-2,-2 0,1-1,-2-1,-1 0,1-2,7-10,-2 0,-1-2,-2 0,0-1,-3 0,0-1,-3-1,0 0,-3-1,-1 0,-1 0,-2-8,-3 38,-1 0,1 0,-2 0,1 0,-1 1,0-1,0 0,0 0,-1 0,0 1,0-1,-1 1,1-1,-1 1,-3-4,4 9,1 0,-1-1,1 1,-1 0,1 0,-1 1,1-1,-1 0,1 1,-1-1,1 0,-1 1,1 0,0-1,-1 1,1 0,0 0,-1 0,1 0,0 0,0 0,0 0,0 0,0 0,0 0,0 1,0-1,0 0,1 1,-1-1,1 0,-1 1,1-1,-1 1,1-1,0 1,-1-1,1 1,0 0,0-1,0 1,1-1,-1 1,0-1,0 1,1-1,0 1,-4 8,-7 42,2 1,2 0,3 0,2 1,4 40,-1 4,10 49,6-20,-18-142,0-3</inkml:trace>
  <inkml:trace contextRef="#ctx0" brushRef="#br0" timeOffset="199.215">737 319,'39'5,"36"2,10-1,1-1,-5-6,-12-4,-12 0,-11 1,-14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05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796 109,'-12'-12,"0"2,-2-1,1 2,-1 0,0 0,-1 1,0 1,0 1,-1 0,1 1,-1 0,-1 1,1 1,0 1,-1 0,1 1,-1 1,0 1,1 0,-1 1,1 1,0 0,-2 2,-10 8,1 1,1 1,0 1,1 2,1 0,0 2,2 1,0 0,2 1,-17 24,14-17,1 1,2 1,1 1,1 0,0 6,14-29,0 1,0 0,1 0,0 1,1-1,0 1,1-1,0 1,1 0,0-1,0 1,1 0,1-1,0 1,0-1,1 0,0 1,1-1,0-1,1 1,0-2,1 0,-1-1,2 0,-1 0,1-1,0 0,0 0,0 0,1-1,0 0,0-1,1 0,-1 0,1-1,0 0,0 0,9 1,160 14,-20-43,-147 21</inkml:trace>
  <inkml:trace contextRef="#ctx0" brushRef="#br0" timeOffset="246.047">825 673,'0'15,"0"9,0 0</inkml:trace>
  <inkml:trace contextRef="#ctx0" brushRef="#br0" timeOffset="985.994">1022 758,'228'-314,"-122"193,-106 120,1-1,-1 1,1 0,0 0,0-1,-1 1,1 0,0 0,0 0,0 0,0 0,0 0,0 0,0 0,1 0,-1 1,0-1,0 0,1 1,-1-1,0 1,1 0,-1-1,1 1,-1 0,0 0,1 0,-1-1,1 2,-1-1,0 0,1 0,-1 0,1 1,-1-1,0 1,1-1,-1 1,0-1,0 1,1 0,-1 0,0-1,0 1,0 0,0 0,1 1,1 7,-1 1,0 0,0 0,-1-1,0 1,-1 0,0 0,-1 0,0 0,-1 4,7 90,-5-103,0 1,1-1,-1 1,1 0,0-1,-1 1,1-1,0 1,0-1,0 0,0 1,0-1,0 0,0 0,1 0,-1 0,0 0,1 0,-1 0,0 0,1 0,-1 0,1-1,0 1,-1-1,1 1,-1-1,1 0,0 0,-1 1,1-1,0 0,-1 0,1-1,0 1,-1 0,1-1,0 1,-1 0,1-1,-1 0,1 1,-1-1,1 0,58-48,124-208,-117 157,-68 100,1-1,0 1,0-1,0 1,0 0,0-1,0 1,1-1,-1 1,0-1,0 1,0-1,0 1,0 0,1-1,-1 1,0-1,0 1,1 0,-1-1,0 1,1 0,-1-1,0 1,1 0,-1-1,1 1,-1 0,0 0,1-1,-1 1,1 0,-1 0,1 0,-1 0,1 0,-1 0,0 0,1 0,-1 0,1 0,-1 0,1 0,-1 0,1 0,-1 0,1 0,-1 0,0 1,1-1,-1 0,1 0,-1 0,0 1,1-1,-1 0,1 1,-1-1,0 0,0 1,1-1,-1 0,0 1,0-1,1 1,-1-1,0 1,0-1,0 0,1 1,1 37,-2-34,-3 287,39-175,-27-95</inkml:trace>
  <inkml:trace contextRef="#ctx0" brushRef="#br0" timeOffset="1232.926">2180 476,'4'19,"3"7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11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61,'0'0</inkml:trace>
  <inkml:trace contextRef="#ctx0" brushRef="#br0" timeOffset="268.975">226 61,'-11'231,"-24"100,2-158,33-173,1 0,-1 0,1 0,-1 0,0 0,1 0,-1 0,1 0,-1 0,0 1,1-1,-1 0,1 0,-1 0,0 0,1 1,-1-1,0 0,1 0,-1 1,0-1,0 0,1 1,-1-1,0 0,0 0,1 1,-1-1,0 1,0-1,0 0,0 1,0-1,1 0,-1 1,0-1,0 1,0-1,0 0,0 1,0-1,0 1,0-1,-1 0,1 1,0-1,0 1,0-1,0 0,0 1,-1-1,1 0,0 1,0-1,-1 0,1 1,0-1,0 0,-1 0,1 1,0-1,-1 0,1 0,0 1,-1-1,7-11</inkml:trace>
  <inkml:trace contextRef="#ctx0" brushRef="#br0" timeOffset="551.543">57 89,'38'-10,"42"-7,12-2,-5 3,-12 5,-15 3,-12 3,-10 3,-6 2,-4 0,-7 1</inkml:trace>
  <inkml:trace contextRef="#ctx0" brushRef="#br0" timeOffset="798.308">0 541,'43'-10,"39"-2,14-1,-3 4,-14 2,-15 2,-13 3,-12 1,-11 1</inkml:trace>
  <inkml:trace contextRef="#ctx0" brushRef="#br0" timeOffset="1266.571">706 654,'-5'43,"-1"29,0 7,-4-6,0-10,2-11,2-14</inkml:trace>
  <inkml:trace contextRef="#ctx0" brushRef="#br0" timeOffset="1736.941">650 541,'26'0,"-7"-2,-1 1,1 0,0 2,0 0,-1 1,1 1,-1 1,0 0,0 2,0 0,-1 0,0 2,0 0,8 6,-23-12,1 0,-1 0,0 1,0-1,0 0,0 1,0-1,0 1,-1 0,1-1,-1 1,0 0,0 0,0 0,0 0,0 0,-1 0,1 0,-1 0,0 0,0 0,0 1,0-1,-1 0,1 0,-1 0,0 0,1 0,-2 0,1 0,0 0,-1 0,-67 84,36-51,31-34,0 1,0 0,0-1,0 1,1 0,-1 0,1 0,0 0,-1 0,1 0,1 1,-1-1,0 0,1 0,0 1,0-1,0 0,0 1,0-1,1 0,-1 0,1 1,0-1,0 0,0 0,0 0,1 0,-1 0,1 0,0 0,0-1,0 1,0 0,0-1,0 0,1 0,-1 1,1-1,0-1,0 1,-1 0,1-1,1 1,103 31,-69-26,-10-2,-3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4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29 367,'87'-22,"223"14,-198-12,-88 16</inkml:trace>
  <inkml:trace contextRef="#ctx0" brushRef="#br0" timeOffset="313.047">0 593,'15'0,"19"0,8 0,2-5,-2-1,-3 0,-3 1,-3 1,-3-3,-1 0,-1 0,0 2,-1 2,1-4,0 0,-5 1</inkml:trace>
  <inkml:trace contextRef="#ctx0" brushRef="#br0" timeOffset="786.839">227 0,'128'91,"85"13,-82-33,-128-69,-1 0,1 0,-1 0,1 1,-1 0,0-1,0 1,0 0,-1 0,1 0,0 0,-1 0,0 0,0 0,0 1,0-1,0 0,-1 1,0-1,1 0,-1 1,0-1,-1 0,1 1,-1-1,1 1,-1-1,0 0,0 0,-1 0,1 1,-2 1,-64 99,60-95,-131 141,15-23,113-109,3-1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30,'39'-5,"22"-1,5 0,-4 1,-7 1,-8 2,-8 1,-10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8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49,'38'-5,"32"-6,9-2,-4 2,-15 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0,'-122'144,"8"6,6 4,-1 18,95-151,-1 0,0 0,-2-1,0-1,-1-1,-11 8,12-13</inkml:trace>
  <inkml:trace contextRef="#ctx0" brushRef="#br0" timeOffset="316.252">58 86,'19'33,"12"16,4 5,2-2,0-6,-8-5,-3-5,-1-4,-5-2,-1-2,1-1,-3 0,0-5,-2-1,0 1,-1 1,-4-3</inkml:trace>
  <inkml:trace contextRef="#ctx0" brushRef="#br0" timeOffset="666.679">735 593,'-24'0,"-12"10,-6 7,5 7,9 3,9 2,7 1,12 0,9 0,9-6,6-6,-2-6</inkml:trace>
  <inkml:trace contextRef="#ctx0" brushRef="#br0" timeOffset="1186.565">735 818,'172'-157,"-171"156,0 0,-1 0,1 0,0 0,0 0,0 0,0 0,0 0,0 0,0 0,0 0,0 1,1-1,-1 0,0 1,0-1,1 1,-1-1,0 1,0 0,1 0,-1-1,1 1,-1 0,0 0,1 0,-1 1,0-1,1 0,-1 0,0 1,1-1,-1 1,0-1,0 1,1-1,-1 1,0 0,0 0,0-1,0 1,0 0,0 0,0 0,0 0,0 0,-1 1,1-1,0 0,-1 0,1 0,-1 1,1-1,-1 0,1 0,-1 1,0-1,1 2,0-1,0 1,0-1,1 1,-1-1,0 0,1 0,0 1,0-1,-1 0,1 0,0-1,1 1,-1 0,0-1,0 1,1-1,-1 0,1 0,-1 0,1 0,-1 0,1 0,0-1,-1 0,1 1,0-1,-1 0,1 0,0 0,0 0,-1-1,1 1,0-1,-1 0,1 0,33-16,-33 15,-1 0,0 0,1 0,-1 1,1-1,0 0,0 1,-1 0,1 0,0 0,0 0,0 0,0 0,0 1,0-1,1 1,-1 0,0 0,0 0,0 1,0-1,0 1,0-1,0 1,0 0,0 0,0 1,0-1,-1 1,1-1,0 1,27 35,-15-20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35.73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1,'26'167,"6"114,-33 65,-26-151,42-25,-4 27,-9-56,-2-135,0 0,0 0,1 0,-1-1,2 1,-1 0,1 0,-1 0,2-1,-1 1,1-1,-1 0,2 0,-1 0,0 0,1 0,0-1,0 1,0-1,1 0,-1 0,1-1,0 1,0-1,0 0,1-1,-1 1,1-1,-1 0,1 0,0-1,0 0,278-2,-7 29,406-28,-383-29,-25 58,-116-11,-96-11,1-1,0-4,50-5,-9 1,455 2,-299-28,370 28,-219 0,-400 0</inkml:trace>
  <inkml:trace contextRef="#ctx0" brushRef="#br0" timeOffset="618.418">5476 1554,'-29'61,"-20"24,-3-2,-50 58,-68 70,169-209,0 0,0-1,-1 1,1 0,0 0,-1-1,1 1,-1-1,0 1,1-1,-1 1,0-1,0 0,0 0,0 0,0 0,0-1,0 1,0 0,0-1,0 1,0-1,-1 0,1 0,0 0,0 0,0 0,-1 0,1 0,0-1,0 1,0-1,-1 0,-6-9</inkml:trace>
  <inkml:trace contextRef="#ctx0" brushRef="#br0" timeOffset="887.372">5081 1497,'78'117,"-39"-60,2-1,3-2,2-2,2-2,25 18,-28-30,-32-29,-1 0,0 0,0 1,-1 1,-1 0,1 0,-2 1,0 0,0 1,-1 0,-1 0,0 1,-1 0,0 0,-1 1,-2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40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186 1,'-15'43,"-13"29,-8 11,3-3,2-10,6-13,8-16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8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1,'-3'34,"0"-1,-3 1,-1-1,-1 0,-9 23,7-28,2 0,0 0,2 0,2 1,0 0,2 0,1 0,2 1,-1-27,0-1,1 1,-1 0,1-1,0 1,0 0,0-1,0 1,0-1,1 0,-1 1,1-1,0 0,-1 0,1 0,0 0,0 0,0 0,1-1,-1 1,0-1,1 1,-1-1,1 0,-1 0,1 0,-1 0,1-1,0 1,0 0,90 1,-72-3,208-3,-205 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29,'39'4,"31"3,9-6,0-2,-7-2,-8 0,-9 1,-10-5,-7 0,-5 0,-4 2,-2 2,-5 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4:4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29,'-19'15,"0"0,2 1,-1 1,2 1,0 0,1 1,1 1,1 0,1 1,0 0,2 1,0 1,9-18,1 0,0 0,-1 0,2 0,-1 0,1 0,-1 0,2 0,-1 0,0 0,1-1,0 1,0 0,0-1,1 0,-1 1,1-1,0 0,0 0,1-1,-1 1,1-1,-1 1,1-1,0-1,1 1,-1 0,0-1,1 0,-1 0,1 0,0 0,0-1,0 0,0 0,-1 0,1-1,0 0,0 0,0 0,0 0,0-1,0 0,0 0,0 0,0 0,-1-1,3-1,11-2,-1-2,1-1,-1 0,0-1,-1 0,0-2,-1 0,0 0,-1-2,0 0,-1 0,0-1,2-5,-10 14,-1 0,0 0,-1 0,1-1,-1 1,0-1,0 0,-1 0,0 0,0 0,0 0,-1 0,0 0,0-1,-1 1,1-1,-1 1,-1 0,1-1,-1 1,0 0,-1 0,1-1,-1 1,-1 0,1 0,-1 1,0-1,0 1,0-1,-1 1,0 0,0 0,0 0,-1 1,0 0,0-1,0 2,0-1,0 1,-1-1,1 1,-1 1,0-1,0 1,-6-1,3 2,1 0,-1 0,1 1,-1 1,1-1,0 1,-1 1,1 0,0 0,0 0,0 1,-7 4,-10 5</inkml:trace>
  <inkml:trace contextRef="#ctx0" brushRef="#br0" timeOffset="430.685">250 367,'-23'16,"1"0,0 2,2 0,0 1,1 1,1 1,1 0,1 2,-7 11,21-30,-1-1,1 1,0 0,0 0,1 0,-1 0,1 0,0 1,0-1,0 0,1 1,-1-1,1 0,0 1,0-1,1 1,0-1,-1 0,1 1,0-1,1 0,-1 0,1 0,0 0,0 0,0 0,1-1,-1 1,1 0,0-1,0 0,0 0,0 0,0 0,1 0,0-1,-1 0,1 1,0-1,0-1,0 1,0-1,0 1,5 0,0-1,0 1,0-2,0 1,0-1,0-1,0 1,0-1,0-1,0 0,0 0,0-1,-1 0,1-1,-1 1,0-2,0 1,0-1,-1 0,1-1,5-6,-1 2,-1-1,0-1,0 0,-2 0,1-1,-2 0,0-1,0 1,-1-2,-1 1,4-15,-8 26,-1 0,0 0,0-1,0 1,0 0,0-1,-1 1,0-1,1 1,-1-1,0 1,-1 0,1-1,-1 1,1-1,-1 1,0 0,-1-1,1 1,0 0,-1 0,0 0,1 0,-1 0,0 0,-1 1,1-1,0 1,-1-1,0 1,1 0,-1 0,0 0,0 0,0 1,0-1,0 1,-1 0,1-1,0 2,-1-1,1 0,0 1,-1-1,1 1,-2 0,-5 1,0 1,0 0,0 1,0 0,0 1,1 0,-1 0,1 1,0 0,-7 5,-9 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2,'19'5,"11"1,6 1,1-2,-1-7,-2-2,-2-1,-1 0,-1 2,-1 0,-1 2,0 0,0 1,-1 0,1 0,0 0,-5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1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1,'24'5,"18"1,6 0,0-1,-3-1,-5-2,-5-6,-2-2,-3 0,-2 1,0 1,-1 2,-4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5:5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1045,'2'-19,"1"0,1 1,0 0,2 0,0 0,1 1,0 0,10-15,11-21,1 2,3 1,2 1,6-3,25-8,-64 58,1 1,0 0,-1 0,1 0,0 0,-1 0,1 1,0-1,0 1,0-1,0 1,0-1,0 1,0 0,0 0,0 0,0 0,-1 0,1 1,0-1,0 1,0-1,0 1,0-1,0 1,-1 0,1 0,0 0,-1 0,1 0,-1 0,1 1,-1-1,1 0,-1 1,0-1,0 1,0 0,0-1,0 1,0 0,1 1,14 98,-13-41,16 54,-19-112,-1 0,2 0,-1-1,0 1,0 0,0 0,1 0,-1-1,1 1,0 0,-1-1,1 1,0 0,0-1,0 1,0-1,0 0,0 1,1-1,-1 0,0 1,1-1,-1 0,1 0,-1 0,1 0,-1-1,1 1,0 0,-1-1,1 1,0-1,0 1,-1-1,1 0,0 0,0 0,0 0,-1 0,1 0,0 0,0-1,-1 1,1-1,0 1,0-1,-1 0,1 1,-1-1,1 0,-1 0,1 0,-1 0,1-1,-1 1,0 0,0-1,1 1,-1 0,0-1,0 1,0-2,154-235,-12 64,-143 173,1 0,0 1,0-1,0 0,0 0,0 1,0-1,0 1,0-1,0 1,0-1,0 1,0-1,0 1,1 0,-1 0,0 0,0 0,0 0,0 0,1 0,-1 0,0 0,0 0,0 0,0 1,0-1,1 1,-1-1,0 1,0-1,0 1,0-1,0 1,0 0,-1 0,1-1,0 1,0 0,0 0,-1 0,1 0,-1 0,1 0,0 0,-1 0,0 0,1 0,-1 1,1-1,20 61,0 160,7-121,-22-96</inkml:trace>
  <inkml:trace contextRef="#ctx0" brushRef="#br0" timeOffset="1349.27">1186 846,'0'5,"0"6,0 7,0 4,0 4,0 1,0 3,-5-1,-1 0,0 1,1-2,-3-4,-1-2,2-4</inkml:trace>
  <inkml:trace contextRef="#ctx0" brushRef="#br0" timeOffset="1648.36">1045 762,'14'5,"20"1,8 0,2-1,-2-2,-2-6,-5-2,-2 0,-3 0,-1 1,-1 2,-5 1</inkml:trace>
  <inkml:trace contextRef="#ctx0" brushRef="#br0" timeOffset="7154.419">1947 0,'-2'0,"-1"1,0-1,0 1,0 0,1-1,-1 1,0 0,1 1,-1-1,1 0,0 1,-1-1,1 1,0 0,0 0,0 0,0 0,0 0,0 0,1 0,-1 1,1-1,-1 1,1-1,0 1,0-1,0 1,0 0,0 2,-9 19,1 0,0 1,2 0,1 0,1 1,1 0,1 0,2 0,0 0,3 8,-2-25,-1-4,0-1,0 1,1 0,-1 0,1-1,0 1,1 0,-1 0,1 0,0-1,0 1,1 0,-1-1,1 1,0-1,0 0,1 1,-1-1,1 0,0 0,0-1,0 1,0-1,1 1,-1-1,1 0,0 0,0-1,0 1,5 1,1-3,1 0,0 0,0-1,0 0,0-1,0-1,-1 0,1 0,0-1,3-1,60-11,-48 14,-2 0</inkml:trace>
  <inkml:trace contextRef="#ctx0" brushRef="#br0" timeOffset="7521.862">1637 705,'38'0,"37"0,11-4,0-3,-10 1,-13 2,-12 0,-11 2,-6-4,-5-1,-2 1,-6 6,-12 3,-6 1</inkml:trace>
  <inkml:trace contextRef="#ctx0" brushRef="#br0" timeOffset="8069.421">1835 931,'69'-19,"-42"10,0 1,0 2,1 1,0 1,17 0,-43 3,-1 1,0-1,1 1,-1 0,0 0,1 0,-1 0,0 0,1 0,-1 0,0 0,1 1,-1-1,0 0,1 1,-1-1,0 1,0 0,0-1,1 1,-1 0,0-1,0 1,0 0,0 0,0 0,0 0,-1 0,1 0,0 0,0 1,-1-1,1 0,-1 0,1 1,-1-1,1 0,-1 0,0 1,0-1,1 1,-1-1,0 0,0 1,0-1,-1 0,1 1,0-1,0 0,-1 1,1-1,-1 0,1 0,-1 0,0 1,1-1,-1 0,0 0,0 0,0 0,0 0,0 0,0 0,-176 190,175-189,0 0,0 1,0 0,1-1,-1 1,1 0,0 0,0 0,0 0,0 0,0 0,1 0,-1 0,1 0,0 0,0 0,0 0,0 1,0-1,1 0,0 0,-1 0,1 0,0 0,1 0,-1-1,0 1,1 0,0 0,-1-1,1 1,0-1,0 0,0 1,1-1,-1 0,1 0,-1-1,1 1,0 0,-1-1,1 1,0-1,0 0,0 0,0 0,0-1,0 1,0-1,0 1,0-1,0 0,1 0,1-1,224-50,-205 49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6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1,'342'0,"-146"27,313-26,-2-1,-309 28,189-57,-51 2,436 27,-748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1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87,'1'43,"-13"169,-17-26,30-170,11-45,20-52,3 1,3 2,5 1,28-34,-70 110,0 0,0 0,0-1,0 1,0 0,0 0,0 0,0 0,0 1,0-1,0 0,1 0,-1 1,0-1,1 1,-1-1,0 1,1-1,-1 1,1 0,-1 0,0 0,1 0,-1 0,1 0,-1 0,0 0,1 0,-1 1,1-1,-1 0,0 1,1 0,-1-1,0 1,0 0,1-1,-1 1,0 0,0 0,0 0,0 0,0 0,0 0,0 0,0 1,-1-1,1 0,0 0,-1 1,1-1,-1 0,1 1,-1-1,0 0,1 1,-1-1,0 1,0-1,0 1,0-1,0 0,-1 1,3 201,-2-201,0-1,0 1,1 0,-1-1,0 1,0-1,1 1,-1 0,1-1,-1 1,1-1,0 1,0-1,-1 0,1 1,0-1,0 0,1 0,-1 1,0-1,0 0,0 0,1 0,-1 0,0-1,1 1,-1 0,1-1,-1 1,1-1,-1 1,1-1,0 1,-1-1,1 0,-1 0,1 0,0 0,-1 0,1 0,0-1,-1 1,1 0,-1-1,1 1,-1-1,1 0,-1 1,1-1,-1 0,0 0,1 0,-1 0,0 0,0 0,0 0,0-1,0 1,1-1,146-173,-4 26,-144 148,0 0,1 0,-1 1,1-1,-1 0,1 1,0-1,-1 1,1-1,-1 1,1-1,0 1,0-1,-1 1,1-1,0 1,0 0,-1 0,1-1,0 1,0 0,0 0,0 0,-1 0,1 0,0 0,0 0,0 0,0 0,-1 0,1 1,0-1,0 0,0 0,-1 1,1-1,0 1,0-1,-1 0,1 1,0 0,-1-1,1 1,-1-1,1 1,-1 0,1-1,-1 1,1 0,-1-1,0 1,1 0,-1 0,0 0,1-1,-1 1,0 0,0 0,0 0,0 0,0-1,0 1,0 0,-4 57,-5-22,2 0,1 1,3 0,0 0,2 0,3 5,25 89,-26-120</inkml:trace>
  <inkml:trace contextRef="#ctx0" brushRef="#br0" timeOffset="300.048">1085 284,'-4'34,"-8"20,0 6,1-2,2-6,-1-13,0-12</inkml:trace>
  <inkml:trace contextRef="#ctx0" brushRef="#br0" timeOffset="596.185">888 257,'38'-5,"23"-2,5 1,-3 1,-8 2,-9 0,-11 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08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36,'-10'7,"0"1,1 0,0 1,1 0,0 0,0 1,1 0,0 0,1 1,0 0,0 0,2 0,-1 1,1 0,-1 8,-18 38,-75 196,90-230,16-28,78-159,72-65,-136 199,-17 22,0-1,1 1,-1 0,1 0,1 0,-1 1,1 0,0 0,1 1,-1 0,9-4,-14 8,-1 1,1 0,-1-1,1 1,0 0,-1 0,1 0,-1 0,1 0,0 0,-1 1,1-1,-1 0,1 1,-1-1,1 1,-1 0,1-1,-1 1,0 0,1 0,-1 0,0 0,0 0,0 0,1 0,-1 1,0-1,-1 0,1 1,0-1,0 0,0 1,-1-1,1 1,-1-1,1 1,-1-1,0 1,0-1,1 2,6 68,-7-69,-4 176,4-177,0 1,0 0,0 0,1 0,-1-1,0 1,1 0,-1 0,1-1,-1 1,1 0,0-1,0 1,0-1,0 1,0-1,0 1,0-1,0 0,1 1,-1-1,0 0,1 0,-1 0,1 0,-1 0,1 0,0-1,-1 1,1 0,0-1,0 1,-1-1,1 0,0 0,0 1,0-1,-1 0,1 0,0-1,0 1,-1 0,1-1,0 1,0-1,-1 1,1-1,0 0,-1 0,1 0,-1 0,1 0,-1 0,0 0,1 0,-1-1,0 1,0 0,1-1,9-9,0 0,0 0,-1-1,0-1,-1 1,-1-2,0 1,-1-1,0 0,2-9,31-56,-26 55,-10 16,0-1,0 1,1 0,0 1,1-1,0 1,0 0,0 0,1 1,0 0,0 0,5-2,-11 8,1 0,0 1,0 0,-1-1,1 1,0 0,-1 0,1 0,-1 0,1 0,-1 0,0 0,1 0,-1 1,0-1,0 0,0 1,0-1,0 1,0 0,0-1,0 1,-1-1,1 1,-1 0,1 0,-1-1,0 1,0 0,1 0,-1 0,0-1,-1 1,1 0,0 0,0 0,-1-1,0 2,2-2,24 207,-25-68,0-116</inkml:trace>
  <inkml:trace contextRef="#ctx0" brushRef="#br0" timeOffset="1815.139">1118 291,'0'-5,"4"-2,7 1,6 1,5 2,4 0,2 2,1 1,0 0,1-5,-1-1,0 1,0 0,-5 2</inkml:trace>
  <inkml:trace contextRef="#ctx0" brushRef="#br0" timeOffset="3297.975">948 516,'0'19,"0"16,0 7,0 1,0-2,0-3,0-3,0-3,0-2,0-2,0-4</inkml:trace>
  <inkml:trace contextRef="#ctx0" brushRef="#br0" timeOffset="3648.711">948 488,'24'-5,"17"4,2 6,-1 7,-9 7,-14 4,-15-1,-8 0,-8-3,-8-6,-4-4,-3-4,-3-3,5-6,7-3</inkml:trace>
  <inkml:trace contextRef="#ctx0" brushRef="#br0" timeOffset="4496.67">1258 8,'0'5,"0"11,0 7,0 6,0 1,0 2,0-1,0-1,0 0,0 0,0-2,0 1,0-1,0 0,0 0,0 0,0 0,0-4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2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85 282,'38'0,"18"0,9 0,-2 0,-3 0,-5 0,-4-5,-5-1,-5 0,-6 1,-3 2,-3 1,-1 1,-1 0,0 1,1 0,-6 1</inkml:trace>
  <inkml:trace contextRef="#ctx0" brushRef="#br0" timeOffset="354.484">1 593,'136'-22,"-57"8,1 3,1 3,29 4,166 6,-252-2</inkml:trace>
  <inkml:trace contextRef="#ctx0" brushRef="#br0" timeOffset="903.77">536 1,'-1'0,"1"1,-1 0,0 0,0 0,1 0,-1-1,0 1,1 0,-1 0,1 0,0 1,-1-1,1 0,0 0,-1 0,1 0,0 0,0 0,0 0,0 1,0-1,0 0,1 0,-1 0,0 0,0 0,1 0,-1 0,1 0,-1 0,1 0,-1 0,1 0,0 0,-1 0,1 0,0 0,0-1,-1 1,1 0,0-1,0 1,0 0,0-1,0 1,0-1,1 1,17 15,1 0,0-1,1-1,1-1,0-1,0-1,1-1,2-1,112 61,-27 26,-108-92,1-1,-1 1,0-1,0 1,0 0,0 0,-1 0,1 0,-1 0,0 0,0 0,-1 0,1 0,-1 1,0-1,0 0,0 0,-1 0,0 1,1-1,-1 0,-1 0,1 0,-1 0,1 0,-1 0,0-1,0 1,-1-1,1 1,-1-1,-1 2,-128 106,109-91,-11 7,1 2,2 1,0 1,2 2,2 1,1 1,-4 10,19-24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50.1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459 642,'8'-90,"-8"88,0 0,0 0,0 0,-1 0,1 0,-1-1,0 1,0 0,1 0,-1 1,0-1,-1 0,1 0,0 0,-1 1,1-1,-1 1,1-1,-1 1,1-1,-1 1,0 0,0 0,0 0,0 0,0 0,0 0,0 1,0-1,0 1,0-1,0 1,0 0,-1 0,1 0,0 0,0 0,0 0,-2 1,-13 3,1 1,0 1,0 0,0 1,1 1,0 1,0 0,1 1,-8 6,-162 137,129-90,54-62,1 1,-1-1,0 1,1 0,-1-1,1 1,0 0,-1 0,1-1,0 1,0 0,0 0,0-1,0 1,1 0,-1-1,0 1,1 0,-1-1,1 1,0 0,-1-1,1 1,0-1,0 1,0-1,0 0,0 1,1-1,-1 0,0 0,1 0,-1 1,0-2,1 1,-1 0,1 0,0 0,-1-1,1 1,0-1,-1 1,1-1,0 0,1 1,6 1,0 0,1-1,0 0,-1-1,1 0,0 0,-1-1,1 0,0-1,-1 0,10-3,52-7,-70 12,0 0,0-1,1 1,-1 0,0 0,0 0,1 0,-1 0,0 0,1 1,-1-1,0 0,0 1,1-1,-1 1,0-1,0 1,0-1,0 1,0 0,0 0,0-1,0 1,0 0,0 0,0 0,0 0,-1 0,1 0,0 0,-1 1,1-1,-1 0,1 0,-1 0,1 1,-1-1,0 0,0 0,0 1,0-1,0 0,0 1,0-1,0 0,0 0,0 1,-1-1,1 0,-1 0,1 1,-1-1,1 0,-37 73,32-65,-73 108,52-81,1 2,2 0,1 2,-7 22,27-58,0 0,0 1,0-1,1 0,0 1,0-1,0 1,0-1,1 1,-1 0,1-1,0 1,1 0,-1-1,1 1,0-1,0 1,1-1,-1 1,1-1,0 0,0 0,0 0,1 0,-1 0,1 0,0 0,0-1,0 0,1 0,-1 0,1 0,0 0,0 0,0-1,0 0,0 0,0 0,0 0,3 0,8 0,1-1,-1 0,0-1,1 0,-1-1,0-1,0-1,0 0,0-1,0 0,-1-2,0 1,0-2,0 0,-1 0,0-1,0-1,-1 0,0-1,-1 0,0-1,0 0,8-13,18-37,-27 40</inkml:trace>
  <inkml:trace contextRef="#ctx0" brushRef="#br0" timeOffset="260.702">742 445,'-20'234,"11"187,9-409,1 1,0 0,1-1,0 1,1-1,1 0,0 1,1-2,5 12,2-9,2-3</inkml:trace>
  <inkml:trace contextRef="#ctx0" brushRef="#br0" timeOffset="1364.007">1136 812,'-31'41,"1"2,3 2,1 0,2 2,-11 34,25-12,10-67,0-1,0 0,1 1,-1-1,1 1,-1-1,1 0,0 1,-1-1,1 0,0 0,0 0,0 0,0 0,0 1,0-2,0 1,0 0,1 0,-1 0,0 0,0-1,1 1,-1-1,0 1,1-1,-1 1,1-1,-1 0,1 0,-1 0,0 0,1 0,-1 0,1 0,-1 0,1 0,-1-1,1 1,-1 0,0-1,1 0,0 0,13-6,0 0,0-2,-1 0,0 0,-1-1,0-1,-1 0,0-1,-1 0,0-1,-1 0,8-14,-2 7,51-61,-65 81,0 0,0 0,0 0,0 0,0 0,0 0,0 0,0 1,0-1,0 1,0-1,0 1,-1 0,1 0,0 0,0 0,-1 0,1 0,0 0,-1 1,1-1,-1 0,0 1,1 0,-1-1,0 1,0 0,0-1,0 1,0 0,0 1,4 4,-2-4,-1 0,1 0,0-1,0 1,0-1,0 0,0 0,0 0,1 0,-1 0,1-1,-1 1,1-1,0 0,-1 0,1-1,0 1,0-1,0 0,0 0,-1 0,1 0,0 0,0-1,0 0,-1 0,1 0,0 0,-1-1,1 1,-1-1,0 0,1 0,-1 0,0 0,0-1,0 0,-1 1,1-1,-1 0,1-1,13-13,-2-1,0 0,-1-1,-1-1,-1 0,6-15,42-67,-47 84,-10 14,0-1,0 1,1-1,0 1,-1 0,2 0,-1 0,0 1,1-1,-1 1,1 0,0 0,0 0,1 0,-1 1,0 0,1 0,0 0,0 0,-2 4,0 0,0 0,0 0,-1 0,1 0,-1 1,0 0,1-1,-1 1,0 0,-1 0,1 0,0 0,-1 0,0 0,0 1,0-1,0 0,0 1,-1-1,1 1,-1-1,0 1,0-1,0 0,-1 1,1-1,-1 1,1 0,1 11,1-3,0 0,-1 0,0 0,-1 0,0 0,-1 0,0 0,-1 0,0 0,-1 0,-1 0,1-1,-2 0,0 0,0 0,-1 0,0-1,-1 0,0 0,-4 4,12-15,0 0,0 0,-1 0,1 0,0 0,0 0,0 0,-1-1,1 1,-1 0,1 0,-1-1,1 1,-1 0,0-1,1 1,-1 0,0-1,0 1,0 0,0-1,0 1,-1-1,1 1,0 0,-1-1,1 1,0 0,-1 0,0-1,1 1,-1 0,0 0,1 0,-1 0,0 0,0 0,0 0,0 0,0 0,0 0,0 0,-1 1,1-1,0 0,0 1,-1-1,1 1,0 0,0-1,-1 1,1 0,-1 0,1-1,0 1,-1 0,1 1,0-1,-1 0,1 0,0 0,-1 1,1-1,0 1,0-1,-1 1,9-8,0 1,1 0,-1 0,1 1,1 0,-1 0,1 1,0 0,0 1,0 0,0 0,0 1,1 0,-1 1,1 0,0 0,-1 1,1 0,-1 1,1 0,7 2,97-9,-100 1,0-2,0 0,0 0,-1-1,0-1,-1 0,0-1,0 0,-1-1,-1 0,0-1,0 0,-1 0,0-1,-1-1,-1 1,0-1,1-7,11-17,-2-1,-1-1,-3-1,-1 1,-2-2,-1 0,-3 0,1-35,-6 42,1 9,-1-1,-1 1,-2 0,0 0,-2 0,-6-21,10 45,0 0,0 0,-1 0,1 0,-1 0,1 0,-1 0,0 1,0-1,0 0,0 0,0 1,0-1,-1 0,1 1,0-1,-1 1,1 0,-1-1,0 1,1 0,-1 0,0 0,0 0,0 0,0 0,0 1,0-1,0 1,0-1,0 1,0 0,0 0,0 0,0 0,0 0,0 0,0 0,0 1,0-1,0 1,0 0,0-1,0 1,1 0,-1 0,0 0,0 0,1 0,-1 1,1-1,-1 1,1-1,-1 1,1-1,0 1,0 0,-1 0,-2 11,0 0,0 1,1-1,1 0,1 1,0 0,0-1,1 1,1-1,1 10,0 14,1-12,1 0,2 0,0-1,1 0,2 0,0 0,2-1,5 8,11 28,-14-28,2-1,1 0,1-1,2-1,8 9,2-14,-35-58,-3 14</inkml:trace>
  <inkml:trace contextRef="#ctx0" brushRef="#br0" timeOffset="1614.093">1927 445,'38'-10,"28"-8,7 0,-5 2,-8 4,-10 4,-8 3,-8 3,-3 2,-3 0,-2 1,-4-1</inkml:trace>
  <inkml:trace contextRef="#ctx0" brushRef="#br0" timeOffset="1864.546">2690 472,'9'24,"4"4,-2-4</inkml:trace>
  <inkml:trace contextRef="#ctx0" brushRef="#br0" timeOffset="2117.19">2633 247,'0'0</inkml:trace>
  <inkml:trace contextRef="#ctx0" brushRef="#br0" timeOffset="2285.306">3028 134,'-20'29,"-5"19,1 6,9-2,12-8,12-9,8-9,7-9,4-7,1-11,2-5,0-2,-1-3,-1-1,0-3,0 2,0-3,-6 2</inkml:trace>
  <inkml:trace contextRef="#ctx0" brushRef="#br0" timeOffset="7567.351">1052 2053,'-77'390,"45"-202,21-167,6-31,19-70,4 2,3 0,12-26,-16 51,3-3,2 1,2 1,25-38,-49 91,0-1,0 1,1 0,-1-1,0 1,1-1,-1 1,1 0,0 0,-1-1,1 1,0 0,0 0,0 0,0 0,0 0,0 0,0 0,0 0,0 0,0 0,0 1,1-1,-1 0,0 1,1-1,-1 1,0-1,1 1,-1 0,1 0,-1-1,0 1,1 0,-1 0,1 0,-1 1,1-1,-1 0,0 1,1-1,-1 0,0 1,1 0,-1-1,0 1,0 0,1-1,-1 1,0 0,1 1,5 12,-1 0,0 0,-1 0,-1 1,0-1,-1 1,0 0,-1 2,-2-14,39 266,-39-262,1 6,-1-1,1 0,1 0,1 0,-1 0,2 0,0 0,0-1,1 0,0 0,5 7,-9-17,0 1,1-1,-1 0,0 0,1 0,-1 0,0 0,1 0,-1-1,1 1,-1 0,1-1,0 1,-1-1,1 1,0-1,-1 0,1 0,0 0,-1 0,1 0,0 0,-1 0,1 0,0-1,-1 1,1-1,0 1,-1-1,1 0,-1 1,1-1,-1 0,1 0,-1 0,0 0,0 0,1-1,-1 1,41-56,-2-37,-5 0,-3-3,5-41,-36 133,39-179,-39 184,0 0,-1 0,1-1,0 1,-1 0,1 0,0 0,-1 0,1 1,0-1,-1 0,1 0,0 0,-1 0,1 1,0-1,-1 0,1 1,-1-1,1 0,-1 1,1-1,0 1,-1-1,0 1,1-1,-1 1,1-1,-1 1,0-1,1 1,-1 0,0-1,1 1,-1 0,0-1,0 1,0 0,0-1,0 1,1 0,-1-1,0 1,-1 0,1-1,0 1,30 129,-17-61,-11-55,0-1,0 0,1 0,1 0,0 0,1 0,0-1,1 0,0 0,7 10,0-9</inkml:trace>
  <inkml:trace contextRef="#ctx0" brushRef="#br0" timeOffset="7886.512">2012 2110,'3'12,"0"1,1-1,1 0,0 0,0-1,1 1,1-1,0 0,0-1,1 0,0 0,1 0,0-1,1-1,0 1,0-1,2 0,-10-7,1 0,0 0,0 0,0 0,0 0,-1-1,1 1,0-1,0 0,0 0,0 0,0 0,0 0,0-1,0 1,0-1,0 0,0 0,0 0,-1 0,1-1,0 1,-1-1,1 1,-1-1,0 0,1 0,-1 0,0 0,0-1,0 1,-1 0,1-1,0 1,-1-1,0 0,0 0,1-1,30-113,-31 109,-2 0,1 0,-1 0,0 0,-1 0,0 0,0 1,-1-1,0 0,0 1,-1 0,1 0,-2 0,1 0,-1 1,0-1,0 1,-1 1,0-1,0 1,0 0,-1 0,1 1,-1-1,0 2,-1-1,1 1,0 0,-2 0,4 2,1 0,-1 0,0 1,0-1,1 1,-1 1,0-1,0 0,1 1,-1 0,0 0,1 1,-1-1,1 1,-1 0,1 0,0 0,0 1,0-1,0 1,0 0,1 0,-1 1,1-1,-3 4,-12 13</inkml:trace>
  <inkml:trace contextRef="#ctx0" brushRef="#br0" timeOffset="8369.281">2435 1969,'-4'12,"1"0,0 1,2-1,-1 1,1 0,1-1,0 1,1 0,0 0,1-1,1 1,0-1,-3-10,1 0,-1 0,1 0,-1 0,1 0,0 0,0 0,0 0,0 0,0-1,0 1,1 0,-1-1,1 1,-1-1,1 1,-1-1,1 0,0 0,0 0,-1 0,1 0,0 0,0 0,0-1,0 1,0-1,0 1,0-1,0 0,0 0,0 0,1 0,-1 0,0 0,0 0,0-1,0 1,0-1,1 0,69-50,-60 36,-1 0,-1-1,0 0,-1-1,-1 0,-1 0,0 0,-1-1,-1 0,-1-1,0 1,-1-1,-1 1,-1-1,-1 0,-1 0,0-1,2 5,0-1,-1 1,0-1,-2 1,1 0,-2 0,0 0,-1 0,0 0,-2 1,1-1,-2 1,0 1,0-1,-1 1,-1 1,0-1,-6-4,12 13,0 0,0 0,0 0,-1 0,1 1,-1 0,0 0,0 0,0 0,-1 0,1 1,-1 0,1 0,-1 0,0 0,0 1,1 0,-1 0,0 0,0 0,0 1,0 0,0 0,0 0,0 1,0 0,0 0,0 0,0 0,0 1,1 0,-1 0,0 0,1 1,0-1,-3 3,1 5,0 0,0 1,1 0,1 0,0 1,0-1,1 1,1-1,0 1,0 5,-1-1,1-2,0 1,1-1,0 0,1 0,1 1,0-1,1 0,1 0,0 0,1 0,0 0,1-1,1 0,0 0,1 0,0-1,1 0,0 0,1-1,0 0,1 0,0-1,1-1,0 1,0-2,1 0,0 0,1-1,-1 0,1-2,1 1,-1-1,1-1,0-1,0 0,0 0,9-1,79-15,-84 6</inkml:trace>
  <inkml:trace contextRef="#ctx0" brushRef="#br0" timeOffset="8633.381">2915 1686,'1'10,"0"-1,1 1,0-1,1 1,0-1,1 0,0 0,0 0,1-1,0 0,0 1,1-2,0 1,0-1,1 0,0 0,1-1,-1 1,1-2,0 1,0-1,5 1,-7-6,1 0,-1-1,1 0,-1-1,0 1,0-1,0 0,0-1,0 1,0-1,-1-1,0 1,1-1,-1 0,0 0,-1 0,1-1,-1 1,0-1,0 0,0 0,0-1,-1 1,0-1,-1 0,1 0,-1 0,1-5,6-7,-1-1,-1 0,-1 0,0 0,-2-1,0 0,-2 0,1-9,-2 6</inkml:trace>
  <inkml:trace contextRef="#ctx0" brushRef="#br0" timeOffset="8968.905">3310 952,'134'489,"-38"-240,-76-202,-9-29</inkml:trace>
  <inkml:trace contextRef="#ctx0" brushRef="#br0" timeOffset="9216.548">3789 1376,'5'38,"6"18,2 4,-2-3,2-12,-1-13</inkml:trace>
  <inkml:trace contextRef="#ctx0" brushRef="#br0" timeOffset="9379.988">3677 981,'0'0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40,'24'0,"17"0,8 0,-1 0,-4 0,-4 0,-4 0,-4 0,-7-4,-3-3,0 1,0 2,2 0,-3-3,-6-1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85,'33'0,"36"-10,15-2,-1-1,-11 4,-12-3,-12 1,-9 3,-7 2,-8 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7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0 904,'99'-129,"166"-217,-164 198,-72 124,-29 53,-10 22,0-11,2 0,1 1,3 0,1 1,2-1,2 1,-1-39,0 0,0-1,0 1,1 0,-1 0,1 0,0-1,0 1,0 0,0-1,0 1,1-1,-1 1,1-1,-1 0,1 1,0-1,0 0,0 0,0 0,0-1,1 1,-1 0,1-1,-1 0,1 1,-1-1,1 0,0 0,-1 0,1-1,0 1,0-1,0 0,-1 1,3-1,1-1,1 0,-1 0,0 0,1 0,-1-1,0 0,0-1,0 1,-1-1,1 0,-1-1,1 1,-1-1,0 0,0 0,-1-1,158-205,-58 65,-104 144,0 1,0-1,0 1,0-1,0 1,0-1,0 1,0-1,0 1,1-1,-1 1,0-1,0 1,1-1,-1 1,0 0,1-1,-1 1,0 0,1-1,-1 1,1 0,-1-1,0 1,1 0,-1 0,1-1,-1 1,1 0,-1 0,1 0,-1 0,1-1,-1 1,1 0,-1 0,1 0,-1 0,1 0,-1 1,1-1,-1 0,1 0,-1 0,1 0,-1 0,1 1,-1-1,1 0,-1 0,1 1,-1-1,0 0,1 1,-1-1,0 0,1 1,-1-1,0 1,1-1,-1 1,0-1,0 1,0-1,1 1,-1-1,2 38,-2-33,-3 456,14-389,-5-54</inkml:trace>
  <inkml:trace contextRef="#ctx0" brushRef="#br0" timeOffset="246.204">1157 735,'-9'38,"-4"23,1 5,2-4,8-12,4-14</inkml:trace>
  <inkml:trace contextRef="#ctx0" brushRef="#br0" timeOffset="436.138">960 678,'39'5,"26"1,8 1,-5-2,-8-2,-10-1,-8 0,-8-2,-8 0</inkml:trace>
  <inkml:trace contextRef="#ctx0" brushRef="#br0" timeOffset="786.741">1468 1,'26'26,"-1"2,-1 1,-2 1,-1 1,-1 1,-1 0,-2 1,-2 2,-1-1,8 33,-15-47,0 0,-2 0,-1 1,0-1,-1 1,-2 0,0 0,-1 0,-1 0,-1 0,-1 0,-1 0,0-1,-2 1,0-1,-2 0,0-1,-1 0,-6 9,3-6,-2 0,-1 0,0-2,-2 1,0-2,-1-1,-1 0,-1-1,-13 8,16-14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32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815 1,'-2'1,"0"1,0 0,0 0,1 0,-1-1,1 2,-1-1,1 0,0 0,0 0,0 1,0-1,0 0,0 1,1-1,-1 1,1-1,0 1,0-1,0 3,-1-2,-51 230,40-202,8-22,0-1,1 1,0 0,0 0,1 1,0-1,1 0,0 1,0-1,1 1,0-1,1 1,0 2,2-8,1 0,-1-1,0 0,1 1,0-1,0-1,0 1,0 0,1-1,-1 0,0 0,1 0,0-1,-1 0,1 0,0 0,0 0,0-1,-1 1,1-1,0 0,0-1,0 1,0-1,-1 0,3-1,6 2,190-23,-119 12,-60 10</inkml:trace>
  <inkml:trace contextRef="#ctx0" brushRef="#br0" timeOffset="361.914">645 706,'29'0,"28"-5,10-1,-2-5,-3 0,-6 1,-9 3,-7 2,0-2,-4-1,-1 2,-4 2,0 1,-3 1,-4 1</inkml:trace>
  <inkml:trace contextRef="#ctx0" brushRef="#br0" timeOffset="778.178">1012 791,'-11'10,"0"-1,1 2,0 0,1 0,0 0,1 1,0 1,1-1,0 1,1 0,1 1,0 0,0 0,2 0,0 0,0 0,2 1,-1-1,2 1,0 7,2-17,-1 0,1-1,0 1,0 0,0-1,1 0,0 1,0-1,0 0,0 0,0-1,1 1,0-1,0 1,0-1,0-1,0 1,1 0,-1-1,1 0,-1 0,1 0,0-1,0 0,0 0,2 1,4-1,0 0,0 0,0-1,1 0,-1-1,0 0,0-1,-1 0,1-1,0 0,6-3,3-2,-1-1,0-1,0 0,-1-2,-1 0,15-13,-27 21,0 0,-1-1,1 1,-1-1,0 0,0 0,-1-1,0 1,0-1,0 0,-1 0,1 0,-1 0,-1 0,1 0,-1 0,0-1,-1 1,1 0,-1-1,-1 1,1-1,-1 1,0 0,0-1,-4-2,0 0,0 0,0 0,-1 0,0 1,-1 0,0 0,0 1,-1 0,0 0,0 1,-1 0,1 0,-1 1,-1 0,1 0,-1 1,1 1,-1 0,0 0,0 1,-1 0,1 0,0 1,-1 1,-22-2,4 1</inkml:trace>
  <inkml:trace contextRef="#ctx0" brushRef="#br0" timeOffset="1178.12">983 1186,'-3'5,"-7"8,0-1,1 1,1 1,0 0,1 0,0 0,2 1,-1 0,2 0,0 1,1-1,0 1,1 0,1 0,1-1,0 1,1 0,1 5,1-16,1 0,0-1,0 1,0-1,1 1,-1-1,1-1,0 1,0-1,0 0,1 0,-1 0,1-1,0 0,0 0,-1 0,1-1,0 1,1-2,-1 1,0-1,0 0,0 0,0 0,0-1,0 0,0 0,0-1,0 0,4-1,-2 2,0-1,1 0,-1 0,0 0,0-1,0-1,0 1,-1-1,1 0,-1-1,0 0,0 0,-1-1,1 1,-1-2,-1 1,1 0,-1-1,0 0,0 0,-1-1,0 1,-1-1,1 0,-1 0,-1 0,0-1,0 1,1-9,-2 10,0-1,-1 1,0-1,0 0,-1 1,1-1,-2 1,1-1,-1 1,0 0,-1 0,1-1,-2 1,1 1,-1-1,0 1,0-1,-1 1,1 0,-1 1,-1-1,-2-1,-74-58,57 49</inkml:trace>
  <inkml:trace contextRef="#ctx0" brushRef="#br0" timeOffset="1847.492">1547 114,'16'25,"-1"0,-1 1,-2 1,0 0,4 22,-5-21,7 26,-2 1,-2 0,-3 1,-2 0,-3 1,-2 0,-3 27,-1-53,2 5,-2-1,-1 1,-2 0,-1-1,-2 0,-1 0,-2 0,-2-1,-6 13,6-27,-1-1,-1 0,-1-1,-1 0,0-1,-2 0,-14 11,-18 5,27-18</inkml:trace>
  <inkml:trace contextRef="#ctx0" brushRef="#br0" timeOffset="2233.45">165 57,'-26'55,"3"1,1 0,4 2,2 0,-6 44,10-47,2 0,3 0,2 1,2 0,3 0,2 0,3 0,2 0,3-1,2-1,2 1,3-2,2 0,2-1,5 4,-13-32,0 0,1-1,1 0,2-2,0 1,1-2,1-1,1 0,0-1,1-1,15 8,-8-8</inkml:trace>
  <inkml:trace contextRef="#ctx0" brushRef="#br0" timeOffset="2866.005">2225 283,'-27'27,"1"1,1 1,2 1,1 1,1 1,2 0,-11 28,5-9,2 0,2 2,2 1,3 0,2 1,3 1,2 0,2 0,3 1,3 0,2 16,0-60,-1-1,2 0,0 0,0 0,1-1,1 1,0 0,0-1,1 0,1 0,-1-1,2 1,0-1,0 0,0-1,2 0,-1 0,1-1,0 0,0 0,1-1,0-1,1 1,0-2,-1 1,2-1,-1-1,1 0,-1-1,13 2,-2-4</inkml:trace>
  <inkml:trace contextRef="#ctx0" brushRef="#br0" timeOffset="3516.034">2225 1299,'299'-502,"-196"362,-103 139,0 0,1 0,-1 0,1 0,-1 0,1 0,-1 0,1 0,-1 0,1 1,0-1,-1 0,1 0,0 0,0 1,-1-1,1 0,0 1,0-1,0 1,0-1,0 1,0-1,0 1,0 0,0 0,0-1,0 1,0 0,1 0,-1 0,0 0,0 0,0 0,0 1,0-1,0 0,0 0,0 1,0-1,0 1,0-1,0 1,0-1,0 1,0-1,-1 1,1 0,0 0,0-1,-1 1,1 0,0 0,-1 0,1 0,-1 0,1 0,4 151,-29 7,23-156,0 0,1 1,-1-1,1 0,-1 1,1-1,0 1,0-1,1 1,-1-1,1 0,-1 1,1-1,0 0,1 1,-1-1,0 0,1 0,0 0,-1 0,1 0,0-1,1 1,-1-1,0 1,1-1,0 0,-1 1,1-2,0 1,0 0,0 0,0-1,0 0,1 1,-1-1,0 0,1-1,-1 1,0-1,1 1,-1-1,1 0,-1 0,1-1,-1 1,3-1,4-5,-1 0,1-1,-1 0,0-1,-1 0,0 0,0-1,-1 0,0 0,0-1,-1 1,-1-1,1-1,-1-2,5-4,95-174,-97 174,1 1,0 0,1 0,1 1,0 0,1 1,1 1,0 0,8-6,-20 18,0 1,-1-1,1 1,0-1,-1 1,1-1,0 1,0-1,0 1,-1 0,1 0,0-1,0 1,0 0,0 0,-1 0,1 0,0 0,0 0,0 0,0 0,0 0,-1 0,1 0,0 1,0-1,0 0,0 1,-1-1,1 0,0 1,-1-1,1 1,0-1,0 1,-1 0,1-1,-1 1,1 0,-1-1,1 1,-1 0,1-1,-1 1,0 0,1 0,-1 0,0 0,0-1,1 1,-1 0,0 0,0 0,0 0,0 0,0-1,-1 53,-38 87,29-115,2 0,0 0,2 1,1 0,1 0,1 0,1 0,2 6,10 13,-3-27</inkml:trace>
  <inkml:trace contextRef="#ctx0" brushRef="#br0" timeOffset="3962.424">3354 1045,'-78'347,"69"-337,9-41,5 8,1-1,1 1,1 1,1-1,1 1,11-18,-1 9,0 1,2 1,1 1,1 1,2 1,0 1,18-12,-39 32,-1 0,1 1,0-1,0 1,1 0,-1 1,1-1,0 1,0 0,0 0,0 1,1 0,-1 0,1 0,-1 1,1 0,-1 0,1 1,5 0,-11 1,1-1,0 1,0 0,-1 0,1 0,-1 0,1 0,-1 0,1 0,-1 0,0 1,1-1,-1 1,0-1,0 1,0-1,0 1,0-1,0 1,-1 0,1 0,0-1,-1 1,0 0,1 0,-1 0,0 0,0 0,0-1,0 1,0 0,0 0,-1 0,1 0,-1-1,1 1,-1 0,0 0,1-1,-2 1,-34 69,30-61,-1-1,1 0,-1-1,-1 0,1 0,-1 0,-1-1,0 0,0-1,0 0,0 0,-1-1,0 0,-3 0,12-4,-1-1,0 1,1-1,-1 0,0 0,1 0,-1 0,0 0,0 0,1 0,-1 0,0-1,1 1,-1-1,0 1,1-1,-1 0,1 1,-1-1,1 0,-1 0,1 0,0 0,-1 0,1-1,0 1,0 0,0-1,0 1,0 0,0-1,0 0,-6-15</inkml:trace>
  <inkml:trace contextRef="#ctx0" brushRef="#br0" timeOffset="4247.415">3834 961,'34'0,"25"0,7 0,-2 0,-8 0,-8 0,-12-5,-13-2</inkml:trace>
  <inkml:trace contextRef="#ctx0" brushRef="#br0" timeOffset="4447.304">4088 762,'-9'58,"-4"23,1 4,2-9,3-12,2-12,3-10,1-8,1-9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6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1 839,'132'-345,"-119"311,1 0,2 1,1 1,1 1,2 0,1 2,19-21,-40 50,1-1,-1 0,1 0,-1 0,1 0,-1 0,1 1,-1-1,1 0,0 0,0 1,-1-1,1 1,0-1,0 0,0 1,-1 0,1-1,0 1,0-1,0 1,0 0,0 0,0-1,0 1,0 0,0 0,0 0,0 0,0 0,0 0,0 1,0-1,0 0,-1 0,1 1,0-1,0 1,0-1,0 0,0 1,0 0,-1-1,1 1,0-1,-1 1,1 0,0 0,-1-1,1 1,-1 0,1 0,-1 0,1 0,-1-1,1 1,-1 0,0 0,0 0,0 0,1 0,-1 0,0 0,6 68,-6-68,-2 261,2-260,-1 0,1 1,0-1,0 1,0-1,0 1,0-1,0 1,1-1,-1 1,1-1,-1 1,1-1,0 0,0 0,0 1,1-1,-1 0,0 0,1 0,-1 0,1 0,0 0,0-1,0 1,0-1,0 1,0-1,0 1,0-1,0 0,1 0,-1 0,0-1,1 1,-1 0,1-1,-1 0,0 1,1-1,-1 0,1 0,-1 0,1-1,-1 1,3-1,64-89,-50 58,110-178,32-85,-157 336,-35 194,32 161,4-346,1-32</inkml:trace>
  <inkml:trace contextRef="#ctx0" brushRef="#br0" timeOffset="249.683">1214 445,'-14'38,"-5"18,0 4,4-4,0-10,2-10,4-5,3-8</inkml:trace>
  <inkml:trace contextRef="#ctx0" brushRef="#br0" timeOffset="470.258">961 417,'33'5,"36"1,10 0,2-1,-9-2,-11-1,-11-5,-15-3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43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583 28,'-1'0,"1"0,0 0,-1 0,1 0,0 1,-1-2,1 1,0 0,-1 0,1 0,-1 0,1 0,0 0,-1 0,1 0,0 0,0-1,-1 1,1 0,0 0,-1 0,1-1,0 1,0 0,-1 0,1-1,0 1,0 0,0-1,-1 1,1 0,0-1,0 1,0 0,0-1,0 1,0 0,0-1,0 1,-1 0,1-1,1 1,-14 34,-19 167,31-190,-1-5,0 0,1 1,-1-1,1 0,0 1,1-1,0 1,0-1,0 0,1 1,0-1,0 1,0-1,1 0,0 0,0 0,1 0,0 0,0 0,0-1,1 1,-1-1,1 0,1 0,-1-1,1 1,-1-1,1 0,0 0,1 0,-1-1,8 0,0-1,1 0,-1-1,0-1,0 0,1-1,-1 0,0-1,0-1,0 0,4-2,69-9,-59 12,-2 2</inkml:trace>
  <inkml:trace contextRef="#ctx0" brushRef="#br0" timeOffset="295.39">526 706,'34'-10,"34"-3,12 1,-5 2,-8 3,-13 3,-9 2,-8 1,-6 1,-3 0,-6 1</inkml:trace>
  <inkml:trace contextRef="#ctx0" brushRef="#br0" timeOffset="762.449">667 932,'2'0,"31"-6,0 2,0 1,1 2,-1 1,1 2,-1 1,7 3,-38-6,0 0,0 0,0 0,0 0,0 0,0 0,0 1,0-1,0 1,0-1,0 1,-1 0,1-1,0 1,0 0,-1 1,1-1,-1 0,1 0,-1 1,1-1,-1 0,0 1,0 0,0-1,1 1,-2 0,1-1,0 1,0 0,0 0,-1 0,1 0,-1-1,0 1,0 0,1 0,-1 0,0 0,0 0,-1 0,1 0,0 0,-1 0,1 0,-1 0,0 0,1-1,-2 2,-7 8,0 0,-1 0,-1-1,0-1,0 1,-1-2,0 1,0-2,-1 0,-7 3,-24 15,-20 32,62-56,1 1,0-1,-1 1,1 0,0-1,0 1,0 0,0 0,1 0,-1 0,0 0,1 0,-1 0,1 0,0 0,0 0,0 0,0 0,0 0,0 0,0 0,1 0,-1 0,1 0,-1 0,1 0,0 0,0 0,0-1,0 1,0 0,0 0,0-1,1 1,-1-1,0 1,1-1,0 0,0 1,8 3,0-1,0 0,1-1,-1 0,1-1,0 0,0-1,0 0,0 0,0-1,0-1,0 0,0 0,2-2,92-32,-87 25</inkml:trace>
  <inkml:trace contextRef="#ctx0" brushRef="#br0" timeOffset="1093.392">1344 113,'27'30,"-2"3,-1 0,-1 1,-2 1,-2 1,-1 1,-2 1,4 15,-8-27,-1 0,-1 1,-2 0,0 1,-2 0,-1 0,-1 0,-1 1,-2-1,-1 1,-1-1,-2 1,0-1,-2 1,-1-2,-2 1,-6 16,-2-13,-1 0,-2 0,-1-2,-1-1,-2 0,-1-1,0-2,-2-1,-4 2,5-8</inkml:trace>
  <inkml:trace contextRef="#ctx0" brushRef="#br0" timeOffset="1497.562">130 1,'-21'55,"3"2,2 1,3 0,0 12,2-13,-1-6,2 0,3 1,2 0,2 0,3 0,2 1,2-1,8 35,1-30,2-1,3-1,2 0,3-1,2-1,20 30,-38-72,1 0,1-1,0 0,0 0,0-1,1 0,1-1,0 0,0 0,0-1,1-1,0 0,0 0,1-2,-1 1,1-1,0-1,0-1,1 1,2-2,9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6:5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1 283,'29'0,"14"-5,4-1,0 0,-4 1,-4 1,-5 2,3 1,-1 1,-2-5,-2-2,-1 1,-1 2,-1 0,-6 7,-11 3,-8-1</inkml:trace>
  <inkml:trace contextRef="#ctx0" brushRef="#br0" timeOffset="262.681">56 480,'39'5,"26"1,3-4,-6-4,-8-1,-9 1,-11-5,-8-2,-8 2</inkml:trace>
  <inkml:trace contextRef="#ctx0" brushRef="#br0" timeOffset="786.541">282 1,'47'42,"0"-1,3-3,1-2,5 0,-50-34,0 1,1 0,-1 0,0 0,0 1,-1 0,1 0,-1 0,0 1,0 0,0 0,-1 0,0 0,0 1,0 0,0 0,-1 0,0 0,-1 0,1 1,-1-1,0 1,-1 0,0 0,0-1,0 1,-1 0,0 0,0 3,-12 13,-1 0,-1-1,-1 0,-1-1,-1-1,0 0,-2-1,0-1,-17 11,2 1,-120 96,143-113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4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30,'29'-5,"24"-1,7 0,-1 1,-6 1,-7 2,-7 1,-5 0,-4 1,-6 5,-8 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1,'38'9,"27"-1,8-2,-5-3,-8-5,-10-4,-13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1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229 115,'-15'19,"0"0,1 0,1 1,1 1,1 0,1 1,-7 19,-31 62,-26 26,258-432,-92 163,-91 139,-1-1,0 1,1 0,-1-1,0 1,1 0,0 0,-1-1,1 1,0 0,0 0,-1 0,1 0,0 0,0 0,0 0,0 0,0 0,1 0,-1 1,0-1,0 0,1 1,-1-1,0 1,0 0,1-1,-1 1,0 0,1 0,-1-1,1 1,-1 0,0 1,1-1,-1 0,0 0,1 0,-1 1,0-1,1 1,-1-1,0 1,0 0,1-1,-1 1,0 0,0 0,0 0,0 0,0 0,0 0,0 0,-1 0,1 0,0 0,0 0,-1 1,1-1,-1 0,1 0,-1 1,0-1,1 1,13 284,-14-284,-1 1,1-1,0 1,0 0,1-1,-1 1,0-1,1 1,-1-1,1 0,0 1,0-1,0 1,0-1,0 0,0 0,1 0,-1 0,1 0,0 0,-1 0,1 0,0-1,0 1,0 0,0-1,0 0,1 0,-1 1,0-1,1 0,-1-1,0 1,1 0,-1-1,1 0,-1 1,1-1,0 0,-1 0,1 0,71-80,-53 52,179-221,-166 222,-33 27,-1-1,1 1,0 0,0 0,0 0,0 0,-1 1,1-1,0 0,0 0,0 0,-1 1,1-1,0 0,0 1,-1-1,1 1,0-1,-1 1,1-1,0 1,-1-1,1 1,-1-1,1 1,-1 0,1 0,-1-1,1 1,-1 0,0 0,1-1,-1 1,0 0,0 0,0 0,0-1,1 1,-1 0,0 0,0 0,-1 0,1-1,0 1,0 0,0 0,0 0,-1-1,1 2,-25 116,21 109,26-148,-10-61</inkml:trace>
  <inkml:trace contextRef="#ctx0" brushRef="#br0" timeOffset="501.108">991 510,'-27'159,"27"-160,0 1,-1-1,1 1,-1 0,1-1,-1 1,1 0,0-1,-1 1,1 0,-1 0,1 0,-1-1,1 1,-1 0,1 0,-1 0,0 0,1 0,-1 0,1 0,-1 0,1 0,-1 0,1 0,-1 0,1 1,-1-1,1 0,-1 0,1 0,-1 1,1-1,-1 0,1 1,0-1,-1 0,1 1,-1-1,1 1,0-1,-1 0,1 1,0-1,0 1,-1-1,1 1,0-1,0 1,0-1,0 1,0-1,-1 1,1-1,0 1,0-1,0 1,0 0,1-1,-1 1,-8-45,7 36,-2-13,1-1,1 0,0 1,2-1,0 1,2-1,0 1,2 0,0 0,1 0,1 1,1 0,9-16,-12 30,-1 1,1 0,0 0,1 0,-1 1,1 0,0 0,0 0,1 1,-1 0,0 0,1 1,0 0,0 0,0 0,3 0,-7 2,1-1,-1 1,1-1,0 1,-1 0,1 1,-1-1,1 1,-1-1,1 1,-1 0,1 0,-1 1,1-1,-1 1,0-1,0 1,0 0,0 0,0 1,0-1,-1 1,1-1,-1 1,0 0,1 0,-1 0,-1 0,1 0,0 0,-1 1,1 0,0 2,0 1,-1-1,1 0,-1 0,-1 0,1 1,-1-1,0 0,-1 1,0-1,1 0,-2 0,1 1,-1-1,0 0,0 0,-1-1,0 1,0 0,0-1,-1 0,1 0,-1 0,0 0,-1 0,1-1,-1 0,0 0,0 0,0-1,-1 1,1-1,-1-1,0 1,0-1,0 0,-4 1,-14-7,4-5</inkml:trace>
  <inkml:trace contextRef="#ctx0" brushRef="#br0" timeOffset="1150.706">1386 256,'24'0,"27"-5,10-1,-1 0,-6 1,-7 2,-6 1,-12-4,-9-1</inkml:trace>
  <inkml:trace contextRef="#ctx0" brushRef="#br0" timeOffset="1367.622">1584 59,'0'38,"0"28,0 6,0-3,0-9,0-10,0-14</inkml:trace>
  <inkml:trace contextRef="#ctx0" brushRef="#br0" timeOffset="2031.671">1725 539,'397'-439,"-397"438,0 0,0 0,0 0,1 0,-1-1,0 1,1 0,-1 0,1 0,-1 0,1 0,-1 0,1 0,0 0,-1 0,1 0,0 1,0-1,0 0,0 0,0 1,0-1,0 1,0-1,0 0,0 1,0 0,0-1,0 1,0 0,0 0,0-1,1 1,-1 0,0 0,0 0,0 0,0 0,1 1,-1-1,0 0,0 1,0-1,0 0,0 1,0-1,0 1,0 0,0-1,0 1,0 0,0 0,0-1,-1 1,1 0,0 0,0 0,-1 0,1 0,-1 0,1 0,-11 73,8-69,0-1,0 1,1 0,-1 0,1 0,0 0,0 0,1 0,0 0,0 0,0 1,0-1,1 0,0 0,0 0,0 0,0 0,1-1,0 1,0 0,0-1,1 1,0-1,0 0,0 1,3 2,-4-6,1 1,0 0,-1-1,1 1,0-1,0 0,0 0,0 0,0-1,0 1,0-1,0 1,1-1,-1 0,0 0,0-1,0 1,0-1,0 1,0-1,0 0,0 0,0 0,0-1,0 1,0-1,-1 1,1-1,-1 0,1 0,-1 0,0 0,0-1,68-83,-48 54,1 1,1 2,2 0,1 1,13-9,-40 36,0 1,0-1,0 0,0 1,1-1,-1 1,0-1,0 1,0-1,1 0,-1 1,0-1,1 1,-1-1,0 1,1-1,-1 1,1 0,-1-1,1 1,-1-1,1 1,-1 0,1-1,-1 1,1 0,0 0,-1 0,1-1,-1 1,1 0,0 0,-1 0,1 0,-1 0,1 0,0 0,-1 0,1 0,-1 0,1 1,0-1,-1 0,1 0,-1 0,1 1,-1-1,1 0,0 1,-1-1,0 1,1-1,-1 0,1 1,-1-1,1 1,-1-1,0 1,1-1,-1 1,0-1,0 1,1 0,-1-1,0 1,0-1,0 1,0 0,-8 48,4-32,-12 44,12-50,0 0,1 1,0-1,1 1,1-1,0 1,0 0,1-1,1 5,1-1,1 0,0 0,1 0,1-1,0 1,1-1,1 0,2 2,4 3</inkml:trace>
  <inkml:trace contextRef="#ctx0" brushRef="#br0" timeOffset="2268.291">2882 256,'-14'34,"-5"20,0 6,5-2,3-7,10-6,3-17,3-12</inkml:trace>
  <inkml:trace contextRef="#ctx0" brushRef="#br0" timeOffset="2482.027">2628 256,'43'0,"29"0,7 0,-6-5,-9-1,-12 0,-10 1,-11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1:05.52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493 299,'21'36,"-1"1,-1 0,-3 1,-1 1,-1 1,-3 0,6 34,-11-19,-5-45,-1 0,1 1,1-1,0 0,0-1,1 1,0 0,1-1,0 1,1-1,-1-6,0 0,0-1,0 0,1 1,-1-2,1 1,-1 0,1-1,0 0,-1 0,1 0,0-1,0 0,0 1,0-2,0 1,-1-1,1 1,0-1,0-1,-1 1,1-1,0 1,-1-1,0-1,1 1,-1-1,0 1,3-4,8 0,86-30,3 5,0 4,2 5,106-8,90-19,289-53,-307 55,-279 43,0 0,0 0,-1 0,1-1,-1 1,0-1,0 0,-1 0,1 0,-1-1,0 1,-1-1,1 0,-1 0,0 0,0 0,-1 0,0 0,0 0,-1-1,1 1,-1 0,-1 0,1-1,-1 1,0 0,0 0,-1 0,-2-5,2-24,0 3,0 17,1 0,0 0,1 0,0 0,2 0,0 0,0 0,1 0,1 1,0-1,2 1,1-4,3 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8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86,'-9'39,"1"16,2 5,7-8,4-14</inkml:trace>
  <inkml:trace contextRef="#ctx0" brushRef="#br0" timeOffset="245.548">0 1,'39'0,"26"0,8 0,-5 0,-8 0,-10 0,-13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7:57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28,'4'51,"-43"41,34-83,0 0,0 0,0 0,1 0,1 1,0 0,0 0,1 0,0 0,0 2,2-9,0-1,0 1,1-1,-1 1,1 0,-1-1,1 1,0-1,0 1,0-1,0 0,1 1,-1-1,1 0,-1 0,1 0,0 0,-1 0,1 0,0 0,0-1,1 1,-1-1,0 1,0-1,1 0,-1 0,1 0,-1 0,1-1,-1 1,1 0,0-1,0 0,102 3,-82-5,3 1</inkml:trace>
  <inkml:trace contextRef="#ctx0" brushRef="#br0" timeOffset="244.967">441 0,'-29'43,"-14"34,-5 13,7-4,9-12,6-13,7-13,7-9,5-7,-1-4,2-2,1 0,1-1,2 2,1-5</inkml:trace>
  <inkml:trace contextRef="#ctx0" brushRef="#br0" timeOffset="960.727">441 649,'68'-112,"6"3,43-46,-78 121,-39 33,1 0,0 1,0-1,0 1,-1-1,1 1,0 0,0-1,0 1,0 0,0 0,0 0,0-1,0 1,0 0,0 0,0 0,0 1,0-1,-1 0,1 0,0 0,0 1,0-1,0 0,0 1,0-1,0 1,-1-1,1 1,0-1,0 1,-1 0,1-1,0 1,-1 0,1 0,-1-1,1 1,-1 0,1 0,-1 0,0 0,1 0,-1 0,0-1,1 1,-1 0,0 1,-18 111,17-111,0 0,0 0,1 1,-1-1,0 1,1-1,0 1,0-1,0 0,0 1,0-1,0 1,0-1,1 1,-1-1,1 0,0 1,0-1,0 0,0 1,0-1,0 0,1 0,-1 0,1 0,-1 0,1-1,0 1,-1 0,1-1,0 1,0-1,1 0,-1 1,0-1,0 0,0 0,1-1,-1 1,1 0,-1-1,0 1,1-1,1 0,8-4,0-1,1 0,-2-1,1 0,-1-1,0-1,0 0,-1 0,0-1,6-6,-5 5,134-138,-61 80,-83 68,0-1,0 1,0 0,-1 0,1-1,0 1,0 0,0 0,0 0,-1 0,1 0,0 1,0-1,0 0,0 0,-1 0,1 1,0-1,0 0,-1 1,1-1,0 1,0-1,-1 1,1-1,0 1,-1-1,1 1,-1 0,1-1,-1 1,1 0,-1-1,0 1,1 0,-1 0,0 0,1-1,-1 1,0 0,0 0,0 0,0-1,0 1,0 0,0 0,0 0,0 0,0 0,0 0,-7 44,0-14,0 1,2 1,2-1,1 1,1 0,2-1,2 15,24 39,-17-72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2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0 282,'38'-5,"32"-1,14-5,-3 0,-5 1,-11 3,-7 2,-9 3,-7 0,-7-3,-4-1,-2 1,-2 0,0 2,-1 2,1 0,1 0,-6 1</inkml:trace>
  <inkml:trace contextRef="#ctx0" brushRef="#br0" timeOffset="330.27">113 537,'38'-5,"32"-6,9-2,-4 2,-10 3,-11 2,-11 3,-7 1,-5 2,-3 0,-2 0,0-4,-4-2</inkml:trace>
  <inkml:trace contextRef="#ctx0" brushRef="#br0" timeOffset="886.274">338 0,'381'192,"-351"-175,-24-15,-1-1,0 1,0 0,0 0,0 1,0 0,-1-1,1 2,-1-1,0 0,0 1,0 0,0 0,-1 0,1 0,-1 1,0-1,0 1,-1 0,0 0,1 0,-2 0,1 0,0 0,-1 1,0-1,-1 0,1 1,-1-1,0 6,-6 5,-1-1,0-1,-2 1,1-1,-2 0,0-1,0 0,-1-1,-1 0,0-1,-12 10,0 1,-207 188,181-164,39-33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06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252 198,'-52'83,"4"3,3 1,5 3,-15 50,44-121,11-36,80-206,-69 200,7-21,2 1,2 1,2 0,2 2,1 1,32-34,-58 72,-1 0,1 0,0 0,-1 0,1 0,0 1,0-1,0 0,0 0,-1 1,1-1,0 0,0 1,0-1,1 1,-1-1,0 1,0 0,0-1,0 1,0 0,0 0,0 0,1 0,-1 0,0 0,0 0,0 0,0 0,0 1,1-1,-1 0,0 1,0-1,0 1,0-1,0 1,0-1,0 1,0 0,-1 0,1-1,0 1,0 0,0 0,-1 0,1 0,-1 0,1 0,0 0,-1 0,0 0,1 0,-1 0,0 0,1 0,-1 1,0-1,0 0,0 0,0 0,0 0,0 0,0 1,-1-1,1 0,0 0,-1 0,2 315,-2-313,0 0,1 1,0-1,-1 0,1 1,1-1,-1 1,0-1,1 0,0 1,-1-1,1 0,1 1,-1-1,0 0,1 0,0 0,-1 0,1-1,1 1,-1 0,0-1,0 1,1-1,0 0,-1 0,1 0,0 0,0 0,0-1,0 1,0-1,0 0,1 0,-1 0,0 0,1 0,-1-1,0 0,1 1,-1-1,1-1,-1 1,12-8,0 0,-1-1,0-1,-1 0,0-1,-1 0,0-1,0 0,-2-1,1-1,-2 1,4-8,22-25,102-127,-41 58,-96 115,0-1,0 1,0-1,0 1,0-1,1 1,-1-1,0 1,0-1,0 1,1 0,-1-1,0 1,1-1,-1 1,0 0,1 0,-1-1,1 1,-1 0,0-1,1 1,-1 0,1 0,-1 0,1 0,-1-1,1 1,-1 0,1 0,-1 0,1 0,-1 0,1 0,-1 0,1 0,-1 0,0 0,1 1,-1-1,1 0,-1 0,1 0,-1 0,1 1,-1-1,0 0,1 1,-1-1,1 0,-1 1,0-1,1 0,-1 1,0-1,0 1,1-1,-1 0,0 1,0-1,0 1,1-1,-1 1,0-1,0 1,2 36,-2-31,-32 200,31-194,1 0,0 1,0-1,1 1,1-1,0 0,0 0,2 0,-1 0,2 0,-1 0,2-1,-1 0,2 0,0 1,7 1,-3-8</inkml:trace>
  <inkml:trace contextRef="#ctx0" brushRef="#br0" timeOffset="6036.358">1183 537,'0'10,"0"17,-5 9,-2 3,1 0,1-2,2-2,0-3,2-2,1-1,0-1,0 0,0-10,1-7</inkml:trace>
  <inkml:trace contextRef="#ctx0" brushRef="#br0" timeOffset="6321.196">1099 481,'29'-9,"0"2,1 1,-1 2,1 0,1 2,-1 2,0 1,12 2,-39-3,0 1,1 0,-1 0,0 0,0 0,1 1,-1-1,0 1,0-1,-1 1,1 0,0 1,-1-1,1 0,-1 1,0-1,0 1,0 0,0 0,0-1,0 1,-1 1,1-1,-1 0,0 0,0 0,0 1,-1-1,1 0,-1 1,0-1,0 1,0-1,0 0,0 1,-1-1,0 1,1-1,-1 0,-1 0,1 1,0-1,-1 0,1 0,-1 0,0-1,0 1,0 0,-2 1,-4 8,0-1,-1 0,0 0,-1-1,0 0,-1 0,0-1,0-1,-1 0,0-1,0 0,-1 0,0-1,0-1,-1-1,1 0,-10 2,-41-21,51 3</inkml:trace>
  <inkml:trace contextRef="#ctx0" brushRef="#br0" timeOffset="6802.882">1663 367,'43'-4,"34"-7,8-2,-6 2,-10-2,-14 1,-10 3,-9 2,-5 3,-3-3,-7 0</inkml:trace>
  <inkml:trace contextRef="#ctx0" brushRef="#br0" timeOffset="12437.993">1634 734,'167'-39,"40"-6,14-7,-197 48</inkml:trace>
  <inkml:trace contextRef="#ctx0" brushRef="#br0" timeOffset="13783.462">2453 141,'25'-15,"1"0,0 2,0 0,1 2,1 1,0 2,1 0,2-1,-10 2,97-22,-113 28,0 0,-1 1,1 0,0 0,0 0,-1 0,1 1,0 0,0 0,-1 0,1 0,-1 1,1 0,-1 0,0 0,0 0,0 1,0 0,0 0,0 0,-1 0,2 2,-3-1,0-1,0 1,0 0,-1-1,1 1,-1 0,0 0,-1 0,1 0,-1 0,1 0,-1 0,0 0,-1 0,1 0,-1 0,0 0,0 0,0 0,0 0,-1 0,1-1,-1 1,0-1,-1 2,-60 84,35-58,21-26,0 1,1 0,0 0,0 1,1-1,0 1,0 1,1-1,-1 1,2-1,-1 1,1 0,0 1,-1 5,6-10,0 1,0-1,0 1,0-1,1 0,-1 0,1 0,0 0,1-1,-1 1,1-1,-1 1,1-1,0-1,0 1,0 0,0-1,1 0,-1 0,1 0,-1-1,1 1,0-1,0 0,-1 0,1-1,0 0,4 0,34 8,-30-7,-1 0,0 1,0 0,1 1,-1 0,-1 1,1 0,-1 1,1 0,-1 1,-1 1,1-1,-1 2,-1-1,1 2,-8-5,-1 1,1 0,-1 0,0 0,-1 0,1 0,-1 0,0 0,0 0,-1 0,1 1,-1-2,-1 1,1 0,0 0,-1 0,0 0,0-1,-1 1,1-1,-1 0,0 1,0-1,0-1,-1 1,1 0,-1-1,0 0,0 0,0 0,-1 0,1 0,-4 4,-13 14,-1-2,0-1,-2-1,0-1,-1-1,0-1,-1-1,-13 4,39-18,0 1,0-1,0 1,0-1,0 1,0-1,0 1,0-1,-1 1,1-1,0 1,0 0,0-1,0 1,-1-1,1 1,0-1,0 1,-1 0,1-1,0 1,-1-1,1 1,0 0,-1 0,1-1,-1 1,1 0,-1 0,1-1,0 1,-1 0,1 0,-1 0,1 0,-1-1,1 1,-1 0,1 0,-1 0,1 0,-1 0,1 0,-1 1,1-1,-1 0,1 0,-1 0,1 0,0 1,-1-1,1 0,-1 0,1 1,0-1,-1 0,1 0,-1 1,1-1,0 1,-1-1,1 0,0 1,0-1,-1 1,12-11</inkml:trace>
  <inkml:trace contextRef="#ctx0" brushRef="#br0" timeOffset="14518.046">3328 678,'6'13,"7"-31,-10 14,120-173,-79 128,-31 32,1 1,0 0,1 1,1 1,1 0,0 1,0 1,1 1,9-4,-25 14,0 0,-1 0,1 1,0-1,0 1,-1 0,1-1,0 1,0 0,0 0,-1 0,1 0,0 0,0 1,0-1,-1 0,1 1,0 0,-1-1,1 1,0 0,-1 0,1 0,-1 0,1 0,-1 0,1 0,-1 0,0 1,0-1,0 0,1 1,-1-1,-1 1,1-1,0 1,0 0,0-1,-1 1,1 0,-1 0,0-1,1 3,8 81,-9-83,-1 13,6 52,-5-65,1-1,-1 0,1 1,-1-1,1 0,-1 0,1 0,0 1,0-1,-1 0,1 0,0 0,0 0,0 0,0 0,0-1,0 1,0 0,1 0,-1-1,0 1,0-1,1 1,-1-1,0 1,0-1,1 0,-1 0,1 0,-1 0,0 1,1-2,-1 1,0 0,1 0,-1 0,0-1,1 1,-1-1,0 1,0-1,0 1,1-1,-1 0,16-8,-1-1,0-1,-1-1,0 0,-1-1,-1 0,1-1,5-9,12-11,195-195,-193 206,-33 23,0 0,1-1,-1 1,1 0,-1 0,1 0,0 0,-1-1,1 1,-1 0,1 0,-1 0,1 0,-1 0,1 0,-1 0,1 1,-1-1,1 0,-1 0,1 0,-1 0,1 1,-1-1,1 0,-1 1,1-1,-1 0,0 1,1-1,-1 0,1 1,-1-1,0 1,0-1,1 1,-1-1,0 1,0-1,1 1,-1-1,0 1,0-1,0 1,0-1,0 1,0-1,0 1,0-1,0 1,0-1,0 1,0-1,0 1,0-1,0 1,-1-1,1 1,0-1,0 1,-1-1,1 1,0-1,-1 1,1-1,0 0,-1 1,-33 111,-9 64,42-156,-1-4,1 1,1-1,0 0,1 0,1 0,0 0,1 0,1 0,1 3,22 11,-11-22</inkml:trace>
  <inkml:trace contextRef="#ctx0" brushRef="#br0" timeOffset="14753.328">4626 453,'-10'38,"-7"23,-2 5,3-4,4-7,4-8,4-13</inkml:trace>
  <inkml:trace contextRef="#ctx0" brushRef="#br0" timeOffset="14936.584">4343 396,'44'0,"42"-5,17-1,0-5,-13 0,-16 1,-21 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6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1 339,'255'-1,"-57"-26,-12-1,-174 27</inkml:trace>
  <inkml:trace contextRef="#ctx0" brushRef="#br0" timeOffset="303.613">114 536,'38'0,"32"-4,9-3,-4 1,-10 2,-12 0,-9 2,-8 1,-5 0,-8 1</inkml:trace>
  <inkml:trace contextRef="#ctx0" brushRef="#br0" timeOffset="948.019">424 1,'73'60,"-36"-28,1-1,1-2,2-2,1-2,3 0,-28-17,-12-8,0 1,0 0,0 1,0-1,0 1,-1 0,1 0,0 0,-1 1,0 0,1 0,-1 0,0 0,0 0,-1 1,1 0,-1 0,0 0,0 0,0 0,-1 1,1-1,-1 1,0 0,0 0,-1-1,1 1,-1 0,0 0,-1 1,1-1,-1 0,0 0,0 5,-10 11,-1 0,0-1,-2 0,0 0,-1-1,-1-1,0-1,-2 0,-6 4,-196 175,209-183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17,'38'5,"28"-3,7-2,-5-2,-8 1,-10 0,-13-5,-8-1,-10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0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75,'43'-4,"34"-7,8-2,-6 2,-10 3,-19-2,-11 0,-14 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29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44,'-39'135,"-127"202,149-304,154-226,1 21,-100 115,-29 42,0 1,1 0,0 0,1 1,0 0,1 1,1 1,3-3,-14 13,0 0,-1 0,1 1,0-1,0 0,-1 1,1-1,0 1,0 0,0 0,0 0,0 0,-1 0,1 0,0 0,0 0,0 1,0-1,0 1,-1-1,1 1,0 0,-1 0,1 0,0 0,-1 0,1 0,-1 0,1 0,-1 1,0-1,0 1,1-1,-1 1,0-1,0 1,0 0,-1-1,1 1,0 0,-1 0,1-1,-1 1,1 0,-1 0,0 0,0 0,0 0,0-1,0 1,0 0,-1 0,1 0,-1 0,1 0,-1-1,1 1,-1 0,0-1,-1 2,-61 205,59-199,1 0,0 0,0 0,1 1,1-1,-1 0,1 1,1-1,0 1,0-1,1 1,0-1,1 2,-2-10,1 1,0-1,-1 1,1-1,0 1,0-1,0 0,0 1,0-1,0 0,0 0,1 0,-1 0,0 0,1 0,-1 0,0 0,1 0,-1-1,1 1,-1 0,1-1,0 0,-1 1,1-1,0 0,-1 0,1 0,0 0,-1 0,1 0,-1 0,1-1,0 1,-1 0,1-1,-1 1,1-1,-1 0,1 0,0 0,58-41,228-278,-285 316,33-30,-35 33,0 1,-1-1,1 1,0-1,0 1,-1 0,1-1,0 1,0 0,-1-1,1 1,0 0,0 0,0 0,0 0,-1 0,1 0,0 0,0 0,0 0,0 0,-1 1,1-1,0 0,0 0,-1 1,1-1,0 1,0-1,-1 1,1-1,0 1,-1-1,1 1,-1-1,1 1,-1 0,1-1,-1 1,1 0,-1-1,1 1,-1 0,0 0,0 0,1-1,-1 1,0 0,0 0,0 0,0-1,0 1,0 0,0 0,13 169,-10-155,0 1,-1 0,-1 0,0 0,-1 0,-1-1,-1 1,0 2,-16 122,17-115</inkml:trace>
  <inkml:trace contextRef="#ctx0" brushRef="#br0" timeOffset="265.325">1294 299,'-9'39,"-4"21,1 6,2-3,3-13</inkml:trace>
  <inkml:trace contextRef="#ctx0" brushRef="#br0" timeOffset="515.214">1068 270,'19'0,"31"0,11 0,0 0,-5 0,-8-4,-6-3,-7 1,-4 2,-7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5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85,'65'-22,"0"4,2 3,-1 2,2 4,2 2,43 8,-112-1,1 0,-1 1,0-1,0 1,0-1,0 1,0 0,1 0,-1-1,0 1,0 0,-1 0,1 0,0 0,0 0,0 0,-1 0,1 0,0 0,-1 0,1 1,-1-1,0 0,1 0,-1 1,0-1,0 0,1 0,-1 1,0-1,0 0,-1 1,1-1,0 0,0 0,-1 1,1-1,0 0,-1 0,1 1,-1-1,0 0,1 0,-1 0,0 1,-41 44,-93 36,134-82,0 0,1 0,-1 0,0 0,0 0,0 0,1 1,-1-1,0 0,0 1,1-1,-1 0,0 1,1-1,-1 1,0-1,1 1,-1-1,1 1,-1 0,1-1,-1 1,1 0,-1-1,1 1,-1 0,1 0,0-1,0 1,-1 0,1 0,0-1,0 1,0 0,0 0,0 0,0 0,0-1,0 1,0 0,0 0,1 0,-1-1,0 1,0 0,1 0,-1-1,1 1,-1 0,0-1,1 1,-1 0,1-1,0 1,-1-1,1 1,-1-1,2 1,47 16,-40-15,53 9,-48-10,-1 1,0 0,0 1,0 0,0 1,0 0,-1 1,0 1,0 0,0 1,3 2,-12-6,0-1,-1 1,1-1,-1 1,1 0,-1 0,0 0,0 1,0-1,-1 0,1 1,-1-1,0 1,0-1,0 1,0 0,-1-1,1 1,-1 0,0 0,0-1,0 1,-1 0,0 0,1-1,-1 1,0-1,-1 1,1-1,0 1,-1-1,0 0,0 1,0-1,0 0,-1 0,1-1,-1 1,0 0,1-1,-1 0,0 1,-1-1,1 0,0-1,-4 2,-23 10,0-2,-1-1,0-2,-1 0,-11-1,37-6,-78 3,59-9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3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1 550,'49'-112,"34"-60,27 56,38-12,-147 126,0 1,0 0,0-1,0 1,0 0,0 0,0 0,0 0,0 0,0 0,1 0,-1 0,0 1,1-1,-1 0,0 1,1-1,-1 1,1 0,-1-1,1 1,-1 0,1 0,-1 0,1 0,-1 0,1 0,-1 0,1 1,-1-1,1 0,-1 1,1-1,-1 1,1 0,-1-1,0 1,0 0,1 0,-1 0,0 0,0 0,0 0,0 0,0 0,0 1,5 121,-8-83,0-9,0-24,1 0,0 1,0-1,0 0,1 1,0-1,1 1,0-1,0 0,0 1,1-1,0 0,0 0,1 0,0 0,0-1,1 1,0-1,0 0,4 5,-3-10,1 0,-1-1,0 0,1 0,-1 0,0-1,0 0,1 0,-1 0,0 0,0-1,0 0,0 0,0-1,-1 1,1-1,-1 0,1 0,-1 0,0-1,0 0,-1 1,1-1,-1-1,0 1,3-4,5-4,277-265,-288 276,1 0,-1 0,1 0,-1 0,1 0,-1 1,1-1,0 0,0 0,-1 0,1 1,0-1,0 0,0 1,0-1,0 1,0-1,0 1,0-1,0 1,0 0,0-1,0 1,0 0,0 0,0 0,0 0,0 0,0 0,0 0,0 0,1 0,-1 1,0-1,0 0,0 1,0-1,0 1,0-1,-1 1,1-1,0 1,0 0,0-1,0 1,-1 0,1 0,0 0,-1-1,1 1,0 0,-1 0,1 0,-1 0,1 1,4 138,-7-87,6 56,2-91</inkml:trace>
  <inkml:trace contextRef="#ctx0" brushRef="#br0" timeOffset="462.214">1242 296,'-4'38,"0"1,-1-1,-2 1,-2-1,-9 22,-2-28,19-32,1 0,-1 0,1 0,-1 0,1 1,-1-1,1 0,-1 0,0 0,1 0,-1 0,1-1,-1 1,1 0,-1 0,1 0,-1 0,1 0,-1-1,1 1,-1 0,1 0,-1-1,1 1,0 0,-1-1,1 1,-1-1,1 1,0 0,-1-1,1 1,0-1,0 1,-1-1,1 1,0-1,0 1,0-1,0 1,-1-1,1 1,0-1,0 0,0 1,0-1,0 1,1-1,-1 1,0-1,0 1,0-1,0 1,0-1,1 1,-1-1,0 1,0-1,1 1,0-18,1 1,1-1,0 1,2 0,0 1,0-1,2 1,7-14,3-7,1 1,2 1,2 1,1 0,5-2,-20 25,0 2,1-1,1 1,0 0,0 1,0 1,1-1,0 2,1-1,-1 1,1 1,0 0,1 1,-1 1,1-1,7 1,-18 2,-1 1,1 0,0-1,-1 1,1 0,0 0,-1 0,1 1,-1-1,1 0,0 1,-1-1,1 1,-1-1,1 1,-1-1,0 1,1 0,-1 0,1 0,-1 0,0 0,0 0,0 0,0 1,0-1,0 0,0 0,0 1,0-1,0 1,-1-1,1 1,-1-1,1 1,-1-1,1 1,-1 0,0-1,0 1,0-1,0 1,0 0,0-1,0 1,-1 0,-31 70,-50 0,65-65</inkml:trace>
  <inkml:trace contextRef="#ctx0" brushRef="#br0" timeOffset="865.513">57 663,'43'0,"49"-5,22-2,6-4,-8 0,-7-3,-9 0,-5 3,-9-1,-4 1,-6 3,-5 2,-4 2,-9-2,-4-1,-5 1,-5 1,-10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3.90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725 53,'-2'-3,"1"0,-1 0,0-1,0 1,0 0,0 0,-1 1,1-1,-1 0,1 1,-1 0,0 0,0-1,0 2,-1-1,1 0,0 1,-1-1,1 1,-1 0,1 0,-1 0,1 1,-1-1,0 1,1 0,-2 0,-16 1,-1 1,1 1,0 1,0 1,0 1,1 1,0 0,0 2,-15 8,-13 4,1 2,0 3,2 1,2 2,0 2,2 2,-23 24,23 13,40-68,1 0,0 1,0-1,0 0,0 0,0 1,0-1,1 0,-1 0,1 0,-1 1,1-1,0 0,0 0,0 0,0 0,0 0,1-1,-1 1,0 0,1 0,-1-1,1 1,0-1,0 1,-1-1,1 0,0 0,0 0,0 0,0 0,1 0,-1-1,1 1,13 4,1-1,0-1,0-1,0 0,1-1,-1-1,0-1,16-2,60 1,-92 2,1-1,0 1,-1 0,1 0,0 0,-1 0,1 1,-1-1,1 0,0 1,-1-1,1 1,-1-1,1 1,-1 0,1 0,-1-1,1 1,-1 0,0 0,0 0,0 1,1-1,-1 0,0 0,0 1,0-1,-1 1,1-1,0 1,-1-1,1 1,0-1,-1 1,0-1,1 1,-1 0,0-1,0 1,0 0,0-1,0 1,0 0,-1-1,1 1,0-1,-1 1,1 0,-1-1,0 1,-82 103,44-64,13-13,2 1,1 1,1 2,1 0,2 0,-3 10,21-40,-1 1,1 0,-1-1,1 1,0 0,0 0,0 0,0 0,1 0,-1 0,1 0,0 0,-1 0,2 0,-1 0,0 0,0 0,1 0,0 0,0 0,0 0,0 0,0 0,0 0,1-1,-1 1,1 0,0-1,0 1,0-1,0 0,0 0,0 0,1 0,-1 0,1 0,-1-1,1 1,0-1,0 1,-1-1,4 0,22 3,0-1,0-2,0-1,0-2,0 0,0-2,0-1,17-6,173-72,-196 75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47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816 996,'58'3,"0"3,0 3,0 2,16 7,94 18,388 45,-149-55,4-17,735-11,-988 3,0-7,-1-7,-1-7,0-7,-2-6,103-39,-236 66,-1-2,1 0,-1-2,-1 0,1-1,-2-1,0 0,0-2,-1 0,-1-1,10-12,-16 11,-1 0,-1 0,-1-1,0 0,-1 0,-1-1,-1 1,0-1,-1 0,-1-1,-1 1,-1 0,0 0,-3-17,1 23,0 1,-1-1,0 0,-1 1,0 0,-1-1,0 2,-1-1,0 1,0-1,-2 2,1-1,-1 1,0 0,-1 1,0 0,0 0,-1 1,0 0,0 1,-10-5,-23-10,0 2,-1 2,-1 2,-42-8,-122-22,-2 9,-183-6,-537-31,-230-2,1158 75,-241-13,0 10,1 10,-241 40,144 34,315-76,0 1,0 2,1 0,0 2,1 0,0 2,1 0,0 2,1 0,1 2,0 0,1 1,0 1,2 1,0 0,1 1,1 1,1 0,-6 15,18-29,-1 1,1 0,1 1,-1-1,1 0,1 0,0 1,0-1,0 0,1 0,1 1,-1-1,1 0,0 0,1 0,0-1,0 1,1-1,0 1,0-1,1 0,0-1,0 1,1-1,2 3,10 8,0 0,2-1,-1-1,2-1,0 0,1-2,0-1,1 0,69 22,1-3,1-4,1-5,1-4,1-3,97-1,643 31,159 13,-862-44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59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1 721,'112'-128,"6"5,60-44,-155 147,1 0,1 1,1 1,1 1,0 2,10-3,-36 17,0 0,1 0,-1 1,1-1,0 1,-1 0,1-1,-1 1,1 0,0 0,-1 0,1 0,0 0,-1 0,1 0,-1 1,1-1,-1 1,1-1,-1 1,1-1,-1 1,1 0,-1 0,1 0,-1 0,0 0,0 0,0 0,1 0,-1 0,0 1,0-1,-1 0,1 1,0-1,0 1,-1-1,1 1,-1-1,1 1,-1 0,1-1,-1 1,0-1,0 1,0 0,-3 81,-3-60,-8 56,14-77,0 0,0 0,1 0,-1 0,0 0,1 0,-1 0,1-1,0 1,-1 0,1 0,0-1,0 1,0 0,0-1,1 1,-1-1,0 1,1-1,-1 0,1 1,-1-1,1 0,0 0,-1 0,1 0,0-1,0 1,0 0,-1-1,1 1,0-1,0 0,0 1,0-1,0 0,8-2,-1 1,0-1,-1-1,1 1,0-2,-1 1,1-1,-1-1,0 1,-1-1,1 0,-1-1,0 0,0 0,-1-1,1 0,-2 0,1 0,20-19,141-130,-149 135,0 1,1 1,0 0,2 2,0 0,1 2,1 0,17-8,-39 22,0 1,1-1,-1 0,0 1,1-1,-1 0,1 1,-1 0,1-1,0 1,-1 0,1 0,-1 0,1 0,-1 0,1 0,0 0,-1 1,1-1,-1 0,1 1,-1-1,0 1,1 0,-1 0,1-1,-1 1,0 0,0 0,1 0,-1 0,0 0,0 1,0-1,0 0,0 0,0 1,-1-1,1 1,0-1,-1 0,1 1,-1-1,1 1,-1-1,0 1,0 0,0-1,0 1,0 0,-8 82,-20-9,19-53,0 0,1 0,2 0,0 1,2 0,0 1,1-1,1 10,6-10,2-5</inkml:trace>
  <inkml:trace contextRef="#ctx0" brushRef="#br0" timeOffset="249.48">1638 410,'-5'39,"-2"21,1 7,1-5,-3-11,0-11,-5-12,2-10</inkml:trace>
  <inkml:trace contextRef="#ctx0" brushRef="#br0" timeOffset="502.687">1384 410,'43'-4,"39"-3,9 1,-5-3,-13-1,-14 1,-17 3</inkml:trace>
  <inkml:trace contextRef="#ctx0" brushRef="#br0" timeOffset="729.253">2089 326,'43'-5,"34"-1,8-5,-1-1,-9 3,-13 2,-13 2,-4 3,-5 1,-5 0,-4 2,-6-1</inkml:trace>
  <inkml:trace contextRef="#ctx0" brushRef="#br0" timeOffset="934.585">2202 580,'39'0,"21"0,6-5,-3-1,-8 0,-9 1,-11 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8:57.5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142 170,'38'-5,"18"-2,9 1,-2-3,-3-1,0 1,-7 3,-3 3,-4 0,-6 3,0-1,-2 2,-3-1,-2 0,-2 1,-2-1,-5 0</inkml:trace>
  <inkml:trace contextRef="#ctx0" brushRef="#br0" timeOffset="266.166">1 424,'38'0,"56"-5,22-2,0 1,-9-4,-14 1,-18 0,-11 3,-13 2,-10 2,-7 1,-4 1,-3 0,-6 1</inkml:trace>
  <inkml:trace contextRef="#ctx0" brushRef="#br0" timeOffset="681.435">565 0,'73'18,"193"68,-260-85,0 0,0 0,0 1,0-1,0 1,0 1,-1-1,1 1,-1 0,0 0,0 0,0 1,0 0,-1 0,0 0,1 1,-1-1,-1 1,1 0,-1 0,0 0,0 1,0-1,-1 1,0 0,0-1,0 1,-1 0,0 0,0 0,0 0,-1 0,0 0,0 1,0-1,-1 0,0 0,-1 1,-6 8,-2 1,1-1,-2-1,0 0,-1 0,-1-1,0-1,0 0,-1 0,-1-2,-1 1,-46 39,-135 85,115-82,64-39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9:02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12 147,'-1'-1,"0"-1,0 1,0 0,0-1,0 1,0-1,0 1,0-1,1 1,-1-1,1 1,-1-1,1 0,0 1,0-1,-1 0,1 0,0 1,1-1,-1 0,0 1,0-1,1 0,-1 1,1-1,-1 1,1-1,0 1,0-1,-1 1,1-1,0 1,0-1,1 1,-1 0,1-1,48-42,-38 38,0-1,0 2,0-1,1 2,0 0,0 0,0 1,0 1,0 0,1 1,-1 0,1 1,-1 0,10 3,-21-3,1 0,0 1,0 0,0-1,0 1,0 0,-1 1,1-1,0 0,-1 1,1-1,-1 1,0 0,1 0,-1 0,0 0,0 0,0 1,-1-1,1 0,0 1,-1-1,0 1,0 0,1 0,-1-1,-1 1,1 0,0 0,-1 0,0 0,1 0,-1 0,0 0,0 0,-1 0,1-1,-1 4,-1 6,0-1,-1 1,0-1,0 0,-1 1,-1-2,0 1,0-1,-4 5,-118 135,126-149,-1-1,1 2,0-1,-1 0,1 0,0 0,0 1,0-1,0 0,0 1,0-1,0 1,0-1,1 1,-1 0,1-1,-1 1,1 0,0-1,-1 1,1 0,0-1,0 1,0 0,0 0,0-1,1 1,-1 0,0-1,1 1,0 0,-1-1,1 1,0-1,0 1,-1-1,1 1,0-1,1 0,-1 1,0-1,0 0,1 0,-1 0,0 0,1 0,-1 0,1 0,-1 0,1-1,0 1,-1 0,1-1,0 0,-1 1,1-1,0 0,-1 0,2 0,52 10,-38-7,0-1,-1 2,1 0,-1 2,0-1,0 2,7 4,-19-10,-1 1,1-1,-1 1,0 0,0 0,0 0,0 1,0-1,0 1,0-1,-1 1,0 0,1 0,-1 0,0 0,0 1,-1-1,1 0,-1 1,1-1,-1 1,0 0,-1-1,1 1,-1 0,1 0,-1-1,0 1,0 0,-1 0,1-1,-1 1,0 0,0-1,0 1,0-1,-2 4,-8 8,0 0,-1-1,0-1,-1 0,-1 0,0-2,0 1,-1-2,-1 0,0-1,-6 2,-46 33,5-16,49-29</inkml:trace>
  <inkml:trace contextRef="#ctx0" brushRef="#br0" timeOffset="334.425">802 232,'-35'41,"1"2,3 1,1 2,-10 23,9 24,31-90,0-1,-1 1,1-1,1 1,-1-1,0 1,1-1,-1 1,1-1,0 1,0-1,0 0,0 1,0-1,0 0,1 0,-1 0,1 0,-1 0,1 0,0 0,0-1,0 1,0-1,0 1,0-1,0 0,0 0,1 0,-1 0,0 0,1 0,-1 0,1-1,-1 0,1 1,17 0,0-1,0 0,0-2,0 0,0-1,0-1,-1-1,1-1,-2-1,16-6,-7 3,-1-2,0 0,0-1,-2-2,0 0,0-2,-1-1,-2 0,1-2,-2 0,-1-1,3-7,-17 22,-1 0,1 0,-2-1,1 0,-1 1,0-1,0-1,-1 1,0 0,0-1,0 1,-1-1,-1 1,1-1,-1 0,0 1,-1-1,0 0,0 1,-1-1,0 1,0 0,0-1,-1 1,0 0,-1 1,0-1,0 0,0 1,-1 0,0 0,0 0,0 1,-1 0,1 0,-9-2,0 0,0 1,0 1,-1 1,0 0,0 0,0 2,0 0,0 0,-1 2,1 0,0 0,-1 2,-13 2,-11 3</inkml:trace>
  <inkml:trace contextRef="#ctx0" brushRef="#br0" timeOffset="729.911">1507 6,'15'23,"0"0,-2 1,-1 1,-2 0,0 1,-1 0,-1 0,-1 5,-3-2,-1 0,-1 0,-2 1,-1-1,-1 0,-2 0,-1 0,-1 0,-3 6,-10 64,13-26,7-73,-1 1,1 0,0-1,-1 1,1-1,0 0,-1 1,1-1,0 1,-1-1,1 0,0 0,0 1,0-1,-1 0,1 0,0 0,0 0,0 0,-1 0,1 0,0 0,0 0,0 0,-1 0,1-1,0 1,0 0,-1-1,1 1,0 0,-1-1,1 1,0-1,-1 1,1-1,0 1,-1-1,1 1,-1-1,1 0,-1 1,0-1,1 0,-1 0,1 1,-1-1,0 0,0 0,0 1,1-1,-1 0,0 0,0 0,0 1,0-1,0 0,0 0,0 0,1-1,13-17,0 2</inkml:trace>
  <inkml:trace contextRef="#ctx0" brushRef="#br0" timeOffset="1035.875">1931 176,'-270'208,"217"-155,53-51,0 0,0-1,0 1,1 0,-1 0,1 0,-1-1,1 1,-1 0,1 0,0-1,0 1,0-1,0 1,0 0,0-1,0 0,0 1,1-1,-1 0,1 0,-1 0,1 1,-1-2,1 1,-1 0,1 0,0 0,0-1,-1 1,1-1,0 1,0-1,0 0,-1 0,1 0,0 0,0 0,0 0,5 2,3 0,0 1,0 0,0 1,-1 0,0 0,0 1,0 0,0 1,-1 0,1 0,-2 1,1 0,-1 0,0 1,0 0,1 3,19 21,-13-22</inkml:trace>
  <inkml:trace contextRef="#ctx0" brushRef="#br0" timeOffset="1600.883">2270 430,'-6'-3,"0"0,0 1,0 0,-1 0,1 1,0 0,-1 0,1 0,-1 1,0 0,1 0,-1 1,1-1,-1 2,1-1,0 1,-1-1,1 2,0-1,0 1,0 0,1 0,-1 1,1-1,0 1,0 1,0-1,0 1,1-1,-1 1,1 1,1-1,-3 3,5-3,0-1,0 1,0-1,0 1,1-1,-1 1,1-1,0 1,1 0,-1-1,1 1,0-1,0 1,0-1,1 0,0 1,0-1,0 0,0 0,0 0,1 0,0-1,0 1,0-1,0 1,0-1,1 0,-1 0,1-1,0 1,0-1,0 0,0 0,0 0,1 0,-1-1,0 1,1-1,-1-1,1 1,0 0,-1-1,1 0,2 0,12-4,0 1,-1-2,1-1,-1 0,0-1,0-1,-1 0,0-2,-1 0,0-1,0 0,-1-1,-1-1,0 0,9-12,61-34,-83 59,0-1,0 1,1 0,-1-1,0 1,0 0,0 0,0 0,1 0,-1 0,0 0,0 0,0 0,1 0,-1 0,0 1,0-1,0 0,0 1,0-1,0 1,0-1,0 1,0 0,0 0,0-1,0 1,0 0,0 0,0 0,-1 0,1 0,0 0,-1 0,1 0,-1 0,1 0,-1 0,0 0,1 0,-1 1,0-1,0 0,0 0,0 0,0 0,0 1,2 62,-49 190,6 16,40-257,1 3,-1 1,0 0,-1-1,-1 0,-1 1,0-1,-1 0,-1-1,0 1,-1-1,0-1,-2 1,0-1,0-1,-1 1,-8 6,16-18,0-1,0 1,0-1,0 0,0 1,0-1,0 0,-1 0,1-1,-1 1,1 0,0-1,-1 0,1 1,-1-1,1 0,-1 0,1 0,-1-1,1 1,0-1,-1 1,1-1,-1 0,1 0,0 0,0 0,0 0,-1 0,1-1,0 1,0-1,1 1,-1-1,0 0,1 0,-1 0,1 0,-1 0,1 0,-1-1,-33-99,33 85,1 1,0-1,1 0,1 0,1 0,0 1,2-1,-1 1,2-1,0 1,1 1,1-1,0 1,1 0,2-2,16-22,2 1,2 2,1 0,1 3,2 0,38-27,-45 41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9:07.4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480 75,'-34'-74,"33"74,0 0,0 0,1 0,-1 0,0 0,0 0,0 0,0 0,0 0,0 0,0 1,1-1,-1 0,0 1,0-1,0 1,1-1,-1 1,0-1,1 1,-1 0,0-1,1 1,-1 0,1-1,-1 1,1 0,-1 0,1-1,-1 1,1 0,0 0,-1 0,1 0,0 0,0-1,0 1,0 0,0 0,0 0,0 0,0 0,0 0,0 0,0-1,1 1,-1 0,0 0,1 0,-1 0,0-1,1 1,-1 0,-8 283,-7-50,-11-1,-10-2,-22 51,28-172,-5-2,-4-2,-5-1,-6 0,33-73,6-13,1 1,0 0,2 0,0 1,1 0,1 0,1 1,5-19,-1 0,1 0,0 0,0-1,0 1,0 0,0 0,1 0,-1 0,1-1,0 1,-1 0,2 0,-1-1,0 1,0-1,1 1,-1-1,1 0,0 1,0-1,0 0,0 0,0 0,0 0,0-1,1 1,-1-1,1 1,-1-1,1 0,0 0,-1 0,1 0,0 0,0-1,-1 1,1-1,0 0,0 0,0 0,0 0,0 0,-1-1,3 1,50-11,64 0,377 80,-272-56,111-12,-179-3,851-31,-530 13,832-15,363-9,-1328 36,-80 4,0-11,24-15,-264 27,118-34,-140 36,0-1,0 0,0 0,-1 0,1 0,-1 0,1-1,-1 1,0 0,0-1,0 1,0-1,0 1,-1-1,1 1,-1-1,0 0,1 1,-1-1,0 1,-1-1,1 0,0 1,-1-1,1 1,-1-1,0 1,0-1,0 1,0-1,0 1,-1 0,1 0,-1 0,0 0,1 0,-1 0,0 0,-2-1,-11-26,-19-70,4-1,5-2,4-1,-1-47,4 38,-112-787,98 717,28 177,1 1,-1-1,-1 0,1 1,-1 0,0 0,0 0,0 1,0 0,0-1,-1 2,0-1,1 1,-1 0,0 0,0 0,0 1,0 0,0 0,-1 1,1 0,0 0,0 0,0 1,-1 0,1 0,0 0,-5 3,-19-3,-1077 3,-914-3,14 99,751 15,1055-105,201-10,0 0,1-1,-1 1,0 0,0 0,0-1,0 1,1 0,-1-1,0 1,0 0,0-1,0 1,0-1,0 1,0 0,0-1,0 1,0 0,0-1,0 1,0 0,0-1,0 1,0 0,-1-1,1 1,0 0,0-1,0 1,0 0,-1-1,1 1,0 0,0 0,-1-1,1 1,0 0,0 0,-1 0,1-1,0 1,-1 0,1 0,0 0,-1 0,1 0,-1-1,36-12,16-2,0 1,1 3,0 2,0 3,36 0,-53 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1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14874 141,'-25'415,"20"-244,-21 66,19-197,26-56,22-32,2 1,1 2,3 2,1 2,3 2,0 3,40-21,-83 52,1 0,0 0,1 0,-1 1,1 1,-1-1,1 2,0-1,0 1,1 1,-1 0,0 0,0 1,0 1,9 0,-15 3,-1 0,1 0,-1 0,0 0,-1 0,1 1,-1-1,0 1,0 0,0-1,-1 1,1 0,-1 0,0 0,-1 0,1 0,-1 1,0-1,0 0,-1 0,0 0,1 0,-2 0,1 0,-1 0,1-1,-1 1,-1 0,1-1,-3 4,-9 19,-2-2,-1 1,-1-2,-1 0,-1-1,-1-2,-1 0,-1-1,0-1,-2-1,0-1,-1-1,-1-2,0 0,-1-2,0-1,-1-1,-28 0,39-12</inkml:trace>
  <inkml:trace contextRef="#ctx0" brushRef="#br0" timeOffset="302.719">15693 678,'-11'28,"-2"3,1 1,1 0,2 1,2 0,0 0,3 0,0 9,4-36,1-1,0 1,0-1,0 0,1 1,-1-1,1 0,1 0,-1 0,1 0,0-1,0 1,0-1,0 0,1 0,0 0,0 0,0 0,0-1,0 0,1 0,0 0,-1 0,1-1,0 0,0 0,1 0,-1 0,0-1,1 0,-1 0,0-1,1 1,-1-1,1 0,-1-1,1 1,-1-1,0 0,1 0,-1-1,0 0,0 0,0 0,0 0,0-1,0 0,-1 0,0 0,1-1,-1 1,0-1,0 0,-1 0,2-2,1-3,1 0,-1-1,0 0,-1 0,0-1,-1 1,0-1,-1 0,0 0,-1-1,0 1,0 0,-2-1,1 1,-1-1,-1 1,0-1,-1 1,0-1,0 1,-2 0,1 0,-1 0,-1 1,0 0,0-1,-1 1,0 1,-1-1,0 1,0 1,-1-1,-1 1,1 1,-1-1,-5-2,-11-2</inkml:trace>
  <inkml:trace contextRef="#ctx0" brushRef="#br0" timeOffset="967.792">16313 650,'-4'1,"-1"1,1-1,0 1,-1 0,1 1,0-1,0 0,0 1,1 0,-1 0,1 0,-1 1,1-1,0 1,0 0,-5 5,-5 3,2 2,-1 0,2 0,-1 1,2 0,0 0,-6 17,12-26,1 1,-1-1,2 1,-1-1,0 1,1-1,1 1,-1 0,1-1,0 1,0 0,1 0,0-1,0 1,1-1,0 1,0-1,0 1,1-1,0 0,0 0,2 3,1-5,1 1,0-1,0 0,0-1,0 1,1-1,-1-1,1 0,0 0,-1 0,1-1,0 0,0 0,0-1,0 0,0-1,0 0,0 0,0 0,-1-1,1 0,0-1,-1 0,0 0,1 0,0-2,9-3,0 0,0-1,-1-1,0-1,-1 0,0-1,-1 0,-1-1,1-1,-2 0,0-1,6-11,111-205,-111 194,-6 15,-1 0,0-1,-2 0,0 0,-2-1,-1 0,0-1,-2 1,-1-1,-1 0,-1 0,-1 0,-2 0,0 0,-1 1,-7-24,9 42,-1 1,1 0,-1 0,0 0,0 1,0-1,-1 0,0 1,0-1,0 1,0 0,-1 0,0 0,0 1,0-1,0 1,0 0,0 0,-1 1,0-1,1 1,-1 0,0 0,0 0,0 1,-1 0,1 0,0 0,0 0,0 1,-1 0,1 0,0 1,-1-1,1 1,-3 1,-13 10,0 1,1 0,0 2,1 0,1 2,0 0,1 0,1 2,1 0,1 1,0 0,2 1,0 0,2 1,0 1,1 0,1 2,2-11,0 1,1-1,1 1,1 0,0 0,1 1,0-1,2 0,-1 1,2-1,0 0,1 1,0-1,2 0,-1 0,2-1,0 1,1-1,0 0,1 0,1-1,0 0,9 12,34 25,-32-32</inkml:trace>
  <inkml:trace contextRef="#ctx0" brushRef="#br0" timeOffset="1584.108">16906 706,'5'191,"-4"-188,0 1,0-1,0 0,0 1,1-1,-1 0,1 0,0 0,0 0,0 0,0 0,1 0,-1-1,1 1,-1-1,1 0,0 0,0 0,0 0,0 0,0-1,1 1,-1-1,0 0,1 0,-1 0,1 0,-1-1,1 1,-1-1,1 0,-1 0,1 0,0-1,-1 1,1-1,-1 0,0 0,1 0,-1 0,0-1,4-1,2-3,0 0,-1-1,1 0,-1 0,-1-1,1 0,-1 0,-1-1,1 0,-1-2,20-23,84-138,-109 170,-1 1,1-1,0 1,-1-1,1 1,0-1,0 1,0-1,0 1,0 0,0 0,0-1,0 1,1 0,-1 0,0 0,1 0,-1 0,1 1,-1-1,1 0,-1 1,1-1,-1 1,1-1,0 1,-1 0,1 0,0 0,-1 0,1 0,0 0,-1 0,1 0,0 1,-1-1,1 1,-1-1,1 1,0-1,-1 1,1 0,-1 0,0 0,1 0,-1 0,0 0,0 0,1 0,-1 1,0-1,0 0,0 2,39 153,-27-81,115 390,-119-420,-1 0,-3 0,-2 1,-1 0,-5 36,1-57,-2 0,0 0,-2-1,0 1,-2-1,0-1,-2 1,-1-1,-1-1,-6 9,11-19,-2 0,1 0,-1 0,-1-1,0-1,-1 0,0 0,0-1,-1 0,0-1,-1 0,1-1,-2-1,1 0,-1 0,0-2,0 1,-7 0,15-5,-1 1,1-1,-1 0,1 0,0-1,-1 0,1 0,0 0,-1-1,1 0,0 0,0-1,0 1,1-1,-1-1,1 1,-1-1,1 0,0 0,1 0,-1-1,1 0,0 0,0 0,0 0,1-1,-1 1,1-3,-4-4,1-1,1 0,1 0,-1 0,2 0,0-1,1 1,0-1,1 0,0 0,1 1,1-1,0 0,3-8,2 0,0 0,1 0,1 1,1 1,1-1,0 1,2 1,0 0,2 1,0 0,0 1,8-5,13-13,2 1,2 3,0 1,2 2,27-13,-14 10,1 3,2 3,1 2,0 2,2 3,0 3,30-3,-46 10,-8 1</inkml:trace>
  <inkml:trace contextRef="#ctx0" brushRef="#br0" timeOffset="11019.297">3134 2569,'0'34,"4"15,3 5,-1-8</inkml:trace>
  <inkml:trace contextRef="#ctx0" brushRef="#br0" timeOffset="11486.116">3416 1693,'37'96,"-31"-76,-1 1,-1-1,0 1,-2 0,0 0,-2 17,9 67,24 194,-25-230,-3-1,-4 1,-5 55,-16 9,24-120,1-7</inkml:trace>
  <inkml:trace contextRef="#ctx0" brushRef="#br0" timeOffset="11836.764">3077 2033,'0'4,"0"2</inkml:trace>
  <inkml:trace contextRef="#ctx0" brushRef="#br0" timeOffset="12369.64">3811 2371,'0'33,"5"17,1 4,0-2,-1-6,-2-5,4-10,1-10</inkml:trace>
  <inkml:trace contextRef="#ctx0" brushRef="#br0" timeOffset="12663.652">3783 1948,'0'0</inkml:trace>
  <inkml:trace contextRef="#ctx0" brushRef="#br0" timeOffset="-1395.951">12701 1073,'0'33,"0"17,4-1,3-4,-1-9</inkml:trace>
  <inkml:trace contextRef="#ctx0" brushRef="#br0" timeOffset="-1165.22">12701 565,'0'0</inkml:trace>
  <inkml:trace contextRef="#ctx0" brushRef="#br0" timeOffset="-882.883">12927 847,'-11'23,"2"1,0 0,2 0,1 0,0 1,2 0,1 0,1 0,1 0,1 0,2 0,0 0,2 5,-3-26,0 1,1-1,0 0,-1 1,1-1,1 0,-1 0,0 0,1 0,0-1,0 1,0-1,1 0,-1 1,1-1,-1-1,1 1,0-1,0 1,0-1,0 0,1-1,-1 1,1-1,-1 0,1 0,-1 0,1 0,-1-1,1 0,2 0,9 0,1-1,-1-1,0-1,0 0,0-1,0-1,0 0,-1-1,0-1,0 0,-1-1,1 0,-2-2,1 1,-2-2,1 0,7-9,0-1,-2-2,0-1,-2 0,0-1,-2 0,-1-1,-1-1,6-19,-4 12,-1 0,-1-1,-3 0,0-1,-2-1,-2 1,-2-1,-1 1,-1-1,-3 0,-1 0,-1 1,-2 0,-6-17,8 40,-1 1,-1 0,0 0,-1 0,0 1,-1 0,0 0,0 1,-1 0,-11-9,16 15,-1 1,0-1,0 1,0 0,0 0,0 0,-1 1,0 0,1 0,-1 0,0 1,0 0,0 0,0 1,0-1,0 1,1 0,-1 1,0-1,0 1,0 1,0-1,0 1,1 0,-4 1,-4 4,-1 0,1 1,1 1,0 0,0 0,0 1,1 1,1 0,0 0,0 1,1 0,1 1,0 0,1 0,0 1,1 0,0 0,1 0,1 2,-2 4,1 1,1 0,1 0,1 0,1 0,0 0,2 0,0 0,2 0,0 0,1 0,1-1,4 10,1-7,0 0,2-1,0 0,1-1,2 0,0-1,1-1,1-1,0 0,2-1,0-1,0 0,2-2,0 0,0-1,2-2,-1 0,1-1,1-2,0 0,0-1,0-2,1 0,0-2,0 0,0-2,0-1,17-2,44-12,-53 7</inkml:trace>
  <inkml:trace contextRef="#ctx0" brushRef="#br0" timeOffset="-703.211">13801 932,'34'9,"20"4,6-5,-2-5,-2-2,-5-1,-7-1,-5-1,-6-4,-7-1</inkml:trace>
  <inkml:trace contextRef="#ctx0" brushRef="#br0" timeOffset="-2544.067">10754 678,'-17'160,"6"1,10 87,1-242,0 0,0 0,0 1,0-1,-1 0,0 0,-1 0,1 0,-1 0,0 0,0 0,-4 5,-4-40,11-7,1 0,2 0,2 0,1 1,2 0,1 1,6-12,11-23,2 2,3 0,23-31,-48 85,1-1,1 1,0 1,0 0,2 0,-1 0,2 2,-1-1,9-4,-19 15,1 0,-1 0,1 0,-1 0,1 0,-1 0,1 0,-1 1,1-1,-1 1,1-1,-1 1,1-1,-1 1,0 0,0 0,1 0,-1 0,0 0,0 0,0 0,0 0,0 0,0 0,0 1,0-1,-1 0,1 1,0-1,-1 0,1 1,-1-1,1 1,-1-1,0 1,0-1,0 1,0-1,0 1,0-1,0 1,0-1,0 1,-1-1,1 1,-1-1,1 1,-1 0,2 7,1 10,0 0,2-1,0 0,1 0,1 0,0-1,2 0,0 0,1 0,0-1,1-1,4 5,1-6,-1-3</inkml:trace>
  <inkml:trace contextRef="#ctx0" brushRef="#br0" timeOffset="-2350.218">11402 1186,'5'28,"7"11,0-7,-1-9</inkml:trace>
  <inkml:trace contextRef="#ctx0" brushRef="#br0" timeOffset="-2166.07">11318 537,'0'0</inkml:trace>
  <inkml:trace contextRef="#ctx0" brushRef="#br0" timeOffset="-1647.888">11967 791,'-40'27,"2"2,0 1,3 2,0 2,2 1,-22 31,49-56,0 1,1-1,0 1,0 0,1 0,1 1,0-1,0 1,1 0,1 0,0 0,0 0,2 0,-1 0,1 0,2 5,-2-14,1 1,-1-1,1 0,0 0,0 1,0-1,0-1,0 1,1 0,0-1,-1 1,1-1,0 0,0 1,0-1,0-1,1 1,-1 0,0-1,1 0,-1 0,1 0,-1 0,1 0,0-1,-1 0,1 0,0 0,-1 0,1 0,0-1,-1 1,1-1,-1 0,1 0,-1 0,1-1,-1 1,0-1,0 0,0 0,0 0,0 0,0-1,0 1,-1-1,1 1,-1-1,0 0,0 0,153-166,56-107,-202 263,-7 8,0 0,1 1,0-1,0 1,0 0,0 0,1 0,-1 1,1-1,0 1,0-1,1 1,-1 1,3-2,18 43,-18-5,0-1,-2 1,-2 0,-1 1,-2 10,5 61,13 81,0-22,-7 0,-9 77,-1-220,-1-1,-2 0,0 1,-1-1,-1 0,-1 0,0-1,-2 1,-1-1,0 0,-1-1,-1 0,-12 15,18-31,0 1,0-1,-1 0,0 0,0 0,0-1,0 1,0-1,0 0,-1-1,1 0,0 1,-1-2,1 1,-1 0,0-1,1 0,-1-1,1 1,-1-1,1 0,-1 0,1-1,0 0,0 0,-1 0,1 0,1-1,-1 0,0 0,1 0,-1-1,1 1,0-1,0 0,0 0,1-1,0 1,0-1,0 1,0-1,0 0,0-3,-9-17,1-1,1 0,2-1,0 0,2 0,1-1,1 1,1-1,2 0,1 0,1 0,1 0,1 0,2 0,1 1,1 0,1 0,1 1,2 0,1 0,0 1,12-16,-8 16</inkml:trace>
  <inkml:trace contextRef="#ctx0" brushRef="#br0" timeOffset="16926.832">9935 2513,'-1'11,"0"1,2 0,-1 0,1 0,1 0,0-1,1 1,0-1,1 0,0 1,1-2,0 1,6 8,-6-16,0-1,1 0,-1-1,0 1,1-1,-1 0,1 0,0-1,-1 0,1 0,-1 0,1 0,0-1,-1 0,1 0,-1-1,0 0,1 1,-1-2,0 1,0-1,0 0,0 0,-1 0,1 0,-1-1,0 0,0 0,0 0,-1 0,4-5,-1 1,0 1,-1-1,0 0,-1 0,0-1,0 1,0-1,-1 0,-1 0,2-7,-3 13,-1 1,0-1,1 0,-1 0,0 0,0 0,-1 1,1-1,-1 0,1 0,-1 0,0 1,0-1,0 0,0 1,-1-1,1 1,-1-1,1 1,-1 0,0 0,0 0,0 0,0 0,0 0,-1 0,1 1,0-1,-1 1,1-1,-1 1,0 0,1 0,-1 0,0 1,-2-1,-74-1,54 8</inkml:trace>
  <inkml:trace contextRef="#ctx0" brushRef="#br0" timeOffset="17459.901">10358 1806,'18'381,"-11"-297,-7-63,1 1,1-1,1 1,1-1,1 0,1 0,0-1,8 15,-14-34,1 0,0 0,-1 0,1 0,0 0,0 0,0 0,0 0,0 0,0-1,0 1,0 0,0-1,0 1,0 0,1-1,-1 0,0 1,0-1,1 0,-1 1,0-1,0 0,1 0,-1 0,0 0,0 0,1 0,-1-1,0 1,0 0,1-1,-1 1,0-1,0 1,0-1,0 1,0-1,1 0,-1 0,0 0,48-41,-41 34,5-7,0 2,2 0,-1 0,2 1,0 1,0 1,1 0,0 1,1 1,-1 1,2 0,-1 1,1 1,-13 4,-1 1,1 0,-1 0,1 0,-1 0,1 1,-1 0,0 0,1 1,-1-1,0 1,0 0,0 1,0-1,0 1,-1 0,1 0,-1 0,1 1,-1 0,0 0,-1 0,1 0,-1 0,0 1,0-1,0 1,0 0,-1 0,0 0,0 0,0 1,-1-1,0 0,0 1,0-1,-1 1,1-1,-1 1,-1-1,1 1,-1-1,0 0,0 1,0-1,-1 0,0 1,0-1,0 0,-1 0,0-1,0 1,0 0,-9 7,0-1,0 0,-1-1,-1 0,1-1,-1-1,-1 0,0-1,0-1,0 0,-1-1,1 0,-1-2,-6 1,16-2,-1 0,1 0,-1 0,0-1,0 0,0-1,0 0,0 0,1 0,-1-1,0 0,0 0,0-1,1 0,-1 0,1 0,-1-1,1 0,0 0,0-1,0 1,1-1,-1-1,1 1,0-1,-1 0,-6-16</inkml:trace>
  <inkml:trace contextRef="#ctx0" brushRef="#br0" timeOffset="17727.176">11092 1666,'0'765,"16"-698,-3-56</inkml:trace>
  <inkml:trace contextRef="#ctx0" brushRef="#br0" timeOffset="18037.85">11289 2456,'23'7,"1"-1,0-2,-1 0,1-1,1-1,-1-2,0 0,15-3,-32 1,0 1,0-1,0 0,0-1,0 1,0-2,-1 1,0-1,1 1,-1-2,-1 1,1-1,-1 0,1 0,-1 0,-1-1,1 0,-1 0,0 0,0 0,-1-1,0 1,0-1,-1 0,1 0,-1 0,-1 0,0 0,0-1,0 1,-1 0,0-1,0 1,-1-7,0 11,1-1,-1 0,1 1,-1-1,0 1,-1-1,1 1,0 0,-1-1,0 1,0 0,0 0,0 0,0 0,-1 1,1-1,-1 1,0-1,0 1,1 0,-2 0,1 0,0 0,0 1,-1-1,1 1,0 0,-1 0,1 0,-1 0,0 1,1 0,-1-1,0 1,1 0,-1 1,1-1,-1 1,0-1,1 1,-1 0,1 1,0-1,-1 0,0 2,-7 3,0 0,1 1,0 0,0 1,0 0,1 1,0 0,1 0,0 1,0 0,1 0,1 1,0-1,0 2,1-1,0 1,1-1,0 1,1 1,0 3,3-10,0 0,0 0,1 0,-1 0,2 0,-1 0,0-1,1 1,0 0,1-1,-1 0,1 1,0-1,0 0,1 0,0-1,-1 1,1-1,1 1,-1-1,1-1,0 1,-1-1,2 1,-1-2,4 3,11 3</inkml:trace>
  <inkml:trace contextRef="#ctx0" brushRef="#br0" timeOffset="18544.97">11882 2626,'263'-251,"-263"250,0 1,0-1,1 1,-1-1,0 1,0-1,1 1,-1 0,1-1,-1 1,0-1,1 1,-1 0,1-1,-1 1,1 0,-1 0,1 0,-1-1,1 1,-1 0,1 0,-1 0,1 0,-1 0,1 0,-1 0,1 0,-1 0,1 0,-1 0,1 0,0 0,-1 0,1 1,-1-1,1 0,-1 0,0 0,1 1,-1-1,1 0,-1 1,1-1,-1 0,0 1,1-1,-1 1,0-1,1 1,-1-1,0 1,0-1,1 1,-1-1,0 1,4 39,-1-14,-2-24,-1 0,1 0,0 0,0 0,1-1,-1 1,0-1,0 1,1-1,-1 1,1-1,0 1,-1-1,1 0,0 0,-1 0,1 0,0 0,0-1,0 1,0 0,0-1,0 0,0 1,0-1,0 0,0 0,0 0,0 0,0 0,0-1,0 1,0-1,0 1,0-1,0 0,0 1,0-1,0-1,76-38,48-53,-125 93,1-1,-1 0,0 0,1 1,-1-1,0 1,1-1,-1 1,1 0,-1-1,0 1,1 0,-1 0,1 0,-1 0,1 0,-1 0,1 1,-1-1,1 0,-1 1,0-1,1 1,-1-1,0 1,1 0,-1 0,0-1,0 1,1 0,-1 0,0 0,0 0,0 1,0-1,-1 0,1 0,0 1,0-1,-1 0,12 65,-8-30,-3-32,0-1,0 1,0-1,1 1,0-1,-1 0,1 0,0 0,1 0,-1 0,0 0,1-1,0 1,-1-1,1 1,0-1,0 0,0 0,3 0,14 6</inkml:trace>
  <inkml:trace contextRef="#ctx0" brushRef="#br0" timeOffset="18893.327">13209 2202,'-49'13,"27"-8,0 0,1 2,-1 0,1 1,1 1,0 1,0 1,-10 8,28-18,0 0,0 0,1 1,-1-1,0 0,1 1,-1-1,1 1,0-1,-1 1,1-1,0 1,0 0,0 0,0 0,1 0,-1 0,0 0,1 0,-1 0,1 0,0 0,0 0,-1 0,1 0,1 0,-1 0,0 0,0 0,1 0,-1 0,1 0,0 0,0 0,-1 0,1 0,0 0,1-1,-1 1,0 0,0-1,1 1,-1-1,1 1,-1-1,1 0,0 0,-1 0,1 0,1 1,157 45,-149-44,0 1,-1 0,0 1,0 0,0 1,-1 0,1 0,-1 1,-1 0,1 1,0 1,-6-6,0 1,0-1,-1 1,1 0,-1 0,0 0,0 1,0-1,-1 0,0 1,1-1,-2 1,1 0,0-1,-1 1,0-1,0 1,0 0,-1-1,1 1,-1-1,0 1,-1-1,1 1,-1-1,1 0,-2 1,1-1,-2 3,0-1,0 0,-1 0,1 0,-2 0,1-1,0 0,-1 0,0 0,0-1,-1 0,1 0,-1 0,0-1,0 0,0-1,0 1,0-1,-1-1,1 1,-1-1,1-1,-7 1,-12 0</inkml:trace>
  <inkml:trace contextRef="#ctx0" brushRef="#br0" timeOffset="-5865.721">4516 1271,'22'17,"0"-1,1-1,1-1,0-1,1-1,0-1,1-2,0 0,1-2,0 0,0-2,0-1,0-2,1 0,0-2,21-2,-24-7,-1 0,0-2,0 0,-1-2,-1-1,0 0,-1-2,-1 0,0-1,-1-2,-1 0,-1 0,-1-2,11-17,-3 9,92-121,-8-6,56-112,20-29,-31 68,-153 229,0-2,0 1,1 0,-1 0,0-1,0 1,1 0,-1 0,1 0,-1-1,1 1,-1 0,1 0,0 0,0 0,-1 0,1 0,0 0,0 1,0-1,0 0,0 0,0 1,0-1,0 0,0 1,1-1,-1 1,0-1,0 1,0 0,1 0,-1-1,0 1,0 0,1 0,-1 0,0 0,0 1,1-1,-1 0,0 0,0 1,1-1,-1 1,0-1,0 1,0-1,0 1,0 0,0 0,0-1,0 1,0 0,0 0,0 1,6 149,-14-11,-6 1,-7-2,-5 0,-6-2,-39 102,64-220,0 0,0 0,-2-1,-1 0,0 0,-1-1,0 0,-2-1,0 0,-1-1,0 0,-1-1,-1-1,0 0,-1-1,-16 9,17-12,0-2,-1 0,1 0,-2-2,1 0,-1-1,1 0,-17 0,25-3,1-1,0 0,-1 0,1 0,0-1,0-1,0 1,-1-1,1 0,1-1,-1 1,0-1,1-1,-1 1,1-1,0 0,0-1,1 1,-1-1,1 0,0-1,0 1,-2-5,1 0,0 0,0 0,1-1,0 0,1 0,0 0,1 0,0-1,1 1,0-1,1 0,0 1,1-1,0 0,1 0,1 1,-1-1,2 0,0 1,0 0,1 0,0 0,1 0,0 0,1 1,18-34,-3 8</inkml:trace>
  <inkml:trace contextRef="#ctx0" brushRef="#br0" timeOffset="-5553.705">6548 621,'-21'24,"-26"30,2 3,2 1,-25 47,64-100,0 1,0 0,1 0,0 0,0 0,0 1,1-1,0 1,0 0,1-1,0 1,0 0,0 0,1 0,0 0,0 0,1 0,0 0,0-1,1 1,0 0,0-1,0 1,1-1,0 1,0-1,1 0,0-1,0 1,3 4,1-4,0 0,1 0,0-1,0 0,0 0,0-1,1 0,0 0,0-2,0 1,0-1,0 0,0-1,0 0,1-1,-1 0,0-1,1 0,-1 0,0-1,0-1,0 1,0-2,-1 1,1-1,-1-1,0 0,0 0,0-1,-1 0,0 0,0-1,-1 0,1 0,-1-1,-1 0,3-4,0-1,0-1,0-1,-1 0,-1 0,-1 0,0-1,-1 0,0 0,-2-1,0 1,0-1,-2 0,0 1,-1-1,0 0,-2 0,0 1,-1-1,0 1,-3-4,4 13,0 0,-1 1,0-1,0 1,-1 0,0 0,0 0,0 0,-1 1,0-1,0 1,0 0,-1 1,1 0,-1-1,0 2,0-1,-1 1,1 0,-1 0,0 1,0 0,1 0,-5-1,-14-1</inkml:trace>
  <inkml:trace contextRef="#ctx0" brushRef="#br0" timeOffset="-5179.952">7113 1,'-19'91,"3"1,4 0,4 1,5 86,-7 124,-8 37,26-289,-8-50,0 0,0 0,1-1,-1 1,0 0,1 0,-1 0,0 0,1 0,-1 0,1 0,-1-1,1 1,0 0,-1 0,1-1,0 1,0-1,-1 1,1 0,0-1,0 1,0-1,0 0,0 1,-1-1,1 0,0 1,0-1,0 0,0 0,0 0,0 0,0 0,0 0,0 0,0 0,0 0,0-1,0 1,0 0,0-1,0 1,0 0,-1-1,1 1,0-1,0 1,0-2,39-59,-28 36</inkml:trace>
  <inkml:trace contextRef="#ctx0" brushRef="#br0" timeOffset="-4766.627">7395 565,'13'97,"42"207,-45-266,-6-20,0 0,2 0,0 0,1-1,0 0,2 0,6 9,-15-25,1 0,0 0,-1 0,1 0,0 0,0 0,-1-1,1 1,0 0,0 0,0-1,0 1,0 0,0-1,0 1,0-1,0 1,0-1,0 0,1 1,-1-1,0 0,0 0,0 0,0 0,1 0,-1 0,0 0,0 0,0 0,0-1,1 1,-1 0,0-1,0 1,0-1,0 1,0-1,0 0,0 1,0-1,0 0,-1 0,1 0,0 0,0 1,-1-1,1 0,0 0,0-1,31-61,-28 52,53-160,-19 46,-26 78,2 2,2 0,2 1,8-11,-16 37</inkml:trace>
  <inkml:trace contextRef="#ctx0" brushRef="#br0" timeOffset="-4516.08">7988 650,'0'34,"0"15,5 5,1-3,0-4,-1-6,3-6,1-3,-2-2,3-7,0-2,-2 0,-2-3</inkml:trace>
  <inkml:trace contextRef="#ctx0" brushRef="#br0" timeOffset="-4346.872">7988 254,'5'15,"1"9,0 5,-1-2</inkml:trace>
  <inkml:trace contextRef="#ctx0" brushRef="#br0" timeOffset="-3982.241">8298 1073,'2'0,"0"1,0-1,-1 0,1 1,0-1,0 0,0 0,0 0,-1 0,1-1,0 1,0 0,0-1,-1 1,1-1,0 1,0-1,-1 0,1 0,-1 0,1 0,-1 0,1 0,-1 0,0-1,1 1,-1 0,0-1,0 1,0-1,0 0,0 1,0-1,-1 1,1-1,0 0,-1 0,1 1,-1-1,0 0,0 0,0 0,0 0,0 0,4-5,95-189,-35 79,-53 140,22 205,17-147,-49-78,1-1,1-1,-1 1,0 0,0 0,1-1,-1 0,0 1,1-1,0 0,-1 0,1 0,0 0,-1-1,1 1,0-1,0 0,-1 1,1-1,0-1,0 1,0 0,-1-1,1 1,0-1,-1 0,1 0,0 0,-1 0,1 0,-1-1,1 1,6-7,0 0,0 0,-1 0,0-1,-1-1,0 1,0-1,-1 0,2-5,28-39,70-89,-91 118</inkml:trace>
  <inkml:trace contextRef="#ctx0" brushRef="#br0" timeOffset="-3496.718">9145 621,'-19'22,"-17"19,1 1,3 1,1 2,-19 38,48-81,0 1,0 0,0 0,0 0,0 0,1 0,-1 1,1-1,0 0,0 1,0-1,0 1,1-1,-1 1,1-1,0 1,0 0,1-1,-1 1,1-1,-1 1,1-1,0 0,0 1,1-1,-1 0,1 1,0-1,-1 0,1 0,1 0,-1-1,0 1,1 0,-1-1,1 0,0 0,0 1,0-1,0-1,0 1,0 0,0-1,1 0,-1 0,1 0,-1 0,1 0,-1-1,1 1,2-1,14-6,0-1,0-1,-1 0,0-2,-1 0,0-1,-1 0,0-2,0 0,7-9,22-15,-12 12,0 0,2 2,1 2,23-9,-57 28,0 0,0 1,0-1,0 1,0 0,0 0,1 0,-1 1,0-1,1 1,-1 0,0 0,1 0,-1 0,1 0,-1 1,0 0,0-1,1 1,-1 0,0 1,0-1,0 1,0-1,0 1,0 0,-1 0,1 0,0 0,-1 1,0-1,1 1,-1-1,0 1,0 0,-1 0,1 0,-1 0,1 2,4 11,0 0,-2 1,0 0,-1 0,-1 0,-1 0,0 9,4 27,11 170,-11 167,-5-354,2-6,-2 0,-1 0,-1-1,-2 1,-1-1,-1 0,-1 0,-1 0,-2-1,-1-1,-2 0,0 0,-2-1,-4 5,15-25,1 0,-1-1,0 1,0-1,-1 0,1-1,-1 1,0-1,0 0,-1 0,1 0,-1-1,0 0,0 0,0 0,0-1,-1 0,1 0,0 0,-1-1,0 0,1-1,-1 1,0-1,1 0,-1-1,1 0,-1 0,1 0,-1-1,-5-2,4 0,1 0,0-1,0 0,0-1,1 1,-1-1,1 0,1-1,-1 1,1-1,0 0,1-1,0 1,0-1,0 0,1 0,0 0,1 0,-1-6,-19-164,21 99,2 1,5 0,2 0,4 1,6-12,-2 28</inkml:trace>
  <inkml:trace contextRef="#ctx0" brushRef="#br0" timeOffset="12993.05">4121 1666,'23'290,"37"281,-32-395,-8-194,-10-1,2 1,0 0,1 0,1 1,0 1,1 0,1 2,1-1,0 2,0 0,1 1,1 1,0 1,1 0,0 2,0 0,1 1,0 1,0 1,16-1,-34 5,0 1,0-1,0 1,0 0,0 0,0 0,0 0,0 1,0-1,0 1,0 0,0 0,0 0,0 0,-1 0,1 1,0-1,-1 1,1 0,-1-1,0 1,1 0,-1 1,0-1,0 0,0 1,-1-1,1 1,0-1,-1 1,0 0,0-1,0 1,0 0,0 0,0 0,-1 0,1 0,-1 0,0 0,0 0,0 0,0 0,-1 0,1 0,-1 0,0 0,0 0,0 0,0 0,0 0,-1-1,-16 20,-1-2,-2 0,0-1,0-1,-2-1,0-1,-1-1,-1-1,0-1,-1-2,-9 3,19-6,-39 10,37-17</inkml:trace>
  <inkml:trace contextRef="#ctx0" brushRef="#br0" timeOffset="13421.855">4601 2738,'41'-6,"-2"-1,1-2,-1-2,0-1,-1-2,-1-2,0-1,15-12,-36 19,-1 0,0-1,0-1,-1-1,-1 0,0-1,-1 0,0-1,-2 0,1-1,-2 0,0 0,-1-1,-1 0,0-1,-1 0,-1 0,-1 0,0-6,-3 21,0 0,-1 1,0-1,1 0,-1 0,0 0,0 0,-1 0,1 1,0-1,-1 0,0 0,0 1,0-1,0 0,0 1,0-1,-1 1,1-1,-1 1,0-1,0 1,1 0,-1 0,-1 0,1 0,0 1,0-1,-1 0,1 1,-1 0,0-1,1 1,-1 0,0 1,1-1,-1 0,0 1,0-1,0 1,0 0,1 0,-1 0,0 0,0 1,0-1,0 1,0 0,-6 2,0 1,0 0,1 1,0 0,0 1,0-1,0 1,1 1,0-1,0 1,1 1,0-1,0 1,1 0,0 0,0 1,1 0,-2 3,5-10,0 0,0 1,0-1,0 0,0 1,1-1,-1 0,0 1,1-1,0 1,0-1,0 1,0-1,0 0,0 1,0-1,1 1,-1-1,1 1,0-1,0 0,0 0,0 1,0-1,0 0,1 0,-1 0,1 0,-1 0,1 0,0-1,0 1,-1-1,1 1,1-1,-1 1,0-1,0 0,0 0,1 0,-1 0,0-1,2 1,111 15,-110-17,1 0,0 0,0 1,0 0,0 0,-1 0,1 1,0 0,0 0,-1 1,1-1,-1 1,1 1,-1-1,0 1,1-1,-1 2,-1-1,1 0,0 1,-1 0,0 0,0 0,0 1,0-1,1 3,2 42,-7-26</inkml:trace>
  <inkml:trace contextRef="#ctx0" brushRef="#br0" timeOffset="13671.964">5533 2456,'-5'38,"-1"18,4-1,4-9</inkml:trace>
  <inkml:trace contextRef="#ctx0" brushRef="#br0" timeOffset="13824.82">5533 2230,'0'0</inkml:trace>
  <inkml:trace contextRef="#ctx0" brushRef="#br0" timeOffset="14049.865">5815 2343,'-3'12,"0"0,1 1,0-1,1 1,0-1,1 1,1 0,0-1,1 1,0-1,0 0,2 1,-1-1,2-1,-1 1,2-1,-1 1,2-1,-1-1,2 1,2 3,-7-12,-1-1,1 1,-1 0,1-1,0 1,-1-1,1 0,0 1,0-1,0-1,0 1,0 0,0-1,0 0,0 1,0-1,0 0,0-1,0 1,0-1,0 1,0-1,0 0,0 0,0 0,0 0,-1-1,1 1,0-1,-1 1,1-1,-1 0,0 0,0 0,1-1,-1 0,64-97,-62 93,21-64,-21 49</inkml:trace>
  <inkml:trace contextRef="#ctx0" brushRef="#br0" timeOffset="14803.774">6210 2766,'42'-83,"-36"74,-4 7,15-24,1 0,1 1,1 1,2 1,0 0,2 2,0 1,14-8,-37 27,0 0,0 0,1 0,-1 0,0 0,1 1,-1-1,0 1,1-1,-1 1,1-1,-1 1,1 0,-1 0,1 0,-1 0,1 0,-1 0,1 0,-1 0,1 1,-1-1,1 0,-1 1,0-1,1 1,-1 0,0 0,1-1,-1 1,0 0,0 0,0 0,0 0,0 0,0 0,0 0,0 1,0-1,0 0,0 1,-1-1,1 0,-1 1,1-1,-1 1,1-1,-1 1,0-1,0 1,0-1,2 10,-2-9,0 0,0 0,0 1,0-1,0 0,1 0,-1 1,1-1,-1 0,1 0,0 0,0 0,0 0,0 0,0 0,0 0,1 0,-1 0,1-1,-1 1,1 0,-1-1,1 1,0-1,0 0,0 0,0 0,0 0,0 0,0 0,0 0,0 0,1-1,-1 1,0-1,0 0,1 0,-1 0,2 0,99-41,-36 9,-65 31,0 0,0 0,0 1,0-1,0 1,0 0,0-1,1 1,-1 0,0 0,0 0,0 1,0-1,0 0,1 1,-1-1,0 1,0 0,0 0,0 0,-1 0,1 0,0 0,0 0,-1 1,1-1,0 1,-1-1,1 1,-1-1,0 1,0 0,0 0,0 0,1 0,21 81,-15-44,-7-33,1 0,0-1,0 0,0 1,1-1,0 0,0 0,0 0,1 0,0-1,-1 1,1-1,1 0,-1 0,2 0,11 5</inkml:trace>
  <inkml:trace contextRef="#ctx0" brushRef="#br0" timeOffset="16155.293">7903 2682,'34'-23,"-18"15,-1 0,0-2,-1 0,0 0,0-1,-1-1,-1 0,0-1,-1 0,0-1,-1 0,0-1,-2 0,1-1,1-6,5-9,9 45,-9 17,-2 0,-1 1,-1 0,-2 1,-1 0,-2 1,-1 4,-2-20,8 69,-4 0,-4 1,-5 31,1-57,-12 13,13-73,-1-1,0 1,1 0,-1-1,0 1,0-1,0 1,0-1,0 1,-1-1,1 1,0-1,-1 0,1 0,-1 0,1 0,-1 0,1 0,-1 0,0 0,1-1,-1 1,0-1,0 1,1-1,-1 0,0 0,0 1,0-1,0 0,1-1,-1 1,0 0,0 0,0-1,1 1,-1-1,0 0,0 1,-2-4,0 0,0 0,0 0,1 0,-1-1,1 1,0-1,1 0,-1 0,1 0,0 0,0-1,0 1,1 0,0-1,0 1,0-1,1 1,-1-1,1 0,1 1,-1-1,1 1,0-2,-1-1,3-28,1 0,2 0,1 0,2 1,2 1,1-1,1 2,2 0,18-30,-13 29,1 0,2 1,1 1,1 1,2 1,1 2,1 1,2 1,0 1,2 2,35-19,-66 41,0-1,0 1,0 0,1 0,-1 0,0 1,1-1,-1 0,0 1,1 0,-1-1,1 1,-1 0,1 0,-1 0,0 1,1-1,-1 1,1-1,-1 1,0 0,0 0,1 0,-1 0,0 0,0 0,0 1,0-1,0 1,0-1,-1 1,1 0,0 0,-1 0,1 0,-1 0,0 0,0 0,0 0,0 0,0 1,0-1,0 0,-1 1,1-1,-1 0,0 2,0 10,-1 0,0 1,-1-1,-1 0,0 0,-1-1,-1 1,0-1,-1 0,0 0,-1 0,0-1,-1 0,0-1,-1 1,-2 0,-6 8,-1 0,0-1,-2-1,0 0,-1-2,-1 0,0-2,-1 0,-20 8,36-19,0 0,0-1,1 1,-1-1,-1-1,1 1,0-1,0-1,0 1,-1-1,1 0,0-1,-2 0,-9-4</inkml:trace>
  <inkml:trace contextRef="#ctx0" brushRef="#br0" timeOffset="16640.233">8919 2766,'49'-26,"-1"-3,-2-1,-1-3,-2-1,-1-3,-2-1,15-20,-40 40,-2-2,0 1,-1-2,-2 1,0-2,0 1,-1-6,-8 25,0 1,0 0,-1-1,1 1,0 0,-1-1,1 1,-1-1,0 1,1-1,-1 1,0-1,0 1,0-1,0 0,0 1,-1-1,1 1,0-1,-1 1,1-1,-1 1,1 0,-1-1,0 1,1 0,-1-1,0 1,0 0,0 0,0-1,0 1,0 0,-1 0,1 1,0-1,-1 0,1 0,0 0,-1 1,1-1,-1 1,1-1,-1 1,1 0,-1-1,1 1,-1 0,1 0,-1 0,1 0,-2 0,-8 5,0 0,0 0,1 1,0 1,0 0,1 0,0 0,0 1,0 1,1 0,1 0,-1 0,1 1,1 0,0 0,-2 5,6-13,0 1,1-1,-1 1,0 0,1 0,0-1,-1 1,1 0,0 0,1 0,-1 1,0-1,1 0,0 0,0 0,0 0,0 0,0 1,0-1,1 0,0 0,0 0,0 0,0 0,0 0,0 0,1-1,-1 1,1 0,0-1,0 1,0-1,0 1,0-1,0 0,1 0,-1 0,1 0,0-1,-1 1,1-1,0 1,0-1,1 0,15 2,1 0,0-2,0 0,0-2,0 0,-1-1,1-1,0-1,-1-1,0 0,0-1,0-2,1-1,-19 8,1-1,0 1,0 0,0-1,0 1,0 0,0 0,0 0,0 0,1 1,-1-1,0 0,0 1,1 0,-1-1,0 1,1 0,-1 0,0 1,1-1,-1 0,0 1,1-1,-1 1,0 0,0 0,0 0,0 0,0 0,0 0,0 0,0 1,0-1,0 1,-1-1,1 1,-1 0,1 0,-1 0,0 0,1 0,-8 97,8-79</inkml:trace>
  <inkml:trace contextRef="#ctx0" brushRef="#br0" timeOffset="9685.153">594 2626,'18'2,"1"0,0-1,0-1,0-1,-1 0,1-2,0 0,-1-1,0-1,0 0,0-2,-1 0,0-1,0 0,-1-2,0 0,0 0,-1-2,11-10,-20 15,1 0,-1 0,-1-1,1 0,-1 0,-1 0,1-1,-1 1,-1-1,0 0,0 0,-1 0,0 0,0-1,-1 1,0-1,-1 1,0-1,-1 1,0 0,0-1,-1 1,0 0,0 0,-1 0,-1 0,0 0,0 0,0 1,-1 0,0 0,-1 0,1 1,-2 0,1 0,-1 0,0 1,-2-2,-1 3,-1 0,1 1,-1 1,1-1,-1 1,0 1,-1 0,1 1,0 0,0 1,0 0,-1 0,1 1,0 1,0 0,0 1,0 0,0 0,1 1,-1 1,1-1,0 2,1 0,-1 0,1 0,0 1,1 1,-1-1,-3 6,-10 11,1 1,1 0,2 2,0 0,2 1,1 0,1 1,2 1,1 1,1-1,-3 21,11-44,0 0,1 0,0 0,0 0,1 0,0 0,0 0,0 0,1 0,0 0,1 0,-1 0,1-1,1 1,-1 0,1-1,0 1,1-1,-1 0,1 0,1-1,-1 1,1-1,0 0,0 0,0 0,1-1,-1 0,1 0,3 1,15 4,0-2,1-1,-1-1,1 0,0-2,0-1,1-2,-1 0,0-1,0-2,0 0,0-2,0-1,-1 0,0-2,9-5,205-66,-193 60</inkml:trace>
  <inkml:trace contextRef="#ctx0" brushRef="#br0" timeOffset="10469.319">1779 2371,'-52'14,"29"-10,1 0,-1 2,1 1,0 1,1 0,0 2,0 1,1 0,1 1,0 1,0 1,1 1,1 0,-6 8,21-20,-1-1,1 0,0 1,-1 0,1-1,0 1,1 0,-1 0,1 0,-1 0,1 1,0-1,0 0,0 1,0-1,1 0,0 1,-1-1,1 1,0-1,1 0,-1 1,1-1,-1 1,1-1,0 0,0 0,0 1,1-1,-1 0,1 0,0 0,0 0,0-1,0 1,0 0,1-1,-1 0,1 1,-1-1,1 0,0 0,0 0,0-1,0 1,2 0,12-1,0-1,0 0,0-2,0 0,-1 0,1-2,-1 0,0-1,0 0,0-1,-1-1,1-1,-2 0,1-1,-1 0,-1-2,0 1,0-1,5-7,156-159,-160 165,-11 19,-12 27,9-32,-19 55,4 1,2 1,2 0,3 0,0 53,10 666,-2-764,1 0,0 0,0 0,2 0,0-1,0 1,1-1,1 0,2 3,-7-15,0 0,0 0,0 0,0-1,0 1,1 0,-1 0,0-1,1 1,-1 0,1-1,-1 1,1 0,-1-1,1 1,-1-1,1 1,-1-1,1 1,0-1,-1 1,1-1,0 0,-1 1,1-1,0 0,0 1,-1-1,1 0,0 0,0 0,0 0,-1 0,1 0,0 0,0 0,0 0,-1 0,1 0,0-1,0 1,-1 0,1 0,0-1,-1 1,1 0,0-1,-1 1,1-1,0 1,-1-1,1 1,-1-1,1 0,19-39,-15 6,-2 0,-1 0,-1 0,-2 0,-3-20,0 29,-2 1,0 0,-1 1,-2 0,0 0,-1 0,-1 1,-2 1,0 0,-1 1,-1 0,-1 1,0 1,-1 0,-2 1,1 1,-5-1,13 9,1 1,-1 1,0 0,0 0,-1 1,0 0,0 1,0 0,-1 0,1 2,-1-1,1 1,-10 1,204-6,-144 0,-1-1,0-3,-1 0,0-3,-1-1,0-2,-1-1,-1-2,8-7,28-30,-51 41</inkml:trace>
  <inkml:trace contextRef="#ctx0" brushRef="#br0" timeOffset="10775.776">2343 2540,'-3'23,"-1"-11,1 0,1 0,0 0,1 0,0 1,1-1,0 0,1 1,0-1,1 0,0 0,1 0,1 0,0 0,0-1,1 1,0-1,6 7,-4-13,0-1,1 0,-1 0,1-1,0 0,-1-1,1 1,1-1,-1-1,0 0,0 0,1 0,-1-1,1 0,-1-1,0 0,0 0,1-1,-1 0,0 0,0-1,-1 0,1-1,1 0,6-5,0-1,-1 0,0-1,-1 0,0-2,-1 1,-1-1,0-1,0 0,-1 0,-1-1,-1-1,0 1,-1-1,0 0,-2-1,0 0,0 0,-2 0,0-3,-1-4</inkml:trace>
  <inkml:trace contextRef="#ctx0" brushRef="#br0" timeOffset="21677.68">1 3415,'517'-124,"-439"113,-1 4,1 2,0 4,27 5,36-1,367 8,-254 2,221-18,190-14,18 30,-622-9,1681 43,403-47,547-74,-1190 23,-1219 46</inkml:trace>
  <inkml:trace contextRef="#ctx0" brushRef="#br0" timeOffset="22823.704">4121 1439,'464'37,"-293"-24,1-8,108-12,46-11,0 15,17 16,1153 80,-512-56,-35-9,600 2,1655-58,-1177-15,-1773 37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1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14874 141,'-25'415,"20"-244,-21 66,19-197,26-56,22-32,2 1,1 2,3 2,1 2,3 2,0 3,40-21,-83 52,1 0,0 0,1 0,-1 1,1 1,-1-1,1 2,0-1,0 1,1 1,-1 0,0 0,0 1,0 1,9 0,-15 3,-1 0,1 0,-1 0,0 0,-1 0,1 1,-1-1,0 1,0 0,0-1,-1 1,1 0,-1 0,0 0,-1 0,1 0,-1 1,0-1,0 0,-1 0,0 0,1 0,-2 0,1 0,-1 0,1-1,-1 1,-1 0,1-1,-3 4,-9 19,-2-2,-1 1,-1-2,-1 0,-1-1,-1-2,-1 0,-1-1,0-1,-2-1,0-1,-1-1,-1-2,0 0,-1-2,0-1,-1-1,-28 0,39-12</inkml:trace>
  <inkml:trace contextRef="#ctx0" brushRef="#br0" timeOffset="302.719">15693 678,'-11'28,"-2"3,1 1,1 0,2 1,2 0,0 0,3 0,0 9,4-36,1-1,0 1,0-1,0 0,1 1,-1-1,1 0,1 0,-1 0,1 0,0-1,0 1,0-1,0 0,1 0,0 0,0 0,0 0,0-1,0 0,1 0,0 0,-1 0,1-1,0 0,0 0,1 0,-1 0,0-1,1 0,-1 0,0-1,1 1,-1-1,1 0,-1-1,1 1,-1-1,0 0,1 0,-1-1,0 0,0 0,0 0,0 0,0-1,0 0,-1 0,0 0,1-1,-1 1,0-1,0 0,-1 0,2-2,1-3,1 0,-1-1,0 0,-1 0,0-1,-1 1,0-1,-1 0,0 0,-1-1,0 1,0 0,-2-1,1 1,-1-1,-1 1,0-1,-1 1,0-1,0 1,-2 0,1 0,-1 0,-1 1,0 0,0-1,-1 1,0 1,-1-1,0 1,0 1,-1-1,-1 1,1 1,-1-1,-5-2,-11-2</inkml:trace>
  <inkml:trace contextRef="#ctx0" brushRef="#br0" timeOffset="967.792">16313 650,'-4'1,"-1"1,1-1,0 1,-1 0,1 1,0-1,0 0,0 1,1 0,-1 0,1 0,-1 1,1-1,0 1,0 0,-5 5,-5 3,2 2,-1 0,2 0,-1 1,2 0,0 0,-6 17,12-26,1 1,-1-1,2 1,-1-1,0 1,1-1,1 1,-1 0,1-1,0 1,0 0,1 0,0-1,0 1,1-1,0 1,0-1,0 1,1-1,0 0,0 0,2 3,1-5,1 1,0-1,0 0,0-1,0 1,1-1,-1-1,1 0,0 0,-1 0,1-1,0 0,0 0,0-1,0 0,0-1,0 0,0 0,0 0,-1-1,1 0,0-1,-1 0,0 0,1 0,0-2,9-3,0 0,0-1,-1-1,0-1,-1 0,0-1,-1 0,-1-1,1-1,-2 0,0-1,6-11,111-205,-111 194,-6 15,-1 0,0-1,-2 0,0 0,-2-1,-1 0,0-1,-2 1,-1-1,-1 0,-1 0,-1 0,-2 0,0 0,-1 1,-7-24,9 42,-1 1,1 0,-1 0,0 0,0 1,0-1,-1 0,0 1,0-1,0 1,0 0,-1 0,0 0,0 1,0-1,0 1,0 0,0 0,-1 1,0-1,1 1,-1 0,0 0,0 0,0 1,-1 0,1 0,0 0,0 0,0 1,-1 0,1 0,0 1,-1-1,1 1,-3 1,-13 10,0 1,1 0,0 2,1 0,1 2,0 0,1 0,1 2,1 0,1 1,0 0,2 1,0 0,2 1,0 1,1 0,1 2,2-11,0 1,1-1,1 1,1 0,0 0,1 1,0-1,2 0,-1 1,2-1,0 0,1 1,0-1,2 0,-1 0,2-1,0 1,1-1,0 0,1 0,1-1,0 0,9 12,34 25,-32-32</inkml:trace>
  <inkml:trace contextRef="#ctx0" brushRef="#br0" timeOffset="1584.108">16906 706,'5'191,"-4"-188,0 1,0-1,0 0,0 1,1-1,-1 0,1 0,0 0,0 0,0 0,0 0,1 0,-1-1,1 1,-1-1,1 0,0 0,0 0,0 0,0 0,0-1,1 1,-1-1,0 0,1 0,-1 0,1 0,-1-1,1 1,-1-1,1 0,-1 0,1 0,0-1,-1 1,1-1,-1 0,0 0,1 0,-1 0,0-1,4-1,2-3,0 0,-1-1,1 0,-1 0,-1-1,1 0,-1 0,-1-1,1 0,-1-2,20-23,84-138,-109 170,-1 1,1-1,0 1,-1-1,1 1,0-1,0 1,0-1,0 1,0 0,0 0,0-1,0 1,1 0,-1 0,0 0,1 0,-1 0,1 1,-1-1,1 0,-1 1,1-1,-1 1,1-1,0 1,-1 0,1 0,0 0,-1 0,1 0,0 0,-1 0,1 0,0 1,-1-1,1 1,-1-1,1 1,0-1,-1 1,1 0,-1 0,0 0,1 0,-1 0,0 0,0 0,1 0,-1 1,0-1,0 0,0 2,39 153,-27-81,115 390,-119-420,-1 0,-3 0,-2 1,-1 0,-5 36,1-57,-2 0,0 0,-2-1,0 1,-2-1,0-1,-2 1,-1-1,-1-1,-6 9,11-19,-2 0,1 0,-1 0,-1-1,0-1,-1 0,0 0,0-1,-1 0,0-1,-1 0,1-1,-2-1,1 0,-1 0,0-2,0 1,-7 0,15-5,-1 1,1-1,-1 0,1 0,0-1,-1 0,1 0,0 0,-1-1,1 0,0 0,0-1,0 1,1-1,-1-1,1 1,-1-1,1 0,0 0,1 0,-1-1,1 0,0 0,0 0,0 0,1-1,-1 1,1-3,-4-4,1-1,1 0,1 0,-1 0,2 0,0-1,1 1,0-1,1 0,0 0,1 1,1-1,0 0,3-8,2 0,0 0,1 0,1 1,1 1,1-1,0 1,2 1,0 0,2 1,0 0,0 1,8-5,13-13,2 1,2 3,0 1,2 2,27-13,-14 10,1 3,2 3,1 2,0 2,2 3,0 3,30-3,-46 10,-8 1</inkml:trace>
  <inkml:trace contextRef="#ctx0" brushRef="#br0" timeOffset="11019.297">3134 2569,'0'34,"4"15,3 5,-1-8</inkml:trace>
  <inkml:trace contextRef="#ctx0" brushRef="#br0" timeOffset="11486.116">3416 1693,'37'96,"-31"-76,-1 1,-1-1,0 1,-2 0,0 0,-2 17,9 67,24 194,-25-230,-3-1,-4 1,-5 55,-16 9,24-120,1-7</inkml:trace>
  <inkml:trace contextRef="#ctx0" brushRef="#br0" timeOffset="11836.764">3077 2033,'0'4,"0"2</inkml:trace>
  <inkml:trace contextRef="#ctx0" brushRef="#br0" timeOffset="12369.64">3811 2371,'0'33,"5"17,1 4,0-2,-1-6,-2-5,4-10,1-10</inkml:trace>
  <inkml:trace contextRef="#ctx0" brushRef="#br0" timeOffset="12663.652">3783 1948,'0'0</inkml:trace>
  <inkml:trace contextRef="#ctx0" brushRef="#br0" timeOffset="-1395.951">12701 1073,'0'33,"0"17,4-1,3-4,-1-9</inkml:trace>
  <inkml:trace contextRef="#ctx0" brushRef="#br0" timeOffset="-1165.22">12701 565,'0'0</inkml:trace>
  <inkml:trace contextRef="#ctx0" brushRef="#br0" timeOffset="-882.883">12927 847,'-11'23,"2"1,0 0,2 0,1 0,0 1,2 0,1 0,1 0,1 0,1 0,2 0,0 0,2 5,-3-26,0 1,1-1,0 0,-1 1,1-1,1 0,-1 0,0 0,1 0,0-1,0 1,0-1,1 0,-1 1,1-1,-1-1,1 1,0-1,0 1,0-1,0 0,1-1,-1 1,1-1,-1 0,1 0,-1 0,1 0,-1-1,1 0,2 0,9 0,1-1,-1-1,0-1,0 0,0-1,0-1,0 0,-1-1,0-1,0 0,-1-1,1 0,-2-2,1 1,-2-2,1 0,7-9,0-1,-2-2,0-1,-2 0,0-1,-2 0,-1-1,-1-1,6-19,-4 12,-1 0,-1-1,-3 0,0-1,-2-1,-2 1,-2-1,-1 1,-1-1,-3 0,-1 0,-1 1,-2 0,-6-17,8 40,-1 1,-1 0,0 0,-1 0,0 1,-1 0,0 0,0 1,-1 0,-11-9,16 15,-1 1,0-1,0 1,0 0,0 0,0 0,-1 1,0 0,1 0,-1 0,0 1,0 0,0 0,0 1,0-1,0 1,1 0,-1 1,0-1,0 1,0 1,0-1,0 1,1 0,-4 1,-4 4,-1 0,1 1,1 1,0 0,0 0,0 1,1 1,1 0,0 0,0 1,1 0,1 1,0 0,1 0,0 1,1 0,0 0,1 0,1 2,-2 4,1 1,1 0,1 0,1 0,1 0,0 0,2 0,0 0,2 0,0 0,1 0,1-1,4 10,1-7,0 0,2-1,0 0,1-1,2 0,0-1,1-1,1-1,0 0,2-1,0-1,0 0,2-2,0 0,0-1,2-2,-1 0,1-1,1-2,0 0,0-1,0-2,1 0,0-2,0 0,0-2,0-1,17-2,44-12,-53 7</inkml:trace>
  <inkml:trace contextRef="#ctx0" brushRef="#br0" timeOffset="-703.211">13801 932,'34'9,"20"4,6-5,-2-5,-2-2,-5-1,-7-1,-5-1,-6-4,-7-1</inkml:trace>
  <inkml:trace contextRef="#ctx0" brushRef="#br0" timeOffset="-2544.067">10754 678,'-17'160,"6"1,10 87,1-242,0 0,0 0,0 1,0-1,-1 0,0 0,-1 0,1 0,-1 0,0 0,0 0,-4 5,-4-40,11-7,1 0,2 0,2 0,1 1,2 0,1 1,6-12,11-23,2 2,3 0,23-31,-48 85,1-1,1 1,0 1,0 0,2 0,-1 0,2 2,-1-1,9-4,-19 15,1 0,-1 0,1 0,-1 0,1 0,-1 0,1 0,-1 1,1-1,-1 1,1-1,-1 1,1-1,-1 1,0 0,0 0,1 0,-1 0,0 0,0 0,0 0,0 0,0 0,0 0,0 1,0-1,-1 0,1 1,0-1,-1 0,1 1,-1-1,1 1,-1-1,0 1,0-1,0 1,0-1,0 1,0-1,0 1,0-1,0 1,-1-1,1 1,-1-1,1 1,-1 0,2 7,1 10,0 0,2-1,0 0,1 0,1 0,0-1,2 0,0 0,1 0,0-1,1-1,4 5,1-6,-1-3</inkml:trace>
  <inkml:trace contextRef="#ctx0" brushRef="#br0" timeOffset="-2350.218">11402 1186,'5'28,"7"11,0-7,-1-9</inkml:trace>
  <inkml:trace contextRef="#ctx0" brushRef="#br0" timeOffset="-2166.07">11318 537,'0'0</inkml:trace>
  <inkml:trace contextRef="#ctx0" brushRef="#br0" timeOffset="-1647.888">11967 791,'-40'27,"2"2,0 1,3 2,0 2,2 1,-22 31,49-56,0 1,1-1,0 1,0 0,1 0,1 1,0-1,0 1,1 0,1 0,0 0,0 0,2 0,-1 0,1 0,2 5,-2-14,1 1,-1-1,1 0,0 0,0 1,0-1,0-1,0 1,1 0,0-1,-1 1,1-1,0 0,0 1,0-1,0-1,1 1,-1 0,0-1,1 0,-1 0,1 0,-1 0,1 0,0-1,-1 0,1 0,0 0,-1 0,1 0,0-1,-1 1,1-1,-1 0,1 0,-1 0,1-1,-1 1,0-1,0 0,0 0,0 0,0 0,0-1,0 1,-1-1,1 1,-1-1,0 0,0 0,153-166,56-107,-202 263,-7 8,0 0,1 1,0-1,0 1,0 0,0 0,1 0,-1 1,1-1,0 1,0-1,1 1,-1 1,3-2,18 43,-18-5,0-1,-2 1,-2 0,-1 1,-2 10,5 61,13 81,0-22,-7 0,-9 77,-1-220,-1-1,-2 0,0 1,-1-1,-1 0,-1 0,0-1,-2 1,-1-1,0 0,-1-1,-1 0,-12 15,18-31,0 1,0-1,-1 0,0 0,0 0,0-1,0 1,0-1,0 0,-1-1,1 0,0 1,-1-2,1 1,-1 0,0-1,1 0,-1-1,1 1,-1-1,1 0,-1 0,1-1,0 0,0 0,-1 0,1 0,1-1,-1 0,0 0,1 0,-1-1,1 1,0-1,0 0,0 0,1-1,0 1,0-1,0 1,0-1,0 0,0-3,-9-17,1-1,1 0,2-1,0 0,2 0,1-1,1 1,1-1,2 0,1 0,1 0,1 0,1 0,2 0,1 1,1 0,1 0,1 1,2 0,1 0,0 1,12-16,-8 16</inkml:trace>
  <inkml:trace contextRef="#ctx0" brushRef="#br0" timeOffset="16926.832">9935 2513,'-1'11,"0"1,2 0,-1 0,1 0,1 0,0-1,1 1,0-1,1 0,0 1,1-2,0 1,6 8,-6-16,0-1,1 0,-1-1,0 1,1-1,-1 0,1 0,0-1,-1 0,1 0,-1 0,1 0,0-1,-1 0,1 0,-1-1,0 0,1 1,-1-2,0 1,0-1,0 0,0 0,-1 0,1 0,-1-1,0 0,0 0,0 0,-1 0,4-5,-1 1,0 1,-1-1,0 0,-1 0,0-1,0 1,0-1,-1 0,-1 0,2-7,-3 13,-1 1,0-1,1 0,-1 0,0 0,0 0,-1 1,1-1,-1 0,1 0,-1 0,0 1,0-1,0 0,0 1,-1-1,1 1,-1-1,1 1,-1 0,0 0,0 0,0 0,0 0,0 0,-1 0,1 1,0-1,-1 1,1-1,-1 1,0 0,1 0,-1 0,0 1,-2-1,-74-1,54 8</inkml:trace>
  <inkml:trace contextRef="#ctx0" brushRef="#br0" timeOffset="17459.901">10358 1806,'18'381,"-11"-297,-7-63,1 1,1-1,1 1,1-1,1 0,1 0,0-1,8 15,-14-34,1 0,0 0,-1 0,1 0,0 0,0 0,0 0,0 0,0 0,0-1,0 1,0 0,0-1,0 1,0 0,1-1,-1 0,0 1,0-1,1 0,-1 1,0-1,0 0,1 0,-1 0,0 0,0 0,1 0,-1-1,0 1,0 0,1-1,-1 1,0-1,0 1,0-1,0 1,0-1,1 0,-1 0,0 0,48-41,-41 34,5-7,0 2,2 0,-1 0,2 1,0 1,0 1,1 0,0 1,1 1,-1 1,2 0,-1 1,1 1,-13 4,-1 1,1 0,-1 0,1 0,-1 0,1 1,-1 0,0 0,1 1,-1-1,0 1,0 0,0 1,0-1,0 1,-1 0,1 0,-1 0,1 1,-1 0,0 0,-1 0,1 0,-1 0,0 1,0-1,0 1,0 0,-1 0,0 0,0 0,0 1,-1-1,0 0,0 1,0-1,-1 1,1-1,-1 1,-1-1,1 1,-1-1,0 0,0 1,0-1,-1 0,0 1,0-1,0 0,-1 0,0-1,0 1,0 0,-9 7,0-1,0 0,-1-1,-1 0,1-1,-1-1,-1 0,0-1,0-1,0 0,-1-1,1 0,-1-2,-6 1,16-2,-1 0,1 0,-1 0,0-1,0 0,0-1,0 0,0 0,1 0,-1-1,0 0,0 0,0-1,1 0,-1 0,1 0,-1-1,1 0,0 0,0-1,0 1,1-1,-1-1,1 1,0-1,-1 0,-6-16</inkml:trace>
  <inkml:trace contextRef="#ctx0" brushRef="#br0" timeOffset="17727.176">11092 1666,'0'765,"16"-698,-3-56</inkml:trace>
  <inkml:trace contextRef="#ctx0" brushRef="#br0" timeOffset="18037.85">11289 2456,'23'7,"1"-1,0-2,-1 0,1-1,1-1,-1-2,0 0,15-3,-32 1,0 1,0-1,0 0,0-1,0 1,0-2,-1 1,0-1,1 1,-1-2,-1 1,1-1,-1 0,1 0,-1 0,-1-1,1 0,-1 0,0 0,0 0,-1-1,0 1,0-1,-1 0,1 0,-1 0,-1 0,0 0,0-1,0 1,-1 0,0-1,0 1,-1-7,0 11,1-1,-1 0,1 1,-1-1,0 1,-1-1,1 1,0 0,-1-1,0 1,0 0,0 0,0 0,0 0,-1 1,1-1,-1 1,0-1,0 1,1 0,-2 0,1 0,0 0,0 1,-1-1,1 1,0 0,-1 0,1 0,-1 0,0 1,1 0,-1-1,0 1,1 0,-1 1,1-1,-1 1,0-1,1 1,-1 0,1 1,0-1,-1 0,0 2,-7 3,0 0,1 1,0 0,0 1,0 0,1 1,0 0,1 0,0 1,0 0,1 0,1 1,0-1,0 2,1-1,0 1,1-1,0 1,1 1,0 3,3-10,0 0,0 0,1 0,-1 0,2 0,-1 0,0-1,1 1,0 0,1-1,-1 0,1 1,0-1,0 0,1 0,0-1,-1 1,1-1,1 1,-1-1,1-1,0 1,-1-1,2 1,-1-2,4 3,11 3</inkml:trace>
  <inkml:trace contextRef="#ctx0" brushRef="#br0" timeOffset="18544.97">11882 2626,'263'-251,"-263"250,0 1,0-1,1 1,-1-1,0 1,0-1,1 1,-1 0,1-1,-1 1,0-1,1 1,-1 0,1-1,-1 1,1 0,-1 0,1 0,-1-1,1 1,-1 0,1 0,-1 0,1 0,-1 0,1 0,-1 0,1 0,-1 0,1 0,-1 0,1 0,0 0,-1 0,1 1,-1-1,1 0,-1 0,0 0,1 1,-1-1,1 0,-1 1,1-1,-1 0,0 1,1-1,-1 1,0-1,1 1,-1-1,0 1,0-1,1 1,-1-1,0 1,4 39,-1-14,-2-24,-1 0,1 0,0 0,0 0,1-1,-1 1,0-1,0 1,1-1,-1 1,1-1,0 1,-1-1,1 0,0 0,-1 0,1 0,0 0,0-1,0 1,0 0,0-1,0 0,0 1,0-1,0 0,0 0,0 0,0 0,0 0,0-1,0 1,0-1,0 1,0-1,0 0,0 1,0-1,0-1,76-38,48-53,-125 93,1-1,-1 0,0 0,1 1,-1-1,0 1,1-1,-1 1,1 0,-1-1,0 1,1 0,-1 0,1 0,-1 0,1 0,-1 0,1 1,-1-1,1 0,-1 1,0-1,1 1,-1-1,0 1,1 0,-1 0,0-1,0 1,1 0,-1 0,0 0,0 0,0 1,0-1,-1 0,1 0,0 1,0-1,-1 0,12 65,-8-30,-3-32,0-1,0 1,0-1,1 1,0-1,-1 0,1 0,0 0,1 0,-1 0,0 0,1-1,0 1,-1-1,1 1,0-1,0 0,0 0,3 0,14 6</inkml:trace>
  <inkml:trace contextRef="#ctx0" brushRef="#br0" timeOffset="18893.327">13209 2202,'-49'13,"27"-8,0 0,1 2,-1 0,1 1,1 1,0 1,0 1,-10 8,28-18,0 0,0 0,1 1,-1-1,0 0,1 1,-1-1,1 1,0-1,-1 1,1-1,0 1,0 0,0 0,0 0,1 0,-1 0,0 0,1 0,-1 0,1 0,0 0,0 0,-1 0,1 0,1 0,-1 0,0 0,0 0,1 0,-1 0,1 0,0 0,0 0,-1 0,1 0,0 0,1-1,-1 1,0 0,0-1,1 1,-1-1,1 1,-1-1,1 0,0 0,-1 0,1 0,1 1,157 45,-149-44,0 1,-1 0,0 1,0 0,0 1,-1 0,1 0,-1 1,-1 0,1 1,0 1,-6-6,0 1,0-1,-1 1,1 0,-1 0,0 0,0 1,0-1,-1 0,0 1,1-1,-2 1,1 0,0-1,-1 1,0-1,0 1,0 0,-1-1,1 1,-1-1,0 1,-1-1,1 1,-1-1,1 0,-2 1,1-1,-2 3,0-1,0 0,-1 0,1 0,-2 0,1-1,0 0,-1 0,0 0,0-1,-1 0,1 0,-1 0,0-1,0 0,0-1,0 1,0-1,-1-1,1 1,-1-1,1-1,-7 1,-12 0</inkml:trace>
  <inkml:trace contextRef="#ctx0" brushRef="#br0" timeOffset="-5865.721">4516 1271,'22'17,"0"-1,1-1,1-1,0-1,1-1,0-1,1-2,0 0,1-2,0 0,0-2,0-1,0-2,1 0,0-2,21-2,-24-7,-1 0,0-2,0 0,-1-2,-1-1,0 0,-1-2,-1 0,0-1,-1-2,-1 0,-1 0,-1-2,11-17,-3 9,92-121,-8-6,56-112,20-29,-31 68,-153 229,0-2,0 1,1 0,-1 0,0-1,0 1,1 0,-1 0,1 0,-1-1,1 1,-1 0,1 0,0 0,0 0,-1 0,1 0,0 0,0 1,0-1,0 0,0 0,0 1,0-1,0 0,0 1,1-1,-1 1,0-1,0 1,0 0,1 0,-1-1,0 1,0 0,1 0,-1 0,0 0,0 1,1-1,-1 0,0 0,0 1,1-1,-1 1,0-1,0 1,0-1,0 1,0 0,0 0,0-1,0 1,0 0,0 0,0 1,6 149,-14-11,-6 1,-7-2,-5 0,-6-2,-39 102,64-220,0 0,0 0,-2-1,-1 0,0 0,-1-1,0 0,-2-1,0 0,-1-1,0 0,-1-1,-1-1,0 0,-1-1,-16 9,17-12,0-2,-1 0,1 0,-2-2,1 0,-1-1,1 0,-17 0,25-3,1-1,0 0,-1 0,1 0,0-1,0-1,0 1,-1-1,1 0,1-1,-1 1,0-1,1-1,-1 1,1-1,0 0,0-1,1 1,-1-1,1 0,0-1,0 1,-2-5,1 0,0 0,0 0,1-1,0 0,1 0,0 0,1 0,0-1,1 1,0-1,1 0,0 1,1-1,0 0,1 0,1 1,-1-1,2 0,0 1,0 0,1 0,0 0,1 0,0 0,1 1,18-34,-3 8</inkml:trace>
  <inkml:trace contextRef="#ctx0" brushRef="#br0" timeOffset="-5553.705">6548 621,'-21'24,"-26"30,2 3,2 1,-25 47,64-100,0 1,0 0,1 0,0 0,0 0,0 1,1-1,0 1,0 0,1-1,0 1,0 0,0 0,1 0,0 0,0 0,1 0,0 0,0-1,1 1,0 0,0-1,0 1,1-1,0 1,0-1,1 0,0-1,0 1,3 4,1-4,0 0,1 0,0-1,0 0,0 0,0-1,1 0,0 0,0-2,0 1,0-1,0 0,0-1,0 0,1-1,-1 0,0-1,1 0,-1 0,0-1,0-1,0 1,0-2,-1 1,1-1,-1-1,0 0,0 0,0-1,-1 0,0 0,0-1,-1 0,1 0,-1-1,-1 0,3-4,0-1,0-1,0-1,-1 0,-1 0,-1 0,0-1,-1 0,0 0,-2-1,0 1,0-1,-2 0,0 1,-1-1,0 0,-2 0,0 1,-1-1,0 1,-3-4,4 13,0 0,-1 1,0-1,0 1,-1 0,0 0,0 0,0 0,-1 1,0-1,0 1,0 0,-1 1,1 0,-1-1,0 2,0-1,-1 1,1 0,-1 0,0 1,0 0,1 0,-5-1,-14-1</inkml:trace>
  <inkml:trace contextRef="#ctx0" brushRef="#br0" timeOffset="-5179.952">7113 1,'-19'91,"3"1,4 0,4 1,5 86,-7 124,-8 37,26-289,-8-50,0 0,0 0,1-1,-1 1,0 0,1 0,-1 0,0 0,1 0,-1 0,1 0,-1-1,1 1,0 0,-1 0,1-1,0 1,0-1,-1 1,1 0,0-1,0 1,0-1,0 0,0 1,-1-1,1 0,0 1,0-1,0 0,0 0,0 0,0 0,0 0,0 0,0 0,0 0,0 0,0-1,0 1,0 0,0-1,0 1,0 0,-1-1,1 1,0-1,0 1,0-2,39-59,-28 36</inkml:trace>
  <inkml:trace contextRef="#ctx0" brushRef="#br0" timeOffset="-4766.627">7395 565,'13'97,"42"207,-45-266,-6-20,0 0,2 0,0 0,1-1,0 0,2 0,6 9,-15-25,1 0,0 0,-1 0,1 0,0 0,0 0,-1-1,1 1,0 0,0 0,0-1,0 1,0 0,0-1,0 1,0-1,0 1,0-1,0 0,1 1,-1-1,0 0,0 0,0 0,0 0,1 0,-1 0,0 0,0 0,0 0,0-1,1 1,-1 0,0-1,0 1,0-1,0 1,0-1,0 0,0 1,0-1,0 0,-1 0,1 0,0 0,0 1,-1-1,1 0,0 0,0-1,31-61,-28 52,53-160,-19 46,-26 78,2 2,2 0,2 1,8-11,-16 37</inkml:trace>
  <inkml:trace contextRef="#ctx0" brushRef="#br0" timeOffset="-4516.08">7988 650,'0'34,"0"15,5 5,1-3,0-4,-1-6,3-6,1-3,-2-2,3-7,0-2,-2 0,-2-3</inkml:trace>
  <inkml:trace contextRef="#ctx0" brushRef="#br0" timeOffset="-4346.872">7988 254,'5'15,"1"9,0 5,-1-2</inkml:trace>
  <inkml:trace contextRef="#ctx0" brushRef="#br0" timeOffset="-3982.241">8298 1073,'2'0,"0"1,0-1,-1 0,1 1,0-1,0 0,0 0,0 0,-1 0,1-1,0 1,0 0,0-1,-1 1,1-1,0 1,0-1,-1 0,1 0,-1 0,1 0,-1 0,1 0,-1 0,0-1,1 1,-1 0,0-1,0 1,0-1,0 0,0 1,0-1,-1 1,1-1,0 0,-1 0,1 1,-1-1,0 0,0 0,0 0,0 0,0 0,4-5,95-189,-35 79,-53 140,22 205,17-147,-49-78,1-1,1-1,-1 1,0 0,0 0,1-1,-1 0,0 1,1-1,0 0,-1 0,1 0,0 0,-1-1,1 1,0-1,0 0,-1 1,1-1,0-1,0 1,0 0,-1-1,1 1,0-1,-1 0,1 0,0 0,-1 0,1 0,-1-1,1 1,6-7,0 0,0 0,-1 0,0-1,-1-1,0 1,0-1,-1 0,2-5,28-39,70-89,-91 118</inkml:trace>
  <inkml:trace contextRef="#ctx0" brushRef="#br0" timeOffset="-3496.718">9145 621,'-19'22,"-17"19,1 1,3 1,1 2,-19 38,48-81,0 1,0 0,0 0,0 0,0 0,1 0,-1 1,1-1,0 0,0 1,0-1,0 1,1-1,-1 1,1-1,0 1,0 0,1-1,-1 1,1-1,-1 1,1-1,0 0,0 1,1-1,-1 0,1 1,0-1,-1 0,1 0,1 0,-1-1,0 1,1 0,-1-1,1 0,0 0,0 1,0-1,0-1,0 1,0 0,0-1,1 0,-1 0,1 0,-1 0,1 0,-1-1,1 1,2-1,14-6,0-1,0-1,-1 0,0-2,-1 0,0-1,-1 0,0-2,0 0,7-9,22-15,-12 12,0 0,2 2,1 2,23-9,-57 28,0 0,0 1,0-1,0 1,0 0,0 0,1 0,-1 1,0-1,1 1,-1 0,0 0,1 0,-1 0,1 0,-1 1,0 0,0-1,1 1,-1 0,0 1,0-1,0 1,0-1,0 1,0 0,-1 0,1 0,0 0,-1 1,0-1,1 1,-1-1,0 1,0 0,-1 0,1 0,-1 0,1 2,4 11,0 0,-2 1,0 0,-1 0,-1 0,-1 0,0 9,4 27,11 170,-11 167,-5-354,2-6,-2 0,-1 0,-1-1,-2 1,-1-1,-1 0,-1 0,-1 0,-2-1,-1-1,-2 0,0 0,-2-1,-4 5,15-25,1 0,-1-1,0 1,0-1,-1 0,1-1,-1 1,0-1,0 0,-1 0,1 0,-1-1,0 0,0 0,0 0,0-1,-1 0,1 0,0 0,-1-1,0 0,1-1,-1 1,0-1,1 0,-1-1,1 0,-1 0,1 0,-1-1,-5-2,4 0,1 0,0-1,0 0,0-1,1 1,-1-1,1 0,1-1,-1 1,1-1,0 0,1-1,0 1,0-1,0 0,1 0,0 0,1 0,-1-6,-19-164,21 99,2 1,5 0,2 0,4 1,6-12,-2 28</inkml:trace>
  <inkml:trace contextRef="#ctx0" brushRef="#br0" timeOffset="12993.05">4121 1666,'23'290,"37"281,-32-395,-8-194,-10-1,2 1,0 0,1 0,1 1,0 1,1 0,1 2,1-1,0 2,0 0,1 1,1 1,0 1,1 0,0 2,0 0,1 1,0 1,0 1,16-1,-34 5,0 1,0-1,0 1,0 0,0 0,0 0,0 0,0 1,0-1,0 1,0 0,0 0,0 0,0 0,-1 0,1 1,0-1,-1 1,1 0,-1-1,0 1,1 0,-1 1,0-1,0 0,0 1,-1-1,1 1,0-1,-1 1,0 0,0-1,0 1,0 0,0 0,0 0,-1 0,1 0,-1 0,0 0,0 0,0 0,0 0,-1 0,1 0,-1 0,0 0,0 0,0 0,0 0,0 0,-1-1,-16 20,-1-2,-2 0,0-1,0-1,-2-1,0-1,-1-1,-1-1,0-1,-1-2,-9 3,19-6,-39 10,37-17</inkml:trace>
  <inkml:trace contextRef="#ctx0" brushRef="#br0" timeOffset="13421.855">4601 2738,'41'-6,"-2"-1,1-2,-1-2,0-1,-1-2,-1-2,0-1,15-12,-36 19,-1 0,0-1,0-1,-1-1,-1 0,0-1,-1 0,0-1,-2 0,1-1,-2 0,0 0,-1-1,-1 0,0-1,-1 0,-1 0,-1 0,0-6,-3 21,0 0,-1 1,0-1,1 0,-1 0,0 0,0 0,-1 0,1 1,0-1,-1 0,0 0,0 1,0-1,0 0,0 1,0-1,-1 1,1-1,-1 1,0-1,0 1,1 0,-1 0,-1 0,1 0,0 1,0-1,-1 0,1 1,-1 0,0-1,1 1,-1 0,0 1,1-1,-1 0,0 1,0-1,0 1,0 0,1 0,-1 0,0 0,0 1,0-1,0 1,0 0,-6 2,0 1,0 0,1 1,0 0,0 1,0-1,0 1,1 1,0-1,0 1,1 1,0-1,0 1,1 0,0 0,0 1,1 0,-2 3,5-10,0 0,0 1,0-1,0 0,0 1,1-1,-1 0,0 1,1-1,0 1,0-1,0 1,0-1,0 0,0 1,0-1,1 1,-1-1,1 1,0-1,0 0,0 0,0 1,0-1,0 0,1 0,-1 0,1 0,-1 0,1 0,0-1,0 1,-1-1,1 1,1-1,-1 1,0-1,0 0,0 0,1 0,-1 0,0-1,2 1,111 15,-110-17,1 0,0 0,0 1,0 0,0 0,-1 0,1 1,0 0,0 0,-1 1,1-1,-1 1,1 1,-1-1,0 1,1-1,-1 2,-1-1,1 0,0 1,-1 0,0 0,0 0,0 1,0-1,1 3,2 42,-7-26</inkml:trace>
  <inkml:trace contextRef="#ctx0" brushRef="#br0" timeOffset="13671.964">5533 2456,'-5'38,"-1"18,4-1,4-9</inkml:trace>
  <inkml:trace contextRef="#ctx0" brushRef="#br0" timeOffset="13824.82">5533 2230,'0'0</inkml:trace>
  <inkml:trace contextRef="#ctx0" brushRef="#br0" timeOffset="14049.865">5815 2343,'-3'12,"0"0,1 1,0-1,1 1,0-1,1 1,1 0,0-1,1 1,0-1,0 0,2 1,-1-1,2-1,-1 1,2-1,-1 1,2-1,-1-1,2 1,2 3,-7-12,-1-1,1 1,-1 0,1-1,0 1,-1-1,1 0,0 1,0-1,0-1,0 1,0 0,0-1,0 0,0 1,0-1,0 0,0-1,0 1,0-1,0 1,0-1,0 0,0 0,0 0,0 0,-1-1,1 1,0-1,-1 1,1-1,-1 0,0 0,0 0,1-1,-1 0,64-97,-62 93,21-64,-21 49</inkml:trace>
  <inkml:trace contextRef="#ctx0" brushRef="#br0" timeOffset="14803.774">6210 2766,'42'-83,"-36"74,-4 7,15-24,1 0,1 1,1 1,2 1,0 0,2 2,0 1,14-8,-37 27,0 0,0 0,1 0,-1 0,0 0,1 1,-1-1,0 1,1-1,-1 1,1-1,-1 1,1 0,-1 0,1 0,-1 0,1 0,-1 0,1 0,-1 0,1 1,-1-1,1 0,-1 1,0-1,1 1,-1 0,0 0,1-1,-1 1,0 0,0 0,0 0,0 0,0 0,0 0,0 0,0 1,0-1,0 0,0 1,-1-1,1 0,-1 1,1-1,-1 1,1-1,-1 1,0-1,0 1,0-1,2 10,-2-9,0 0,0 0,0 1,0-1,0 0,1 0,-1 1,1-1,-1 0,1 0,0 0,0 0,0 0,0 0,0 0,0 0,1 0,-1 0,1-1,-1 1,1 0,-1-1,1 1,0-1,0 0,0 0,0 0,0 0,0 0,0 0,0 0,0 0,1-1,-1 1,0-1,0 0,1 0,-1 0,2 0,99-41,-36 9,-65 31,0 0,0 0,0 1,0-1,0 1,0 0,0-1,1 1,-1 0,0 0,0 0,0 1,0-1,0 0,1 1,-1-1,0 1,0 0,0 0,0 0,-1 0,1 0,0 0,0 0,-1 1,1-1,0 1,-1-1,1 1,-1-1,0 1,0 0,0 0,0 0,1 0,21 81,-15-44,-7-33,1 0,0-1,0 0,0 1,1-1,0 0,0 0,0 0,1 0,0-1,-1 1,1-1,1 0,-1 0,2 0,11 5</inkml:trace>
  <inkml:trace contextRef="#ctx0" brushRef="#br0" timeOffset="16155.293">7903 2682,'34'-23,"-18"15,-1 0,0-2,-1 0,0 0,0-1,-1-1,-1 0,0-1,-1 0,0-1,-1 0,0-1,-2 0,1-1,1-6,5-9,9 45,-9 17,-2 0,-1 1,-1 0,-2 1,-1 0,-2 1,-1 4,-2-20,8 69,-4 0,-4 1,-5 31,1-57,-12 13,13-73,-1-1,0 1,1 0,-1-1,0 1,0-1,0 1,0-1,0 1,-1-1,1 1,0-1,-1 0,1 0,-1 0,1 0,-1 0,1 0,-1 0,0 0,1-1,-1 1,0-1,0 1,1-1,-1 0,0 0,0 1,0-1,0 0,1-1,-1 1,0 0,0 0,0-1,1 1,-1-1,0 0,0 1,-2-4,0 0,0 0,0 0,1 0,-1-1,1 1,0-1,1 0,-1 0,1 0,0 0,0-1,0 1,1 0,0-1,0 1,0-1,1 1,-1-1,1 0,1 1,-1-1,1 1,0-2,-1-1,3-28,1 0,2 0,1 0,2 1,2 1,1-1,1 2,2 0,18-30,-13 29,1 0,2 1,1 1,1 1,2 1,1 2,1 1,2 1,0 1,2 2,35-19,-66 41,0-1,0 1,0 0,1 0,-1 0,0 1,1-1,-1 0,0 1,1 0,-1-1,1 1,-1 0,1 0,-1 0,0 1,1-1,-1 1,1-1,-1 1,0 0,0 0,1 0,-1 0,0 0,0 0,0 1,0-1,0 1,0-1,-1 1,1 0,0 0,-1 0,1 0,-1 0,0 0,0 0,0 0,0 0,0 1,0-1,0 0,-1 1,1-1,-1 0,0 2,0 10,-1 0,0 1,-1-1,-1 0,0 0,-1-1,-1 1,0-1,-1 0,0 0,-1 0,0-1,-1 0,0-1,-1 1,-2 0,-6 8,-1 0,0-1,-2-1,0 0,-1-2,-1 0,0-2,-1 0,-20 8,36-19,0 0,0-1,1 1,-1-1,-1-1,1 1,0-1,0-1,0 1,-1-1,1 0,0-1,-2 0,-9-4</inkml:trace>
  <inkml:trace contextRef="#ctx0" brushRef="#br0" timeOffset="16640.233">8919 2766,'49'-26,"-1"-3,-2-1,-1-3,-2-1,-1-3,-2-1,15-20,-40 40,-2-2,0 1,-1-2,-2 1,0-2,0 1,-1-6,-8 25,0 1,0 0,-1-1,1 1,0 0,-1-1,1 1,-1-1,0 1,1-1,-1 1,0-1,0 1,0-1,0 0,0 1,-1-1,1 1,0-1,-1 1,1-1,-1 1,1 0,-1-1,0 1,1 0,-1-1,0 1,0 0,0 0,0-1,0 1,0 0,-1 0,1 1,0-1,-1 0,1 0,0 0,-1 1,1-1,-1 1,1-1,-1 1,1 0,-1-1,1 1,-1 0,1 0,-1 0,1 0,-2 0,-8 5,0 0,0 0,1 1,0 1,0 0,1 0,0 0,0 1,0 1,1 0,1 0,-1 0,1 1,1 0,0 0,-2 5,6-13,0 1,1-1,-1 1,0 0,1 0,0-1,-1 1,1 0,0 0,1 0,-1 1,0-1,1 0,0 0,0 0,0 0,0 0,0 1,0-1,1 0,0 0,0 0,0 0,0 0,0 0,0 0,1-1,-1 1,1 0,0-1,0 1,0-1,0 1,0-1,0 0,1 0,-1 0,1 0,0-1,-1 1,1-1,0 1,0-1,1 0,15 2,1 0,0-2,0 0,0-2,0 0,-1-1,1-1,0-1,-1-1,0 0,0-1,0-2,1-1,-19 8,1-1,0 1,0 0,0-1,0 1,0 0,0 0,0 0,0 0,1 1,-1-1,0 0,0 1,1 0,-1-1,0 1,1 0,-1 0,0 1,1-1,-1 0,0 1,1-1,-1 1,0 0,0 0,0 0,0 0,0 0,0 0,0 0,0 1,0-1,0 1,-1-1,1 1,-1 0,1 0,-1 0,0 0,1 0,-8 97,8-79</inkml:trace>
  <inkml:trace contextRef="#ctx0" brushRef="#br0" timeOffset="9685.153">594 2626,'18'2,"1"0,0-1,0-1,0-1,-1 0,1-2,0 0,-1-1,0-1,0 0,0-2,-1 0,0-1,0 0,-1-2,0 0,0 0,-1-2,11-10,-20 15,1 0,-1 0,-1-1,1 0,-1 0,-1 0,1-1,-1 1,-1-1,0 0,0 0,-1 0,0 0,0-1,-1 1,0-1,-1 1,0-1,-1 1,0 0,0-1,-1 1,0 0,0 0,-1 0,-1 0,0 0,0 0,0 1,-1 0,0 0,-1 0,1 1,-2 0,1 0,-1 0,0 1,-2-2,-1 3,-1 0,1 1,-1 1,1-1,-1 1,0 1,-1 0,1 1,0 0,0 1,0 0,-1 0,1 1,0 1,0 0,0 1,0 0,0 0,1 1,-1 1,1-1,0 2,1 0,-1 0,1 0,0 1,1 1,-1-1,-3 6,-10 11,1 1,1 0,2 2,0 0,2 1,1 0,1 1,2 1,1 1,1-1,-3 21,11-44,0 0,1 0,0 0,0 0,1 0,0 0,0 0,0 0,1 0,0 0,1 0,-1 0,1-1,1 1,-1 0,1-1,0 1,1-1,-1 0,1 0,1-1,-1 1,1-1,0 0,0 0,0 0,1-1,-1 0,1 0,3 1,15 4,0-2,1-1,-1-1,1 0,0-2,0-1,1-2,-1 0,0-1,0-2,0 0,0-2,0-1,-1 0,0-2,9-5,205-66,-193 60</inkml:trace>
  <inkml:trace contextRef="#ctx0" brushRef="#br0" timeOffset="10469.319">1779 2371,'-52'14,"29"-10,1 0,-1 2,1 1,0 1,1 0,0 2,0 1,1 0,1 1,0 1,0 1,1 1,1 0,-6 8,21-20,-1-1,1 0,0 1,-1 0,1-1,0 1,1 0,-1 0,1 0,-1 0,1 1,0-1,0 0,0 1,0-1,1 0,0 1,-1-1,1 1,0-1,1 0,-1 1,1-1,-1 1,1-1,0 0,0 0,0 1,1-1,-1 0,1 0,0 0,0 0,0-1,0 1,0 0,1-1,-1 0,1 1,-1-1,1 0,0 0,0 0,0-1,0 1,2 0,12-1,0-1,0 0,0-2,0 0,-1 0,1-2,-1 0,0-1,0 0,0-1,-1-1,1-1,-2 0,1-1,-1 0,-1-2,0 1,0-1,5-7,156-159,-160 165,-11 19,-12 27,9-32,-19 55,4 1,2 1,2 0,3 0,0 53,10 666,-2-764,1 0,0 0,0 0,2 0,0-1,0 1,1-1,1 0,2 3,-7-15,0 0,0 0,0 0,0-1,0 1,1 0,-1 0,0-1,1 1,-1 0,1-1,-1 1,1 0,-1-1,1 1,-1-1,1 1,-1-1,1 1,0-1,-1 1,1-1,0 0,-1 1,1-1,0 0,0 1,-1-1,1 0,0 0,0 0,0 0,-1 0,1 0,0 0,0 0,0 0,-1 0,1 0,0-1,0 1,-1 0,1 0,0-1,-1 1,1 0,0-1,-1 1,1-1,0 1,-1-1,1 1,-1-1,1 0,19-39,-15 6,-2 0,-1 0,-1 0,-2 0,-3-20,0 29,-2 1,0 0,-1 1,-2 0,0 0,-1 0,-1 1,-2 1,0 0,-1 1,-1 0,-1 1,0 1,-1 0,-2 1,1 1,-5-1,13 9,1 1,-1 1,0 0,0 0,-1 1,0 0,0 1,0 0,-1 0,1 2,-1-1,1 1,-10 1,204-6,-144 0,-1-1,0-3,-1 0,0-3,-1-1,0-2,-1-1,-1-2,8-7,28-30,-51 41</inkml:trace>
  <inkml:trace contextRef="#ctx0" brushRef="#br0" timeOffset="10775.776">2343 2540,'-3'23,"-1"-11,1 0,1 0,0 0,1 0,0 1,1-1,0 0,1 1,0-1,1 0,0 0,1 0,1 0,0 0,0-1,1 1,0-1,6 7,-4-13,0-1,1 0,-1 0,1-1,0 0,-1-1,1 1,1-1,-1-1,0 0,0 0,1 0,-1-1,1 0,-1-1,0 0,0 0,1-1,-1 0,0 0,0-1,-1 0,1-1,1 0,6-5,0-1,-1 0,0-1,-1 0,0-2,-1 1,-1-1,0-1,0 0,-1 0,-1-1,-1-1,0 1,-1-1,0 0,-2-1,0 0,0 0,-2 0,0-3,-1-4</inkml:trace>
  <inkml:trace contextRef="#ctx0" brushRef="#br0" timeOffset="21677.68">1 3415,'517'-124,"-439"113,-1 4,1 2,0 4,27 5,36-1,367 8,-254 2,221-18,190-14,18 30,-622-9,1681 43,403-47,547-74,-1190 23,-1219 46</inkml:trace>
  <inkml:trace contextRef="#ctx0" brushRef="#br0" timeOffset="22823.704">4121 1439,'464'37,"-293"-24,1-8,108-12,46-11,0 15,17 16,1153 80,-512-56,-35-9,600 2,1655-58,-1177-15,-1773 37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5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1818 61,'-45'-37,"29"31,-1 2,0 0,0 0,0 2,0 0,-1 1,1 1,0 0,-1 2,1 0,-15 3,7-2,-180 29,1 8,3 10,-84 35,82-26,202-59,0 0,0-1,1 1,-1 0,0 0,0 0,0 0,0 0,0 0,0 0,0 0,0 0,0 0,0 0,0 0,1 1,-1-1,0 0,0 1,0-1,0 1,1-1,-1 1,0-1,0 1,1 0,-1-1,0 1,1 0,-1-1,1 1,-1 0,1 0,-1 0,1-1,0 1,-1 0,1 0,0 0,-1 0,1 0,0 0,0 0,0 0,0-1,0 1,0 0,0 0,1 0,-1 0,0 0,0 0,1 0,-1 0,0-1,1 1,-1 0,1 0,-1 0,1-1,-1 1,1 0,0-1,0 2,16 4,1 0,0 0,-1-2,2 0,-1-2,0 1,1-2,-1-1,1 0,16-3,8 2,-14 1,42-2,0 4,0 3,22 6,-76-9,71 21,-87-22,1 0,0 0,0 0,-1 0,1 0,0 0,-1 0,1 1,-1-1,0 1,1-1,-1 1,0-1,0 1,0 0,0-1,0 1,-1 0,1 0,0 0,-1 0,1 0,-1 0,0 0,1-1,-1 1,0 0,0 0,-1 0,1 0,0 0,-1 0,1 0,-1 0,1 0,-1 0,0-1,0 1,0 0,0 0,0-1,-7 11,-1-1,0 0,-1 0,0-1,-1-1,1 0,-2 0,1-1,-2 0,6-3,-78 50,-3-5,-82 35,9-5,-266 133,420-209,0-1,0-1,1 2,0-1,0 1,0-1,0 2,1-1,-1 1,1 0,0 0,1 0,-1 0,0 2,5-5,0 0,0 0,1 0,-1 0,0 0,1 0,-1 0,1 0,0 0,-1 0,1 0,0 0,0-1,0 1,0 0,1-1,-1 1,0-1,1 1,-1-1,1 1,0-1,-1 0,1 0,0 0,0 0,0 0,-1 0,1-1,0 1,0 0,0-1,0 0,0 1,0-1,0 0,1 0,-1 0,69 12,0-2,0-3,1-4,-1-3,1-3,-1-3,0-3,25-8,218-41,-290 51</inkml:trace>
  <inkml:trace contextRef="#ctx0" brushRef="#br0" timeOffset="285.631">2129 145,'-160'422,"146"-380,-19 53,4 1,-17 99,5 3,34-174</inkml:trace>
  <inkml:trace contextRef="#ctx0" brushRef="#br0" timeOffset="549.489">1874 174,'34'0,"20"0,11 0,4-5,0-2,-8 1,-3 1,-3 2,-1 0,-4 2,-2 1,-5 0,2 0,-4 0,-3 0,-4 1,-7-1</inkml:trace>
  <inkml:trace contextRef="#ctx0" brushRef="#br0" timeOffset="812.313">1930 795,'39'19,"17"6,8 0,4-6,-1-10,-6-6,-5-5,-1-6,-6-2,-2 1,-3-3,-6 1,-8 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1 216,'385'16,"-168"-23,-85-3,-132 10,0-1,0 1,0-1,-1 1,1-1,0 1,0-1,0 1,0-1,0 1,0 0,0-1,0 1,0-1,0 1,0-1,1 1,-1-1,0 1,0-1,0 1,1 0,-1-1,0 1,0-1,1 1,-1 0,0-1,1 1,-1 0,0-1,1 1,-1 0,1-1,-1 1,0 0,1 0,-1 0,1 0,-1-1,1 1,-1 0,1 0,-1 0,1 0,-1 0,1 0,-1 0,1 0,-1 0,0 0,1 0,-1 1,1-1,-1 0,1 0,-1 0,1 1,-1-1,0 0,1 0,-1 1,1-1,-37-20,35 19,-235-134,201 102,29 20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0 397,'676'0,"-475"-27,-177 25</inkml:trace>
  <inkml:trace contextRef="#ctx0" brushRef="#br0" timeOffset="249.959">57 793,'33'4,"17"2,8 0,5-1,1-1,4-2,0-6,-2-2,2 0,0-3,1-2,0 3,2-3,-1 0,-3-2,-4 1,-7-3,-14 2</inkml:trace>
  <inkml:trace contextRef="#ctx0" brushRef="#br0" timeOffset="751.718">2145 228,'-47'14,"26"-12,0 2,1 1,0 1,0 0,0 2,1 0,0 1,0 1,1 0,1 2,-1 0,2 1,0 0,1 2,0 0,1 0,1 2,-9 13,17-23,1 0,0 0,1 0,0 1,0-1,0 1,1 0,0 0,1 0,-1 0,2 0,-1 0,1 0,0 0,1 1,0-1,0 0,1 0,0 0,0-1,1 1,0 0,0-1,1 0,0 0,0 0,1 0,0 0,0-1,1 0,-1 0,1-1,6 5,8 1,1-1,0-1,1-1,0-1,0-1,0-1,1-1,0-1,0-1,0-1,0-1,0 0,21-5,-10 2,0-1,1-2,-2-1,1-2,-1-1,-1-2,0-1,0-1,-1-2,-1-1,-1-1,-1-2,0-1,5-6,-22 18,-1 1,0-1,-1-1,0 0,0 0,-1-1,0 0,-1 0,0-1,-1 0,-1 0,1 0,-2-1,0 0,0 0,-1 0,-1 0,0 0,-1-1,-1 1,0 0,0-1,-2 1,1 0,-2-1,0 1,-3-9,-1 8,0 0,-1 1,-1 0,0 0,-1 1,0 0,-1 1,0 0,-1 1,0 0,0 1,-1 0,-1 1,1 0,-1 1,0 1,-1 0,0 1,0 1,-10-2,-18-3,0 2,0 2,-1 2,1 2,-1 2,-38 6,25 1,1 2,0 3,1 2,0 3,1 1,1 4,1 1,2 3,0 2,-36 29,83-57,0 0,1 0,-1 0,1 0,-1 1,1-1,-1 1,1 0,0-1,0 1,0 0,0 0,0 1,0-1,1 0,-1 0,1 1,-1-1,1 1,0 0,0-1,0 1,0 0,1-1,-1 1,1 0,0 0,-1 0,1 0,0-1,1 1,-1 0,0 0,1 0,0-1,0 1,0 0,0-1,0 1,0 0,0-1,1 0,0 1,-1-1,1 0,1 1,10 6,1-1,0 0,0-1,1-1,0 0,1-1,-1-1,1 0,-1-1,1-1,2 0,3 2,112 12,1-6,0-5,48-8,175 6,165 21,-388-13,-84-5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4.5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115 0,'-22'90,"-40"272,32 4,37-255,-7-110,1 0,0 0,0-1,-1 1,1 0,0 0,0 0,0-1,0 1,0-1,0 1,0-1,0 1,0-1,0 1,0-1,0 0,1 1,-1-1,0 0,0 0,0 0,0 0,1 0,-1 0,0-1,0 1,0 0,0 0,0-1,0 1,0-1,0 1,1-1,-2 1,1-1,0 0,0 0,0 1,0-1,0 0,0 0,-1 0,1 0,14-14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14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14874 141,'-25'415,"20"-244,-21 66,19-197,26-56,22-32,2 1,1 2,3 2,1 2,3 2,0 3,40-21,-83 52,1 0,0 0,1 0,-1 1,1 1,-1-1,1 2,0-1,0 1,1 1,-1 0,0 0,0 1,0 1,9 0,-15 3,-1 0,1 0,-1 0,0 0,-1 0,1 1,-1-1,0 1,0 0,0-1,-1 1,1 0,-1 0,0 0,-1 0,1 0,-1 1,0-1,0 0,-1 0,0 0,1 0,-2 0,1 0,-1 0,1-1,-1 1,-1 0,1-1,-3 4,-9 19,-2-2,-1 1,-1-2,-1 0,-1-1,-1-2,-1 0,-1-1,0-1,-2-1,0-1,-1-1,-1-2,0 0,-1-2,0-1,-1-1,-28 0,39-12</inkml:trace>
  <inkml:trace contextRef="#ctx0" brushRef="#br0" timeOffset="302.719">15693 678,'-11'28,"-2"3,1 1,1 0,2 1,2 0,0 0,3 0,0 9,4-36,1-1,0 1,0-1,0 0,1 1,-1-1,1 0,1 0,-1 0,1 0,0-1,0 1,0-1,0 0,1 0,0 0,0 0,0 0,0-1,0 0,1 0,0 0,-1 0,1-1,0 0,0 0,1 0,-1 0,0-1,1 0,-1 0,0-1,1 1,-1-1,1 0,-1-1,1 1,-1-1,0 0,1 0,-1-1,0 0,0 0,0 0,0 0,0-1,0 0,-1 0,0 0,1-1,-1 1,0-1,0 0,-1 0,2-2,1-3,1 0,-1-1,0 0,-1 0,0-1,-1 1,0-1,-1 0,0 0,-1-1,0 1,0 0,-2-1,1 1,-1-1,-1 1,0-1,-1 1,0-1,0 1,-2 0,1 0,-1 0,-1 1,0 0,0-1,-1 1,0 1,-1-1,0 1,0 1,-1-1,-1 1,1 1,-1-1,-5-2,-11-2</inkml:trace>
  <inkml:trace contextRef="#ctx0" brushRef="#br0" timeOffset="967.792">16313 650,'-4'1,"-1"1,1-1,0 1,-1 0,1 1,0-1,0 0,0 1,1 0,-1 0,1 0,-1 1,1-1,0 1,0 0,-5 5,-5 3,2 2,-1 0,2 0,-1 1,2 0,0 0,-6 17,12-26,1 1,-1-1,2 1,-1-1,0 1,1-1,1 1,-1 0,1-1,0 1,0 0,1 0,0-1,0 1,1-1,0 1,0-1,0 1,1-1,0 0,0 0,2 3,1-5,1 1,0-1,0 0,0-1,0 1,1-1,-1-1,1 0,0 0,-1 0,1-1,0 0,0 0,0-1,0 0,0-1,0 0,0 0,0 0,-1-1,1 0,0-1,-1 0,0 0,1 0,0-2,9-3,0 0,0-1,-1-1,0-1,-1 0,0-1,-1 0,-1-1,1-1,-2 0,0-1,6-11,111-205,-111 194,-6 15,-1 0,0-1,-2 0,0 0,-2-1,-1 0,0-1,-2 1,-1-1,-1 0,-1 0,-1 0,-2 0,0 0,-1 1,-7-24,9 42,-1 1,1 0,-1 0,0 0,0 1,0-1,-1 0,0 1,0-1,0 1,0 0,-1 0,0 0,0 1,0-1,0 1,0 0,0 0,-1 1,0-1,1 1,-1 0,0 0,0 0,0 1,-1 0,1 0,0 0,0 0,0 1,-1 0,1 0,0 1,-1-1,1 1,-3 1,-13 10,0 1,1 0,0 2,1 0,1 2,0 0,1 0,1 2,1 0,1 1,0 0,2 1,0 0,2 1,0 1,1 0,1 2,2-11,0 1,1-1,1 1,1 0,0 0,1 1,0-1,2 0,-1 1,2-1,0 0,1 1,0-1,2 0,-1 0,2-1,0 1,1-1,0 0,1 0,1-1,0 0,9 12,34 25,-32-32</inkml:trace>
  <inkml:trace contextRef="#ctx0" brushRef="#br0" timeOffset="1584.108">16906 706,'5'191,"-4"-188,0 1,0-1,0 0,0 1,1-1,-1 0,1 0,0 0,0 0,0 0,0 0,1 0,-1-1,1 1,-1-1,1 0,0 0,0 0,0 0,0 0,0-1,1 1,-1-1,0 0,1 0,-1 0,1 0,-1-1,1 1,-1-1,1 0,-1 0,1 0,0-1,-1 1,1-1,-1 0,0 0,1 0,-1 0,0-1,4-1,2-3,0 0,-1-1,1 0,-1 0,-1-1,1 0,-1 0,-1-1,1 0,-1-2,20-23,84-138,-109 170,-1 1,1-1,0 1,-1-1,1 1,0-1,0 1,0-1,0 1,0 0,0 0,0-1,0 1,1 0,-1 0,0 0,1 0,-1 0,1 1,-1-1,1 0,-1 1,1-1,-1 1,1-1,0 1,-1 0,1 0,0 0,-1 0,1 0,0 0,-1 0,1 0,0 1,-1-1,1 1,-1-1,1 1,0-1,-1 1,1 0,-1 0,0 0,1 0,-1 0,0 0,0 0,1 0,-1 1,0-1,0 0,0 2,39 153,-27-81,115 390,-119-420,-1 0,-3 0,-2 1,-1 0,-5 36,1-57,-2 0,0 0,-2-1,0 1,-2-1,0-1,-2 1,-1-1,-1-1,-6 9,11-19,-2 0,1 0,-1 0,-1-1,0-1,-1 0,0 0,0-1,-1 0,0-1,-1 0,1-1,-2-1,1 0,-1 0,0-2,0 1,-7 0,15-5,-1 1,1-1,-1 0,1 0,0-1,-1 0,1 0,0 0,-1-1,1 0,0 0,0-1,0 1,1-1,-1-1,1 1,-1-1,1 0,0 0,1 0,-1-1,1 0,0 0,0 0,0 0,1-1,-1 1,1-3,-4-4,1-1,1 0,1 0,-1 0,2 0,0-1,1 1,0-1,1 0,0 0,1 1,1-1,0 0,3-8,2 0,0 0,1 0,1 1,1 1,1-1,0 1,2 1,0 0,2 1,0 0,0 1,8-5,13-13,2 1,2 3,0 1,2 2,27-13,-14 10,1 3,2 3,1 2,0 2,2 3,0 3,30-3,-46 10,-8 1</inkml:trace>
  <inkml:trace contextRef="#ctx0" brushRef="#br0" timeOffset="11019.297">3134 2569,'0'34,"4"15,3 5,-1-8</inkml:trace>
  <inkml:trace contextRef="#ctx0" brushRef="#br0" timeOffset="11486.116">3416 1693,'37'96,"-31"-76,-1 1,-1-1,0 1,-2 0,0 0,-2 17,9 67,24 194,-25-230,-3-1,-4 1,-5 55,-16 9,24-120,1-7</inkml:trace>
  <inkml:trace contextRef="#ctx0" brushRef="#br0" timeOffset="11836.764">3077 2033,'0'4,"0"2</inkml:trace>
  <inkml:trace contextRef="#ctx0" brushRef="#br0" timeOffset="12369.64">3811 2371,'0'33,"5"17,1 4,0-2,-1-6,-2-5,4-10,1-10</inkml:trace>
  <inkml:trace contextRef="#ctx0" brushRef="#br0" timeOffset="12663.652">3783 1948,'0'0</inkml:trace>
  <inkml:trace contextRef="#ctx0" brushRef="#br0" timeOffset="-1395.951">12701 1073,'0'33,"0"17,4-1,3-4,-1-9</inkml:trace>
  <inkml:trace contextRef="#ctx0" brushRef="#br0" timeOffset="-1165.22">12701 565,'0'0</inkml:trace>
  <inkml:trace contextRef="#ctx0" brushRef="#br0" timeOffset="-882.883">12927 847,'-11'23,"2"1,0 0,2 0,1 0,0 1,2 0,1 0,1 0,1 0,1 0,2 0,0 0,2 5,-3-26,0 1,1-1,0 0,-1 1,1-1,1 0,-1 0,0 0,1 0,0-1,0 1,0-1,1 0,-1 1,1-1,-1-1,1 1,0-1,0 1,0-1,0 0,1-1,-1 1,1-1,-1 0,1 0,-1 0,1 0,-1-1,1 0,2 0,9 0,1-1,-1-1,0-1,0 0,0-1,0-1,0 0,-1-1,0-1,0 0,-1-1,1 0,-2-2,1 1,-2-2,1 0,7-9,0-1,-2-2,0-1,-2 0,0-1,-2 0,-1-1,-1-1,6-19,-4 12,-1 0,-1-1,-3 0,0-1,-2-1,-2 1,-2-1,-1 1,-1-1,-3 0,-1 0,-1 1,-2 0,-6-17,8 40,-1 1,-1 0,0 0,-1 0,0 1,-1 0,0 0,0 1,-1 0,-11-9,16 15,-1 1,0-1,0 1,0 0,0 0,0 0,-1 1,0 0,1 0,-1 0,0 1,0 0,0 0,0 1,0-1,0 1,1 0,-1 1,0-1,0 1,0 1,0-1,0 1,1 0,-4 1,-4 4,-1 0,1 1,1 1,0 0,0 0,0 1,1 1,1 0,0 0,0 1,1 0,1 1,0 0,1 0,0 1,1 0,0 0,1 0,1 2,-2 4,1 1,1 0,1 0,1 0,1 0,0 0,2 0,0 0,2 0,0 0,1 0,1-1,4 10,1-7,0 0,2-1,0 0,1-1,2 0,0-1,1-1,1-1,0 0,2-1,0-1,0 0,2-2,0 0,0-1,2-2,-1 0,1-1,1-2,0 0,0-1,0-2,1 0,0-2,0 0,0-2,0-1,17-2,44-12,-53 7</inkml:trace>
  <inkml:trace contextRef="#ctx0" brushRef="#br0" timeOffset="-703.211">13801 932,'34'9,"20"4,6-5,-2-5,-2-2,-5-1,-7-1,-5-1,-6-4,-7-1</inkml:trace>
  <inkml:trace contextRef="#ctx0" brushRef="#br0" timeOffset="-2544.067">10754 678,'-17'160,"6"1,10 87,1-242,0 0,0 0,0 1,0-1,-1 0,0 0,-1 0,1 0,-1 0,0 0,0 0,-4 5,-4-40,11-7,1 0,2 0,2 0,1 1,2 0,1 1,6-12,11-23,2 2,3 0,23-31,-48 85,1-1,1 1,0 1,0 0,2 0,-1 0,2 2,-1-1,9-4,-19 15,1 0,-1 0,1 0,-1 0,1 0,-1 0,1 0,-1 1,1-1,-1 1,1-1,-1 1,1-1,-1 1,0 0,0 0,1 0,-1 0,0 0,0 0,0 0,0 0,0 0,0 0,0 1,0-1,-1 0,1 1,0-1,-1 0,1 1,-1-1,1 1,-1-1,0 1,0-1,0 1,0-1,0 1,0-1,0 1,0-1,0 1,-1-1,1 1,-1-1,1 1,-1 0,2 7,1 10,0 0,2-1,0 0,1 0,1 0,0-1,2 0,0 0,1 0,0-1,1-1,4 5,1-6,-1-3</inkml:trace>
  <inkml:trace contextRef="#ctx0" brushRef="#br0" timeOffset="-2350.218">11402 1186,'5'28,"7"11,0-7,-1-9</inkml:trace>
  <inkml:trace contextRef="#ctx0" brushRef="#br0" timeOffset="-2166.07">11318 537,'0'0</inkml:trace>
  <inkml:trace contextRef="#ctx0" brushRef="#br0" timeOffset="-1647.888">11967 791,'-40'27,"2"2,0 1,3 2,0 2,2 1,-22 31,49-56,0 1,1-1,0 1,0 0,1 0,1 1,0-1,0 1,1 0,1 0,0 0,0 0,2 0,-1 0,1 0,2 5,-2-14,1 1,-1-1,1 0,0 0,0 1,0-1,0-1,0 1,1 0,0-1,-1 1,1-1,0 0,0 1,0-1,0-1,1 1,-1 0,0-1,1 0,-1 0,1 0,-1 0,1 0,0-1,-1 0,1 0,0 0,-1 0,1 0,0-1,-1 1,1-1,-1 0,1 0,-1 0,1-1,-1 1,0-1,0 0,0 0,0 0,0 0,0-1,0 1,-1-1,1 1,-1-1,0 0,0 0,153-166,56-107,-202 263,-7 8,0 0,1 1,0-1,0 1,0 0,0 0,1 0,-1 1,1-1,0 1,0-1,1 1,-1 1,3-2,18 43,-18-5,0-1,-2 1,-2 0,-1 1,-2 10,5 61,13 81,0-22,-7 0,-9 77,-1-220,-1-1,-2 0,0 1,-1-1,-1 0,-1 0,0-1,-2 1,-1-1,0 0,-1-1,-1 0,-12 15,18-31,0 1,0-1,-1 0,0 0,0 0,0-1,0 1,0-1,0 0,-1-1,1 0,0 1,-1-2,1 1,-1 0,0-1,1 0,-1-1,1 1,-1-1,1 0,-1 0,1-1,0 0,0 0,-1 0,1 0,1-1,-1 0,0 0,1 0,-1-1,1 1,0-1,0 0,0 0,1-1,0 1,0-1,0 1,0-1,0 0,0-3,-9-17,1-1,1 0,2-1,0 0,2 0,1-1,1 1,1-1,2 0,1 0,1 0,1 0,1 0,2 0,1 1,1 0,1 0,1 1,2 0,1 0,0 1,12-16,-8 16</inkml:trace>
  <inkml:trace contextRef="#ctx0" brushRef="#br0" timeOffset="16926.832">9935 2513,'-1'11,"0"1,2 0,-1 0,1 0,1 0,0-1,1 1,0-1,1 0,0 1,1-2,0 1,6 8,-6-16,0-1,1 0,-1-1,0 1,1-1,-1 0,1 0,0-1,-1 0,1 0,-1 0,1 0,0-1,-1 0,1 0,-1-1,0 0,1 1,-1-2,0 1,0-1,0 0,0 0,-1 0,1 0,-1-1,0 0,0 0,0 0,-1 0,4-5,-1 1,0 1,-1-1,0 0,-1 0,0-1,0 1,0-1,-1 0,-1 0,2-7,-3 13,-1 1,0-1,1 0,-1 0,0 0,0 0,-1 1,1-1,-1 0,1 0,-1 0,0 1,0-1,0 0,0 1,-1-1,1 1,-1-1,1 1,-1 0,0 0,0 0,0 0,0 0,0 0,-1 0,1 1,0-1,-1 1,1-1,-1 1,0 0,1 0,-1 0,0 1,-2-1,-74-1,54 8</inkml:trace>
  <inkml:trace contextRef="#ctx0" brushRef="#br0" timeOffset="17459.901">10358 1806,'18'381,"-11"-297,-7-63,1 1,1-1,1 1,1-1,1 0,1 0,0-1,8 15,-14-34,1 0,0 0,-1 0,1 0,0 0,0 0,0 0,0 0,0 0,0-1,0 1,0 0,0-1,0 1,0 0,1-1,-1 0,0 1,0-1,1 0,-1 1,0-1,0 0,1 0,-1 0,0 0,0 0,1 0,-1-1,0 1,0 0,1-1,-1 1,0-1,0 1,0-1,0 1,0-1,1 0,-1 0,0 0,48-41,-41 34,5-7,0 2,2 0,-1 0,2 1,0 1,0 1,1 0,0 1,1 1,-1 1,2 0,-1 1,1 1,-13 4,-1 1,1 0,-1 0,1 0,-1 0,1 1,-1 0,0 0,1 1,-1-1,0 1,0 0,0 1,0-1,0 1,-1 0,1 0,-1 0,1 1,-1 0,0 0,-1 0,1 0,-1 0,0 1,0-1,0 1,0 0,-1 0,0 0,0 0,0 1,-1-1,0 0,0 1,0-1,-1 1,1-1,-1 1,-1-1,1 1,-1-1,0 0,0 1,0-1,-1 0,0 1,0-1,0 0,-1 0,0-1,0 1,0 0,-9 7,0-1,0 0,-1-1,-1 0,1-1,-1-1,-1 0,0-1,0-1,0 0,-1-1,1 0,-1-2,-6 1,16-2,-1 0,1 0,-1 0,0-1,0 0,0-1,0 0,0 0,1 0,-1-1,0 0,0 0,0-1,1 0,-1 0,1 0,-1-1,1 0,0 0,0-1,0 1,1-1,-1-1,1 1,0-1,-1 0,-6-16</inkml:trace>
  <inkml:trace contextRef="#ctx0" brushRef="#br0" timeOffset="17727.176">11092 1666,'0'765,"16"-698,-3-56</inkml:trace>
  <inkml:trace contextRef="#ctx0" brushRef="#br0" timeOffset="18037.85">11289 2456,'23'7,"1"-1,0-2,-1 0,1-1,1-1,-1-2,0 0,15-3,-32 1,0 1,0-1,0 0,0-1,0 1,0-2,-1 1,0-1,1 1,-1-2,-1 1,1-1,-1 0,1 0,-1 0,-1-1,1 0,-1 0,0 0,0 0,-1-1,0 1,0-1,-1 0,1 0,-1 0,-1 0,0 0,0-1,0 1,-1 0,0-1,0 1,-1-7,0 11,1-1,-1 0,1 1,-1-1,0 1,-1-1,1 1,0 0,-1-1,0 1,0 0,0 0,0 0,0 0,-1 1,1-1,-1 1,0-1,0 1,1 0,-2 0,1 0,0 0,0 1,-1-1,1 1,0 0,-1 0,1 0,-1 0,0 1,1 0,-1-1,0 1,1 0,-1 1,1-1,-1 1,0-1,1 1,-1 0,1 1,0-1,-1 0,0 2,-7 3,0 0,1 1,0 0,0 1,0 0,1 1,0 0,1 0,0 1,0 0,1 0,1 1,0-1,0 2,1-1,0 1,1-1,0 1,1 1,0 3,3-10,0 0,0 0,1 0,-1 0,2 0,-1 0,0-1,1 1,0 0,1-1,-1 0,1 1,0-1,0 0,1 0,0-1,-1 1,1-1,1 1,-1-1,1-1,0 1,-1-1,2 1,-1-2,4 3,11 3</inkml:trace>
  <inkml:trace contextRef="#ctx0" brushRef="#br0" timeOffset="18544.97">11882 2626,'263'-251,"-263"250,0 1,0-1,1 1,-1-1,0 1,0-1,1 1,-1 0,1-1,-1 1,0-1,1 1,-1 0,1-1,-1 1,1 0,-1 0,1 0,-1-1,1 1,-1 0,1 0,-1 0,1 0,-1 0,1 0,-1 0,1 0,-1 0,1 0,-1 0,1 0,0 0,-1 0,1 1,-1-1,1 0,-1 0,0 0,1 1,-1-1,1 0,-1 1,1-1,-1 0,0 1,1-1,-1 1,0-1,1 1,-1-1,0 1,0-1,1 1,-1-1,0 1,4 39,-1-14,-2-24,-1 0,1 0,0 0,0 0,1-1,-1 1,0-1,0 1,1-1,-1 1,1-1,0 1,-1-1,1 0,0 0,-1 0,1 0,0 0,0-1,0 1,0 0,0-1,0 0,0 1,0-1,0 0,0 0,0 0,0 0,0 0,0-1,0 1,0-1,0 1,0-1,0 0,0 1,0-1,0-1,76-38,48-53,-125 93,1-1,-1 0,0 0,1 1,-1-1,0 1,1-1,-1 1,1 0,-1-1,0 1,1 0,-1 0,1 0,-1 0,1 0,-1 0,1 1,-1-1,1 0,-1 1,0-1,1 1,-1-1,0 1,1 0,-1 0,0-1,0 1,1 0,-1 0,0 0,0 0,0 1,0-1,-1 0,1 0,0 1,0-1,-1 0,12 65,-8-30,-3-32,0-1,0 1,0-1,1 1,0-1,-1 0,1 0,0 0,1 0,-1 0,0 0,1-1,0 1,-1-1,1 1,0-1,0 0,0 0,3 0,14 6</inkml:trace>
  <inkml:trace contextRef="#ctx0" brushRef="#br0" timeOffset="18893.327">13209 2202,'-49'13,"27"-8,0 0,1 2,-1 0,1 1,1 1,0 1,0 1,-10 8,28-18,0 0,0 0,1 1,-1-1,0 0,1 1,-1-1,1 1,0-1,-1 1,1-1,0 1,0 0,0 0,0 0,1 0,-1 0,0 0,1 0,-1 0,1 0,0 0,0 0,-1 0,1 0,1 0,-1 0,0 0,0 0,1 0,-1 0,1 0,0 0,0 0,-1 0,1 0,0 0,1-1,-1 1,0 0,0-1,1 1,-1-1,1 1,-1-1,1 0,0 0,-1 0,1 0,1 1,157 45,-149-44,0 1,-1 0,0 1,0 0,0 1,-1 0,1 0,-1 1,-1 0,1 1,0 1,-6-6,0 1,0-1,-1 1,1 0,-1 0,0 0,0 1,0-1,-1 0,0 1,1-1,-2 1,1 0,0-1,-1 1,0-1,0 1,0 0,-1-1,1 1,-1-1,0 1,-1-1,1 1,-1-1,1 0,-2 1,1-1,-2 3,0-1,0 0,-1 0,1 0,-2 0,1-1,0 0,-1 0,0 0,0-1,-1 0,1 0,-1 0,0-1,0 0,0-1,0 1,0-1,-1-1,1 1,-1-1,1-1,-7 1,-12 0</inkml:trace>
  <inkml:trace contextRef="#ctx0" brushRef="#br0" timeOffset="-5865.721">4516 1271,'22'17,"0"-1,1-1,1-1,0-1,1-1,0-1,1-2,0 0,1-2,0 0,0-2,0-1,0-2,1 0,0-2,21-2,-24-7,-1 0,0-2,0 0,-1-2,-1-1,0 0,-1-2,-1 0,0-1,-1-2,-1 0,-1 0,-1-2,11-17,-3 9,92-121,-8-6,56-112,20-29,-31 68,-153 229,0-2,0 1,1 0,-1 0,0-1,0 1,1 0,-1 0,1 0,-1-1,1 1,-1 0,1 0,0 0,0 0,-1 0,1 0,0 0,0 1,0-1,0 0,0 0,0 1,0-1,0 0,0 1,1-1,-1 1,0-1,0 1,0 0,1 0,-1-1,0 1,0 0,1 0,-1 0,0 0,0 1,1-1,-1 0,0 0,0 1,1-1,-1 1,0-1,0 1,0-1,0 1,0 0,0 0,0-1,0 1,0 0,0 0,0 1,6 149,-14-11,-6 1,-7-2,-5 0,-6-2,-39 102,64-220,0 0,0 0,-2-1,-1 0,0 0,-1-1,0 0,-2-1,0 0,-1-1,0 0,-1-1,-1-1,0 0,-1-1,-16 9,17-12,0-2,-1 0,1 0,-2-2,1 0,-1-1,1 0,-17 0,25-3,1-1,0 0,-1 0,1 0,0-1,0-1,0 1,-1-1,1 0,1-1,-1 1,0-1,1-1,-1 1,1-1,0 0,0-1,1 1,-1-1,1 0,0-1,0 1,-2-5,1 0,0 0,0 0,1-1,0 0,1 0,0 0,1 0,0-1,1 1,0-1,1 0,0 1,1-1,0 0,1 0,1 1,-1-1,2 0,0 1,0 0,1 0,0 0,1 0,0 0,1 1,18-34,-3 8</inkml:trace>
  <inkml:trace contextRef="#ctx0" brushRef="#br0" timeOffset="-5553.705">6548 621,'-21'24,"-26"30,2 3,2 1,-25 47,64-100,0 1,0 0,1 0,0 0,0 0,0 1,1-1,0 1,0 0,1-1,0 1,0 0,0 0,1 0,0 0,0 0,1 0,0 0,0-1,1 1,0 0,0-1,0 1,1-1,0 1,0-1,1 0,0-1,0 1,3 4,1-4,0 0,1 0,0-1,0 0,0 0,0-1,1 0,0 0,0-2,0 1,0-1,0 0,0-1,0 0,1-1,-1 0,0-1,1 0,-1 0,0-1,0-1,0 1,0-2,-1 1,1-1,-1-1,0 0,0 0,0-1,-1 0,0 0,0-1,-1 0,1 0,-1-1,-1 0,3-4,0-1,0-1,0-1,-1 0,-1 0,-1 0,0-1,-1 0,0 0,-2-1,0 1,0-1,-2 0,0 1,-1-1,0 0,-2 0,0 1,-1-1,0 1,-3-4,4 13,0 0,-1 1,0-1,0 1,-1 0,0 0,0 0,0 0,-1 1,0-1,0 1,0 0,-1 1,1 0,-1-1,0 2,0-1,-1 1,1 0,-1 0,0 1,0 0,1 0,-5-1,-14-1</inkml:trace>
  <inkml:trace contextRef="#ctx0" brushRef="#br0" timeOffset="-5179.952">7113 1,'-19'91,"3"1,4 0,4 1,5 86,-7 124,-8 37,26-289,-8-50,0 0,0 0,1-1,-1 1,0 0,1 0,-1 0,0 0,1 0,-1 0,1 0,-1-1,1 1,0 0,-1 0,1-1,0 1,0-1,-1 1,1 0,0-1,0 1,0-1,0 0,0 1,-1-1,1 0,0 1,0-1,0 0,0 0,0 0,0 0,0 0,0 0,0 0,0 0,0 0,0-1,0 1,0 0,0-1,0 1,0 0,-1-1,1 1,0-1,0 1,0-2,39-59,-28 36</inkml:trace>
  <inkml:trace contextRef="#ctx0" brushRef="#br0" timeOffset="-4766.627">7395 565,'13'97,"42"207,-45-266,-6-20,0 0,2 0,0 0,1-1,0 0,2 0,6 9,-15-25,1 0,0 0,-1 0,1 0,0 0,0 0,-1-1,1 1,0 0,0 0,0-1,0 1,0 0,0-1,0 1,0-1,0 1,0-1,0 0,1 1,-1-1,0 0,0 0,0 0,0 0,1 0,-1 0,0 0,0 0,0 0,0-1,1 1,-1 0,0-1,0 1,0-1,0 1,0-1,0 0,0 1,0-1,0 0,-1 0,1 0,0 0,0 1,-1-1,1 0,0 0,0-1,31-61,-28 52,53-160,-19 46,-26 78,2 2,2 0,2 1,8-11,-16 37</inkml:trace>
  <inkml:trace contextRef="#ctx0" brushRef="#br0" timeOffset="-4516.08">7988 650,'0'34,"0"15,5 5,1-3,0-4,-1-6,3-6,1-3,-2-2,3-7,0-2,-2 0,-2-3</inkml:trace>
  <inkml:trace contextRef="#ctx0" brushRef="#br0" timeOffset="-4346.872">7988 254,'5'15,"1"9,0 5,-1-2</inkml:trace>
  <inkml:trace contextRef="#ctx0" brushRef="#br0" timeOffset="-3982.241">8298 1073,'2'0,"0"1,0-1,-1 0,1 1,0-1,0 0,0 0,0 0,-1 0,1-1,0 1,0 0,0-1,-1 1,1-1,0 1,0-1,-1 0,1 0,-1 0,1 0,-1 0,1 0,-1 0,0-1,1 1,-1 0,0-1,0 1,0-1,0 0,0 1,0-1,-1 1,1-1,0 0,-1 0,1 1,-1-1,0 0,0 0,0 0,0 0,0 0,4-5,95-189,-35 79,-53 140,22 205,17-147,-49-78,1-1,1-1,-1 1,0 0,0 0,1-1,-1 0,0 1,1-1,0 0,-1 0,1 0,0 0,-1-1,1 1,0-1,0 0,-1 1,1-1,0-1,0 1,0 0,-1-1,1 1,0-1,-1 0,1 0,0 0,-1 0,1 0,-1-1,1 1,6-7,0 0,0 0,-1 0,0-1,-1-1,0 1,0-1,-1 0,2-5,28-39,70-89,-91 118</inkml:trace>
  <inkml:trace contextRef="#ctx0" brushRef="#br0" timeOffset="-3496.718">9145 621,'-19'22,"-17"19,1 1,3 1,1 2,-19 38,48-81,0 1,0 0,0 0,0 0,0 0,1 0,-1 1,1-1,0 0,0 1,0-1,0 1,1-1,-1 1,1-1,0 1,0 0,1-1,-1 1,1-1,-1 1,1-1,0 0,0 1,1-1,-1 0,1 1,0-1,-1 0,1 0,1 0,-1-1,0 1,1 0,-1-1,1 0,0 0,0 1,0-1,0-1,0 1,0 0,0-1,1 0,-1 0,1 0,-1 0,1 0,-1-1,1 1,2-1,14-6,0-1,0-1,-1 0,0-2,-1 0,0-1,-1 0,0-2,0 0,7-9,22-15,-12 12,0 0,2 2,1 2,23-9,-57 28,0 0,0 1,0-1,0 1,0 0,0 0,1 0,-1 1,0-1,1 1,-1 0,0 0,1 0,-1 0,1 0,-1 1,0 0,0-1,1 1,-1 0,0 1,0-1,0 1,0-1,0 1,0 0,-1 0,1 0,0 0,-1 1,0-1,1 1,-1-1,0 1,0 0,-1 0,1 0,-1 0,1 2,4 11,0 0,-2 1,0 0,-1 0,-1 0,-1 0,0 9,4 27,11 170,-11 167,-5-354,2-6,-2 0,-1 0,-1-1,-2 1,-1-1,-1 0,-1 0,-1 0,-2-1,-1-1,-2 0,0 0,-2-1,-4 5,15-25,1 0,-1-1,0 1,0-1,-1 0,1-1,-1 1,0-1,0 0,-1 0,1 0,-1-1,0 0,0 0,0 0,0-1,-1 0,1 0,0 0,-1-1,0 0,1-1,-1 1,0-1,1 0,-1-1,1 0,-1 0,1 0,-1-1,-5-2,4 0,1 0,0-1,0 0,0-1,1 1,-1-1,1 0,1-1,-1 1,1-1,0 0,1-1,0 1,0-1,0 0,1 0,0 0,1 0,-1-6,-19-164,21 99,2 1,5 0,2 0,4 1,6-12,-2 28</inkml:trace>
  <inkml:trace contextRef="#ctx0" brushRef="#br0" timeOffset="12993.05">4121 1666,'23'290,"37"281,-32-395,-8-194,-10-1,2 1,0 0,1 0,1 1,0 1,1 0,1 2,1-1,0 2,0 0,1 1,1 1,0 1,1 0,0 2,0 0,1 1,0 1,0 1,16-1,-34 5,0 1,0-1,0 1,0 0,0 0,0 0,0 0,0 1,0-1,0 1,0 0,0 0,0 0,0 0,-1 0,1 1,0-1,-1 1,1 0,-1-1,0 1,1 0,-1 1,0-1,0 0,0 1,-1-1,1 1,0-1,-1 1,0 0,0-1,0 1,0 0,0 0,0 0,-1 0,1 0,-1 0,0 0,0 0,0 0,0 0,-1 0,1 0,-1 0,0 0,0 0,0 0,0 0,0 0,-1-1,-16 20,-1-2,-2 0,0-1,0-1,-2-1,0-1,-1-1,-1-1,0-1,-1-2,-9 3,19-6,-39 10,37-17</inkml:trace>
  <inkml:trace contextRef="#ctx0" brushRef="#br0" timeOffset="13421.855">4601 2738,'41'-6,"-2"-1,1-2,-1-2,0-1,-1-2,-1-2,0-1,15-12,-36 19,-1 0,0-1,0-1,-1-1,-1 0,0-1,-1 0,0-1,-2 0,1-1,-2 0,0 0,-1-1,-1 0,0-1,-1 0,-1 0,-1 0,0-6,-3 21,0 0,-1 1,0-1,1 0,-1 0,0 0,0 0,-1 0,1 1,0-1,-1 0,0 0,0 1,0-1,0 0,0 1,0-1,-1 1,1-1,-1 1,0-1,0 1,1 0,-1 0,-1 0,1 0,0 1,0-1,-1 0,1 1,-1 0,0-1,1 1,-1 0,0 1,1-1,-1 0,0 1,0-1,0 1,0 0,1 0,-1 0,0 0,0 1,0-1,0 1,0 0,-6 2,0 1,0 0,1 1,0 0,0 1,0-1,0 1,1 1,0-1,0 1,1 1,0-1,0 1,1 0,0 0,0 1,1 0,-2 3,5-10,0 0,0 1,0-1,0 0,0 1,1-1,-1 0,0 1,1-1,0 1,0-1,0 1,0-1,0 0,0 1,0-1,1 1,-1-1,1 1,0-1,0 0,0 0,0 1,0-1,0 0,1 0,-1 0,1 0,-1 0,1 0,0-1,0 1,-1-1,1 1,1-1,-1 1,0-1,0 0,0 0,1 0,-1 0,0-1,2 1,111 15,-110-17,1 0,0 0,0 1,0 0,0 0,-1 0,1 1,0 0,0 0,-1 1,1-1,-1 1,1 1,-1-1,0 1,1-1,-1 2,-1-1,1 0,0 1,-1 0,0 0,0 0,0 1,0-1,1 3,2 42,-7-26</inkml:trace>
  <inkml:trace contextRef="#ctx0" brushRef="#br0" timeOffset="13671.964">5533 2456,'-5'38,"-1"18,4-1,4-9</inkml:trace>
  <inkml:trace contextRef="#ctx0" brushRef="#br0" timeOffset="13824.82">5533 2230,'0'0</inkml:trace>
  <inkml:trace contextRef="#ctx0" brushRef="#br0" timeOffset="14049.865">5815 2343,'-3'12,"0"0,1 1,0-1,1 1,0-1,1 1,1 0,0-1,1 1,0-1,0 0,2 1,-1-1,2-1,-1 1,2-1,-1 1,2-1,-1-1,2 1,2 3,-7-12,-1-1,1 1,-1 0,1-1,0 1,-1-1,1 0,0 1,0-1,0-1,0 1,0 0,0-1,0 0,0 1,0-1,0 0,0-1,0 1,0-1,0 1,0-1,0 0,0 0,0 0,0 0,-1-1,1 1,0-1,-1 1,1-1,-1 0,0 0,0 0,1-1,-1 0,64-97,-62 93,21-64,-21 49</inkml:trace>
  <inkml:trace contextRef="#ctx0" brushRef="#br0" timeOffset="14803.774">6210 2766,'42'-83,"-36"74,-4 7,15-24,1 0,1 1,1 1,2 1,0 0,2 2,0 1,14-8,-37 27,0 0,0 0,1 0,-1 0,0 0,1 1,-1-1,0 1,1-1,-1 1,1-1,-1 1,1 0,-1 0,1 0,-1 0,1 0,-1 0,1 0,-1 0,1 1,-1-1,1 0,-1 1,0-1,1 1,-1 0,0 0,1-1,-1 1,0 0,0 0,0 0,0 0,0 0,0 0,0 0,0 1,0-1,0 0,0 1,-1-1,1 0,-1 1,1-1,-1 1,1-1,-1 1,0-1,0 1,0-1,2 10,-2-9,0 0,0 0,0 1,0-1,0 0,1 0,-1 1,1-1,-1 0,1 0,0 0,0 0,0 0,0 0,0 0,0 0,1 0,-1 0,1-1,-1 1,1 0,-1-1,1 1,0-1,0 0,0 0,0 0,0 0,0 0,0 0,0 0,0 0,1-1,-1 1,0-1,0 0,1 0,-1 0,2 0,99-41,-36 9,-65 31,0 0,0 0,0 1,0-1,0 1,0 0,0-1,1 1,-1 0,0 0,0 0,0 1,0-1,0 0,1 1,-1-1,0 1,0 0,0 0,0 0,-1 0,1 0,0 0,0 0,-1 1,1-1,0 1,-1-1,1 1,-1-1,0 1,0 0,0 0,0 0,1 0,21 81,-15-44,-7-33,1 0,0-1,0 0,0 1,1-1,0 0,0 0,0 0,1 0,0-1,-1 1,1-1,1 0,-1 0,2 0,11 5</inkml:trace>
  <inkml:trace contextRef="#ctx0" brushRef="#br0" timeOffset="16155.293">7903 2682,'34'-23,"-18"15,-1 0,0-2,-1 0,0 0,0-1,-1-1,-1 0,0-1,-1 0,0-1,-1 0,0-1,-2 0,1-1,1-6,5-9,9 45,-9 17,-2 0,-1 1,-1 0,-2 1,-1 0,-2 1,-1 4,-2-20,8 69,-4 0,-4 1,-5 31,1-57,-12 13,13-73,-1-1,0 1,1 0,-1-1,0 1,0-1,0 1,0-1,0 1,-1-1,1 1,0-1,-1 0,1 0,-1 0,1 0,-1 0,1 0,-1 0,0 0,1-1,-1 1,0-1,0 1,1-1,-1 0,0 0,0 1,0-1,0 0,1-1,-1 1,0 0,0 0,0-1,1 1,-1-1,0 0,0 1,-2-4,0 0,0 0,0 0,1 0,-1-1,1 1,0-1,1 0,-1 0,1 0,0 0,0-1,0 1,1 0,0-1,0 1,0-1,1 1,-1-1,1 0,1 1,-1-1,1 1,0-2,-1-1,3-28,1 0,2 0,1 0,2 1,2 1,1-1,1 2,2 0,18-30,-13 29,1 0,2 1,1 1,1 1,2 1,1 2,1 1,2 1,0 1,2 2,35-19,-66 41,0-1,0 1,0 0,1 0,-1 0,0 1,1-1,-1 0,0 1,1 0,-1-1,1 1,-1 0,1 0,-1 0,0 1,1-1,-1 1,1-1,-1 1,0 0,0 0,1 0,-1 0,0 0,0 0,0 1,0-1,0 1,0-1,-1 1,1 0,0 0,-1 0,1 0,-1 0,0 0,0 0,0 0,0 0,0 1,0-1,0 0,-1 1,1-1,-1 0,0 2,0 10,-1 0,0 1,-1-1,-1 0,0 0,-1-1,-1 1,0-1,-1 0,0 0,-1 0,0-1,-1 0,0-1,-1 1,-2 0,-6 8,-1 0,0-1,-2-1,0 0,-1-2,-1 0,0-2,-1 0,-20 8,36-19,0 0,0-1,1 1,-1-1,-1-1,1 1,0-1,0-1,0 1,-1-1,1 0,0-1,-2 0,-9-4</inkml:trace>
  <inkml:trace contextRef="#ctx0" brushRef="#br0" timeOffset="16640.233">8919 2766,'49'-26,"-1"-3,-2-1,-1-3,-2-1,-1-3,-2-1,15-20,-40 40,-2-2,0 1,-1-2,-2 1,0-2,0 1,-1-6,-8 25,0 1,0 0,-1-1,1 1,0 0,-1-1,1 1,-1-1,0 1,1-1,-1 1,0-1,0 1,0-1,0 0,0 1,-1-1,1 1,0-1,-1 1,1-1,-1 1,1 0,-1-1,0 1,1 0,-1-1,0 1,0 0,0 0,0-1,0 1,0 0,-1 0,1 1,0-1,-1 0,1 0,0 0,-1 1,1-1,-1 1,1-1,-1 1,1 0,-1-1,1 1,-1 0,1 0,-1 0,1 0,-2 0,-8 5,0 0,0 0,1 1,0 1,0 0,1 0,0 0,0 1,0 1,1 0,1 0,-1 0,1 1,1 0,0 0,-2 5,6-13,0 1,1-1,-1 1,0 0,1 0,0-1,-1 1,1 0,0 0,1 0,-1 1,0-1,1 0,0 0,0 0,0 0,0 0,0 1,0-1,1 0,0 0,0 0,0 0,0 0,0 0,0 0,1-1,-1 1,1 0,0-1,0 1,0-1,0 1,0-1,0 0,1 0,-1 0,1 0,0-1,-1 1,1-1,0 1,0-1,1 0,15 2,1 0,0-2,0 0,0-2,0 0,-1-1,1-1,0-1,-1-1,0 0,0-1,0-2,1-1,-19 8,1-1,0 1,0 0,0-1,0 1,0 0,0 0,0 0,0 0,1 1,-1-1,0 0,0 1,1 0,-1-1,0 1,1 0,-1 0,0 1,1-1,-1 0,0 1,1-1,-1 1,0 0,0 0,0 0,0 0,0 0,0 0,0 0,0 1,0-1,0 1,-1-1,1 1,-1 0,1 0,-1 0,0 0,1 0,-8 97,8-79</inkml:trace>
  <inkml:trace contextRef="#ctx0" brushRef="#br0" timeOffset="9685.153">594 2626,'18'2,"1"0,0-1,0-1,0-1,-1 0,1-2,0 0,-1-1,0-1,0 0,0-2,-1 0,0-1,0 0,-1-2,0 0,0 0,-1-2,11-10,-20 15,1 0,-1 0,-1-1,1 0,-1 0,-1 0,1-1,-1 1,-1-1,0 0,0 0,-1 0,0 0,0-1,-1 1,0-1,-1 1,0-1,-1 1,0 0,0-1,-1 1,0 0,0 0,-1 0,-1 0,0 0,0 0,0 1,-1 0,0 0,-1 0,1 1,-2 0,1 0,-1 0,0 1,-2-2,-1 3,-1 0,1 1,-1 1,1-1,-1 1,0 1,-1 0,1 1,0 0,0 1,0 0,-1 0,1 1,0 1,0 0,0 1,0 0,0 0,1 1,-1 1,1-1,0 2,1 0,-1 0,1 0,0 1,1 1,-1-1,-3 6,-10 11,1 1,1 0,2 2,0 0,2 1,1 0,1 1,2 1,1 1,1-1,-3 21,11-44,0 0,1 0,0 0,0 0,1 0,0 0,0 0,0 0,1 0,0 0,1 0,-1 0,1-1,1 1,-1 0,1-1,0 1,1-1,-1 0,1 0,1-1,-1 1,1-1,0 0,0 0,0 0,1-1,-1 0,1 0,3 1,15 4,0-2,1-1,-1-1,1 0,0-2,0-1,1-2,-1 0,0-1,0-2,0 0,0-2,0-1,-1 0,0-2,9-5,205-66,-193 60</inkml:trace>
  <inkml:trace contextRef="#ctx0" brushRef="#br0" timeOffset="10469.319">1779 2371,'-52'14,"29"-10,1 0,-1 2,1 1,0 1,1 0,0 2,0 1,1 0,1 1,0 1,0 1,1 1,1 0,-6 8,21-20,-1-1,1 0,0 1,-1 0,1-1,0 1,1 0,-1 0,1 0,-1 0,1 1,0-1,0 0,0 1,0-1,1 0,0 1,-1-1,1 1,0-1,1 0,-1 1,1-1,-1 1,1-1,0 0,0 0,0 1,1-1,-1 0,1 0,0 0,0 0,0-1,0 1,0 0,1-1,-1 0,1 1,-1-1,1 0,0 0,0 0,0-1,0 1,2 0,12-1,0-1,0 0,0-2,0 0,-1 0,1-2,-1 0,0-1,0 0,0-1,-1-1,1-1,-2 0,1-1,-1 0,-1-2,0 1,0-1,5-7,156-159,-160 165,-11 19,-12 27,9-32,-19 55,4 1,2 1,2 0,3 0,0 53,10 666,-2-764,1 0,0 0,0 0,2 0,0-1,0 1,1-1,1 0,2 3,-7-15,0 0,0 0,0 0,0-1,0 1,1 0,-1 0,0-1,1 1,-1 0,1-1,-1 1,1 0,-1-1,1 1,-1-1,1 1,-1-1,1 1,0-1,-1 1,1-1,0 0,-1 1,1-1,0 0,0 1,-1-1,1 0,0 0,0 0,0 0,-1 0,1 0,0 0,0 0,0 0,-1 0,1 0,0-1,0 1,-1 0,1 0,0-1,-1 1,1 0,0-1,-1 1,1-1,0 1,-1-1,1 1,-1-1,1 0,19-39,-15 6,-2 0,-1 0,-1 0,-2 0,-3-20,0 29,-2 1,0 0,-1 1,-2 0,0 0,-1 0,-1 1,-2 1,0 0,-1 1,-1 0,-1 1,0 1,-1 0,-2 1,1 1,-5-1,13 9,1 1,-1 1,0 0,0 0,-1 1,0 0,0 1,0 0,-1 0,1 2,-1-1,1 1,-10 1,204-6,-144 0,-1-1,0-3,-1 0,0-3,-1-1,0-2,-1-1,-1-2,8-7,28-30,-51 41</inkml:trace>
  <inkml:trace contextRef="#ctx0" brushRef="#br0" timeOffset="10775.776">2343 2540,'-3'23,"-1"-11,1 0,1 0,0 0,1 0,0 1,1-1,0 0,1 1,0-1,1 0,0 0,1 0,1 0,0 0,0-1,1 1,0-1,6 7,-4-13,0-1,1 0,-1 0,1-1,0 0,-1-1,1 1,1-1,-1-1,0 0,0 0,1 0,-1-1,1 0,-1-1,0 0,0 0,1-1,-1 0,0 0,0-1,-1 0,1-1,1 0,6-5,0-1,-1 0,0-1,-1 0,0-2,-1 1,-1-1,0-1,0 0,-1 0,-1-1,-1-1,0 1,-1-1,0 0,-2-1,0 0,0 0,-2 0,0-3,-1-4</inkml:trace>
  <inkml:trace contextRef="#ctx0" brushRef="#br0" timeOffset="21677.68">1 3415,'517'-124,"-439"113,-1 4,1 2,0 4,27 5,36-1,367 8,-254 2,221-18,190-14,18 30,-622-9,1681 43,403-47,547-74,-1190 23,-1219 46</inkml:trace>
  <inkml:trace contextRef="#ctx0" brushRef="#br0" timeOffset="22823.704">4121 1439,'464'37,"-293"-24,1-8,108-12,46-11,0 15,17 16,1153 80,-512-56,-35-9,600 2,1655-58,-1177-15,-1773 37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5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1818 61,'-45'-37,"29"31,-1 2,0 0,0 0,0 2,0 0,-1 1,1 1,0 0,-1 2,1 0,-15 3,7-2,-180 29,1 8,3 10,-84 35,82-26,202-59,0 0,0-1,1 1,-1 0,0 0,0 0,0 0,0 0,0 0,0 0,0 0,0 0,0 0,0 0,0 0,1 1,-1-1,0 0,0 1,0-1,0 1,1-1,-1 1,0-1,0 1,1 0,-1-1,0 1,1 0,-1-1,1 1,-1 0,1 0,-1 0,1-1,0 1,-1 0,1 0,0 0,-1 0,1 0,0 0,0 0,0 0,0-1,0 1,0 0,0 0,1 0,-1 0,0 0,0 0,1 0,-1 0,0-1,1 1,-1 0,1 0,-1 0,1-1,-1 1,1 0,0-1,0 2,16 4,1 0,0 0,-1-2,2 0,-1-2,0 1,1-2,-1-1,1 0,16-3,8 2,-14 1,42-2,0 4,0 3,22 6,-76-9,71 21,-87-22,1 0,0 0,0 0,-1 0,1 0,0 0,-1 0,1 1,-1-1,0 1,1-1,-1 1,0-1,0 1,0 0,0-1,0 1,-1 0,1 0,0 0,-1 0,1 0,-1 0,0 0,1-1,-1 1,0 0,0 0,-1 0,1 0,0 0,-1 0,1 0,-1 0,1 0,-1 0,0-1,0 1,0 0,0 0,0-1,-7 11,-1-1,0 0,-1 0,0-1,-1-1,1 0,-2 0,1-1,-2 0,6-3,-78 50,-3-5,-82 35,9-5,-266 133,420-209,0-1,0-1,1 2,0-1,0 1,0-1,0 2,1-1,-1 1,1 0,0 0,1 0,-1 0,0 2,5-5,0 0,0 0,1 0,-1 0,0 0,1 0,-1 0,1 0,0 0,-1 0,1 0,0 0,0-1,0 1,0 0,1-1,-1 1,0-1,1 1,-1-1,1 1,0-1,-1 0,1 0,0 0,0 0,0 0,-1 0,1-1,0 1,0 0,0-1,0 0,0 1,0-1,0 0,1 0,-1 0,69 12,0-2,0-3,1-4,-1-3,1-3,-1-3,0-3,25-8,218-41,-290 51</inkml:trace>
  <inkml:trace contextRef="#ctx0" brushRef="#br0" timeOffset="285.631">2129 145,'-160'422,"146"-380,-19 53,4 1,-17 99,5 3,34-174</inkml:trace>
  <inkml:trace contextRef="#ctx0" brushRef="#br0" timeOffset="549.489">1874 174,'34'0,"20"0,11 0,4-5,0-2,-8 1,-3 1,-3 2,-1 0,-4 2,-2 1,-5 0,2 0,-4 0,-3 0,-4 1,-7-1</inkml:trace>
  <inkml:trace contextRef="#ctx0" brushRef="#br0" timeOffset="812.313">1930 795,'39'19,"17"6,8 0,4-6,-1-10,-6-6,-5-5,-1-6,-6-2,-2 1,-3-3,-6 1,-8 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1 216,'385'16,"-168"-23,-85-3,-132 10,0-1,0 1,0-1,-1 1,1-1,0 1,0-1,0 1,0-1,0 1,0 0,0-1,0 1,0-1,0 1,0-1,1 1,-1-1,0 1,0-1,0 1,1 0,-1-1,0 1,0-1,1 1,-1 0,0-1,1 1,-1 0,0-1,1 1,-1 0,1-1,-1 1,0 0,1 0,-1 0,1 0,-1-1,1 1,-1 0,1 0,-1 0,1 0,-1 0,1 0,-1 0,1 0,-1 0,0 0,1 0,-1 1,1-1,-1 0,1 0,-1 0,1 1,-1-1,0 0,1 0,-1 1,1-1,-37-20,35 19,-235-134,201 102,29 20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47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0 397,'676'0,"-475"-27,-177 25</inkml:trace>
  <inkml:trace contextRef="#ctx0" brushRef="#br0" timeOffset="249.959">57 793,'33'4,"17"2,8 0,5-1,1-1,4-2,0-6,-2-2,2 0,0-3,1-2,0 3,2-3,-1 0,-3-2,-4 1,-7-3,-14 2</inkml:trace>
  <inkml:trace contextRef="#ctx0" brushRef="#br0" timeOffset="751.718">2145 228,'-47'14,"26"-12,0 2,1 1,0 1,0 0,0 2,1 0,0 1,0 1,1 0,1 2,-1 0,2 1,0 0,1 2,0 0,1 0,1 2,-9 13,17-23,1 0,0 0,1 0,0 1,0-1,0 1,1 0,0 0,1 0,-1 0,2 0,-1 0,1 0,0 0,1 1,0-1,0 0,1 0,0 0,0-1,1 1,0 0,0-1,1 0,0 0,0 0,1 0,0 0,0-1,1 0,-1 0,1-1,6 5,8 1,1-1,0-1,1-1,0-1,0-1,0-1,1-1,0-1,0-1,0-1,0-1,0 0,21-5,-10 2,0-1,1-2,-2-1,1-2,-1-1,-1-2,0-1,0-1,-1-2,-1-1,-1-1,-1-2,0-1,5-6,-22 18,-1 1,0-1,-1-1,0 0,0 0,-1-1,0 0,-1 0,0-1,-1 0,-1 0,1 0,-2-1,0 0,0 0,-1 0,-1 0,0 0,-1-1,-1 1,0 0,0-1,-2 1,1 0,-2-1,0 1,-3-9,-1 8,0 0,-1 1,-1 0,0 0,-1 1,0 0,-1 1,0 0,-1 1,0 0,0 1,-1 0,-1 1,1 0,-1 1,0 1,-1 0,0 1,0 1,-10-2,-18-3,0 2,0 2,-1 2,1 2,-1 2,-38 6,25 1,1 2,0 3,1 2,0 3,1 1,1 4,1 1,2 3,0 2,-36 29,83-57,0 0,1 0,-1 0,1 0,-1 1,1-1,-1 1,1 0,0-1,0 1,0 0,0 0,0 1,0-1,1 0,-1 0,1 1,-1-1,1 1,0 0,0-1,0 1,0 0,1-1,-1 1,1 0,0 0,-1 0,1 0,0-1,1 1,-1 0,0 0,1 0,0-1,0 1,0 0,0-1,0 1,0 0,0-1,1 0,0 1,-1-1,1 0,1 1,10 6,1-1,0 0,0-1,1-1,0 0,1-1,-1-1,1 0,-1-1,1-1,2 0,3 2,112 12,1-6,0-5,48-8,175 6,165 21,-388-13,-84-5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54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1404 424,'1'0,"-1"-1,0 1,1-1,-1 1,0-1,1 1,-1-1,0 1,0-1,1 1,-1-1,0 1,0-1,0 1,0-1,0 0,0 1,0-1,0 1,0-1,0 0,0 1,0-1,0 1,0-1,-1 1,1-1,0 1,0-1,-1 1,1-1,0 1,-1-1,1 1,0-1,-1 1,1-1,-1 1,1 0,-1-1,1 1,-1 0,1-1,-1 1,1 0,-1 0,1 0,-1-1,1 1,-1 0,0 0,1 0,-1 0,1 0,-1 0,0 0,1 0,-1 0,1 0,-1 1,-40-7,11 7,0 1,1 1,0 2,-1 1,2 1,-7 3,-1 0,-441 120,206-72,222-44,69-1,13-5,1-1,1-2,-1-2,1-1,15-2,60 4,192 18,-301-22,91 17,-90-16,-1-1,1 0,0 1,0-1,0 1,-1 0,1 0,0 0,-1 0,1 0,0 0,-1 0,1 0,-1 1,0-1,1 0,-1 1,0-1,0 1,0 0,0-1,0 1,-1 0,1-1,0 1,-1 0,1 0,-1 0,0 0,1 0,-1-1,0 1,0 0,0 0,-1 0,1 0,0 0,-1 0,1 0,-1-1,1 1,-1 0,0 0,0-1,0 1,-9 11,-1-1,0 0,0-1,-1 0,0-1,-1-1,0 0,-1 0,0-1,-5 1,-8 7,-480 247,358-190,-64 32,211-105,0 0,0 1,-1-1,1 1,0-1,0 1,0 0,0 0,0 0,0 0,1 0,-1 0,0 1,1-1,-1 0,0 1,1 0,0-1,-1 1,1 0,0 0,0-1,0 1,0 0,0 0,0 0,1 0,-1 1,1-1,-1 0,1 0,0 0,0 0,0 0,0 1,0-1,0 0,1 0,-1 0,1 0,-1 0,1 0,0 0,0 0,0 0,0 0,0 0,0 0,1-1,-1 1,0 0,1-1,0 1,10 3,0 0,1-1,0-1,-1 0,1 0,1-1,-1-1,0 0,0-1,0-1,3 0,7 1,28 0,1-1,-1-3,0-2,0-3,-1-1,0-3,-1-2,44-19,26-40,-92 56</inkml:trace>
  <inkml:trace contextRef="#ctx0" brushRef="#br0" timeOffset="286.758">699 1,'-26'127,"5"2,4 30,14-134,-12 201,11 107,-6 120,-1-312,-5 0,-30 111,27-165,13-52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57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1 588,'293'-48,"-163"29,1 7,20 4,192 10,-319-2</inkml:trace>
  <inkml:trace contextRef="#ctx0" brushRef="#br0" timeOffset="250.947">85 842,'39'10,"16"3,10-1,8-2,0-3,3-3,-2-7,1-2,2-6,-3-1,1 2,-3-2,1-4,-2 0,-5-1,-2 2,-9 4,-13 3</inkml:trace>
  <inkml:trace contextRef="#ctx0" brushRef="#br0" timeOffset="721.239">2400 306,'-41'17,"1"1,1 3,0 1,2 1,1 3,1 1,1 1,-26 29,55-53,0 1,-1 1,1-1,1 1,-1 0,1 0,0 0,1 0,-1 1,1-1,1 1,-1 0,1 0,0 0,1 0,-1 0,1 1,1-1,0 0,0 1,0-1,1 0,0 1,0-1,1 0,0 0,0 0,0 0,1-1,0 1,4 4,2 1,0-1,1-1,0 0,1 0,1-1,-1 0,1-1,1 0,-1-1,1-1,1 0,-1 0,1-1,0-1,0-1,0 0,0 0,1-2,11 1,8-2,1-1,-1-1,0-2,0-2,-1-1,1-1,27-12,-21 7,-2-2,1-1,-2-2,-1-2,0-1,-1-2,-1-1,-2-2,0-1,-2-1,-1-2,11-16,-33 37,0-1,-1 1,0-1,-1 0,0 0,-1-1,0 0,0 0,-1 0,-1 0,0 0,0 0,-1 0,-1-1,0 1,0-1,-1 1,-1 0,0 0,0-1,-1 1,0 1,-1-1,-1 0,1 1,-2 0,1 0,-1 0,-7-7,-8-4,0 1,-2 1,0 1,-1 1,-1 1,0 1,-1 1,-1 2,0 0,-1 2,0 1,0 1,-1 2,0 1,0 1,-1 1,-9 1,-22 1,0 2,0 3,1 3,0 2,0 3,1 3,0 2,2 2,0 4,-23 13,39-18,0 2,2 2,1 2,0 1,2 2,-28 27,61-52,0 0,1 0,-1 0,0 0,0 1,1-1,0 1,-1 0,1 0,0 0,0 0,1 0,-1 0,1 1,-1-1,1 0,0 1,0-1,0 1,1-1,0 1,-1-1,1 1,0 0,1-1,-1 1,0-1,1 1,0-1,0 1,0-1,0 1,1-1,-1 0,1 0,0 0,0 0,0 0,0 0,1 0,-1-1,3 3,17 6,0 0,1-1,0-1,1-1,0-1,0-1,1-2,0 0,-1-1,3-2,-11 1,173 13,1-9,8-8,-60 0,1550-57,-1579 58,-21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8:55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1081 421,'-306'56,"118"-2,-113 51,300-105,0 0,-1 0,1 0,0 0,0 0,0 0,0 0,0 0,-1 1,1-1,0 0,0 1,0-1,0 1,0-1,0 1,0-1,0 1,0 0,0-1,1 1,-1 0,0 0,0 0,1 0,-1 0,0 0,1 0,-1 0,1 0,-1 0,1 0,0 0,-1 0,1 0,0 0,0 0,0 1,0-1,0 0,0 0,0 0,0 0,0 0,0 1,1-1,-1 0,1 0,-1 0,0 0,1 0,0 0,-1 0,1 0,0 0,-1 0,1-1,0 1,0 0,22 10,0 0,0-2,1-1,0-1,0-1,1-1,23 1,-15-1,116 23,-148-27,1-1,0 0,-1 1,1-1,-1 1,1-1,-1 1,1 0,-1 0,1 0,-1 0,0 0,1 0,-1 0,0 0,0 0,0 0,0 1,0-1,0 1,0-1,0 1,0-1,-1 1,1-1,-1 1,1-1,-1 1,0 0,1-1,-1 1,0 0,0-1,0 1,0 0,-1-1,1 1,0 0,-1-1,1 1,-1-1,1 1,-1-1,0 1,0-1,1 1,-1-1,0 1,-1-1,1 0,0 0,-10 13,0-1,-1-1,0 0,-1-1,-1 0,0-1,0 0,-1-1,-2 0,-43 29,-351 216,393-244,-42 36,61-44,-1 1,1-1,-1 0,1 0,0 1,0-1,0 0,0 0,0 0,0 0,1 0,-1 0,1 0,0-1,-1 1,1 0,0-1,0 1,0-1,0 0,0 0,0 0,0 0,0 0,0 0,1 0,-1-1,0 1,1-1,-1 0,0 1,1-1,-1 0,1-1,-1 1,0 0,1-1,63 6,0-3,0-3,0-3,0-2,1-4,11 1,154-21,-63 3,-142 20,-3 0</inkml:trace>
  <inkml:trace contextRef="#ctx0" brushRef="#br0" timeOffset="367.832">1843 703,'-114'428,"86"-304,28-119,0-1,0 1,1 0,-1 0,1 0,0 0,0-1,1 1,-1-1,1 1,0-1,1 1,-1-1,1 0,-1 0,1 0,0 0,1-1,-1 1,1-1,-1 0,1 0,0 0,2 1,4-1,-1 0,0-1,1 1,0-2,-1 0,1 0,0 0,-1-2,1 1,0-1,0 0,-1-1,1 0,-1-1,0 0,1 0,-1-1,-1 0,1-1,-1 0,1 0,-1-1,-1 0,1 0,-1-1,0 1,2-4,9-11</inkml:trace>
  <inkml:trace contextRef="#ctx0" brushRef="#br0" timeOffset="790.89">1391 816,'7'-15,"0"0,1 0,1 1,0 1,1-1,0 1,1 1,1 0,0 1,0 0,1 0,0 2,1-1,0 2,1 0,-1 1,2 0,-1 1,1 1,-1 0,15-1,-21 7,0 1,-1 0,0 1,1 0,-1 0,0 1,0 0,-1 0,1 1,-1 0,0 0,0 1,-1 0,0 0,0 0,0 1,1 2,31 28,-23-24,0-1,0-1,1 0,1-1,-1-1,2-1,-1 0,1-1,0-1,1-1,0 0,6-1,-15-4,1 0,0-1,-1-1,0 0,1 0,-1-1,0-1,0 0,0 0,-1 0,1-1,-1-1,0 0,-1 0,1 0,-1-1,6-7,3-1</inkml:trace>
  <inkml:trace contextRef="#ctx0" brushRef="#br0" timeOffset="1270.656">1363 308,'323'22,"27"13,-246-18,-104-18,-1 1,1-1,0 1,-1-1,1 1,0-1,-1 1,1-1,0 0,0 1,0-1,-1 1,1-1,0 0,0 1,0-1,0 1,0-1,0 0,0 1,0-1,0 1,1-1,-1 0,0 1,0-1,0 1,1-1,-1 1,0-1,1 0,-1 1,0-1,1 1,-1 0,1-1,-1 1,1-1,-1 1,1 0,-1-1,1 1,-1 0,1 0,-1-1,1 1,0 0,-1 0,1 0,-1 0,1 0,0 0,-1 0,1 0,0 0,-1 0,1 0,-1 0,1 0,0 0,-1 0,1 1,-1-1,1 0,0 1,-37-40,35 39,-193-166,187 161,0-1,0 0,0 0,1 0,0-1,0 0,0 0,1-1,0 1,1-1,0 0,0 0,0-1,1 1,1-1,-2-8,2-5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5.57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259 833,'-55'60,"4"2,2 3,-14 29,26-5,36-87,0 0,1 0,0 0,-1 0,1 0,0-1,0 1,0 0,0 0,0 0,1 0,-1 0,0 0,1 0,0 0,-1-1,1 1,0 0,0-1,0 1,0 0,0-1,0 1,0-1,1 1,-1-1,1 0,-1 0,1 1,-1-1,1 0,0 0,-1-1,1 1,0 0,0 0,-1-1,1 1,0-1,0 0,0 0,0 1,0-1,0 0,0-1,2 1,8-2,0-1,0 0,0-1,-1 0,1-1,-1 0,0 0,-1-2,1 1,-1-1,0-1,-1 0,0 0,0-1,0 0,-1 0,4-7,152-173,-164 189,28-31,-28 31,1-1,-1 1,1 0,0 0,-1-1,1 1,0 0,-1 0,1 0,-1 0,1 0,0 0,-1 0,1 0,0 0,-1 0,1 0,0 0,-1 0,1 0,0 1,-1-1,1 0,-1 1,1-1,0 0,-1 1,1-1,-1 0,1 1,-1-1,1 1,-1-1,0 1,1-1,-1 1,0 0,1-1,-1 1,0-1,0 1,1 0,-1-1,0 1,0 0,0-1,0 1,0 0,0-1,0 1,0 0,0-1,0 1,0 0,0-1,-1 1,1-1,0 1,3 29,-4-25,1 1,0 0,0-1,0 1,1 0,0-1,0 1,0-1,1 1,0-1,0 0,0 1,1-1,-1 0,1 0,0-1,1 1,-1-1,1 1,0-1,0 0,0-1,1 1,-1-1,1 0,0 0,0 0,0 0,1-1,1 0,0-1,0 0,0 0,0-1,0 0,0 0,1 0,-1-1,0 0,0-1,0 0,0 0,-1 0,1-1,-1 0,1 0,-1-1,0 1,0-1,0-1,-1 1,1-1,-1 0,0 0,-1-1,1 1,-1-1,2-4,141-187,-137 183,0 0,1 1,1 0,0 1,1 0,1 1,-1 0,2 1,-1 1,3-1,-16 9,1 0,-1 0,1 0,-1 0,1 0,-1 1,1-1,0 0,0 1,-1 0,1-1,0 1,0 0,0 0,-1 0,1 0,0 0,0 0,0 0,-1 0,1 1,0-1,0 1,-1 0,1-1,0 1,-1 0,1 0,-1 0,1 0,-1 0,1 0,-1 1,0-1,0 0,0 1,1-1,-1 1,0-1,-1 1,1-1,0 1,0 0,-1 0,1-1,-1 1,0 0,1 0,-1-1,0 1,0 0,0 2,1 13,-1 1,-1 0,-1-1,0 1,-1-1,-1 0,0 1,-2-2,0 1,0-1,-2 0,-8 13,-56 57,72-86,0-1,0 1,0-1,0 0,0 1,0-1,0 0,0 1,0-1,0 0,0 1,0-1,0 1,0-1,-1 0,1 1,0-1,-1 1,1-1,0 1,-1-1,1 1,0-1,-1 1,1-1,-1 1,1-1,-1 1,1 0,-1-1,1 1,-1 0,1-1,-1 1,0 0,1 0,-1 0,0 0,1-1,-1 1,1 0,-1 0,0 0,1 0,-1 0,0 0,1 1,-1-1,1 0,-1 0,0 0,1 1,-1-1,1 0,-1 0,1 1,-1-1,1 1,-1-1,1 0,-1 1,1 0,11-9,1 1,1 0,-1 1,1 0,0 1,1 1,-1 0,1 1,-1 0,1 1,0 1,0 0,0 1,0 0,0 1,12 3,3-4,-25 1,11 0,0 1,1-2,-1 0,0 0,1-2,-1 0,0-1,0 0,0-1,-1-1,0 0,1-1,-2 0,1-2,-1 1,2-3,21-22,-2-2,-1-1,-2-1,-2-2,-1-1,-2-1,-1-1,-3-2,-1 0,0-7,-4 6,-2 0,-1-1,-3 0,-2-1,-2 0,-1-8,-4 43,-1-1,0 1,-1 0,0-1,-1 1,-1 0,0 0,0 0,-1 0,0 0,-1 0,0 1,0 0,-3-3,6 12,0-1,1 1,-1 0,0 0,-1-1,1 1,0 0,0 0,0 0,-1 0,1 0,-1 0,1 0,0 1,-1-1,0 1,1-1,-1 1,1-1,-1 1,1 0,-1 0,0-1,1 1,-1 0,0 1,1-1,-1 0,1 0,-1 1,0-1,1 1,-1-1,1 1,-1 0,1 0,0 0,-1-1,1 1,0 0,-1 1,1-1,0 0,0 0,0 0,-1 2,-38 68,32-45,1-1,1 2,2-1,0 1,2-1,1 1,1 0,2 0,0 0,2-1,1 0,2 6,13 43,3-1,4-2,22 43,47 46,-96-162,0 1,0-1,0 0,-1 1,1-1,0 0,0 1,0-1,1 0,-1 1,0-1,0 0,0 1,0-1,0 1,1-1,-1 0,0 1,1-1,-1 1,0-1,1 1,-1-1,1 1,-1-1,1 1,-1-1,1 1,-1-1,1 1,-1 0,1-1,0 1,-1 0,1 0,-1 0,1-1,0 1,-1 0,1 0,0 0,-1 0,1 0,0 0,-1 0,1 0,0 0,-1 0,1 1,0-1,-1 0,1 0,-1 1,1-1,0 0,-1 1,1-1,-1 0,1 1,-1-1,1 1,-1 0,1-21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1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5.8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0 109,'39'0,"36"-4,11-3,-1-3,-9-2,-8 3,-11-3,-10 1,-9 2,-5-2,-4 1,-2 2,-6 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6.2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0,'5'34,"6"15,1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06.5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21.5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530 59,'15'-7,"6"-3,0 1,0 1,1 1,0 1,0 1,17-2,-70 28,-377 187,180-75,226-132,1 0,-1-1,0 1,0 0,1 0,-1 0,0 0,1 0,-1 0,1 0,0 1,-1-1,1 0,0 1,0-1,0 1,0-1,0 1,0 0,0-1,1 1,-1 0,0 0,1 0,0 0,-1-1,1 1,0 0,0 0,0 0,0 0,0 0,1-1,-1 1,0 0,1 0,0 0,-1 0,1-1,0 1,0 0,0-1,0 1,0-1,0 1,12 5,0 0,0-1,0 0,1-1,0-1,0 0,0-1,0 0,1-1,-1-1,5 0,7 1,145 24,-169-26,-1-1,1 1,0 0,0 0,-1-1,1 1,0 0,0 0,0 1,-1-1,1 0,0 1,0-1,-1 1,1-1,0 1,-1 0,1 0,-1 0,1 0,-1 0,1 0,-1 0,1 0,-1 0,0 1,0-1,0 1,0-1,0 1,0-1,0 1,0-1,-1 1,1 0,-1 0,1-1,-1 1,1 0,-1 0,0-1,0 1,0 0,0 0,0 0,-1-1,1 1,0 0,-1 0,1-1,-1 1,0 0,1-1,-2 2,-98 94,-95 87,189-179,-8 5,1 0,0 1,1 1,0 0,1 1,1 0,0 0,0 1,1 0,1 1,-6 14,14-26,-1-1,1 1,0 0,0-1,0 1,0 0,0-1,1 1,-1 0,1-1,0 1,-1-1,1 1,0-1,1 1,-1-1,0 0,1 1,-1-1,1 0,0 0,0 0,0 0,0-1,0 1,0 0,0-1,0 0,1 1,-1-1,1 0,-1 0,1 0,-1 0,1-1,-1 1,2-1,101 6,-71-12,1-3,-2 0,0-2,0-2,-1 0,0-3,-2 0,12-10,-5-28,-33 34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21.93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1,'69'407,"0"182,-37-210,-6-130,-1-144,-22-83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1,'396'0,"-372"0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28,'0'1,"0"-1,0 1,0-1,0 1,0-1,0 1,0-1,0 1,0-1,0 1,-1-1,1 1,0-1,0 1,0-1,-1 1,1-1,0 1,0-1,-1 1,1-1,0 0,-1 1,1-1,-1 0,1 1,0-1,-1 0,1 0,-1 1,1-1,-1 0,1 0,-1 0,1 1,-1-1,1 0,-1 0,1 0,-1 0,1 0,-1 0,1 0,-1 0,1 0,-1-1,1 1,-1 0,1 0,-1 0,1 0,-1-1,1 1,-1 0,1-1,0 1,-1 0,1-1,-1 1,1 0,0-1,0 1,-1-1,-7 183,10-117,-2-61,9 73,-9-75,1-1,-1 1,1 0,0-1,0 1,0-1,0 1,0-1,0 0,0 1,0-1,0 0,1 0,-1 0,0 1,1-1,-1-1,1 1,0 0,-1 0,1-1,-1 1,1-1,0 1,0-1,-1 1,1-1,0 0,0 0,-1 0,1 0,0 0,0-1,-1 1,1 0,0-1,-1 0,1 1,0-1,-1 0,1 1,-1-1,12-7,0 1,-1-2,0 1,-1-2,0 1,0-2,-1 1,0-1,-1-1,5-8,30-33,-44 52,1 0,-1 0,1 0,0 0,-1 1,1-1,0 0,-1 0,1 0,0 1,0-1,0 0,0 1,0-1,0 0,0 1,0 0,0-1,0 1,0-1,0 1,0 0,0 0,1 0,-1 0,0 0,0 0,0 0,0 0,0 0,0 0,0 1,1-1,-1 0,0 1,0-1,0 1,0-1,0 1,0-1,-1 1,1 0,0 0,0-1,0 1,0 0,-1 0,1 0,-1 0,1 0,0 0,-1 0,1 0,-1 0,0 0,1 1,1 4,0-1,0 1,0-1,1 0,0 0,0 0,1 0,-1 0,1-1,0 1,0-1,0 0,1 0,0-1,-1 1,1-1,0 0,1 0,-1-1,0 0,1 0,0 0,-1 0,1-1,0 0,0 0,0-1,-1 1,1-1,0-1,0 1,0-1,2 0,6-9,0 1,-1-2,-1 1,0-2,0 0,-1 0,-1-1,0 0,0-1,-2 0,0 0,6-14,-7 15,37-94,-39 83</inkml:trace>
  <inkml:trace contextRef="#ctx0" brushRef="#br0" timeOffset="298.347">1075 28,'-24'29,"-13"19,1 6,0-1,8-5,3-6,0-5,6-4,5-8</inkml:trace>
  <inkml:trace contextRef="#ctx0" brushRef="#br0" timeOffset="653.687">765 1,'149'215,"-16"-63,-120-130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0 234,'207'-221,"-207"221,1-1,-1 0,1 0,-1 1,0-1,1 0,-1 0,1 1,0-1,-1 1,1-1,0 0,-1 1,1-1,0 1,-1 0,1-1,0 1,0 0,0-1,-1 1,1 0,0 0,0 0,0-1,0 1,0 0,-1 0,1 0,0 0,0 1,0-1,0 0,-1 0,1 0,0 1,0-1,0 0,-1 1,1-1,0 1,0-1,-1 1,1-1,-1 1,1 0,0-1,-1 1,1 0,-1-1,1 1,-1 0,0 0,1-1,-1 1,0 0,14 56,-11-41,0-2,0 0,1 1,1-2,0 1,1-1,0 0,1 0,1 0,0-1,7 7,-1-5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55,'191'-39,"-174"35,-9 2,1-1,-1 1,1 1,-1-1,1 2,0-1,0 1,0 0,-1 1,7 1,-14-2,0 1,1-1,-1 1,0-1,0 1,0 0,1 0,-1-1,0 1,0 0,0 0,0 0,0 0,-1 0,1 0,0 1,0-1,-1 0,1 0,-1 0,1 1,-1-1,1 0,-1 1,0-1,0 0,1 1,-1-1,0 0,0 1,-1-1,1 0,0 1,0-1,-1 0,1 1,0-1,-1 0,1 1,-1-1,0 0,-30 53,30-52,-54 62,46-56,0 0,1 1,0 0,0 0,1 1,0 0,1 0,0 0,0 1,1 0,1 0,0 1,0-1,1 1,0 7,3-15,1 0,0 1,0-1,0 0,1 0,-1 0,1 0,0-1,0 1,0 0,1-1,-1 1,1-1,0 0,0 0,0 0,0 0,1-1,-1 1,1-1,0 0,-1 0,1 0,0 0,0-1,0 1,0-1,1 0,-1-1,0 1,0-1,1 1,-1-1,0-1,0 1,1-1,-1 1,0-1,0 0,2-1,8-4,-7-2</inkml:trace>
  <inkml:trace contextRef="#ctx0" brushRef="#br0" timeOffset="288.975">1 225,'24'-5,"12"-1,6 0,0 1,-3 1,-2 2,-3 1,-3 1,-7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9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1 199,'5'0,"6"0,6 0,5 0,4 0,2 0,1 0,0 0,1 0,-1 0,0 0,-5 0</inkml:trace>
  <inkml:trace contextRef="#ctx0" brushRef="#br0" timeOffset="361.144">86 1,'-5'19,"-1"12,-1 4,2 2,2-1,1-1,1-3,0-1,1-2,0 0,1-1,-1 0,-5 0,-1 0,0 0,2-5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3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86,'-1'-2,"-1"1,0-1,0 1,0 0,0 0,0 0,-1 0,1 1,0-1,0 0,-1 1,1 0,0-1,-1 1,1 0,0 0,0 0,-1 0,1 1,0-1,-1 1,1-1,0 1,0 0,0 0,-1 0,1 0,0 0,0 1,1-1,-1 0,-2 3,-53 55,47-40,0 1,1 0,1 0,1 1,1-1,0 2,2-1,1 0,0 1,1 21,2-35,0-1,1 0,0 0,1 0,-1 0,1 0,1 0,-1 0,1 0,0-1,1 0,-1 1,1-1,1 0,-1-1,1 1,0-1,0 0,1 0,-1-1,1 1,0-1,0-1,1 1,-1-1,1 0,0 0,-1-1,1 0,0 0,0-1,1 1,-1-2,0 1,0-1,1 0,-1-1,0 1,0-1,0-1,6-1,1-3,-1-1,0 0,0 0,0-1,-1-1,-1 0,0-1,0 0,0-1,-2 0,1 0,-1-1,-1 0,0-1,-1 0,0 0,-1-1,-1 1,0-1,-1-1,0 1,-1-1,0-6,-2 13,-2-1,1 1,-1-1,0 1,0-1,-1 1,-1 0,1 0,-1 0,-1 0,1 0,-1 1,-1-1,1 1,-1 0,0 0,-1 1,0 0,0 0,0 0,-1 0,0 1,0 0,0 1,0 0,-1 0,0 0,0 1,0 0,0 1,0 0,0 0,-1 0,1 1,-1 1,1-1,-1 1,1 1,-9 1,-35 21,34-8</inkml:trace>
  <inkml:trace contextRef="#ctx0" brushRef="#br0" timeOffset="271.709">622 424,'-14'19,"-5"11,5 1,11-10,5-8</inkml:trace>
  <inkml:trace contextRef="#ctx0" brushRef="#br0" timeOffset="634.725">989 0,'-32'54,"3"0,2 2,3 1,-13 48,23 7,14-109,1 1,0 0,0-1,0 1,0-1,0 1,1-1,0 0,0 1,0-1,0 0,0 0,0 0,1-1,-1 1,1-1,0 1,0-1,0 0,0 0,0 0,1 0,-1-1,0 1,1-1,-1 0,1 0,2 0,0 1,-1 0,1-1,-1 0,1 0,-1 0,1-1,-1 1,1-2,0 1,-1-1,1 1,-1-1,1-1,-1 1,1-1,-1 0,0 0,0-1,0 1,0-1,0 0,-1-1,1 1,-1-1,0 0,0 0,0 0,-1-1,1 1,-1-1,0 0,0 0,-1 0,0 0,0 0,0 0,0-1,-1 1,0-1,0 1,0-1,-1 1,0-1,0 0,0 1,-1-1,1 0,-1 1,-1-1,1 1,-1 0,0-1,-2 1,0 0,0 1,0-1,0 1,-1 0,1 1,-1-1,0 1,0 0,-1 0,1 0,-1 1,1 0,-1 0,0 0,1 1,-1 0,0 0,0 0,0 1,0 0,0 0,0 0,0 1,0 0,0 0,0 1,1 0,-1-1,0 2,1-1,0 1,-1 0,1 0,0 0,0 1,1 0,-4 2,-14 10,4-3</inkml:trace>
  <inkml:trace contextRef="#ctx0" brushRef="#br0" timeOffset="1017.391">1497 29,'-38'33,"2"1,2 1,1 3,2 0,-5 11,31-43,1-1,-1 1,1 0,0 0,0 0,1 1,0-1,0 1,1 0,-1-1,1 1,1 1,0-1,0 0,0 0,1 0,-1 1,2-1,-1 0,1 0,0 1,1-1,0 0,0 0,0-1,2 4,0-3,0 0,0-1,0 0,0 0,1 0,0 0,0-1,1 1,0-2,0 1,0 0,0-1,1 0,-1-1,1 1,0-1,0-1,0 1,1-1,-1-1,1 1,-1-1,1 0,3-1,-5 1,-1-1,1 0,-1-1,0 1,1-1,-1 0,1 0,-1 0,0-1,0 0,0 0,0 0,0-1,0 0,-1 0,1 0,-1 0,0-1,0 1,0-1,0 0,-1-1,1 1,-1 0,0-1,-1 0,1 0,-1 0,0 0,0 0,0 0,-1 0,0-1,0 1,0-1,-1 1,0-1,0 1,0-4,-1 4,1 0,-1 0,0 1,0-1,-1 0,1 0,-1 1,0-1,-1 1,1-1,-1 1,0 0,0 0,0 0,0 0,-1 1,1-1,-1 1,0 0,0 0,0 0,-1 1,1 0,-1-1,1 1,-1 1,0-1,0 1,1 0,-1 0,0 0,0 1,0-1,0 1,0 1,0-1,-4 1,-19 6,3 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31,'2'56,"-4"-21,7 124,-4-156,0 1,1-1,-1 1,1-1,0 1,0-1,0 0,0 0,1 0,-1 0,1-1,-1 1,1-1,0 1,0-1,0 0,1 0,-1 0,0-1,1 1,-1-1,1 0,0 0,-1 0,1 0,0 0,-1-1,1 0,0 0,0 0,0 0,-1 0,1-1,0 0,-1 0,1 0,0 0,-1 0,1-1,-1 0,0 0,0 0,1 0,-1 0,1-1,4-4,-1 1,1-1,-1-1,0 1,-1-1,0-1,0 1,-1-1,0 0,4-8,15-26,-23 43,0 0,0 0,0 0,0 0,1 0,-1 0,0 0,0 0,0 0,0 0,0 0,1 1,-1-1,0 1,0-1,0 1,0-1,0 1,0-1,0 1,-1 0,1 0,0-1,0 1,0 0,-1 0,1 0,0 0,-1 0,1 0,-1 0,1 0,-1 0,0 0,1 0,-1 0,0 0,0 1,1-1,-1 0,0 0,0 0,-1 1,5 5,-3-3,0 0,1 0,-1 0,1-1,0 1,0-1,0 1,0-1,0 0,1 0,0 0,-1 0,1 0,0 0,1-1,-1 1,0-1,1 0,-1 0,1 0,0-1,-1 1,1-1,0 0,0 0,0 0,0-1,0 1,0-1,0 0,0 0,0 0,0-1,0 0,0 1,0-1,0-1,0 1,-1 0,1-1,0 0,-1 0,1 0,-1 0,1-1,4-8,-1 0,0-1,-1 1,0-2,0 1,-2 0,1-1,0-6,5-12,25-78,-29 91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0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0,'-12'127,"-42"74,-4-21,21-54,36-117,0 0,0 0,1 0,0 0,0 0,1 1,0-1,1 0,0 0,1-1,-1 1,2 1,-3-7,0 1,0-1,1 1,-1-1,1 0,0 0,0 1,0-1,0-1,1 1,-1 0,1 0,-1-1,1 0,0 1,0-1,0 0,0 0,0-1,1 1,-1-1,1 0,-1 1,1-2,-1 1,1 0,-1-1,1 1,0-1,3 0,155-38,-143 40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26.24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0 710,'29'-12,"0"-1,-1-1,-1-1,-1-2,0 0,-1-2,0-1,-2-1,-1-1,0-1,7-11,-13 8,-2-1,0 0,-1-1,-2-1,-1 0,-1 0,-2-1,4-28,-7 27,-4 25,0 0,1 0,0 0,0 0,0 0,1 0,-1 0,2 0,-1 1,0-1,1 1,0-1,1 1,0-1,-1 5,0 1,-1 0,1 0,0 0,0 0,-1 0,1 0,0 1,0-1,-1 1,1 0,-1 0,1 0,-1 0,1 1,-1-1,1 0,-1 1,0 0,0-1,0 1,0 0,0 0,0 0,-1 1,1-1,-1 0,1 1,-1-1,0 1,0-1,0 1,0-1,0 1,-1 0,1-1,-1 3,13 44,-3-1,-1 1,-3 1,-2-1,-1 21,6 75,4 41,-10 112,-2-293,-1-1,1 0,-1 0,0 1,-1-1,1 0,-1 1,0-1,0 0,0 0,0 0,-1 0,0 0,1 0,-2 0,1-1,0 1,-1-1,1 1,-1-1,0 0,-3 3,4-7,1 0,-1 0,1 0,0 0,-1 0,1 0,0 0,0 0,0 0,0-1,0 1,0 0,0-1,0 1,1-1,-1 1,1-1,-1 1,1-1,-1 0,1 1,0-1,0 0,-1 1,1-1,0 0,1 1,-1-1,0-1,-5-54,3 0,3 0,2 0,3 1,2-1,2 1,5-7,-3 13,2 0,3 1,2 0,1 1,3 2,2 0,2 1,1 2,3 1,1 1,25-23,-44 52,1 1,0 0,0 1,1 0,0 1,1 0,13-4,-23 10,0 1,1 0,-1 0,1 0,0 1,0 0,-1 0,1 0,0 1,0 0,0 1,0 0,-1 0,1 0,0 1,0 0,-1 0,0 0,1 1,-1 0,1 1,-3-1,1 1,-1-1,0 1,0 0,-1 0,1 0,-1 1,0-1,0 1,0 0,-1 0,1 0,-1 0,-1 0,1 1,-1-1,0 0,0 1,0-1,-1 1,0-1,0 1,0-1,-1 1,0 4,-44 135,30-116,-1-2,-1 0,-1-1,-2-1,0 0,-2-2,0 0,-2-2,0 0,-1-2,-14 8,34-23,-1 0,0 0,-1-1,1 0,-1 0,1 0,-1-1,0 0,0 0,0-1,0 0,0 0,0 0,-1-1,1 0,-11-5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09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22,'14'-5,"0"1,0 1,0 0,1 0,-1 1,1 1,-1 1,1 0,0 1,-1 0,0 1,14 4,28 1,-49-6,-6-2,1 1,0 0,0-1,0 1,-1 0,1 0,0 0,0 0,0 0,0 0,0 0,-1 1,1-1,0 1,0-1,-1 1,1 0,0 0,-1 0,1 0,-1 0,1 0,-1 0,1 0,-1 1,0-1,0 0,1 1,-1-1,0 1,0 0,-1-1,1 1,0 0,0-1,-1 1,1 0,-1 0,0-1,1 1,-1 2,-6 6,0 1,0-1,-1 0,0-1,-1 1,0-1,-1-1,0 0,0 0,0 0,-1-1,-2 0,4-1,0 0,-16 10,1 2,0 0,2 1,0 1,1 1,1 1,1 1,1 0,-4 9,20-27,0 0,-1 1,2-1,-1 1,1-1,-1 0,2 1,-1-1,0 1,1-1,0 0,0 1,1-1,0 0,0 0,0 0,0 0,1 0,0 0,0-1,0 0,0 1,1-1,-1 0,1 0,0-1,1 1,-1-1,0 0,1 0,0-1,0 1,0-1,0 0,0 0,0-1,0 1,1-1,5 4,0-1,0 0,0-1,1 0,-1-1,1 0,0-1,-1 0,1-1,0 0,0-1,-1-1,1 1,-1-2,1 1,-1-2,0 0,3-1,3-9,-5-1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52,'29'-5,"23"-1,9 0,-2 1,-6 1,-8 2,-5 1,-6-4,-4-2,-2 1,-5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0 205,'223'-184,"-223"183,1-1,0 1,0 0,0-1,0 1,0 0,0 0,0 0,0 0,0 0,0 0,1 0,-1 0,0 0,1 1,-1-1,1 0,-1 1,1-1,-1 1,1 0,-1-1,1 1,-1 0,1 0,0 0,-1 0,1 0,-1 1,1-1,-1 0,1 1,-1-1,1 1,-1-1,1 1,-1 0,0-1,1 1,-1 0,0 0,0 0,0 0,1 0,-1 1,0-1,0 0,-1 0,1 1,0-1,0 0,-1 1,1-1,-1 1,1-1,-1 2,6 40,-6-30,0 0,1 0,1 1,0-1,1 0,0-1,1 1,0 0,1-1,0 0,1 0,1-1,0 1,0-1,1-1,1 1,0-2,2 3,6-2,0-4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1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0 113,'39'5,"21"1,11 0,-2-1,-7-2,-11 0,-4-2,-4-6,-6-1,-4 0,-2 1,-8 1</inkml:trace>
  <inkml:trace contextRef="#ctx0" brushRef="#br0" timeOffset="251.903">0 395,'43'0,"34"0,13 0,1 0,-10 0,-10 0,-11 0,-12-5,-14-1</inkml:trace>
  <inkml:trace contextRef="#ctx0" brushRef="#br0" timeOffset="4686.138">1411 0,'-15'2,"-1"1,1 0,-1 2,1-1,1 2,-1 0,1 1,0 0,0 1,1 0,0 1,1 1,-1 0,2 1,0 0,-1 2,-3 7,0 0,1 1,2 1,0 0,1 1,1 0,1 0,1 1,0 5,4-21,1 0,-1 1,1-1,1 1,-1 0,2 0,-1 0,1 0,0 0,1 0,0 0,1 0,0 1,0-1,1 0,0-1,0 1,1 0,0-1,1 1,0-1,0 0,1 0,0 0,0-1,1 0,0 0,0 0,1-1,0 0,0 0,0-1,8 5,7-3,1-1,-1-2,1 0,-1-1,1-2,0 0,0-1,0-2,-1 0,1-1,0-1,-1-2,0 0,0-1,9-5,-4 1,-1-2,0-1,-1 0,0-2,-1-1,-1-1,16-16,-29 24,1 0,-2-1,1 0,-2-1,1 1,-2-2,0 1,0-1,-1 0,0 0,-2-1,1 0,-2 0,1 0,-2 0,1-9,-4 14,1 0,-1 0,-1-1,0 2,0-1,0 0,-1 0,-1 1,0-1,0 1,0 0,-1 0,0 1,-1-1,1 1,-1 0,-1 1,1-1,-1 1,-1 1,1-1,-1 1,1 1,-3-2,-8-3,1 0,-1 1,-1 1,0 1,0 0,0 1,0 1,-1 1,1 1,-18 1,10 1,0 2,0 1,1 1,-1 1,1 2,0 0,1 2,0 1,0 0,-8 7,-6 7</inkml:trace>
  <inkml:trace contextRef="#ctx0" brushRef="#br0" timeOffset="5003.84">847 283,'0'3,"0"-1,1 1,-1 0,1-1,-1 1,1 0,0-1,0 1,0-1,0 1,1-1,-1 0,1 1,-1-1,1 0,0 0,0 0,0 0,0 0,0-1,0 1,0 0,1-1,-1 0,0 1,1-1,0 0,-1-1,1 1,17 6,0-1,1-1,-1-1,1-1,0 0,0-2,0-1,19-1,-13 1,405-31,73 0,-445 32,-36-1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26.6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0,'0'48,"0"45,0 21,0 0,0-9,0-13,0-12,0-11,0-12,0-6,0-7,0-1,0-4,0-3,0-3,0-2,5-7,1-7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1,'396'0,"-372"0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28,'0'1,"0"-1,0 1,0-1,0 1,0-1,0 1,0-1,0 1,0-1,0 1,-1-1,1 1,0-1,0 1,0-1,-1 1,1-1,0 1,0-1,-1 1,1-1,0 0,-1 1,1-1,-1 0,1 1,0-1,-1 0,1 0,-1 1,1-1,-1 0,1 0,-1 0,1 1,-1-1,1 0,-1 0,1 0,-1 0,1 0,-1 0,1 0,-1 0,1 0,-1-1,1 1,-1 0,1 0,-1 0,1 0,-1-1,1 1,-1 0,1-1,0 1,-1 0,1-1,-1 1,1 0,0-1,0 1,-1-1,-7 183,10-117,-2-61,9 73,-9-75,1-1,-1 1,1 0,0-1,0 1,0-1,0 1,0-1,0 0,0 1,0-1,0 0,1 0,-1 0,0 1,1-1,-1-1,1 1,0 0,-1 0,1-1,-1 1,1-1,0 1,0-1,-1 1,1-1,0 0,0 0,-1 0,1 0,0 0,0-1,-1 1,1 0,0-1,-1 0,1 1,0-1,-1 0,1 1,-1-1,12-7,0 1,-1-2,0 1,-1-2,0 1,0-2,-1 1,0-1,-1-1,5-8,30-33,-44 52,1 0,-1 0,1 0,0 0,-1 1,1-1,0 0,-1 0,1 0,0 1,0-1,0 0,0 1,0-1,0 0,0 1,0 0,0-1,0 1,0-1,0 1,0 0,0 0,1 0,-1 0,0 0,0 0,0 0,0 0,0 0,0 0,0 1,1-1,-1 0,0 1,0-1,0 1,0-1,0 1,0-1,-1 1,1 0,0 0,0-1,0 1,0 0,-1 0,1 0,-1 0,1 0,0 0,-1 0,1 0,-1 0,0 0,1 1,1 4,0-1,0 1,0-1,1 0,0 0,0 0,1 0,-1 0,1-1,0 1,0-1,0 0,1 0,0-1,-1 1,1-1,0 0,1 0,-1-1,0 0,1 0,0 0,-1 0,1-1,0 0,0 0,0-1,-1 1,1-1,0-1,0 1,0-1,2 0,6-9,0 1,-1-2,-1 1,0-2,0 0,-1 0,-1-1,0 0,0-1,-2 0,0 0,6-14,-7 15,37-94,-39 83</inkml:trace>
  <inkml:trace contextRef="#ctx0" brushRef="#br0" timeOffset="298.347">1075 28,'-24'29,"-13"19,1 6,0-1,8-5,3-6,0-5,6-4,5-8</inkml:trace>
  <inkml:trace contextRef="#ctx0" brushRef="#br0" timeOffset="653.687">765 1,'149'215,"-16"-63,-120-130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0 234,'207'-221,"-207"221,1-1,-1 0,1 0,-1 1,0-1,1 0,-1 0,1 1,0-1,-1 1,1-1,0 0,-1 1,1-1,0 1,-1 0,1-1,0 1,0 0,0-1,-1 1,1 0,0 0,0 0,0-1,0 1,0 0,-1 0,1 0,0 0,0 1,0-1,0 0,-1 0,1 0,0 1,0-1,0 0,-1 1,1-1,0 1,0-1,-1 1,1-1,-1 1,1 0,0-1,-1 1,1 0,-1-1,1 1,-1 0,0 0,1-1,-1 1,0 0,14 56,-11-41,0-2,0 0,1 1,1-2,0 1,1-1,0 0,1 0,1 0,0-1,7 7,-1-5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29.94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313 4,'-18'4,"0"2,1-1,0 2,1 0,-1 1,1 1,1 0,0 2,0-1,1 2,0 0,1 0,0 1,1 1,1 0,0 1,1 0,1 0,0 1,1 1,1-1,0 1,0 3,6-15,0 0,0-1,1 1,0-1,0 1,0 0,0-1,0 1,1 0,0-1,0 1,0-1,1 1,0-1,0 0,0 1,0-1,0 0,1 0,0-1,0 1,0 0,0-1,0 0,1 0,-1 0,1 0,0 0,0-1,0 0,0 0,1 0,-1 0,0-1,1 1,-1-1,1 0,0-1,-1 1,1-1,-1 0,4 0,8-4,0-1,-1-1,0 0,0-1,0 0,-1-1,0-1,-1-1,0 0,0 0,-1-1,0-1,-1 0,-1 0,0-1,0-1,-1 0,0-1,9-16,0-1,-2 0,-1-2,-2 1,3-14,-5 19,-11 28,0 0,0 1,0-1,0 1,0-1,0 0,0 1,0-1,0 0,0 1,1-1,-1 0,0 1,0-1,0 0,0 0,1 1,-1-1,0 0,0 1,0-1,1 0,-1 0,0 1,0-1,1 0,-1 0,0 0,1 0,-1 1,0-1,1 0,-1 0,0 0,1 0,-1 0,0 0,1 0,-1 0,0 0,1 0,-1 0,0 0,1 0,-1 0,0 0,1 0,-1 0,0-1,1 1,-1 0,0 0,1 0,-1-1,0 1,0 0,1 0,-1-1,0 1,0 0,1 0,-1-1,2 15,0 0,2 0,-1-1,2 0,0 0,0 0,1 0,1-1,0 0,1 0,0 0,6 5,2-3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55,'191'-39,"-174"35,-9 2,1-1,-1 1,1 1,-1-1,1 2,0-1,0 1,0 0,-1 1,7 1,-14-2,0 1,1-1,-1 1,0-1,0 1,0 0,1 0,-1-1,0 1,0 0,0 0,0 0,0 0,-1 0,1 0,0 1,0-1,-1 0,1 0,-1 0,1 1,-1-1,1 0,-1 1,0-1,0 0,1 1,-1-1,0 0,0 1,-1-1,1 0,0 1,0-1,-1 0,1 1,0-1,-1 0,1 1,-1-1,0 0,-30 53,30-52,-54 62,46-56,0 0,1 1,0 0,0 0,1 1,0 0,1 0,0 0,0 1,1 0,1 0,0 1,0-1,1 1,0 7,3-15,1 0,0 1,0-1,0 0,1 0,-1 0,1 0,0-1,0 1,0 0,1-1,-1 1,1-1,0 0,0 0,0 0,0 0,1-1,-1 1,1-1,0 0,-1 0,1 0,0 0,0-1,0 1,0-1,1 0,-1-1,0 1,0-1,1 1,-1-1,0-1,0 1,1-1,-1 1,0-1,0 0,2-1,8-4,-7-2</inkml:trace>
  <inkml:trace contextRef="#ctx0" brushRef="#br0" timeOffset="288.975">1 225,'24'-5,"12"-1,6 0,0 1,-3 1,-2 2,-3 1,-3 1,-7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9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1 199,'5'0,"6"0,6 0,5 0,4 0,2 0,1 0,0 0,1 0,-1 0,0 0,-5 0</inkml:trace>
  <inkml:trace contextRef="#ctx0" brushRef="#br0" timeOffset="361.144">86 1,'-5'19,"-1"12,-1 4,2 2,2-1,1-1,1-3,0-1,1-2,0 0,1-1,-1 0,-5 0,-1 0,0 0,2-5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3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86,'-1'-2,"-1"1,0-1,0 1,0 0,0 0,0 0,-1 0,1 1,0-1,0 0,-1 1,1 0,0-1,-1 1,1 0,0 0,0 0,-1 0,1 1,0-1,-1 1,1-1,0 1,0 0,0 0,-1 0,1 0,0 0,0 1,1-1,-1 0,-2 3,-53 55,47-40,0 1,1 0,1 0,1 1,1-1,0 2,2-1,1 0,0 1,1 21,2-35,0-1,1 0,0 0,1 0,-1 0,1 0,1 0,-1 0,1 0,0-1,1 0,-1 1,1-1,1 0,-1-1,1 1,0-1,0 0,1 0,-1-1,1 1,0-1,0-1,1 1,-1-1,1 0,0 0,-1-1,1 0,0 0,0-1,1 1,-1-2,0 1,0-1,1 0,-1-1,0 1,0-1,0-1,6-1,1-3,-1-1,0 0,0 0,0-1,-1-1,-1 0,0-1,0 0,0-1,-2 0,1 0,-1-1,-1 0,0-1,-1 0,0 0,-1-1,-1 1,0-1,-1-1,0 1,-1-1,0-6,-2 13,-2-1,1 1,-1-1,0 1,0-1,-1 1,-1 0,1 0,-1 0,-1 0,1 0,-1 1,-1-1,1 1,-1 0,0 0,-1 1,0 0,0 0,0 0,-1 0,0 1,0 0,0 1,0 0,-1 0,0 0,0 1,0 0,0 1,0 0,0 0,-1 0,1 1,-1 1,1-1,-1 1,1 1,-9 1,-35 21,34-8</inkml:trace>
  <inkml:trace contextRef="#ctx0" brushRef="#br0" timeOffset="271.709">622 424,'-14'19,"-5"11,5 1,11-10,5-8</inkml:trace>
  <inkml:trace contextRef="#ctx0" brushRef="#br0" timeOffset="634.725">989 0,'-32'54,"3"0,2 2,3 1,-13 48,23 7,14-109,1 1,0 0,0-1,0 1,0-1,0 1,1-1,0 0,0 1,0-1,0 0,0 0,0 0,1-1,-1 1,1-1,0 1,0-1,0 0,0 0,0 0,1 0,-1-1,0 1,1-1,-1 0,1 0,2 0,0 1,-1 0,1-1,-1 0,1 0,-1 0,1-1,-1 1,1-2,0 1,-1-1,1 1,-1-1,1-1,-1 1,1-1,-1 0,0 0,0-1,0 1,0-1,0 0,-1-1,1 1,-1-1,0 0,0 0,0 0,-1-1,1 1,-1-1,0 0,0 0,-1 0,0 0,0 0,0 0,0-1,-1 1,0-1,0 1,0-1,-1 1,0-1,0 0,0 1,-1-1,1 0,-1 1,-1-1,1 1,-1 0,0-1,-2 1,0 0,0 1,0-1,0 1,-1 0,1 1,-1-1,0 1,0 0,-1 0,1 0,-1 1,1 0,-1 0,0 0,1 1,-1 0,0 0,0 0,0 1,0 0,0 0,0 0,0 1,0 0,0 0,0 1,1 0,-1-1,0 2,1-1,0 1,-1 0,1 0,0 0,0 1,1 0,-4 2,-14 10,4-3</inkml:trace>
  <inkml:trace contextRef="#ctx0" brushRef="#br0" timeOffset="1017.391">1497 29,'-38'33,"2"1,2 1,1 3,2 0,-5 11,31-43,1-1,-1 1,1 0,0 0,0 0,1 1,0-1,0 1,1 0,-1-1,1 1,1 1,0-1,0 0,0 0,1 0,-1 1,2-1,-1 0,1 0,0 1,1-1,0 0,0 0,0-1,2 4,0-3,0 0,0-1,0 0,0 0,1 0,0 0,0-1,1 1,0-2,0 1,0 0,0-1,1 0,-1-1,1 1,0-1,0-1,0 1,1-1,-1-1,1 1,-1-1,1 0,3-1,-5 1,-1-1,1 0,-1-1,0 1,1-1,-1 0,1 0,-1 0,0-1,0 0,0 0,0 0,0-1,0 0,-1 0,1 0,-1 0,0-1,0 1,0-1,0 0,-1-1,1 1,-1 0,0-1,-1 0,1 0,-1 0,0 0,0 0,0 0,-1 0,0-1,0 1,0-1,-1 1,0-1,0 1,0-4,-1 4,1 0,-1 0,0 1,0-1,-1 0,1 0,-1 1,0-1,-1 1,1-1,-1 1,0 0,0 0,0 0,0 0,-1 1,1-1,-1 1,0 0,0 0,0 0,-1 1,1 0,-1-1,1 1,-1 1,0-1,0 1,1 0,-1 0,0 0,0 1,0-1,0 1,0 1,0-1,-4 1,-19 6,3 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31,'2'56,"-4"-21,7 124,-4-156,0 1,1-1,-1 1,1-1,0 1,0-1,0 0,0 0,1 0,-1 0,1-1,-1 1,1-1,0 1,0-1,0 0,1 0,-1 0,0-1,1 1,-1-1,1 0,0 0,-1 0,1 0,0 0,-1-1,1 0,0 0,0 0,0 0,-1 0,1-1,0 0,-1 0,1 0,0 0,-1 0,1-1,-1 0,0 0,0 0,1 0,-1 0,1-1,4-4,-1 1,1-1,-1-1,0 1,-1-1,0-1,0 1,-1-1,0 0,4-8,15-26,-23 43,0 0,0 0,0 0,0 0,1 0,-1 0,0 0,0 0,0 0,0 0,0 0,1 1,-1-1,0 1,0-1,0 1,0-1,0 1,0-1,0 1,-1 0,1 0,0-1,0 1,0 0,-1 0,1 0,0 0,-1 0,1 0,-1 0,1 0,-1 0,0 0,1 0,-1 0,0 0,0 1,1-1,-1 0,0 0,0 0,-1 1,5 5,-3-3,0 0,1 0,-1 0,1-1,0 1,0-1,0 1,0-1,0 0,1 0,0 0,-1 0,1 0,0 0,1-1,-1 1,0-1,1 0,-1 0,1 0,0-1,-1 1,1-1,0 0,0 0,0 0,0-1,0 1,0-1,0 0,0 0,0 0,0-1,0 0,0 1,0-1,0-1,0 1,-1 0,1-1,0 0,-1 0,1 0,-1 0,1-1,4-8,-1 0,0-1,-1 1,0-2,0 1,-2 0,1-1,0-6,5-12,25-78,-29 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0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0,'-12'127,"-42"74,-4-21,21-54,36-117,0 0,0 0,1 0,0 0,0 0,1 1,0-1,1 0,0 0,1-1,-1 1,2 1,-3-7,0 1,0-1,1 1,-1-1,1 0,0 0,0 1,0-1,0-1,1 1,-1 0,1 0,-1-1,1 0,0 1,0-1,0 0,0 0,0-1,1 1,-1-1,1 0,-1 1,1-2,-1 1,1 0,-1-1,1 1,0-1,3 0,155-38,-143 40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09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22,'14'-5,"0"1,0 1,0 0,1 0,-1 1,1 1,-1 1,1 0,0 1,-1 0,0 1,14 4,28 1,-49-6,-6-2,1 1,0 0,0-1,0 1,-1 0,1 0,0 0,0 0,0 0,0 0,0 0,-1 1,1-1,0 1,0-1,-1 1,1 0,0 0,-1 0,1 0,-1 0,1 0,-1 0,1 0,-1 1,0-1,0 0,1 1,-1-1,0 1,0 0,-1-1,1 1,0 0,0-1,-1 1,1 0,-1 0,0-1,1 1,-1 2,-6 6,0 1,0-1,-1 0,0-1,-1 1,0-1,-1-1,0 0,0 0,0 0,-1-1,-2 0,4-1,0 0,-16 10,1 2,0 0,2 1,0 1,1 1,1 1,1 1,1 0,-4 9,20-27,0 0,-1 1,2-1,-1 1,1-1,-1 0,2 1,-1-1,0 1,1-1,0 0,0 1,1-1,0 0,0 0,0 0,0 0,1 0,0 0,0-1,0 0,0 1,1-1,-1 0,1 0,0-1,1 1,-1-1,0 0,1 0,0-1,0 1,0-1,0 0,0 0,0-1,0 1,1-1,5 4,0-1,0 0,0-1,1 0,-1-1,1 0,0-1,-1 0,1-1,0 0,0-1,-1-1,1 1,-1-2,1 1,-1-2,0 0,3-1,3-9,-5-1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52,'29'-5,"23"-1,9 0,-2 1,-6 1,-8 2,-5 1,-6-4,-4-2,-2 1,-5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0 205,'223'-184,"-223"183,1-1,0 1,0 0,0-1,0 1,0 0,0 0,0 0,0 0,0 0,0 0,1 0,-1 0,0 0,1 1,-1-1,1 0,-1 1,1-1,-1 1,1 0,-1-1,1 1,-1 0,1 0,0 0,-1 0,1 0,-1 1,1-1,-1 0,1 1,-1-1,1 1,-1-1,1 1,-1 0,0-1,1 1,-1 0,0 0,0 0,0 0,1 0,-1 1,0-1,0 0,-1 0,1 1,0-1,0 0,-1 1,1-1,-1 1,1-1,-1 2,6 40,-6-30,0 0,1 0,1 1,0-1,1 0,0-1,1 1,0 0,1-1,0 0,1 0,1-1,0 1,0-1,1-1,1 1,0-2,2 3,6-2,0-4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13.40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253 593,'-11'2,"0"1,0 1,1 0,-1 0,1 1,0 1,0-1,1 2,-1-1,1 1,1 1,-1-1,1 1,1 1,0 0,-5 6,4-5,1 0,0 0,0 0,1 1,0 0,1 0,0 1,1 0,-2 9,5-16,0 0,0 0,0 0,1-1,0 1,0 0,0 0,1 0,0 0,-1 0,2-1,-1 1,1 0,-1-1,1 1,0-1,1 1,-1-1,1 0,0 0,0 0,0-1,0 1,1-1,0 0,0 1,7 1,0 0,0-1,0 0,1-1,-1 0,1-1,0-1,0 1,0-2,-1 0,1 0,0-1,0 0,10-3,86-25,-89 19</inkml:trace>
  <inkml:trace contextRef="#ctx0" brushRef="#br0" timeOffset="249.831">675 649,'0'39,"0"17,5-1,7-10,0-12</inkml:trace>
  <inkml:trace contextRef="#ctx0" brushRef="#br0" timeOffset="522.972">732 169,'0'0</inkml:trace>
  <inkml:trace contextRef="#ctx0" brushRef="#br0" timeOffset="717.308">1099 1,'23'152,"6"-2,17 37,16 70,-57-234,-2-3</inkml:trace>
  <inkml:trace contextRef="#ctx0" brushRef="#br0" timeOffset="967.376">987 452,'38'5,"32"-4,9-6,-4-2,-11-5,-10-1,-11 2,-6-1,-6 0,-4-1,-5 0</inkml:trace>
  <inkml:trace contextRef="#ctx0" brushRef="#br0" timeOffset="1565.602">1608 339,'-1'8,"1"0,0 0,1 0,0 1,0-1,0 0,1 0,1-1,-1 1,1 0,0-1,1 0,0 1,0-1,1-1,-1 1,2-1,-1 0,1 0,-1 0,2-1,-1 0,0 0,1 0,0-1,7 3,-10-6,0-1,0 0,1-1,-1 1,0-1,0 1,0-1,0 0,0-1,0 1,-1-1,1 0,0 0,-1 0,1 0,-1 0,0-1,0 0,0 0,0 0,0 0,0 0,1-3,51-88,-49 83,3-10,20-33,-28 53,0-1,0 1,0 1,0-1,0 0,1 0,-1 0,0 1,0-1,1 0,-1 1,0-1,1 1,-1 0,0-1,1 1,-1 0,1 0,-1 0,0 0,1 0,-1 0,1 0,-1 0,0 1,1-1,-1 1,0-1,1 1,-1-1,0 1,1 0,-1-1,0 1,0 0,0 0,0 0,0 0,0 0,134 148,-113-129,0 2,-1 1,-2 0,0 2,-2 0,-1 0,0 2,-2 0,-2 1,0 0,-2 1,-1 0,-1 1,-1 1,-6-11,0-1,-2 0,0 1,-1-1,-1 0,-1 0,-1 0,0-1,-1 1,-1-1,-1-1,-1 1,0-1,-1-1,-1 0,-1 0,0-1,-2 1,12-14,0 0,0 1,1-1,-2 0,1-1,0 1,0 0,-1-1,1 1,-1-1,1 0,-1 1,0-1,1 0,-1-1,0 1,0 0,1-1,-1 0,0 0,0 0,0 0,0 0,0 0,1-1,-1 1,0-1,0 0,1 0,-1 0,0 0,1 0,-1-1,1 1,0-1,-1 1,1-1,0 0,0 0,0 0,0 0,0-1,1 1,-1 0,1-1,-1 1,1-1,0 1,0-1,-1-2,-2-15,0-1,2 0,0 1,1-1,1 0,1 0,1 0,1 1,0-1,2 1,0 0,2 0,0 1,1-1,1 1,3-3,5-16,2 2,1-1,2 2,2 1,1 1,2 1,1 2,16-14,-10 17,1 1,2 2,0 1,2 2,0 2,27-9,-22 9,5-3,-7 5</inkml:trace>
  <inkml:trace contextRef="#ctx0" brushRef="#br0" timeOffset="16934.918">196 2484,'-25'18,"7"-7,0 1,0 1,1 1,1 0,1 1,0 1,0 0,2 1,-5 8,17-23,0-1,0 0,0 1,1-1,-1 1,0-1,1 1,-1-1,1 1,0 0,0-1,-1 1,1 0,0-1,0 1,0-1,1 1,-1 0,0-1,1 1,-1-1,1 1,-1 0,1-1,0 0,0 1,-1-1,1 1,0-1,0 0,0 0,1 1,-1-1,0 0,0 0,2 0,60 24,-32-16,-27-8,1 1,-1 0,0 0,1 0,-1 1,0-1,0 1,0 0,-1 0,1 0,-1 0,1 1,-1 0,0 0,-1-1,1 1,-1 1,1-1,-1 0,0 1,-1-1,1 1,-1-1,0 1,0 0,0 0,-1-1,0 1,0 0,0 0,0 0,-1-1,0 1,0 0,0-1,-1 1,1 0,-1-1,0 0,0 1,-1-1,1 0,-1 0,0 0,-2 2,1-1,-1 1,0-1,0 0,-1 0,1-1,-1 0,0 0,0 0,0-1,0 1,-1-1,0-1,1 1,-1-1,0-1,0 1,0-1,0 0,-5-1,-8-3</inkml:trace>
  <inkml:trace contextRef="#ctx0" brushRef="#br0" timeOffset="17539.655">620 1694,'27'108,"6"13,-5 1,-6 1,-5 1,-1 89,10 52,-14-204,-6-61,-1-6</inkml:trace>
  <inkml:trace contextRef="#ctx0" brushRef="#br0" timeOffset="17788.318">507 2456,'43'-9,"29"-9,11-1,-3 3,-10 0,-13 1,-11 5,-9-2,-10 2</inkml:trace>
  <inkml:trace contextRef="#ctx0" brushRef="#br0" timeOffset="17954.676">1297 2513,'0'0</inkml:trace>
  <inkml:trace contextRef="#ctx0" brushRef="#br0" timeOffset="18117.018">1212 2117,'0'0</inkml:trace>
  <inkml:trace contextRef="#ctx0" brushRef="#br0" timeOffset="18376.125">1805 2061,'-20'16,"1"1,1 1,1 0,0 2,1 0,1 1,1 0,1 1,1 1,1 0,1 0,-1 7,10-25,1 1,-1-1,1 1,0 0,1-1,-1 1,1-1,0 1,0-1,1 1,0-1,0 0,0 0,0 0,1 0,0 0,0 0,0-1,1 1,-1-1,1 0,0 0,0 0,1-1,-1 1,1-1,-1 0,1-1,0 1,0-1,1 0,-1 0,0 0,1-1,-1 0,3 0,0 2,3 1,0 0,0-1,1-1,0 1,-1-2,1 0,0 0,0-1,-1 0,1-1,0 0,0-1,8-3,103-69,-108 63</inkml:trace>
  <inkml:trace contextRef="#ctx0" brushRef="#br0" timeOffset="18620.154">2342 2146,'4'33,"3"17,-1-1</inkml:trace>
  <inkml:trace contextRef="#ctx0" brushRef="#br0" timeOffset="18789.794">2256 1750,'0'-14,"0"-5</inkml:trace>
  <inkml:trace contextRef="#ctx0" brushRef="#br0" timeOffset="19073.909">2707 1270,'47'197,"-10"2,-7 9,0 38,-26-196,2-33</inkml:trace>
  <inkml:trace contextRef="#ctx0" brushRef="#br0" timeOffset="19323.715">2623 1891,'34'-10,"34"-7,12-1,1-3,-9 3,-11 4,-12 5,-8-2,-8 2,-3 2,-3 3,-1 1,-5 1</inkml:trace>
  <inkml:trace contextRef="#ctx0" brushRef="#br0" timeOffset="22460.415">3498 1807,'1'196,"-2"-194,1 1,-1 0,1-1,0 1,0-1,0 1,0 0,0-1,1 1,-1-1,1 1,0 0,0-1,-1 0,2 1,-1-1,0 1,0-1,1 0,-1 0,1 0,0 0,0 0,0 0,0-1,0 1,0 0,0-1,0 0,1 1,-1-1,0 0,1 0,-1 0,1-1,-1 1,1-1,0 1,-1-1,1 0,-1 0,1 0,0 0,-1 0,1-1,-1 1,1-1,0 0,-1 0,0 0,1 0,0 0,8-11,0 1,-2-2,1 1,-2-1,0 0,0-1,-1 0,-1 0,3-10,8-15,80-148,-97 186,1 0,-1 0,0 1,1-1,-1 0,1 1,-1-1,1 0,-1 1,1-1,-1 1,1-1,-1 1,1-1,0 1,-1-1,1 1,0 0,0-1,-1 1,1 0,0 0,0-1,-1 1,1 0,0 0,0 0,0 0,-1 0,1 0,0 0,0 0,0 0,-1 1,1-1,0 0,0 0,-1 1,1-1,0 1,-1-1,1 0,0 1,-1-1,1 1,0-1,-1 1,1 0,-1-1,1 1,-1 0,0-1,1 1,-1 0,0-1,1 1,-1 0,23 53,-19-42,127 265,-96-215,-2 2,-4 2,-2 0,-3 2,13 67,-33-113,3 7,-1 0,-1 1,-2-1,-1 1,-2-1,0 1,-2 0,-2-1,-4 19,4-35,0 0,-2 0,1-1,-2 0,1 0,-2 0,0-1,0 0,-1-1,-6 6,11-11,0-1,0 0,-1-1,1 1,-1-1,0 0,0 0,0 0,-1-1,1 1,-1-1,1-1,-1 1,0-1,1 0,-1 0,0-1,0 1,0-1,0-1,1 1,-1-1,0 0,0 0,-4-2,6 1,0 0,0-1,0 1,1-1,-1 0,0 0,1 0,0 0,0-1,0 1,0-1,0 0,1 0,0 0,0 0,0 0,0 0,1-1,-1 1,1 0,0-1,0 0,1-1,-4-110,10 70,3 1,1 0,2 1,2 0,2 1,2 0,2 1,2 2,1 0,2 1,2 2,1 0,5-1,143-132,-141 141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1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0 113,'39'5,"21"1,11 0,-2-1,-7-2,-11 0,-4-2,-4-6,-6-1,-4 0,-2 1,-8 1</inkml:trace>
  <inkml:trace contextRef="#ctx0" brushRef="#br0" timeOffset="251.903">0 395,'43'0,"34"0,13 0,1 0,-10 0,-10 0,-11 0,-12-5,-14-1</inkml:trace>
  <inkml:trace contextRef="#ctx0" brushRef="#br0" timeOffset="4686.138">1411 0,'-15'2,"-1"1,1 0,-1 2,1-1,1 2,-1 0,1 1,0 0,0 1,1 0,0 1,1 1,-1 0,2 1,0 0,-1 2,-3 7,0 0,1 1,2 1,0 0,1 1,1 0,1 0,1 1,0 5,4-21,1 0,-1 1,1-1,1 1,-1 0,2 0,-1 0,1 0,0 0,1 0,0 0,1 0,0 1,0-1,1 0,0-1,0 1,1 0,0-1,1 1,0-1,0 0,1 0,0 0,0-1,1 0,0 0,0 0,1-1,0 0,0 0,0-1,8 5,7-3,1-1,-1-2,1 0,-1-1,1-2,0 0,0-1,0-2,-1 0,1-1,0-1,-1-2,0 0,0-1,9-5,-4 1,-1-2,0-1,-1 0,0-2,-1-1,-1-1,16-16,-29 24,1 0,-2-1,1 0,-2-1,1 1,-2-2,0 1,0-1,-1 0,0 0,-2-1,1 0,-2 0,1 0,-2 0,1-9,-4 14,1 0,-1 0,-1-1,0 2,0-1,0 0,-1 0,-1 1,0-1,0 1,0 0,-1 0,0 1,-1-1,1 1,-1 0,-1 1,1-1,-1 1,-1 1,1-1,-1 1,1 1,-3-2,-8-3,1 0,-1 1,-1 1,0 1,0 0,0 1,0 1,-1 1,1 1,-18 1,10 1,0 2,0 1,1 1,-1 1,1 2,0 0,1 2,0 1,0 0,-8 7,-6 7</inkml:trace>
  <inkml:trace contextRef="#ctx0" brushRef="#br0" timeOffset="5003.84">847 283,'0'3,"0"-1,1 1,-1 0,1-1,-1 1,1 0,0-1,0 1,0-1,0 1,1-1,-1 0,1 1,-1-1,1 0,0 0,0 0,0 0,0 0,0-1,0 1,0 0,1-1,-1 0,0 1,1-1,0 0,-1-1,1 1,17 6,0-1,1-1,-1-1,1-1,0 0,0-2,0-1,19-1,-13 1,405-31,73 0,-445 32,-36-1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57 395,'267'-47,"36"-14,-138 56,-141 5</inkml:trace>
  <inkml:trace contextRef="#ctx0" brushRef="#br0" timeOffset="285.811">1 593,'43'-5,"29"-1,6-5,-4 0,-6 1,-9 3,-11 3,-7 1,-7-3,-5-1,-1 1,-2-3,0 0,-4 1</inkml:trace>
  <inkml:trace contextRef="#ctx0" brushRef="#br0" timeOffset="686.835">255 0,'62'44,"2"-3,1-2,3-4,50 19,100 52,-214-105,0 0,0 1,0-1,0 1,0 0,-1 0,1 1,0-1,-1 1,0-1,1 1,-1 0,0 0,-1 1,1-1,-1 0,1 1,-1 0,0 0,0-1,0 1,-1 0,0 1,1-1,-1 0,-1 0,1 0,-1 1,1-1,-1 0,0 1,-1-1,1 0,-1 0,0 1,0-1,0 0,-1 1,-12 16,0 0,-1-2,-2 0,1 0,-2-2,-1 0,0-1,-1-1,-2 1,-39 32,-77 71,109-84,21-18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59,'9'-5,"18"-1,9 0,4 1,-2 1,-1 2,-2-4,-3-1,-1 1,-2 1,-1 2,0 1,-5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40,'53'0,"22"-5,3-1,-6-1,-12 2,-15-3,-16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33 141,'0'0,"-1"0,1-1,0 1,-1 0,1-1,-1 1,1 0,-1 0,0-1,1 1,-1 0,1 0,-1 0,1 0,-1 0,0-1,1 1,-1 0,1 1,-1-1,1 0,-1 0,0 0,1 0,-1 0,1 0,-1 1,1-1,-1 0,1 1,-1-1,1 0,-1 1,1-1,-1 0,1 1,0-1,-1 1,1-1,0 1,-1-1,1 1,0-1,0 1,-1-1,1 1,0-1,0 1,0-1,0 1,0 0,0-1,-1 1,1-1,1 1,-1-1,0 1,0 0,-6 40,6-40,-3 39,1 1,3 0,1-1,4 24,-3-53,-1-1,2 0,-1 0,1 0,1-1,0 1,0-1,1 0,5 7,-9-14,0 1,0-1,0 0,0 1,0-1,0 0,1 0,-1-1,0 1,1 0,0-1,-1 0,1 1,0-1,0 0,0-1,-1 1,1 0,0-1,0 1,0-1,0 0,0 0,0 0,0-1,0 1,0-1,0 1,0-1,0 0,0 0,-1-1,1 1,0 0,-1-1,1 0,17-13,-2-2,0 0,0-1,-2 0,0-2,-2 0,2-3,26-33,-42 54,1 0,0 0,-1 1,1-1,0 0,0 1,0-1,0 1,1-1,-1 1,0-1,0 1,1 0,-1 0,1-1,-1 1,1 0,0 1,-1-1,1 0,0 0,-1 1,1-1,0 1,0-1,0 1,0 0,-1 0,1 0,0 0,0 0,0 0,0 0,0 1,-1-1,1 1,0-1,0 1,0 0,-1-1,1 2,25 48,-26-45,1 0,0 0,0-1,1 1,-1 0,1-1,0 0,0 1,1-1,-1 0,1-1,0 1,0-1,0 1,0-1,1-1,-1 1,2 0,-3-1,1-1,0 0,0 0,0 0,-1 0,1 0,0-1,0 0,0 0,0 0,0 0,0-1,0 1,0-1,0 0,0 0,-1-1,1 1,0-1,-1 0,1 1,-1-2,0 1,1 0,-1-1,0 1,1-3,69-94,-53 65,33-61,-45 75,1 4</inkml:trace>
  <inkml:trace contextRef="#ctx0" brushRef="#br0" timeOffset="261.808">1246 1,'-14'43,"-10"24,-1 5,0-4,3-10,6-9,1-14,2-7,5-4,-2-6,0-1,-2-4,1 1,-3-2,1 2,-2-2,2-2</inkml:trace>
  <inkml:trace contextRef="#ctx0" brushRef="#br0" timeOffset="577.265">908 114,'42'62,"4"-2,1-3,13 10,72 60,-57-63,-56-55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5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249 198,'-26'21,"1"2,1 0,1 1,1 2,1 0,2 1,0 1,2 1,-4 10,17-31,0-1,0 1,0-1,1 1,0 0,1 1,0-1,0 0,0 1,1-1,1 1,0-1,0 1,0-1,1 1,0-1,1 1,0-1,0 0,1 1,0-1,0-1,1 1,0 0,0-1,1 0,0 0,0 0,6 5,-7-7,1 0,0-1,0 1,0-1,1 0,-1 0,1-1,0 0,0 0,0 0,0 0,1-1,-1 0,0-1,1 1,0-1,-1-1,1 1,0-1,-1 0,1-1,0 1,-1-1,1-1,-1 1,1-1,-1 0,1-1,-1 1,5-4,2-3,0-1,0-1,-1 0,-1 0,0-1,0-1,-1 1,-1-2,0 0,-1 0,0 0,-1-1,-1 0,0 0,-1-1,-1 0,0 1,-1-2,-1 1,0-3,-2 8,1 1,-2 0,1-1,-1 1,-1 0,0 0,-1 0,0 0,0 0,-1 1,0-1,0 1,-1 0,-1 0,-4-5,7 9,-1 0,0 0,0 0,-1 0,1 1,-1 0,0 0,0 0,0 1,0 0,-1 0,1 0,-1 0,0 1,0 0,0 0,0 1,0 0,-1 0,1 0,0 0,0 1,-1 0,1 1,0 0,-2 0,2 1,0 0,0 0,0 1,0 0,1 0,-1 1,1 0,0 0,0 0,0 0,1 1,-1-1,0 2,-13 16</inkml:trace>
  <inkml:trace contextRef="#ctx0" brushRef="#br0" timeOffset="216.552">616 537,'-9'29,"1"9,2-2</inkml:trace>
  <inkml:trace contextRef="#ctx0" brushRef="#br0" timeOffset="551.589">1181 57,'-81'116,"4"3,-36 80,108-194,1 1,1-1,-1 1,1 0,-1 0,2 0,-1 0,1 0,0 1,0-1,1 1,-1 0,2-1,-1 1,1 0,0-1,0 1,1 0,0 0,0-1,0 1,1-1,0 1,0-1,1 0,0 0,0 0,0 0,1 0,0-1,0 1,0-1,1 0,1 1,1-2,0 0,0 0,0 0,1-1,-1 0,1-1,0 0,0 0,0 0,0-1,0-1,0 1,0-1,0 0,0-1,0 0,0 0,0-1,0 0,-1 0,1-1,-1 0,1-1,-1 1,0-1,0-1,-1 1,1-1,-1 0,0-1,0 1,-1-1,1 0,-1-1,-1 1,1-1,-1 0,-1 0,1 0,-1-1,0 1,-1-1,1-2,-3 4,0 0,0-1,-1 1,0 0,0 0,0 0,-1 0,0 0,0 0,-1 1,1-1,-1 1,0-1,-1 1,1 0,-1 0,0 1,-1-1,1 1,-1 0,1 0,-1 0,0 1,-1-1,1 1,-1 0,1 1,-1 0,0 0,0 0,0 0,0 1,0 0,0 0,0 1,-1 0,1 0,0 0,0 1,0 0,0 0,0 0,0 1,0 0,0 0,0 0,1 1,-1 0,-4 3,-18 11,3 0</inkml:trace>
  <inkml:trace contextRef="#ctx0" brushRef="#br0" timeOffset="1202.566">1604 114,'-6'-1,"-1"1,1-1,0 1,0 1,-1-1,1 1,0 0,0 0,0 1,0 0,0 0,0 0,0 1,1 0,-1 0,1 1,0-1,0 1,0 0,1 0,-1 1,1-1,-2 3,-10 13,0 1,1 0,1 1,1 1,1 0,2 0,0 1,1 1,1 0,1 0,0 9,5-25,1 0,-1 1,1-1,1 1,0-1,0 1,1-1,0 0,1 1,0-1,0 0,1 0,0 0,1 0,0-1,0 1,1-1,0 0,0 0,1-1,0 1,0-1,1-1,0 1,0-1,1 0,-1-1,5 2,-5-2,0 0,0-1,1 0,0 0,0-1,0 0,0-1,1 0,-1 0,1 0,-1-1,1 0,0-1,-1 0,1-1,-1 1,1-2,0 1,-1-1,0 0,1-1,-1 0,0 0,-1-1,1 0,0 0,-1-1,0 0,0 0,-1-1,1 0,-1 0,-2 2,0 1,0-1,0 0,0 0,-1-1,0 1,0-1,0 0,0 0,-1 0,1 0,-1 0,-1 0,1-1,-1 1,0-1,0 1,-1-1,1 1,-1-1,0 1,-1-1,1 0,-1 1,0-1,-1 1,1 0,-1-1,0 1,-1 0,1 0,-1 0,0 1,0-1,0 1,-1-1,0 1,1 0,-2 0,-1-1,0 2,0 0,0 0,-1 1,1 0,-1 0,1 1,-1-1,0 1,0 1,0-1,0 1,1 1,-1-1,0 1,0 0,0 1,1-1,-6 3,-8 4</inkml:trace>
  <inkml:trace contextRef="#ctx0" brushRef="#br0" timeOffset="4266.983">1999 424,'-1'0,"0"0,0 0,0 0,0 0,-1 0,1 0,0 0,0 1,0-1,0 0,-1 1,1-1,0 1,0-1,0 1,0 0,0-1,0 1,0 0,0-1,1 1,-1 0,0 0,0 0,1 0,-1 0,0 0,1 0,-1 0,1 0,-1 0,1 1,0-1,-1 0,1 0,0 0,0 0,0 1,0-1,0 0,0 0,0 0,0 1,1-1,-1 0,1 1,-5 10,-2 5,1 1,0 0,1 0,1 0,1 1,1-1,0 1,2-1,0 1,0-1,4 11,-5-27,0 1,1-1,-1 1,1-1,0 0,-1 1,1-1,0 0,0 0,1 0,-1 0,0 1,1-2,-1 1,1 0,0 0,-1 0,1-1,0 1,0-1,0 0,0 1,0-1,1 0,-1 0,0 0,0 0,1-1,-1 1,0-1,1 1,-1-1,1 0,-1 0,1 0,-1 0,1-1,-1 1,0 0,1-1,-1 0,0 0,1 1,-1-1,0-1,0 1,0 0,1-1,16-11,-1-2,0 1,-1-2,-1-1,-1 0,13-18,-21 27,-7 7,1-1,-1 1,1 0,-1 0,1 0,-1 1,1-1,0 0,-1 0,1 0,0 0,0 1,-1-1,1 0,0 0,0 1,0-1,0 1,0-1,0 1,0-1,0 1,0 0,0 0,0-1,1 1,-1 0,0 0,0 0,0 0,0 0,0 0,0 0,0 1,0-1,0 0,0 1,1-1,-1 0,0 1,-1-1,1 1,0 0,0-1,0 1,0 0,0-1,-1 1,1 0,0 0,0 0,-1 0,1 0,-1 0,1 0,-1 0,1 0,-1 0,0 0,0 0,1 0,-1 0,0 0,0 0,0 0,0 1,0-1,0 0,0 0,0 1,0 3,-1-1,1 1,1 0,-1-1,1 1,0-1,0 0,0 1,0-1,1 0,0 1,0-1,0 0,0 0,1 0,-1-1,1 1,0-1,0 1,0-1,1 0,-1 0,1-1,0 1,0-1,0 1,0-1,0 0,0-1,0 1,1-1,-1 0,1 0,3-1,0-1,0-1,0 1,0-1,-1-1,1 1,-1-1,0 0,1-1,-2 0,1 0,0-1,-1 0,0 0,0 0,0-1,-1 1,1-1,-2-1,1 1,-1-1,1 0,-2 0,1 0,-1 0,0-1,-1 1,0-2,16-38,-11 28</inkml:trace>
  <inkml:trace contextRef="#ctx0" brushRef="#br0" timeOffset="5718.853">2903 1,'4'6,"-1"0,0 1,0-1,0 1,-1 0,0 0,0 0,-1 0,0 0,0 0,-1 0,0 0,0 0,0 1,-1-1,0 0,-1 0,1 0,-2 0,-11 55,-3-1,-2-1,-14 25,19-48,-67 154,80-188,0-1,-1 0,1 0,0 1,0-1,0 1,1-1,-1 1,1 0,-1-1,1 1,0-1,0 1,0 0,0-1,0 1,1 0,-1-1,1 1,-1-1,1 1,0-1,0 1,1-1,-1 0,0 1,1-1,-1 0,1 0,0 0,-1 0,1 0,0-1,0 1,1 0,-1-1,0 0,1 1,104-23,-49 4,-45 15,0 0,0 0,0 2,1-1,-1 2,0 0,0 0,0 2,0-1,10 4,-4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1,'396'0,"-372"0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28,'0'1,"0"-1,0 1,0-1,0 1,0-1,0 1,0-1,0 1,0-1,0 1,-1-1,1 1,0-1,0 1,0-1,-1 1,1-1,0 1,0-1,-1 1,1-1,0 0,-1 1,1-1,-1 0,1 1,0-1,-1 0,1 0,-1 1,1-1,-1 0,1 0,-1 0,1 1,-1-1,1 0,-1 0,1 0,-1 0,1 0,-1 0,1 0,-1 0,1 0,-1-1,1 1,-1 0,1 0,-1 0,1 0,-1-1,1 1,-1 0,1-1,0 1,-1 0,1-1,-1 1,1 0,0-1,0 1,-1-1,-7 183,10-117,-2-61,9 73,-9-75,1-1,-1 1,1 0,0-1,0 1,0-1,0 1,0-1,0 0,0 1,0-1,0 0,1 0,-1 0,0 1,1-1,-1-1,1 1,0 0,-1 0,1-1,-1 1,1-1,0 1,0-1,-1 1,1-1,0 0,0 0,-1 0,1 0,0 0,0-1,-1 1,1 0,0-1,-1 0,1 1,0-1,-1 0,1 1,-1-1,12-7,0 1,-1-2,0 1,-1-2,0 1,0-2,-1 1,0-1,-1-1,5-8,30-33,-44 52,1 0,-1 0,1 0,0 0,-1 1,1-1,0 0,-1 0,1 0,0 1,0-1,0 0,0 1,0-1,0 0,0 1,0 0,0-1,0 1,0-1,0 1,0 0,0 0,1 0,-1 0,0 0,0 0,0 0,0 0,0 0,0 0,0 1,1-1,-1 0,0 1,0-1,0 1,0-1,0 1,0-1,-1 1,1 0,0 0,0-1,0 1,0 0,-1 0,1 0,-1 0,1 0,0 0,-1 0,1 0,-1 0,0 0,1 1,1 4,0-1,0 1,0-1,1 0,0 0,0 0,1 0,-1 0,1-1,0 1,0-1,0 0,1 0,0-1,-1 1,1-1,0 0,1 0,-1-1,0 0,1 0,0 0,-1 0,1-1,0 0,0 0,0-1,-1 1,1-1,0-1,0 1,0-1,2 0,6-9,0 1,-1-2,-1 1,0-2,0 0,-1 0,-1-1,0 0,0-1,-2 0,0 0,6-14,-7 15,37-94,-39 83</inkml:trace>
  <inkml:trace contextRef="#ctx0" brushRef="#br0" timeOffset="298.347">1075 28,'-24'29,"-13"19,1 6,0-1,8-5,3-6,0-5,6-4,5-8</inkml:trace>
  <inkml:trace contextRef="#ctx0" brushRef="#br0" timeOffset="653.687">765 1,'149'215,"-16"-63,-120-130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0 234,'207'-221,"-207"221,1-1,-1 0,1 0,-1 1,0-1,1 0,-1 0,1 1,0-1,-1 1,1-1,0 0,-1 1,1-1,0 1,-1 0,1-1,0 1,0 0,0-1,-1 1,1 0,0 0,0 0,0-1,0 1,0 0,-1 0,1 0,0 0,0 1,0-1,0 0,-1 0,1 0,0 1,0-1,0 0,-1 1,1-1,0 1,0-1,-1 1,1-1,-1 1,1 0,0-1,-1 1,1 0,-1-1,1 1,-1 0,0 0,1-1,-1 1,0 0,14 56,-11-41,0-2,0 0,1 1,1-2,0 1,1-1,0 0,1 0,1 0,0-1,7 7,-1-5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55,'191'-39,"-174"35,-9 2,1-1,-1 1,1 1,-1-1,1 2,0-1,0 1,0 0,-1 1,7 1,-14-2,0 1,1-1,-1 1,0-1,0 1,0 0,1 0,-1-1,0 1,0 0,0 0,0 0,0 0,-1 0,1 0,0 1,0-1,-1 0,1 0,-1 0,1 1,-1-1,1 0,-1 1,0-1,0 0,1 1,-1-1,0 0,0 1,-1-1,1 0,0 1,0-1,-1 0,1 1,0-1,-1 0,1 1,-1-1,0 0,-30 53,30-52,-54 62,46-56,0 0,1 1,0 0,0 0,1 1,0 0,1 0,0 0,0 1,1 0,1 0,0 1,0-1,1 1,0 7,3-15,1 0,0 1,0-1,0 0,1 0,-1 0,1 0,0-1,0 1,0 0,1-1,-1 1,1-1,0 0,0 0,0 0,0 0,1-1,-1 1,1-1,0 0,-1 0,1 0,0 0,0-1,0 1,0-1,1 0,-1-1,0 1,0-1,1 1,-1-1,0-1,0 1,1-1,-1 1,0-1,0 0,2-1,8-4,-7-2</inkml:trace>
  <inkml:trace contextRef="#ctx0" brushRef="#br0" timeOffset="288.975">1 225,'24'-5,"12"-1,6 0,0 1,-3 1,-2 2,-3 1,-3 1,-7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9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1 199,'5'0,"6"0,6 0,5 0,4 0,2 0,1 0,0 0,1 0,-1 0,0 0,-5 0</inkml:trace>
  <inkml:trace contextRef="#ctx0" brushRef="#br0" timeOffset="361.144">86 1,'-5'19,"-1"12,-1 4,2 2,2-1,1-1,1-3,0-1,1-2,0 0,1-1,-1 0,-5 0,-1 0,0 0,2-5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3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86,'-1'-2,"-1"1,0-1,0 1,0 0,0 0,0 0,-1 0,1 1,0-1,0 0,-1 1,1 0,0-1,-1 1,1 0,0 0,0 0,-1 0,1 1,0-1,-1 1,1-1,0 1,0 0,0 0,-1 0,1 0,0 0,0 1,1-1,-1 0,-2 3,-53 55,47-40,0 1,1 0,1 0,1 1,1-1,0 2,2-1,1 0,0 1,1 21,2-35,0-1,1 0,0 0,1 0,-1 0,1 0,1 0,-1 0,1 0,0-1,1 0,-1 1,1-1,1 0,-1-1,1 1,0-1,0 0,1 0,-1-1,1 1,0-1,0-1,1 1,-1-1,1 0,0 0,-1-1,1 0,0 0,0-1,1 1,-1-2,0 1,0-1,1 0,-1-1,0 1,0-1,0-1,6-1,1-3,-1-1,0 0,0 0,0-1,-1-1,-1 0,0-1,0 0,0-1,-2 0,1 0,-1-1,-1 0,0-1,-1 0,0 0,-1-1,-1 1,0-1,-1-1,0 1,-1-1,0-6,-2 13,-2-1,1 1,-1-1,0 1,0-1,-1 1,-1 0,1 0,-1 0,-1 0,1 0,-1 1,-1-1,1 1,-1 0,0 0,-1 1,0 0,0 0,0 0,-1 0,0 1,0 0,0 1,0 0,-1 0,0 0,0 1,0 0,0 1,0 0,0 0,-1 0,1 1,-1 1,1-1,-1 1,1 1,-9 1,-35 21,34-8</inkml:trace>
  <inkml:trace contextRef="#ctx0" brushRef="#br0" timeOffset="271.709">622 424,'-14'19,"-5"11,5 1,11-10,5-8</inkml:trace>
  <inkml:trace contextRef="#ctx0" brushRef="#br0" timeOffset="634.725">989 0,'-32'54,"3"0,2 2,3 1,-13 48,23 7,14-109,1 1,0 0,0-1,0 1,0-1,0 1,1-1,0 0,0 1,0-1,0 0,0 0,0 0,1-1,-1 1,1-1,0 1,0-1,0 0,0 0,0 0,1 0,-1-1,0 1,1-1,-1 0,1 0,2 0,0 1,-1 0,1-1,-1 0,1 0,-1 0,1-1,-1 1,1-2,0 1,-1-1,1 1,-1-1,1-1,-1 1,1-1,-1 0,0 0,0-1,0 1,0-1,0 0,-1-1,1 1,-1-1,0 0,0 0,0 0,-1-1,1 1,-1-1,0 0,0 0,-1 0,0 0,0 0,0 0,0-1,-1 1,0-1,0 1,0-1,-1 1,0-1,0 0,0 1,-1-1,1 0,-1 1,-1-1,1 1,-1 0,0-1,-2 1,0 0,0 1,0-1,0 1,-1 0,1 1,-1-1,0 1,0 0,-1 0,1 0,-1 1,1 0,-1 0,0 0,1 1,-1 0,0 0,0 0,0 1,0 0,0 0,0 0,0 1,0 0,0 0,0 1,1 0,-1-1,0 2,1-1,0 1,-1 0,1 0,0 0,0 1,1 0,-4 2,-14 10,4-3</inkml:trace>
  <inkml:trace contextRef="#ctx0" brushRef="#br0" timeOffset="1017.391">1497 29,'-38'33,"2"1,2 1,1 3,2 0,-5 11,31-43,1-1,-1 1,1 0,0 0,0 0,1 1,0-1,0 1,1 0,-1-1,1 1,1 1,0-1,0 0,0 0,1 0,-1 1,2-1,-1 0,1 0,0 1,1-1,0 0,0 0,0-1,2 4,0-3,0 0,0-1,0 0,0 0,1 0,0 0,0-1,1 1,0-2,0 1,0 0,0-1,1 0,-1-1,1 1,0-1,0-1,0 1,1-1,-1-1,1 1,-1-1,1 0,3-1,-5 1,-1-1,1 0,-1-1,0 1,1-1,-1 0,1 0,-1 0,0-1,0 0,0 0,0 0,0-1,0 0,-1 0,1 0,-1 0,0-1,0 1,0-1,0 0,-1-1,1 1,-1 0,0-1,-1 0,1 0,-1 0,0 0,0 0,0 0,-1 0,0-1,0 1,0-1,-1 1,0-1,0 1,0-4,-1 4,1 0,-1 0,0 1,0-1,-1 0,1 0,-1 1,0-1,-1 1,1-1,-1 1,0 0,0 0,0 0,0 0,-1 1,1-1,-1 1,0 0,0 0,0 0,-1 1,1 0,-1-1,1 1,-1 1,0-1,0 1,1 0,-1 0,0 0,0 1,0-1,0 1,0 1,0-1,-4 1,-19 6,3 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31,'2'56,"-4"-21,7 124,-4-156,0 1,1-1,-1 1,1-1,0 1,0-1,0 0,0 0,1 0,-1 0,1-1,-1 1,1-1,0 1,0-1,0 0,1 0,-1 0,0-1,1 1,-1-1,1 0,0 0,-1 0,1 0,0 0,-1-1,1 0,0 0,0 0,0 0,-1 0,1-1,0 0,-1 0,1 0,0 0,-1 0,1-1,-1 0,0 0,0 0,1 0,-1 0,1-1,4-4,-1 1,1-1,-1-1,0 1,-1-1,0-1,0 1,-1-1,0 0,4-8,15-26,-23 43,0 0,0 0,0 0,0 0,1 0,-1 0,0 0,0 0,0 0,0 0,0 0,1 1,-1-1,0 1,0-1,0 1,0-1,0 1,0-1,0 1,-1 0,1 0,0-1,0 1,0 0,-1 0,1 0,0 0,-1 0,1 0,-1 0,1 0,-1 0,0 0,1 0,-1 0,0 0,0 1,1-1,-1 0,0 0,0 0,-1 1,5 5,-3-3,0 0,1 0,-1 0,1-1,0 1,0-1,0 1,0-1,0 0,1 0,0 0,-1 0,1 0,0 0,1-1,-1 1,0-1,1 0,-1 0,1 0,0-1,-1 1,1-1,0 0,0 0,0 0,0-1,0 1,0-1,0 0,0 0,0 0,0-1,0 0,0 1,0-1,0-1,0 1,-1 0,1-1,0 0,-1 0,1 0,-1 0,1-1,4-8,-1 0,0-1,-1 1,0-2,0 1,-2 0,1-1,0-6,5-12,25-78,-29 91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0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0,'-12'127,"-42"74,-4-21,21-54,36-117,0 0,0 0,1 0,0 0,0 0,1 1,0-1,1 0,0 0,1-1,-1 1,2 1,-3-7,0 1,0-1,1 1,-1-1,1 0,0 0,0 1,0-1,0-1,1 1,-1 0,1 0,-1-1,1 0,0 1,0-1,0 0,0 0,0-1,1 1,-1-1,1 0,-1 1,1-2,-1 1,1 0,-1-1,1 1,0-1,3 0,155-38,-143 40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09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22,'14'-5,"0"1,0 1,0 0,1 0,-1 1,1 1,-1 1,1 0,0 1,-1 0,0 1,14 4,28 1,-49-6,-6-2,1 1,0 0,0-1,0 1,-1 0,1 0,0 0,0 0,0 0,0 0,0 0,-1 1,1-1,0 1,0-1,-1 1,1 0,0 0,-1 0,1 0,-1 0,1 0,-1 0,1 0,-1 1,0-1,0 0,1 1,-1-1,0 1,0 0,-1-1,1 1,0 0,0-1,-1 1,1 0,-1 0,0-1,1 1,-1 2,-6 6,0 1,0-1,-1 0,0-1,-1 1,0-1,-1-1,0 0,0 0,0 0,-1-1,-2 0,4-1,0 0,-16 10,1 2,0 0,2 1,0 1,1 1,1 1,1 1,1 0,-4 9,20-27,0 0,-1 1,2-1,-1 1,1-1,-1 0,2 1,-1-1,0 1,1-1,0 0,0 1,1-1,0 0,0 0,0 0,0 0,1 0,0 0,0-1,0 0,0 1,1-1,-1 0,1 0,0-1,1 1,-1-1,0 0,1 0,0-1,0 1,0-1,0 0,0 0,0-1,0 1,1-1,5 4,0-1,0 0,0-1,1 0,-1-1,1 0,0-1,-1 0,1-1,0 0,0-1,-1-1,1 1,-1-2,1 1,-1-2,0 0,3-1,3-9,-5-1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52,'29'-5,"23"-1,9 0,-2 1,-6 1,-8 2,-5 1,-6-4,-4-2,-2 1,-5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0 205,'223'-184,"-223"183,1-1,0 1,0 0,0-1,0 1,0 0,0 0,0 0,0 0,0 0,0 0,1 0,-1 0,0 0,1 1,-1-1,1 0,-1 1,1-1,-1 1,1 0,-1-1,1 1,-1 0,1 0,0 0,-1 0,1 0,-1 1,1-1,-1 0,1 1,-1-1,1 1,-1-1,1 1,-1 0,0-1,1 1,-1 0,0 0,0 0,0 0,1 0,-1 1,0-1,0 0,-1 0,1 1,0-1,0 0,-1 1,1-1,-1 1,1-1,-1 2,6 40,-6-30,0 0,1 0,1 1,0-1,1 0,0-1,1 1,0 0,1-1,0 0,1 0,1-1,0 1,0-1,1-1,1 1,0-2,2 3,6-2,0-4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1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0 113,'39'5,"21"1,11 0,-2-1,-7-2,-11 0,-4-2,-4-6,-6-1,-4 0,-2 1,-8 1</inkml:trace>
  <inkml:trace contextRef="#ctx0" brushRef="#br0" timeOffset="251.903">0 395,'43'0,"34"0,13 0,1 0,-10 0,-10 0,-11 0,-12-5,-14-1</inkml:trace>
  <inkml:trace contextRef="#ctx0" brushRef="#br0" timeOffset="4686.138">1411 0,'-15'2,"-1"1,1 0,-1 2,1-1,1 2,-1 0,1 1,0 0,0 1,1 0,0 1,1 1,-1 0,2 1,0 0,-1 2,-3 7,0 0,1 1,2 1,0 0,1 1,1 0,1 0,1 1,0 5,4-21,1 0,-1 1,1-1,1 1,-1 0,2 0,-1 0,1 0,0 0,1 0,0 0,1 0,0 1,0-1,1 0,0-1,0 1,1 0,0-1,1 1,0-1,0 0,1 0,0 0,0-1,1 0,0 0,0 0,1-1,0 0,0 0,0-1,8 5,7-3,1-1,-1-2,1 0,-1-1,1-2,0 0,0-1,0-2,-1 0,1-1,0-1,-1-2,0 0,0-1,9-5,-4 1,-1-2,0-1,-1 0,0-2,-1-1,-1-1,16-16,-29 24,1 0,-2-1,1 0,-2-1,1 1,-2-2,0 1,0-1,-1 0,0 0,-2-1,1 0,-2 0,1 0,-2 0,1-9,-4 14,1 0,-1 0,-1-1,0 2,0-1,0 0,-1 0,-1 1,0-1,0 1,0 0,-1 0,0 1,-1-1,1 1,-1 0,-1 1,1-1,-1 1,-1 1,1-1,-1 1,1 1,-3-2,-8-3,1 0,-1 1,-1 1,0 1,0 0,0 1,0 1,-1 1,1 1,-18 1,10 1,0 2,0 1,1 1,-1 1,1 2,0 0,1 2,0 1,0 0,-8 7,-6 7</inkml:trace>
  <inkml:trace contextRef="#ctx0" brushRef="#br0" timeOffset="5003.84">847 283,'0'3,"0"-1,1 1,-1 0,1-1,-1 1,1 0,0-1,0 1,0-1,0 1,1-1,-1 0,1 1,-1-1,1 0,0 0,0 0,0 0,0 0,0-1,0 1,0 0,1-1,-1 0,0 1,1-1,0 0,-1-1,1 1,17 6,0-1,1-1,-1-1,1-1,0 0,0-2,0-1,19-1,-13 1,405-31,73 0,-445 32,-36-1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57 395,'267'-47,"36"-14,-138 56,-141 5</inkml:trace>
  <inkml:trace contextRef="#ctx0" brushRef="#br0" timeOffset="285.811">1 593,'43'-5,"29"-1,6-5,-4 0,-6 1,-9 3,-11 3,-7 1,-7-3,-5-1,-1 1,-2-3,0 0,-4 1</inkml:trace>
  <inkml:trace contextRef="#ctx0" brushRef="#br0" timeOffset="686.835">255 0,'62'44,"2"-3,1-2,3-4,50 19,100 52,-214-105,0 0,0 1,0-1,0 1,0 0,-1 0,1 1,0-1,-1 1,0-1,1 1,-1 0,0 0,-1 1,1-1,-1 0,1 1,-1 0,0 0,0-1,0 1,-1 0,0 1,1-1,-1 0,-1 0,1 0,-1 1,1-1,-1 0,0 1,-1-1,1 0,-1 0,0 1,0-1,0 0,-1 1,-12 16,0 0,-1-2,-2 0,1 0,-2-2,-1 0,0-1,-1-1,-2 1,-39 32,-77 71,109-84,21-18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59,'9'-5,"18"-1,9 0,4 1,-2 1,-1 2,-2-4,-3-1,-1 1,-2 1,-1 2,0 1,-5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40,'53'0,"22"-5,3-1,-6-1,-12 2,-15-3,-16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33 141,'0'0,"-1"0,1-1,0 1,-1 0,1-1,-1 1,1 0,-1 0,0-1,1 1,-1 0,1 0,-1 0,1 0,-1 0,0-1,1 1,-1 0,1 1,-1-1,1 0,-1 0,0 0,1 0,-1 0,1 0,-1 1,1-1,-1 0,1 1,-1-1,1 0,-1 1,1-1,-1 0,1 1,0-1,-1 1,1-1,0 1,-1-1,1 1,0-1,0 1,-1-1,1 1,0-1,0 1,0-1,0 1,0 0,0-1,-1 1,1-1,1 1,-1-1,0 1,0 0,-6 40,6-40,-3 39,1 1,3 0,1-1,4 24,-3-53,-1-1,2 0,-1 0,1 0,1-1,0 1,0-1,1 0,5 7,-9-14,0 1,0-1,0 0,0 1,0-1,0 0,1 0,-1-1,0 1,1 0,0-1,-1 0,1 1,0-1,0 0,0-1,-1 1,1 0,0-1,0 1,0-1,0 0,0 0,0 0,0-1,0 1,0-1,0 1,0-1,0 0,0 0,-1-1,1 1,0 0,-1-1,1 0,17-13,-2-2,0 0,0-1,-2 0,0-2,-2 0,2-3,26-33,-42 54,1 0,0 0,-1 1,1-1,0 0,0 1,0-1,0 1,1-1,-1 1,0-1,0 1,1 0,-1 0,1-1,-1 1,1 0,0 1,-1-1,1 0,0 0,-1 1,1-1,0 1,0-1,0 1,0 0,-1 0,1 0,0 0,0 0,0 0,0 0,0 1,-1-1,1 1,0-1,0 1,0 0,-1-1,1 2,25 48,-26-45,1 0,0 0,0-1,1 1,-1 0,1-1,0 0,0 1,1-1,-1 0,1-1,0 1,0-1,0 1,0-1,1-1,-1 1,2 0,-3-1,1-1,0 0,0 0,0 0,-1 0,1 0,0-1,0 0,0 0,0 0,0 0,0-1,0 1,0-1,0 0,0 0,-1-1,1 1,0-1,-1 0,1 1,-1-2,0 1,1 0,-1-1,0 1,1-3,69-94,-53 65,33-61,-45 75,1 4</inkml:trace>
  <inkml:trace contextRef="#ctx0" brushRef="#br0" timeOffset="261.808">1246 1,'-14'43,"-10"24,-1 5,0-4,3-10,6-9,1-14,2-7,5-4,-2-6,0-1,-2-4,1 1,-3-2,1 2,-2-2,2-2</inkml:trace>
  <inkml:trace contextRef="#ctx0" brushRef="#br0" timeOffset="577.265">908 114,'42'62,"4"-2,1-3,13 10,72 60,-57-63,-56-55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5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249 198,'-26'21,"1"2,1 0,1 1,1 2,1 0,2 1,0 1,2 1,-4 10,17-31,0-1,0 1,0-1,1 1,0 0,1 1,0-1,0 0,0 1,1-1,1 1,0-1,0 1,0-1,1 1,0-1,1 1,0-1,0 0,1 1,0-1,0-1,1 1,0 0,0-1,1 0,0 0,0 0,6 5,-7-7,1 0,0-1,0 1,0-1,1 0,-1 0,1-1,0 0,0 0,0 0,0 0,1-1,-1 0,0-1,1 1,0-1,-1-1,1 1,0-1,-1 0,1-1,0 1,-1-1,1-1,-1 1,1-1,-1 0,1-1,-1 1,5-4,2-3,0-1,0-1,-1 0,-1 0,0-1,0-1,-1 1,-1-2,0 0,-1 0,0 0,-1-1,-1 0,0 0,-1-1,-1 0,0 1,-1-2,-1 1,0-3,-2 8,1 1,-2 0,1-1,-1 1,-1 0,0 0,-1 0,0 0,0 0,-1 1,0-1,0 1,-1 0,-1 0,-4-5,7 9,-1 0,0 0,0 0,-1 0,1 1,-1 0,0 0,0 0,0 1,0 0,-1 0,1 0,-1 0,0 1,0 0,0 0,0 1,0 0,-1 0,1 0,0 0,0 1,-1 0,1 1,0 0,-2 0,2 1,0 0,0 0,0 1,0 0,1 0,-1 1,1 0,0 0,0 0,0 0,1 1,-1-1,0 2,-13 16</inkml:trace>
  <inkml:trace contextRef="#ctx0" brushRef="#br0" timeOffset="216.552">616 537,'-9'29,"1"9,2-2</inkml:trace>
  <inkml:trace contextRef="#ctx0" brushRef="#br0" timeOffset="551.589">1181 57,'-81'116,"4"3,-36 80,108-194,1 1,1-1,-1 1,1 0,-1 0,2 0,-1 0,1 0,0 1,0-1,1 1,-1 0,2-1,-1 1,1 0,0-1,0 1,1 0,0 0,0-1,0 1,1-1,0 1,0-1,1 0,0 0,0 0,0 0,1 0,0-1,0 1,0-1,1 0,1 1,1-2,0 0,0 0,0 0,1-1,-1 0,1-1,0 0,0 0,0 0,0-1,0-1,0 1,0-1,0 0,0-1,0 0,0 0,0-1,0 0,-1 0,1-1,-1 0,1-1,-1 1,0-1,0-1,-1 1,1-1,-1 0,0-1,0 1,-1-1,1 0,-1-1,-1 1,1-1,-1 0,-1 0,1 0,-1-1,0 1,-1-1,1-2,-3 4,0 0,0-1,-1 1,0 0,0 0,0 0,-1 0,0 0,0 0,-1 1,1-1,-1 1,0-1,-1 1,1 0,-1 0,0 1,-1-1,1 1,-1 0,1 0,-1 0,0 1,-1-1,1 1,-1 0,1 1,-1 0,0 0,0 0,0 0,0 1,0 0,0 0,0 1,-1 0,1 0,0 0,0 1,0 0,0 0,0 0,0 1,0 0,0 0,0 0,1 1,-1 0,-4 3,-18 11,3 0</inkml:trace>
  <inkml:trace contextRef="#ctx0" brushRef="#br0" timeOffset="1202.566">1604 114,'-6'-1,"-1"1,1-1,0 1,0 1,-1-1,1 1,0 0,0 0,0 1,0 0,0 0,0 0,0 1,1 0,-1 0,1 1,0-1,0 1,0 0,1 0,-1 1,1-1,-2 3,-10 13,0 1,1 0,1 1,1 1,1 0,2 0,0 1,1 1,1 0,1 0,0 9,5-25,1 0,-1 1,1-1,1 1,0-1,0 1,1-1,0 0,1 1,0-1,0 0,1 0,0 0,1 0,0-1,0 1,1-1,0 0,0 0,1-1,0 1,0-1,1-1,0 1,0-1,1 0,-1-1,5 2,-5-2,0 0,0-1,1 0,0 0,0-1,0 0,0-1,1 0,-1 0,1 0,-1-1,1 0,0-1,-1 0,1-1,-1 1,1-2,0 1,-1-1,0 0,1-1,-1 0,0 0,-1-1,1 0,0 0,-1-1,0 0,0 0,-1-1,1 0,-1 0,-2 2,0 1,0-1,0 0,0 0,-1-1,0 1,0-1,0 0,0 0,-1 0,1 0,-1 0,-1 0,1-1,-1 1,0-1,0 1,-1-1,1 1,-1-1,0 1,-1-1,1 0,-1 1,0-1,-1 1,1 0,-1-1,0 1,-1 0,1 0,-1 0,0 1,0-1,0 1,-1-1,0 1,1 0,-2 0,-1-1,0 2,0 0,0 0,-1 1,1 0,-1 0,1 1,-1-1,0 1,0 1,0-1,0 1,1 1,-1-1,0 1,0 0,0 1,1-1,-6 3,-8 4</inkml:trace>
  <inkml:trace contextRef="#ctx0" brushRef="#br0" timeOffset="4266.983">1999 424,'-1'0,"0"0,0 0,0 0,0 0,-1 0,1 0,0 0,0 1,0-1,0 0,-1 1,1-1,0 1,0-1,0 1,0 0,0-1,0 1,0 0,0-1,1 1,-1 0,0 0,0 0,1 0,-1 0,0 0,1 0,-1 0,1 0,-1 0,1 1,0-1,-1 0,1 0,0 0,0 0,0 1,0-1,0 0,0 0,0 0,0 1,1-1,-1 0,1 1,-5 10,-2 5,1 1,0 0,1 0,1 0,1 1,1-1,0 1,2-1,0 1,0-1,4 11,-5-27,0 1,1-1,-1 1,1-1,0 0,-1 1,1-1,0 0,0 0,1 0,-1 0,0 1,1-2,-1 1,1 0,0 0,-1 0,1-1,0 1,0-1,0 0,0 1,0-1,1 0,-1 0,0 0,0 0,1-1,-1 1,0-1,1 1,-1-1,1 0,-1 0,1 0,-1 0,1-1,-1 1,0 0,1-1,-1 0,0 0,1 1,-1-1,0-1,0 1,0 0,1-1,16-11,-1-2,0 1,-1-2,-1-1,-1 0,13-18,-21 27,-7 7,1-1,-1 1,1 0,-1 0,1 0,-1 1,1-1,0 0,-1 0,1 0,0 0,0 1,-1-1,1 0,0 0,0 1,0-1,0 1,0-1,0 1,0-1,0 1,0 0,0 0,0-1,1 1,-1 0,0 0,0 0,0 0,0 0,0 0,0 0,0 1,0-1,0 0,0 1,1-1,-1 0,0 1,-1-1,1 1,0 0,0-1,0 1,0 0,0-1,-1 1,1 0,0 0,0 0,-1 0,1 0,-1 0,1 0,-1 0,1 0,-1 0,0 0,0 0,1 0,-1 0,0 0,0 0,0 0,0 1,0-1,0 0,0 0,0 1,0 3,-1-1,1 1,1 0,-1-1,1 1,0-1,0 0,0 1,0-1,1 0,0 1,0-1,0 0,0 0,1 0,-1-1,1 1,0-1,0 1,0-1,1 0,-1 0,1-1,0 1,0-1,0 1,0-1,0 0,0-1,0 1,1-1,-1 0,1 0,3-1,0-1,0-1,0 1,0-1,-1-1,1 1,-1-1,0 0,1-1,-2 0,1 0,0-1,-1 0,0 0,0 0,0-1,-1 1,1-1,-2-1,1 1,-1-1,1 0,-2 0,1 0,-1 0,0-1,-1 1,0-2,16-38,-11 28</inkml:trace>
  <inkml:trace contextRef="#ctx0" brushRef="#br0" timeOffset="5718.853">2903 1,'4'6,"-1"0,0 1,0-1,0 1,-1 0,0 0,0 0,-1 0,0 0,0 0,-1 0,0 0,0 0,0 1,-1-1,0 0,-1 0,1 0,-2 0,-11 55,-3-1,-2-1,-14 25,19-48,-67 154,80-188,0-1,-1 0,1 0,0 1,0-1,0 1,1-1,-1 1,1 0,-1-1,1 1,0-1,0 1,0 0,0-1,0 1,1 0,-1-1,1 1,-1-1,1 1,0-1,0 1,1-1,-1 0,0 1,1-1,-1 0,1 0,0 0,-1 0,1 0,0-1,0 1,1 0,-1-1,0 0,1 1,104-23,-49 4,-45 15,0 0,0 0,0 2,1-1,-1 2,0 0,0 0,0 2,0-1,10 4,-4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3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1 254,'425'0,"-313"-17,-88 12</inkml:trace>
  <inkml:trace contextRef="#ctx0" brushRef="#br0" timeOffset="294.113">1 536,'48'0,"21"0,3 0,-6 0,-9 0,-10 0,-8 0,-5 0,-4 0,-8-5,-2-1,-4 0</inkml:trace>
  <inkml:trace contextRef="#ctx0" brushRef="#br0" timeOffset="3761.4">311 1,'60'33,"174"153,-110-88,-123-96,0 0,0 0,0 1,0-1,-1 0,1 0,-1 1,0-1,1 1,-1-1,0 0,0 1,-1-1,1 0,-1 1,1-1,-1 0,1 1,-1-1,0 0,0 0,0 0,-1 0,1 0,0 0,-1 0,1 0,-1 0,0-1,1 1,-1-1,0 1,0-1,0 0,0 1,0-1,-1 0,-11 13,-177 206,96-108,75-81,19-20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30,'10'0,"12"0,8 0,3 0,1 0,0 0,-2 0,-1-5,-1-1,-1 0,0 1,-1 1,0 2,0 1,0 1,-5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30,'15'0,"13"0,8 0,2 0,0 0,-2-5,-3-1,-1 0,-2 1,-1 1,-1 2,0 1,-1 1,-4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5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28,'-27'16,"1"1,1 2,0 1,2 0,0 2,1 0,-4 8,-202 251,86-133,109-115,21-27</inkml:trace>
  <inkml:trace contextRef="#ctx0" brushRef="#br0" timeOffset="352.729">0 0,'9'30,"1"0,1-1,1 0,2-1,1 0,1-1,18 23,114 96,-89-94,71 80,-129-131,0 1,0 0,0-1,1 1,-1-1,0 1,1-1,-1 0,1 0,-1 1,1-1,0 0,-1 0,1-1,0 1,0 0,-1 0,1-1,0 1,0-1,0 0,0 1,0-1,0 0,0 0,0 0,0-1,0 1,0 0,-1-1,1 1,0-1,0 0,0 0,8-8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52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293 170,'-22'10,"0"2,1 0,0 1,1 2,1 0,0 1,1 0,1 2,0 0,-5 10,14-19,0 1,0 0,2 0,-1 1,1 0,1 0,0 0,0 1,1 0,1 0,0 0,1 0,0 0,1 1,0-1,1 1,0-1,1 0,0 1,1-1,1 0,2 10,-1-16,0 0,0 0,0 0,1-1,-1 1,1-1,1-1,-1 1,1-1,-1 0,1 0,0 0,1-1,-1 0,1 0,-1 0,1-1,0 0,0-1,0 0,0 0,0 0,0-1,0 0,0 0,0 0,0-1,0 0,0-1,0 0,0 0,4-2,8-1,-1-2,1 0,-1-1,-1 0,0-2,0 0,-1-1,0-1,-1 0,0-1,-1 0,0-2,-1 1,-1-2,0 1,-2-2,1 1,-2-2,0 1,-2-1,1 0,-2-1,-1 0,0 0,-1 0,-1 0,-1-1,-1 1,-1-6,0 20,-1 0,-1 0,1-1,-1 1,0 0,0 1,0-1,-1 0,0 1,0-1,0 1,0 0,-1 0,1 0,-1 0,0 1,0 0,-1-1,1 1,-1 1,1-1,-1 1,0 0,0 0,0 0,0 1,-4-1,-9-3,-1 2,1 0,-1 2,0 0,0 1,1 0,-6 2,15-1,0 1,0-1,0 2,0-1,0 1,0 1,1 0,-1 0,1 0,0 1,0 0,1 1,0 0,0 0,0 0,0 1,1 0,-4 6,-2 8</inkml:trace>
  <inkml:trace contextRef="#ctx0" brushRef="#br0" timeOffset="284.688">802 508,'-10'19,"2"7,2-7,2-5</inkml:trace>
  <inkml:trace contextRef="#ctx0" brushRef="#br0" timeOffset="649.673">1196 86,'-36'40,"2"1,2 2,1 1,2 2,3 1,1 1,-3 13,25-56,1 0,-1 0,1 0,0 0,0 1,0-1,1 1,-1-1,2 1,-1 0,0-1,1 1,0 0,1-1,-1 1,1 0,0-1,0 1,1 0,0-1,0 0,0 1,0-1,1 0,0 0,0-1,1 1,-1 0,1-1,0 0,0 0,4 1,1-1,0 0,0 0,0-1,0 0,0-1,1 1,-1-2,1 0,-1 0,1-1,0 0,-1 0,1-1,-1 0,1-1,-1 0,1-1,-1 0,0 0,0-1,-1 0,1-1,-1 0,0 0,0 0,0-1,-1-1,0 1,0-1,-1 0,4-5,-9 8,1-1,-1 0,0 1,0-1,0 0,-1 1,0-1,0 0,0 0,0 1,-1-1,0 0,0 1,0-1,0 0,-1 1,0 0,0-1,0 1,0 0,-1 0,0 0,1 0,-2 1,1-1,0 1,-1-1,1 1,-1 0,0 1,0-1,0 1,0 0,-1-1,1 2,0-1,-1 1,0-1,1 1,-1 0,0 1,1-1,-1 1,0 0,0 0,1 1,-4 0,-3-1,0 0,0 1,0 0,1 1,-1 0,0 1,1 0,0 1,0 0,0 0,0 1,0 0,-1 2,-14 10</inkml:trace>
  <inkml:trace contextRef="#ctx0" brushRef="#br0" timeOffset="1066.171">1789 113,'-40'41,"2"1,1 2,3 2,1 1,-5 15,34-57,0 0,0 0,1 1,0-1,0 1,0-1,1 1,0 0,0 0,0 1,1-1,0 0,0 0,1 1,-1-1,1 0,1 1,-1-1,1 0,0 1,1-1,-1 0,1 0,1 0,-1 0,1 0,0-1,0 1,0-1,1 0,0 0,3 3,1-2,1 1,0-2,1 1,0-1,0 0,0-1,0 0,1-1,-1 0,1-1,0 0,3 0,-10-2,0 0,1 0,-1 0,0 0,0 0,1-1,-1 0,0 0,0 0,0-1,0 1,0-1,0 0,0 0,-1 0,1-1,-1 1,1-1,-1 0,0 0,0 0,0 0,-1-1,1 1,-1-1,0 0,0 1,0-1,0 0,-1 0,1 0,-1-1,1 1,-1 0,0 0,0 0,-1-1,1 1,-1 0,0 0,0-1,0 1,0 0,-1 0,0 0,1-1,-2 1,1 0,0 0,-1 0,0 0,0 1,0-1,0 0,-1 1,1 0,-1-1,0 1,0 0,0 0,-1 1,1-1,-1 1,-2-2,-1 0,0 0,0 1,0 0,-1 1,1 0,-1 0,0 0,1 1,-1 0,0 0,0 1,0 0,1 1,-1 0,0 0,0 0,0 2,-34 14,27-7</inkml:trace>
  <inkml:trace contextRef="#ctx0" brushRef="#br0" timeOffset="1581.173">2241 0,'-34'104,"-122"245,147-327,7-20,0 1,0 0,1-1,-1 1,0 0,1 0,0 0,0 0,-1 0,2 0,-1 0,0 0,1 0,-1 1,1-1,0 0,0 0,0 0,1 1,-1-1,1 0,0 0,0 0,0 0,0 0,0 0,1 0,-1 0,1 0,0-1,0 1,0-1,0 1,0-1,0 0,3 2,7 0,0-2,1 0,-1 0,1-1,0-1,-1 0,1-1,-1 0,1-1,-1 0,0-1,1 0,-2-1,1-1,0 0,6-4,13-2,82-24,-89 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1,'396'0,"-372"0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28,'0'1,"0"-1,0 1,0-1,0 1,0-1,0 1,0-1,0 1,0-1,0 1,-1-1,1 1,0-1,0 1,0-1,-1 1,1-1,0 1,0-1,-1 1,1-1,0 0,-1 1,1-1,-1 0,1 1,0-1,-1 0,1 0,-1 1,1-1,-1 0,1 0,-1 0,1 1,-1-1,1 0,-1 0,1 0,-1 0,1 0,-1 0,1 0,-1 0,1 0,-1-1,1 1,-1 0,1 0,-1 0,1 0,-1-1,1 1,-1 0,1-1,0 1,-1 0,1-1,-1 1,1 0,0-1,0 1,-1-1,-7 183,10-117,-2-61,9 73,-9-75,1-1,-1 1,1 0,0-1,0 1,0-1,0 1,0-1,0 0,0 1,0-1,0 0,1 0,-1 0,0 1,1-1,-1-1,1 1,0 0,-1 0,1-1,-1 1,1-1,0 1,0-1,-1 1,1-1,0 0,0 0,-1 0,1 0,0 0,0-1,-1 1,1 0,0-1,-1 0,1 1,0-1,-1 0,1 1,-1-1,12-7,0 1,-1-2,0 1,-1-2,0 1,0-2,-1 1,0-1,-1-1,5-8,30-33,-44 52,1 0,-1 0,1 0,0 0,-1 1,1-1,0 0,-1 0,1 0,0 1,0-1,0 0,0 1,0-1,0 0,0 1,0 0,0-1,0 1,0-1,0 1,0 0,0 0,1 0,-1 0,0 0,0 0,0 0,0 0,0 0,0 0,0 1,1-1,-1 0,0 1,0-1,0 1,0-1,0 1,0-1,-1 1,1 0,0 0,0-1,0 1,0 0,-1 0,1 0,-1 0,1 0,0 0,-1 0,1 0,-1 0,0 0,1 1,1 4,0-1,0 1,0-1,1 0,0 0,0 0,1 0,-1 0,1-1,0 1,0-1,0 0,1 0,0-1,-1 1,1-1,0 0,1 0,-1-1,0 0,1 0,0 0,-1 0,1-1,0 0,0 0,0-1,-1 1,1-1,0-1,0 1,0-1,2 0,6-9,0 1,-1-2,-1 1,0-2,0 0,-1 0,-1-1,0 0,0-1,-2 0,0 0,6-14,-7 15,37-94,-39 83</inkml:trace>
  <inkml:trace contextRef="#ctx0" brushRef="#br0" timeOffset="298.347">1075 28,'-24'29,"-13"19,1 6,0-1,8-5,3-6,0-5,6-4,5-8</inkml:trace>
  <inkml:trace contextRef="#ctx0" brushRef="#br0" timeOffset="653.687">765 1,'149'215,"-16"-63,-120-130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0 234,'207'-221,"-207"221,1-1,-1 0,1 0,-1 1,0-1,1 0,-1 0,1 1,0-1,-1 1,1-1,0 0,-1 1,1-1,0 1,-1 0,1-1,0 1,0 0,0-1,-1 1,1 0,0 0,0 0,0-1,0 1,0 0,-1 0,1 0,0 0,0 1,0-1,0 0,-1 0,1 0,0 1,0-1,0 0,-1 1,1-1,0 1,0-1,-1 1,1-1,-1 1,1 0,0-1,-1 1,1 0,-1-1,1 1,-1 0,0 0,1-1,-1 1,0 0,14 56,-11-41,0-2,0 0,1 1,1-2,0 1,1-1,0 0,1 0,1 0,0-1,7 7,-1-5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55,'191'-39,"-174"35,-9 2,1-1,-1 1,1 1,-1-1,1 2,0-1,0 1,0 0,-1 1,7 1,-14-2,0 1,1-1,-1 1,0-1,0 1,0 0,1 0,-1-1,0 1,0 0,0 0,0 0,0 0,-1 0,1 0,0 1,0-1,-1 0,1 0,-1 0,1 1,-1-1,1 0,-1 1,0-1,0 0,1 1,-1-1,0 0,0 1,-1-1,1 0,0 1,0-1,-1 0,1 1,0-1,-1 0,1 1,-1-1,0 0,-30 53,30-52,-54 62,46-56,0 0,1 1,0 0,0 0,1 1,0 0,1 0,0 0,0 1,1 0,1 0,0 1,0-1,1 1,0 7,3-15,1 0,0 1,0-1,0 0,1 0,-1 0,1 0,0-1,0 1,0 0,1-1,-1 1,1-1,0 0,0 0,0 0,0 0,1-1,-1 1,1-1,0 0,-1 0,1 0,0 0,0-1,0 1,0-1,1 0,-1-1,0 1,0-1,1 1,-1-1,0-1,0 1,1-1,-1 1,0-1,0 0,2-1,8-4,-7-2</inkml:trace>
  <inkml:trace contextRef="#ctx0" brushRef="#br0" timeOffset="288.975">1 225,'24'-5,"12"-1,6 0,0 1,-3 1,-2 2,-3 1,-3 1,-7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9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1 199,'5'0,"6"0,6 0,5 0,4 0,2 0,1 0,0 0,1 0,-1 0,0 0,-5 0</inkml:trace>
  <inkml:trace contextRef="#ctx0" brushRef="#br0" timeOffset="361.144">86 1,'-5'19,"-1"12,-1 4,2 2,2-1,1-1,1-3,0-1,1-2,0 0,1-1,-1 0,-5 0,-1 0,0 0,2-5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3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86,'-1'-2,"-1"1,0-1,0 1,0 0,0 0,0 0,-1 0,1 1,0-1,0 0,-1 1,1 0,0-1,-1 1,1 0,0 0,0 0,-1 0,1 1,0-1,-1 1,1-1,0 1,0 0,0 0,-1 0,1 0,0 0,0 1,1-1,-1 0,-2 3,-53 55,47-40,0 1,1 0,1 0,1 1,1-1,0 2,2-1,1 0,0 1,1 21,2-35,0-1,1 0,0 0,1 0,-1 0,1 0,1 0,-1 0,1 0,0-1,1 0,-1 1,1-1,1 0,-1-1,1 1,0-1,0 0,1 0,-1-1,1 1,0-1,0-1,1 1,-1-1,1 0,0 0,-1-1,1 0,0 0,0-1,1 1,-1-2,0 1,0-1,1 0,-1-1,0 1,0-1,0-1,6-1,1-3,-1-1,0 0,0 0,0-1,-1-1,-1 0,0-1,0 0,0-1,-2 0,1 0,-1-1,-1 0,0-1,-1 0,0 0,-1-1,-1 1,0-1,-1-1,0 1,-1-1,0-6,-2 13,-2-1,1 1,-1-1,0 1,0-1,-1 1,-1 0,1 0,-1 0,-1 0,1 0,-1 1,-1-1,1 1,-1 0,0 0,-1 1,0 0,0 0,0 0,-1 0,0 1,0 0,0 1,0 0,-1 0,0 0,0 1,0 0,0 1,0 0,0 0,-1 0,1 1,-1 1,1-1,-1 1,1 1,-9 1,-35 21,34-8</inkml:trace>
  <inkml:trace contextRef="#ctx0" brushRef="#br0" timeOffset="271.709">622 424,'-14'19,"-5"11,5 1,11-10,5-8</inkml:trace>
  <inkml:trace contextRef="#ctx0" brushRef="#br0" timeOffset="634.725">989 0,'-32'54,"3"0,2 2,3 1,-13 48,23 7,14-109,1 1,0 0,0-1,0 1,0-1,0 1,1-1,0 0,0 1,0-1,0 0,0 0,0 0,1-1,-1 1,1-1,0 1,0-1,0 0,0 0,0 0,1 0,-1-1,0 1,1-1,-1 0,1 0,2 0,0 1,-1 0,1-1,-1 0,1 0,-1 0,1-1,-1 1,1-2,0 1,-1-1,1 1,-1-1,1-1,-1 1,1-1,-1 0,0 0,0-1,0 1,0-1,0 0,-1-1,1 1,-1-1,0 0,0 0,0 0,-1-1,1 1,-1-1,0 0,0 0,-1 0,0 0,0 0,0 0,0-1,-1 1,0-1,0 1,0-1,-1 1,0-1,0 0,0 1,-1-1,1 0,-1 1,-1-1,1 1,-1 0,0-1,-2 1,0 0,0 1,0-1,0 1,-1 0,1 1,-1-1,0 1,0 0,-1 0,1 0,-1 1,1 0,-1 0,0 0,1 1,-1 0,0 0,0 0,0 1,0 0,0 0,0 0,0 1,0 0,0 0,0 1,1 0,-1-1,0 2,1-1,0 1,-1 0,1 0,0 0,0 1,1 0,-4 2,-14 10,4-3</inkml:trace>
  <inkml:trace contextRef="#ctx0" brushRef="#br0" timeOffset="1017.391">1497 29,'-38'33,"2"1,2 1,1 3,2 0,-5 11,31-43,1-1,-1 1,1 0,0 0,0 0,1 1,0-1,0 1,1 0,-1-1,1 1,1 1,0-1,0 0,0 0,1 0,-1 1,2-1,-1 0,1 0,0 1,1-1,0 0,0 0,0-1,2 4,0-3,0 0,0-1,0 0,0 0,1 0,0 0,0-1,1 1,0-2,0 1,0 0,0-1,1 0,-1-1,1 1,0-1,0-1,0 1,1-1,-1-1,1 1,-1-1,1 0,3-1,-5 1,-1-1,1 0,-1-1,0 1,1-1,-1 0,1 0,-1 0,0-1,0 0,0 0,0 0,0-1,0 0,-1 0,1 0,-1 0,0-1,0 1,0-1,0 0,-1-1,1 1,-1 0,0-1,-1 0,1 0,-1 0,0 0,0 0,0 0,-1 0,0-1,0 1,0-1,-1 1,0-1,0 1,0-4,-1 4,1 0,-1 0,0 1,0-1,-1 0,1 0,-1 1,0-1,-1 1,1-1,-1 1,0 0,0 0,0 0,0 0,-1 1,1-1,-1 1,0 0,0 0,0 0,-1 1,1 0,-1-1,1 1,-1 1,0-1,0 1,1 0,-1 0,0 0,0 1,0-1,0 1,0 1,0-1,-4 1,-19 6,3 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31,'2'56,"-4"-21,7 124,-4-156,0 1,1-1,-1 1,1-1,0 1,0-1,0 0,0 0,1 0,-1 0,1-1,-1 1,1-1,0 1,0-1,0 0,1 0,-1 0,0-1,1 1,-1-1,1 0,0 0,-1 0,1 0,0 0,-1-1,1 0,0 0,0 0,0 0,-1 0,1-1,0 0,-1 0,1 0,0 0,-1 0,1-1,-1 0,0 0,0 0,1 0,-1 0,1-1,4-4,-1 1,1-1,-1-1,0 1,-1-1,0-1,0 1,-1-1,0 0,4-8,15-26,-23 43,0 0,0 0,0 0,0 0,1 0,-1 0,0 0,0 0,0 0,0 0,0 0,1 1,-1-1,0 1,0-1,0 1,0-1,0 1,0-1,0 1,-1 0,1 0,0-1,0 1,0 0,-1 0,1 0,0 0,-1 0,1 0,-1 0,1 0,-1 0,0 0,1 0,-1 0,0 0,0 1,1-1,-1 0,0 0,0 0,-1 1,5 5,-3-3,0 0,1 0,-1 0,1-1,0 1,0-1,0 1,0-1,0 0,1 0,0 0,-1 0,1 0,0 0,1-1,-1 1,0-1,1 0,-1 0,1 0,0-1,-1 1,1-1,0 0,0 0,0 0,0-1,0 1,0-1,0 0,0 0,0 0,0-1,0 0,0 1,0-1,0-1,0 1,-1 0,1-1,0 0,-1 0,1 0,-1 0,1-1,4-8,-1 0,0-1,-1 1,0-2,0 1,-2 0,1-1,0-6,5-12,25-78,-29 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0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0,'-12'127,"-42"74,-4-21,21-54,36-117,0 0,0 0,1 0,0 0,0 0,1 1,0-1,1 0,0 0,1-1,-1 1,2 1,-3-7,0 1,0-1,1 1,-1-1,1 0,0 0,0 1,0-1,0-1,1 1,-1 0,1 0,-1-1,1 0,0 1,0-1,0 0,0 0,0-1,1 1,-1-1,1 0,-1 1,1-2,-1 1,1 0,-1-1,1 1,0-1,3 0,155-38,-143 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09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22,'14'-5,"0"1,0 1,0 0,1 0,-1 1,1 1,-1 1,1 0,0 1,-1 0,0 1,14 4,28 1,-49-6,-6-2,1 1,0 0,0-1,0 1,-1 0,1 0,0 0,0 0,0 0,0 0,0 0,-1 1,1-1,0 1,0-1,-1 1,1 0,0 0,-1 0,1 0,-1 0,1 0,-1 0,1 0,-1 1,0-1,0 0,1 1,-1-1,0 1,0 0,-1-1,1 1,0 0,0-1,-1 1,1 0,-1 0,0-1,1 1,-1 2,-6 6,0 1,0-1,-1 0,0-1,-1 1,0-1,-1-1,0 0,0 0,0 0,-1-1,-2 0,4-1,0 0,-16 10,1 2,0 0,2 1,0 1,1 1,1 1,1 1,1 0,-4 9,20-27,0 0,-1 1,2-1,-1 1,1-1,-1 0,2 1,-1-1,0 1,1-1,0 0,0 1,1-1,0 0,0 0,0 0,0 0,1 0,0 0,0-1,0 0,0 1,1-1,-1 0,1 0,0-1,1 1,-1-1,0 0,1 0,0-1,0 1,0-1,0 0,0 0,0-1,0 1,1-1,5 4,0-1,0 0,0-1,1 0,-1-1,1 0,0-1,-1 0,1-1,0 0,0-1,-1-1,1 1,-1-2,1 1,-1-2,0 0,3-1,3-9,-5-1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52,'29'-5,"23"-1,9 0,-2 1,-6 1,-8 2,-5 1,-6-4,-4-2,-2 1,-5 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0 205,'223'-184,"-223"183,1-1,0 1,0 0,0-1,0 1,0 0,0 0,0 0,0 0,0 0,0 0,1 0,-1 0,0 0,1 1,-1-1,1 0,-1 1,1-1,-1 1,1 0,-1-1,1 1,-1 0,1 0,0 0,-1 0,1 0,-1 1,1-1,-1 0,1 1,-1-1,1 1,-1-1,1 1,-1 0,0-1,1 1,-1 0,0 0,0 0,0 0,1 0,-1 1,0-1,0 0,-1 0,1 1,0-1,0 0,-1 1,1-1,-1 1,1-1,-1 2,6 40,-6-30,0 0,1 0,1 1,0-1,1 0,0-1,1 1,0 0,1-1,0 0,1 0,1-1,0 1,0-1,1-1,1 1,0-2,2 3,6-2,0-4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1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0 113,'39'5,"21"1,11 0,-2-1,-7-2,-11 0,-4-2,-4-6,-6-1,-4 0,-2 1,-8 1</inkml:trace>
  <inkml:trace contextRef="#ctx0" brushRef="#br0" timeOffset="251.903">0 395,'43'0,"34"0,13 0,1 0,-10 0,-10 0,-11 0,-12-5,-14-1</inkml:trace>
  <inkml:trace contextRef="#ctx0" brushRef="#br0" timeOffset="4686.138">1411 0,'-15'2,"-1"1,1 0,-1 2,1-1,1 2,-1 0,1 1,0 0,0 1,1 0,0 1,1 1,-1 0,2 1,0 0,-1 2,-3 7,0 0,1 1,2 1,0 0,1 1,1 0,1 0,1 1,0 5,4-21,1 0,-1 1,1-1,1 1,-1 0,2 0,-1 0,1 0,0 0,1 0,0 0,1 0,0 1,0-1,1 0,0-1,0 1,1 0,0-1,1 1,0-1,0 0,1 0,0 0,0-1,1 0,0 0,0 0,1-1,0 0,0 0,0-1,8 5,7-3,1-1,-1-2,1 0,-1-1,1-2,0 0,0-1,0-2,-1 0,1-1,0-1,-1-2,0 0,0-1,9-5,-4 1,-1-2,0-1,-1 0,0-2,-1-1,-1-1,16-16,-29 24,1 0,-2-1,1 0,-2-1,1 1,-2-2,0 1,0-1,-1 0,0 0,-2-1,1 0,-2 0,1 0,-2 0,1-9,-4 14,1 0,-1 0,-1-1,0 2,0-1,0 0,-1 0,-1 1,0-1,0 1,0 0,-1 0,0 1,-1-1,1 1,-1 0,-1 1,1-1,-1 1,-1 1,1-1,-1 1,1 1,-3-2,-8-3,1 0,-1 1,-1 1,0 1,0 0,0 1,0 1,-1 1,1 1,-18 1,10 1,0 2,0 1,1 1,-1 1,1 2,0 0,1 2,0 1,0 0,-8 7,-6 7</inkml:trace>
  <inkml:trace contextRef="#ctx0" brushRef="#br0" timeOffset="5003.84">847 283,'0'3,"0"-1,1 1,-1 0,1-1,-1 1,1 0,0-1,0 1,0-1,0 1,1-1,-1 0,1 1,-1-1,1 0,0 0,0 0,0 0,0 0,0-1,0 1,0 0,1-1,-1 0,0 1,1-1,0 0,-1-1,1 1,17 6,0-1,1-1,-1-1,1-1,0 0,0-2,0-1,19-1,-13 1,405-31,73 0,-445 32,-36-1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57 395,'267'-47,"36"-14,-138 56,-141 5</inkml:trace>
  <inkml:trace contextRef="#ctx0" brushRef="#br0" timeOffset="285.811">1 593,'43'-5,"29"-1,6-5,-4 0,-6 1,-9 3,-11 3,-7 1,-7-3,-5-1,-1 1,-2-3,0 0,-4 1</inkml:trace>
  <inkml:trace contextRef="#ctx0" brushRef="#br0" timeOffset="686.835">255 0,'62'44,"2"-3,1-2,3-4,50 19,100 52,-214-105,0 0,0 1,0-1,0 1,0 0,-1 0,1 1,0-1,-1 1,0-1,1 1,-1 0,0 0,-1 1,1-1,-1 0,1 1,-1 0,0 0,0-1,0 1,-1 0,0 1,1-1,-1 0,-1 0,1 0,-1 1,1-1,-1 0,0 1,-1-1,1 0,-1 0,0 1,0-1,0 0,-1 1,-12 16,0 0,-1-2,-2 0,1 0,-2-2,-1 0,0-1,-1-1,-2 1,-39 32,-77 71,109-84,21-18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59,'9'-5,"18"-1,9 0,4 1,-2 1,-1 2,-2-4,-3-1,-1 1,-2 1,-1 2,0 1,-5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40,'53'0,"22"-5,3-1,-6-1,-12 2,-15-3,-16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33 141,'0'0,"-1"0,1-1,0 1,-1 0,1-1,-1 1,1 0,-1 0,0-1,1 1,-1 0,1 0,-1 0,1 0,-1 0,0-1,1 1,-1 0,1 1,-1-1,1 0,-1 0,0 0,1 0,-1 0,1 0,-1 1,1-1,-1 0,1 1,-1-1,1 0,-1 1,1-1,-1 0,1 1,0-1,-1 1,1-1,0 1,-1-1,1 1,0-1,0 1,-1-1,1 1,0-1,0 1,0-1,0 1,0 0,0-1,-1 1,1-1,1 1,-1-1,0 1,0 0,-6 40,6-40,-3 39,1 1,3 0,1-1,4 24,-3-53,-1-1,2 0,-1 0,1 0,1-1,0 1,0-1,1 0,5 7,-9-14,0 1,0-1,0 0,0 1,0-1,0 0,1 0,-1-1,0 1,1 0,0-1,-1 0,1 1,0-1,0 0,0-1,-1 1,1 0,0-1,0 1,0-1,0 0,0 0,0 0,0-1,0 1,0-1,0 1,0-1,0 0,0 0,-1-1,1 1,0 0,-1-1,1 0,17-13,-2-2,0 0,0-1,-2 0,0-2,-2 0,2-3,26-33,-42 54,1 0,0 0,-1 1,1-1,0 0,0 1,0-1,0 1,1-1,-1 1,0-1,0 1,1 0,-1 0,1-1,-1 1,1 0,0 1,-1-1,1 0,0 0,-1 1,1-1,0 1,0-1,0 1,0 0,-1 0,1 0,0 0,0 0,0 0,0 0,0 1,-1-1,1 1,0-1,0 1,0 0,-1-1,1 2,25 48,-26-45,1 0,0 0,0-1,1 1,-1 0,1-1,0 0,0 1,1-1,-1 0,1-1,0 1,0-1,0 1,0-1,1-1,-1 1,2 0,-3-1,1-1,0 0,0 0,0 0,-1 0,1 0,0-1,0 0,0 0,0 0,0 0,0-1,0 1,0-1,0 0,0 0,-1-1,1 1,0-1,-1 0,1 1,-1-2,0 1,1 0,-1-1,0 1,1-3,69-94,-53 65,33-61,-45 75,1 4</inkml:trace>
  <inkml:trace contextRef="#ctx0" brushRef="#br0" timeOffset="261.808">1246 1,'-14'43,"-10"24,-1 5,0-4,3-10,6-9,1-14,2-7,5-4,-2-6,0-1,-2-4,1 1,-3-2,1 2,-2-2,2-2</inkml:trace>
  <inkml:trace contextRef="#ctx0" brushRef="#br0" timeOffset="577.265">908 114,'42'62,"4"-2,1-3,13 10,72 60,-57-63,-56-55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5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249 198,'-26'21,"1"2,1 0,1 1,1 2,1 0,2 1,0 1,2 1,-4 10,17-31,0-1,0 1,0-1,1 1,0 0,1 1,0-1,0 0,0 1,1-1,1 1,0-1,0 1,0-1,1 1,0-1,1 1,0-1,0 0,1 1,0-1,0-1,1 1,0 0,0-1,1 0,0 0,0 0,6 5,-7-7,1 0,0-1,0 1,0-1,1 0,-1 0,1-1,0 0,0 0,0 0,0 0,1-1,-1 0,0-1,1 1,0-1,-1-1,1 1,0-1,-1 0,1-1,0 1,-1-1,1-1,-1 1,1-1,-1 0,1-1,-1 1,5-4,2-3,0-1,0-1,-1 0,-1 0,0-1,0-1,-1 1,-1-2,0 0,-1 0,0 0,-1-1,-1 0,0 0,-1-1,-1 0,0 1,-1-2,-1 1,0-3,-2 8,1 1,-2 0,1-1,-1 1,-1 0,0 0,-1 0,0 0,0 0,-1 1,0-1,0 1,-1 0,-1 0,-4-5,7 9,-1 0,0 0,0 0,-1 0,1 1,-1 0,0 0,0 0,0 1,0 0,-1 0,1 0,-1 0,0 1,0 0,0 0,0 1,0 0,-1 0,1 0,0 0,0 1,-1 0,1 1,0 0,-2 0,2 1,0 0,0 0,0 1,0 0,1 0,-1 1,1 0,0 0,0 0,0 0,1 1,-1-1,0 2,-13 16</inkml:trace>
  <inkml:trace contextRef="#ctx0" brushRef="#br0" timeOffset="216.552">616 537,'-9'29,"1"9,2-2</inkml:trace>
  <inkml:trace contextRef="#ctx0" brushRef="#br0" timeOffset="551.589">1181 57,'-81'116,"4"3,-36 80,108-194,1 1,1-1,-1 1,1 0,-1 0,2 0,-1 0,1 0,0 1,0-1,1 1,-1 0,2-1,-1 1,1 0,0-1,0 1,1 0,0 0,0-1,0 1,1-1,0 1,0-1,1 0,0 0,0 0,0 0,1 0,0-1,0 1,0-1,1 0,1 1,1-2,0 0,0 0,0 0,1-1,-1 0,1-1,0 0,0 0,0 0,0-1,0-1,0 1,0-1,0 0,0-1,0 0,0 0,0-1,0 0,-1 0,1-1,-1 0,1-1,-1 1,0-1,0-1,-1 1,1-1,-1 0,0-1,0 1,-1-1,1 0,-1-1,-1 1,1-1,-1 0,-1 0,1 0,-1-1,0 1,-1-1,1-2,-3 4,0 0,0-1,-1 1,0 0,0 0,0 0,-1 0,0 0,0 0,-1 1,1-1,-1 1,0-1,-1 1,1 0,-1 0,0 1,-1-1,1 1,-1 0,1 0,-1 0,0 1,-1-1,1 1,-1 0,1 1,-1 0,0 0,0 0,0 0,0 1,0 0,0 0,0 1,-1 0,1 0,0 0,0 1,0 0,0 0,0 0,0 1,0 0,0 0,0 0,1 1,-1 0,-4 3,-18 11,3 0</inkml:trace>
  <inkml:trace contextRef="#ctx0" brushRef="#br0" timeOffset="1202.566">1604 114,'-6'-1,"-1"1,1-1,0 1,0 1,-1-1,1 1,0 0,0 0,0 1,0 0,0 0,0 0,0 1,1 0,-1 0,1 1,0-1,0 1,0 0,1 0,-1 1,1-1,-2 3,-10 13,0 1,1 0,1 1,1 1,1 0,2 0,0 1,1 1,1 0,1 0,0 9,5-25,1 0,-1 1,1-1,1 1,0-1,0 1,1-1,0 0,1 1,0-1,0 0,1 0,0 0,1 0,0-1,0 1,1-1,0 0,0 0,1-1,0 1,0-1,1-1,0 1,0-1,1 0,-1-1,5 2,-5-2,0 0,0-1,1 0,0 0,0-1,0 0,0-1,1 0,-1 0,1 0,-1-1,1 0,0-1,-1 0,1-1,-1 1,1-2,0 1,-1-1,0 0,1-1,-1 0,0 0,-1-1,1 0,0 0,-1-1,0 0,0 0,-1-1,1 0,-1 0,-2 2,0 1,0-1,0 0,0 0,-1-1,0 1,0-1,0 0,0 0,-1 0,1 0,-1 0,-1 0,1-1,-1 1,0-1,0 1,-1-1,1 1,-1-1,0 1,-1-1,1 0,-1 1,0-1,-1 1,1 0,-1-1,0 1,-1 0,1 0,-1 0,0 1,0-1,0 1,-1-1,0 1,1 0,-2 0,-1-1,0 2,0 0,0 0,-1 1,1 0,-1 0,1 1,-1-1,0 1,0 1,0-1,0 1,1 1,-1-1,0 1,0 0,0 1,1-1,-6 3,-8 4</inkml:trace>
  <inkml:trace contextRef="#ctx0" brushRef="#br0" timeOffset="4266.983">1999 424,'-1'0,"0"0,0 0,0 0,0 0,-1 0,1 0,0 0,0 1,0-1,0 0,-1 1,1-1,0 1,0-1,0 1,0 0,0-1,0 1,0 0,0-1,1 1,-1 0,0 0,0 0,1 0,-1 0,0 0,1 0,-1 0,1 0,-1 0,1 1,0-1,-1 0,1 0,0 0,0 0,0 1,0-1,0 0,0 0,0 0,0 1,1-1,-1 0,1 1,-5 10,-2 5,1 1,0 0,1 0,1 0,1 1,1-1,0 1,2-1,0 1,0-1,4 11,-5-27,0 1,1-1,-1 1,1-1,0 0,-1 1,1-1,0 0,0 0,1 0,-1 0,0 1,1-2,-1 1,1 0,0 0,-1 0,1-1,0 1,0-1,0 0,0 1,0-1,1 0,-1 0,0 0,0 0,1-1,-1 1,0-1,1 1,-1-1,1 0,-1 0,1 0,-1 0,1-1,-1 1,0 0,1-1,-1 0,0 0,1 1,-1-1,0-1,0 1,0 0,1-1,16-11,-1-2,0 1,-1-2,-1-1,-1 0,13-18,-21 27,-7 7,1-1,-1 1,1 0,-1 0,1 0,-1 1,1-1,0 0,-1 0,1 0,0 0,0 1,-1-1,1 0,0 0,0 1,0-1,0 1,0-1,0 1,0-1,0 1,0 0,0 0,0-1,1 1,-1 0,0 0,0 0,0 0,0 0,0 0,0 0,0 1,0-1,0 0,0 1,1-1,-1 0,0 1,-1-1,1 1,0 0,0-1,0 1,0 0,0-1,-1 1,1 0,0 0,0 0,-1 0,1 0,-1 0,1 0,-1 0,1 0,-1 0,0 0,0 0,1 0,-1 0,0 0,0 0,0 0,0 1,0-1,0 0,0 0,0 1,0 3,-1-1,1 1,1 0,-1-1,1 1,0-1,0 0,0 1,0-1,1 0,0 1,0-1,0 0,0 0,1 0,-1-1,1 1,0-1,0 1,0-1,1 0,-1 0,1-1,0 1,0-1,0 1,0-1,0 0,0-1,0 1,1-1,-1 0,1 0,3-1,0-1,0-1,0 1,0-1,-1-1,1 1,-1-1,0 0,1-1,-2 0,1 0,0-1,-1 0,0 0,0 0,0-1,-1 1,1-1,-2-1,1 1,-1-1,1 0,-2 0,1 0,-1 0,0-1,-1 1,0-2,16-38,-11 28</inkml:trace>
  <inkml:trace contextRef="#ctx0" brushRef="#br0" timeOffset="5718.853">2903 1,'4'6,"-1"0,0 1,0-1,0 1,-1 0,0 0,0 0,-1 0,0 0,0 0,-1 0,0 0,0 0,0 1,-1-1,0 0,-1 0,1 0,-2 0,-11 55,-3-1,-2-1,-14 25,19-48,-67 154,80-188,0-1,-1 0,1 0,0 1,0-1,0 1,1-1,-1 1,1 0,-1-1,1 1,0-1,0 1,0 0,0-1,0 1,1 0,-1-1,1 1,-1-1,1 1,0-1,0 1,1-1,-1 0,0 1,1-1,-1 0,1 0,0 0,-1 0,1 0,0-1,0 1,1 0,-1-1,0 0,1 1,104-23,-49 4,-45 15,0 0,0 0,0 2,1-1,-1 2,0 0,0 0,0 2,0-1,10 4,-4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3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1 254,'425'0,"-313"-17,-88 12</inkml:trace>
  <inkml:trace contextRef="#ctx0" brushRef="#br0" timeOffset="294.113">1 536,'48'0,"21"0,3 0,-6 0,-9 0,-10 0,-8 0,-5 0,-4 0,-8-5,-2-1,-4 0</inkml:trace>
  <inkml:trace contextRef="#ctx0" brushRef="#br0" timeOffset="3761.4">311 1,'60'33,"174"153,-110-88,-123-96,0 0,0 0,0 1,0-1,-1 0,1 0,-1 1,0-1,1 1,-1-1,0 0,0 1,-1-1,1 0,-1 1,1-1,-1 0,1 1,-1-1,0 0,0 0,0 0,-1 0,1 0,0 0,-1 0,1 0,-1 0,0-1,1 1,-1-1,0 1,0-1,0 0,0 1,0-1,-1 0,-11 13,-177 206,96-108,75-81,19-20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30,'10'0,"12"0,8 0,3 0,1 0,0 0,-2 0,-1-5,-1-1,-1 0,0 1,-1 1,0 2,0 1,0 1,-5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30,'15'0,"13"0,8 0,2 0,0 0,-2-5,-3-1,-1 0,-2 1,-1 1,-1 2,0 1,-1 1,-4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5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28,'-27'16,"1"1,1 2,0 1,2 0,0 2,1 0,-4 8,-202 251,86-133,109-115,21-27</inkml:trace>
  <inkml:trace contextRef="#ctx0" brushRef="#br0" timeOffset="352.729">0 0,'9'30,"1"0,1-1,1 0,2-1,1 0,1-1,18 23,114 96,-89-94,71 80,-129-131,0 1,0 0,0-1,1 1,-1-1,0 1,1-1,-1 0,1 0,-1 1,1-1,0 0,-1 0,1-1,0 1,0 0,-1 0,1-1,0 1,0-1,0 0,0 1,0-1,0 0,0 0,0 0,0-1,0 1,0 0,-1-1,1 1,0-1,0 0,0 0,8-8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52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293 170,'-22'10,"0"2,1 0,0 1,1 2,1 0,0 1,1 0,1 2,0 0,-5 10,14-19,0 1,0 0,2 0,-1 1,1 0,1 0,0 0,0 1,1 0,1 0,0 0,1 0,0 0,1 1,0-1,1 1,0-1,1 0,0 1,1-1,1 0,2 10,-1-16,0 0,0 0,0 0,1-1,-1 1,1-1,1-1,-1 1,1-1,-1 0,1 0,0 0,1-1,-1 0,1 0,-1 0,1-1,0 0,0-1,0 0,0 0,0 0,0-1,0 0,0 0,0 0,0-1,0 0,0-1,0 0,0 0,4-2,8-1,-1-2,1 0,-1-1,-1 0,0-2,0 0,-1-1,0-1,-1 0,0-1,-1 0,0-2,-1 1,-1-2,0 1,-2-2,1 1,-2-2,0 1,-2-1,1 0,-2-1,-1 0,0 0,-1 0,-1 0,-1-1,-1 1,-1-6,0 20,-1 0,-1 0,1-1,-1 1,0 0,0 1,0-1,-1 0,0 1,0-1,0 1,0 0,-1 0,1 0,-1 0,0 1,0 0,-1-1,1 1,-1 1,1-1,-1 1,0 0,0 0,0 0,0 1,-4-1,-9-3,-1 2,1 0,-1 2,0 0,0 1,1 0,-6 2,15-1,0 1,0-1,0 2,0-1,0 1,0 1,1 0,-1 0,1 0,0 1,0 0,1 1,0 0,0 0,0 0,0 1,1 0,-4 6,-2 8</inkml:trace>
  <inkml:trace contextRef="#ctx0" brushRef="#br0" timeOffset="284.688">802 508,'-10'19,"2"7,2-7,2-5</inkml:trace>
  <inkml:trace contextRef="#ctx0" brushRef="#br0" timeOffset="649.673">1196 86,'-36'40,"2"1,2 2,1 1,2 2,3 1,1 1,-3 13,25-56,1 0,-1 0,1 0,0 0,0 1,0-1,1 1,-1-1,2 1,-1 0,0-1,1 1,0 0,1-1,-1 1,1 0,0-1,0 1,1 0,0-1,0 0,0 1,0-1,1 0,0 0,0-1,1 1,-1 0,1-1,0 0,0 0,4 1,1-1,0 0,0 0,0-1,0 0,0-1,1 1,-1-2,1 0,-1 0,1-1,0 0,-1 0,1-1,-1 0,1-1,-1 0,1-1,-1 0,0 0,0-1,-1 0,1-1,-1 0,0 0,0 0,0-1,-1-1,0 1,0-1,-1 0,4-5,-9 8,1-1,-1 0,0 1,0-1,0 0,-1 1,0-1,0 0,0 0,0 1,-1-1,0 0,0 1,0-1,0 0,-1 1,0 0,0-1,0 1,0 0,-1 0,0 0,1 0,-2 1,1-1,0 1,-1-1,1 1,-1 0,0 1,0-1,0 1,0 0,-1-1,1 2,0-1,-1 1,0-1,1 1,-1 0,0 1,1-1,-1 1,0 0,0 0,1 1,-4 0,-3-1,0 0,0 1,0 0,1 1,-1 0,0 1,1 0,0 1,0 0,0 0,0 1,0 0,-1 2,-14 10</inkml:trace>
  <inkml:trace contextRef="#ctx0" brushRef="#br0" timeOffset="1066.171">1789 113,'-40'41,"2"1,1 2,3 2,1 1,-5 15,34-57,0 0,0 0,1 1,0-1,0 1,0-1,1 1,0 0,0 0,0 1,1-1,0 0,0 0,1 1,-1-1,1 0,1 1,-1-1,1 0,0 1,1-1,-1 0,1 0,1 0,-1 0,1 0,0-1,0 1,0-1,1 0,0 0,3 3,1-2,1 1,0-2,1 1,0-1,0 0,0-1,0 0,1-1,-1 0,1-1,0 0,3 0,-10-2,0 0,1 0,-1 0,0 0,0 0,1-1,-1 0,0 0,0 0,0-1,0 1,0-1,0 0,0 0,-1 0,1-1,-1 1,1-1,-1 0,0 0,0 0,0 0,-1-1,1 1,-1-1,0 0,0 1,0-1,0 0,-1 0,1 0,-1-1,1 1,-1 0,0 0,0 0,-1-1,1 1,-1 0,0 0,0-1,0 1,0 0,-1 0,0 0,1-1,-2 1,1 0,0 0,-1 0,0 0,0 1,0-1,0 0,-1 1,1 0,-1-1,0 1,0 0,0 0,-1 1,1-1,-1 1,-2-2,-1 0,0 0,0 1,0 0,-1 1,1 0,-1 0,0 0,1 1,-1 0,0 0,0 1,0 0,1 1,-1 0,0 0,0 0,0 2,-34 14,27-7</inkml:trace>
  <inkml:trace contextRef="#ctx0" brushRef="#br0" timeOffset="1581.173">2241 0,'-34'104,"-122"245,147-327,7-20,0 1,0 0,1-1,-1 1,0 0,1 0,0 0,0 0,-1 0,2 0,-1 0,0 0,1 0,-1 1,1-1,0 0,0 0,0 0,1 1,-1-1,1 0,0 0,0 0,0 0,0 0,0 0,1 0,-1 0,1 0,0-1,0 1,0-1,0 1,0-1,0 0,3 2,7 0,0-2,1 0,-1 0,1-1,0-1,-1 0,1-1,-1 0,1-1,-1 0,0-1,1 0,-2-1,1-1,0 0,6-4,13-2,82-24,-89 31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1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28,'197'-27,"171"26,-344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58,'24'0,"27"0,15-5,0-2,-5 1,-4 1,-7 1,-7-3,-6 0,-5 1,-3 1,-1 1,-6 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6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1,'-10'38,"-2"27,4 8,5-4,2-10,2-9,0-8,0-7,1-5,-2-2,1-1,-1-1,5-4,1-6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7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0,'-5'15,"-1"4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7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28,'-12'9,"1"0,0 0,1 1,0 0,0 1,1 0,1 1,0 0,0 0,1 0,-3 10,9-21,0 1,1 0,-1 0,1 0,-1-1,1 1,0 0,0 0,0 0,0 0,0 0,0 0,0-1,1 1,-1 0,1 0,-1 0,1-1,0 1,-1 0,1 0,0-1,0 1,0-1,1 1,-1-1,0 1,1-1,-1 0,0 0,1 0,0 1,-1-1,1 0,69 20,-29-11,-37-10,-1 1,1 0,-1 1,0-1,0 1,1 0,-1 0,0 0,0 1,-1-1,1 1,0 0,-1 0,0 0,0 1,0-1,0 1,0-1,-1 1,1 0,-1 0,0 0,-1 0,1 1,-1-1,1 0,-1 1,0-1,-1 1,1-1,-1 1,0 0,0-1,-1 1,1-1,-1 1,0 0,-6 10,0-2,-1 1,0-1,-1 0,0 0,-1-1,-1-1,0 1,-6 3,-24 6,21-17</inkml:trace>
  <inkml:trace contextRef="#ctx0" brushRef="#br0" timeOffset="246.118">35 57,'38'0,"23"0,5 0,-3 0,-8 0,-13 0</inkml:trace>
  <inkml:trace contextRef="#ctx0" brushRef="#br0" timeOffset="700.711">571 1,'5'0,"1"0,-1 0,0 1,0 0,0 0,0 0,0 1,0 0,0 0,-1 0,1 0,0 1,-1 0,0 0,0 0,0 0,0 1,0-1,-1 1,1 0,-1 0,0 0,0 1,-1-1,1 1,-1 0,0-1,0 1,-1 0,0 0,1 0,-2 0,1 4,-15 27,11-33,1-1,1 1,-1-1,0 1,1 0,-1-1,1 1,0 0,0 0,0 0,0 0,1 0,-1 0,1 1,0-1,0 0,0 0,0 0,0 0,1 0,-1 0,1 1,0-1,0 0,0-1,0 1,1 0,-1 0,1 0,-1-1,2 1,79 54,-79-54,0 1,0 0,0 0,-1 0,1 0,-1 0,0 0,0 1,0-1,-1 1,0-1,1 1,-2 0,1-1,0 1,-1 0,0 0,0-1,-1 1,1 0,-1-1,0 1,0 0,0-1,-1 1,0-1,0 1,0-1,0 0,-1 0,1 0,-3 2,-2 3,-1 0,0-1,0 0,-1-1,0 0,0 0,-1-1,1 0,-1-1,-1 0,1 0,-1-1,0-1,0 0,0 0,0-1,0 0,-1-1,1 0,0-1,-1 0,1-1,-5-1,-9 1</inkml:trace>
  <inkml:trace contextRef="#ctx0" brushRef="#br0" timeOffset="1451.484">909 678,'123'-176,"-86"130,-27 33,-6 6,0 1,1-1,0 1,0 1,1-1,-1 1,1 0,0 0,1 0,-1 1,5-2,-9 6,0 0,0 0,0 0,0 0,-1 1,1-1,0 1,0-1,0 1,0 0,-1-1,1 1,0 0,-1 0,1 0,-1 1,1-1,-1 0,0 0,1 1,-1-1,0 1,0-1,0 1,0 0,0-1,0 1,0 0,-1 0,1 0,-1-1,1 1,-1 0,0 0,0 0,1 0,-2 1,18 32,-13-32,0 0,0-1,0 0,1 0,-1 0,1 0,-1-1,1 0,-1 0,1 0,0 0,-1-1,1 0,0 0,0 0,-1 0,1-1,0 0,-1 0,1 0,0 0,-1-1,0 0,1 0,-1 0,0 0,0-1,3-2,0 1,-1 1,1 0,0 0,0 1,-1 0,2 0,-1 0,0 1,0 0,0 1,1-1,4 2,-9 1,0-1,0 2,0-1,0 0,0 0,-1 1,1 0,-1-1,0 1,0 0,0 0,0 0,0 0,-1 0,1 1,-1-1,0 1,0-1,0 1,-1-1,1 1,-1-1,0 1,0-1,0 4,8 30,16-4,-9-24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57,'-17'5,"1"1,-1 1,1 1,1 0,-1 1,1 0,1 2,0-1,0 2,1 0,1 0,-2 4,6-7,0 2,1-1,0 1,1 0,0 0,0 1,2 0,-1 0,1 0,1 0,1 1,-1-1,2 1,0-1,0 1,1 0,1 0,0-1,1 1,0-1,1 1,0-1,1 0,0 0,1 0,4 5,-3-9,1 1,0-1,0 0,1-1,0 0,0 0,1-1,0 0,0-1,0 1,1-2,0 1,0-2,0 1,0-1,1-1,-1 0,1 0,0-1,-1 0,1-1,0 0,-1-1,1 0,0-1,-1 0,0 0,1-1,4-3,0-2,0-1,0-1,-1 0,0-1,-1 0,0-1,-1 0,-1-1,0-1,0 0,-1 0,-1-1,-1 0,0-1,-1 0,0 0,-2-1,0 1,1-5,-4 11,0 0,0 0,-1-1,0 1,0 0,-2-1,1 1,-1-1,0 1,-1 0,-1 0,1 0,-2 0,1 0,-1 0,-1 1,0 0,0 0,-1 0,0 1,0-1,-1 1,0 1,0 0,-1 0,0 0,0 1,-1 0,0 0,0 1,0 0,-1 1,1 0,-1 1,0 0,0 0,0 1,-1 0,-9 0,10 4,-1 1,1 0,0 1,0 0,0 0,0 1,1 0,0 1,0 0,1 1,-1 0,1 0,1 0,-1 1,1 0,1 1,-1 0,2 0,-1 0,1 0,0 2,-6 15</inkml:trace>
  <inkml:trace contextRef="#ctx0" brushRef="#br0" timeOffset="243.51">773 395,'-10'29,"2"9,3-1</inkml:trace>
  <inkml:trace contextRef="#ctx0" brushRef="#br0" timeOffset="597.24">1281 57,'-41'42,"2"1,2 3,2 0,2 3,1 2,-12 57,43-103,-1-1,1 0,1 1,-1-1,1 1,0-1,0 1,0-1,0 0,1 1,0-1,0 1,0-1,0 0,1 0,-1 0,1 0,0 0,1 0,-1 0,1 0,-1-1,1 1,2 0,0-1,0 0,1 0,0 0,-1-1,1 0,0 0,0-1,0 0,0 0,1 0,-1-1,0 1,0-2,0 1,0-1,0 0,1 0,-1 0,-1-1,1 0,0 0,0-1,-1 1,1-1,-1-1,0 1,0-1,0 0,0 0,-1 0,0 0,1-1,-2 0,1 0,1-3,-4 6,0-1,0 1,-1-1,1 1,-1-1,0 0,0 0,0 1,0-1,0 0,0 1,-1-1,1 1,-1-1,0 0,0 1,0-1,0 1,0 0,0-1,-1 1,1 0,-1 0,0 0,1 0,-1 0,0 0,0 0,-1 0,1 1,0-1,0 1,-1 0,-1-1,-2-2,-1 1,0 0,0 0,0 1,0 0,0 0,-1 0,1 1,0 0,-1 1,-7 0,-38 15,34-4</inkml:trace>
  <inkml:trace contextRef="#ctx0" brushRef="#br0" timeOffset="992.718">1761 0,'-28'33,"-22"27,2 2,3 2,-31 58,72-116,0 0,0 0,1 0,0 1,0 0,0 0,1-1,0 2,0-1,0 0,1 0,0 0,1 1,0-1,0 0,0 0,1 1,0-1,1 0,0 0,0 0,0 0,1 0,0 0,0-1,0 1,1-1,0 0,0 0,1 0,0-1,1 1,3 2,1-1,1-1,-1 0,1 0,0-1,0-1,0 0,1 0,-1-1,1 0,9 0,-15-2,-1 0,1-1,0 0,-1 0,1 0,-1-1,1 0,0 0,-1 0,0-1,1 0,-1 0,0 0,0 0,0-1,0 0,0 0,-1 0,1-1,-1 1,0-1,0 0,0-1,-1 1,0-1,1 0,-2 2,0 1,-1-1,0 0,1 0,-1 0,0 0,0 0,-1 0,1 0,-1 0,1 0,-1 0,0-1,0 1,0 0,-1 0,1 0,-1 0,0 0,1 0,-1 0,-1 0,1 0,0 0,-1 0,1 1,-1-1,0 1,0-1,0 1,0 0,-1-1,1 1,-2-1,-3-2,0 0,0 0,-1 1,0 0,1 0,-2 1,1 0,0 0,-1 1,1 0,-1 1,0-1,-75 6,65 3</inkml:trace>
  <inkml:trace contextRef="#ctx0" brushRef="#br0" timeOffset="2611.824">2466 169,'-15'29,"-8"19,-7 6,3-1,1-10,5-7,1-10,4-5,0 0,-2-5,-3 0,2-2</inkml:trace>
  <inkml:trace contextRef="#ctx0" brushRef="#br0" timeOffset="2881.296">1987 311,'43'14,"24"15,5 6,-4-2,-10-1,-9-8,-13-2,-9-4,-3-2,-1-2,0-5,-4-3</inkml:trace>
  <inkml:trace contextRef="#ctx0" brushRef="#br0" timeOffset="3197.689">2212 85,'10'38,"7"23,2 5,-3-4,-4-7,-4-3,-4-7,-2-5,-1-5,-1-4,-1-2,0-1,0-1,1 1,-1-1,6 0,1-4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04.7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30,'139'26,"-66"-23,0-3,0-4,37-8,-98 11,443-22,-199 7,162 14,-207 4,240 25,239 3,-213-4,61 4,23-48,-148-5,-29 5,80 18,-173 2,1468-2,-1288 29,-212-18,-60 4,0-8,28-10,-19 1,154 18,-240-6,0-6,36-7,123 4,20 27,594-28,-352 0,-347-28,398 17,28-18,57 10,-92-7,5-3,-67 1,1286 29,-1295-1,-491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6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30,'225'1,"586"-13,-186-7,120 32,508 68,-510-31,24-20,-385-49,-200-5,-178 23,-1 0,1 0,-1 0,0 1,0-1,1 1,-1-1,1 1,-1 0,0 0,1 1,-1-1,1 1,-1 0,0 0,0 0,1 0,-1 0,0 1,9 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28.2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1 425,'173'-35,"190"-43,4 17,1 15,127 11,116 37,-71 26,-20-30,-279-17,81-23,55-5,150 14,-29 23,-209-6,34 13,184-24,1045 28,-1326 15,-1 25,-28-42,-173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3:39.2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88,'1'-2,"1"0,-1 0,0 1,1-1,0 0,-1 1,1-1,0 1,0-1,0 1,0 0,0 0,0 0,0 0,0 0,1 0,-1 1,0-1,0 1,1-1,-1 1,0 0,1 0,-1 0,2 0,-1 0,155-15,186-13,-23 10,149 18,-200 2,52 26,82-16,-159 4,187-14,-215-4,278-26,-335 28,212-11,-133-5,209 13,-223 5,466-2,-261 29,-7-1,507-29,-468 30,647-29,-376 0,-338 28,-74 1,-183-30,-114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4:22.66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148 3105,'-7'2,"-1"0,1 1,-1 0,1 0,0 0,0 1,1 0,-1 0,1 1,0 0,0 0,0 1,1-1,0 1,0 0,0 1,1-1,0 1,0 0,1 0,-1 0,2 0,-1 1,-1 6,0 7,1 0,0 0,2 0,1 0,0 0,1-1,3 10,-3-24,0-1,0 1,0-1,1 0,0 0,0 0,0 0,1 0,0 0,0 0,0-1,0 1,1-1,0 0,0 0,0 0,0-1,0 0,1 1,0-2,-1 1,1 0,0-1,0 0,1 0,-1 0,0-1,1 0,-1 0,1 0,-1-1,1 0,-1 0,1 0,-1 0,1-1,-1 0,1 0,-1-1,0 1,0-1,0-1,0 1,0-1,0 1,0-1,-1 0,1-1,-1 1,2-3,15-15,0-1,-1-1,-2 0,0-2,-2 0,-1-1,0 0,-2-1,-2-1,0 0,-1-3,-5 18,-1-1,-1 0,0 0,-1 0,0-1,-1 1,-1-1,0 1,-1 0,-1-2,1 11,0 0,1 1,-2-1,1 1,0 0,-1-1,0 1,0 0,0 0,-1 0,0 0,1 0,-1 1,0-1,-1 1,1 0,-1 0,1 0,-1 0,0 0,0 1,0 0,0 0,0 0,-1 0,1 1,-1 0,1 0,-1 0,1 0,-1 1,-3-1,0 2,-1 0,1 0,0 1,-1 0,1 0,0 1,0 0,1 1,-1-1,1 1,-1 1,1 0,1 0,-1 0,1 0,0 1,0 1,0-1,1 1,0-1,-4 9,2-7,-9 11</inkml:trace>
  <inkml:trace contextRef="#ctx0" brushRef="#br0" timeOffset="366.007">712 3274,'-4'24,"-3"13,1-1</inkml:trace>
  <inkml:trace contextRef="#ctx0" brushRef="#br0" timeOffset="888.956">882 3076,'184'-45,"-183"45,1 0,-1 0,0 0,0 0,0 0,0 0,0 0,1 1,-1-1,0 0,0 1,0-1,0 1,0-1,0 1,0-1,0 1,0 0,0-1,0 1,-1 0,1 0,0 0,0-1,-1 1,1 0,-1 0,1 0,0 0,-1 0,0 1,1-1,-1 0,0 0,1 0,-1 0,0 0,0 0,0 1,0-1,0 0,0 0,-1 0,1 0,0 0,-24 51,17-41,5-8,0 0,0 0,0 0,0 0,0 0,1 0,-1 0,1 1,0-1,0 1,0-1,1 1,-1-1,1 1,0-1,0 1,0 0,0-1,1 1,-1-1,1 1,0-1,0 1,0-1,1 0,-1 1,1-1,0 0,0 0,0 0,0 0,0-1,1 1,-1 0,1-1,1 2,-3-3,3 0,0 1,0-1,0 1,-1 1,1-1,-1 0,1 1,-1 0,0 0,0 0,0 0,0 0,-1 0,1 1,-1 0,0-1,0 1,0 0,-1 0,1 0,-1 0,0 0,0 0,0 0,-1 0,0 1,1-1,-1 0,-1 0,1 1,-1-1,1 0,-1 0,-1 0,1 0,0 0,-2 3,-3 0,0 1,0-1,-1 0,1 0,-2-1,1 0,-1 0,0-1,0 0,-4 2,-11 4</inkml:trace>
  <inkml:trace contextRef="#ctx0" brushRef="#br0" timeOffset="1304.896">1390 2992,'5'10,"1"7,0 7,-1 3,-1 2,-2 1,-1 0,5-5,5-7,6-7,0-9,2-5,2-8,3-6,-3 0</inkml:trace>
  <inkml:trace contextRef="#ctx0" brushRef="#br0" timeOffset="1585.762">1645 2936,'-10'38,"-8"22,0 7,2-5,4-7,4-8,3-8,3-5,2-4,0-2,1-1,0-1,-1 1,1 0,-1 0,0 1,0-5</inkml:trace>
  <inkml:trace contextRef="#ctx0" brushRef="#br0" timeOffset="2388.047">1899 3161,'-56'112,"53"-106,0 0,1 0,-1 0,1 0,0 1,1-1,-1 1,1-1,1 1,-1-1,1 1,0 0,1-1,0 1,0-1,0 1,1-1,0 1,0-1,0 0,1 0,0 0,0 0,0-1,1 1,0-1,0 0,1 0,1 2,1-6,0-1,0 1,1-1,-1-1,0 1,0-1,0 0,0-1,0 0,0 0,0-1,-1 1,1-1,-1-1,1 1,-1-1,-1 0,1-1,0 1,-1-1,0 0,3-4,89-77,-95 86,-1 0,1 0,-1 0,1-1,-1 1,1 1,-1-1,1 0,0 0,-1 0,0 1,1-1,-1 1,1-1,-1 1,1 0,-1-1,0 1,0 0,1 0,-1 0,0 0,0 0,0 0,0 0,0 1,0-1,0 0,-1 1,1-1,0 0,-1 1,1-1,-1 1,1-1,-1 1,0-1,1 1,-1-1,0 1,0-1,0 1,0-1,-1 1,1-1,0 1,-1-1,1 1,-1-1,1 0,-1 1,0-1,1 1,0 9,0-7,0 1,0 0,1 0,0-1,0 1,0 0,0-1,0 1,1-1,0 1,0-1,0 0,1 0,0 0,-1 0,1 0,0 0,1-1,-1 0,1 0,-1 0,1 0,0 0,0 0,0-1,1 0,-1 0,1 0,-1-1,1 1,-1-1,1 0,0-1,-1 1,1-1,0 0,0 0,-1 0,1 0,5-2,5-4,-1-1,1 0,-1-1,-1-1,1 0,-1-1,-1 0,0-1,-1 0,0-1,0 0,-1-1,-1 0,0-1,-1 0,0 0,3-11,-1 3,-3 2</inkml:trace>
  <inkml:trace contextRef="#ctx0" brushRef="#br0" timeOffset="-31157.048">1192 1271,'466'-1,"-166"-27,4 16,231-16,36 10,-118-9,865 27,-1008-28,404 28,583 0,-1071-29,-1 19,-172 2,1 2,0 2,0 3,5 3,-23-2,-12 0</inkml:trace>
  <inkml:trace contextRef="#ctx0" brushRef="#br0" timeOffset="-28368.807">1192 1298,'0'342,"0"-340,-1 0,0 0,1 1,0-1,-1 1,1-1,0 0,0 1,0-1,0 0,1 1,-1-1,1 0,-1 1,1-1,0 0,0 0,0 1,0-1,0 0,1 0,-1 0,1 0,-1-1,1 1,-1 0,1-1,0 1,0-1,0 1,0-1,0 0,0 0,0 0,1 0,-1 0,0-1,0 1,1-1,1 1,151-46,41 17,228 25,-1 3,-225-28,197 27,-197-27,535 29,-677 0,142-13,2-4,-96 13,101-24,133 27,-169-28,198 27,-169-27,535 29,171-1,-679-29,311 30,-533 0,0-1,0 1,0-1,1 0,-1 0,0 0,0-1,0 1,0-1,0 1,0-1,0 0,-1 0,1 0,0-1,0 1,-1-1,1 1,-1-1,1 0,-1 0,0 0,0 0,1-1,-2 1,1-1,0 1,0-1,-1 1,0-1,1 0,-1 0,0 0,0 0,0 1,-1-2,1-136,-2 114</inkml:trace>
  <inkml:trace contextRef="#ctx0" brushRef="#br0" timeOffset="-26875.929">1278 1891,'4'7,"0"0,0 1,-1-1,0 1,-1 0,1-1,-1 1,-1 0,0 1,0-1,0 0,-1 0,0 0,-1 5,1 3,-17 232,8-167,4 1,3-1,5 16,-1 25,-2-77,0-55</inkml:trace>
  <inkml:trace contextRef="#ctx0" brushRef="#br0" timeOffset="-25024.534">1305 1919,'-139'46,"25"-11,74-13,40-21,-1-1,1 1,-1-1,1 1,-1 0,1 0,0-1,-1 1,1 0,0 0,-1-1,1 1,0 0,0 0,0 0,0-1,0 1,0 0,0 0,0 0,0-1,0 1,0 0,1 0,-1 0,0-1,0 1,1 0,-1 0,1-1,-1 1,0 0,1-1,0 1,-1 0,1-1,-1 1,1-1,0 1,-1-1,1 1,0-1,-1 0,1 1,0-1,0 0,-1 1,1-1,0 0,0 0,0 0,26 10,1-2,-1-1,1-1,0-1,1-2,-1-1,1-1,-1-1,1-2,2-1,53 1,-67 2,56-11,-91-16,-156-83,156 99</inkml:trace>
  <inkml:trace contextRef="#ctx0" brushRef="#br0" timeOffset="12490.754">8079 1694,'2'0,"1"0,-1 1,1-1,-1 1,0 0,1-1,-1 1,0 0,1 0,-1 1,0-1,0 0,0 1,0-1,0 1,0 0,-1-1,1 1,0 0,-1 0,0 0,1 0,-1 1,0-1,0 0,0 0,0 1,-1-1,1 0,-1 1,1-1,-1 3,5 89,-5-75,-3 689,3-683</inkml:trace>
  <inkml:trace contextRef="#ctx0" brushRef="#br0" timeOffset="13219.648">8022 1665,'-182'95,"182"-95,0 0,1 1,-1-1,0 0,1 1,-1-1,0 0,0 1,1-1,-1 0,0 1,0-1,0 0,1 1,-1-1,0 1,0-1,0 1,0-1,0 0,0 1,0-1,0 1,0-1,0 1,0-1,0 0,0 1,0-1,0 1,0-1,-1 1,1-1,0 0,0 1,0-1,-1 0,1 1,0-1,-1 0,1 1,0-1,0 0,-1 1,1-1,-1 0,1 0,0 0,-1 1,1-1,-1 0,1 0,0 0,-1 0,1 0,-1 0,1 0,-1 0,1 0,0 0,-1 0,0 0,39 3,-35-3,290-2,-124 28,-114-29,-71-26,-161-114,162 131</inkml:trace>
  <inkml:trace contextRef="#ctx0" brushRef="#br0" timeOffset="14824.15">7599 3076,'-8'0,"0"-1,0 2,1-1,-1 1,0 0,0 0,1 1,-1 0,1 0,-1 1,1 0,0 1,0-1,0 1,1 1,0-1,-1 1,1 0,1 0,-1 1,1 0,0 0,0 0,1 0,0 1,0 0,0 0,1 0,0 0,0 1,1-1,0 1,1-1,-1 1,1 0,1 0,-1-1,1 1,1 7,0-7,1 0,-1 1,1-1,0 0,1 0,0 0,0 0,1-1,0 1,0-1,1 0,0 0,0 0,0-1,1 0,0 0,1 0,-1-1,1 0,0 0,0-1,0 0,1 0,0 0,-1-1,7 1,-2-2,0-2,0 0,-1 0,1-1,0 0,-1-1,1-1,-1 0,0 0,0-1,0-1,0 1,0-2,-1 0,0 0,-1-1,1 0,3-4,8-7,-1-1,-1-1,-1-1,-1-1,0 0,-2-1,4-10,-12 22,-2-2,1 1,-2 0,0-1,0 0,-1 0,0 0,-2-1,1 1,-2 0,1-1,-2 1,0 0,-2-11,2 16,-1 1,0 0,0 0,-1-1,0 1,0 1,-1-1,1 0,-1 1,-1 0,1 0,-1 0,0 0,-1 1,1 0,-1 0,0 0,0 1,-1 0,1 0,-1 1,0-1,0 2,0-1,0 1,-5-1,-74 1,61 9</inkml:trace>
  <inkml:trace contextRef="#ctx0" brushRef="#br0" timeOffset="15358.463">8192 3189,'-5'10,"3"3,3-6,5-4,1-6,1 0,-7 2,-3 6,-7 2,-1-1</inkml:trace>
  <inkml:trace contextRef="#ctx0" brushRef="#br0" timeOffset="15771.256">8615 2850,'-25'31,"0"1,2 1,1 0,2 2,2 1,1 0,-10 31,25-62,-1 0,1 0,0 0,1 0,-1 1,1-1,0 1,0-1,1 1,-1-1,1 1,0-1,1 1,-1-1,1 1,1-1,-1 0,1 1,-1-1,1 0,1 0,-1 0,1 0,0-1,0 1,0-1,1 1,0-1,-1 0,2 0,-1-1,1 1,4 2,0 0,0-1,1 0,-1-1,1 0,0-1,1 0,-1 0,0-1,1-1,-1 1,1-2,0 1,-1-2,1 1,-1-1,1-1,-1 0,1-1,-1 0,0 0,0-1,0 0,-1-1,0 0,0 0,0-1,0 0,-1-1,0 0,0 0,1-3,-7 7,0 0,1-1,-1 1,-1-1,1 1,0-1,-1 0,0 0,0 0,0 0,0 0,0 0,-1 0,0 0,0 0,0 0,-1 0,1 0,-1 0,0 0,0 0,0 0,0 0,-1 0,0 1,0-1,0 0,0 1,0 0,-1-1,1 1,-1 0,0 0,0 1,0-1,0 0,-1 1,1 0,-1 0,1 0,-1 0,0 1,-105-1,84 9</inkml:trace>
  <inkml:trace contextRef="#ctx0" brushRef="#br0" timeOffset="16189.169">9207 2850,'-21'27,"1"1,2 1,0 1,2 0,1 1,2 1,1 0,-2 11,13-38,-1 0,0 0,1 0,0 0,0 0,1 0,0 0,-1 0,2 1,-1-1,1 0,-1 0,1 0,1 0,-1 0,1 0,0 0,0 0,0-1,1 1,-1-1,1 1,0-1,1 0,-1 0,1 0,-1-1,1 1,1-1,8 3,0 0,1-2,-1 0,1 0,0-2,0 1,0-2,0 0,1 0,-1-2,0 1,0-2,9-2,-16 4,-1-1,0-1,1 1,-1-1,0 0,0-1,0 1,-1-1,1-1,0 1,-1-1,0 1,0-2,0 1,-1 0,1-1,-1 0,0 0,0 0,-1-1,1 1,-1-1,-1 0,1 0,-1 0,0 0,0 0,0 0,-1-1,0-3,-1 7,0 0,0 0,0 0,0 0,-1 0,1 1,-1-1,0 0,0 0,0 0,0 0,-1 1,1-1,-1 0,1 1,-1-1,0 1,0 0,0 0,0 0,0 0,-1 0,1 0,-1 0,1 1,-1-1,0 1,1 0,-1 0,0 0,0 0,0 0,0 1,-1-1,-5-1,0 1,0 0,0 0,0 1,0 1,0-1,0 1,0 1,0 0,0 0,0 1,-78 41,62-26</inkml:trace>
  <inkml:trace contextRef="#ctx0" brushRef="#br0" timeOffset="17089.418">9603 2963,'-18'120,"18"-115,0-1,1 1,-1 0,1-1,0 1,0-1,0 1,0-1,1 1,0-1,0 0,0 0,1 0,-1 0,1 0,0 0,0-1,0 1,0-1,1 0,0 0,-1 0,1-1,2 2,0-3,0 1,1-1,-1 0,0-1,0 0,1 0,-1 0,0-1,1 0,-1 0,0 0,0-1,0 0,0 0,0-1,-1 1,1-1,-1-1,1 1,-1-1,0 0,-1 0,2-1,36-21,-40 26,0-1,-1 1,1-1,0 1,0 0,0 0,-1 0,1 0,0 0,0 0,0 0,-1 1,1-1,0 0,0 1,-1 0,1-1,0 1,-1 0,1 0,-1 0,1 0,-1 0,1 0,-1 1,0-1,0 0,1 1,-1-1,0 1,0-1,-1 1,1-1,0 1,0 2,23 21,-14-20,0-1,1 0,0-1,-1-1,1 1,0-2,1 1,-1-2,0 1,0-2,0 1,0-2,0 1,0-1,2-2,-4 0,-1-1,0 0,0-1,-1 0,1 0,-1 0,-1-1,1 0,-1 0,-1-1,1 0,-1 0,0 0,-1-1,0 1,-1-1,1 0,-2 0,1-1,-1 1,-1 0,1-1,-2 1,1-1,-1 1,-1-1,0-1,2-13</inkml:trace>
  <inkml:trace contextRef="#ctx0" brushRef="#br1" timeOffset="25262.063">1165 0,'-12'168,"5"-133,2 0,1 1,2 0,1 0,2 0,1 0,2 0,2 3,4 36,-3 0,-4 1,-4 49,0-35,28 107,-26 56,0-246,0 1,0-1,0 0,1 0,0 0,1 0,-1 0,1-1,1 1,-1-1,1 0,0 0,1 0,-1 0,1-1,0 0,1 0,-1 0,0-4,0 0,-1 0,1-1,0 1,0-1,-1-1,1 1,0-1,0 1,-1-1,1-1,-1 1,1-1,-1 0,1 0,1-1,20-7,100-24,89 13,-193 16,0 1,0 1,0 0,0 2,1 1,-1 1,0 0,1 2,3 2,33 4,0-2,1-2,0-3,46-5,2 1,146 1,-85-26,288 26,361 1,-568-28,-93 17,-68 0,1 3,-1 5,56 6,-9-1,60-29,289 26,18 1,-333-28,55 16,-157 2,0 3,0 3,0 3,21 5,30-2,220-3,-102-28,627 30,-567 0,-39 27,89-29,-138-27,175 28,-383 0,45-4,-45 4,0-1,-1 1,1 0,0 0,-1 0,1 0,0 0,-1-1,1 1,-1 0,1-1,-1 1,1 0,0-1,-1 1,1-1,-1 1,0-1,1 1,-1-1,1 1,-1-1,0 1,1-1,-1 1,0-1,0 0,1 1,-1-1,0 0,0 1,0-1,0 0,0 1,0-1,0 0,0 1,0-1,0 0,0 1,0-1,-1 1,1-1,0 0,0 1,-1-1,1 1,0-1,-1 0,1 1,-1-1,1 1,0-1,-1 1,1 0,-1-1,1 1,-1-1,0 1,1 0,-1 0,1-1,-1 1,-231-186,231 185,-1-1,1 1,0 0,0 0,0 0,-1 0,1 0,0 0,-1 0,1 0,-1 0,1 1,-1-1,0 1,1-1,-1 1,1 0,-1-1,0 1,1 0,-1 0,0 0,1 0,-1 1,0-1,1 0,-1 1,0-1,1 1,-1-1,1 1,-1 0,1 0,-1 0,1-1,0 1,-1 1,1-1,0 0,0 0,0 0,0 1,0-1,0 0,0 1,0-1,1 1,-1-1,0 1,1 0,-1-1,1 1,0 0,0-1,-1 1,-17 199,-35 14,45-178,8-36,0 0,0-1,0 1,0-1,0 1,0 0,1-1,-1 1,0-1,0 1,1-1,-1 1,0-1,1 1,-1-1,0 1,1-1,-1 1,1-1,-1 1,1-1,-1 0,1 1,-1-1,1 0,-1 0,1 1,0-1,-1 0,1 0,-1 0,1 0,0 0,-1 0,1 0,-1 0,1 0,0 0,-1 0,1 0,-1 0,1 0,0 0,-1-1,1 1,-1 0,1 0,-1-1,1 1,-1 0,1-1,-1 1,1-1,-1 1,1-1,-1 1,0-1,1 1,273-206,-258 194,3-3,1 1,1 0,0 2,0 0,1 2,7-2,-6 4</inkml:trace>
  <inkml:trace contextRef="#ctx0" brushRef="#br2" timeOffset="38965.938">4551 1524,'6'-8,"-6"8,1 1,-1-1,0 1,0-1,1 0,-1 1,0-1,0 0,1 1,-1-1,0 0,1 0,-1 1,0-1,1 0,-1 0,1 1,-1-1,0 0,1 0,-1 0,1 0,-1 0,0 0,1 0,-1 0,1 0,-1 0,1 0,-1 0,0 0,1 0,-1 0,1 0,-1 0,0 0,1-1,-1 1,1 0,-1 0,0 0,1-1,-1 1,0 0,1-1,-1 1,0 0,1-1,-1 1,0 0,0-1,0 1,1 0,-1-1,0 1,0-1,0 1,0 0,0-1,0 1,0-1,0 1,1-1,-2 1,1 0,0-1,15 112,-6-66,-3 0,-2 0,-2 1,-1-1,-4 20,1 28,2 103,-1-197,1 1,-1-1,1 1,-1 0,1-1,-1 1,0 0,1 0,-1-1,0 1,1 0,-1 0,1 0,-1 0,0 0,1 0,-1 0,0 0,1 0,-1 0,0 0,1 0,-1 0,0 1,1-1,-1 0,0 0,1 1,-1-1,1 0,-1 1,1-1,-1 1,1-1,-1 1,1-1,-1 1,1-1,0 1,-1-1,1 1,0 0,-1-1,1 1,0-1,0 1,0 0,0-1,-1 1,1 0,0-1,0 1,0 0,0-1,1 1,-1 0,0-1,0 1,0 0,0-1,1 1,-1-1,0 1,1 0,-193-170,151 132,70 23,175-12,37 16,-51-26,-148 35,-42 1,1 0,-1 0,1 1,0-1,-1 0,1 1,-1-1,1 0,-1 1,1-1,-1 1,0-1,1 1,-1-1,1 1,-1-1,0 1,1-1,-1 1,0 0,0-1,0 1,1-1,-1 1,0 0,0-1,0 1,0 0,0-1,0 1,0 0,0-1,0 1,-1-1,1 1,0 0,0-1,0 1,-1-1,1 1,0-1,-1 1,1 0,-1-1,1 1,0-1,-1 0,1 1,-1-1,1 1,-1-1,1 0,-1 1,0-1,1 0,-1 0,1 1,-1-1,0 0,0 0,-151 115,-105 61,244-168</inkml:trace>
  <inkml:trace contextRef="#ctx0" brushRef="#br2" timeOffset="40029.336">4128 2596,'1'0,"-1"-1,1 0,0 1,-1-1,1 1,0-1,0 1,0 0,0-1,-1 1,1 0,0-1,0 1,0 0,0 0,0 0,0 0,0 0,0 0,0 0,-1 0,1 0,0 0,0 1,0-1,0 0,0 1,0-1,-1 0,1 1,0-1,0 1,0-1,-1 1,1 0,0-1,-1 1,1 0,-1-1,1 1,-1 0,1 0,-1 0,1-1,-1 1,0 0,1 0,-1 0,17 43,-2 158,-12-187,-4-11,1 1,0 0,0-1,0 1,1 0,-1 0,1-1,0 1,1-1,-1 1,1-1,0 1,0-1,0 0,0 0,1 0,0 0,-1-1,2 1,-1 0,0-1,1 0,-1 0,1 0,0-1,0 1,0-1,0 0,1 0,-1 0,0 0,1-1,0 0,-1 0,1 0,1 0,7-5,0 0,-1 0,0-1,0-1,0 0,0 0,-1-1,0-1,-1 0,0 0,0-1,0-1,7-9,61-48,-75 66,0 1,1 0,-1-1,0 1,0 0,1 0,-1 1,0-1,1 1,-1 0,0 0,0 0,0 0,0 0,0 0,0 1,0 0,0 0,-1-1,1 2,0-1,-1 0,0 0,0 1,1-1,-1 1,-1 0,1 0,0-1,-1 1,1 0,-1 0,0 1,0 1,14 15,-10-15,0 0,1-1,-1 0,1 0,0-1,1 0,-1 0,0 0,1-1,0 1,-1-2,1 1,0-1,0 0,0 0,0-1,0 0,0 0,0-1,0 0,0 0,0-1,-1 0,1 0,0 0,-1-1,1 0,-1 0,0 0,0-1,-1 0,1-1,1-1,4-5,-1-1,-1 0,0 0,0-1,-1 0,-1-1,0 0,-1 0,-1 0,0-1,-1 0,0 0,-2 0,1-1,14-52,-9 43</inkml:trace>
  <inkml:trace contextRef="#ctx0" brushRef="#br3" timeOffset="54940.32">3111 339,'-20'17,"1"0,0 2,1 0,1 0,1 2,-10 17,9-16,-147 168,78-106,76-71</inkml:trace>
  <inkml:trace contextRef="#ctx0" brushRef="#br3" timeOffset="55237.24">2717 367,'0'5,"9"11,9 8,5 4,4 2,2 2,1-6,1-2,-2-5,1-1,-1-3,-5 0,-2-3,0-2,-3 1,-1-1,-3-3</inkml:trace>
  <inkml:trace contextRef="#ctx0" brushRef="#br3" timeOffset="56335.564">3564 508,'902'0,"-883"-8,-48-7,19 10,-133-90,142 95,1-1,0 0,-1 0,1 1,0-1,-1 0,1 1,-1-1,1 0,-1 1,1-1,-1 1,0-1,1 1,-1-1,0 1,1-1,-1 1,0 0,0-1,1 1,-1 0,0 0,0-1,0 1,1 0,-1 0,0 0,0 0,0 0,1 0,-1 0,0 1,0-1,0 0,1 0,-1 0,0 1,0-1,1 0,-1 1,0-1,1 1,-1-1,0 1,1-1,-1 1,1 0,-1-1,1 1,-1 0,1-1,-1 1,1 0,0-1,-1 1,1 0,0 0,0-1,0 1,-1 0,1 0,0 0,0 0,0-1,0 1,0 0,0 0,1 0,1 254,-2-256,1 1,-1 0,1-1,-1 1,0 0,1 0,-1 0,1-1,-1 1,1 0,-1 0,1 0,-1 0,1 0,0 0,-1 0,1 0,-1 0,1 0,-1 0,1 0,-1 1,1-1,-1 0,1 0,-1 0,0 1,1-1,-1 0,1 1,-1-1,1 0,-1 1,0-1,1 0,-1 1,0-1,0 1,1-1,-1 1,5-8,11-15,1 1,1 1,1 0,0 2,2 0,0 1,1 1,16-8,-20 12</inkml:trace>
  <inkml:trace contextRef="#ctx0" brushRef="#br3" timeOffset="57574.287">2434 564,'0'1,"-1"-1,1 0,-1 0,1 0,0 0,-1 0,1 0,-1 0,1 0,-1 0,1 0,0 0,-1 0,1 0,-1-1,1 1,-1 0,1 0,0 0,-1 0,1-1,0 1,-1 0,1-1,0 1,-1 0,1 0,0-1,0 1,-1 0,1-1,0 1,0-1,0 1,-1 0,1-1,0 1,0-1,0 1,0 0,0-1,0 1,0-1,0 1,0-1,0 1,0 0,0-1,0 1,0-1,0 1,0-1,1 1,-1 0,0-1,0 1,0 0,1-1,-1 1,0 0,1-1,-1 1,0 0,1-1,-1 1,0 0,1 0,-1-1,1 1,-36 2,-286 26,247-18,-1-4,-1-3,-16-4,-76 27,-28-24,64 24,132-26,1 0,-1 0,0 0,0 0,1 0,-1-1,0 1,1 0,-1 0,0 0,0-1,1 1,-1 0,0 0,0-1,0 1,1 0,-1 0,0-1,0 1,0 0,0-1,0 1,1 0,-1-1,0 1,0 0,0-1,0 1,0 0,0-1,0 1,0 0,0-1,0 1,0 0,-1 0,1-1,0 1,0 0,0-1,0 1,0 0,-1-1,1 1,0 0,0 0,0-1,-1 1,1 0,0 0,0 0,-1-1,1 1,0 0,-1 0,1 0,0 0,-1-1,14-4</inkml:trace>
  <inkml:trace contextRef="#ctx0" brushRef="#br1" timeOffset="61808.186">11268 931,'-34'29,"-47"55,4 4,-54 80,115-144,-76 90,82-107</inkml:trace>
  <inkml:trace contextRef="#ctx0" brushRef="#br1" timeOffset="62220.689">10901 847,'3'14,"0"0,0-1,2 1,-1-1,2 0,0 0,0-1,1 1,1-2,0 1,1-1,0 0,0-1,1 0,9 7,29 36,5 10,-26-32,-1 0,-2 2,-1 0,-2 2,2 5,23 42,-38-79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4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0,'5'15,"1"9,1 5,-2-2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3.7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0,'5'15,"1"9,0 5,-1 3,-2-4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04.0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 1,'-4'19,"-3"6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1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754 0,'-56'18,"-283"68,315-79,11-5,1 1,1 0,-1 1,0 1,1 0,0 0,0 1,1 0,-1 1,1 1,9-8,0 1,1 0,-1 0,0 0,1-1,-1 1,1 0,0 0,-1 0,1 0,0 0,-1 0,1 0,0 0,0 0,0 0,0 0,0 0,0 0,0 0,0 0,0 0,0 0,1 0,-1 0,0 0,1-1,-1 1,0 0,1 0,-1 0,1 0,0 0,-1-1,1 1,0 0,-1-1,1 1,0 0,0-1,0 1,-1-1,1 1,0-1,0 1,0-1,0 0,46 19,51-5,-74-12,0 1,0 1,-1 0,0 2,0 1,0 1,8 5,-29-13,0 1,1 0,-1 0,0 0,0 0,1 0,-1 1,0-1,0 1,0-1,-1 1,1 0,0-1,0 1,-1 0,1 0,-1 0,0 1,0-1,0 0,0 0,0 1,0-1,0 1,-1-1,1 0,-1 1,0-1,0 1,0-1,0 1,0-1,0 1,-1-1,1 1,-1-1,0 0,0 1,0-1,0 0,0 1,0-1,0 0,-1 0,-13 11,0-1,0 0,-2-1,1-1,-1 0,-1-2,0 0,-1 0,-39 19,-29 16,26-15,1 4,1 2,-31 25,89-58,-1 0,0 1,0-1,1 0,-1 0,0 1,1-1,-1 1,1 0,0-1,0 1,0 0,-1 0,1 0,1 0,-1 0,0 0,0 0,1 0,0 0,-1 0,1 0,0 0,0 0,0 0,0 1,0-1,0 0,1 0,-1 0,1 0,-1 0,1 0,0 0,0 0,0 0,0 0,0-1,0 1,1 0,-1-1,1 1,-1 0,1-1,-1 0,1 1,0-1,0 0,0 0,-1 0,1 0,0 0,0-1,0 1,0-1,1 1,0-1,18 6,0-2,1 0,0-1,0-1,0-2,0 0,0-1,2-1,31 0,205-26,-212 14,-30 7</inkml:trace>
  <inkml:trace contextRef="#ctx0" brushRef="#br0" timeOffset="1014.977">1149 283,'-26'75,"-15"1,31-62,1 0,0 1,1 0,1 1,1-1,0 1,1 1,0-1,2 1,0 0,1-1,0 11,2-23,1 0,-1 0,1 0,0-1,0 1,1 0,-1-1,1 1,0-1,0 0,0 1,0-1,0 0,1 0,-1 0,1-1,0 1,0-1,0 1,0-1,0 0,1 0,-1 0,1-1,-1 1,1-1,0 0,-1 0,1 0,0 0,118 4,-98-10,-6-1</inkml:trace>
  <inkml:trace contextRef="#ctx0" brushRef="#br0" timeOffset="1463.729">896 227,'89'-29,"45"-16,-128 45,0 1,0-1,0 1,0 0,0 0,0 0,0 1,-1 0,1 1,-1-1,1 1,-1 0,0 0,0 0,0 1,-1 0,1 0,-1 0,0 0,0 1,0 0,27 23,-25-23,0 0,0 0,1-1,0 0,0 0,0-1,0 1,1-2,-1 1,1-1,0 0,-1-1,1 1,0-2,0 1,0-1,0 0,0-1,0 0,0 0,-1 0,1-1,0-1,5-1,8-9,-2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1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0 254,'284'0,"-147"-32,-95 17,-24 10</inkml:trace>
  <inkml:trace contextRef="#ctx0" brushRef="#br0" timeOffset="219.057">28 508,'38'-5,"33"-2,13-4,-3 0,-11 1,-11 3,-12 3,-14 1</inkml:trace>
  <inkml:trace contextRef="#ctx0" brushRef="#br0" timeOffset="597.26">1326 84,'-9'9,"-14"12,1 0,1 2,0 1,2 0,1 1,1 1,1 1,2 0,0 2,12-24,1 0,0 0,0 0,0 0,1 0,0 1,0-1,0 0,0 0,1 0,0 1,0-1,0 0,1 0,0 0,0-1,0 1,0 0,1-1,0 1,0-1,0 0,0 0,1 0,0 0,0-1,0 0,0 1,0-1,0-1,1 1,0-1,-1 1,1-1,0-1,0 1,0-1,0 0,0 0,1 0,16 3,0 0,1-2,-1-1,1 0,0-2,-1 0,0-2,1 0,-1-2,0 0,-1-2,1 0,-1-1,-1-2,1 0,-2-1,12-8,-24 14,0 1,0-1,-1-1,1 1,-1-1,-1 0,1-1,-1 1,0-1,-1 0,1 0,-1-1,-1 1,1-1,-1 0,-1 0,0 0,0 0,0 0,-1-1,0 1,-1 0,0-1,0 1,-1-1,0 1,0 0,-1 0,0-1,0 1,-1 0,0 1,-2-4,-8-4,0 1,-1 0,-1 1,0 1,-1 0,0 1,-1 0,0 2,-1 0,0 1,0 0,0 2,-1 0,0 1,-11 0,-7-4</inkml:trace>
  <inkml:trace contextRef="#ctx0" brushRef="#br0" timeOffset="782.406">818 281,'44'0,"37"0,15 0,6-4,-5-3,-5 1,-8 2,-4 0,-7 2,0 1,-4 0,-3 1,1 1,-2-1,4-5,-1-1,-8 0,-13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2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0 255,'10'0,"7"0,7 0,3 0,2 0,1 0,0 0,0-5,0-1,-1 0,-1 1,1 2,-1 0,0 2,0 1,1 0,-1 0,-5 0</inkml:trace>
  <inkml:trace contextRef="#ctx0" brushRef="#br0" timeOffset="271.079">0 481,'34'0,"25"0,12-5,0-1,-9 0,-9 1,-9 2,-8 1,-4 0,-4-3,-1-1,0 0,-1 1,-4 2</inkml:trace>
  <inkml:trace contextRef="#ctx0" brushRef="#br0" timeOffset="715.382">310 1,'385'191,"-380"-190,0 1,-1 0,1 0,0 0,-1 1,1-1,-1 1,0 0,0 0,0 1,0-1,0 1,-1 0,1 0,-1 0,0 0,-1 1,1-1,-1 1,0 0,0 0,0 0,-1-1,1 2,-1-1,0 0,-1 0,1 0,-1 0,0 0,-1 1,1-1,-1 0,0 0,0 0,0 0,-1 0,0 0,0 0,0 0,-15 17,0-1,-1-1,0 0,-2-1,-1-1,0-1,-1-1,-9 4,-18 16,9-7,-86 78,108-84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1,'396'0,"-372"0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36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28,'0'1,"0"-1,0 1,0-1,0 1,0-1,0 1,0-1,0 1,0-1,0 1,-1-1,1 1,0-1,0 1,0-1,-1 1,1-1,0 1,0-1,-1 1,1-1,0 0,-1 1,1-1,-1 0,1 1,0-1,-1 0,1 0,-1 1,1-1,-1 0,1 0,-1 0,1 1,-1-1,1 0,-1 0,1 0,-1 0,1 0,-1 0,1 0,-1 0,1 0,-1-1,1 1,-1 0,1 0,-1 0,1 0,-1-1,1 1,-1 0,1-1,0 1,-1 0,1-1,-1 1,1 0,0-1,0 1,-1-1,-7 183,10-117,-2-61,9 73,-9-75,1-1,-1 1,1 0,0-1,0 1,0-1,0 1,0-1,0 0,0 1,0-1,0 0,1 0,-1 0,0 1,1-1,-1-1,1 1,0 0,-1 0,1-1,-1 1,1-1,0 1,0-1,-1 1,1-1,0 0,0 0,-1 0,1 0,0 0,0-1,-1 1,1 0,0-1,-1 0,1 1,0-1,-1 0,1 1,-1-1,12-7,0 1,-1-2,0 1,-1-2,0 1,0-2,-1 1,0-1,-1-1,5-8,30-33,-44 52,1 0,-1 0,1 0,0 0,-1 1,1-1,0 0,-1 0,1 0,0 1,0-1,0 0,0 1,0-1,0 0,0 1,0 0,0-1,0 1,0-1,0 1,0 0,0 0,1 0,-1 0,0 0,0 0,0 0,0 0,0 0,0 0,0 1,1-1,-1 0,0 1,0-1,0 1,0-1,0 1,0-1,-1 1,1 0,0 0,0-1,0 1,0 0,-1 0,1 0,-1 0,1 0,0 0,-1 0,1 0,-1 0,0 0,1 1,1 4,0-1,0 1,0-1,1 0,0 0,0 0,1 0,-1 0,1-1,0 1,0-1,0 0,1 0,0-1,-1 1,1-1,0 0,1 0,-1-1,0 0,1 0,0 0,-1 0,1-1,0 0,0 0,0-1,-1 1,1-1,0-1,0 1,0-1,2 0,6-9,0 1,-1-2,-1 1,0-2,0 0,-1 0,-1-1,0 0,0-1,-2 0,0 0,6-14,-7 15,37-94,-39 83</inkml:trace>
  <inkml:trace contextRef="#ctx0" brushRef="#br0" timeOffset="298.347">1075 28,'-24'29,"-13"19,1 6,0-1,8-5,3-6,0-5,6-4,5-8</inkml:trace>
  <inkml:trace contextRef="#ctx0" brushRef="#br0" timeOffset="653.687">765 1,'149'215,"-16"-63,-120-130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6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0 234,'207'-221,"-207"221,1-1,-1 0,1 0,-1 1,0-1,1 0,-1 0,1 1,0-1,-1 1,1-1,0 0,-1 1,1-1,0 1,-1 0,1-1,0 1,0 0,0-1,-1 1,1 0,0 0,0 0,0-1,0 1,0 0,-1 0,1 0,0 0,0 1,0-1,0 0,-1 0,1 0,0 1,0-1,0 0,-1 1,1-1,0 1,0-1,-1 1,1-1,-1 1,1 0,0-1,-1 1,1 0,-1-1,1 1,-1 0,0 0,1-1,-1 1,0 0,14 56,-11-41,0-2,0 0,1 1,1-2,0 1,1-1,0 0,1 0,1 0,0-1,7 7,-1-5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5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55,'191'-39,"-174"35,-9 2,1-1,-1 1,1 1,-1-1,1 2,0-1,0 1,0 0,-1 1,7 1,-14-2,0 1,1-1,-1 1,0-1,0 1,0 0,1 0,-1-1,0 1,0 0,0 0,0 0,0 0,-1 0,1 0,0 1,0-1,-1 0,1 0,-1 0,1 1,-1-1,1 0,-1 1,0-1,0 0,1 1,-1-1,0 0,0 1,-1-1,1 0,0 1,0-1,-1 0,1 1,0-1,-1 0,1 1,-1-1,0 0,-30 53,30-52,-54 62,46-56,0 0,1 1,0 0,0 0,1 1,0 0,1 0,0 0,0 1,1 0,1 0,0 1,0-1,1 1,0 7,3-15,1 0,0 1,0-1,0 0,1 0,-1 0,1 0,0-1,0 1,0 0,1-1,-1 1,1-1,0 0,0 0,0 0,0 0,1-1,-1 1,1-1,0 0,-1 0,1 0,0 0,0-1,0 1,0-1,1 0,-1-1,0 1,0-1,1 1,-1-1,0-1,0 1,1-1,-1 1,0-1,0 0,2-1,8-4,-7-2</inkml:trace>
  <inkml:trace contextRef="#ctx0" brushRef="#br0" timeOffset="288.975">1 225,'24'-5,"12"-1,6 0,0 1,-3 1,-2 2,-3 1,-3 1,-7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49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1 199,'5'0,"6"0,6 0,5 0,4 0,2 0,1 0,0 0,1 0,-1 0,0 0,-5 0</inkml:trace>
  <inkml:trace contextRef="#ctx0" brushRef="#br0" timeOffset="361.144">86 1,'-5'19,"-1"12,-1 4,2 2,2-1,1-1,1-3,0-1,1-2,0 0,1-1,-1 0,-5 0,-1 0,0 0,2-5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3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86,'-1'-2,"-1"1,0-1,0 1,0 0,0 0,0 0,-1 0,1 1,0-1,0 0,-1 1,1 0,0-1,-1 1,1 0,0 0,0 0,-1 0,1 1,0-1,-1 1,1-1,0 1,0 0,0 0,-1 0,1 0,0 0,0 1,1-1,-1 0,-2 3,-53 55,47-40,0 1,1 0,1 0,1 1,1-1,0 2,2-1,1 0,0 1,1 21,2-35,0-1,1 0,0 0,1 0,-1 0,1 0,1 0,-1 0,1 0,0-1,1 0,-1 1,1-1,1 0,-1-1,1 1,0-1,0 0,1 0,-1-1,1 1,0-1,0-1,1 1,-1-1,1 0,0 0,-1-1,1 0,0 0,0-1,1 1,-1-2,0 1,0-1,1 0,-1-1,0 1,0-1,0-1,6-1,1-3,-1-1,0 0,0 0,0-1,-1-1,-1 0,0-1,0 0,0-1,-2 0,1 0,-1-1,-1 0,0-1,-1 0,0 0,-1-1,-1 1,0-1,-1-1,0 1,-1-1,0-6,-2 13,-2-1,1 1,-1-1,0 1,0-1,-1 1,-1 0,1 0,-1 0,-1 0,1 0,-1 1,-1-1,1 1,-1 0,0 0,-1 1,0 0,0 0,0 0,-1 0,0 1,0 0,0 1,0 0,-1 0,0 0,0 1,0 0,0 1,0 0,0 0,-1 0,1 1,-1 1,1-1,-1 1,1 1,-9 1,-35 21,34-8</inkml:trace>
  <inkml:trace contextRef="#ctx0" brushRef="#br0" timeOffset="271.709">622 424,'-14'19,"-5"11,5 1,11-10,5-8</inkml:trace>
  <inkml:trace contextRef="#ctx0" brushRef="#br0" timeOffset="634.725">989 0,'-32'54,"3"0,2 2,3 1,-13 48,23 7,14-109,1 1,0 0,0-1,0 1,0-1,0 1,1-1,0 0,0 1,0-1,0 0,0 0,0 0,1-1,-1 1,1-1,0 1,0-1,0 0,0 0,0 0,1 0,-1-1,0 1,1-1,-1 0,1 0,2 0,0 1,-1 0,1-1,-1 0,1 0,-1 0,1-1,-1 1,1-2,0 1,-1-1,1 1,-1-1,1-1,-1 1,1-1,-1 0,0 0,0-1,0 1,0-1,0 0,-1-1,1 1,-1-1,0 0,0 0,0 0,-1-1,1 1,-1-1,0 0,0 0,-1 0,0 0,0 0,0 0,0-1,-1 1,0-1,0 1,0-1,-1 1,0-1,0 0,0 1,-1-1,1 0,-1 1,-1-1,1 1,-1 0,0-1,-2 1,0 0,0 1,0-1,0 1,-1 0,1 1,-1-1,0 1,0 0,-1 0,1 0,-1 1,1 0,-1 0,0 0,1 1,-1 0,0 0,0 0,0 1,0 0,0 0,0 0,0 1,0 0,0 0,0 1,1 0,-1-1,0 2,1-1,0 1,-1 0,1 0,0 0,0 1,1 0,-4 2,-14 10,4-3</inkml:trace>
  <inkml:trace contextRef="#ctx0" brushRef="#br0" timeOffset="1017.391">1497 29,'-38'33,"2"1,2 1,1 3,2 0,-5 11,31-43,1-1,-1 1,1 0,0 0,0 0,1 1,0-1,0 1,1 0,-1-1,1 1,1 1,0-1,0 0,0 0,1 0,-1 1,2-1,-1 0,1 0,0 1,1-1,0 0,0 0,0-1,2 4,0-3,0 0,0-1,0 0,0 0,1 0,0 0,0-1,1 1,0-2,0 1,0 0,0-1,1 0,-1-1,1 1,0-1,0-1,0 1,1-1,-1-1,1 1,-1-1,1 0,3-1,-5 1,-1-1,1 0,-1-1,0 1,1-1,-1 0,1 0,-1 0,0-1,0 0,0 0,0 0,0-1,0 0,-1 0,1 0,-1 0,0-1,0 1,0-1,0 0,-1-1,1 1,-1 0,0-1,-1 0,1 0,-1 0,0 0,0 0,0 0,-1 0,0-1,0 1,0-1,-1 1,0-1,0 1,0-4,-1 4,1 0,-1 0,0 1,0-1,-1 0,1 0,-1 1,0-1,-1 1,1-1,-1 1,0 0,0 0,0 0,0 0,-1 1,1-1,-1 1,0 0,0 0,0 0,-1 1,1 0,-1-1,1 1,-1 1,0-1,0 1,1 0,-1 0,0 0,0 1,0-1,0 1,0 1,0-1,-4 1,-19 6,3 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6:56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31,'2'56,"-4"-21,7 124,-4-156,0 1,1-1,-1 1,1-1,0 1,0-1,0 0,0 0,1 0,-1 0,1-1,-1 1,1-1,0 1,0-1,0 0,1 0,-1 0,0-1,1 1,-1-1,1 0,0 0,-1 0,1 0,0 0,-1-1,1 0,0 0,0 0,0 0,-1 0,1-1,0 0,-1 0,1 0,0 0,-1 0,1-1,-1 0,0 0,0 0,1 0,-1 0,1-1,4-4,-1 1,1-1,-1-1,0 1,-1-1,0-1,0 1,-1-1,0 0,4-8,15-26,-23 43,0 0,0 0,0 0,0 0,1 0,-1 0,0 0,0 0,0 0,0 0,0 0,1 1,-1-1,0 1,0-1,0 1,0-1,0 1,0-1,0 1,-1 0,1 0,0-1,0 1,0 0,-1 0,1 0,0 0,-1 0,1 0,-1 0,1 0,-1 0,0 0,1 0,-1 0,0 0,0 1,1-1,-1 0,0 0,0 0,-1 1,5 5,-3-3,0 0,1 0,-1 0,1-1,0 1,0-1,0 1,0-1,0 0,1 0,0 0,-1 0,1 0,0 0,1-1,-1 1,0-1,1 0,-1 0,1 0,0-1,-1 1,1-1,0 0,0 0,0 0,0-1,0 1,0-1,0 0,0 0,0 0,0-1,0 0,0 1,0-1,0-1,0 1,-1 0,1-1,0 0,-1 0,1 0,-1 0,1-1,4-8,-1 0,0-1,-1 1,0-2,0 1,-2 0,1-1,0-6,5-12,25-78,-29 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08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165 0,'-12'127,"-42"74,-4-21,21-54,36-117,0 0,0 0,1 0,0 0,0 0,1 1,0-1,1 0,0 0,1-1,-1 1,2 1,-3-7,0 1,0-1,1 1,-1-1,1 0,0 0,0 1,0-1,0-1,1 1,-1 0,1 0,-1-1,1 0,0 1,0-1,0 0,0 0,0-1,1 1,-1-1,1 0,-1 1,1-2,-1 1,1 0,-1-1,1 1,0-1,3 0,155-38,-143 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19.26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2710 1327,'-44'133,"27"-88,2 1,2 1,2 0,-3 36,13-79,0 0,1-1,-1 1,1 0,0 0,0-1,0 1,0 0,1 0,-1-1,1 1,0 0,0-1,0 1,1-1,-1 1,1-1,0 0,0 0,0 0,1 0,-1 0,1 0,-1 0,1-1,0 1,0-1,0 0,0 0,0 0,1 0,-1-1,1 1,-1-1,2 1,14-2,-1 1,1-2,-1-1,1 0,-1-1,0-1,0-1,0 0,0-1,-1-1,0-1,-1-1,10-6,54-21,3 5,-58 25</inkml:trace>
  <inkml:trace contextRef="#ctx0" brushRef="#br0" timeOffset="349.394">3529 1412,'15'10,"23"2,11 1,1-4,-3-2,-4-7,-6-4,-3-2,-3 1,-2 1,-1 2,-1 0,-4 1</inkml:trace>
  <inkml:trace contextRef="#ctx0" brushRef="#br0" timeOffset="600.953">3643 1694,'33'5,"26"1,8 0,-4-1,-7-1,-8-2,-12-1</inkml:trace>
  <inkml:trace contextRef="#ctx0" brushRef="#br0" timeOffset="-3483.817">566 85,'0'0</inkml:trace>
  <inkml:trace contextRef="#ctx0" brushRef="#br0" timeOffset="-3216.554">566 85,'1'1,"-1"-1,0 0,0 1,1-1,-1 0,0 1,1-1,-1 0,0 1,1-1,-1 0,0 1,1-1,-1 0,1 0,-1 0,1 1,-1-1,0 0,1 0,-1 0,1 0,-1 0,1 0,-1 0,1 0,-1 0,1 0,-1 0,1 0,-1 0,0 0,1-1,-1 1,1 0,-1 0,1 0,-1-1,0 1,1 0,-1-1,0 1,1 0,-1-1,0 1,1 0,-1-1,0 1,1 0,-1-1,0 1,0-1,0 1,0-1,1 1,-1-1,0 1,0 0,0-1,0 1,0-1,0 1,0-1,0 1,0-1,0 1,-1-1,1 0,7 41,-6-32,28 320,-13 26,-11-317,-3-17,0-1,1 0,1 0,1-1,1 1,0-1,10 17,-8-20</inkml:trace>
  <inkml:trace contextRef="#ctx0" brushRef="#br0" timeOffset="-2400.434">7367 1,'6'39,"-40"339,34-374,-3 26,2 1,1 0,2-1,1 1,1 0,1-1,2 0,1-1,2 1,6 11,16 5,-18-29</inkml:trace>
  <inkml:trace contextRef="#ctx0" brushRef="#br0" timeOffset="-1485.634">1 762,'113'-17,"1"4,0 5,0 6,93 9,22-1,729-24,24 6,-754 13,171 12,148-2,468-36,666 26,-717-30,-560 13,-286 5,-90 10</inkml:trace>
  <inkml:trace contextRef="#ctx0" brushRef="#br0" timeOffset="-1196.649">7875 282,'-38'39,"-61"50,-28 21,-7 0,6-3,14-11,12-17,15-12,11-8,10-9,11-8,15-12</inkml:trace>
  <inkml:trace contextRef="#ctx0" brushRef="#br0" timeOffset="-582.33">1328 282,'-39'25,"-36"31,-15 16,-2 5,10 0,9-10,13-5,6-9,3-9,5-2,7-3,-1-4,2-3,3-2,2-2,2 0,7 0,7-5</inkml:trace>
  <inkml:trace contextRef="#ctx0" brushRef="#br0" timeOffset="3667.455">4574 1186,'-2'1,"0"1,0-1,0 1,0-1,1 1,-1 0,1 0,-1 0,1 0,-1 0,1 0,0 0,0 0,0 0,1 1,-1-1,0 0,1 1,-1-1,1 1,0-1,0 0,0 1,0-1,1 3,20 153,-16 165,-1-300,2-5</inkml:trace>
  <inkml:trace contextRef="#ctx0" brushRef="#br0" timeOffset="3916.274">4912 1581,'-5'19,"4"6,1 0</inkml:trace>
  <inkml:trace contextRef="#ctx0" brushRef="#br0" timeOffset="4269.659">5279 1242,'-5'5,"-1"0,0 1,0 0,0 0,1 0,-1 1,2 0,-1 0,1 0,0 0,0 1,1-1,0 1,-1 5,5-10,0-1,0 1,0-1,0 1,0-1,0 0,1 0,-1 1,1-1,0 0,-1 0,1 0,0-1,0 1,0 0,1-1,-1 1,0-1,0 0,1 0,-1 0,1 0,-1 0,1 0,0-1,-1 1,1-1,-1 0,1 0,0 0,-1 0,1 0,0 0,1-1,14 3,-1 1,-10-2,0-1,0 1,0 0,0 0,0 1,0 0,-1 0,1 1,-1 0,1 0,-1 0,0 1,0 0,-1 0,1 0,-1 1,0 0,0 0,0 0,-1 1,4 5,-5-4,0 1,0-1,-1 0,0 1,-1-1,0 1,0 0,0-1,-1 1,0 0,0-1,-1 1,0 0,-1-1,0 1,0-1,0 1,-1-1,0 0,0 0,-1 0,0-1,0 1,-1-1,0 0,0 0,0-1,-1 1,-12 6</inkml:trace>
  <inkml:trace contextRef="#ctx0" brushRef="#br0" timeOffset="4519.45">5222 1270,'39'-5,"26"-1,8 0,-4 1,-14 2</inkml:trace>
  <inkml:trace contextRef="#ctx0" brushRef="#br0" timeOffset="4998.438">5815 1214,'33'-6,"-21"2,0 1,0 1,0 0,0 1,0 0,1 1,-1 1,0 0,0 0,0 1,1 0,-1 2,-11-4,0 1,1 0,-1-1,0 1,0 0,0 0,1 0,-1 0,0 0,0 0,-1 1,1-1,0 0,0 0,0 1,-1-1,1 0,-1 1,1-1,-1 1,0-1,1 0,-1 1,0-1,0 1,0-1,0 1,0-1,0 1,-1-1,1 1,0-1,-1 1,1-1,-1 0,1 1,-1-1,0 0,0 0,1 1,-1-1,0 0,0 0,0 0,-1 1,-49 52,49-52,-7 5,8-7,-1 1,0-1,1 1,-1-1,1 1,-1 0,1 0,-1 0,1 0,0 0,-1 0,1 0,0 0,0 1,0-1,0 0,0 1,0-1,0 1,0-1,1 1,-1 0,0-1,1 1,0-1,-1 1,1 0,0-1,0 1,0 0,0 0,0-1,0 1,0 0,1-1,-1 1,0 0,1-1,0 1,-1-1,1 1,0-1,0 1,0-1,0 1,0-1,0 0,0 1,60 28,-56-30,0 1,0 0,-1 0,1 1,0-1,-1 1,1 0,-1 0,1 1,-1-1,0 1,0 0,0 0,-1 0,1 1,-1-1,1 1,-1 0,0 0,-1 0,1 0,-1 0,0 1,0-1,0 1,0-1,-1 1,0 0,0 0,0 0,0 0,-1-1,0 1,0 0,0 0,-1 3,-2-1,0-1,0 1,0-1,-1 0,1 0,-2 0,1 0,-1-1,1 1,-1-1,-1 0,1-1,-1 1,0-1,0 0,0-1,-1 0,1 0,-1 0,1 0,-1-1,0 0,0-1,0 0,0 0,-1 0,1-1,0 0,-13-4</inkml:trace>
  <inkml:trace contextRef="#ctx0" brushRef="#br0" timeOffset="5598.441">6323 1750,'169'-199,"-168"198,0-1,0-1,0 1,0 0,1 0,-1 0,1 0,0 0,-1 0,1 0,0 0,0 1,0-1,0 1,0 0,1-1,-1 1,0 0,1 0,-1 0,1 1,-1-1,1 0,-1 1,1 0,-1 0,1-1,-1 1,1 1,-1-1,1 0,-1 1,1-1,-1 1,1 0,-1 0,0 0,1 0,-1 0,15 27,-16-25,0 0,0 0,0 0,1 0,-1 0,1 0,0-1,0 1,0-1,0 1,0-1,1 0,-1 0,1 0,-1 0,1 0,0 0,-1-1,1 1,0-1,0 0,0 0,1 0,-1 0,0-1,0 1,0-1,2 0,4-1,0-1,0 0,0 0,-1-1,1 0,-1 0,0-1,0 0,0-1,5-3,64-26,-74 35,0 0,0-1,1 1,-1 1,0-1,0 0,0 1,0-1,0 1,-1 0,1 0,0 0,-1 0,1 1,-1-1,0 1,0 0,0-1,0 1,0 0,-1 0,1 0,-1 0,0 0,0 0,0 1,0-1,-1 0,1 1,-1-1,0 0,0 1,0-1,0 1,7 22,-6-21,1 0,-1 0,1 0,0 0,1-1,-1 1,1-1,0 0,0 1,0-1,1-1,-1 1,1 0,0-1,1 1,11 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7:50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1 192,'255'-1,"-85"-26,-12 26,-179-21,-119-94,117 92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09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22,'14'-5,"0"1,0 1,0 0,1 0,-1 1,1 1,-1 1,1 0,0 1,-1 0,0 1,14 4,28 1,-49-6,-6-2,1 1,0 0,0-1,0 1,-1 0,1 0,0 0,0 0,0 0,0 0,0 0,-1 1,1-1,0 1,0-1,-1 1,1 0,0 0,-1 0,1 0,-1 0,1 0,-1 0,1 0,-1 1,0-1,0 0,1 1,-1-1,0 1,0 0,-1-1,1 1,0 0,0-1,-1 1,1 0,-1 0,0-1,1 1,-1 2,-6 6,0 1,0-1,-1 0,0-1,-1 1,0-1,-1-1,0 0,0 0,0 0,-1-1,-2 0,4-1,0 0,-16 10,1 2,0 0,2 1,0 1,1 1,1 1,1 1,1 0,-4 9,20-27,0 0,-1 1,2-1,-1 1,1-1,-1 0,2 1,-1-1,0 1,1-1,0 0,0 1,1-1,0 0,0 0,0 0,0 0,1 0,0 0,0-1,0 0,0 1,1-1,-1 0,1 0,0-1,1 1,-1-1,0 0,1 0,0-1,0 1,0-1,0 0,0 0,0-1,0 1,1-1,5 4,0-1,0 0,0-1,1 0,-1-1,1 0,0-1,-1 0,1-1,0 0,0-1,-1-1,1 1,-1-2,1 1,-1-2,0 0,3-1,3-9,-5-1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52,'29'-5,"23"-1,9 0,-2 1,-6 1,-8 2,-5 1,-6-4,-4-2,-2 1,-5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0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0 205,'223'-184,"-223"183,1-1,0 1,0 0,0-1,0 1,0 0,0 0,0 0,0 0,0 0,0 0,1 0,-1 0,0 0,1 1,-1-1,1 0,-1 1,1-1,-1 1,1 0,-1-1,1 1,-1 0,1 0,0 0,-1 0,1 0,-1 1,1-1,-1 0,1 1,-1-1,1 1,-1-1,1 1,-1 0,0-1,1 1,-1 0,0 0,0 0,0 0,1 0,-1 1,0-1,0 0,-1 0,1 1,0-1,0 0,-1 1,1-1,-1 1,1-1,-1 2,6 40,-6-30,0 0,1 0,1 1,0-1,1 0,0-1,1 1,0 0,1-1,0 0,1 0,1-1,0 1,0-1,1-1,1 1,0-2,2 3,6-2,0-4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11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0 113,'39'5,"21"1,11 0,-2-1,-7-2,-11 0,-4-2,-4-6,-6-1,-4 0,-2 1,-8 1</inkml:trace>
  <inkml:trace contextRef="#ctx0" brushRef="#br0" timeOffset="251.903">0 395,'43'0,"34"0,13 0,1 0,-10 0,-10 0,-11 0,-12-5,-14-1</inkml:trace>
  <inkml:trace contextRef="#ctx0" brushRef="#br0" timeOffset="4686.138">1411 0,'-15'2,"-1"1,1 0,-1 2,1-1,1 2,-1 0,1 1,0 0,0 1,1 0,0 1,1 1,-1 0,2 1,0 0,-1 2,-3 7,0 0,1 1,2 1,0 0,1 1,1 0,1 0,1 1,0 5,4-21,1 0,-1 1,1-1,1 1,-1 0,2 0,-1 0,1 0,0 0,1 0,0 0,1 0,0 1,0-1,1 0,0-1,0 1,1 0,0-1,1 1,0-1,0 0,1 0,0 0,0-1,1 0,0 0,0 0,1-1,0 0,0 0,0-1,8 5,7-3,1-1,-1-2,1 0,-1-1,1-2,0 0,0-1,0-2,-1 0,1-1,0-1,-1-2,0 0,0-1,9-5,-4 1,-1-2,0-1,-1 0,0-2,-1-1,-1-1,16-16,-29 24,1 0,-2-1,1 0,-2-1,1 1,-2-2,0 1,0-1,-1 0,0 0,-2-1,1 0,-2 0,1 0,-2 0,1-9,-4 14,1 0,-1 0,-1-1,0 2,0-1,0 0,-1 0,-1 1,0-1,0 1,0 0,-1 0,0 1,-1-1,1 1,-1 0,-1 1,1-1,-1 1,-1 1,1-1,-1 1,1 1,-3-2,-8-3,1 0,-1 1,-1 1,0 1,0 0,0 1,0 1,-1 1,1 1,-18 1,10 1,0 2,0 1,1 1,-1 1,1 2,0 0,1 2,0 1,0 0,-8 7,-6 7</inkml:trace>
  <inkml:trace contextRef="#ctx0" brushRef="#br0" timeOffset="5003.84">847 283,'0'3,"0"-1,1 1,-1 0,1-1,-1 1,1 0,0-1,0 1,0-1,0 1,1-1,-1 0,1 1,-1-1,1 0,0 0,0 0,0 0,0 0,0-1,0 1,0 0,1-1,-1 0,0 1,1-1,0 0,-1-1,1 1,17 6,0-1,1-1,-1-1,1-1,0 0,0-2,0-1,19-1,-13 1,405-31,73 0,-445 32,-36-1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0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57 395,'267'-47,"36"-14,-138 56,-141 5</inkml:trace>
  <inkml:trace contextRef="#ctx0" brushRef="#br0" timeOffset="285.811">1 593,'43'-5,"29"-1,6-5,-4 0,-6 1,-9 3,-11 3,-7 1,-7-3,-5-1,-1 1,-2-3,0 0,-4 1</inkml:trace>
  <inkml:trace contextRef="#ctx0" brushRef="#br0" timeOffset="686.835">255 0,'62'44,"2"-3,1-2,3-4,50 19,100 52,-214-105,0 0,0 1,0-1,0 1,0 0,-1 0,1 1,0-1,-1 1,0-1,1 1,-1 0,0 0,-1 1,1-1,-1 0,1 1,-1 0,0 0,0-1,0 1,-1 0,0 1,1-1,-1 0,-1 0,1 0,-1 1,1-1,-1 0,0 1,-1-1,1 0,-1 0,0 1,0-1,0 0,-1 1,-12 16,0 0,-1-2,-2 0,1 0,-2-2,-1 0,0-1,-1-1,-2 1,-39 32,-77 71,109-84,21-18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59,'9'-5,"18"-1,9 0,4 1,-2 1,-1 2,-2-4,-3-1,-1 1,-2 1,-1 2,0 1,-5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40,'53'0,"22"-5,3-1,-6-1,-12 2,-15-3,-16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33 141,'0'0,"-1"0,1-1,0 1,-1 0,1-1,-1 1,1 0,-1 0,0-1,1 1,-1 0,1 0,-1 0,1 0,-1 0,0-1,1 1,-1 0,1 1,-1-1,1 0,-1 0,0 0,1 0,-1 0,1 0,-1 1,1-1,-1 0,1 1,-1-1,1 0,-1 1,1-1,-1 0,1 1,0-1,-1 1,1-1,0 1,-1-1,1 1,0-1,0 1,-1-1,1 1,0-1,0 1,0-1,0 1,0 0,0-1,-1 1,1-1,1 1,-1-1,0 1,0 0,-6 40,6-40,-3 39,1 1,3 0,1-1,4 24,-3-53,-1-1,2 0,-1 0,1 0,1-1,0 1,0-1,1 0,5 7,-9-14,0 1,0-1,0 0,0 1,0-1,0 0,1 0,-1-1,0 1,1 0,0-1,-1 0,1 1,0-1,0 0,0-1,-1 1,1 0,0-1,0 1,0-1,0 0,0 0,0 0,0-1,0 1,0-1,0 1,0-1,0 0,0 0,-1-1,1 1,0 0,-1-1,1 0,17-13,-2-2,0 0,0-1,-2 0,0-2,-2 0,2-3,26-33,-42 54,1 0,0 0,-1 1,1-1,0 0,0 1,0-1,0 1,1-1,-1 1,0-1,0 1,1 0,-1 0,1-1,-1 1,1 0,0 1,-1-1,1 0,0 0,-1 1,1-1,0 1,0-1,0 1,0 0,-1 0,1 0,0 0,0 0,0 0,0 0,0 1,-1-1,1 1,0-1,0 1,0 0,-1-1,1 2,25 48,-26-45,1 0,0 0,0-1,1 1,-1 0,1-1,0 0,0 1,1-1,-1 0,1-1,0 1,0-1,0 1,0-1,1-1,-1 1,2 0,-3-1,1-1,0 0,0 0,0 0,-1 0,1 0,0-1,0 0,0 0,0 0,0 0,0-1,0 1,0-1,0 0,0 0,-1-1,1 1,0-1,-1 0,1 1,-1-2,0 1,1 0,-1-1,0 1,1-3,69-94,-53 65,33-61,-45 75,1 4</inkml:trace>
  <inkml:trace contextRef="#ctx0" brushRef="#br0" timeOffset="261.808">1246 1,'-14'43,"-10"24,-1 5,0-4,3-10,6-9,1-14,2-7,5-4,-2-6,0-1,-2-4,1 1,-3-2,1 2,-2-2,2-2</inkml:trace>
  <inkml:trace contextRef="#ctx0" brushRef="#br0" timeOffset="577.265">908 114,'42'62,"4"-2,1-3,13 10,72 60,-57-63,-56-55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25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249 198,'-26'21,"1"2,1 0,1 1,1 2,1 0,2 1,0 1,2 1,-4 10,17-31,0-1,0 1,0-1,1 1,0 0,1 1,0-1,0 0,0 1,1-1,1 1,0-1,0 1,0-1,1 1,0-1,1 1,0-1,0 0,1 1,0-1,0-1,1 1,0 0,0-1,1 0,0 0,0 0,6 5,-7-7,1 0,0-1,0 1,0-1,1 0,-1 0,1-1,0 0,0 0,0 0,0 0,1-1,-1 0,0-1,1 1,0-1,-1-1,1 1,0-1,-1 0,1-1,0 1,-1-1,1-1,-1 1,1-1,-1 0,1-1,-1 1,5-4,2-3,0-1,0-1,-1 0,-1 0,0-1,0-1,-1 1,-1-2,0 0,-1 0,0 0,-1-1,-1 0,0 0,-1-1,-1 0,0 1,-1-2,-1 1,0-3,-2 8,1 1,-2 0,1-1,-1 1,-1 0,0 0,-1 0,0 0,0 0,-1 1,0-1,0 1,-1 0,-1 0,-4-5,7 9,-1 0,0 0,0 0,-1 0,1 1,-1 0,0 0,0 0,0 1,0 0,-1 0,1 0,-1 0,0 1,0 0,0 0,0 1,0 0,-1 0,1 0,0 0,0 1,-1 0,1 1,0 0,-2 0,2 1,0 0,0 0,0 1,0 0,1 0,-1 1,1 0,0 0,0 0,0 0,1 1,-1-1,0 2,-13 16</inkml:trace>
  <inkml:trace contextRef="#ctx0" brushRef="#br0" timeOffset="216.552">616 537,'-9'29,"1"9,2-2</inkml:trace>
  <inkml:trace contextRef="#ctx0" brushRef="#br0" timeOffset="551.589">1181 57,'-81'116,"4"3,-36 80,108-194,1 1,1-1,-1 1,1 0,-1 0,2 0,-1 0,1 0,0 1,0-1,1 1,-1 0,2-1,-1 1,1 0,0-1,0 1,1 0,0 0,0-1,0 1,1-1,0 1,0-1,1 0,0 0,0 0,0 0,1 0,0-1,0 1,0-1,1 0,1 1,1-2,0 0,0 0,0 0,1-1,-1 0,1-1,0 0,0 0,0 0,0-1,0-1,0 1,0-1,0 0,0-1,0 0,0 0,0-1,0 0,-1 0,1-1,-1 0,1-1,-1 1,0-1,0-1,-1 1,1-1,-1 0,0-1,0 1,-1-1,1 0,-1-1,-1 1,1-1,-1 0,-1 0,1 0,-1-1,0 1,-1-1,1-2,-3 4,0 0,0-1,-1 1,0 0,0 0,0 0,-1 0,0 0,0 0,-1 1,1-1,-1 1,0-1,-1 1,1 0,-1 0,0 1,-1-1,1 1,-1 0,1 0,-1 0,0 1,-1-1,1 1,-1 0,1 1,-1 0,0 0,0 0,0 0,0 1,0 0,0 0,0 1,-1 0,1 0,0 0,0 1,0 0,0 0,0 0,0 1,0 0,0 0,0 0,1 1,-1 0,-4 3,-18 11,3 0</inkml:trace>
  <inkml:trace contextRef="#ctx0" brushRef="#br0" timeOffset="1202.566">1604 114,'-6'-1,"-1"1,1-1,0 1,0 1,-1-1,1 1,0 0,0 0,0 1,0 0,0 0,0 0,0 1,1 0,-1 0,1 1,0-1,0 1,0 0,1 0,-1 1,1-1,-2 3,-10 13,0 1,1 0,1 1,1 1,1 0,2 0,0 1,1 1,1 0,1 0,0 9,5-25,1 0,-1 1,1-1,1 1,0-1,0 1,1-1,0 0,1 1,0-1,0 0,1 0,0 0,1 0,0-1,0 1,1-1,0 0,0 0,1-1,0 1,0-1,1-1,0 1,0-1,1 0,-1-1,5 2,-5-2,0 0,0-1,1 0,0 0,0-1,0 0,0-1,1 0,-1 0,1 0,-1-1,1 0,0-1,-1 0,1-1,-1 1,1-2,0 1,-1-1,0 0,1-1,-1 0,0 0,-1-1,1 0,0 0,-1-1,0 0,0 0,-1-1,1 0,-1 0,-2 2,0 1,0-1,0 0,0 0,-1-1,0 1,0-1,0 0,0 0,-1 0,1 0,-1 0,-1 0,1-1,-1 1,0-1,0 1,-1-1,1 1,-1-1,0 1,-1-1,1 0,-1 1,0-1,-1 1,1 0,-1-1,0 1,-1 0,1 0,-1 0,0 1,0-1,0 1,-1-1,0 1,1 0,-2 0,-1-1,0 2,0 0,0 0,-1 1,1 0,-1 0,1 1,-1-1,0 1,0 1,0-1,0 1,1 1,-1-1,0 1,0 0,0 1,1-1,-6 3,-8 4</inkml:trace>
  <inkml:trace contextRef="#ctx0" brushRef="#br0" timeOffset="4266.983">1999 424,'-1'0,"0"0,0 0,0 0,0 0,-1 0,1 0,0 0,0 1,0-1,0 0,-1 1,1-1,0 1,0-1,0 1,0 0,0-1,0 1,0 0,0-1,1 1,-1 0,0 0,0 0,1 0,-1 0,0 0,1 0,-1 0,1 0,-1 0,1 1,0-1,-1 0,1 0,0 0,0 0,0 1,0-1,0 0,0 0,0 0,0 1,1-1,-1 0,1 1,-5 10,-2 5,1 1,0 0,1 0,1 0,1 1,1-1,0 1,2-1,0 1,0-1,4 11,-5-27,0 1,1-1,-1 1,1-1,0 0,-1 1,1-1,0 0,0 0,1 0,-1 0,0 1,1-2,-1 1,1 0,0 0,-1 0,1-1,0 1,0-1,0 0,0 1,0-1,1 0,-1 0,0 0,0 0,1-1,-1 1,0-1,1 1,-1-1,1 0,-1 0,1 0,-1 0,1-1,-1 1,0 0,1-1,-1 0,0 0,1 1,-1-1,0-1,0 1,0 0,1-1,16-11,-1-2,0 1,-1-2,-1-1,-1 0,13-18,-21 27,-7 7,1-1,-1 1,1 0,-1 0,1 0,-1 1,1-1,0 0,-1 0,1 0,0 0,0 1,-1-1,1 0,0 0,0 1,0-1,0 1,0-1,0 1,0-1,0 1,0 0,0 0,0-1,1 1,-1 0,0 0,0 0,0 0,0 0,0 0,0 0,0 1,0-1,0 0,0 1,1-1,-1 0,0 1,-1-1,1 1,0 0,0-1,0 1,0 0,0-1,-1 1,1 0,0 0,0 0,-1 0,1 0,-1 0,1 0,-1 0,1 0,-1 0,0 0,0 0,1 0,-1 0,0 0,0 0,0 0,0 1,0-1,0 0,0 0,0 1,0 3,-1-1,1 1,1 0,-1-1,1 1,0-1,0 0,0 1,0-1,1 0,0 1,0-1,0 0,0 0,1 0,-1-1,1 1,0-1,0 1,0-1,1 0,-1 0,1-1,0 1,0-1,0 1,0-1,0 0,0-1,0 1,1-1,-1 0,1 0,3-1,0-1,0-1,0 1,0-1,-1-1,1 1,-1-1,0 0,1-1,-2 0,1 0,0-1,-1 0,0 0,0 0,0-1,-1 1,1-1,-2-1,1 1,-1-1,1 0,-2 0,1 0,-1 0,0-1,-1 1,0-2,16-38,-11 28</inkml:trace>
  <inkml:trace contextRef="#ctx0" brushRef="#br0" timeOffset="5718.853">2903 1,'4'6,"-1"0,0 1,0-1,0 1,-1 0,0 0,0 0,-1 0,0 0,0 0,-1 0,0 0,0 0,0 1,-1-1,0 0,-1 0,1 0,-2 0,-11 55,-3-1,-2-1,-14 25,19-48,-67 154,80-188,0-1,-1 0,1 0,0 1,0-1,0 1,1-1,-1 1,1 0,-1-1,1 1,0-1,0 1,0 0,0-1,0 1,1 0,-1-1,1 1,-1-1,1 1,0-1,0 1,1-1,-1 0,0 1,1-1,-1 0,1 0,0 0,-1 0,1 0,0-1,0 1,1 0,-1-1,0 0,1 1,104-23,-49 4,-45 15,0 0,0 0,0 2,1-1,-1 2,0 0,0 0,0 2,0-1,10 4,-4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38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1 254,'425'0,"-313"-17,-88 12</inkml:trace>
  <inkml:trace contextRef="#ctx0" brushRef="#br0" timeOffset="294.113">1 536,'48'0,"21"0,3 0,-6 0,-9 0,-10 0,-8 0,-5 0,-4 0,-8-5,-2-1,-4 0</inkml:trace>
  <inkml:trace contextRef="#ctx0" brushRef="#br0" timeOffset="3761.4">311 1,'60'33,"174"153,-110-88,-123-96,0 0,0 0,0 1,0-1,-1 0,1 0,-1 1,0-1,1 1,-1-1,0 0,0 1,-1-1,1 0,-1 1,1-1,-1 0,1 1,-1-1,0 0,0 0,0 0,-1 0,1 0,0 0,-1 0,1 0,-1 0,0-1,1 1,-1-1,0 1,0-1,0 0,0 1,0-1,-1 0,-11 13,-177 206,96-108,75-81,19-20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30,'10'0,"12"0,8 0,3 0,1 0,0 0,-2 0,-1-5,-1-1,-1 0,0 1,-1 1,0 2,0 1,0 1,-5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6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30,'15'0,"13"0,8 0,2 0,0 0,-2-5,-3-1,-1 0,-2 1,-1 1,-1 2,0 1,-1 1,-4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45.6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28,'-27'16,"1"1,1 2,0 1,2 0,0 2,1 0,-4 8,-202 251,86-133,109-115,21-27</inkml:trace>
  <inkml:trace contextRef="#ctx0" brushRef="#br0" timeOffset="352.729">0 0,'9'30,"1"0,1-1,1 0,2-1,1 0,1-1,18 23,114 96,-89-94,71 80,-129-131,0 1,0 0,0-1,1 1,-1-1,0 1,1-1,-1 0,1 0,-1 1,1-1,0 0,-1 0,1-1,0 1,0 0,-1 0,1-1,0 1,0-1,0 0,0 1,0-1,0 0,0 0,0 0,0-1,0 1,0 0,-1-1,1 1,0-1,0 0,0 0,8-8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8:52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293 170,'-22'10,"0"2,1 0,0 1,1 2,1 0,0 1,1 0,1 2,0 0,-5 10,14-19,0 1,0 0,2 0,-1 1,1 0,1 0,0 0,0 1,1 0,1 0,0 0,1 0,0 0,1 1,0-1,1 1,0-1,1 0,0 1,1-1,1 0,2 10,-1-16,0 0,0 0,0 0,1-1,-1 1,1-1,1-1,-1 1,1-1,-1 0,1 0,0 0,1-1,-1 0,1 0,-1 0,1-1,0 0,0-1,0 0,0 0,0 0,0-1,0 0,0 0,0 0,0-1,0 0,0-1,0 0,0 0,4-2,8-1,-1-2,1 0,-1-1,-1 0,0-2,0 0,-1-1,0-1,-1 0,0-1,-1 0,0-2,-1 1,-1-2,0 1,-2-2,1 1,-2-2,0 1,-2-1,1 0,-2-1,-1 0,0 0,-1 0,-1 0,-1-1,-1 1,-1-6,0 20,-1 0,-1 0,1-1,-1 1,0 0,0 1,0-1,-1 0,0 1,0-1,0 1,0 0,-1 0,1 0,-1 0,0 1,0 0,-1-1,1 1,-1 1,1-1,-1 1,0 0,0 0,0 0,0 1,-4-1,-9-3,-1 2,1 0,-1 2,0 0,0 1,1 0,-6 2,15-1,0 1,0-1,0 2,0-1,0 1,0 1,1 0,-1 0,1 0,0 1,0 0,1 1,0 0,0 0,0 0,0 1,1 0,-4 6,-2 8</inkml:trace>
  <inkml:trace contextRef="#ctx0" brushRef="#br0" timeOffset="284.688">802 508,'-10'19,"2"7,2-7,2-5</inkml:trace>
  <inkml:trace contextRef="#ctx0" brushRef="#br0" timeOffset="649.673">1196 86,'-36'40,"2"1,2 2,1 1,2 2,3 1,1 1,-3 13,25-56,1 0,-1 0,1 0,0 0,0 1,0-1,1 1,-1-1,2 1,-1 0,0-1,1 1,0 0,1-1,-1 1,1 0,0-1,0 1,1 0,0-1,0 0,0 1,0-1,1 0,0 0,0-1,1 1,-1 0,1-1,0 0,0 0,4 1,1-1,0 0,0 0,0-1,0 0,0-1,1 1,-1-2,1 0,-1 0,1-1,0 0,-1 0,1-1,-1 0,1-1,-1 0,1-1,-1 0,0 0,0-1,-1 0,1-1,-1 0,0 0,0 0,0-1,-1-1,0 1,0-1,-1 0,4-5,-9 8,1-1,-1 0,0 1,0-1,0 0,-1 1,0-1,0 0,0 0,0 1,-1-1,0 0,0 1,0-1,0 0,-1 1,0 0,0-1,0 1,0 0,-1 0,0 0,1 0,-2 1,1-1,0 1,-1-1,1 1,-1 0,0 1,0-1,0 1,0 0,-1-1,1 2,0-1,-1 1,0-1,1 1,-1 0,0 1,1-1,-1 1,0 0,0 0,1 1,-4 0,-3-1,0 0,0 1,0 0,1 1,-1 0,0 1,1 0,0 1,0 0,0 0,0 1,0 0,-1 2,-14 10</inkml:trace>
  <inkml:trace contextRef="#ctx0" brushRef="#br0" timeOffset="1066.171">1789 113,'-40'41,"2"1,1 2,3 2,1 1,-5 15,34-57,0 0,0 0,1 1,0-1,0 1,0-1,1 1,0 0,0 0,0 1,1-1,0 0,0 0,1 1,-1-1,1 0,1 1,-1-1,1 0,0 1,1-1,-1 0,1 0,1 0,-1 0,1 0,0-1,0 1,0-1,1 0,0 0,3 3,1-2,1 1,0-2,1 1,0-1,0 0,0-1,0 0,1-1,-1 0,1-1,0 0,3 0,-10-2,0 0,1 0,-1 0,0 0,0 0,1-1,-1 0,0 0,0 0,0-1,0 1,0-1,0 0,0 0,-1 0,1-1,-1 1,1-1,-1 0,0 0,0 0,0 0,-1-1,1 1,-1-1,0 0,0 1,0-1,0 0,-1 0,1 0,-1-1,1 1,-1 0,0 0,0 0,-1-1,1 1,-1 0,0 0,0-1,0 1,0 0,-1 0,0 0,1-1,-2 1,1 0,0 0,-1 0,0 0,0 1,0-1,0 0,-1 1,1 0,-1-1,0 1,0 0,0 0,-1 1,1-1,-1 1,-2-2,-1 0,0 0,0 1,0 0,-1 1,1 0,-1 0,0 0,1 1,-1 0,0 0,0 1,0 0,1 1,-1 0,0 0,0 0,0 2,-34 14,27-7</inkml:trace>
  <inkml:trace contextRef="#ctx0" brushRef="#br0" timeOffset="1581.173">2241 0,'-34'104,"-122"245,147-327,7-20,0 1,0 0,1-1,-1 1,0 0,1 0,0 0,0 0,-1 0,2 0,-1 0,0 0,1 0,-1 1,1-1,0 0,0 0,0 0,1 1,-1-1,1 0,0 0,0 0,0 0,0 0,0 0,1 0,-1 0,1 0,0-1,0 1,0-1,0 1,0-1,0 0,3 2,7 0,0-2,1 0,-1 0,1-1,0-1,-1 0,1-1,-1 0,1-1,-1 0,0-1,1 0,-2-1,1-1,0 0,6-4,13-2,82-24,-89 31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1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28,'197'-27,"171"26,-344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58,'24'0,"27"0,15-5,0-2,-5 1,-4 1,-7 1,-7-3,-6 0,-5 1,-3 1,-1 1,-6 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6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1,'-10'38,"-2"27,4 8,5-4,2-10,2-9,0-8,0-7,1-5,-2-2,1-1,-1-1,5-4,1-6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7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0,'-5'15,"-1"4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7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28,'-12'9,"1"0,0 0,1 1,0 0,0 1,1 0,1 1,0 0,0 0,1 0,-3 10,9-21,0 1,1 0,-1 0,1 0,-1-1,1 1,0 0,0 0,0 0,0 0,0 0,0 0,0-1,1 1,-1 0,1 0,-1 0,1-1,0 1,-1 0,1 0,0-1,0 1,0-1,1 1,-1-1,0 1,1-1,-1 0,0 0,1 0,0 1,-1-1,1 0,69 20,-29-11,-37-10,-1 1,1 0,-1 1,0-1,0 1,1 0,-1 0,0 0,0 1,-1-1,1 1,0 0,-1 0,0 0,0 1,0-1,0 1,0-1,-1 1,1 0,-1 0,0 0,-1 0,1 1,-1-1,1 0,-1 1,0-1,-1 1,1-1,-1 1,0 0,0-1,-1 1,1-1,-1 1,0 0,-6 10,0-2,-1 1,0-1,-1 0,0 0,-1-1,-1-1,0 1,-6 3,-24 6,21-17</inkml:trace>
  <inkml:trace contextRef="#ctx0" brushRef="#br0" timeOffset="246.118">35 57,'38'0,"23"0,5 0,-3 0,-8 0,-13 0</inkml:trace>
  <inkml:trace contextRef="#ctx0" brushRef="#br0" timeOffset="700.711">571 1,'5'0,"1"0,-1 0,0 1,0 0,0 0,0 0,0 1,0 0,0 0,-1 0,1 0,0 1,-1 0,0 0,0 0,0 0,0 1,0-1,-1 1,1 0,-1 0,0 0,0 1,-1-1,1 1,-1 0,0-1,0 1,-1 0,0 0,1 0,-2 0,1 4,-15 27,11-33,1-1,1 1,-1-1,0 1,1 0,-1-1,1 1,0 0,0 0,0 0,0 0,1 0,-1 0,1 1,0-1,0 0,0 0,0 0,0 0,1 0,-1 0,1 1,0-1,0 0,0-1,0 1,1 0,-1 0,1 0,-1-1,2 1,79 54,-79-54,0 1,0 0,0 0,-1 0,1 0,-1 0,0 0,0 1,0-1,-1 1,0-1,1 1,-2 0,1-1,0 1,-1 0,0 0,0-1,-1 1,1 0,-1-1,0 1,0 0,0-1,-1 1,0-1,0 1,0-1,0 0,-1 0,1 0,-3 2,-2 3,-1 0,0-1,0 0,-1-1,0 0,0 0,-1-1,1 0,-1-1,-1 0,1 0,-1-1,0-1,0 0,0 0,0-1,0 0,-1-1,1 0,0-1,-1 0,1-1,-5-1,-9 1</inkml:trace>
  <inkml:trace contextRef="#ctx0" brushRef="#br0" timeOffset="1451.484">909 678,'123'-176,"-86"130,-27 33,-6 6,0 1,1-1,0 1,0 1,1-1,-1 1,1 0,0 0,1 0,-1 1,5-2,-9 6,0 0,0 0,0 0,0 0,-1 1,1-1,0 1,0-1,0 1,0 0,-1-1,1 1,0 0,-1 0,1 0,-1 1,1-1,-1 0,0 0,1 1,-1-1,0 1,0-1,0 1,0 0,0-1,0 1,0 0,-1 0,1 0,-1-1,1 1,-1 0,0 0,0 0,1 0,-2 1,18 32,-13-32,0 0,0-1,0 0,1 0,-1 0,1 0,-1-1,1 0,-1 0,1 0,0 0,-1-1,1 0,0 0,0 0,-1 0,1-1,0 0,-1 0,1 0,0 0,-1-1,0 0,1 0,-1 0,0 0,0-1,3-2,0 1,-1 1,1 0,0 0,0 1,-1 0,2 0,-1 0,0 1,0 0,0 1,1-1,4 2,-9 1,0-1,0 2,0-1,0 0,0 0,-1 1,1 0,-1-1,0 1,0 0,0 0,0 0,0 0,-1 0,1 1,-1-1,0 1,0-1,0 1,-1-1,1 1,-1-1,0 1,0-1,0 4,8 30,16-4,-9-24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03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57,'-17'5,"1"1,-1 1,1 1,1 0,-1 1,1 0,1 2,0-1,0 2,1 0,1 0,-2 4,6-7,0 2,1-1,0 1,1 0,0 0,0 1,2 0,-1 0,1 0,1 0,1 1,-1-1,2 1,0-1,0 1,1 0,1 0,0-1,1 1,0-1,1 1,0-1,1 0,0 0,1 0,4 5,-3-9,1 1,0-1,0 0,1-1,0 0,0 0,1-1,0 0,0-1,0 1,1-2,0 1,0-2,0 1,0-1,1-1,-1 0,1 0,0-1,-1 0,1-1,0 0,-1-1,1 0,0-1,-1 0,0 0,1-1,4-3,0-2,0-1,0-1,-1 0,0-1,-1 0,0-1,-1 0,-1-1,0-1,0 0,-1 0,-1-1,-1 0,0-1,-1 0,0 0,-2-1,0 1,1-5,-4 11,0 0,0 0,-1-1,0 1,0 0,-2-1,1 1,-1-1,0 1,-1 0,-1 0,1 0,-2 0,1 0,-1 0,-1 1,0 0,0 0,-1 0,0 1,0-1,-1 1,0 1,0 0,-1 0,0 0,0 1,-1 0,0 0,0 1,0 0,-1 1,1 0,-1 1,0 0,0 0,0 1,-1 0,-9 0,10 4,-1 1,1 0,0 1,0 0,0 0,0 1,1 0,0 1,0 0,1 1,-1 0,1 0,1 0,-1 1,1 0,1 1,-1 0,2 0,-1 0,1 0,0 2,-6 15</inkml:trace>
  <inkml:trace contextRef="#ctx0" brushRef="#br0" timeOffset="243.51">773 395,'-10'29,"2"9,3-1</inkml:trace>
  <inkml:trace contextRef="#ctx0" brushRef="#br0" timeOffset="597.24">1281 57,'-41'42,"2"1,2 3,2 0,2 3,1 2,-12 57,43-103,-1-1,1 0,1 1,-1-1,1 1,0-1,0 1,0-1,0 0,1 1,0-1,0 1,0-1,0 0,1 0,-1 0,1 0,0 0,1 0,-1 0,1 0,-1-1,1 1,2 0,0-1,0 0,1 0,0 0,-1-1,1 0,0 0,0-1,0 0,0 0,1 0,-1-1,0 1,0-2,0 1,0-1,0 0,1 0,-1 0,-1-1,1 0,0 0,0-1,-1 1,1-1,-1-1,0 1,0-1,0 0,0 0,-1 0,0 0,1-1,-2 0,1 0,1-3,-4 6,0-1,0 1,-1-1,1 1,-1-1,0 0,0 0,0 1,0-1,0 0,0 1,-1-1,1 1,-1-1,0 0,0 1,0-1,0 1,0 0,0-1,-1 1,1 0,-1 0,0 0,1 0,-1 0,0 0,0 0,-1 0,1 1,0-1,0 1,-1 0,-1-1,-2-2,-1 1,0 0,0 0,0 1,0 0,0 0,-1 0,1 1,0 0,-1 1,-7 0,-38 15,34-4</inkml:trace>
  <inkml:trace contextRef="#ctx0" brushRef="#br0" timeOffset="992.718">1761 0,'-28'33,"-22"27,2 2,3 2,-31 58,72-116,0 0,0 0,1 0,0 1,0 0,0 0,1-1,0 2,0-1,0 0,1 0,0 0,1 1,0-1,0 0,0 0,1 1,0-1,1 0,0 0,0 0,0 0,1 0,0 0,0-1,0 1,1-1,0 0,0 0,1 0,0-1,1 1,3 2,1-1,1-1,-1 0,1 0,0-1,0-1,0 0,1 0,-1-1,1 0,9 0,-15-2,-1 0,1-1,0 0,-1 0,1 0,-1-1,1 0,0 0,-1 0,0-1,1 0,-1 0,0 0,0 0,0-1,0 0,0 0,-1 0,1-1,-1 1,0-1,0 0,0-1,-1 1,0-1,1 0,-2 2,0 1,-1-1,0 0,1 0,-1 0,0 0,0 0,-1 0,1 0,-1 0,1 0,-1 0,0-1,0 1,0 0,-1 0,1 0,-1 0,0 0,1 0,-1 0,-1 0,1 0,0 0,-1 0,1 1,-1-1,0 1,0-1,0 1,0 0,-1-1,1 1,-2-1,-3-2,0 0,0 0,-1 1,0 0,1 0,-2 1,1 0,0 0,-1 1,1 0,-1 1,0-1,-75 6,65 3</inkml:trace>
  <inkml:trace contextRef="#ctx0" brushRef="#br0" timeOffset="2611.824">2466 169,'-15'29,"-8"19,-7 6,3-1,1-10,5-7,1-10,4-5,0 0,-2-5,-3 0,2-2</inkml:trace>
  <inkml:trace contextRef="#ctx0" brushRef="#br0" timeOffset="2881.296">1987 311,'43'14,"24"15,5 6,-4-2,-10-1,-9-8,-13-2,-9-4,-3-2,-1-2,0-5,-4-3</inkml:trace>
  <inkml:trace contextRef="#ctx0" brushRef="#br0" timeOffset="3197.689">2212 85,'10'38,"7"23,2 5,-3-4,-4-7,-4-3,-4-7,-2-5,-1-5,-1-4,-1-2,0-1,0-1,1 1,-1-1,6 0,1-4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15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1,'38'10,"22"2,7 1,-5-4,-7-2,-8-2,-8-3,-5-1,-5-1,-1 0,-6-6,-1-1,-6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15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29,'43'0,"34"-5,8-1,-5 0,-12 1,-12 2,-11 1,-9 1,-10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14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1,'-24'38,"-17"42,-8 12,6-5,10-13,10-13,5-13,5-10,0-6,2-4,-1-2,0 0,-1-6,-5 0,2-4</inkml:trace>
  <inkml:trace contextRef="#ctx0" brushRef="#br0" timeOffset="335.998">1 29,'327'362,"-150"-206,-132-101,-37-52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13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0 283,'7'4,"0"0,0-1,0 1,1-2,-1 1,1-1,0 0,-1 0,1-1,0 0,0-1,0 0,0 0,0-1,0 1,0-2,0 1,166-23,52-5,-136 17,-77 13</inkml:trace>
  <inkml:trace contextRef="#ctx0" brushRef="#br0" timeOffset="583.79">57 594,'260'-12,"-198"3,1 3,0 3,27 3,-66 0</inkml:trace>
  <inkml:trace contextRef="#ctx0" brushRef="#br0" timeOffset="1118.92">338 0,'-1'2,"0"-1,0 1,0-1,0 1,0-1,0 1,0 0,0-1,1 1,-1 0,1 0,-1-1,1 1,0 0,-1 0,1 0,0 0,0 0,1-1,-1 1,0 0,0 0,1 0,-1 0,1-1,0 1,0 0,-1-1,1 1,0 0,1 1,8 9,-1 1,2-1,-1-1,2 0,-1 0,2-1,-1 0,1-1,1-1,-1 0,1-1,1-1,1 1,103 39,-89-37,-1 2,0 0,-1 3,0 0,10 8,-35-19,1 0,-1 0,0 0,1 0,-1 1,-1 0,1-1,0 1,-1 0,0 0,0 1,0-1,0 0,-1 1,0-1,0 1,0-1,0 1,-1-1,0 1,0 0,0-1,0 1,-1 0,0-1,0 1,-1 3,-1 3,-1 0,0 0,0-1,-1 1,-1-1,0-1,0 1,-1-1,0 0,-7 8,-174 179,23-78,146-103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19:59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16,'11'-15,"-8"21,-6 30,-6 40,4 0,4 1,3 18,0 8,-13 95,-24 1,33-191,0 0,0 0,0-1,1 1,0 0,1 0,-1 0,2 0,-1 0,1-1,0 1,1 3,-1-10,0 0,-1-1,1 1,0 0,0 0,-1 0,1 0,0-1,0 1,0 0,0-1,0 1,0-1,0 1,1-1,-1 0,0 1,0-1,0 0,0 0,0 0,1 0,-1 0,0 0,0 0,0 0,0 0,0 0,1-1,-1 1,0 0,0-1,0 1,0-1,0 0,0 1,0-1,0 0,0 1,0-1,-1 0,1 0,0 0,0 0,14-13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0:0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1,'-5'19,"-6"6,3 0,8-10,4-8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0:00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2,'-27'41,"2"2,2 1,2 1,2 0,2 2,-3 16,19-59,-1 0,0 0,1 1,0-1,0 1,1-1,-1 1,1-1,0 1,0-1,0 1,0 0,1-1,0 1,0-1,0 0,1 1,-1-1,1 0,0 0,1 0,-1 0,0 0,1 0,0-1,0 1,0-1,0 0,1 0,-1 0,1 0,0-1,0 1,0-1,0 0,3 1,8 0,0-1,0-1,1 0,-1-1,0-1,0 0,1-1,-1-1,0-1,-1 1,1-2,-1 0,0-1,0-1,0 0,-1 0,0-2,-1 1,0-2,0 0,-1 0,2-3,-6 8,0-1,-1 0,1 0,-1-1,0 1,-1-1,0-1,0 1,0-1,-1 0,0 0,-1 0,1-1,-2 1,1-1,-1 0,-1 0,1 1,-2-1,1 0,-1 0,0 0,-1 0,0 0,-1 0,0 0,0 1,0-1,-1 1,-1-1,0 1,0 0,0 0,-3-3,-3 2,0 1,-1 0,0 0,0 1,-1 0,1 1,-1 0,-1 1,1 0,-1 1,0 1,0 0,0 1,0 0,-1 1,1 0,-1 1,1 1,0 0,0 1,-1 0,1 1,0 0,1 1,-1 1,1 0,-1 1,-9 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0:00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0,'1'66,"1"-4,-3 0,-3 0,-2 0,-12 47,-31 149,42-201,5-34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0:0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1 469,'17'-56,"26"-114,-37 153,0 0,2 0,0 1,0 0,2 0,0 1,1 0,0 1,1 0,0 1,2 0,-1 1,1 0,1 2,10-7,-23 16,0 0,1 0,-1 0,0 0,1 0,-1 0,1 1,-1-1,1 1,-1 0,1 0,0 0,-1 0,1 0,-1 1,1-1,-1 1,1-1,-1 1,1 0,-1 0,0 0,0 0,1 0,-1 1,0-1,0 1,0-1,0 1,0 0,-1 0,1 0,-1 0,1 0,-1 0,1 0,-1 1,0-1,0 0,0 1,-1-1,1 1,0-1,-1 1,35 190,-35-190,0 1,1-1,-1 1,1-1,0 0,0 1,0-1,0 0,0 0,1 0,-1 0,1 0,0 0,0 0,0 0,0-1,0 1,1-1,-1 0,1 0,0 1,-1-2,1 1,0 0,0-1,0 1,1-1,-1 0,0 0,0 0,1 0,-1-1,0 1,1-1,-1 0,1 0,-1 0,0 0,1-1,-1 1,0-1,1 0,-1 0,0 0,1-1,141-111,7-10,-150 121,0 1,-1 0,1 0,0 0,0 0,-1 1,1-1,0 0,0 1,0-1,0 1,0-1,0 1,0 0,0 0,0 0,0 0,0 0,0 1,0-1,0 1,0-1,0 1,-1 0,1-1,0 1,0 0,0 0,-1 0,1 1,-1-1,1 0,-1 1,1-1,-1 0,0 1,0 0,1-1,-1 1,0 0,-1 0,1-1,0 1,0 0,-1 0,1 0,-1 0,0 0,1 0,-1 0,0 0,0 0,0 0,-1 0,1 0,-1 1,3 19,0 0,1 0,2 0,0 0,1-1,1 0,1 0,3 4,1-7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0:06.3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0,'-3'3,"0"0,0-1,1 1,-1 0,1 1,0-1,0 0,0 1,0-1,1 1,-1-1,1 1,0 0,0 0,0 0,0 3,-2 6,-19 81,5 1,4 1,1 42,-3 23,-10 59,-9-1,-10-2,-50 142,62-275,-3-2,-4-1,-18 23,-64 131,120-234,1 0,-1-1,1 1,-1 0,1 0,0 0,-1-1,1 1,0 0,0 0,-1 0,1 0,0-1,0 1,0 0,0 0,0 0,0 0,0 0,0 0,1-1,-1 1,0 0,0 0,1 0,-1 0,0-1,1 1,-1 0,1 0,-1-1,1 1,0 0,-1-1,1 1,-1-1,1 1,0-1,0 1,-1-1,1 1,0-1,0 0,0 1,-1-1,1 0,0 0,0 1,0-1,0 0,52 0,-40-2,136 9,194 22,-139-20,0-9,136-20,-161 9,955-20,495 15,-1448 16,1165 29,-1113-31,227-33,-163-10,-295 45,0 0,-1 0,1 0,0 0,0-1,0 1,-1-1,1 1,0-1,-1 0,1 0,0 0,-1 0,1 0,-1 0,1 0,-1 0,0-1,1 1,-1 0,0-1,0 1,0-1,0 1,0-1,0 0,-1 1,1-1,-1 0,1 0,-1 1,1-1,-1 0,0 0,0 0,0 0,0 1,0-1,0 0,-1 0,1 0,0 1,-1-1,0 0,1 0,-1 1,0-2,-38-113,35-170,31-196,28-297,-22 517,-25 228,-7 32,1 0,-1-1,1 1,-1-1,0 1,0-1,0 1,-1-1,1 0,0 1,-1-1,0 0,0 0,0 1,0-1,0 0,0 0,-1 1,1-1,-1 0,0 1,1-1,-2 0,1 1,0-1,0 1,-1 0,1-1,-1 1,0 0,1 0,-1 0,0 0,0 0,-1 1,1-1,0 0,-1 1,1 0,-1-1,1 1,-1 0,1 0,-2 1,-16-2,-1 1,1 1,-1 1,1 1,-1 1,-15 4,-45 5,-678 1,-2 11,-351 4,530-12,-66 7,156 11,-141 6,383-17,79-46,63-4,97 23,0-1,-1 1,1 1,-1 0,0 1,0 0,0 1,0 0,0 1,0 0,0 1,-8 2,-217 17,214-16,5 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1159,'36'16,"1"-2,0-1,1-2,1-2,0-1,0-2,0-2,0-1,1-3,-1-1,38-5,-52 1,0-2,0 0,0-2,-1-1,0 0,-1-2,0-1,-1 0,-1-2,0-1,-1 0,0-1,5-8,27-31,-3-3,-1-1,33-60,290-472,-362 578,1-1,0 2,0 0,2 0,-1 1,2 0,-1 1,2 1,-1 0,2 0,-1 2,1 0,0 0,1 1,9-2,-21 9,0 0,1 0,-1 0,0 0,0 1,0 0,0 0,0 0,0 0,0 1,-1-1,1 1,0 0,-1 0,1 1,-1-1,0 0,0 1,0 0,0 0,0 0,-1 0,1 1,-1-1,0 0,0 1,0 0,0-1,0 2,37 117,-39-122,16 101,-4 0,-5 0,-4 1,-6 34,3-54,-1-42,2 31,-4 0,-3-1,-5 19,7-69,0 0,-1-1,-1 0,-1 0,0 0,-2-1,0 0,-1-1,-1 0,0-1,-1 0,-1 0,-12 11,9-15,-1-1,1 0,-2-2,1 0,-1-1,-1 0,0-2,1 0,-2-1,1-1,-1 0,1-2,-1-1,0 0,0-1,0-1,1-1,-1-1,-1-1,5-1,1-1,0-1,1-1,-1 0,1 0,1-2,0 0,0 0,1-1,0-1,1 0,0 0,1-1,1 0,0-1,0 0,2-1,0 0,0 0,1 0,1-1,1 0,0 0,1-3,-7-24</inkml:trace>
  <inkml:trace contextRef="#ctx0" brushRef="#br0" timeOffset="3082.985">2738 143,'-2'56,"26"254,-45-134,-8-1,-8-2,-40 107,27-130,64-191,-6-46,-7 60</inkml:trace>
  <inkml:trace contextRef="#ctx0" brushRef="#br0" timeOffset="3490.001">2230 257,'41'-22,"0"2,2 2,0 2,0 2,1 2,1 1,0 3,1 2,8 1,165-18,13 6,-150 4,-68 9,0 1,0 1,0 0,0 1,1 0,-1 1,0 1,0 0,1 1,12 3,-9 2</inkml:trace>
  <inkml:trace contextRef="#ctx0" brushRef="#br0" timeOffset="3869.94">2088 1469,'73'-4,"0"-3,-1-4,-1-3,14-6,-13 3,391-87,-405 94,1 3,-1 3,1 2,26 4,-68-1,7-1</inkml:trace>
  <inkml:trace contextRef="#ctx0" brushRef="#br0" timeOffset="7421.54">7903 651,'0'0</inkml:trace>
  <inkml:trace contextRef="#ctx0" brushRef="#br0" timeOffset="5669.984">4206 1469,'90'39,"-77"-35,-1-1,2 0,-1-1,0 0,0-1,1-1,-1 0,0-1,1 0,-1-1,0-1,0 0,0-1,-1 0,1-1,-1 0,0-1,0 0,-1-1,1-1,22-19,-1 0,-2-3,-1 0,-1-2,-1-1,-2-1,-2-2,-1 0,-2-1,15-38,10 4,-44 69,0 1,-1-1,1 1,0-1,0 1,0 0,0 0,0 0,0 0,0 0,0 0,1 1,-1-1,0 1,0 0,1-1,-1 1,0 0,1 0,-1 0,0 1,1-1,-1 1,0-1,0 1,0 0,1-1,-1 1,0 0,0 0,0 1,0-1,-1 0,1 1,0 0,12 11,-1 1,-1 0,0 2,-1-1,0 1,-2 1,0 0,0 0,-1 3,-5-15,10 20,0 0,-2 1,-1 0,-1 0,-1 1,-1 0,-1 0,-2 1,0 17,-3-35,-1-1,0 1,-1-1,0 1,-1-1,0 1,0-1,-1 0,0 0,-1 0,0 0,0 0,-1-1,0 0,0 0,-1 0,0-1,-1 1,-5 4,1-1,-1-1,-1 0,0-1,0 0,-1-1,0-1,0 0,0-1,-1 0,0-1,-1-1,1-1,-1 0,1 0,-1-2,0 0,-15-1,22-1,1-1,0 0,0 0,0 0,0-1,0 0,1-1,-1 0,1 0,0 0,0-1,1 0,-1-1,1 1,0-1,1 0,-1-1,1 1,0-1,1 0,0 0,0-1,0 1,1-1,0 0,-1-5,0-12</inkml:trace>
  <inkml:trace contextRef="#ctx0" brushRef="#br0" timeOffset="6922.346">5391 1526,'35'-8,"-1"0,0-3,0-1,-1-1,-1-2,0-1,-1-2,-1 0,-1-3,1-1,-25 19,0 0,0 0,-1 0,0-1,1 0,-1 0,0 0,-1 0,1 0,-1-1,0 0,0 1,0-1,0 0,-1-1,0 1,0 0,-1-1,1 1,-1-1,0 1,-1-1,1 0,-1 1,0-1,-1 1,1-1,-1 0,0 1,-1-1,1 1,-1-1,0 1,0 0,-1 0,0 0,0 0,0 0,-1 0,1 2,-1 0,1 0,-1 1,1-1,-1 1,0 0,0 1,0-1,0 0,0 1,-1 0,1 0,0 0,-1 1,1 0,0-1,-1 1,1 1,0-1,-1 1,1-1,0 1,0 1,-1-1,1 1,0-1,0 1,0 0,1 0,-1 1,0-1,1 1,0 0,-2 1,-6 6,-1 1,2 0,0 1,0 0,1 1,0 0,1 0,1 1,-2 3,4-7,0-1,1 0,0 1,0 0,1 0,0 0,1 1,0-1,1 0,0 1,0-1,1 1,1-1,0 1,0-1,1 1,0-1,1 0,0 0,1 0,0 0,0-1,1 1,1-1,-1 0,7 6,0-7,0-2,1 0,0 0,0-1,1-1,-1 0,1-1,0 0,0-1,0-1,0 0,0-1,0 0,0-1,0-1,8-2,8-2,0-2,0 0,-1-2,0-2,-1 0,0-2,-1-1,0-1,-2-2,20-16,-19 16,34-26,-3-3,-1-3,46-54,12-13,-113 116,-1 1,0-1,0 1,1-1,-1 1,1-1,-1 1,0-1,1 1,-1-1,1 1,-1-1,1 1,-1 0,1-1,0 1,-1 0,1 0,-1-1,1 1,0 0,-1 0,1 0,-1 0,1 0,0 0,-1 0,1 0,0 0,-1 0,1 0,-1 0,1 0,0 1,-1-1,1 0,-1 0,1 1,0-1,-1 0,1 1,-1-1,1 0,-1 1,0-1,1 1,-1-1,1 1,-1-1,0 1,1-1,-1 1,0 0,0-1,1 1,-1-1,0 1,0 0,0-1,0 1,0 0,0-1,0 1,0-1,0 1,0 0,1 52,-2-43,2 9,-1 0,-1-1,-1 1,-1 0,-1 0,0-1,-1 0,-1 0,-1 0,-1-1,0 0,-1 0,-1-1,0 0,-6 5,11-13,-1-1,0 0,0-1,-1 0,1 0,-1 0,-1-1,1 0,-1 0,0-1,0 1,0-2,-1 0,1 0,-1 0,0-1,-4 1,14-4,-1 1,1 0,-1-1,0 1,1-1,-1 1,0 0,1-1,-1 1,0-1,0 1,1-1,-1 1,0-1,0 1,0-1,0 1,1-1,-1 1,0-1,0 0,0 1,0-1,0 1,0-1,-1 1,1-1,0 1,0-1,0 1,0-1,-1 1,1-1,0 1,-1-1,1 1,0-1,-1 1,1 0,0-1,-1 1,1 0,-1-1,178-11,-156 14,-1-1,0 0,0-2,0-1,0 0,0-2,0 0,0-1,-1-1,0-1,1-1,158-106,-156 92,0-1,-1-1,-2-1,0-1,-2-1,11-23,16-21,9-19,-43 118,1 113,-7-129,-1 1,1 0,-2 0,0 0,-1 0,0 0,-1 0,0 0,-1 0,0 0,-2 0,1 0,-1 0,-1-1,0 1,-1-1,-1 0,1 0,-2-1,0 1,-4 4,5-9,0 0,0 0,-1-1,0 0,0 0,0 0,-1-1,0 0,0-1,0 0,0 0,-1 0,0-1,1-1,-1 0,0 0,0 0,-1-1,-5 0,16-1,-1-1,0 1,0 0,0 0,1 0,-1-1,0 1,0 0,0 0,0-1,0 1,0 0,1-1,-1 1,0 0,0 0,0-1,0 1,0 0,0 0,0-1,0 1,0 0,0-1,0 1,0 0,-1 0,1-1,0 1,0 0,0-1,0 1,0 0,0 0,-1 0,1-1,0 1,0 0,0 0,-1 0,1-1,0 1,0 0,-1 0,1 0,0 0,0 0,-1-1,1 1,0 0,0 0,-1 0,1 0,0 0,-1 0,1 0,0 0,25-8,147-8,0-3,-154 17,0-2,0 0,0-1,0 0,-1-2,0 0,0-1,-1-1,1-1,17-21,-23 13</inkml:trace>
  <inkml:trace contextRef="#ctx0" brushRef="#br0" timeOffset="7169.306">7903 1075,'-5'33,"-2"21,1 6,1-7</inkml:trace>
  <inkml:trace contextRef="#ctx0" brushRef="#br0" timeOffset="7653.138">8354 989,'-11'23,"1"0,1 0,1 1,1 0,1 1,2-1,0 1,1 0,2 0,0 0,2 5,0-26,0 1,0-1,1 0,-1 0,1 1,0-1,0 0,0 0,1-1,0 1,-1 0,1-1,0 0,0 0,1 0,-1 0,1 0,0 0,-1-1,1 0,0 0,0 0,1 0,-1-1,0 1,1-1,-1 0,0-1,1 1,-1-1,1 0,-1 0,3 0,4 0,-1-1,1 0,0 0,0-1,-1 0,1-1,-1 0,0-1,0 0,0-1,-1 0,1-1,5-4,-4 0,0 0,-1 0,0-1,-1-1,0 0,-1 0,0-1,-1 1,-1-2,0 1,-1-1,0 0,-1 0,0-1,-2 7,0-1,-1 1,0-1,0 0,-1 0,0 1,0-1,-1 0,0 0,-1 1,0-1,0 1,-1-1,0 1,0 0,-1 0,0 1,-1-1,1 1,-2 0,1 0,-1 0,-5-5,6 8,1 1,-1-1,0 1,0 0,0 0,0 1,0 0,0 0,-1 0,1 0,-1 1,1 0,-1 0,0 0,0 1,1 0,-1 0,0 1,1-1,-1 1,0 0,1 1,-1-1,1 1,0 0,-1 1,1-1,0 1,0 0,1 0,-3 2,-18 14</inkml:trace>
  <inkml:trace contextRef="#ctx0" brushRef="#br0" timeOffset="8066.724">8918 1215,'92'-101,"37"-31,-127 132,0-1,0 1,0 0,0 0,0 0,0 0,0 0,0 0,0 1,0-1,0 0,0 1,0 0,0 0,0-1,0 1,0 0,-1 1,1-1,0 0,-1 0,1 1,-1-1,1 1,-1-1,0 1,1 0,-1-1,0 1,0 0,0 0,-1 0,1 0,0 0,-1 0,1 0,-1 0,0 0,1 0,-1 1,5 9,-2-5,1 1,0 0,1-1,0 0,0 0,0 0,1-1,0 0,0 0,0 0,1-1,0 0,0 0,1-1,-1 0,1 0,0 0,0-1,0-1,0 1,0-1,1-1,-1 1,1-1,-1-1,1 0,0 0,-1 0,1-1,-1-1,0 1,1-2,-1 1,4-2,-3-1,1 0,-1 0,0-1,-1 0,1 0,-1-1,-1-1,1 1,-1-1,0 0,-1 0,0-1,0 0,-1 0,0-1,-1 1,0-1,0 0,-1 0,-1 0,0-1,0 1,0-1,-1-6,-1-6</inkml:trace>
  <inkml:trace contextRef="#ctx0" brushRef="#br0" timeOffset="9137.418">10922 30,'1'654,"27"-184,-28-376,-1-70</inkml:trace>
  <inkml:trace contextRef="#ctx0" brushRef="#br0" timeOffset="9333.243">10583 764,'48'0,"45"-5,16-1,-1 0,-4 1,-11 1,-11 2,-15 1,-9 0,-10 1,-8 0,-10 1</inkml:trace>
  <inkml:trace contextRef="#ctx0" brushRef="#br0" timeOffset="9588.243">11543 792,'-13'19,"0"1,1 1,1 0,1 0,1 1,1 0,1 0,1 1,0 0,2 1,-1 20,4-40,1 1,0-1,-1 1,1-1,1 1,-1-1,1 1,0-1,0 1,0-1,0 0,1 1,0-1,0 0,0 0,0 0,1-1,-1 1,1-1,0 1,0-1,0 0,1 0,-1 0,1 0,-1-1,1 1,0-1,0 0,0 0,0-1,1 1,-1-1,0 0,1 0,-1 0,1 0,-1-1,2 0,6 1,0-1,0 0,0-1,0-1,-1 0,1 0,0-1,-1 0,0-1,1-1,-2 0,1 0,0-1,-1 0,0-1,-1 0,0-1,0 0,0 0,-1-1,0 0,-1 0,0-1,0 0,4-9,-7 11,1 0,-1 0,-1-1,1 1,-2-1,1 0,-1 1,0-1,-1 0,0-1,0 1,-1 0,-1 0,1 0,-1 0,-1 0,0 0,0 0,-1 0,0 1,0-1,-1 1,0 0,0 0,-1 0,0 1,-1-1,1 1,-1 0,-1 1,1-1,-1 2,-1-1,1 1,-1 0,1 0,-1 1,-1 0,1 0,-1 1,-7-2,-88 11,76 1</inkml:trace>
  <inkml:trace contextRef="#ctx0" brushRef="#br0" timeOffset="10093.342">12193 821,'-15'20,"2"1,0 1,1 0,1 0,2 1,0 1,1 0,1 0,2 0,0 1,1 4,4-26,-1 1,1-1,0 1,0-1,1 0,-1 1,0-1,1 0,0 1,0-1,0 0,0 0,1 0,-1 0,1 0,0 0,0 0,0 0,0-1,0 1,1-1,-1 1,1-1,-1 0,1 0,0 0,0 0,0-1,0 1,0-1,0 0,0 0,1 0,-1 0,0-1,1 1,-1-1,0 0,1 1,-1-2,1 1,-1 0,0-1,1 1,-1-1,1-1,129-67,-102 44,-1-1,-1-2,-2 0,0-2,-2-1,-1-3,-11 18,10-14,-2-2,-1 0,-2-1,-1-1,-2-1,-1 0,-1-1,-2 0,-2-1,-2 0,-1 0,-1-1,-3 0,-1 1,-2-14,0 31,0 0,-2 1,0 0,-2-1,0 1,-1 0,0 1,-5-6,9 18,0 1,-1 0,0-1,0 1,0 0,-1 1,1-1,-1 1,0-1,-1 1,1 1,-1-1,1 0,-1 1,0 0,-1 0,1 1,0-1,-1 1,1 0,-1 1,0-1,0 1,1 0,-1 1,0-1,0 1,0 0,-3 1,-8 5,0 1,1 0,0 2,0-1,1 2,0 0,1 1,0 0,1 1,0 1,0 0,2 1,0 0,0 1,1 0,-3 9,-1-6,0 1,2 0,0 1,2 1,0 0,1 0,1 1,1 0,1 1,1-1,1 1,1 0,1 0,1 0,1 0,1 0,1 0,1 0,1 0,1 0,1-1,1 0,1 0,1-1,1 0,0 0,2-1,7 9,-8-17,0 0,0-1,1 0,0-1,1-1,0 0,1-1,0 0,0-1,0 0,1-2,0 1,0-2,1 0,-1-1,1 0,0-1,0-1,11-1,50-1,-45 0</inkml:trace>
  <inkml:trace contextRef="#ctx0" brushRef="#br0" timeOffset="11033.269">13152 708,'-27'22,"2"-3,1 1,0 1,2 2,0 0,2 1,0 0,2 2,1 0,-8 18,24-43,0 1,0 0,0-1,0 1,1 0,-1 0,0 0,1 0,-1 0,1 0,0 0,0 0,0 0,0 0,0 0,0 0,0 0,0 0,1 0,-1 0,1 0,0 0,0 0,-1-1,1 1,0 0,1 0,-1-1,0 1,0-1,1 1,-1-1,1 1,-1-1,1 0,-1 0,1 0,0 0,0 0,-1 0,1 0,0-1,0 1,0 0,0-1,0 0,0 1,1-1,14-1,-1 0,1-1,-1-1,0-1,0 0,0-1,-1-1,1 0,-2-1,1-1,-1 0,0-1,0 0,7-8,95-74,-114 91,1-1,-1 1,1 0,0-1,-1 1,1 0,-1 1,1-1,-1 0,1 1,-1-1,1 1,-1 0,1 0,-1 0,1 0,-1 0,0 1,0-1,0 1,0-1,0 1,0 0,0 0,0 0,-1 0,1 0,-1 0,0 0,1 0,-1 1,0-1,0 1,0-1,-1 1,1-1,-1 1,1-1,-1 1,0-1,0 1,0 2,11 21,-11-22,1 0,0 0,1-1,-1 1,1-1,0 1,-1-1,1 0,1 1,-1-1,0 0,1-1,0 1,-1 0,1-1,0 1,1-1,-1 0,0 0,0 0,1 0,-1-1,1 0,0 1,-1-1,1-1,0 1,0 0,0-1,-1 0,1 0,0 0,0 0,0-1,0 1,-1-1,1 0,0 0,1-1,11-10,-1-2,0 1,-1-2,0 0,-2 0,1-1,-2-1,0 0,-1 0,-1-1,-1-1,3-10,-2 12,5-4,-7 30,-6 41,-1-42,16 128,-14-130,0-1,0 0,0 0,1 0,-1 0,1 0,1-1,-1 1,0-1,1 0,0 1,0-2,0 1,1-1,-1 1,1-1,0 0,0-1,0 1,0-1,0 0,1 0,0 0,-1-2,-1 1,1-1,-1 1,1-1,-1-1,1 1,-1-1,1 1,-1-1,0 0,1-1,-1 1,0-1,0 0,0 0,0 0,0-1,-1 1,1-1,-1 0,1 0,-1 0,3-4,61-91,-52 73,103-202,-117 225,-1 2,-1-1,1 0,0 0,0 0,0 0,0 0,0 0,0 0,0 0,0 0,0 0,0 0,0 0,1 0,-1 0,0 0,1 1,-1-1,1 0,-1 0,1 0,-1 0,1 1,0-1,-1 0,1 1,0-1,-1 0,1 1,0-1,0 1,0-1,0 1,-1 0,1-1,0 1,0 0,0-1,0 1,0 0,0 0,0 0,0 0,0 0,0 0,0 0,0 0,0 1,0-1,0 0,0 0,-1 1,1-1,0 1,0-1,0 1,0-1,-1 1,2 0,51 191,-29-107,-3 1,-4 1,-4 1,-4 0,-3 0,-5 28,-1-100,-1 1,0-1,-1 0,-1 0,0 0,-1-1,-1 1,-1-1,0 0,-1 0,0-1,-1 0,-1 0,0-1,-5 5,0-2,-1-1,0 0,-1-1,-1-1,0-1,-13 7,24-15,0-1,0 0,0 0,-1 0,0-1,1 0,-1 0,0-1,0 0,0 0,0 0,0-1,0 0,0 0,0-1,0 0,0 0,1-1,-1 0,0 0,-5-3,7 3,1-1,0 0,0 0,-1 0,2 0,-1 0,0-1,1 0,0 1,-1-1,2-1,-1 1,0 0,1-1,0 1,0-1,0 0,1 0,-1 1,1-1,0 0,1 0,-1 0,1 0,0-1,0 1,0 0,1-2,1-6,1 0,0 0,1 0,0 1,1-1,0 1,1 0,1 0,-1 1,4-4,18-15,0 1,2 1,1 1,1 2,1 1,1 2,1 1,1 2,1 2,8-2,-45 19,80-40,1 4,2 4,1 4,36-6,-66 23,-9 3</inkml:trace>
  <inkml:trace contextRef="#ctx0" brushRef="#br0" timeOffset="17935.852">536 2203,'176'-28,"1"8,1 8,0 7,62 11,3-3,-41-2,481-13,393-7,-750 21,315-32,-633 30,247-1,63 14,-195-2,0-7,0-4,12-7,525-14,-132-5,185-4,1493 32,-1484-30,-166 16,605-5,-917 18,603 27,-630-28,295 11,188 6,-630-17,-18 5,-34 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0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1 482,'10'-38,"7"-27,6-8,0 4,-1 10,-2 8,-2 15,3 7,1 10,-2 2,0 5,1 4,-3 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1159,'36'16,"1"-2,0-1,1-2,1-2,0-1,0-2,0-2,0-1,1-3,-1-1,38-5,-52 1,0-2,0 0,0-2,-1-1,0 0,-1-2,0-1,-1 0,-1-2,0-1,-1 0,0-1,5-8,27-31,-3-3,-1-1,33-60,290-472,-362 578,1-1,0 2,0 0,2 0,-1 1,2 0,-1 1,2 1,-1 0,2 0,-1 2,1 0,0 0,1 1,9-2,-21 9,0 0,1 0,-1 0,0 0,0 1,0 0,0 0,0 0,0 0,0 1,-1-1,1 1,0 0,-1 0,1 1,-1-1,0 0,0 1,0 0,0 0,0 0,-1 0,1 1,-1-1,0 0,0 1,0 0,0-1,0 2,37 117,-39-122,16 101,-4 0,-5 0,-4 1,-6 34,3-54,-1-42,2 31,-4 0,-3-1,-5 19,7-69,0 0,-1-1,-1 0,-1 0,0 0,-2-1,0 0,-1-1,-1 0,0-1,-1 0,-1 0,-12 11,9-15,-1-1,1 0,-2-2,1 0,-1-1,-1 0,0-2,1 0,-2-1,1-1,-1 0,1-2,-1-1,0 0,0-1,0-1,1-1,-1-1,-1-1,5-1,1-1,0-1,1-1,-1 0,1 0,1-2,0 0,0 0,1-1,0-1,1 0,0 0,1-1,1 0,0-1,0 0,2-1,0 0,0 0,1 0,1-1,1 0,0 0,1-3,-7-24</inkml:trace>
  <inkml:trace contextRef="#ctx0" brushRef="#br0" timeOffset="3082.985">2738 143,'-2'56,"26"254,-45-134,-8-1,-8-2,-40 107,27-130,64-191,-6-46,-7 60</inkml:trace>
  <inkml:trace contextRef="#ctx0" brushRef="#br0" timeOffset="3490.001">2230 257,'41'-22,"0"2,2 2,0 2,0 2,1 2,1 1,0 3,1 2,8 1,165-18,13 6,-150 4,-68 9,0 1,0 1,0 0,0 1,1 0,-1 1,0 1,0 0,1 1,12 3,-9 2</inkml:trace>
  <inkml:trace contextRef="#ctx0" brushRef="#br0" timeOffset="3869.94">2088 1469,'73'-4,"0"-3,-1-4,-1-3,14-6,-13 3,391-87,-405 94,1 3,-1 3,1 2,26 4,-68-1,7-1</inkml:trace>
  <inkml:trace contextRef="#ctx0" brushRef="#br0" timeOffset="7421.54">7903 651,'0'0</inkml:trace>
  <inkml:trace contextRef="#ctx0" brushRef="#br0" timeOffset="5669.984">4206 1469,'90'39,"-77"-35,-1-1,2 0,-1-1,0 0,0-1,1-1,-1 0,0-1,1 0,-1-1,0-1,0 0,0-1,-1 0,1-1,-1 0,0-1,0 0,-1-1,1-1,22-19,-1 0,-2-3,-1 0,-1-2,-1-1,-2-1,-2-2,-1 0,-2-1,15-38,10 4,-44 69,0 1,-1-1,1 1,0-1,0 1,0 0,0 0,0 0,0 0,0 0,0 0,1 1,-1-1,0 1,0 0,1-1,-1 1,0 0,1 0,-1 0,0 1,1-1,-1 1,0-1,0 1,0 0,1-1,-1 1,0 0,0 0,0 1,0-1,-1 0,1 1,0 0,12 11,-1 1,-1 0,0 2,-1-1,0 1,-2 1,0 0,0 0,-1 3,-5-15,10 20,0 0,-2 1,-1 0,-1 0,-1 1,-1 0,-1 0,-2 1,0 17,-3-35,-1-1,0 1,-1-1,0 1,-1-1,0 1,0-1,-1 0,0 0,-1 0,0 0,0 0,-1-1,0 0,0 0,-1 0,0-1,-1 1,-5 4,1-1,-1-1,-1 0,0-1,0 0,-1-1,0-1,0 0,0-1,-1 0,0-1,-1-1,1-1,-1 0,1 0,-1-2,0 0,-15-1,22-1,1-1,0 0,0 0,0 0,0-1,0 0,1-1,-1 0,1 0,0 0,0-1,1 0,-1-1,1 1,0-1,1 0,-1-1,1 1,0-1,1 0,0 0,0-1,0 1,1-1,0 0,-1-5,0-12</inkml:trace>
  <inkml:trace contextRef="#ctx0" brushRef="#br0" timeOffset="6922.346">5391 1526,'35'-8,"-1"0,0-3,0-1,-1-1,-1-2,0-1,-1-2,-1 0,-1-3,1-1,-25 19,0 0,0 0,-1 0,0-1,1 0,-1 0,0 0,-1 0,1 0,-1-1,0 0,0 1,0-1,0 0,-1-1,0 1,0 0,-1-1,1 1,-1-1,0 1,-1-1,1 0,-1 1,0-1,-1 1,1-1,-1 0,0 1,-1-1,1 1,-1-1,0 1,0 0,-1 0,0 0,0 0,0 0,-1 0,1 2,-1 0,1 0,-1 1,1-1,-1 1,0 0,0 1,0-1,0 0,0 1,-1 0,1 0,0 0,-1 1,1 0,0-1,-1 1,1 1,0-1,-1 1,1-1,0 1,0 1,-1-1,1 1,0-1,0 1,0 0,1 0,-1 1,0-1,1 1,0 0,-2 1,-6 6,-1 1,2 0,0 1,0 0,1 1,0 0,1 0,1 1,-2 3,4-7,0-1,1 0,0 1,0 0,1 0,0 0,1 1,0-1,1 0,0 1,0-1,1 1,1-1,0 1,0-1,1 1,0-1,1 0,0 0,1 0,0 0,0-1,1 1,1-1,-1 0,7 6,0-7,0-2,1 0,0 0,0-1,1-1,-1 0,1-1,0 0,0-1,0-1,0 0,0-1,0 0,0-1,0-1,8-2,8-2,0-2,0 0,-1-2,0-2,-1 0,0-2,-1-1,0-1,-2-2,20-16,-19 16,34-26,-3-3,-1-3,46-54,12-13,-113 116,-1 1,0-1,0 1,1-1,-1 1,1-1,-1 1,0-1,1 1,-1-1,1 1,-1-1,1 1,-1 0,1-1,0 1,-1 0,1 0,-1-1,1 1,0 0,-1 0,1 0,-1 0,1 0,0 0,-1 0,1 0,0 0,-1 0,1 0,-1 0,1 0,0 1,-1-1,1 0,-1 0,1 1,0-1,-1 0,1 1,-1-1,1 0,-1 1,0-1,1 1,-1-1,1 1,-1-1,0 1,1-1,-1 1,0 0,0-1,1 1,-1-1,0 1,0 0,0-1,0 1,0 0,0-1,0 1,0-1,0 1,0 0,1 52,-2-43,2 9,-1 0,-1-1,-1 1,-1 0,-1 0,0-1,-1 0,-1 0,-1 0,-1-1,0 0,-1 0,-1-1,0 0,-6 5,11-13,-1-1,0 0,0-1,-1 0,1 0,-1 0,-1-1,1 0,-1 0,0-1,0 1,0-2,-1 0,1 0,-1 0,0-1,-4 1,14-4,-1 1,1 0,-1-1,0 1,1-1,-1 1,0 0,1-1,-1 1,0-1,0 1,1-1,-1 1,0-1,0 1,0-1,0 1,1-1,-1 1,0-1,0 0,0 1,0-1,0 1,0-1,-1 1,1-1,0 1,0-1,0 1,0-1,-1 1,1-1,0 1,-1-1,1 1,0-1,-1 1,1 0,0-1,-1 1,1 0,-1-1,178-11,-156 14,-1-1,0 0,0-2,0-1,0 0,0-2,0 0,0-1,-1-1,0-1,1-1,158-106,-156 92,0-1,-1-1,-2-1,0-1,-2-1,11-23,16-21,9-19,-43 118,1 113,-7-129,-1 1,1 0,-2 0,0 0,-1 0,0 0,-1 0,0 0,-1 0,0 0,-2 0,1 0,-1 0,-1-1,0 1,-1-1,-1 0,1 0,-2-1,0 1,-4 4,5-9,0 0,0 0,-1-1,0 0,0 0,0 0,-1-1,0 0,0-1,0 0,0 0,-1 0,0-1,1-1,-1 0,0 0,0 0,-1-1,-5 0,16-1,-1-1,0 1,0 0,0 0,1 0,-1-1,0 1,0 0,0 0,0-1,0 1,0 0,1-1,-1 1,0 0,0 0,0-1,0 1,0 0,0 0,0-1,0 1,0 0,0-1,0 1,0 0,-1 0,1-1,0 1,0 0,0-1,0 1,0 0,0 0,-1 0,1-1,0 1,0 0,0 0,-1 0,1-1,0 1,0 0,-1 0,1 0,0 0,0 0,-1-1,1 1,0 0,0 0,-1 0,1 0,0 0,-1 0,1 0,0 0,25-8,147-8,0-3,-154 17,0-2,0 0,0-1,0 0,-1-2,0 0,0-1,-1-1,1-1,17-21,-23 13</inkml:trace>
  <inkml:trace contextRef="#ctx0" brushRef="#br0" timeOffset="7169.306">7903 1075,'-5'33,"-2"21,1 6,1-7</inkml:trace>
  <inkml:trace contextRef="#ctx0" brushRef="#br0" timeOffset="7653.138">8354 989,'-11'23,"1"0,1 0,1 1,1 0,1 1,2-1,0 1,1 0,2 0,0 0,2 5,0-26,0 1,0-1,1 0,-1 0,1 1,0-1,0 0,0 0,1-1,0 1,-1 0,1-1,0 0,0 0,1 0,-1 0,1 0,0 0,-1-1,1 0,0 0,0 0,1 0,-1-1,0 1,1-1,-1 0,0-1,1 1,-1-1,1 0,-1 0,3 0,4 0,-1-1,1 0,0 0,0-1,-1 0,1-1,-1 0,0-1,0 0,0-1,-1 0,1-1,5-4,-4 0,0 0,-1 0,0-1,-1-1,0 0,-1 0,0-1,-1 1,-1-2,0 1,-1-1,0 0,-1 0,0-1,-2 7,0-1,-1 1,0-1,0 0,-1 0,0 1,0-1,-1 0,0 0,-1 1,0-1,0 1,-1-1,0 1,0 0,-1 0,0 1,-1-1,1 1,-2 0,1 0,-1 0,-5-5,6 8,1 1,-1-1,0 1,0 0,0 0,0 1,0 0,0 0,-1 0,1 0,-1 1,1 0,-1 0,0 0,0 1,1 0,-1 0,0 1,1-1,-1 1,0 0,1 1,-1-1,1 1,0 0,-1 1,1-1,0 1,0 0,1 0,-3 2,-18 14</inkml:trace>
  <inkml:trace contextRef="#ctx0" brushRef="#br0" timeOffset="8066.724">8918 1215,'92'-101,"37"-31,-127 132,0-1,0 1,0 0,0 0,0 0,0 0,0 0,0 0,0 1,0-1,0 0,0 1,0 0,0 0,0-1,0 1,0 0,-1 1,1-1,0 0,-1 0,1 1,-1-1,1 1,-1-1,0 1,1 0,-1-1,0 1,0 0,0 0,-1 0,1 0,0 0,-1 0,1 0,-1 0,0 0,1 0,-1 1,5 9,-2-5,1 1,0 0,1-1,0 0,0 0,0 0,1-1,0 0,0 0,0 0,1-1,0 0,0 0,1-1,-1 0,1 0,0 0,0-1,0-1,0 1,0-1,1-1,-1 1,1-1,-1-1,1 0,0 0,-1 0,1-1,-1-1,0 1,1-2,-1 1,4-2,-3-1,1 0,-1 0,0-1,-1 0,1 0,-1-1,-1-1,1 1,-1-1,0 0,-1 0,0-1,0 0,-1 0,0-1,-1 1,0-1,0 0,-1 0,-1 0,0-1,0 1,0-1,-1-6,-1-6</inkml:trace>
  <inkml:trace contextRef="#ctx0" brushRef="#br0" timeOffset="9137.418">10922 30,'1'654,"27"-184,-28-376,-1-70</inkml:trace>
  <inkml:trace contextRef="#ctx0" brushRef="#br0" timeOffset="9333.243">10583 764,'48'0,"45"-5,16-1,-1 0,-4 1,-11 1,-11 2,-15 1,-9 0,-10 1,-8 0,-10 1</inkml:trace>
  <inkml:trace contextRef="#ctx0" brushRef="#br0" timeOffset="9588.243">11543 792,'-13'19,"0"1,1 1,1 0,1 0,1 1,1 0,1 0,1 1,0 0,2 1,-1 20,4-40,1 1,0-1,-1 1,1-1,1 1,-1-1,1 1,0-1,0 1,0-1,0 0,1 1,0-1,0 0,0 0,0 0,1-1,-1 1,1-1,0 1,0-1,0 0,1 0,-1 0,1 0,-1-1,1 1,0-1,0 0,0 0,0-1,1 1,-1-1,0 0,1 0,-1 0,1 0,-1-1,2 0,6 1,0-1,0 0,0-1,0-1,-1 0,1 0,0-1,-1 0,0-1,1-1,-2 0,1 0,0-1,-1 0,0-1,-1 0,0-1,0 0,0 0,-1-1,0 0,-1 0,0-1,0 0,4-9,-7 11,1 0,-1 0,-1-1,1 1,-2-1,1 0,-1 1,0-1,-1 0,0-1,0 1,-1 0,-1 0,1 0,-1 0,-1 0,0 0,0 0,-1 0,0 1,0-1,-1 1,0 0,0 0,-1 0,0 1,-1-1,1 1,-1 0,-1 1,1-1,-1 2,-1-1,1 1,-1 0,1 0,-1 1,-1 0,1 0,-1 1,-7-2,-88 11,76 1</inkml:trace>
  <inkml:trace contextRef="#ctx0" brushRef="#br0" timeOffset="10093.342">12193 821,'-15'20,"2"1,0 1,1 0,1 0,2 1,0 1,1 0,1 0,2 0,0 1,1 4,4-26,-1 1,1-1,0 1,0-1,1 0,-1 1,0-1,1 0,0 1,0-1,0 0,0 0,1 0,-1 0,1 0,0 0,0 0,0 0,0-1,0 1,1-1,-1 1,1-1,-1 0,1 0,0 0,0 0,0-1,0 1,0-1,0 0,0 0,1 0,-1 0,0-1,1 1,-1-1,0 0,1 1,-1-2,1 1,-1 0,0-1,1 1,-1-1,1-1,129-67,-102 44,-1-1,-1-2,-2 0,0-2,-2-1,-1-3,-11 18,10-14,-2-2,-1 0,-2-1,-1-1,-2-1,-1 0,-1-1,-2 0,-2-1,-2 0,-1 0,-1-1,-3 0,-1 1,-2-14,0 31,0 0,-2 1,0 0,-2-1,0 1,-1 0,0 1,-5-6,9 18,0 1,-1 0,0-1,0 1,0 0,-1 1,1-1,-1 1,0-1,-1 1,1 1,-1-1,1 0,-1 1,0 0,-1 0,1 1,0-1,-1 1,1 0,-1 1,0-1,0 1,1 0,-1 1,0-1,0 1,0 0,-3 1,-8 5,0 1,1 0,0 2,0-1,1 2,0 0,1 1,0 0,1 1,0 1,0 0,2 1,0 0,0 1,1 0,-3 9,-1-6,0 1,2 0,0 1,2 1,0 0,1 0,1 1,1 0,1 1,1-1,1 1,1 0,1 0,1 0,1 0,1 0,1 0,1 0,1 0,1 0,1-1,1 0,1 0,1-1,1 0,0 0,2-1,7 9,-8-17,0 0,0-1,1 0,0-1,1-1,0 0,1-1,0 0,0-1,0 0,1-2,0 1,0-2,1 0,-1-1,1 0,0-1,0-1,11-1,50-1,-45 0</inkml:trace>
  <inkml:trace contextRef="#ctx0" brushRef="#br0" timeOffset="11033.269">13152 708,'-27'22,"2"-3,1 1,0 1,2 2,0 0,2 1,0 0,2 2,1 0,-8 18,24-43,0 1,0 0,0-1,0 1,1 0,-1 0,0 0,1 0,-1 0,1 0,0 0,0 0,0 0,0 0,0 0,0 0,0 0,0 0,1 0,-1 0,1 0,0 0,0 0,-1-1,1 1,0 0,1 0,-1-1,0 1,0-1,1 1,-1-1,1 1,-1-1,1 0,-1 0,1 0,0 0,0 0,-1 0,1 0,0-1,0 1,0 0,0-1,0 0,0 1,1-1,14-1,-1 0,1-1,-1-1,0-1,0 0,0-1,-1-1,1 0,-2-1,1-1,-1 0,0-1,0 0,7-8,95-74,-114 91,1-1,-1 1,1 0,0-1,-1 1,1 0,-1 1,1-1,-1 0,1 1,-1-1,1 1,-1 0,1 0,-1 0,1 0,-1 0,0 1,0-1,0 1,0-1,0 1,0 0,0 0,0 0,-1 0,1 0,-1 0,0 0,1 0,-1 1,0-1,0 1,0-1,-1 1,1-1,-1 1,1-1,-1 1,0-1,0 1,0 2,11 21,-11-22,1 0,0 0,1-1,-1 1,1-1,0 1,-1-1,1 0,1 1,-1-1,0 0,1-1,0 1,-1 0,1-1,0 1,1-1,-1 0,0 0,0 0,1 0,-1-1,1 0,0 1,-1-1,1-1,0 1,0 0,0-1,-1 0,1 0,0 0,0 0,0-1,0 1,-1-1,1 0,0 0,1-1,11-10,-1-2,0 1,-1-2,0 0,-2 0,1-1,-2-1,0 0,-1 0,-1-1,-1-1,3-10,-2 12,5-4,-7 30,-6 41,-1-42,16 128,-14-130,0-1,0 0,0 0,1 0,-1 0,1 0,1-1,-1 1,0-1,1 0,0 1,0-2,0 1,1-1,-1 1,1-1,0 0,0-1,0 1,0-1,0 0,1 0,0 0,-1-2,-1 1,1-1,-1 1,1-1,-1-1,1 1,-1-1,1 1,-1-1,0 0,1-1,-1 1,0-1,0 0,0 0,0 0,0-1,-1 1,1-1,-1 0,1 0,-1 0,3-4,61-91,-52 73,103-202,-117 225,-1 2,-1-1,1 0,0 0,0 0,0 0,0 0,0 0,0 0,0 0,0 0,0 0,0 0,0 0,1 0,-1 0,0 0,1 1,-1-1,1 0,-1 0,1 0,-1 0,1 1,0-1,-1 0,1 1,0-1,-1 0,1 1,0-1,0 1,0-1,0 1,-1 0,1-1,0 1,0 0,0-1,0 1,0 0,0 0,0 0,0 0,0 0,0 0,0 0,0 0,0 1,0-1,0 0,0 0,-1 1,1-1,0 1,0-1,0 1,0-1,-1 1,2 0,51 191,-29-107,-3 1,-4 1,-4 1,-4 0,-3 0,-5 28,-1-100,-1 1,0-1,-1 0,-1 0,0 0,-1-1,-1 1,-1-1,0 0,-1 0,0-1,-1 0,-1 0,0-1,-5 5,0-2,-1-1,0 0,-1-1,-1-1,0-1,-13 7,24-15,0-1,0 0,0 0,-1 0,0-1,1 0,-1 0,0-1,0 0,0 0,0 0,0-1,0 0,0 0,0-1,0 0,0 0,1-1,-1 0,0 0,-5-3,7 3,1-1,0 0,0 0,-1 0,2 0,-1 0,0-1,1 0,0 1,-1-1,2-1,-1 1,0 0,1-1,0 1,0-1,0 0,1 0,-1 1,1-1,0 0,1 0,-1 0,1 0,0-1,0 1,0 0,1-2,1-6,1 0,0 0,1 0,0 1,1-1,0 1,1 0,1 0,-1 1,4-4,18-15,0 1,2 1,1 1,1 2,1 1,1 2,1 1,1 2,1 2,8-2,-45 19,80-40,1 4,2 4,1 4,36-6,-66 23,-9 3</inkml:trace>
  <inkml:trace contextRef="#ctx0" brushRef="#br0" timeOffset="17935.852">536 2203,'176'-28,"1"8,1 8,0 7,62 11,3-3,-41-2,481-13,393-7,-750 21,315-32,-633 30,247-1,63 14,-195-2,0-7,0-4,12-7,525-14,-132-5,185-4,1493 32,-1484-30,-166 16,605-5,-917 18,603 27,-630-28,295 11,188 6,-630-17,-18 5,-34 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14.4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1">30 85,'19'-5,"17"-1,6 5,1 2,-2 2,-4 0,-2-6,-3-1,-7-1</inkml:trace>
  <inkml:trace contextRef="#ctx0" brushRef="#br0" timeOffset="2">58 368,'34'0,"15"0,5 0,-7-5,-11-2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1,'134'229,"75"169,5-63,-204-317,-6-10,0 0,0-1,1 1,0-1,0 0,1 0,-1-1,1 1,1-1,-1-1,4 3,7 0</inkml:trace>
  <inkml:trace contextRef="#ctx0" brushRef="#br0" timeOffset="296.019">1130 198,'-158'163,"-6"-7,-20 4,-234 159,395-289,21-20</inkml:trace>
  <inkml:trace contextRef="#ctx0" brushRef="#br0" timeOffset="752.409">0 424,'743'227,"-665"-208,0-4,0-4,49 0,61 14,-182-23,-7-1</inkml:trace>
  <inkml:trace contextRef="#ctx0" brushRef="#br0" timeOffset="1048.857">791 1,'-10'47,"-3"51,1 17,2 4,3-9,3-14,-3-13,0-11,1-8,1-6,2-3,2-6,-5-2,0-3,0-11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515 31,'-169'-27,"139"25,0 1,0 1,0 1,0 2,1 1,0 2,-1 1,-12 5,38-10,0 0,-1 0,1 1,0 0,1 0,-1 0,1 0,-1 0,1 1,0-1,0 1,0 0,1 0,-1 0,1 0,0 1,0-1,1 1,-1-1,1 1,0-1,0 1,0 0,1 0,0-1,0 1,0 0,0 0,1-1,0 1,0 0,0-1,1 1,-1-1,1 1,0-1,1 2,8 14,0 1,1-2,2 0,0 0,0-2,2 0,14 13,22 25,61 51,-85-84,-2 2,0 1,-2 0,-1 2,0 2,-17-18,0 0,-1 0,-1 1,0-1,0 1,-1 0,0 0,-1 1,-1-1,0 0,-1 1,0-1,-1 0,-1 9,1-14,-1 0,0 0,0 1,-1-1,0 0,0-1,-1 1,0-1,0 1,0-1,-1 0,0 0,0-1,0 0,-1 0,1 0,-1 0,-1-1,1 0,0 0,-2 0,-7 3,1 0,-1-1,0-1,-1 0,1-1,-1-1,0 0,0-1,-6 0,16-2,0 1,1-1,-1-1,0 1,1-1,-1 0,0 0,1 0,-1-1,1 0,-1 0,1 0,0-1,0 1,0-1,0-1,1 1,-1-1,1 0,0 0,0 0,0 0,1-1,-1 1,1-1,-2-3,1-2,0 1,0-1,1 0,0 0,1 0,0 0,0 0,1 0,0-1,1 1,1-1,-1-1,5-11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0,'4'5,"3"2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08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1">30 85,'19'-5,"17"-1,6 5,1 2,-2 2,-4 0,-2-6,-3-1,-7-1</inkml:trace>
  <inkml:trace contextRef="#ctx0" brushRef="#br0" timeOffset="2">58 368,'34'0,"15"0,5 0,-7-5,-11-2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1,'-5'19,"4"6,1-1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1,'-54'57,"3"4,2 1,3 3,3 1,3 2,-16 41,39-73,1 1,2 1,1 0,3 0,0 1,3 0,-2 34,7-57,2-1,0 0,0 1,2-1,0 0,0 0,1 0,1 0,1-1,0 1,1-1,0 0,1-1,1 1,0-1,1-1,0 0,1 0,0-1,1 0,8 6,-7-9,1 0,0-1,1-1,0 0,0-1,0 0,1-1,-1-1,1 0,0-1,0-1,0 0,0-1,0 0,0-2,0 0,-8 2,0-1,0 0,0 0,0-1,0 0,0 0,-1-1,1 0,-1 0,0 0,1-1,-2 0,1 0,0-1,-1 1,0-1,0-1,0 1,-1 0,0-1,0 0,0 0,0 0,-1-1,0 1,-1-1,0 0,0 0,0 0,-1 0,1 0,-1-6,0 1,1 0,-2 0,0 1,0-1,-1 0,0 0,-1 1,0-1,-1 1,-1 0,0-1,0 1,-1 1,0-1,-1 1,0 0,-1 0,0 1,0 0,-1 0,0 0,-1 1,0 1,0-1,-10-5,4 4,-1 1,1 1,-1 0,-1 1,1 0,-1 2,0 0,0 1,0 0,0 1,-1 1,1 1,-1 1,1 0,0 1,0 1,0 1,0 0,0 1,1 1,-13 6,-3 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49.9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4 373,'53'-13,"0"-2,-1-3,-1-1,-1-3,-1-2,-1-3,44-30,-86 53,1 0,-1 0,0 0,0-1,0 0,-1 0,0-1,0 1,0-1,-1 0,0 0,0-1,0 1,-1-1,0 0,0 0,-1 0,1 0,-2-1,1 1,-1-1,0 1,-1 0,0-1,0 1,0-1,-1 7,0 0,0 0,0 0,0 1,0-1,0 0,0 1,-1-1,1 1,0-1,0 1,0 0,-1-1,1 1,0 0,0 0,-1 0,1 0,0 0,0 0,-1 0,1 0,0 1,0-1,-1 1,1-1,0 0,0 1,0 0,0-1,0 1,0 0,0-1,0 1,0 0,0 0,0 0,0 0,1 0,-1 0,0 0,1 0,-1 0,1 0,-1 1,1-1,-1 0,1 0,0 0,0 1,-1-1,1 1,-17 33,2 1,2 1,1 0,1 0,2 1,2 1,2 0,-1 32,0-20,-13 194,14-139,-5 0,-16 66,22-154,0-1,0 1,-2-1,0 0,-1 0,-1-1,0 0,-1 0,-1-1,0 0,-1-1,-1 0,0 0,-1-2,0 1,-1-2,-1 0,0 0,-10 4,21-14,0 0,0 0,-1-1,1 1,0-1,0 0,-1 0,1-1,0 1,0-1,-1 0,1 0,0 0,0-1,0 1,0-1,0 0,1 0,-1-1,1 1,-1-1,1 1,0-1,0 0,0-1,0 1,1 0,-1-1,1 1,0-1,0 0,0 0,0 0,1 0,-1 0,1 0,0 0,1 0,-1-1,1 1,0 0,0-1,0 1,0 0,1-2,-3-17,1 1,2-1,0 0,1 1,1-1,1 1,1 0,1 0,1 0,1 1,1 0,1 0,0 1,2 1,0 0,1 0,1 1,11-10,12-9,-24 23,1 0,0 1,0 0,1 2,1 0,16-9,-13 12</inkml:trace>
  <inkml:trace contextRef="#ctx0" brushRef="#br0" timeOffset="283.259">709 514,'-20'42,"1"2,3 0,2 1,-4 22,11 26,8-92,-1 1,0-1,1 0,-1 0,0 0,1 1,0-1,-1 0,1 0,0 0,-1 0,1 0,0 0,0 0,0 0,0-1,0 1,0 0,0 0,0-1,0 1,0-1,0 1,0-1,1 1,-1-1,0 0,0 1,1-1,-1 0,0 0,0 0,1 0,-1 0,0 0,0-1,1 1,-1 0,0-1,0 1,0 0,0-1,1 0,-1 1,0-1,0 0,0 1,0-1,0 0,0 0,-1 0,1 0,1-1,49-49,-41 34,0 0,-1-1,-1 0,-1-1,0 0,-2 0,0 0,2-20,-10-35,-3 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0,'-9'10,"1"7,2 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08.1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1">30 85,'19'-5,"17"-1,6 5,1 2,-2 2,-4 0,-2-6,-3-1,-7-1</inkml:trace>
  <inkml:trace contextRef="#ctx0" brushRef="#br0" timeOffset="2">58 368,'34'0,"15"0,5 0,-7-5,-11-2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05.97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1,'-5'14,"-1"6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2,'-30'51,"2"1,2 1,3 2,2 0,3 1,-6 31,21-70,0 0,1 0,1 0,0 0,1 1,1-1,2 9,-2-21,-1-1,1 1,1 0,-1-1,1 1,-1 0,1-1,0 0,1 1,-1-1,1 0,0 0,0-1,0 1,0 0,1-1,0 0,-1 0,1 0,0 0,1-1,-1 1,0-1,1 0,-1-1,1 1,-1-1,2 1,6 0,0-1,1 0,-1-1,0 0,1 0,-1-2,0 1,1-2,-1 1,0-2,0 0,-1 0,1-1,-1 0,0-1,-1 0,1-1,-1 0,0-1,-1 0,0-1,0 1,-1-2,0 1,4-7,-3 2,1 0,-2 0,0-1,0 0,-2 0,0-1,0 0,-2 0,0 0,-1 0,0-1,-1 0,-1 1,-1-1,0 0,-2 1,1-1,-5-13,5 19,-2 0,0 0,0 0,-1 0,0 0,0 1,-2 0,1 0,-1 0,0 1,-1-1,0 2,-1-1,0 1,0 0,-1 1,0 0,0 0,0 1,-1 0,0 0,-1 1,1 1,-1 0,1 0,-1 1,-11-2,-50 6,41 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126 174,'-16'24,"1"0,1 1,1 0,1 1,1 1,2-1,0 2,2-1,1 1,2 0,0 1,1 7,2-31,1 0,-1 1,1-1,0 1,0-1,0 1,1-1,0 1,0-1,0 1,1-1,0 0,0 0,0 0,1 0,-1 0,1 0,0-1,1 1,-1-1,1 0,0 0,0 0,0-1,0 1,1-1,-1 0,1 0,0-1,0 1,0-1,0 0,1 0,-1-1,1 1,5-1,0 0,1-1,-1 0,0 0,0-1,0-1,0 0,0 0,-1-1,1-1,-1 1,0-2,1 1,-2-2,1 1,-1-1,0-1,0 1,6-7,0-2,1 0,-2-1,0 0,-1-1,-1 0,-1-2,0 1,-1-1,6-17,-7 13,-1 0,-1-1,-1 0,-1 0,-1 0,-1 0,-1-1,-2-20,0 37,0 0,-1 0,-1 0,1 0,-1 1,0-1,-1 1,0-1,0 1,-1 0,0 0,0 0,0 0,-1 1,0 0,0 0,-1 0,0 1,0 0,0 0,0 0,-1 1,0-1,0 2,0-1,0 1,-1 0,-6-1,-14-3,2 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1 308,'34'-11,"1"-1,-2-2,0-1,0-2,-2-1,0-1,-1-2,-1-1,-1-2,-1 0,-1-2,2-4,26-19,-53 48,1 1,-1-1,1 0,-1 1,1-1,0 1,-1-1,1 1,0 0,0 0,-1 0,1 0,0 0,0 0,-1 0,1 0,0 1,-1-1,1 1,0-1,-1 1,1 0,-1-1,1 1,-1 0,1 0,-1 0,0 0,1 0,-1 1,0-1,0 0,0 1,0-1,0 1,0-1,0 1,0 0,11 23,-2-1,0 1,-1 1,-2-1,-1 1,1 12,-6-31,19 108,-5 1,-1 108,-13-177,-2 0,-1 0,-3 0,-2 0,-2-1,-2 0,-2-1,-2 0,-43 47,56-90,0 0,0 1,0-1,0 0,0 0,0-1,-1 1,1 0,-1-1,1 0,-1 1,0-1,0 0,1 0,-1-1,0 1,0 0,0-1,0 0,0 0,0 0,1 0,-1 0,0 0,0-1,0 0,0 1,0-1,1 0,-1 0,0-1,1 1,-1 0,-2-2,0-5,-1 1,1-1,1 0,-1 0,1-1,1 1,0-1,0 0,0 0,1 0,1 0,-1 0,2 0,-1-1,1 1,0 0,1-1,1-6,-1-6,1-30,2 1,2-1,3 1,2 0,2 1,2 1,3 0,1 1,3 1,2 1,16-24,-30 52,1 0,1 1,0 0,2 1,0 0,0 1,1 0,1 2,1 0,0 0,0 2,1 0,1 1,-1 1,2 0,-1 2,1 0,0 1,1 1,-1 1,1 1,11 0,-27 3,1 1,-1-1,1 1,-1 0,0 0,0 1,0 0,0 0,0 0,0 0,0 1,-1 0,1 0,-1 0,1 0,-1 1,-1 0,1-1,0 1,-1 1,0-1,0 1,0-1,0 1,-1 0,0 0,0 0,1 5,2 6,-1 1,-1 0,-1 0,0 0,-2 0,0 0,0 1,-3 8,0-13,0 1,-1-1,-1 0,0-1,-1 1,0-1,-1 0,0 0,-1-1,0 0,-1-1,0 1,0-2,-1 1,-1-1,0-1,0 0,0-1,-1 0,0 0,0-1,-1-1,-12 4,14-5,-1 1,1-2,-1 0,0 0,0-1,0-1,0 0,0 0,0-1,0-1,0 0,0-1,0 0,0 0,0-2,1 1,-1-2,1 1,0-1,1-1,-2-1,-6-9</inkml:trace>
  <inkml:trace contextRef="#ctx0" brushRef="#br0" timeOffset="500.36">1158 562,'189'-252,"-166"224,2 0,1 2,1 0,1 2,1 1,1 2,1 1,1 1,9-3,-40 21,1-1,0 1,0 0,0-1,0 1,0 0,0 0,0 1,0-1,0 0,1 1,-1-1,0 1,0 0,1-1,-1 1,0 0,0 1,1-1,-1 0,0 1,0-1,1 1,-1 0,0-1,0 1,0 0,0 0,0 1,0-1,0 0,-1 1,1-1,0 1,-1-1,1 1,-1 0,1 0,-1-1,0 1,0 0,0 0,0 1,0-1,0 0,-1 0,1 0,-1 0,1 2,-14 90,10-85,0-1,1 0,0 0,0 1,1-1,0 1,1-1,0 1,0-1,1 1,1 1,-2-8,1 0,-1 0,1 0,0-1,0 1,0 0,0-1,0 1,1-1,-1 1,0-1,1 1,-1-1,1 0,-1 0,1 0,-1 0,1 0,0 0,0 0,-1-1,1 1,0 0,0-1,0 0,0 1,0-1,0 0,0 0,0 0,-1 0,1 0,0-1,0 1,0-1,0 1,1-1,67-29,4-27,-61 44,1 1,1 1,0 0,0 1,1 1,0 0,1 1,-1 1,4 0,-18 6,0 1,-1-1,1 1,0 0,0-1,0 1,-1 0,1 0,0 0,0 1,0-1,-1 0,1 1,0-1,0 1,-1-1,1 1,0 0,-1 0,1 0,-1 0,1 0,-1 0,1 0,-1 0,0 1,0-1,0 1,1-1,-1 0,-1 1,1 0,0-1,0 1,0 0,-1-1,1 1,-1 0,0 0,1 0,3 80,-4-72,-2 24,0-27,0 1,1 0,0-1,0 1,1-1,0 1,0 0,1-1,0 1,0 0,1-1,0 1,0-1,1 0,0 0,0 0,0 0,1 0,0-1,1 0,-1 0,1 0,1 0,-1-1,4 3,11 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01.6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1">30 85,'19'-5,"17"-1,6 5,1 2,-2 2,-4 0,-2-6,-3-1,-7-1</inkml:trace>
  <inkml:trace contextRef="#ctx0" brushRef="#br0" timeOffset="2">58 368,'34'0,"15"0,5 0,-7-5,-11-2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15.56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9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0,'-10'191,"8"-1,8 3,0 116,-5-303,-1 0,-1 0,1 0,-1 0,0 0,0 0,-1-1,0 1,0 0,0-1,-1 1,1-1,-4 4,-5 4</inkml:trace>
  <inkml:trace contextRef="#ctx0" brushRef="#br0" timeOffset="248.092">1 565,'43'-5,"29"-1,7 0,-1 1,-8 2,-12 0,-6 2,-2 1,-5 0,-5 0,-5 0,-8 0</inkml:trace>
  <inkml:trace contextRef="#ctx0" brushRef="#br0" timeOffset="503.135">960 508,'-7'13,"1"0,1 0,0 1,0 0,2 0,-1 0,2 0,0 0,1 1,0-1,1 1,1-1,0 0,1 1,1-1,0 0,4 13,-3-23,-1 1,1-1,0 0,0 0,0 0,0 0,1-1,-1 0,1 0,0 0,0 0,0-1,1 0,-1 0,0 0,1-1,-1 1,1-1,0-1,-1 1,1-1,0 0,-1 0,1-1,0 0,-1 0,1 0,-1 0,1-1,-1 0,0 0,0-1,0 1,0-1,0 0,0-1,-1 1,0-1,1 0,-1 0,-1 0,1 0,-1-1,1 1,-1-1,0-1,0 0,0 0,0-1,-1 1,1-1,-1 0,-1 0,0 0,0 0,0 0,0 0,-1 0,-1 0,1 0,-1 0,0 0,-1 0,1 0,-1 1,-1-1,1 0,-1 1,-1 0,1 0,-1 0,0 0,0 0,0 1,-3-2,-2-5,-2 1,0 1,0-1,-1 2,0 0,0 0,-1 1,0 0,-1 1,1 1,-2 0,-12-3,2 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60 224,'-12'31,"1"0,2 1,1 0,1 1,2 0,1 0,2 0,1 34,1-62,0 0,0 0,0 0,1 0,0 0,0 0,0 0,0 0,1 0,0 0,0-1,0 1,1-1,-1 1,1-1,0 0,1 0,-1 0,0 0,1-1,0 1,0-1,0 0,0 0,1-1,-1 1,1-1,0 0,-1 0,1 0,0-1,0 0,0 0,0 0,0-1,1 1,-1-1,0 0,0-1,0 1,3-1,10-5,0 0,-1-1,1 0,-1-2,-1 0,1 0,-2-2,1 0,-2-1,1 0,-2-2,0 1,0-1,-1-1,3-1,-1-1,-1 0,0-1,-1 0,-1-1,-1 0,-1 0,0-1,-1-1,-2 1,0-1,-1-1,-1 1,-1-1,-1 0,-3 13,0 1,0 0,-1 0,0 0,-1 0,0 0,0 1,0-1,-1 1,0 0,-1 0,0 0,0 1,0-1,-1 1,1 0,-2 1,1-1,0 1,-1 1,0-1,0 1,-1 0,1 1,-1 0,0 0,0 1,0 0,0 0,0 0,0 1,0 1,-1-1,1 1,0 1,0 0,0 0,-1 0,1 1,0 0,1 1,-4 1,-127 74,112-59</inkml:trace>
  <inkml:trace contextRef="#ctx0" brushRef="#br0" timeOffset="346.914">879 83,'-16'26,"0"1,2 1,1 0,1 1,2 0,0 1,2 0,-2 20,8-45,1 0,-1 0,1 0,0 0,0 0,0 1,1-1,0 0,0 0,0 0,1 1,0-1,-1 0,2 0,-1 0,1 0,0 0,0 0,0-1,0 1,1-1,0 1,0-1,0 0,1 0,-1 0,1-1,0 1,0-1,0 0,0 0,5 2,2-2,0-2,1 1,-1-1,0-1,1 0,-1-1,0 0,0 0,0-1,0-1,0 0,0 0,0-1,-1-1,0 0,0 0,0-1,-1 0,1 0,-2-1,1-1,-1 1,0-1,0-1,-1 1,0-2,-1 1,2-3,-1-2,0-1,-1 0,-1-1,0 1,-1-1,0 0,-2 0,1 0,-2 0,-1-1,0-3,0 12,-1 0,0 0,-1 0,1 0,-2 0,1 1,-1-1,0 1,-1-1,0 1,0 0,0 0,-1 1,0 0,0-1,-1 1,1 1,-1-1,-1 1,1 0,-1 1,0-1,-3 0,-1-1,-1 0,0 1,0 1,-1 0,0 0,1 1,-1 1,0 0,0 1,0 0,0 1,-1 0,1 2,-10 1,-3 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18.48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4.4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0,'1'341,"27"-94,-11-12,6-96,-13-45,-8-87,-1-6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19.5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0.5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3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1,'0'33,"5"21,1 7,1-4,-2-10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1159,'36'16,"1"-2,0-1,1-2,1-2,0-1,0-2,0-2,0-1,1-3,-1-1,38-5,-52 1,0-2,0 0,0-2,-1-1,0 0,-1-2,0-1,-1 0,-1-2,0-1,-1 0,0-1,5-8,27-31,-3-3,-1-1,33-60,290-472,-362 578,1-1,0 2,0 0,2 0,-1 1,2 0,-1 1,2 1,-1 0,2 0,-1 2,1 0,0 0,1 1,9-2,-21 9,0 0,1 0,-1 0,0 0,0 1,0 0,0 0,0 0,0 0,0 1,-1-1,1 1,0 0,-1 0,1 1,-1-1,0 0,0 1,0 0,0 0,0 0,-1 0,1 1,-1-1,0 0,0 1,0 0,0-1,0 2,37 117,-39-122,16 101,-4 0,-5 0,-4 1,-6 34,3-54,-1-42,2 31,-4 0,-3-1,-5 19,7-69,0 0,-1-1,-1 0,-1 0,0 0,-2-1,0 0,-1-1,-1 0,0-1,-1 0,-1 0,-12 11,9-15,-1-1,1 0,-2-2,1 0,-1-1,-1 0,0-2,1 0,-2-1,1-1,-1 0,1-2,-1-1,0 0,0-1,0-1,1-1,-1-1,-1-1,5-1,1-1,0-1,1-1,-1 0,1 0,1-2,0 0,0 0,1-1,0-1,1 0,0 0,1-1,1 0,0-1,0 0,2-1,0 0,0 0,1 0,1-1,1 0,0 0,1-3,-7-24</inkml:trace>
  <inkml:trace contextRef="#ctx0" brushRef="#br0" timeOffset="3082.985">2738 143,'-2'56,"26"254,-45-134,-8-1,-8-2,-40 107,27-130,64-191,-6-46,-7 60</inkml:trace>
  <inkml:trace contextRef="#ctx0" brushRef="#br0" timeOffset="3490.001">2230 257,'41'-22,"0"2,2 2,0 2,0 2,1 2,1 1,0 3,1 2,8 1,165-18,13 6,-150 4,-68 9,0 1,0 1,0 0,0 1,1 0,-1 1,0 1,0 0,1 1,12 3,-9 2</inkml:trace>
  <inkml:trace contextRef="#ctx0" brushRef="#br0" timeOffset="3869.94">2088 1469,'73'-4,"0"-3,-1-4,-1-3,14-6,-13 3,391-87,-405 94,1 3,-1 3,1 2,26 4,-68-1,7-1</inkml:trace>
  <inkml:trace contextRef="#ctx0" brushRef="#br0" timeOffset="7421.54">7903 651,'0'0</inkml:trace>
  <inkml:trace contextRef="#ctx0" brushRef="#br0" timeOffset="5669.984">4206 1469,'90'39,"-77"-35,-1-1,2 0,-1-1,0 0,0-1,1-1,-1 0,0-1,1 0,-1-1,0-1,0 0,0-1,-1 0,1-1,-1 0,0-1,0 0,-1-1,1-1,22-19,-1 0,-2-3,-1 0,-1-2,-1-1,-2-1,-2-2,-1 0,-2-1,15-38,10 4,-44 69,0 1,-1-1,1 1,0-1,0 1,0 0,0 0,0 0,0 0,0 0,0 0,1 1,-1-1,0 1,0 0,1-1,-1 1,0 0,1 0,-1 0,0 1,1-1,-1 1,0-1,0 1,0 0,1-1,-1 1,0 0,0 0,0 1,0-1,-1 0,1 1,0 0,12 11,-1 1,-1 0,0 2,-1-1,0 1,-2 1,0 0,0 0,-1 3,-5-15,10 20,0 0,-2 1,-1 0,-1 0,-1 1,-1 0,-1 0,-2 1,0 17,-3-35,-1-1,0 1,-1-1,0 1,-1-1,0 1,0-1,-1 0,0 0,-1 0,0 0,0 0,-1-1,0 0,0 0,-1 0,0-1,-1 1,-5 4,1-1,-1-1,-1 0,0-1,0 0,-1-1,0-1,0 0,0-1,-1 0,0-1,-1-1,1-1,-1 0,1 0,-1-2,0 0,-15-1,22-1,1-1,0 0,0 0,0 0,0-1,0 0,1-1,-1 0,1 0,0 0,0-1,1 0,-1-1,1 1,0-1,1 0,-1-1,1 1,0-1,1 0,0 0,0-1,0 1,1-1,0 0,-1-5,0-12</inkml:trace>
  <inkml:trace contextRef="#ctx0" brushRef="#br0" timeOffset="6922.346">5391 1526,'35'-8,"-1"0,0-3,0-1,-1-1,-1-2,0-1,-1-2,-1 0,-1-3,1-1,-25 19,0 0,0 0,-1 0,0-1,1 0,-1 0,0 0,-1 0,1 0,-1-1,0 0,0 1,0-1,0 0,-1-1,0 1,0 0,-1-1,1 1,-1-1,0 1,-1-1,1 0,-1 1,0-1,-1 1,1-1,-1 0,0 1,-1-1,1 1,-1-1,0 1,0 0,-1 0,0 0,0 0,0 0,-1 0,1 2,-1 0,1 0,-1 1,1-1,-1 1,0 0,0 1,0-1,0 0,0 1,-1 0,1 0,0 0,-1 1,1 0,0-1,-1 1,1 1,0-1,-1 1,1-1,0 1,0 1,-1-1,1 1,0-1,0 1,0 0,1 0,-1 1,0-1,1 1,0 0,-2 1,-6 6,-1 1,2 0,0 1,0 0,1 1,0 0,1 0,1 1,-2 3,4-7,0-1,1 0,0 1,0 0,1 0,0 0,1 1,0-1,1 0,0 1,0-1,1 1,1-1,0 1,0-1,1 1,0-1,1 0,0 0,1 0,0 0,0-1,1 1,1-1,-1 0,7 6,0-7,0-2,1 0,0 0,0-1,1-1,-1 0,1-1,0 0,0-1,0-1,0 0,0-1,0 0,0-1,0-1,8-2,8-2,0-2,0 0,-1-2,0-2,-1 0,0-2,-1-1,0-1,-2-2,20-16,-19 16,34-26,-3-3,-1-3,46-54,12-13,-113 116,-1 1,0-1,0 1,1-1,-1 1,1-1,-1 1,0-1,1 1,-1-1,1 1,-1-1,1 1,-1 0,1-1,0 1,-1 0,1 0,-1-1,1 1,0 0,-1 0,1 0,-1 0,1 0,0 0,-1 0,1 0,0 0,-1 0,1 0,-1 0,1 0,0 1,-1-1,1 0,-1 0,1 1,0-1,-1 0,1 1,-1-1,1 0,-1 1,0-1,1 1,-1-1,1 1,-1-1,0 1,1-1,-1 1,0 0,0-1,1 1,-1-1,0 1,0 0,0-1,0 1,0 0,0-1,0 1,0-1,0 1,0 0,1 52,-2-43,2 9,-1 0,-1-1,-1 1,-1 0,-1 0,0-1,-1 0,-1 0,-1 0,-1-1,0 0,-1 0,-1-1,0 0,-6 5,11-13,-1-1,0 0,0-1,-1 0,1 0,-1 0,-1-1,1 0,-1 0,0-1,0 1,0-2,-1 0,1 0,-1 0,0-1,-4 1,14-4,-1 1,1 0,-1-1,0 1,1-1,-1 1,0 0,1-1,-1 1,0-1,0 1,1-1,-1 1,0-1,0 1,0-1,0 1,1-1,-1 1,0-1,0 0,0 1,0-1,0 1,0-1,-1 1,1-1,0 1,0-1,0 1,0-1,-1 1,1-1,0 1,-1-1,1 1,0-1,-1 1,1 0,0-1,-1 1,1 0,-1-1,178-11,-156 14,-1-1,0 0,0-2,0-1,0 0,0-2,0 0,0-1,-1-1,0-1,1-1,158-106,-156 92,0-1,-1-1,-2-1,0-1,-2-1,11-23,16-21,9-19,-43 118,1 113,-7-129,-1 1,1 0,-2 0,0 0,-1 0,0 0,-1 0,0 0,-1 0,0 0,-2 0,1 0,-1 0,-1-1,0 1,-1-1,-1 0,1 0,-2-1,0 1,-4 4,5-9,0 0,0 0,-1-1,0 0,0 0,0 0,-1-1,0 0,0-1,0 0,0 0,-1 0,0-1,1-1,-1 0,0 0,0 0,-1-1,-5 0,16-1,-1-1,0 1,0 0,0 0,1 0,-1-1,0 1,0 0,0 0,0-1,0 1,0 0,1-1,-1 1,0 0,0 0,0-1,0 1,0 0,0 0,0-1,0 1,0 0,0-1,0 1,0 0,-1 0,1-1,0 1,0 0,0-1,0 1,0 0,0 0,-1 0,1-1,0 1,0 0,0 0,-1 0,1-1,0 1,0 0,-1 0,1 0,0 0,0 0,-1-1,1 1,0 0,0 0,-1 0,1 0,0 0,-1 0,1 0,0 0,25-8,147-8,0-3,-154 17,0-2,0 0,0-1,0 0,-1-2,0 0,0-1,-1-1,1-1,17-21,-23 13</inkml:trace>
  <inkml:trace contextRef="#ctx0" brushRef="#br0" timeOffset="7169.306">7903 1075,'-5'33,"-2"21,1 6,1-7</inkml:trace>
  <inkml:trace contextRef="#ctx0" brushRef="#br0" timeOffset="7653.138">8354 989,'-11'23,"1"0,1 0,1 1,1 0,1 1,2-1,0 1,1 0,2 0,0 0,2 5,0-26,0 1,0-1,1 0,-1 0,1 1,0-1,0 0,0 0,1-1,0 1,-1 0,1-1,0 0,0 0,1 0,-1 0,1 0,0 0,-1-1,1 0,0 0,0 0,1 0,-1-1,0 1,1-1,-1 0,0-1,1 1,-1-1,1 0,-1 0,3 0,4 0,-1-1,1 0,0 0,0-1,-1 0,1-1,-1 0,0-1,0 0,0-1,-1 0,1-1,5-4,-4 0,0 0,-1 0,0-1,-1-1,0 0,-1 0,0-1,-1 1,-1-2,0 1,-1-1,0 0,-1 0,0-1,-2 7,0-1,-1 1,0-1,0 0,-1 0,0 1,0-1,-1 0,0 0,-1 1,0-1,0 1,-1-1,0 1,0 0,-1 0,0 1,-1-1,1 1,-2 0,1 0,-1 0,-5-5,6 8,1 1,-1-1,0 1,0 0,0 0,0 1,0 0,0 0,-1 0,1 0,-1 1,1 0,-1 0,0 0,0 1,1 0,-1 0,0 1,1-1,-1 1,0 0,1 1,-1-1,1 1,0 0,-1 1,1-1,0 1,0 0,1 0,-3 2,-18 14</inkml:trace>
  <inkml:trace contextRef="#ctx0" brushRef="#br0" timeOffset="8066.724">8918 1215,'92'-101,"37"-31,-127 132,0-1,0 1,0 0,0 0,0 0,0 0,0 0,0 0,0 1,0-1,0 0,0 1,0 0,0 0,0-1,0 1,0 0,-1 1,1-1,0 0,-1 0,1 1,-1-1,1 1,-1-1,0 1,1 0,-1-1,0 1,0 0,0 0,-1 0,1 0,0 0,-1 0,1 0,-1 0,0 0,1 0,-1 1,5 9,-2-5,1 1,0 0,1-1,0 0,0 0,0 0,1-1,0 0,0 0,0 0,1-1,0 0,0 0,1-1,-1 0,1 0,0 0,0-1,0-1,0 1,0-1,1-1,-1 1,1-1,-1-1,1 0,0 0,-1 0,1-1,-1-1,0 1,1-2,-1 1,4-2,-3-1,1 0,-1 0,0-1,-1 0,1 0,-1-1,-1-1,1 1,-1-1,0 0,-1 0,0-1,0 0,-1 0,0-1,-1 1,0-1,0 0,-1 0,-1 0,0-1,0 1,0-1,-1-6,-1-6</inkml:trace>
  <inkml:trace contextRef="#ctx0" brushRef="#br0" timeOffset="9137.418">10922 30,'1'654,"27"-184,-28-376,-1-70</inkml:trace>
  <inkml:trace contextRef="#ctx0" brushRef="#br0" timeOffset="9333.243">10583 764,'48'0,"45"-5,16-1,-1 0,-4 1,-11 1,-11 2,-15 1,-9 0,-10 1,-8 0,-10 1</inkml:trace>
  <inkml:trace contextRef="#ctx0" brushRef="#br0" timeOffset="9588.243">11543 792,'-13'19,"0"1,1 1,1 0,1 0,1 1,1 0,1 0,1 1,0 0,2 1,-1 20,4-40,1 1,0-1,-1 1,1-1,1 1,-1-1,1 1,0-1,0 1,0-1,0 0,1 1,0-1,0 0,0 0,0 0,1-1,-1 1,1-1,0 1,0-1,0 0,1 0,-1 0,1 0,-1-1,1 1,0-1,0 0,0 0,0-1,1 1,-1-1,0 0,1 0,-1 0,1 0,-1-1,2 0,6 1,0-1,0 0,0-1,0-1,-1 0,1 0,0-1,-1 0,0-1,1-1,-2 0,1 0,0-1,-1 0,0-1,-1 0,0-1,0 0,0 0,-1-1,0 0,-1 0,0-1,0 0,4-9,-7 11,1 0,-1 0,-1-1,1 1,-2-1,1 0,-1 1,0-1,-1 0,0-1,0 1,-1 0,-1 0,1 0,-1 0,-1 0,0 0,0 0,-1 0,0 1,0-1,-1 1,0 0,0 0,-1 0,0 1,-1-1,1 1,-1 0,-1 1,1-1,-1 2,-1-1,1 1,-1 0,1 0,-1 1,-1 0,1 0,-1 1,-7-2,-88 11,76 1</inkml:trace>
  <inkml:trace contextRef="#ctx0" brushRef="#br0" timeOffset="10093.342">12193 821,'-15'20,"2"1,0 1,1 0,1 0,2 1,0 1,1 0,1 0,2 0,0 1,1 4,4-26,-1 1,1-1,0 1,0-1,1 0,-1 1,0-1,1 0,0 1,0-1,0 0,0 0,1 0,-1 0,1 0,0 0,0 0,0 0,0-1,0 1,1-1,-1 1,1-1,-1 0,1 0,0 0,0 0,0-1,0 1,0-1,0 0,0 0,1 0,-1 0,0-1,1 1,-1-1,0 0,1 1,-1-2,1 1,-1 0,0-1,1 1,-1-1,1-1,129-67,-102 44,-1-1,-1-2,-2 0,0-2,-2-1,-1-3,-11 18,10-14,-2-2,-1 0,-2-1,-1-1,-2-1,-1 0,-1-1,-2 0,-2-1,-2 0,-1 0,-1-1,-3 0,-1 1,-2-14,0 31,0 0,-2 1,0 0,-2-1,0 1,-1 0,0 1,-5-6,9 18,0 1,-1 0,0-1,0 1,0 0,-1 1,1-1,-1 1,0-1,-1 1,1 1,-1-1,1 0,-1 1,0 0,-1 0,1 1,0-1,-1 1,1 0,-1 1,0-1,0 1,1 0,-1 1,0-1,0 1,0 0,-3 1,-8 5,0 1,1 0,0 2,0-1,1 2,0 0,1 1,0 0,1 1,0 1,0 0,2 1,0 0,0 1,1 0,-3 9,-1-6,0 1,2 0,0 1,2 1,0 0,1 0,1 1,1 0,1 1,1-1,1 1,1 0,1 0,1 0,1 0,1 0,1 0,1 0,1 0,1 0,1-1,1 0,1 0,1-1,1 0,0 0,2-1,7 9,-8-17,0 0,0-1,1 0,0-1,1-1,0 0,1-1,0 0,0-1,0 0,1-2,0 1,0-2,1 0,-1-1,1 0,0-1,0-1,11-1,50-1,-45 0</inkml:trace>
  <inkml:trace contextRef="#ctx0" brushRef="#br0" timeOffset="11033.269">13152 708,'-27'22,"2"-3,1 1,0 1,2 2,0 0,2 1,0 0,2 2,1 0,-8 18,24-43,0 1,0 0,0-1,0 1,1 0,-1 0,0 0,1 0,-1 0,1 0,0 0,0 0,0 0,0 0,0 0,0 0,0 0,0 0,1 0,-1 0,1 0,0 0,0 0,-1-1,1 1,0 0,1 0,-1-1,0 1,0-1,1 1,-1-1,1 1,-1-1,1 0,-1 0,1 0,0 0,0 0,-1 0,1 0,0-1,0 1,0 0,0-1,0 0,0 1,1-1,14-1,-1 0,1-1,-1-1,0-1,0 0,0-1,-1-1,1 0,-2-1,1-1,-1 0,0-1,0 0,7-8,95-74,-114 91,1-1,-1 1,1 0,0-1,-1 1,1 0,-1 1,1-1,-1 0,1 1,-1-1,1 1,-1 0,1 0,-1 0,1 0,-1 0,0 1,0-1,0 1,0-1,0 1,0 0,0 0,0 0,-1 0,1 0,-1 0,0 0,1 0,-1 1,0-1,0 1,0-1,-1 1,1-1,-1 1,1-1,-1 1,0-1,0 1,0 2,11 21,-11-22,1 0,0 0,1-1,-1 1,1-1,0 1,-1-1,1 0,1 1,-1-1,0 0,1-1,0 1,-1 0,1-1,0 1,1-1,-1 0,0 0,0 0,1 0,-1-1,1 0,0 1,-1-1,1-1,0 1,0 0,0-1,-1 0,1 0,0 0,0 0,0-1,0 1,-1-1,1 0,0 0,1-1,11-10,-1-2,0 1,-1-2,0 0,-2 0,1-1,-2-1,0 0,-1 0,-1-1,-1-1,3-10,-2 12,5-4,-7 30,-6 41,-1-42,16 128,-14-130,0-1,0 0,0 0,1 0,-1 0,1 0,1-1,-1 1,0-1,1 0,0 1,0-2,0 1,1-1,-1 1,1-1,0 0,0-1,0 1,0-1,0 0,1 0,0 0,-1-2,-1 1,1-1,-1 1,1-1,-1-1,1 1,-1-1,1 1,-1-1,0 0,1-1,-1 1,0-1,0 0,0 0,0 0,0-1,-1 1,1-1,-1 0,1 0,-1 0,3-4,61-91,-52 73,103-202,-117 225,-1 2,-1-1,1 0,0 0,0 0,0 0,0 0,0 0,0 0,0 0,0 0,0 0,0 0,0 0,1 0,-1 0,0 0,1 1,-1-1,1 0,-1 0,1 0,-1 0,1 1,0-1,-1 0,1 1,0-1,-1 0,1 1,0-1,0 1,0-1,0 1,-1 0,1-1,0 1,0 0,0-1,0 1,0 0,0 0,0 0,0 0,0 0,0 0,0 0,0 0,0 1,0-1,0 0,0 0,-1 1,1-1,0 1,0-1,0 1,0-1,-1 1,2 0,51 191,-29-107,-3 1,-4 1,-4 1,-4 0,-3 0,-5 28,-1-100,-1 1,0-1,-1 0,-1 0,0 0,-1-1,-1 1,-1-1,0 0,-1 0,0-1,-1 0,-1 0,0-1,-5 5,0-2,-1-1,0 0,-1-1,-1-1,0-1,-13 7,24-15,0-1,0 0,0 0,-1 0,0-1,1 0,-1 0,0-1,0 0,0 0,0 0,0-1,0 0,0 0,0-1,0 0,0 0,1-1,-1 0,0 0,-5-3,7 3,1-1,0 0,0 0,-1 0,2 0,-1 0,0-1,1 0,0 1,-1-1,2-1,-1 1,0 0,1-1,0 1,0-1,0 0,1 0,-1 1,1-1,0 0,1 0,-1 0,1 0,0-1,0 1,0 0,1-2,1-6,1 0,0 0,1 0,0 1,1-1,0 1,1 0,1 0,-1 1,4-4,18-15,0 1,2 1,1 1,1 2,1 1,1 2,1 1,1 2,1 2,8-2,-45 19,80-40,1 4,2 4,1 4,36-6,-66 23,-9 3</inkml:trace>
  <inkml:trace contextRef="#ctx0" brushRef="#br0" timeOffset="17935.852">536 2203,'176'-28,"1"8,1 8,0 7,62 11,3-3,-41-2,481-13,393-7,-750 21,315-32,-633 30,247-1,63 14,-195-2,0-7,0-4,12-7,525-14,-132-5,185-4,1493 32,-1484-30,-166 16,605-5,-917 18,603 27,-630-28,295 11,188 6,-630-17,-18 5,-34 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1,'134'229,"75"169,5-63,-204-317,-6-10,0 0,0-1,1 1,0-1,0 0,1 0,-1-1,1 1,1-1,-1-1,4 3,7 0</inkml:trace>
  <inkml:trace contextRef="#ctx0" brushRef="#br0" timeOffset="296.019">1130 198,'-158'163,"-6"-7,-20 4,-234 159,395-289,21-20</inkml:trace>
  <inkml:trace contextRef="#ctx0" brushRef="#br0" timeOffset="752.409">0 424,'743'227,"-665"-208,0-4,0-4,49 0,61 14,-182-23,-7-1</inkml:trace>
  <inkml:trace contextRef="#ctx0" brushRef="#br0" timeOffset="1048.857">791 1,'-10'47,"-3"51,1 17,2 4,3-9,3-14,-3-13,0-11,1-8,1-6,2-3,2-6,-5-2,0-3,0-11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515 31,'-169'-27,"139"25,0 1,0 1,0 1,0 2,1 1,0 2,-1 1,-12 5,38-10,0 0,-1 0,1 1,0 0,1 0,-1 0,1 0,-1 0,1 1,0-1,0 1,0 0,1 0,-1 0,1 0,0 1,0-1,1 1,-1-1,1 1,0-1,0 1,0 0,1 0,0-1,0 1,0 0,0 0,1-1,0 1,0 0,0-1,1 1,-1-1,1 1,0-1,1 2,8 14,0 1,1-2,2 0,0 0,0-2,2 0,14 13,22 25,61 51,-85-84,-2 2,0 1,-2 0,-1 2,0 2,-17-18,0 0,-1 0,-1 1,0-1,0 1,-1 0,0 0,-1 1,-1-1,0 0,-1 1,0-1,-1 0,-1 9,1-14,-1 0,0 0,0 1,-1-1,0 0,0-1,-1 1,0-1,0 1,0-1,-1 0,0 0,0-1,0 0,-1 0,1 0,-1 0,-1-1,1 0,0 0,-2 0,-7 3,1 0,-1-1,0-1,-1 0,1-1,-1-1,0 0,0-1,-6 0,16-2,0 1,1-1,-1-1,0 1,1-1,-1 0,0 0,1 0,-1-1,1 0,-1 0,1 0,0-1,0 1,0-1,0-1,1 1,-1-1,1 0,0 0,0 0,0 0,1-1,-1 1,1-1,-2-3,1-2,0 1,0-1,1 0,0 0,1 0,0 0,0 0,1 0,0-1,1 1,1-1,-1-1,5-11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0,'4'5,"3"2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1.41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1,'-5'19,"4"6,1-1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1,'-54'57,"3"4,2 1,3 3,3 1,3 2,-16 41,39-73,1 1,2 1,1 0,3 0,0 1,3 0,-2 34,7-57,2-1,0 0,0 1,2-1,0 0,0 0,1 0,1 0,1-1,0 1,1-1,0 0,1-1,1 1,0-1,1-1,0 0,1 0,0-1,1 0,8 6,-7-9,1 0,0-1,1-1,0 0,0-1,0 0,1-1,-1-1,1 0,0-1,0-1,0 0,0-1,0 0,0-2,0 0,-8 2,0-1,0 0,0 0,0-1,0 0,0 0,-1-1,1 0,-1 0,0 0,1-1,-2 0,1 0,0-1,-1 1,0-1,0-1,0 1,-1 0,0-1,0 0,0 0,0 0,-1-1,0 1,-1-1,0 0,0 0,0 0,-1 0,1 0,-1-6,0 1,1 0,-2 0,0 1,0-1,-1 0,0 0,-1 1,0-1,-1 1,-1 0,0-1,0 1,-1 1,0-1,-1 1,0 0,-1 0,0 1,0 0,-1 0,0 0,-1 1,0 1,0-1,-10-5,4 4,-1 1,1 1,-1 0,-1 1,1 0,-1 2,0 0,0 1,0 0,0 1,-1 1,1 1,-1 1,1 0,0 1,0 1,0 1,0 0,0 1,1 1,-13 6,-3 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0,'-9'10,"1"7,2 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1,'-5'14,"-1"6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2,'-30'51,"2"1,2 1,3 2,2 0,3 1,-6 31,21-70,0 0,1 0,1 0,0 0,1 1,1-1,2 9,-2-21,-1-1,1 1,1 0,-1-1,1 1,-1 0,1-1,0 0,1 1,-1-1,1 0,0 0,0-1,0 1,0 0,1-1,0 0,-1 0,1 0,0 0,1-1,-1 1,0-1,1 0,-1-1,1 1,-1-1,2 1,6 0,0-1,1 0,-1-1,0 0,1 0,-1-2,0 1,1-2,-1 1,0-2,0 0,-1 0,1-1,-1 0,0-1,-1 0,1-1,-1 0,0-1,-1 0,0-1,0 1,-1-2,0 1,4-7,-3 2,1 0,-2 0,0-1,0 0,-2 0,0-1,0 0,-2 0,0 0,-1 0,0-1,-1 0,-1 1,-1-1,0 0,-2 1,1-1,-5-13,5 19,-2 0,0 0,0 0,-1 0,0 0,0 1,-2 0,1 0,-1 0,0 1,-1-1,0 2,-1-1,0 1,0 0,-1 1,0 0,0 0,0 1,-1 0,0 0,-1 1,1 1,-1 0,1 0,-1 1,-11-2,-50 6,41 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56,'0'-24,"0"-8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126 174,'-16'24,"1"0,1 1,1 0,1 1,1 1,2-1,0 2,2-1,1 1,2 0,0 1,1 7,2-31,1 0,-1 1,1-1,0 1,0-1,0 1,1-1,0 1,0-1,0 1,1-1,0 0,0 0,0 0,1 0,-1 0,1 0,0-1,1 1,-1-1,1 0,0 0,0 0,0-1,0 1,1-1,-1 0,1 0,0-1,0 1,0-1,0 0,1 0,-1-1,1 1,5-1,0 0,1-1,-1 0,0 0,0-1,0-1,0 0,0 0,-1-1,1-1,-1 1,0-2,1 1,-2-2,1 1,-1-1,0-1,0 1,6-7,0-2,1 0,-2-1,0 0,-1-1,-1 0,-1-2,0 1,-1-1,6-17,-7 13,-1 0,-1-1,-1 0,-1 0,-1 0,-1 0,-1-1,-2-20,0 37,0 0,-1 0,-1 0,1 0,-1 1,0-1,-1 1,0-1,0 1,-1 0,0 0,0 0,0 0,-1 1,0 0,0 0,-1 0,0 1,0 0,0 0,0 0,-1 1,0-1,0 2,0-1,0 1,-1 0,-6-1,-14-3,2 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01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1,'-4'5,"1"2,0-1,0 0,1 0,0 1,0 0,0-1,1 1,0 0,0 0,1 0,0 5,-1 1,-14 225,-20-41,35-196,-4 14,1-1,1 1,0-1,1 1,0 0,2 0,-1-1,2 1,0 0,1 0,1-11,0 0,1 0,-1 0,1 0,0-1,0 0,0 0,1-1,-1 1,1-1,-1 0,1-1,0 1,-1-1,1 0,0-1,0 1,0-1,0 0,0-1,0 1,-1-1,1 0,6-2,9 1,2 1,0-2,0 0,0-2,0 0,-1-1,9-5,-13 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4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1 240,'28'5,"20"1,6 0,-1-1,-5-1,-6-2,-5-1,-5-1,-2 0,-1 0,-7-5,-6-1</inkml:trace>
  <inkml:trace contextRef="#ctx0" brushRef="#br0" timeOffset="250.548">56 494,'43'5,"34"-4,8-6,0-2,-11-1,-12-3,-12 0,-10 2,-7-2,-9 0</inkml:trace>
  <inkml:trace contextRef="#ctx0" brushRef="#br0" timeOffset="548.843">1044 42,'-30'27,"2"2,0 1,3 1,0 1,2 2,1 0,2 1,-4 12,22-43,-1 0,0 0,1 1,0-1,0 0,1 1,-1-1,1 1,0 0,0-1,0 1,1 0,-1 0,1 0,1-1,-1 1,0 0,1 0,0-1,0 1,1 0,-1-1,1 1,0-1,0 0,1 1,-1-1,1 0,0-1,0 1,0 0,1-1,-1 0,3 3,12 1,-1-1,1 0,0-1,0-1,0-1,0 0,1-2,-1 0,1-1,-1-1,1 0,11-4,-25 5,14-3,1-1,-1-1,0 0,0-2,-1 0,0-1,0-1,-1 0,0-2,-1 0,0 0,0-2,-2 0,1-1,-2 0,0-1,-1 0,6-10,-13 18,-1 0,0-1,0 0,-1 0,0 0,0 0,-1 0,0-1,0 1,-1-1,0 1,0-1,-1 1,-1-1,1 0,-1 1,-1-1,1 1,-1-1,-1 1,0 0,0 0,0 0,-1 0,-1 1,1-1,-1 1,0 0,-1 1,1-1,-1 1,-1 0,1 0,-1 1,0 0,0 0,-1 1,1 0,-1 0,-2 0,-29-12,2 3</inkml:trace>
  <inkml:trace contextRef="#ctx0" brushRef="#br0" timeOffset="798.279">678 240,'38'0,"37"0,15 0,-3 0,-6 0,-8 0,-6 5,-6 1,-7 0,-5-1,-4-1,-2-2,3-1,2 4,-2 2,1-1,-3-2,-8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84 113,'18'12,"-13"7,-2 1,0-1,0 0,-2 1,-1 0,0-1,-2 6,1 17,0 383,1-413</inkml:trace>
  <inkml:trace contextRef="#ctx0" brushRef="#br0" timeOffset="280.322">0 113,'38'5,"28"-3,6-3,-3 0,-9 0,-10-1,-9-3,-6-2,-4 0,-8 2</inkml:trace>
  <inkml:trace contextRef="#ctx0" brushRef="#br0" timeOffset="514.733">84 537,'44'0,"18"-5,4-1,-5 0,-12 1</inkml:trace>
  <inkml:trace contextRef="#ctx0" brushRef="#br0" timeOffset="1050.222">395 677,'0'21,"1"-1,1 0,0 0,2 0,0 0,2 0,0-1,1 0,5 9,-11-26,0 0,0 0,0 0,0-1,0 1,0 0,1-1,-1 1,0-1,1 1,0-1,-1 0,1 0,0 0,-1 0,1 0,0 0,0 0,0 0,0-1,0 1,0-1,0 1,0-1,0 0,0 0,0 0,0 0,0 0,0 0,0-1,0 1,0-1,0 1,0-1,0 0,-1 0,1 0,0 0,0 0,-1 0,1 0,0 0,-1-1,1 1,-1-1,0 1,0-1,1 0,-1 1,0-1,0-2,74-83,-73 86,0 0,0 0,-1 0,1 0,0 1,0-1,0 1,0 0,0-1,0 1,0 0,0 0,0 0,0 1,0-1,0 0,0 1,-1-1,1 1,0 0,0-1,0 1,0 0,-1 0,1 0,-1 0,1 1,-1-1,1 0,-1 1,1-1,-1 1,0-1,19 12,-15-10,0-1,1 0,0 0,-1 0,1-1,0 0,0 0,-1-1,1 1,0-1,0 0,0-1,0 1,0-1,-1-1,1 1,0-1,-1 0,1 0,-1 0,1-1,-1 0,0 0,0 0,-1-1,1 0,-1 1,0-2,0 1,0 0,0-1,-1 0,1 0,-1 0,-1 0,2-3,21-70,-19 54</inkml:trace>
  <inkml:trace contextRef="#ctx0" brushRef="#br0" timeOffset="1485.041">1355 254,'-39'15,"2"2,0 1,1 2,0 1,2 2,-6 6,38-28,0 0,-1 0,1 0,0 0,0 0,0 1,0-1,0 0,0 1,1 0,-1-1,0 1,1 0,-1 0,1 0,0 0,-1 0,1 0,0 0,0 1,1-1,-1 0,0 0,1 1,-1-1,1 1,0-1,0 0,0 1,0-1,0 1,0-1,1 0,-1 1,1-1,0 0,-1 0,1 1,0-1,0 0,1 0,0 2,149 47,-148-49,1 0,-1 0,0 0,1 1,-1-1,0 1,-1 0,1 0,0 0,-1 0,0 1,0-1,0 1,0-1,0 1,-1 0,1 0,-1-1,0 1,0 0,-1 0,1 0,-1 0,0 0,0 1,0-1,0 0,-1 0,0 0,0-1,0 1,0 0,0 0,-1 0,0-1,0 1,0-1,-1 3,-6 7,0 0,-1-1,0 0,0-1,-1 0,-1-1,0 0,0-1,-1 0,0-1,-4 2,0-5,4-4</inkml:trace>
  <inkml:trace contextRef="#ctx0" brushRef="#br0" timeOffset="1736.337">1468 564,'-5'34,"-1"11</inkml:trace>
  <inkml:trace contextRef="#ctx0" brushRef="#br0" timeOffset="1992.058">1580 0,'0'0</inkml:trace>
  <inkml:trace contextRef="#ctx0" brushRef="#br0" timeOffset="2249.054">1750 790,'110'-211,"-77"167,-32 43,-1 1,1-1,-1 1,1-1,0 1,-1 0,1-1,0 1,-1 0,1-1,0 1,0 0,-1 0,1 0,0 0,0-1,-1 1,1 0,0 0,0 1,0-1,-1 0,1 0,0 0,0 0,-1 1,1-1,0 0,-1 1,1-1,0 0,-1 1,1-1,0 1,-1-1,1 1,-1-1,1 1,-1 0,1-1,-1 1,0 0,1-1,-1 1,0 0,1-1,-1 1,0 0,0 0,0-1,0 1,1 0,-1 0,0-1,0 1,-1 0,1 0,0 0,0-1,0 1,0 0,-1-1,1 1,0 0,-1 0,4 25,-4-22,1 1,-1-1,1 1,0 0,0-1,1 1,0-1,-1 1,2-1,-1 1,0-1,1 1,0-1,0 0,0 0,0 0,1 0,0 0,-1-1,1 1,1-1,-1 0,0 0,1 0,0 0,0 0,0-1,0 0,0 0,0 0,0 0,1-1,0 1,5-3,1 0,-1 0,1-1,-1-1,0 0,0 0,0-1,0 0,-1 0,0-1,0-1,0 0,0 0,-1 0,0-1,0-1,-1 1,0-1,0 0,-1-1,0 1,-1-1,1-1,-2 1,1-1,-2 1,1-2,31-103,-33 92</inkml:trace>
  <inkml:trace contextRef="#ctx0" brushRef="#br0" timeOffset="2833.783">2540 254,'-23'58,"2"2,4 0,1 1,0 26,14-81,1 1,-1 0,2 0,-1 0,1 0,0-1,0 1,1 0,0 0,0 0,1 0,0-1,0 1,0-1,1 1,0-1,0 0,1 0,-1 0,1 0,1-1,-1 0,1 0,0 0,0 0,6 3,-3-2,0-1,0-1,1 1,-1-1,1-1,0 0,1 0,-1-1,0 0,1 0,-1-1,1 0,0-1,-1 0,1-1,-1 0,1 0,-1-1,1 0,-1-1,0 0,0 0,0-1,-1 0,1-1,-1 0,0 0,0-1,-1 0,4-3,-1-3,0 0,-1-1,0 0,-1 0,0-1,-1 0,-1-1,0 0,-1 0,-1 0,0 0,-1-1,0 1,-2-1,0 0,0-8,-2 19,0-1,-1 0,1 0,-1 1,0-1,0 1,-1-1,0 1,0 0,0 0,0 0,-1 1,0-1,0 1,0 0,0 0,-1 0,0 1,1-1,-1 1,-1 0,1 0,0 1,-1 0,1 0,-1 0,0 1,1-1,-1 1,0 1,0-1,0 1,0 0,0 0,1 1,-1 0,0 0,0 0,1 1,-2 0,-21 5,0 1,0 1,1 2,1 1,0 1,0 1,1 1,1 1,1 1,0 2,-14 14,36-33,0 1,0-1,0 0,0 1,0-1,0 1,0-1,0 1,0 0,0-1,0 1,0 0,1-1,-1 1,0 0,1 0,-1 0,0 0,1 0,-1 0,1 0,-1 0,1 0,0 0,-1 0,1 0,0 0,0 0,0 1,0-1,0 0,0 0,0 0,0 0,0 0,0 0,1 0,-1 0,0 0,1 0,-1 0,1 0,-1 0,1 0,0 0,-1 0,1 0,0 0,0 0,-1-1,1 1,0 0,0-1,0 1,0 0,1-1,10 3,0-1,1-1,-1 0,1-1,0 0,-1-1,1 0,-1-1,1 0,9-4,54-7,-56 13,-1 1,1 1,-1 1,0 0,0 1,18 7,64 12,-77-21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2.37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1 308,'34'-11,"1"-1,-2-2,0-1,0-2,-2-1,0-1,-1-2,-1-1,-1-2,-1 0,-1-2,2-4,26-19,-53 48,1 1,-1-1,1 0,-1 1,1-1,0 1,-1-1,1 1,0 0,0 0,-1 0,1 0,0 0,0 0,-1 0,1 0,0 1,-1-1,1 1,0-1,-1 1,1 0,-1-1,1 1,-1 0,1 0,-1 0,0 0,1 0,-1 1,0-1,0 0,0 1,0-1,0 1,0-1,0 1,0 0,11 23,-2-1,0 1,-1 1,-2-1,-1 1,1 12,-6-31,19 108,-5 1,-1 108,-13-177,-2 0,-1 0,-3 0,-2 0,-2-1,-2 0,-2-1,-2 0,-43 47,56-90,0 0,0 1,0-1,0 0,0 0,0-1,-1 1,1 0,-1-1,1 0,-1 1,0-1,0 0,1 0,-1-1,0 1,0 0,0-1,0 0,0 0,0 0,1 0,-1 0,0 0,0-1,0 0,0 1,0-1,1 0,-1 0,0-1,1 1,-1 0,-2-2,0-5,-1 1,1-1,1 0,-1 0,1-1,1 1,0-1,0 0,0 0,1 0,1 0,-1 0,2 0,-1-1,1 1,0 0,1-1,1-6,-1-6,1-30,2 1,2-1,3 1,2 0,2 1,2 1,3 0,1 1,3 1,2 1,16-24,-30 52,1 0,1 1,0 0,2 1,0 0,0 1,1 0,1 2,1 0,0 0,0 2,1 0,1 1,-1 1,2 0,-1 2,1 0,0 1,1 1,-1 1,1 1,11 0,-27 3,1 1,-1-1,1 1,-1 0,0 0,0 1,0 0,0 0,0 0,0 0,0 1,-1 0,1 0,-1 0,1 0,-1 1,-1 0,1-1,0 1,-1 1,0-1,0 1,0-1,0 1,-1 0,0 0,0 0,1 5,2 6,-1 1,-1 0,-1 0,0 0,-2 0,0 0,0 1,-3 8,0-13,0 1,-1-1,-1 0,0-1,-1 1,0-1,-1 0,0 0,-1-1,0 0,-1-1,0 1,0-2,-1 1,-1-1,0-1,0 0,0-1,-1 0,0 0,0-1,-1-1,-12 4,14-5,-1 1,1-2,-1 0,0 0,0-1,0-1,0 0,0 0,0-1,0-1,0 0,0-1,0 0,0 0,0-2,1 1,-1-2,1 1,0-1,1-1,-2-1,-6-9</inkml:trace>
  <inkml:trace contextRef="#ctx0" brushRef="#br0" timeOffset="500.36">1158 562,'189'-252,"-166"224,2 0,1 2,1 0,1 2,1 1,1 2,1 1,1 1,9-3,-40 21,1-1,0 1,0 0,0-1,0 1,0 0,0 0,0 1,0-1,0 0,1 1,-1-1,0 1,0 0,1-1,-1 1,0 0,0 1,1-1,-1 0,0 1,0-1,1 1,-1 0,0-1,0 1,0 0,0 0,0 1,0-1,0 0,-1 1,1-1,0 1,-1-1,1 1,-1 0,1 0,-1-1,0 1,0 0,0 0,0 1,0-1,0 0,-1 0,1 0,-1 0,1 2,-14 90,10-85,0-1,1 0,0 0,0 1,1-1,0 1,1-1,0 1,0-1,1 1,1 1,-2-8,1 0,-1 0,1 0,0-1,0 1,0 0,0-1,0 1,1-1,-1 1,0-1,1 1,-1-1,1 0,-1 0,1 0,-1 0,1 0,0 0,0 0,-1-1,1 1,0 0,0-1,0 0,0 1,0-1,0 0,0 0,0 0,-1 0,1 0,0-1,0 1,0-1,0 1,1-1,67-29,4-27,-61 44,1 1,1 1,0 0,0 1,1 1,0 0,1 1,-1 1,4 0,-18 6,0 1,-1-1,1 1,0 0,0-1,0 1,-1 0,1 0,0 0,0 1,0-1,-1 0,1 1,0-1,0 1,-1-1,1 1,0 0,-1 0,1 0,-1 0,1 0,-1 0,1 0,-1 0,0 1,0-1,0 1,1-1,-1 0,-1 1,1 0,0-1,0 1,0 0,-1-1,1 1,-1 0,0 0,1 0,3 80,-4-72,-2 24,0-27,0 1,1 0,0-1,0 1,1-1,0 1,0 0,1-1,0 1,0 0,1-1,0 1,0-1,1 0,0 0,0 0,0 0,1 0,0-1,1 0,-1 0,1 0,1 0,-1-1,4 3,11 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9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0,'-10'191,"8"-1,8 3,0 116,-5-303,-1 0,-1 0,1 0,-1 0,0 0,0 0,-1-1,0 1,0 0,0-1,-1 1,1-1,-4 4,-5 4</inkml:trace>
  <inkml:trace contextRef="#ctx0" brushRef="#br0" timeOffset="248.092">1 565,'43'-5,"29"-1,7 0,-1 1,-8 2,-12 0,-6 2,-2 1,-5 0,-5 0,-5 0,-8 0</inkml:trace>
  <inkml:trace contextRef="#ctx0" brushRef="#br0" timeOffset="503.135">960 508,'-7'13,"1"0,1 0,0 1,0 0,2 0,-1 0,2 0,0 0,1 1,0-1,1 1,1-1,0 0,1 1,1-1,0 0,4 13,-3-23,-1 1,1-1,0 0,0 0,0 0,0 0,1-1,-1 0,1 0,0 0,0 0,0-1,1 0,-1 0,0 0,1-1,-1 1,1-1,0-1,-1 1,1-1,0 0,-1 0,1-1,0 0,-1 0,1 0,-1 0,1-1,-1 0,0 0,0-1,0 1,0-1,0 0,0-1,-1 1,0-1,1 0,-1 0,-1 0,1 0,-1-1,1 1,-1-1,0-1,0 0,0 0,0-1,-1 1,1-1,-1 0,-1 0,0 0,0 0,0 0,0 0,-1 0,-1 0,1 0,-1 0,0 0,-1 0,1 0,-1 1,-1-1,1 0,-1 1,-1 0,1 0,-1 0,0 0,0 0,0 1,-3-2,-2-5,-2 1,0 1,0-1,-1 2,0 0,0 0,-1 1,0 0,-1 1,1 1,-2 0,-12-3,2 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60 224,'-12'31,"1"0,2 1,1 0,1 1,2 0,1 0,2 0,1 34,1-62,0 0,0 0,0 0,1 0,0 0,0 0,0 0,0 0,1 0,0 0,0-1,0 1,1-1,-1 1,1-1,0 0,1 0,-1 0,0 0,1-1,0 1,0-1,0 0,0 0,1-1,-1 1,1-1,0 0,-1 0,1 0,0-1,0 0,0 0,0 0,0-1,1 1,-1-1,0 0,0-1,0 1,3-1,10-5,0 0,-1-1,1 0,-1-2,-1 0,1 0,-2-2,1 0,-2-1,1 0,-2-2,0 1,0-1,-1-1,3-1,-1-1,-1 0,0-1,-1 0,-1-1,-1 0,-1 0,0-1,-1-1,-2 1,0-1,-1-1,-1 1,-1-1,-1 0,-3 13,0 1,0 0,-1 0,0 0,-1 0,0 0,0 1,0-1,-1 1,0 0,-1 0,0 0,0 1,0-1,-1 1,1 0,-2 1,1-1,0 1,-1 1,0-1,0 1,-1 0,1 1,-1 0,0 0,0 1,0 0,0 0,0 0,0 1,0 1,-1-1,1 1,0 1,0 0,0 0,-1 0,1 1,0 0,1 1,-4 1,-127 74,112-59</inkml:trace>
  <inkml:trace contextRef="#ctx0" brushRef="#br0" timeOffset="346.914">879 83,'-16'26,"0"1,2 1,1 0,1 1,2 0,0 1,2 0,-2 20,8-45,1 0,-1 0,1 0,0 0,0 0,0 1,1-1,0 0,0 0,0 0,1 1,0-1,-1 0,2 0,-1 0,1 0,0 0,0 0,0-1,0 1,1-1,0 1,0-1,0 0,1 0,-1 0,1-1,0 1,0-1,0 0,0 0,5 2,2-2,0-2,1 1,-1-1,0-1,1 0,-1-1,0 0,0 0,0-1,0-1,0 0,0 0,0-1,-1-1,0 0,0 0,0-1,-1 0,1 0,-2-1,1-1,-1 1,0-1,0-1,-1 1,0-2,-1 1,2-3,-1-2,0-1,-1 0,-1-1,0 1,-1-1,0 0,-2 0,1 0,-2 0,-1-1,0-3,0 12,-1 0,0 0,-1 0,1 0,-2 0,1 1,-1-1,0 1,-1-1,0 1,0 0,0 0,-1 1,0 0,0-1,-1 1,1 1,-1-1,-1 1,1 0,-1 1,0-1,-3 0,-1-1,-1 0,0 1,0 1,-1 0,0 0,1 1,-1 1,0 0,0 1,0 0,0 1,-1 0,1 2,-10 1,-3 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46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0,'-248'397,"-127"44,244-293,112-135,16-29,6 1</inkml:trace>
  <inkml:trace contextRef="#ctx0" brushRef="#br0" timeOffset="372.71">0 169,'27'43,"2"-1,1-2,2-1,2-1,1-1,2-3,1-1,26 16,-16-18,2-1,1-3,36 13,113 64,-194-100,1 0,-1 0,0 1,0 0,-1 0,0 0,0 1,0 0,0 0,-1 0,0 1,0-1,-1 1,0 0,0 0,0 0,-1 3,-2-10,0 0,0-1,0 1,0 0,0-1,0 1,-1 0,1-1,0 1,0 0,-1 0,1-1,0 1,0 0,-1 0,1-1,0 1,0 0,-1 0,1 0,0-1,-1 1,1 0,0 0,-1 0,1 0,-1 0,1 0,0 0,-1 0,1 0,0 0,-1 0,1 0,0 0,-1 0,1 0,0 0,-1 1,1-1,0 0,-1 0,1 0,0 0,-1 1,1-1,0 0,0 0,-1 1,1-1,0 0,0 0,-1 1,1-1,0 0,0 1,0-1,0 0,-1 1,1-1,0 0,0 1,0-1,0 1,-11-14</inkml:trace>
  <inkml:trace contextRef="#ctx0" brushRef="#br0" timeOffset="735.731">395 28,'28'307,"-5"-121,13 216,-36-345,-2 0,-2 0,-9 36,12-87,0-3,0-1,0 1,1-1,-1 1,1-1,-1 1,1 0,0-1,0 1,0-1,1 1,-1 0,1-1,-1 1,1-1,0 1,0-1,0 1,0-1,0 0,1 1,-1-1,10 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6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1 452,'0'34,"0"10</inkml:trace>
  <inkml:trace contextRef="#ctx0" brushRef="#br0" timeOffset="1">1 0,'0'0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01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1,'-4'5,"1"2,0-1,0 0,1 0,0 1,0 0,0-1,1 1,0 0,0 0,1 0,0 5,-1 1,-14 225,-20-41,35-196,-4 14,1-1,1 1,0-1,1 1,0 0,2 0,-1-1,2 1,0 0,1 0,1-11,0 0,1 0,-1 0,1 0,0-1,0 0,0 0,1-1,-1 1,1-1,-1 0,1-1,0 1,-1-1,1 0,0-1,0 1,0-1,0 0,0-1,0 1,-1-1,1 0,6-2,9 1,2 1,0-2,0 0,0-2,0 0,-1-1,9-5,-13 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4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1 240,'28'5,"20"1,6 0,-1-1,-5-1,-6-2,-5-1,-5-1,-2 0,-1 0,-7-5,-6-1</inkml:trace>
  <inkml:trace contextRef="#ctx0" brushRef="#br0" timeOffset="250.548">56 494,'43'5,"34"-4,8-6,0-2,-11-1,-12-3,-12 0,-10 2,-7-2,-9 0</inkml:trace>
  <inkml:trace contextRef="#ctx0" brushRef="#br0" timeOffset="548.843">1044 42,'-30'27,"2"2,0 1,3 1,0 1,2 2,1 0,2 1,-4 12,22-43,-1 0,0 0,1 1,0-1,0 0,1 1,-1-1,1 1,0 0,0-1,0 1,1 0,-1 0,1 0,1-1,-1 1,0 0,1 0,0-1,0 1,1 0,-1-1,1 1,0-1,0 0,1 1,-1-1,1 0,0-1,0 1,0 0,1-1,-1 0,3 3,12 1,-1-1,1 0,0-1,0-1,0-1,0 0,1-2,-1 0,1-1,-1-1,1 0,11-4,-25 5,14-3,1-1,-1-1,0 0,0-2,-1 0,0-1,0-1,-1 0,0-2,-1 0,0 0,0-2,-2 0,1-1,-2 0,0-1,-1 0,6-10,-13 18,-1 0,0-1,0 0,-1 0,0 0,0 0,-1 0,0-1,0 1,-1-1,0 1,0-1,-1 1,-1-1,1 0,-1 1,-1-1,1 1,-1-1,-1 1,0 0,0 0,0 0,-1 0,-1 1,1-1,-1 1,0 0,-1 1,1-1,-1 1,-1 0,1 0,-1 1,0 0,0 0,-1 1,1 0,-1 0,-2 0,-29-12,2 3</inkml:trace>
  <inkml:trace contextRef="#ctx0" brushRef="#br0" timeOffset="798.279">678 240,'38'0,"37"0,15 0,-3 0,-6 0,-8 0,-6 5,-6 1,-7 0,-5-1,-4-1,-2-2,3-1,2 4,-2 2,1-1,-3-2,-8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53,'11'281,"-11"-277,1 0,-1 0,0 0,1 0,0 0,0 0,0 0,1 0,-1 0,1 0,0-1,0 1,0 0,1-1,-1 0,1 0,0 0,0 0,0 0,0 0,0-1,1 1,-1-1,1 0,-1 0,1 0,0-1,0 1,0-1,0 0,0 0,0-1,0 1,0-1,0 0,1 0,-1 0,0 0,0-1,0 1,0-1,0 0,0-1,6-2,0-1,-1 0,0-1,0 0,0-1,-1 1,0-2,0 1,-1-1,0 0,0 0,-1-1,0 0,-1 0,0-1,0 0,-1 1,0-1,-1-1,0 1,-1 0,0-1,0 0,-1 1,-1-1,1 0,-2 1,0-1,0 0,-1 1,0-1,-1 1,0 0,0-1,-1 1,-1 1,-2-6,4 11,-1 0,1 0,-1 1,1-1,-1 1,0 0,0 0,-1 0,1 0,-1 1,1 0,-1 0,0 0,0 0,0 1,0 0,0 0,0 0,0 0,0 1,0 0,0 0,0 1,0-1,0 1,0 0,0 0,0 1,0 0,0 0,0 0,0 1,-16 8</inkml:trace>
  <inkml:trace contextRef="#ctx0" brushRef="#br0" timeOffset="396.742">508 336,'5'-16,"1"-11,2 1,0 0,2 1,1 0,1 1,12-19,-24 42,1 1,-1-1,0 1,0-1,0 0,1 1,-1-1,0 1,1-1,-1 1,1-1,-1 1,0-1,1 1,-1 0,1-1,-1 1,1 0,0-1,-1 1,1 0,-1-1,1 1,-1 0,1 0,0 0,-1 0,1 0,0 0,-1-1,1 1,-1 1,1-1,0 0,-1 0,1 0,0 0,-1 0,1 1,-1-1,1 0,-1 0,1 1,0-1,-1 0,1 1,-1-1,0 1,1-1,-1 1,1-1,-1 0,0 1,15 36,-11-23,-3-9,1 1,0 0,0-1,0 0,1 1,0-1,0 0,0 0,0 0,1-1,0 1,0-1,0 0,1 0,-1-1,1 1,0-1,0 0,0 0,0 0,1-1,-1 0,1 0,-1 0,1-1,0 0,-1 0,1 0,0-1,0 0,0 0,0 0,0-1,-1 0,1 0,0 0,3-2,0-3,-1-1,0 1,-1-2,0 1,0-1,0 0,-1 0,0-1,-1 0,0 0,0 0,-1-1,0 1,0-1,1-8,12-27,5-12,-15 33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84 113,'18'12,"-13"7,-2 1,0-1,0 0,-2 1,-1 0,0-1,-2 6,1 17,0 383,1-413</inkml:trace>
  <inkml:trace contextRef="#ctx0" brushRef="#br0" timeOffset="280.322">0 113,'38'5,"28"-3,6-3,-3 0,-9 0,-10-1,-9-3,-6-2,-4 0,-8 2</inkml:trace>
  <inkml:trace contextRef="#ctx0" brushRef="#br0" timeOffset="514.733">84 537,'44'0,"18"-5,4-1,-5 0,-12 1</inkml:trace>
  <inkml:trace contextRef="#ctx0" brushRef="#br0" timeOffset="1050.222">395 677,'0'21,"1"-1,1 0,0 0,2 0,0 0,2 0,0-1,1 0,5 9,-11-26,0 0,0 0,0 0,0-1,0 1,0 0,1-1,-1 1,0-1,1 1,0-1,-1 0,1 0,0 0,-1 0,1 0,0 0,0 0,0 0,0-1,0 1,0-1,0 1,0-1,0 0,0 0,0 0,0 0,0 0,0 0,0-1,0 1,0-1,0 1,0-1,0 0,-1 0,1 0,0 0,0 0,-1 0,1 0,0 0,-1-1,1 1,-1-1,0 1,0-1,1 0,-1 1,0-1,0-2,74-83,-73 86,0 0,0 0,-1 0,1 0,0 1,0-1,0 1,0 0,0-1,0 1,0 0,0 0,0 0,0 1,0-1,0 0,0 1,-1-1,1 1,0 0,0-1,0 1,0 0,-1 0,1 0,-1 0,1 1,-1-1,1 0,-1 1,1-1,-1 1,0-1,19 12,-15-10,0-1,1 0,0 0,-1 0,1-1,0 0,0 0,-1-1,1 1,0-1,0 0,0-1,0 1,0-1,-1-1,1 1,0-1,-1 0,1 0,-1 0,1-1,-1 0,0 0,0 0,-1-1,1 0,-1 1,0-2,0 1,0 0,0-1,-1 0,1 0,-1 0,-1 0,2-3,21-70,-19 54</inkml:trace>
  <inkml:trace contextRef="#ctx0" brushRef="#br0" timeOffset="1485.041">1355 254,'-39'15,"2"2,0 1,1 2,0 1,2 2,-6 6,38-28,0 0,-1 0,1 0,0 0,0 0,0 1,0-1,0 0,0 1,1 0,-1-1,0 1,1 0,-1 0,1 0,0 0,-1 0,1 0,0 0,0 1,1-1,-1 0,0 0,1 1,-1-1,1 1,0-1,0 0,0 1,0-1,0 1,0-1,1 0,-1 1,1-1,0 0,-1 0,1 1,0-1,0 0,1 0,0 2,149 47,-148-49,1 0,-1 0,0 0,1 1,-1-1,0 1,-1 0,1 0,0 0,-1 0,0 1,0-1,0 1,0-1,0 1,-1 0,1 0,-1-1,0 1,0 0,-1 0,1 0,-1 0,0 0,0 1,0-1,0 0,-1 0,0 0,0-1,0 1,0 0,0 0,-1 0,0-1,0 1,0-1,-1 3,-6 7,0 0,-1-1,0 0,0-1,-1 0,-1-1,0 0,0-1,-1 0,0-1,-4 2,0-5,4-4</inkml:trace>
  <inkml:trace contextRef="#ctx0" brushRef="#br0" timeOffset="1736.337">1468 564,'-5'34,"-1"11</inkml:trace>
  <inkml:trace contextRef="#ctx0" brushRef="#br0" timeOffset="1992.058">1580 0,'0'0</inkml:trace>
  <inkml:trace contextRef="#ctx0" brushRef="#br0" timeOffset="2249.054">1750 790,'110'-211,"-77"167,-32 43,-1 1,1-1,-1 1,1-1,0 1,-1 0,1-1,0 1,-1 0,1-1,0 1,0 0,-1 0,1 0,0 0,0-1,-1 1,1 0,0 0,0 1,0-1,-1 0,1 0,0 0,0 0,-1 1,1-1,0 0,-1 1,1-1,0 0,-1 1,1-1,0 1,-1-1,1 1,-1-1,1 1,-1 0,1-1,-1 1,0 0,1-1,-1 1,0 0,1-1,-1 1,0 0,0 0,0-1,0 1,1 0,-1 0,0-1,0 1,-1 0,1 0,0 0,0-1,0 1,0 0,-1-1,1 1,0 0,-1 0,4 25,-4-22,1 1,-1-1,1 1,0 0,0-1,1 1,0-1,-1 1,2-1,-1 1,0-1,1 1,0-1,0 0,0 0,0 0,1 0,0 0,-1-1,1 1,1-1,-1 0,0 0,1 0,0 0,0 0,0-1,0 0,0 0,0 0,0 0,1-1,0 1,5-3,1 0,-1 0,1-1,-1-1,0 0,0 0,0-1,0 0,-1 0,0-1,0-1,0 0,0 0,-1 0,0-1,0-1,-1 1,0-1,0 0,-1-1,0 1,-1-1,1-1,-2 1,1-1,-2 1,1-2,31-103,-33 92</inkml:trace>
  <inkml:trace contextRef="#ctx0" brushRef="#br0" timeOffset="2833.783">2540 254,'-23'58,"2"2,4 0,1 1,0 26,14-81,1 1,-1 0,2 0,-1 0,1 0,0-1,0 1,1 0,0 0,0 0,1 0,0-1,0 1,0-1,1 1,0-1,0 0,1 0,-1 0,1 0,1-1,-1 0,1 0,0 0,0 0,6 3,-3-2,0-1,0-1,1 1,-1-1,1-1,0 0,1 0,-1-1,0 0,1 0,-1-1,1 0,0-1,-1 0,1-1,-1 0,1 0,-1-1,1 0,-1-1,0 0,0 0,0-1,-1 0,1-1,-1 0,0 0,0-1,-1 0,4-3,-1-3,0 0,-1-1,0 0,-1 0,0-1,-1 0,-1-1,0 0,-1 0,-1 0,0 0,-1-1,0 1,-2-1,0 0,0-8,-2 19,0-1,-1 0,1 0,-1 1,0-1,0 1,-1-1,0 1,0 0,0 0,0 0,-1 1,0-1,0 1,0 0,0 0,-1 0,0 1,1-1,-1 1,-1 0,1 0,0 1,-1 0,1 0,-1 0,0 1,1-1,-1 1,0 1,0-1,0 1,0 0,0 0,1 1,-1 0,0 0,0 0,1 1,-2 0,-21 5,0 1,0 1,1 2,1 1,0 1,0 1,1 1,1 1,1 1,0 2,-14 14,36-33,0 1,0-1,0 0,0 1,0-1,0 1,0-1,0 1,0 0,0-1,0 1,0 0,1-1,-1 1,0 0,1 0,-1 0,0 0,1 0,-1 0,1 0,-1 0,1 0,0 0,-1 0,1 0,0 0,0 0,0 1,0-1,0 0,0 0,0 0,0 0,0 0,0 0,1 0,-1 0,0 0,1 0,-1 0,1 0,-1 0,1 0,0 0,-1 0,1 0,0 0,0 0,-1-1,1 1,0 0,0-1,0 1,0 0,1-1,10 3,0-1,1-1,-1 0,1-1,0 0,-1-1,1 0,-1-1,1 0,9-4,54-7,-56 13,-1 1,1 1,-1 1,0 0,0 1,18 7,64 12,-77-21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5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28 283,'370'0,"-230"-22,-116 18</inkml:trace>
  <inkml:trace contextRef="#ctx0" brushRef="#br0" timeOffset="330.034">1 509,'24'0,"12"0,6 0,0 0,-3 0,-2 0,-4 0,-2 0,-1 0,-2 0,0 0,0 0,0-5,-1-1,-3 0</inkml:trace>
  <inkml:trace contextRef="#ctx0" brushRef="#br0" timeOffset="950.261">255 1,'11'22,"-1"-13,0-1,0 1,1-2,0 1,0-2,1 1,0-2,11 5,-14-6,34 14,-25-11,0 0,-1 1,1 0,-1 2,-1 0,0 0,0 2,-1 0,-1 1,0 0,9 12,-20-20,-1 0,1 0,-1 0,0 1,0-1,-1 1,1 0,-1-1,0 1,-1 0,0 0,0-1,0 1,0 0,-1 0,0-1,0 1,-1 0,1-1,-1 1,0-1,-1 0,0 0,-2 5,-91 110,-148 83,220-170,17-16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5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0 225,'341'0,"-155"-28,-174 28</inkml:trace>
  <inkml:trace contextRef="#ctx0" brushRef="#br0" timeOffset="781.771">170 0,'0'39,"0"26,0 8,0-5,0-8,0-10,5-13,1-9,0-3,-1-2,-2 0,-1-4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456 686,'12'8,"0"0,0-2,1 1,-1-1,2-1,-1-1,0 0,1 0,0-1,0-1,0 0,0-1,0-1,0 0,6-1,287-14,-219 6,0 4,1 4,79 10,-42 3,0-5,20-7,-122 0</inkml:trace>
  <inkml:trace contextRef="#ctx0" brushRef="#br0" timeOffset="769.771">1020 911,'17'-11,"0"0,0 1,1 1,1 1,-1 0,2 1,-1 2,0-1,1 2,0 1,0 0,0 2,20 0,-37 1,0 0,-1 0,1 0,0 0,0 0,-1 0,1 1,0-1,0 1,-1 0,1 0,-1 0,1 0,-1 0,1 0,-1 1,1-1,-1 1,0 0,0 0,0 0,0 0,0 0,-1 0,1 0,0 1,-1-1,0 1,0-1,1 1,-1-1,-1 1,1 0,0-1,-1 1,1 0,-1 0,0-1,0 1,0 0,0 0,-1-1,1 1,-1 0,1 0,-1-1,0 2,-6 9,0 1,0-1,-2 0,1-1,-2 0,0 0,0-1,-1 0,-2 1,11-11,1 0,0 0,0 0,-1 0,1 0,0 0,0 0,0 0,0 1,0-1,0 0,0 1,0-1,1 0,-1 1,1-1,-1 1,1-1,-1 1,1-1,0 1,-1 0,1-1,0 1,0-1,1 1,-1 0,0-1,0 1,1-1,-1 1,1-1,-1 1,1-1,0 1,-1-1,1 0,0 1,0-1,0 0,0 0,0 1,0-1,1 0,-1 0,0 0,0 0,2 0,152 43,-154-44,1 1,0-1,0 1,0 0,-1-1,1 1,0 0,-1 0,1 0,-1 0,1 1,-1-1,1 0,-1 1,0-1,0 1,0-1,0 1,0-1,0 1,0 0,0 0,-1-1,1 1,0 0,-1 0,0 0,1 0,-1 0,0 0,0-1,0 1,0 0,-1 0,1 0,0 0,-1 0,0-1,1 1,-1 0,0 0,0-1,0 1,0 0,0-1,0 1,0-1,0 1,-1-1,1 0,-1 0,1 1,-1-1,1 0,-1 0,0 0,-14 8,0-1,0-1,0 0,-1-1,0-1,0 0,-1-2,1 0,-1 0,0-2,0 0,1-1,-1-1,-2-1,-42-21,49 12</inkml:trace>
  <inkml:trace contextRef="#ctx0" brushRef="#br0" timeOffset="-985.383">737 179,'11'-78,"-18"97,3 0,2 0,0 0,1 1,1-1,0 1,2-1,0 0,2 0,0 0,0 0,2-1,1 1,3 7,-7-23,0 1,0-1,0 0,0 0,0 0,0 0,1 0,0-1,-1 0,1 1,0-2,0 1,0 0,0-1,0 1,1-1,-1 0,0-1,1 1,-1-1,0 0,1 0,-1 0,0-1,1 1,-1-1,0 0,0 0,1-1,-1 1,1-1,7-3,0 0,-1-1,0 0,0 0,0-1,0-1,-1 1,-1-2,1 0,1-2,66-92,-77 102,0 1,1-1,-1 0,0 0,1 1,-1-1,0 1,1-1,-1 0,1 1,-1-1,1 1,-1-1,1 1,0-1,-1 1,1 0,0-1,-1 1,1 0,0-1,-1 1,1 0,0 0,0 0,-1-1,1 1,0 0,0 0,-1 0,1 0,0 0,0 1,-1-1,1 0,0 0,-1 0,1 1,0-1,-1 0,1 1,0-1,-1 0,1 1,0-1,-1 1,1-1,-1 1,1 0,-1-1,1 1,-1-1,0 1,1 0,-1-1,0 1,1 0,-1-1,12 52,-10-38,-1-9,-1-1,1 1,0-1,0 0,0 0,1 1,0-1,-1 0,1 0,1 0,-1-1,1 1,-1 0,1-1,0 0,0 0,0 0,1 0,-1 0,1 0,0-1,-1 0,1 0,0 0,0 0,1 0,-1-1,0 0,0 0,1 0,-1-1,0 1,1-1,-1 0,1 0,-1 0,1-1,-1 0,1 0,6-4,0 0,-1-1,0 0,0 0,0-1,-1-1,0 0,-1 0,1 0,-2-1,1-1,-1 1,-1-1,1 0,-2-1,4-7,6-7,1-2,-2 0,-1-1,-1 0,-1-1,-2 0,0-2,-7-4,-4 35,-1 5</inkml:trace>
  <inkml:trace contextRef="#ctx0" brushRef="#br0" timeOffset="-384.305">1838 234,'-15'-1,"0"1,0 1,0 0,0 1,0 1,0 0,0 1,1 1,-13 5,25-9,0 1,0-1,0 1,0 0,0-1,0 1,1 0,-1 0,1 0,-1 0,1 0,0 1,-1-1,1 0,0 1,1-1,-1 0,0 1,1-1,-1 1,1-1,0 1,0 0,0-1,0 1,0-1,1 1,-1-1,1 1,-1-1,1 1,0-1,0 0,0 1,1-1,-1 0,0 0,1 0,-1 0,1 0,0 0,0 0,-1-1,1 1,0 0,1-1,-1 0,0 1,0-1,1 0,-1 0,16 13,-13-12,0 1,0 0,-1-1,1 1,-1 1,0-1,0 1,0-1,0 1,-1 0,0 1,1-1,-2 1,1-1,0 1,-1 0,0 0,0 0,0 0,-1 0,0 0,0 1,0-1,0 0,-1 1,0-1,0 1,-1-1,1 0,-1 1,0-1,-1 3,-3-3,1-1,0 0,-1 0,0-1,1 0,-1 1,-1-1,1-1,0 1,-1-1,1 0,-1 0,0-1,0 0,0 0,0 0,1 0,-1-1,0 0,0-1,0 1,0-1,0 0,0 0,1-1,-1 0,0 0,1 0,-1-1,-1-1,-13-2</inkml:trace>
  <inkml:trace contextRef="#ctx0" brushRef="#br0" timeOffset="18602.656">145 9,'-20'44,"1"1,2 0,2 1,2 1,2 1,1 7,-4 16,3 0,3 0,3 1,4 0,2 0,4 0,3 0,16 67,-20-111,1-1,1 1,1-1,2 0,0 0,2-1,1-1,1 0,1 0,1-1,1-1,1-1,1 0,1-2,1 0,1 0,19 12,80 21,-88-44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0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5 142,'10'226,"-8"-216,29 87,-29-95,-1 0,0 0,1 1,-1-1,1 0,0 0,-1-1,1 1,0 0,0 0,0-1,0 0,1 1,-1-1,0 0,1 0,-1 0,0 0,1 0,-1-1,1 1,0-1,-1 0,1 1,-1-1,1 0,-1-1,1 1,0 0,-1-1,1 1,-1-1,0 0,1 0,-1 0,3-1,6-5,0-1,-1 0,0 0,0-1,0 0,-1-1,-1 0,0 0,0-1,-1 0,4-7,8-12,21-31,-39 62,0-1,0 0,0 1,0-1,0 0,0 1,-1-1,1 1,0 0,0-1,0 1,-1-1,1 1,0 0,-1 0,1-1,-1 1,1 0,-1 0,1 0,-1 0,1 0,-1 0,0 0,1 0,-1 0,0-1,0 1,0 0,0 0,0 0,0 0,0 0,0 0,0 0,-1 0,1 0,0 0,-1 0,1 0,0 0,-1 0,0 0,2 5,-1-1,-1 0,2 0,-1 0,0 0,1 0,0 0,1 0,-1 0,1-1,0 1,0 0,0-1,0 1,1-1,0 0,0 0,0 0,0 0,1 0,0-1,-1 0,1 0,0 0,1 0,-1 0,0-1,1 0,0 0,-1 0,1 0,0-1,0 0,0 0,0 0,0 0,0-1,0 0,0 0,0 0,0-1,0 0,0 0,0 0,0-1,2 0,3-5,0-1,-1 0,0-1,-1 0,0 0,0 0,-1-1,0 0,-1-1,0 0,0 0,-1 0,-1-1,0 1,-1-1,0 0,0 0,-1 0,-1 0,0-4,0-8</inkml:trace>
  <inkml:trace contextRef="#ctx0" brushRef="#br0" timeOffset="3038.263">738 396,'-23'108,"14"-83,8-23,-1 1,0-1,1 0,0 0,-1 0,1 1,0-1,0 1,1-1,-1 1,0-1,1 1,-1-1,1 1,0 0,0-1,0 1,0-1,1 1,-1 0,1-1,-1 1,1-1,0 1,0-1,0 1,0-1,0 0,1 0,-1 1,1-1,-1 0,1 0,0 0,0-1,0 1,0 0,6 0,-1-1,1 0,-1 0,1 0,-1-1,1 0,0-1,-1 0,1 0,-1-1,1 1,-1-1,0-1,1 0,46-10,-28 10,-3 1</inkml:trace>
  <inkml:trace contextRef="#ctx0" brushRef="#br0" timeOffset="4392.034">5 790,'-1'1,"1"-1,-1 1,1-1,0 0,-1 1,1-1,0 1,0-1,-1 1,1 0,0-1,0 1,0-1,0 1,-1-1,1 1,0-1,0 1,0 0,0-1,0 1,1-1,-1 1,0-1,0 1,0 0,0-1,1 1,-1-1,0 1,0-1,1 1,-1-1,0 0,1 1,-1-1,1 1,-1-1,0 0,1 1,-1-1,1 0,-1 1,1-1,-1 0,1 0,0 1,-1-1,1 0,-1 0,1 0,-1 0,1 0,0 0,-1 0,1 0,-1 0,1 0,0 0,39 5,-39-4,198 11,-168-8,1-1,-1-1,0-1,1-2,13-3,284-31,-289 29,0 1,1 3,-1 1,33 4,-50 2,-6 1</inkml:trace>
  <inkml:trace contextRef="#ctx0" brushRef="#br0" timeOffset="5035.348">286 1073,'99'-27,"-47"12,0 2,0 2,1 2,34 0,-86 8,1 1,-1-1,1 1,-1 0,1-1,-1 1,1 0,-1 0,0 0,1 0,-1 0,1 0,-1 1,1-1,-1 0,1 1,-1-1,0 1,1-1,-1 1,0 0,1 0,-1-1,0 1,0 0,0 0,0 0,0 0,0 1,0-1,0 0,0 0,-1 0,1 1,0-1,-1 0,1 1,-1-1,1 1,-1-1,0 1,0-1,1 1,-1-1,0 0,0 1,-1-1,1 1,0-1,0 1,-1-1,1 1,-1-1,1 0,-1 1,0 0,-85 81,23-32,61-49,-65 85,65-85,1 0,0 0,0 0,0 1,0-1,0 0,1 1,-1-1,1 0,-1 1,1-1,0 1,0-1,0 0,0 1,0-1,1 1,-1-1,1 0,-1 1,1-1,0 0,0 1,0-1,0 0,1 0,-1 0,0 0,1 0,0 0,-1-1,1 1,0 0,0-1,0 1,0-1,0 0,0 0,0 1,0-1,1-1,0 1,10 3,1-1,0-1,0 0,0-1,0 0,0-1,0-1,0 0,-1-1,1-1,0 0,-1-1,1 0,-1-1,1-1,55-13,3-4,-54 16</inkml:trace>
  <inkml:trace contextRef="#ctx0" brushRef="#br0" timeOffset="6053.099">1274 1,'4'1,"1"1,-1-1,1 1,-1 0,0 0,0 1,0-1,0 1,0 0,0 0,-1 0,0 1,0-1,0 1,1 0,4 5,21 27,-1 3,-3 0,0 1,-3 1,-1 2,-3 0,-1 1,-2 0,-2 1,-2 1,-2 0,0 24,-2-37,-1 0,-1 1,-2 0,-2 0,-1 0,-2 0,-1 0,-1-1,-2 1,-2-1,-1 0,-1-1,-9 17,-22 35,25-50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1,'-25'14,"2"1,0 1,1 1,0 1,2 1,0 1,1 1,1 0,-11 18,28-37,-1 0,0 0,1 1,-1-1,1 0,0 1,0-1,0 1,0 0,0-1,1 1,-1 0,1 0,0-1,-1 1,1 0,1 0,-1-1,0 1,1 0,-1 0,1-1,0 1,0-1,0 1,0 0,0-1,1 0,-1 1,1-1,-1 0,1 0,0 0,0 0,0 0,0 0,0 0,0-1,1 1,47 23,-43-23,0 0,0 1,0 0,-1 0,1 1,-1 0,0 0,0 1,0 0,-1-1,0 2,0-1,2 3,-7-4,1 0,-1 0,-1-1,1 1,0 0,-1-1,0 1,0 0,0-1,0 1,-1-1,1 1,-1-1,0 0,0 1,0-1,0 0,-1 0,1-1,-1 1,0 0,1-1,-1 0,0 1,-1-1,1-1,0 1,-1 0,1-1,-1 1,1-1,-1 0,0 0,1-1,-4 1,-6 5,-52 12,50-20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46,'29'0,"28"0,15 0,-1 0,-7 0,-10 0,-9-5,-8-1,-5 0,-3 1,-2 2,-5-4,-2-1,-5 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53,'48'4,"35"-2,9-2,-3-6,-11-2,-14 1,-13 1,-11-3,-7 0,-4 1,-7 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0,'-22'36,"-1"-3,2 2,1 0,1 1,2 1,2 1,2 0,0 3,12-35,0 0,1 1,-1-1,1 1,1-1,-1 1,1-1,0 0,0 1,1-1,0 0,0 0,1 0,-1 0,1 0,0-1,1 1,-1-1,1 0,0 0,1 0,-1 0,1-1,0 0,0 0,0 0,1-1,-1 1,1-1,0-1,0 1,0-1,0 0,0 0,1-1,-1 0,4 1,3 0,0 0,0 0,1-1,-1-1,1 0,-1-1,0 0,1-1,-1-1,0 0,0 0,0-2,-1 1,1-2,-1 0,-1 0,1-1,-1 0,0-1,0-1,-1 1,4-6,-1 0,0 0,-2-1,1 0,-2 0,0-1,-1-1,-1 0,0 0,-5 11,-1 0,0 1,0-1,0 0,-1 0,0 0,0 0,-1 0,0 0,0-1,0 1,0 0,-1 0,0 0,-1 0,1 0,-1 0,0 1,-1-1,1 0,-1 1,0 0,-1 0,1 0,-1 0,-1-1,-2 1,-1-1,1 2,-1-1,-1 1,1 0,-1 1,1 0,-1 0,0 1,0 0,0 1,0 0,0 0,0 1,-1 0,1 1,0 0,0 0,-6 2,-6 4</inkml:trace>
  <inkml:trace contextRef="#ctx0" brushRef="#br0" timeOffset="241.598">0 367,'36'-18,"0"2,0 2,2 1,0 2,0 1,1 2,3 1,-35 6,-1 0,0 0,0 1,1-1,-1 1,1 1,-1-1,0 1,1 0,-1 1,0 0,0 0,0 0,0 0,0 1,-1 0,1 0,-1 1,0-1,0 1,0 1,0-1,-2 1,0-1,0 0,0 0,0-1,1 1,-1-1,1 1,0-1,0 0,0 0,0-1,1 0,-1 1,1-1,-1-1,1 1,0-1,0 1,0-1,0-1,0 1,0-1,0 0,0 0,0 0,0-1,0 0,0 0,-1 0,1 0,0-1,0 0,-1 0,1 0,1-1,11-9,-2 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23,'-7'-2,"0"1,1 0,-1 0,0 1,0 0,0 0,0 0,0 1,1 0,-1 0,0 1,1 0,-1 0,1 1,-1-1,1 1,0 1,0-1,0 1,1 0,0 1,-3 1,-3 4,0 1,0 0,1 0,1 1,0 0,0 1,1 0,1 0,-5 11,7-11,0 0,0 1,1-1,1 1,1 0,-1 0,2 0,0 1,1 8,1-17,-1 0,1 0,1 0,-1 0,1 0,0-1,0 1,1 0,0-1,0 0,0 0,0 0,1 0,0 0,0-1,0 1,1-1,-1 0,1 0,0-1,0 0,0 0,5 2,2-1,-1-1,1-1,0 0,0 0,0-1,-1-1,1 0,0-1,0 0,0 0,0-2,-1 1,1-2,-1 1,0-1,0-1,0 0,0-1,-1 0,0 0,0-1,-1-1,1 0,1 1,14-8</inkml:trace>
  <inkml:trace contextRef="#ctx0" brushRef="#br0" timeOffset="296.849">756 23,'-18'19,"0"2,2 0,0 0,2 2,0 0,2 0,0 1,2 1,0 0,2 0,1 1,1 1,5-24,0 1,1 0,-1-1,1 1,0 0,0-1,1 1,-1 0,1 0,-1-1,1 1,0-1,1 1,-1-1,1 1,-1-1,1 0,0 0,0 0,0 0,1 0,-1 0,1 0,0-1,-1 0,1 1,0-1,1 0,-1 0,0 0,0-1,1 1,-1-1,1 0,-1 0,1 0,0-1,-1 1,1-1,0 1,-1-1,1-1,3 1,5-2,1-1,-1-1,0 1,0-2,0 0,-1 0,0-1,0 0,0-1,-1-1,0 1,0-2,-1 1,0-1,0-1,-1 1,0-1,-1-1,0 0,-1 0,0 0,-1 0,0-2,-1 0,0-1,-2 1,1-1,-2 1,0-1,-1 0,0 0,-1 0,-1-7,1 16,1 0,-1 0,0 0,0 1,-1-1,0 0,0 0,0 1,0-1,0 1,-1 0,0 0,0 0,0 0,-1 0,1 1,-1-1,0 1,0 0,0 0,0 0,0 1,-1 0,1 0,-1 0,0 0,0 0,-46 8,32 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5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0,'1'148,"7"0,6-1,31 134,12-26,-50-221,-10-26</inkml:trace>
  <inkml:trace contextRef="#ctx0" brushRef="#br0" timeOffset="264.393">0 734,'39'0,"26"0,8 0,-5 0,-8 0,-10 0,-9 0,-6 5,-4 1,-4 0,-5-1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1,'-36'261,"26"-198,3-1,2 1,3 0,6 50,-4-112,0 0,0 0,-1 0,1 0,0 0,0 1,0-1,1 0,-1 0,0 0,0 0,1 0,-1 0,0 0,1 1,-1-1,1 0,0 0,-1 0,1-1,0 1,-1 0,1 0,0 0,0 0,0-1,0 1,0 0,0-1,0 1,0-1,0 1,0-1,0 1,0-1,0 0,1 0,9-5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0,'44'5,"32"1,9-5,-5-2,-12-2,-12 1,-11 0,-14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70,'43'-5,"19"-6,4-1,-4 1,-9 2,-8 4,-7-4,-10 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24,'3'18,"1"0,1 0,0 0,1-1,1 0,1 0,0 0,1-1,1-1,1 0,0 0,9 9,-18-22,1 0,0 0,0 1,0-2,0 1,0 0,0-1,0 1,0-1,1 0,-1 0,1 0,-1 0,0-1,1 0,-1 1,1-1,0 0,-1-1,1 1,-1-1,0 1,1-1,-1 0,1 0,-1-1,0 1,0-1,0 1,0-1,0 0,0 0,2-3,77-96,-65 76,-17 25,-1 1,1 0,0-1,0 1,0 0,0 0,0-1,0 1,0 0,0-1,0 1,1 0,-1-1,0 1,0 0,1-1,-1 1,0-1,1 1,-1 0,0-1,1 1,-1-1,1 1,-1-1,1 1,-1-1,1 0,-1 1,1-1,-1 0,1 1,0-1,-1 0,1 1,0-1,-1 0,1 0,0 0,-1 0,1 0,0 0,-1 0,1 0,0 0,-1 0,1 0,0 0,-1 0,1-1,0 1,-1 0,1 0,0-1,-1 1,1-1,-1 1,1 0,-1-1,1 0,3 19,-3-14,0 0,-1 0,1 0,1 0,-1-1,1 1,-1 0,1-1,0 1,0-1,1 0,-1 1,1-1,-1 0,1-1,0 1,0 0,1-1,-1 0,0 0,1 0,-1 0,1 0,0-1,-1 1,1-1,0 0,0 0,0-1,0 1,0-1,0 0,0 0,0 0,0 0,0-1,0 1,0-1,0 0,-1-1,2 1,9-9,0 1,-1-2,-1 0,0 0,0-1,-1-1,0 1,-1-2,-1 0,0 0,-1 0,-1-1,0-1,5-14,-3 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1,'-38'11,"2"2,-1 2,2 1,0 2,1 1,-5 5,37-23,0-1,0 1,0-1,1 1,-1 0,0 0,0 0,1 0,-1 0,0 0,1 0,-1 1,1-1,-1 1,1-1,0 1,0-1,0 1,0 0,0-1,0 1,0 0,0 0,1 0,-1 0,1-1,-1 1,1 0,0 0,0 0,0 0,0 0,0 0,0 0,0 0,1 0,-1 0,1 0,-1 0,1 0,0 0,0-1,0 1,0 0,1 0,92 22,-75-20,-15-4,0 0,0-1,1 1,-1 1,0-1,0 1,0-1,0 1,0 1,0-1,0 0,0 1,0 0,-1 0,1 0,-1 0,1 1,-1-1,0 1,0 0,0 0,0 0,0 0,-1 0,0 1,1-1,-1 1,0 0,-1 0,1-1,-1 1,0 0,0 0,0 0,0 1,-1-1,1 4,-5 1,1-1,-2 1,1-1,-1 0,0 0,-1 0,0-1,0 0,0 0,-1-1,0 1,-1-1,1-1,-1 0,0 0,0 0,-1-1,1 0,-9 2,-6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1,'-14'38,"-5"23,-4 5,2-8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34,'9'-14,"4"-5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1 365,'192'-224,"-192"225,0 0,0 0,0-1,0 1,0 0,0 0,0 0,0 0,1 0,-1 0,0 0,1 0,-1 0,1 0,-1 0,1 0,-1-1,1 1,0 0,-1 0,1-1,0 1,0 0,0-1,-1 1,1-1,0 1,0-1,0 1,0-1,0 0,0 0,0 1,0-1,0 0,0 0,0 0,0 0,0 0,0 0,0 0,0 0,0 0,0-1,0 1,0 0,-1-1,1 1,0 0,0-1,0 0,0 1,0-1,-1 1,1-1,0 0,0 1,-1-1,1 0,-1 0,1 0,-1 1,1-2,-1 17,-1-10,0 0,0-1,0 1,1 0,-1 0,1-1,0 1,1 0,-1 0,1-1,0 1,0 0,1-1,-1 1,1-1,0 1,0-1,0 0,1 0,-1 0,1 0,0 0,0-1,1 1,-1-1,1 0,0 0,-1 0,1 0,1-1,-1 0,0 0,0 0,1 0,4 1,1-4,0-1,0 0,0-1,0 1,0-2,-1 0,1 0,-1 0,0-1,0-1,-1 0,0 0,0 0,2-3,2 0,0-1,-1 0,0 0,0-1,-2 0,1-1,-1 0,-1-1,0 0,-1 0,0-1,-2 1,1-1,-1-1,-1 1,1-9,-2-2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9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41,'0'-2,"1"1,-1 0,0 0,1 0,-1 0,0-1,0 1,0 0,0 0,0-1,0 1,0 0,0 0,0 0,-1-1,1 1,0 0,-1 0,1 0,-1 0,1 0,-1-1,0 1,0 0,1 0,-1 1,0-1,0 0,0 0,0 0,0 1,0-1,0 0,0 1,0-1,0 1,0-1,-1 1,1-1,0 1,0 0,0 0,-1 0,1 0,0 0,0 0,-1 0,1 0,0 0,0 0,0 1,-1-1,1 0,0 1,0-1,0 1,0-1,0 1,0 0,0-1,-1 2,-8-1,-3 1,0 1,0 0,0 1,1 0,-1 1,1 1,1 0,-1 0,1 1,0 1,0 0,1 0,0 1,1 0,0 1,0 0,1 0,0 1,1 0,0 1,1-1,0 1,-1 6,-32 131,39-138,0-1,0 1,1 0,1-1,0 1,0-1,1 0,1 0,-1 0,2 0,-1-1,1 1,1-1,0 0,0-1,0 1,1-1,1-1,-1 1,1-1,0 0,1-1,0 0,0-1,0 1,0-2,1 1,0-1,0-1,0 0,0 0,1-1,-1 0,1-1,-1 0,11-1,-2 1,0 0,0-1,0-1,0-1,0-1,0 0,0-2,-1 0,16-7,-1-1,-1-1,-1-2,0-1,-2-2,0-1,2-3,-24 17,1 0,-1-1,0 1,-1-2,0 1,0-1,-1 0,0 0,0 0,-1-1,0 1,0-1,-1 0,0 0,-1-1,0 1,0-1,-1 1,0-1,-1 1,0-1,0 0,-1 1,-2-6,-2 1,0 0,-1 1,-1-1,0 2,-1-1,0 1,-1 0,-1 1,0 0,0 0,-1 1,0 1,-1 0,0 0,0 1,-1 1,0 0,0 1,-1 0,1 1,-1 0,-1 1,1 1,0 0,-1 1,0 1,1 0,-1 1,-12 2,-5-3</inkml:trace>
  <inkml:trace contextRef="#ctx0" brushRef="#br0" timeOffset="488.832">25 436,'2'-5,"1"0,-1 0,1 0,-1 0,2 1,-1-1,0 1,1 0,0 0,0 0,0 0,0 0,1 1,-1 0,1 0,3-1,1-2,1 0,0 1,0 0,0 1,1 0,-1 1,1 0,0 0,0 2,0-1,0 1,0 1,1 0,-1 0,0 1,0 0,0 1,0 1,0 0,-1 0,1 1,1 1,213 84,-190-78,-27-8,-1 0,1 0,0-1,0 0,0 0,0-1,0 0,0-1,0 0,1 0,5-1,3-4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3.33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53,'-5'-3,"-1"-1,-1 1,1 1,0-1,-1 1,1 0,-1 1,1-1,-1 1,0 1,0-1,1 1,-1 0,0 1,0-1,-1 2,-13 2,-1 2,1 0,0 1,0 2,1 0,0 1,0 1,2 0,-1 2,1 0,1 1,0 1,2 0,-1 2,2-1,0 2,1 0,1 0,0 2,-6 15,3-11,0 2,1 0,2 0,1 1,1 1,1 0,2 0,0 0,2 1,1 0,2 0,1 1,1-1,2 17,0-33,1 0,1 0,0 0,1 0,0-1,0 0,2 0,-1 0,1-1,1 0,0 0,1-1,0 0,1 0,-1-1,2-1,-1 1,1-2,1 0,-1 0,1-1,0 0,1-1,-1 0,1-1,0-1,0 0,1-1,-1 0,0-1,1 0,-1-1,1-1,-1 0,0-1,3 0,35-16,-33 8</inkml:trace>
  <inkml:trace contextRef="#ctx0" brushRef="#br0" timeOffset="328.368">848 590,'-16'27,"1"1,1 0,1 1,2 0,1 1,1 1,2-1,0 1,3 1,0 1,4-28,-1 1,1-1,0 0,0 0,1 0,0 0,-1 0,2 0,-1 0,1 0,-1 0,1 0,1-1,-1 1,1-1,-1 1,1-1,1 0,-1 0,0-1,1 1,0-1,0 1,0-1,0 0,1-1,-1 1,1-1,-1 0,1 0,0 0,0 0,0-1,0 0,2 0,7-1,0 0,-1-1,1-1,0 0,-1-1,1 0,-1-1,0-1,0 0,0-1,-1 0,0-1,0 0,-1-1,0 0,0-1,-1 0,0-1,0 0,-1 0,-1-1,1 0,-2-1,0 0,0 0,-1-1,-1 1,1-3,27-135,-33 145,0 0,0 0,0 0,-1 0,0 0,0 0,0 0,-1 1,0-1,0 0,0 1,0-1,-1 1,1-1,-1 1,0 0,-1 0,1 1,-1-1,0 1,1-1,-1 1,-1 1,1-1,0 0,-1 1,1 0,-4-1,0 0,0 1,1 0,-1 0,0 1,0 0,0 1,0-1,1 2,-1-1,0 1,0 0,0 1,0-1,1 2,-1-1,1 1,0 0,-1 1,1-1,-2 3,-10 5</inkml:trace>
  <inkml:trace contextRef="#ctx0" brushRef="#br0" timeOffset="796.632">1299 957,'7'-34,"1"0,2 1,1 0,1 0,16-27,-28 59,0 0,1-1,-1 1,0 0,1 0,-1 0,1-1,-1 1,1 0,-1 0,1 0,0 0,0 0,0 0,-1 0,1 0,0 1,0-1,0 0,0 0,0 1,0-1,1 1,-1-1,0 1,0-1,0 1,0 0,1-1,-1 1,0 0,0 0,1 0,-1 0,0 0,0 0,1 0,-1 1,0-1,0 0,0 1,1-1,-1 1,0-1,0 1,0-1,0 1,0 0,0 0,0-1,0 1,0 0,0 0,-1 0,1 0,0 0,-1 0,1 0,0 0,-1 1,1-1,-1 0,0 0,1 0,-1 1,0-1,0 0,0 1,2 2,44 96,-45-97,1 0,1 0,-1-1,0 1,1-1,-1 1,1-1,0 0,0 0,0 0,0 0,0-1,0 1,1-1,-1 0,0 0,1 0,-1 0,0-1,1 0,-1 1,1-1,-1 0,1 0,-1-1,1 1,-1-1,1 0,-1 0,1 0,5-4,-2-1,1 0,0 0,-1 0,-1-1,1 0,-1-1,0 1,0-1,-1 0,0-1,-1 1,0-1,0 0,-1 0,2-8,11-66,-21 64</inkml:trace>
  <inkml:trace contextRef="#ctx0" brushRef="#br0" timeOffset="1600.548">2033 590,'-16'22,"0"2,2 0,0 0,2 1,0 1,2 0,1 0,1 1,2 1,0-1,0 18,5-40,0 0,1 0,-1 0,1 0,1 0,-1 0,1 0,0 0,0-1,0 1,0 0,1 0,0-1,0 1,0-1,1 0,0 1,-1-1,1 0,1 0,-1-1,0 1,1-1,0 0,0 0,0 0,0 0,0-1,1 1,-1-1,1 0,0-1,-1 1,1-1,4 1,2-1,1-1,-1 0,1-1,-1 0,1-1,-1 0,0-1,0 0,0 0,0-2,0 1,-1-1,0-1,0 0,0 0,-1-1,0 0,0-1,-1 1,0-2,0 1,-1-1,0-1,0 1,-1-1,-1 0,1-1,21-34,-2 0,-3-2,-1-1,-2 0,-2-2,8-46,-19 68,-1-2,-2 1,-1 0,-1-1,-1 1,-2 0,-1-1,-1 1,-2 0,0 0,-3 1,-9-25,16 47,1-1,-1 1,-1 0,1 1,-1-1,0 0,0 1,0-1,-1 1,0 0,0 0,0 1,-1-1,1 1,-1 0,0 0,0 1,-1-1,1 1,-1 0,1 0,-1 1,0 0,0 0,0 0,-1 1,1 0,0 0,0 1,-1-1,1 1,0 1,-1-1,1 1,0 0,-6 2,-1 8,1-1,0 2,1 0,1 0,0 1,0 0,1 1,1 0,0 0,1 1,1 0,0 0,1 0,0 1,2 0,0 0,0 0,2 0,0 0,1 1,1 13,-1-9,1 0,1 0,1 0,0-1,2 1,0-1,2 0,0-1,1 1,0-2,2 1,1-1,0 0,1-1,0-1,2 0,0 0,1-1,0-1,1-1,1 0,13 7,-28-19,9 8,1-1,1-1,-1 0,1-1,0 0,1-1,0 0,-1-1,1-1,1 0,11 1,-18-4,-3 1,0-1,0 1,1-1,-1 0,0-1,0 1,1-1,-1 0,0-1,0 1,0-1,0 0,0 0,-1 0,1-1,0 0,8-10</inkml:trace>
  <inkml:trace contextRef="#ctx0" brushRef="#br0" timeOffset="1865.421">2739 646,'5'39,"6"26,7 3,-1-6,-3-13</inkml:trace>
  <inkml:trace contextRef="#ctx0" brushRef="#br0" timeOffset="2136.147">2767 251,'0'0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0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14,'-139'-13,"134"13,-1 1,1 0,0 0,-1 0,1 1,0 0,0 0,0 0,0 1,0 0,1 0,-1 0,1 0,0 1,0 0,0-1,0 2,1-1,0 0,-1 1,2-1,-1 1,0 0,0 2,2-2,0-1,0 1,0 0,1 0,0 1,0-1,0 0,0 0,1 0,0 0,0 0,0-1,1 1,-1 0,1 0,1-1,-1 1,0-1,1 0,0 1,0-1,0-1,1 1,-1 0,1-1,0 0,0 0,0 0,0 0,1 0,0-1,1 3,0-1,0 1,-1 0,1 1,-1-1,0 1,-1 0,1 0,-1 1,-1-1,1 1,-1 0,2 6,-6-7,0 0,0 1,-1-1,0 0,0 0,-1 0,1 0,-1 0,-1-1,1 1,-1-1,0 0,0 0,0 0,-1-1,0 1,1-1,-2 0,1 0,0-1,-1 0,0 0,0 0,0 0,0-1,0 0,0-1,0 1,-1-1,1 0,-3-1,-12 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  <inkml:trace contextRef="#ctx0" brushRef="#br1" timeOffset="-82254.486">5065 2159,'-110'60,"105"-57,1 0,0 1,0-1,1 1,-1 0,1 0,-1 0,1 0,0 0,1 1,-1-1,1 1,0 0,0-1,1 1,-1 0,1 0,0 1,0-1,1 0,-1 0,1 3,2-2,0-1,0 1,0-1,0 0,1 0,0 0,0 0,0 0,1-1,-1 1,1-1,0 0,0 0,1 0,-1-1,1 1,0-1,0 0,0-1,5 3,-3-2,0 1,-1 0,1 0,-1 1,0 0,-1 0,1 0,-1 1,0 0,0 0,-1 0,2 3,-4-3,-1 0,0 0,0 0,0 0,-1 0,0 0,0 0,-1 0,1 0,-1 0,-1 0,1 0,-1 0,0-1,0 1,-1 0,0-1,1 0,-2 0,1 0,-1 0,0 0,0 0,0-1,0 0,-1 0,0 0,0-1,0 1,0-1,0 0,-1-1,1 1,-1-1,0 0,-2 0,-16 5</inkml:trace>
  <inkml:trace contextRef="#ctx0" brushRef="#br1" timeOffset="-84221.776">2751 2639,'0'24,"5"8,1-2</inkml:trace>
  <inkml:trace contextRef="#ctx0" brushRef="#br1" timeOffset="-83946.235">2751 2216,'0'0</inkml:trace>
  <inkml:trace contextRef="#ctx0" brushRef="#br1" timeOffset="-83701.48">3174 1849,'-27'420,"27"-79,2-316,2 0,1-1,0 1,2-1,1 0,7 12,-16-35,1 0,0-1,0 1,0 0,0 0,0-1,0 1,0 0,0 0,0-1,0 1,0 0,1-1,-1 1,0 0,0 0,1-1,-1 1,1-1,-1 1,0 0,1-1,-1 1,1-1,-1 1,1-1,0 1,-1-1,1 1,0-1,-1 0,1 1,0-1,-1 0,1 1,0-1,-1 0,1 0,0 0,0 0,-1 0,1 0,0 0,0 0,-1 0,1 0,0 0,0 0,-1-1,1 1,0 0,-1 0,1-1,0 1,-1-1,1 1,0 0,-1-1,1 1,-1-1,1 1,-1-1,1 0,-1 1,0-1,1 1,-1-1,1 0,-6-33,0 17</inkml:trace>
  <inkml:trace contextRef="#ctx0" brushRef="#br1" timeOffset="-83448.986">2949 2442,'43'5,"33"1,9 0,-5-1,-12-2,-12-1,-11-1,-14 0</inkml:trace>
  <inkml:trace contextRef="#ctx0" brushRef="#br1" timeOffset="-83200.353">3541 2639,'5'10,"6"-2,1-2</inkml:trace>
  <inkml:trace contextRef="#ctx0" brushRef="#br1" timeOffset="-83199.353">3569 2159,'0'0</inkml:trace>
  <inkml:trace contextRef="#ctx0" brushRef="#br1" timeOffset="-82950.501">3710 2385,'4'25,"0"-2,1 1,2-1,0 1,2-2,0 1,2-1,0-1,9 12,-18-30,-1 0,1 0,0 0,0-1,1 1,-1 0,1-1,-1 0,1 1,0-1,0 0,0-1,0 1,0 0,0-1,0 0,1 1,-1-1,0-1,1 1,-1 0,1-1,-1 0,1 0,-1 0,1 0,-1 0,1-1,-1 1,1-1,-1 0,0 0,1 0,-1-1,0 1,0-1,0 0,0 0,0 0,0 0,-1 0,1-1,-1 1,1-1,-1 1,0-1,0 0,0 0,0 0,0-3,2 1,0 0,-1-1,0 0,0 0,0 0,-1 0,0 0,0 0,-1-1,0 1,0-1,0 1,0-1,-1 1,-1-1,1 1,-1-1,0 1,0-1,-1 1,0 0,0 0,0 0,-1 0,0 0,0 0,0 0,-1 1,0 0,0 0,0 0,-1 0,0 1,0-1,0 1,0 0,0 1,-1-1,0 1,0 0,0 1,0 0,0-1,-5 1,-36 9,28-1</inkml:trace>
  <inkml:trace contextRef="#ctx0" brushRef="#br1" timeOffset="-82567.917">4134 2583,'9'-15,"0"2,2-1,0 1,0 1,1 0,0 0,1 1,1 1,0 0,0 1,13-6,-24 14,0 1,0-1,1 1,-1 0,0 0,0 0,0 0,1 0,-1 1,0-1,0 1,0 0,0 0,0 0,0 1,0-1,0 1,0-1,-1 1,1 0,0 0,-1 0,0 0,1 1,-1-1,0 1,0-1,-1 1,1 0,0 0,-1 0,0 0,0 0,1 1,-1-1,0 0,0 0,0 0,0 0,1-1,0 1,-1 0,1-1,0 0,0 1,0-1,0 0,1 0,-1 0,1 0,-1 0,1-1,0 1,0-1,-1 1,1-1,0 0,0 0,0-1,0 1,0-1,0 1,1-1,-1 0,0 0,0 0,0 0,0-1,0 0,0 1,0-1,0 0,0 0,6-7,0 1,-1-1,0 0,0 0,-1-1,0 0,-1-1,0 0,0 1,-1-2,-1 1,0-1,0 1,-1-1,2-11,1-1,-3 2</inkml:trace>
  <inkml:trace contextRef="#ctx0" brushRef="#br1" timeOffset="-85731.793">719 2019,'-23'-2,"1"2,-1 1,0 1,1 1,-1 1,1 1,0 1,0 1,0 0,1 2,1 1,-1 0,2 1,-1 2,2 0,-1 1,2 0,0 2,1 0,0 0,2 2,0 0,-7 12,-1-4,0 1,2 1,1 1,1 0,2 1,1 1,1 1,2 0,1 1,1 0,2 1,2 0,1 0,1 0,2 1,2 11,1-35,1 0,0 0,1-1,0 1,1-1,0 1,0-1,1 0,1-1,-1 1,2-1,-1 0,1-1,1 1,-1-1,1-1,1 0,-1 0,1 0,1-1,-1-1,1 1,0-1,0-1,0 0,1-1,-1 0,1 0,0-1,0 0,0-1,0-1,5 0,1 0,0-1,0 0,-1-2,1 0,0-1,-1-1,0 0,0-1,7-4,-2 2</inkml:trace>
  <inkml:trace contextRef="#ctx0" brushRef="#br1" timeOffset="-85436.071">831 2639,'-15'33,"1"0,2 0,1 1,2 1,1 0,1 0,2 0,1 16,3-47,1 0,-1 0,1 0,0 0,0 0,0 0,0-1,1 1,0 0,0 0,0 0,0 0,0-1,1 1,-1 0,1-1,0 1,1-1,-1 0,0 0,1 0,0 0,-1 0,1 0,0-1,1 1,-1-1,0 0,1 0,-1 0,1-1,-1 1,1-1,0 0,0 0,0 0,0 0,1-1,8 0,0-2,0 1,0-2,-1 0,1 0,-1-1,0-1,0 0,0-1,-1 0,1 0,-1-1,-1-1,0 0,0 0,0-1,-1-1,-1 1,1-1,-2-1,1 1,-1-1,-1-1,0 1,4-13,-5 12,-1 0,-1-1,1 1,-2-1,0 0,-1 0,0 0,0 0,-2 0,0 0,0 0,-1 0,-1 0,0 1,-1-2,2 9,-1 1,-1-1,1 1,-1 0,1 0,-1 0,0 1,-1-1,1 1,-1 0,1 0,-1 1,0-1,0 1,0 0,0 0,0 1,0-1,-1 1,1 1,-1-1,1 1,0 0,-1 0,1 0,-1 1,1-1,0 1,-1 1,1-1,0 1,-2 1,-18 9</inkml:trace>
  <inkml:trace contextRef="#ctx0" brushRef="#br1" timeOffset="-84937.727">1142 2979,'153'-194,"-55"97,-97 96,0 1,1 0,-1 0,1 0,-1 0,0 0,1 0,-1 1,1-1,-1 0,0 1,1-1,-1 1,0-1,1 1,-1 0,0 0,0-1,0 1,0 0,0 0,0 0,0 0,0 0,0 1,0-1,0 0,-1 0,1 0,0 1,-1-1,1 0,-1 1,1-1,-1 1,0-1,0 0,0 1,0-1,0 1,0-1,0 1,0-1,0 0,-1 1,1-1,0 0,-1 1,0-1,1 0,-1 1,2 8,-1-6,0 1,0 0,1 0,0 0,0-1,0 1,0 0,1-1,0 1,0-1,0 0,0 0,1 1,0-1,0-1,0 1,0 0,0-1,1 0,0 1,-1-1,1-1,0 1,0-1,1 1,-1-1,1 0,-1-1,1 1,-1-1,1 0,0 0,0 0,-1-1,1 1,0-1,0-1,1 1,5-4,0-1,0 0,-1 0,1-1,-1 0,-1-1,1 0,-1-1,0 0,-1 0,0-1,0 0,-1 0,0-1,-1 0,0 0,0-1,0-3,4-7,-3 1</inkml:trace>
  <inkml:trace contextRef="#ctx0" brushRef="#br1" timeOffset="-84414.244">2017 2555,'-11'17,"-1"1,0-1,0 1,2 1,0 0,2 1,0 0,1 0,1 0,0 1,2 0,0 7,4-24,-1-1,2 1,-1 0,0-1,1 1,0-1,-1 0,1 1,1-1,-1 0,0 1,1-1,0 0,-1 0,1 0,1 0,-1-1,0 1,1 0,-1-1,1 0,0 0,0 1,-1-2,2 1,-1 0,0 0,0-1,0 0,1 0,-1 0,1 0,-1 0,1-1,-1 1,1-1,-1 0,1 0,-1-1,1 1,-1-1,4 0,8-5,0-1,0-1,-1 0,0-1,0-1,-1 0,-1 0,1-1,-2-1,0 0,0-1,-1 0,0 0,-1-1,6-15,20-22,-19 33,-1-2,-1 0,-1 0,-1-1,0-1,-2 0,-1-1,0 0,-2 0,-1-1,0 1,-2-1,-1-1,-1 1,0 0,-2-1,-3-20,1 37,1 1,-2 0,1 0,-1 0,0 0,0 0,0 1,-1-1,0 1,-1 0,1 0,-1 1,0-1,-1 1,1 0,-1 0,0 1,0 0,-1 0,1 0,-1 1,0 0,0 0,0 1,0-1,0 2,-1-1,1 1,-1 0,1 1,0-1,-1 2,1-1,-1 1,1 0,-1 0,1 1,-5 2,1 2,1 1,0 0,1 0,-1 1,1 0,1 1,0 0,0 0,1 0,0 1,0 1,1-1,1 1,0 0,0 0,1 0,1 1,0 0,0-1,1 1,0 0,1 0,1 0,0 1,1-1,0 0,1 6,1-3,0 0,0 0,1 0,1-1,1 1,0-1,1 0,0-1,1 0,0 0,1-1,1 0,0 0,1-1,0 0,0-1,5 2,3 5,1 0,1-2,1-1,0 0,1-2,0 0,1-2,0-1,0 0,1-2,0-1,16 2,-17-7</inkml:trace>
  <inkml:trace contextRef="#ctx0" brushRef="#br1" timeOffset="-72465.201">3654 1115,'48'356,"-14"-166,-33-185,0 0,0 0,1 0,-1-1,1 1,0 0,1-1,-1 1,1-1,0 0,0 0,0 0,0 0,1-1,0 1,0-1,0 0,0 0,0 0,0-1,1 1,0-1,-1 0,1-1,0 1,0-1,0 0,0 0,0 0,0-1,0 1,0-1,0 0,0-1,0 0,0 1,0-2,307-80,-79 34,180-12,-337 50,255-9,-328 19,-1 1,0-1,0 1,1-1,-1 0,0 1,0-1,1 0,-1 0,0-1,0 1,1 0,-1-1,0 1,0-1,0 0,1 0,-1 0,0 0,0 0,0 0,-1 0,1-1,0 1,0-1,-1 1,1-1,-1 0,1 0,-1 1,0-1,0 0,1 0,-2 0,2-3,-19-127,14 107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1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115 629,'-12'14,"0"0,1 1,1 0,0 0,1 1,1 0,0 1,1 0,1 0,0 0,2 1,0 0,1 0,0 7,2-21,1-1,-1 1,1 0,0 0,0 0,1 0,-1 0,1 0,0-1,0 1,0 0,1-1,-1 1,1 0,0-1,0 0,0 1,0-1,1 0,-1 0,1 0,-1-1,1 1,0-1,1 1,-1-1,0 0,0 0,1 0,-1-1,1 1,0-1,-1 0,1 0,0 0,0 0,0-1,0 0,0 0,-1 0,1 0,0 0,0-1,2 0,4-2,-1-1,0 0,0 0,0-1,0 0,-1 0,1-1,-1-1,-1 1,0-1,1 0,-2-1,1 0,-1 0,-1 0,1-1,-1 1,-1-1,0-1,0 1,1-7,2-6,-1 0,-2-1,0 0,-1 0,-1 0,-2 0,0 0,-1 0,-2-1,2 13,-1 1,0-1,-1 1,0 0,0 0,-1 0,-1 1,1-1,-2 1,1 0,-1 0,-1 1,1 0,-2 0,1 0,-1 1,0 0,-4-2,12 10,0-1,1 1,-1 0,0-1,0 1,0-1,0 1,0 0,0-1,0 1,-1-1,1 1,0-1,0 1,0 0,-1-1,1 1,0-1,0 1,-1-1,1 1,0-1,-1 1,1-1,-1 0,1 1,-1-1,1 0,-1 1,1-1,-1 1,10 1,0 0,0-1,0 0,0 0,0-1,0 0,0-1,0 1,0-2,-1 1,1-1,0-1,-1 0,1 0,-1-1,0 1,0-2,0 1,0-1,-1-1,3-2,22-20,-1-2,-1-2,-2 0,-1-2,-2-1,-2-1,-1-1,4-11,-14 26,-7 14,45-49,-48 57,0 0,0 1,0-1,0 1,-1-1,1 1,0 0,0 0,-1 0,1 0,-1 0,1 0,-1 0,1 0,-1 1,0-1,1 1,-1-1,0 1,0-1,0 1,0 0,-1-1,1 1,0 0,-1 0,1 0,-1-1,1 1,-1 0,0 0,0 0,7 28,-1-1,-2 1,-1 0,-1 1,-2 16,3 38,17 829,-46-616,13-258,13-40,0 1,-1 0,1-1,0 1,0 0,0-1,-1 1,1 0,0-1,-1 1,1-1,0 1,-1-1,1 1,-1-1,1 1,-1-1,1 1,-1-1,0 0,1 1,-1-1,1 0,-1 1,0-1,1 0,-1 0,0 0,1 1,-1-1,0 0,1 0,-1 0,0 0,1 0,-1 0,0-1,1 1,-1 0,0 0,1 0,-1 0,1-1,-1 1,0 0,1-1,-1 1,1-1,-1 1,1 0,-1-1,1 1,-1-1,1 1,0-1,-1 0,-3-9,0 0,1 0,0 0,1 0,0-1,0 1,1-1,1 1,0-1,0 0,1 1,1-5,-2 13,6-55,3 0,3 1,2 1,2 0,6-8,58-115,-63 146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2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7,'-5'39,"3"0,1 0,1 0,3 0,1 0,5 19,-9-54,1 0,0 0,0 0,0 0,0 0,0 0,1-1,0 1,0 0,0-1,0 1,0-1,1 0,-1 1,1-1,0 0,0-1,0 1,0-1,1 1,-1-1,1 0,0 0,-1 0,1-1,0 1,0-1,0 0,0 0,0-1,0 1,0-1,0 1,0-1,2-1,8-1,-1-1,1 0,-1-1,0 0,0-1,0-1,-1 0,1-1,-1 0,-1-1,0 0,0-1,0 0,-1-1,-1 0,0 0,0-1,-1 0,0-1,-1 0,0 0,4-11,61-153,-64 158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1,'0'29,"0"9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01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1,'-4'5,"1"2,0-1,0 0,1 0,0 1,0 0,0-1,1 1,0 0,0 0,1 0,0 5,-1 1,-14 225,-20-41,35-196,-4 14,1-1,1 1,0-1,1 1,0 0,2 0,-1-1,2 1,0 0,1 0,1-11,0 0,1 0,-1 0,1 0,0-1,0 0,0 0,1-1,-1 1,1-1,-1 0,1-1,0 1,-1-1,1 0,0-1,0 1,0-1,0 0,0-1,0 1,-1-1,1 0,6-2,9 1,2 1,0-2,0 0,0-2,0 0,-1-1,9-5,-13 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4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1 240,'28'5,"20"1,6 0,-1-1,-5-1,-6-2,-5-1,-5-1,-2 0,-1 0,-7-5,-6-1</inkml:trace>
  <inkml:trace contextRef="#ctx0" brushRef="#br0" timeOffset="250.548">56 494,'43'5,"34"-4,8-6,0-2,-11-1,-12-3,-12 0,-10 2,-7-2,-9 0</inkml:trace>
  <inkml:trace contextRef="#ctx0" brushRef="#br0" timeOffset="548.843">1044 42,'-30'27,"2"2,0 1,3 1,0 1,2 2,1 0,2 1,-4 12,22-43,-1 0,0 0,1 1,0-1,0 0,1 1,-1-1,1 1,0 0,0-1,0 1,1 0,-1 0,1 0,1-1,-1 1,0 0,1 0,0-1,0 1,1 0,-1-1,1 1,0-1,0 0,1 1,-1-1,1 0,0-1,0 1,0 0,1-1,-1 0,3 3,12 1,-1-1,1 0,0-1,0-1,0-1,0 0,1-2,-1 0,1-1,-1-1,1 0,11-4,-25 5,14-3,1-1,-1-1,0 0,0-2,-1 0,0-1,0-1,-1 0,0-2,-1 0,0 0,0-2,-2 0,1-1,-2 0,0-1,-1 0,6-10,-13 18,-1 0,0-1,0 0,-1 0,0 0,0 0,-1 0,0-1,0 1,-1-1,0 1,0-1,-1 1,-1-1,1 0,-1 1,-1-1,1 1,-1-1,-1 1,0 0,0 0,0 0,-1 0,-1 1,1-1,-1 1,0 0,-1 1,1-1,-1 1,-1 0,1 0,-1 1,0 0,0 0,-1 1,1 0,-1 0,-2 0,-29-12,2 3</inkml:trace>
  <inkml:trace contextRef="#ctx0" brushRef="#br0" timeOffset="798.279">678 240,'38'0,"37"0,15 0,-3 0,-6 0,-8 0,-6 5,-6 1,-7 0,-5-1,-4-1,-2-2,3-1,2 4,-2 2,1-1,-3-2,-8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84 113,'18'12,"-13"7,-2 1,0-1,0 0,-2 1,-1 0,0-1,-2 6,1 17,0 383,1-413</inkml:trace>
  <inkml:trace contextRef="#ctx0" brushRef="#br0" timeOffset="280.322">0 113,'38'5,"28"-3,6-3,-3 0,-9 0,-10-1,-9-3,-6-2,-4 0,-8 2</inkml:trace>
  <inkml:trace contextRef="#ctx0" brushRef="#br0" timeOffset="514.733">84 537,'44'0,"18"-5,4-1,-5 0,-12 1</inkml:trace>
  <inkml:trace contextRef="#ctx0" brushRef="#br0" timeOffset="1050.222">395 677,'0'21,"1"-1,1 0,0 0,2 0,0 0,2 0,0-1,1 0,5 9,-11-26,0 0,0 0,0 0,0-1,0 1,0 0,1-1,-1 1,0-1,1 1,0-1,-1 0,1 0,0 0,-1 0,1 0,0 0,0 0,0 0,0-1,0 1,0-1,0 1,0-1,0 0,0 0,0 0,0 0,0 0,0 0,0-1,0 1,0-1,0 1,0-1,0 0,-1 0,1 0,0 0,0 0,-1 0,1 0,0 0,-1-1,1 1,-1-1,0 1,0-1,1 0,-1 1,0-1,0-2,74-83,-73 86,0 0,0 0,-1 0,1 0,0 1,0-1,0 1,0 0,0-1,0 1,0 0,0 0,0 0,0 1,0-1,0 0,0 1,-1-1,1 1,0 0,0-1,0 1,0 0,-1 0,1 0,-1 0,1 1,-1-1,1 0,-1 1,1-1,-1 1,0-1,19 12,-15-10,0-1,1 0,0 0,-1 0,1-1,0 0,0 0,-1-1,1 1,0-1,0 0,0-1,0 1,0-1,-1-1,1 1,0-1,-1 0,1 0,-1 0,1-1,-1 0,0 0,0 0,-1-1,1 0,-1 1,0-2,0 1,0 0,0-1,-1 0,1 0,-1 0,-1 0,2-3,21-70,-19 54</inkml:trace>
  <inkml:trace contextRef="#ctx0" brushRef="#br0" timeOffset="1485.041">1355 254,'-39'15,"2"2,0 1,1 2,0 1,2 2,-6 6,38-28,0 0,-1 0,1 0,0 0,0 0,0 1,0-1,0 0,0 1,1 0,-1-1,0 1,1 0,-1 0,1 0,0 0,-1 0,1 0,0 0,0 1,1-1,-1 0,0 0,1 1,-1-1,1 1,0-1,0 0,0 1,0-1,0 1,0-1,1 0,-1 1,1-1,0 0,-1 0,1 1,0-1,0 0,1 0,0 2,149 47,-148-49,1 0,-1 0,0 0,1 1,-1-1,0 1,-1 0,1 0,0 0,-1 0,0 1,0-1,0 1,0-1,0 1,-1 0,1 0,-1-1,0 1,0 0,-1 0,1 0,-1 0,0 0,0 1,0-1,0 0,-1 0,0 0,0-1,0 1,0 0,0 0,-1 0,0-1,0 1,0-1,-1 3,-6 7,0 0,-1-1,0 0,0-1,-1 0,-1-1,0 0,0-1,-1 0,0-1,-4 2,0-5,4-4</inkml:trace>
  <inkml:trace contextRef="#ctx0" brushRef="#br0" timeOffset="1736.337">1468 564,'-5'34,"-1"11</inkml:trace>
  <inkml:trace contextRef="#ctx0" brushRef="#br0" timeOffset="1992.058">1580 0,'0'0</inkml:trace>
  <inkml:trace contextRef="#ctx0" brushRef="#br0" timeOffset="2249.054">1750 790,'110'-211,"-77"167,-32 43,-1 1,1-1,-1 1,1-1,0 1,-1 0,1-1,0 1,-1 0,1-1,0 1,0 0,-1 0,1 0,0 0,0-1,-1 1,1 0,0 0,0 1,0-1,-1 0,1 0,0 0,0 0,-1 1,1-1,0 0,-1 1,1-1,0 0,-1 1,1-1,0 1,-1-1,1 1,-1-1,1 1,-1 0,1-1,-1 1,0 0,1-1,-1 1,0 0,1-1,-1 1,0 0,0 0,0-1,0 1,1 0,-1 0,0-1,0 1,-1 0,1 0,0 0,0-1,0 1,0 0,-1-1,1 1,0 0,-1 0,4 25,-4-22,1 1,-1-1,1 1,0 0,0-1,1 1,0-1,-1 1,2-1,-1 1,0-1,1 1,0-1,0 0,0 0,0 0,1 0,0 0,-1-1,1 1,1-1,-1 0,0 0,1 0,0 0,0 0,0-1,0 0,0 0,0 0,0 0,1-1,0 1,5-3,1 0,-1 0,1-1,-1-1,0 0,0 0,0-1,0 0,-1 0,0-1,0-1,0 0,0 0,-1 0,0-1,0-1,-1 1,0-1,0 0,-1-1,0 1,-1-1,1-1,-2 1,1-1,-2 1,1-2,31-103,-33 92</inkml:trace>
  <inkml:trace contextRef="#ctx0" brushRef="#br0" timeOffset="2833.783">2540 254,'-23'58,"2"2,4 0,1 1,0 26,14-81,1 1,-1 0,2 0,-1 0,1 0,0-1,0 1,1 0,0 0,0 0,1 0,0-1,0 1,0-1,1 1,0-1,0 0,1 0,-1 0,1 0,1-1,-1 0,1 0,0 0,0 0,6 3,-3-2,0-1,0-1,1 1,-1-1,1-1,0 0,1 0,-1-1,0 0,1 0,-1-1,1 0,0-1,-1 0,1-1,-1 0,1 0,-1-1,1 0,-1-1,0 0,0 0,0-1,-1 0,1-1,-1 0,0 0,0-1,-1 0,4-3,-1-3,0 0,-1-1,0 0,-1 0,0-1,-1 0,-1-1,0 0,-1 0,-1 0,0 0,-1-1,0 1,-2-1,0 0,0-8,-2 19,0-1,-1 0,1 0,-1 1,0-1,0 1,-1-1,0 1,0 0,0 0,0 0,-1 1,0-1,0 1,0 0,0 0,-1 0,0 1,1-1,-1 1,-1 0,1 0,0 1,-1 0,1 0,-1 0,0 1,1-1,-1 1,0 1,0-1,0 1,0 0,0 0,1 1,-1 0,0 0,0 0,1 1,-2 0,-21 5,0 1,0 1,1 2,1 1,0 1,0 1,1 1,1 1,1 1,0 2,-14 14,36-33,0 1,0-1,0 0,0 1,0-1,0 1,0-1,0 1,0 0,0-1,0 1,0 0,1-1,-1 1,0 0,1 0,-1 0,0 0,1 0,-1 0,1 0,-1 0,1 0,0 0,-1 0,1 0,0 0,0 0,0 1,0-1,0 0,0 0,0 0,0 0,0 0,0 0,1 0,-1 0,0 0,1 0,-1 0,1 0,-1 0,1 0,0 0,-1 0,1 0,0 0,0 0,-1-1,1 1,0 0,0-1,0 1,0 0,1-1,10 3,0-1,1-1,-1 0,1-1,0 0,-1-1,1 0,-1-1,1 0,9-4,54-7,-56 13,-1 1,1 1,-1 1,0 0,0 1,18 7,64 12,-77-21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5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28 283,'370'0,"-230"-22,-116 18</inkml:trace>
  <inkml:trace contextRef="#ctx0" brushRef="#br0" timeOffset="330.034">1 509,'24'0,"12"0,6 0,0 0,-3 0,-2 0,-4 0,-2 0,-1 0,-2 0,0 0,0 0,0-5,-1-1,-3 0</inkml:trace>
  <inkml:trace contextRef="#ctx0" brushRef="#br0" timeOffset="950.261">255 1,'11'22,"-1"-13,0-1,0 1,1-2,0 1,0-2,1 1,0-2,11 5,-14-6,34 14,-25-11,0 0,-1 1,1 0,-1 2,-1 0,0 0,0 2,-1 0,-1 1,0 0,9 12,-20-20,-1 0,1 0,-1 0,0 1,0-1,-1 1,1 0,-1-1,0 1,-1 0,0 0,0-1,0 1,0 0,-1 0,0-1,0 1,-1 0,1-1,-1 1,0-1,-1 0,0 0,-2 5,-91 110,-148 83,220-170,17-16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5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0 225,'341'0,"-155"-28,-174 28</inkml:trace>
  <inkml:trace contextRef="#ctx0" brushRef="#br0" timeOffset="781.771">170 0,'0'39,"0"26,0 8,0-5,0-8,0-10,5-13,1-9,0-3,-1-2,-2 0,-1-4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456 686,'12'8,"0"0,0-2,1 1,-1-1,2-1,-1-1,0 0,1 0,0-1,0-1,0 0,0-1,0-1,0 0,6-1,287-14,-219 6,0 4,1 4,79 10,-42 3,0-5,20-7,-122 0</inkml:trace>
  <inkml:trace contextRef="#ctx0" brushRef="#br0" timeOffset="769.771">1020 911,'17'-11,"0"0,0 1,1 1,1 1,-1 0,2 1,-1 2,0-1,1 2,0 1,0 0,0 2,20 0,-37 1,0 0,-1 0,1 0,0 0,0 0,-1 0,1 1,0-1,0 1,-1 0,1 0,-1 0,1 0,-1 0,1 0,-1 1,1-1,-1 1,0 0,0 0,0 0,0 0,0 0,-1 0,1 0,0 1,-1-1,0 1,0-1,1 1,-1-1,-1 1,1 0,0-1,-1 1,1 0,-1 0,0-1,0 1,0 0,0 0,-1-1,1 1,-1 0,1 0,-1-1,0 2,-6 9,0 1,0-1,-2 0,1-1,-2 0,0 0,0-1,-1 0,-2 1,11-11,1 0,0 0,0 0,-1 0,1 0,0 0,0 0,0 0,0 1,0-1,0 0,0 1,0-1,1 0,-1 1,1-1,-1 1,1-1,-1 1,1-1,0 1,-1 0,1-1,0 1,0-1,1 1,-1 0,0-1,0 1,1-1,-1 1,1-1,-1 1,1-1,0 1,-1-1,1 0,0 1,0-1,0 0,0 0,0 1,0-1,1 0,-1 0,0 0,0 0,2 0,152 43,-154-44,1 1,0-1,0 1,0 0,-1-1,1 1,0 0,-1 0,1 0,-1 0,1 1,-1-1,1 0,-1 1,0-1,0 1,0-1,0 1,0-1,0 1,0 0,0 0,-1-1,1 1,0 0,-1 0,0 0,1 0,-1 0,0 0,0-1,0 1,0 0,-1 0,1 0,0 0,-1 0,0-1,1 1,-1 0,0 0,0-1,0 1,0 0,0-1,0 1,0-1,0 1,-1-1,1 0,-1 0,1 1,-1-1,1 0,-1 0,0 0,-14 8,0-1,0-1,0 0,-1-1,0-1,0 0,-1-2,1 0,-1 0,0-2,0 0,1-1,-1-1,-2-1,-42-21,49 12</inkml:trace>
  <inkml:trace contextRef="#ctx0" brushRef="#br0" timeOffset="-985.383">737 179,'11'-78,"-18"97,3 0,2 0,0 0,1 1,1-1,0 1,2-1,0 0,2 0,0 0,0 0,2-1,1 1,3 7,-7-23,0 1,0-1,0 0,0 0,0 0,0 0,1 0,0-1,-1 0,1 1,0-2,0 1,0 0,0-1,0 1,1-1,-1 0,0-1,1 1,-1-1,0 0,1 0,-1 0,0-1,1 1,-1-1,0 0,0 0,1-1,-1 1,1-1,7-3,0 0,-1-1,0 0,0 0,0-1,0-1,-1 1,-1-2,1 0,1-2,66-92,-77 102,0 1,1-1,-1 0,0 0,1 1,-1-1,0 1,1-1,-1 0,1 1,-1-1,1 1,-1-1,1 1,0-1,-1 1,1 0,0-1,-1 1,1 0,0-1,-1 1,1 0,0 0,0 0,-1-1,1 1,0 0,0 0,-1 0,1 0,0 0,0 1,-1-1,1 0,0 0,-1 0,1 1,0-1,-1 0,1 1,0-1,-1 0,1 1,0-1,-1 1,1-1,-1 1,1 0,-1-1,1 1,-1-1,0 1,1 0,-1-1,0 1,1 0,-1-1,12 52,-10-38,-1-9,-1-1,1 1,0-1,0 0,0 0,1 1,0-1,-1 0,1 0,1 0,-1-1,1 1,-1 0,1-1,0 0,0 0,0 0,1 0,-1 0,1 0,0-1,-1 0,1 0,0 0,0 0,1 0,-1-1,0 0,0 0,1 0,-1-1,0 1,1-1,-1 0,1 0,-1 0,1-1,-1 0,1 0,6-4,0 0,-1-1,0 0,0 0,0-1,-1-1,0 0,-1 0,1 0,-2-1,1-1,-1 1,-1-1,1 0,-2-1,4-7,6-7,1-2,-2 0,-1-1,-1 0,-1-1,-2 0,0-2,-7-4,-4 35,-1 5</inkml:trace>
  <inkml:trace contextRef="#ctx0" brushRef="#br0" timeOffset="-384.305">1838 234,'-15'-1,"0"1,0 1,0 0,0 1,0 1,0 0,0 1,1 1,-13 5,25-9,0 1,0-1,0 1,0 0,0-1,0 1,1 0,-1 0,1 0,-1 0,1 0,0 1,-1-1,1 0,0 1,1-1,-1 0,0 1,1-1,-1 1,1-1,0 1,0 0,0-1,0 1,0-1,1 1,-1-1,1 1,-1-1,1 1,0-1,0 0,0 1,1-1,-1 0,0 0,1 0,-1 0,1 0,0 0,0 0,-1-1,1 1,0 0,1-1,-1 0,0 1,0-1,1 0,-1 0,16 13,-13-12,0 1,0 0,-1-1,1 1,-1 1,0-1,0 1,0-1,0 1,-1 0,0 1,1-1,-2 1,1-1,0 1,-1 0,0 0,0 0,0 0,-1 0,0 0,0 1,0-1,0 0,-1 1,0-1,0 1,-1-1,1 0,-1 1,0-1,-1 3,-3-3,1-1,0 0,-1 0,0-1,1 0,-1 1,-1-1,1-1,0 1,-1-1,1 0,-1 0,0-1,0 0,0 0,0 0,1 0,-1-1,0 0,0-1,0 1,0-1,0 0,0 0,1-1,-1 0,0 0,1 0,-1-1,-1-1,-13-2</inkml:trace>
  <inkml:trace contextRef="#ctx0" brushRef="#br0" timeOffset="18602.656">145 9,'-20'44,"1"1,2 0,2 1,2 1,2 1,1 7,-4 16,3 0,3 0,3 1,4 0,2 0,4 0,3 0,16 67,-20-111,1-1,1 1,1-1,2 0,0 0,2-1,1-1,1 0,1 0,1-1,1-1,1-1,1 0,1-2,1 0,1 0,19 12,80 21,-88-44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0,'-29'745,"14"-565,8-134,2 0,3 0,1 0,3 7,-2-51,0 0,0 0,0 0,0 0,0 0,1 0,-1 0,1-1,0 1,-1 0,1 0,0-1,0 1,0 0,0-1,0 1,0-1,1 1,-1-1,0 0,1 1,-1-1,1 0,0 0,-1 0,1 0,0-1,0 1,9-1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0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5 142,'10'226,"-8"-216,29 87,-29-95,-1 0,0 0,1 1,-1-1,1 0,0 0,-1-1,1 1,0 0,0 0,0-1,0 0,1 1,-1-1,0 0,1 0,-1 0,0 0,1 0,-1-1,1 1,0-1,-1 0,1 1,-1-1,1 0,-1-1,1 1,0 0,-1-1,1 1,-1-1,0 0,1 0,-1 0,3-1,6-5,0-1,-1 0,0 0,0-1,0 0,-1-1,-1 0,0 0,0-1,-1 0,4-7,8-12,21-31,-39 62,0-1,0 0,0 1,0-1,0 0,0 1,-1-1,1 1,0 0,0-1,0 1,-1-1,1 1,0 0,-1 0,1-1,-1 1,1 0,-1 0,1 0,-1 0,1 0,-1 0,0 0,1 0,-1 0,0-1,0 1,0 0,0 0,0 0,0 0,0 0,0 0,0 0,-1 0,1 0,0 0,-1 0,1 0,0 0,-1 0,0 0,2 5,-1-1,-1 0,2 0,-1 0,0 0,1 0,0 0,1 0,-1 0,1-1,0 1,0 0,0-1,0 1,1-1,0 0,0 0,0 0,0 0,1 0,0-1,-1 0,1 0,0 0,1 0,-1 0,0-1,1 0,0 0,-1 0,1 0,0-1,0 0,0 0,0 0,0 0,0-1,0 0,0 0,0 0,0-1,0 0,0 0,0 0,0-1,2 0,3-5,0-1,-1 0,0-1,-1 0,0 0,0 0,-1-1,0 0,-1-1,0 0,0 0,-1 0,-1-1,0 1,-1-1,0 0,0 0,-1 0,-1 0,0-4,0-8</inkml:trace>
  <inkml:trace contextRef="#ctx0" brushRef="#br0" timeOffset="3038.263">738 396,'-23'108,"14"-83,8-23,-1 1,0-1,1 0,0 0,-1 0,1 1,0-1,0 1,1-1,-1 1,0-1,1 1,-1-1,1 1,0 0,0-1,0 1,0-1,1 1,-1 0,1-1,-1 1,1-1,0 1,0-1,0 1,0-1,0 0,1 0,-1 1,1-1,-1 0,1 0,0 0,0-1,0 1,0 0,6 0,-1-1,1 0,-1 0,1 0,-1-1,1 0,0-1,-1 0,1 0,-1-1,1 1,-1-1,0-1,1 0,46-10,-28 10,-3 1</inkml:trace>
  <inkml:trace contextRef="#ctx0" brushRef="#br0" timeOffset="4392.034">5 790,'-1'1,"1"-1,-1 1,1-1,0 0,-1 1,1-1,0 1,0-1,-1 1,1 0,0-1,0 1,0-1,0 1,-1-1,1 1,0-1,0 1,0 0,0-1,0 1,1-1,-1 1,0-1,0 1,0 0,0-1,1 1,-1-1,0 1,0-1,1 1,-1-1,0 0,1 1,-1-1,1 1,-1-1,0 0,1 1,-1-1,1 0,-1 1,1-1,-1 0,1 0,0 1,-1-1,1 0,-1 0,1 0,-1 0,1 0,0 0,-1 0,1 0,-1 0,1 0,0 0,39 5,-39-4,198 11,-168-8,1-1,-1-1,0-1,1-2,13-3,284-31,-289 29,0 1,1 3,-1 1,33 4,-50 2,-6 1</inkml:trace>
  <inkml:trace contextRef="#ctx0" brushRef="#br0" timeOffset="5035.348">286 1073,'99'-27,"-47"12,0 2,0 2,1 2,34 0,-86 8,1 1,-1-1,1 1,-1 0,1-1,-1 1,1 0,-1 0,0 0,1 0,-1 0,1 0,-1 1,1-1,-1 0,1 1,-1-1,0 1,1-1,-1 1,0 0,1 0,-1-1,0 1,0 0,0 0,0 0,0 0,0 1,0-1,0 0,0 0,-1 0,1 1,0-1,-1 0,1 1,-1-1,1 1,-1-1,0 1,0-1,1 1,-1-1,0 0,0 1,-1-1,1 1,0-1,0 1,-1-1,1 1,-1-1,1 0,-1 1,0 0,-85 81,23-32,61-49,-65 85,65-85,1 0,0 0,0 0,0 1,0-1,0 0,1 1,-1-1,1 0,-1 1,1-1,0 1,0-1,0 0,0 1,0-1,1 1,-1-1,1 0,-1 1,1-1,0 0,0 1,0-1,0 0,1 0,-1 0,0 0,1 0,0 0,-1-1,1 1,0 0,0-1,0 1,0-1,0 0,0 0,0 1,0-1,1-1,0 1,10 3,1-1,0-1,0 0,0-1,0 0,0-1,0-1,0 0,-1-1,1-1,0 0,-1-1,1 0,-1-1,1-1,55-13,3-4,-54 16</inkml:trace>
  <inkml:trace contextRef="#ctx0" brushRef="#br0" timeOffset="6053.099">1274 1,'4'1,"1"1,-1-1,1 1,-1 0,0 0,0 1,0-1,0 1,0 0,0 0,-1 0,0 1,0-1,0 1,1 0,4 5,21 27,-1 3,-3 0,0 1,-3 1,-1 2,-3 0,-1 1,-2 0,-2 1,-2 1,-2 0,0 24,-2-37,-1 0,-1 1,-2 0,-2 0,-1 0,-2 0,-1 0,-1-1,-2 1,-2-1,-1 0,-1-1,-9 17,-22 35,25-50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1,'-25'14,"2"1,0 1,1 1,0 1,2 1,0 1,1 1,1 0,-11 18,28-37,-1 0,0 0,1 1,-1-1,1 0,0 1,0-1,0 1,0 0,0-1,1 1,-1 0,1 0,0-1,-1 1,1 0,1 0,-1-1,0 1,1 0,-1 0,1-1,0 1,0-1,0 1,0 0,0-1,1 0,-1 1,1-1,-1 0,1 0,0 0,0 0,0 0,0 0,0 0,0-1,1 1,47 23,-43-23,0 0,0 1,0 0,-1 0,1 1,-1 0,0 0,0 1,0 0,-1-1,0 2,0-1,2 3,-7-4,1 0,-1 0,-1-1,1 1,0 0,-1-1,0 1,0 0,0-1,0 1,-1-1,1 1,-1-1,0 0,0 1,0-1,0 0,-1 0,1-1,-1 1,0 0,1-1,-1 0,0 1,-1-1,1-1,0 1,-1 0,1-1,-1 1,1-1,-1 0,0 0,1-1,-4 1,-6 5,-52 12,50-20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46,'29'0,"28"0,15 0,-1 0,-7 0,-10 0,-9-5,-8-1,-5 0,-3 1,-2 2,-5-4,-2-1,-5 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53,'48'4,"35"-2,9-2,-3-6,-11-2,-14 1,-13 1,-11-3,-7 0,-4 1,-7 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0,'-22'36,"-1"-3,2 2,1 0,1 1,2 1,2 1,2 0,0 3,12-35,0 0,1 1,-1-1,1 1,1-1,-1 1,1-1,0 0,0 1,1-1,0 0,0 0,1 0,-1 0,1 0,0-1,1 1,-1-1,1 0,0 0,1 0,-1 0,1-1,0 0,0 0,0 0,1-1,-1 1,1-1,0-1,0 1,0-1,0 0,0 0,1-1,-1 0,4 1,3 0,0 0,0 0,1-1,-1-1,1 0,-1-1,0 0,1-1,-1-1,0 0,0 0,0-2,-1 1,1-2,-1 0,-1 0,1-1,-1 0,0-1,0-1,-1 1,4-6,-1 0,0 0,-2-1,1 0,-2 0,0-1,-1-1,-1 0,0 0,-5 11,-1 0,0 1,0-1,0 0,-1 0,0 0,0 0,-1 0,0 0,0-1,0 1,0 0,-1 0,0 0,-1 0,1 0,-1 0,0 1,-1-1,1 0,-1 1,0 0,-1 0,1 0,-1 0,-1-1,-2 1,-1-1,1 2,-1-1,-1 1,1 0,-1 1,1 0,-1 0,0 1,0 0,0 1,0 0,0 0,0 1,-1 0,1 1,0 0,0 0,-6 2,-6 4</inkml:trace>
  <inkml:trace contextRef="#ctx0" brushRef="#br0" timeOffset="241.598">0 367,'36'-18,"0"2,0 2,2 1,0 2,0 1,1 2,3 1,-35 6,-1 0,0 0,0 1,1-1,-1 1,1 1,-1-1,0 1,1 0,-1 1,0 0,0 0,0 0,0 0,0 1,-1 0,1 0,-1 1,0-1,0 1,0 1,0-1,-2 1,0-1,0 0,0 0,0-1,1 1,-1-1,1 1,0-1,0 0,0 0,0-1,1 0,-1 1,1-1,-1-1,1 1,0-1,0 1,0-1,0-1,0 1,0-1,0 0,0 0,0 0,0-1,0 0,0 0,-1 0,1 0,0-1,0 0,-1 0,1 0,1-1,11-9,-2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23,'-7'-2,"0"1,1 0,-1 0,0 1,0 0,0 0,0 0,0 1,1 0,-1 0,0 1,1 0,-1 0,1 1,-1-1,1 1,0 1,0-1,0 1,1 0,0 1,-3 1,-3 4,0 1,0 0,1 0,1 1,0 0,0 1,1 0,1 0,-5 11,7-11,0 0,0 1,1-1,1 1,1 0,-1 0,2 0,0 1,1 8,1-17,-1 0,1 0,1 0,-1 0,1 0,0-1,0 1,1 0,0-1,0 0,0 0,0 0,1 0,0 0,0-1,0 1,1-1,-1 0,1 0,0-1,0 0,0 0,5 2,2-1,-1-1,1-1,0 0,0 0,0-1,-1-1,1 0,0-1,0 0,0 0,0-2,-1 1,1-2,-1 1,0-1,0-1,0 0,0-1,-1 0,0 0,0-1,-1-1,1 0,1 1,14-8</inkml:trace>
  <inkml:trace contextRef="#ctx0" brushRef="#br0" timeOffset="296.849">756 23,'-18'19,"0"2,2 0,0 0,2 2,0 0,2 0,0 1,2 1,0 0,2 0,1 1,1 1,5-24,0 1,1 0,-1-1,1 1,0 0,0-1,1 1,-1 0,1 0,-1-1,1 1,0-1,1 1,-1-1,1 1,-1-1,1 0,0 0,0 0,0 0,1 0,-1 0,1 0,0-1,-1 0,1 1,0-1,1 0,-1 0,0 0,0-1,1 1,-1-1,1 0,-1 0,1 0,0-1,-1 1,1-1,0 1,-1-1,1-1,3 1,5-2,1-1,-1-1,0 1,0-2,0 0,-1 0,0-1,0 0,0-1,-1-1,0 1,0-2,-1 1,0-1,0-1,-1 1,0-1,-1-1,0 0,-1 0,0 0,-1 0,0-2,-1 0,0-1,-2 1,1-1,-2 1,0-1,-1 0,0 0,-1 0,-1-7,1 16,1 0,-1 0,0 0,0 1,-1-1,0 0,0 0,0 1,0-1,0 1,-1 0,0 0,0 0,0 0,-1 0,1 1,-1-1,0 1,0 0,0 0,0 0,0 1,-1 0,1 0,-1 0,0 0,0 0,-46 8,32 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1,'-36'261,"26"-198,3-1,2 1,3 0,6 50,-4-112,0 0,0 0,-1 0,1 0,0 0,0 1,0-1,1 0,-1 0,0 0,0 0,1 0,-1 0,0 0,1 1,-1-1,1 0,0 0,-1 0,1-1,0 1,-1 0,1 0,0 0,0 0,0-1,0 1,0 0,0-1,0 1,0-1,0 1,0-1,0 1,0-1,0 0,1 0,9-5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0,'44'5,"32"1,9-5,-5-2,-12-2,-12 1,-11 0,-14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70,'43'-5,"19"-6,4-1,-4 1,-9 2,-8 4,-7-4,-10 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24,'3'18,"1"0,1 0,0 0,1-1,1 0,1 0,0 0,1-1,1-1,1 0,0 0,9 9,-18-22,1 0,0 0,0 1,0-2,0 1,0 0,0-1,0 1,0-1,1 0,-1 0,1 0,-1 0,0-1,1 0,-1 1,1-1,0 0,-1-1,1 1,-1-1,0 1,1-1,-1 0,1 0,-1-1,0 1,0-1,0 1,0-1,0 0,0 0,2-3,77-96,-65 76,-17 25,-1 1,1 0,0-1,0 1,0 0,0 0,0-1,0 1,0 0,0-1,0 1,1 0,-1-1,0 1,0 0,1-1,-1 1,0-1,1 1,-1 0,0-1,1 1,-1-1,1 1,-1-1,1 1,-1-1,1 0,-1 1,1-1,-1 0,1 1,0-1,-1 0,1 1,0-1,-1 0,1 0,0 0,-1 0,1 0,0 0,-1 0,1 0,0 0,-1 0,1 0,0 0,-1 0,1-1,0 1,-1 0,1 0,0-1,-1 1,1-1,-1 1,1 0,-1-1,1 0,3 19,-3-14,0 0,-1 0,1 0,1 0,-1-1,1 1,-1 0,1-1,0 1,0-1,1 0,-1 1,1-1,-1 0,1-1,0 1,0 0,1-1,-1 0,0 0,1 0,-1 0,1 0,0-1,-1 1,1-1,0 0,0 0,0-1,0 1,0-1,0 0,0 0,0 0,0 0,0-1,0 1,0-1,0 0,-1-1,2 1,9-9,0 1,-1-2,-1 0,0 0,0-1,-1-1,0 1,-1-2,-1 0,0 0,-1 0,-1-1,0-1,5-14,-3 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0,'-9'34,"-4"25,1 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1,'-38'11,"2"2,-1 2,2 1,0 2,1 1,-5 5,37-23,0-1,0 1,0-1,1 1,-1 0,0 0,0 0,1 0,-1 0,0 0,1 0,-1 1,1-1,-1 1,1-1,0 1,0-1,0 1,0 0,0-1,0 1,0 0,0 0,1 0,-1 0,1-1,-1 1,1 0,0 0,0 0,0 0,0 0,0 0,0 0,0 0,1 0,-1 0,1 0,-1 0,1 0,0 0,0-1,0 1,0 0,1 0,92 22,-75-20,-15-4,0 0,0-1,1 1,-1 1,0-1,0 1,0-1,0 1,0 1,0-1,0 0,0 1,0 0,-1 0,1 0,-1 0,1 1,-1-1,0 1,0 0,0 0,0 0,0 0,-1 0,0 1,1-1,-1 1,0 0,-1 0,1-1,-1 1,0 0,0 0,0 0,0 1,-1-1,1 4,-5 1,1-1,-2 1,1-1,-1 0,0 0,-1 0,0-1,0 0,0 0,-1-1,0 1,-1-1,1-1,-1 0,0 0,0 0,-1-1,1 0,-9 2,-6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1,'-14'38,"-5"23,-4 5,2-8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34,'9'-14,"4"-5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1 365,'192'-224,"-192"225,0 0,0 0,0-1,0 1,0 0,0 0,0 0,0 0,1 0,-1 0,0 0,1 0,-1 0,1 0,-1 0,1 0,-1-1,1 1,0 0,-1 0,1-1,0 1,0 0,0-1,-1 1,1-1,0 1,0-1,0 1,0-1,0 0,0 0,0 1,0-1,0 0,0 0,0 0,0 0,0 0,0 0,0 0,0 0,0 0,0-1,0 1,0 0,-1-1,1 1,0 0,0-1,0 0,0 1,0-1,-1 1,1-1,0 0,0 1,-1-1,1 0,-1 0,1 0,-1 1,1-2,-1 17,-1-10,0 0,0-1,0 1,1 0,-1 0,1-1,0 1,1 0,-1 0,1-1,0 1,0 0,1-1,-1 1,1-1,0 1,0-1,0 0,1 0,-1 0,1 0,0 0,0-1,1 1,-1-1,1 0,0 0,-1 0,1 0,1-1,-1 0,0 0,0 0,1 0,4 1,1-4,0-1,0 0,0-1,0 1,0-2,-1 0,1 0,-1 0,0-1,0-1,-1 0,0 0,0 0,2-3,2 0,0-1,-1 0,0 0,0-1,-2 0,1-1,-1 0,-1-1,0 0,-1 0,0-1,-2 1,1-1,-1-1,-1 1,1-9,-2-2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9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41,'0'-2,"1"1,-1 0,0 0,1 0,-1 0,0-1,0 1,0 0,0 0,0-1,0 1,0 0,0 0,0 0,-1-1,1 1,0 0,-1 0,1 0,-1 0,1 0,-1-1,0 1,0 0,1 0,-1 1,0-1,0 0,0 0,0 0,0 1,0-1,0 0,0 1,0-1,0 1,0-1,-1 1,1-1,0 1,0 0,0 0,-1 0,1 0,0 0,0 0,-1 0,1 0,0 0,0 0,0 1,-1-1,1 0,0 1,0-1,0 1,0-1,0 1,0 0,0-1,-1 2,-8-1,-3 1,0 1,0 0,0 1,1 0,-1 1,1 1,1 0,-1 0,1 1,0 1,0 0,1 0,0 1,1 0,0 1,0 0,1 0,0 1,1 0,0 1,1-1,0 1,-1 6,-32 131,39-138,0-1,0 1,1 0,1-1,0 1,0-1,1 0,1 0,-1 0,2 0,-1-1,1 1,1-1,0 0,0-1,0 1,1-1,1-1,-1 1,1-1,0 0,1-1,0 0,0-1,0 1,0-2,1 1,0-1,0-1,0 0,0 0,1-1,-1 0,1-1,-1 0,11-1,-2 1,0 0,0-1,0-1,0-1,0-1,0 0,0-2,-1 0,16-7,-1-1,-1-1,-1-2,0-1,-2-2,0-1,2-3,-24 17,1 0,-1-1,0 1,-1-2,0 1,0-1,-1 0,0 0,0 0,-1-1,0 1,0-1,-1 0,0 0,-1-1,0 1,0-1,-1 1,0-1,-1 1,0-1,0 0,-1 1,-2-6,-2 1,0 0,-1 1,-1-1,0 2,-1-1,0 1,-1 0,-1 1,0 0,0 0,-1 1,0 1,-1 0,0 0,0 1,-1 1,0 0,0 1,-1 0,1 1,-1 0,-1 1,1 1,0 0,-1 1,0 1,1 0,-1 1,-12 2,-5-3</inkml:trace>
  <inkml:trace contextRef="#ctx0" brushRef="#br0" timeOffset="488.832">25 436,'2'-5,"1"0,-1 0,1 0,-1 0,2 1,-1-1,0 1,1 0,0 0,0 0,0 0,0 0,1 1,-1 0,1 0,3-1,1-2,1 0,0 1,0 0,0 1,1 0,-1 1,1 0,0 0,0 2,0-1,0 1,0 1,1 0,-1 0,0 1,0 0,0 1,0 1,0 0,-1 0,1 1,1 1,213 84,-190-78,-27-8,-1 0,1 0,0-1,0 0,0 0,0-1,0 0,0-1,0 0,1 0,5-1,3-4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4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1 283,'219'-25,"198"-8,-290 34,-101-1</inkml:trace>
  <inkml:trace contextRef="#ctx0" brushRef="#br0" timeOffset="307.427">29 565,'44'-5,"27"-1,8 0,-5 1,-11 1,-11 2,-9 1,-8 0,-5 1,-2-4,-2-2,0 0,1 1,-1-3,-3 0</inkml:trace>
  <inkml:trace contextRef="#ctx0" brushRef="#br0" timeOffset="823.164">311 1,'32'27,"1"-2,1-2,2 0,0-3,1-1,0-1,2-3,0-1,23 5,-23-6,-33-11,0 0,1 1,-1-1,0 1,0 1,0-1,-1 1,1 0,-1 0,0 1,0-1,-1 1,1 0,-1 1,0-1,0 1,-1-1,0 1,0 0,0 1,-1-1,0 0,0 1,0-1,-1 1,0 0,0-1,-1 1,0 0,0-1,0 1,-1 0,0 0,-6 17,0-1,-1 0,-2 0,0-1,-1 0,-1-1,-2 0,0-1,0-1,-2 0,-1-1,0-1,-4 2,-133 122,140-130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0,'-19'57,"-20"172,13-43,-2-6,22-157,-1-5</inkml:trace>
  <inkml:trace contextRef="#ctx0" brushRef="#br0" timeOffset="3796.991">114 57,'24'0,"22"0,8 0,0 0,-4 0,-7 0,-5 0,-5 0,-2 0,-3 0,0 0,-1 0,-5-5,-6-1</inkml:trace>
  <inkml:trace contextRef="#ctx0" brushRef="#br0" timeOffset="4083.094">1 480,'38'-5,"27"-6,8-1,-4 1,-9 2,-10 4,-14 1</inkml:trace>
  <inkml:trace contextRef="#ctx0" brushRef="#br0" timeOffset="5518.007">452 677,'-4'7,"1"0,0 0,0 0,0 1,1-1,0 1,0-1,1 1,0 0,1-1,-1 1,2 7,-1-11,-1 0,1-1,1 1,-1 0,1 0,-1-1,1 1,0 0,0-1,1 1,-1-1,1 1,0-1,0 0,0 1,0-1,0 0,1 0,-1-1,1 1,0-1,0 1,0-1,0 0,0 0,1 0,-1 0,0-1,1 1,0-1,-1 0,1 0,0 0,-1-1,1 1,0-1,0 0,-1 0,1 0,0 0,0-1,-1 0,1 1,0-1,-1-1,3 0,14-10,-18 11,-1-1,0 1,0 0,1 0,-1 0,1 0,-1 0,1 0,-1 0,1 1,-1-1,1 0,0 1,-1 0,1-1,0 1,0 0,-1 0,1 0,0 0,0 0,-1 0,1 0,0 0,0 1,-1-1,1 1,0 0,-1-1,1 1,-1 0,1 0,0 0,6 6,-5-3,0-1,0 1,1-1,-1 0,1 0,0 0,0 0,0-1,0 0,0 0,1 0,-1 0,1 0,-1-1,1 0,-1 0,1 0,0-1,0 0,-1 0,1 0,0 0,4-3,0 0,-1-1,0 0,0-1,0 0,0 0,-1 0,1-1,-2 0,1 0,0-1,-1 0,-1 0,1-1,-1 1,0-1,-1 0,0-1,0 1,1-7,7-7,-1 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57 763,'29'5,"18"1,7 0,-1-1,-5-2,-6-1,-5-1,-4 0,-3-1,-2 0,-5-5,-2-2,-5 1</inkml:trace>
  <inkml:trace contextRef="#ctx0" brushRef="#br0" timeOffset="265.732">0 1101,'44'5,"27"-4,13-1,-4-1,-11 0,-12-1,-11 1,-8 0,-7-4,-7-1</inkml:trace>
  <inkml:trace contextRef="#ctx0" brushRef="#br0" timeOffset="4678.863">903 86,'-4'5,"1"1,0 0,0 0,1 1,0-1,0 0,0 1,1-1,0 1,0 0,1-1,0 1,0 0,-1 6,-15 75,12-74,0 0,1 0,1 0,0 1,1 0,0-1,1 1,1-1,0 1,1-1,1 1,2 7,-3-18,-1-1,1 0,0 1,0-1,0 0,0 0,0 0,1 0,-1-1,1 1,0-1,0 0,0 1,0-1,0 0,1-1,-1 1,0-1,1 1,-1-1,1 0,0 0,-1 0,1-1,0 0,-1 1,1-1,0 0,0-1,-1 1,1-1,0 1,-1-1,1 0,-1-1,1 1,-1-1,1 1,-1-1,0 0,0 0,2-2,17-10,-1-1,-1 0,0-2,-1 0,-1-1,0-1,-1-2,19-34,-35 55,0 0,0 0,0 1,0-1,0 0,-1 0,1 0,0 1,0-1,0 0,0 1,0-1,0 1,-1-1,1 1,0-1,0 1,-1 0,1-1,0 1,-1 0,1-1,-1 1,1 0,-1 0,1 0,-1 0,1-1,-1 1,0 0,0 0,1 0,-1 0,0 0,0 0,0 0,0 0,0 0,0 0,0 0,1 1,54 90,-53-89,1-1,-1 1,1 0,-1-1,1 1,0-1,0 0,0 0,0 0,1-1,-1 1,0-1,1 0,-1 1,1-2,-1 1,1 0,-1-1,1 1,0-1,-1 0,1 0,0-1,-1 1,1-1,-1 0,4-1,6-6,-1-1,0-1,-1 0,0-1,-1 0,0 0,-1-1,0 0,-1-1,0 0,-1 0,-1-1,0 0,0 0,0-8,13-21,-15 37,-1-1,0 0,0 0,-1 1,0-1,0-1,-1 1,1 0,-2 0,1-1,-1 1,0 0,-1-4,-3-7</inkml:trace>
  <inkml:trace contextRef="#ctx0" brushRef="#br0" timeOffset="5199.784">1834 311,'-11'1,"-1"1,1 0,0 1,0 0,0 1,0 0,0 1,1 0,0 0,0 2,-1 0,9-6,0 1,1-1,-1 0,1 1,-1-1,1 0,0 1,-1 0,1-1,0 1,0 0,0 0,0 0,0-1,1 1,-1 0,1 0,-1 0,1 0,0 0,-1 0,1 1,0-1,0 0,1 0,-1 0,0 0,1 0,-1 0,1 0,0 0,-1 0,1-1,0 1,0 0,0 0,0-1,1 1,-1 0,0-1,1 1,-1-1,1 0,0 1,-1-1,1 0,0 0,0 0,-1 0,1-1,0 1,1 0,23 14,45 35,-69-49,0 1,-1 0,1-1,-1 1,1 0,-1 0,0 0,0 0,0 1,0-1,0 0,-1 0,1 1,0-1,-1 0,0 1,0-1,1 0,-1 1,-1-1,1 0,0 1,-1-1,1 0,-1 1,1-1,-1 0,0 0,0 0,0 0,0 1,-1 0,-2 2,-1 0,1 1,-1-1,0-1,0 1,-1-1,1 0,-1 0,0 0,0-1,0 0,-1 0,1-1,0 1,-6 0,-13 3</inkml:trace>
  <inkml:trace contextRef="#ctx0" brushRef="#br0" timeOffset="5517.196">932 763,'38'5,"32"1,9 0,-4-1,-6-2,-9-1,-5-1,-8 0,-6-1,-6 0,1-1,-1 1,-2 0,-6-5,-3-1,-6 0</inkml:trace>
  <inkml:trace contextRef="#ctx0" brushRef="#br0" timeOffset="6133.26">1101 1017,'337'0,"-336"0,1 0,0 0,0 0,-1 0,1 0,0 0,-1 0,1 0,0 1,-1-1,1 1,0-1,-1 1,1-1,-1 1,1 0,-1 0,1 0,-1 0,0 0,1 0,-1 0,0 1,0-1,0 0,0 1,0-1,0 1,0-1,0 1,-1-1,1 1,-1-1,1 1,-1 0,1-1,-1 1,0 0,0 0,0-1,0 1,0 0,0-1,-1 1,1 0,0-1,-1 1,1 0,-1-1,0 1,1-1,-1 1,0-1,0 1,0-1,0 0,0 1,-1-1,0 1,-72 82,74-82,0 1,1-1,-1 0,0 0,1 0,-1 0,1 0,-1 0,1 0,0 0,0 0,0 0,0 0,1 0,-1 0,0-1,1 1,-1 0,1-1,-1 0,1 1,0-1,0 0,0 0,-1 0,1 0,0 0,0 0,1 0,-1-1,0 1,0-1,0 0,0 1,0-1,1 0,-1 0,0 0,0-1,0 1,0 0,0-1,2 0,16 4,-7 0,-7-2,0 0,0 0,-1 0,1 1,0 0,0 0,-1 0,1 0,-1 1,0 0,0 0,0 1,0 0,-1-1,1 1,-1 1,0-1,3 5,-7-4,-1-1,1 0,-1 1,0-1,0 0,-1 0,1 1,-1-1,0 0,0-1,0 1,-1 0,1 0,-1-1,0 0,0 1,0-1,-1 0,1-1,-1 1,1-1,-1 1,0-1,0 0,0 0,-1 0,-2 3,-1-1,1 0,0 0,-1 0,0-1,0 0,0 0,-1-1,1 0,0-1,-1 0,1 0,-1-1,1 0,-1 0,-4-1,-17-26,23 9</inkml:trace>
  <inkml:trace contextRef="#ctx0" brushRef="#br0" timeOffset="6621.082">2117 875,'12'17,"4"-13,0-1,1 0,-1-1,1-1,-1-1,1 0,-1-2,1 1,-1-2,0 0,7-3,74-8,16-15,-99 20</inkml:trace>
  <inkml:trace contextRef="#ctx0" brushRef="#br0" timeOffset="6861.433">2343 650,'-5'38,"-2"27,1 8,1-4,2-9,0-10,2-9,1-6,0-9</inkml:trace>
  <inkml:trace contextRef="#ctx0" brushRef="#br0" timeOffset="7599.121">2907 339,'-17'226,"11"-153,6-71,1-1,-1 1,0-1,0 1,1 0,-1-1,1 1,-1-1,1 1,0-1,0 1,-1-1,1 1,0-1,0 0,1 1,-1-1,0 0,0 0,0 0,1 0,-1 0,1 0,-1 0,1-1,-1 1,1 0,-1-1,1 1,-1-1,1 0,0 1,-1-1,1 0,0 0,-1 0,1 0,0-1,-1 1,1 0,0-1,8-1,-1-2,0 1,0-1,-1 0,1-1,-1 0,0 0,0-1,-1 0,4-3,24-17,-34 25,1 0,-1 1,1-1,-1 1,1-1,0 1,-1 0,1-1,0 1,0 0,-1 0,1 0,0 0,-1 1,1-1,0 0,-1 1,1-1,-1 1,1 0,-1-1,1 1,-1 0,1 0,-1 0,1 0,-1 0,0 0,0 0,0 1,0-1,1 0,-2 1,1-1,0 1,0-1,0 1,-1-1,1 1,-1-1,1 1,-1 0,0-1,1 1,-1 0,0-1,0 1,0 0,0 0,-1-1,13 29,-10-27,0 0,0 0,1-1,-1 1,0 0,1-1,0 1,0-1,-1 0,2 0,-1 0,0 0,0 0,0-1,1 0,-1 1,1-1,-1 0,1-1,-1 1,1-1,0 1,-1-1,1 0,-1-1,1 1,0-1,-1 1,1-1,-1 0,1 0,-1-1,1 1,-1-1,0 1,0-1,0 0,0 0,12-7,-1-1,0 0,0-1,-1-1,-1 0,0 0,4-8,110-175,-100 151,-18 25</inkml:trace>
  <inkml:trace contextRef="#ctx0" brushRef="#br0" timeOffset="8052.064">3500 621,'0'16,"-1"0,-1 0,0 0,-1 0,-1-1,0 1,-1-1,-7 14,11-28,-1 1,1-1,0 1,0 0,0-1,1 1,-1 0,0 0,1-1,-1 1,1 0,-1 0,1 0,0 0,0 0,0 0,0 0,0-1,0 1,0 0,1 0,-1 0,1 0,-1 0,1-1,0 1,0 0,0 0,0-1,0 1,0-1,0 1,0-1,1 1,-1-1,1 0,-1 0,1 0,-1 0,1 0,0 0,-1 0,1 0,0 0,0-1,0 1,0-1,-1 1,1-1,2 0,107-13,-47-1,-16 5,-30 2</inkml:trace>
  <inkml:trace contextRef="#ctx0" brushRef="#br0" timeOffset="8348.307">2851 1044,'43'0,"38"-4,15-3,-3 1,-9 2,-14 0,-9 2,-9 1,-6 1,-4 0,-5 0,-4-5,-3-1,-2 0,0 1,-6 2</inkml:trace>
  <inkml:trace contextRef="#ctx0" brushRef="#br0" timeOffset="8851.831">3189 1271,'256'-30,"-246"30,46 1,-55-1,0 0,0 1,1-1,-1 0,0 0,0 0,0 1,0-1,0 1,0-1,0 0,0 1,0 0,0-1,-1 1,1 0,0-1,0 1,0 0,-1 0,1 0,0 0,-1-1,1 1,-1 0,1 0,-1 0,0 0,1 0,-1 1,0-1,0 0,1 0,-1 0,0 0,0 0,0 0,0 0,-1 0,1 0,0 0,0 0,-1 1,-4 8,-1 1,0-1,-1 0,0 0,-1-1,0 0,0 0,-1-1,0 0,-1-1,0 0,-1 1,-25 21,32-26,-42 45,46-47,-1 0,0 0,0 0,1 0,-1 0,1 0,-1 0,1 0,-1 1,1-1,0 0,0 0,-1 0,1 0,0 1,0-1,0 0,0 0,0 1,1-1,-1 0,0 0,0 0,1 0,-1 1,1-1,-1 0,1 0,0 0,-1 0,1 0,0 0,-1 0,1 0,0-1,0 1,0 0,0 0,0-1,0 1,0-1,0 1,0-1,1 1,-1-1,0 1,0-1,1 0,14 4,0-2,1 0,-1-1,0-1,1 0,-1-1,1-1,-1 0,0-1,0-1,0-1,-1 0,1-1,10-6,2 0,-4-1</inkml:trace>
  <inkml:trace contextRef="#ctx0" brushRef="#br0" timeOffset="9317.094">4092 424,'104'103,"-6"5,-2 6,-85-101,0 0,-2 1,1 0,-1 1,-1 0,-1 0,0 1,-1 0,-1 0,0 0,-1 1,-1-1,-1 1,0 0,-1 0,-1 0,0 0,-2 0,0 0,0 0,-5 11,-1-6,0-1,-2 0,-1-1,0 0,-1-1,-2 0,0-1,0 0,-2-1,0-1,-1 0,-1-2,-1 1,-44 30,-2-3,-1-3,-14 3,37-20</inkml:trace>
  <inkml:trace contextRef="#ctx0" brushRef="#br0" timeOffset="9984.976">762 0,'-33'68,"3"1,3 2,3 0,0 13,10-42,2 1,2 0,2 0,1 1,3 0,1 0,2 0,3 0,1 0,2 0,2 0,2-1,2 0,1-1,3 0,7 12,-3-16,2-1,1-2,2 0,1-1,2-2,1 0,2-2,0-1,2-2,2-1,0-1,1-2,2-2,0-1,1-2,7 1,-8-6</inkml:trace>
  <inkml:trace contextRef="#ctx0" brushRef="#br0" timeOffset="11966.989">5109 593,'-28'9,"1"0,0 2,1 1,0 1,1 1,0 2,1 0,1 2,-16 15,32-27,0 1,0-1,0 2,1-1,0 1,1 0,0 0,0 0,1 1,0-1,0 1,1 0,0 1,1-1,0 0,0 1,1-1,0 1,1-1,0 1,0 0,1-1,0 1,1-1,0 1,1-1,0 0,0 0,1 0,3 5,-2-7,0 0,1 0,0-1,0 1,1-2,-1 1,1-1,1 0,-1 0,1-1,0 0,0 0,0-1,0 0,0 0,1-1,0 0,-1 0,1-1,0-1,0 1,-1-1,1-1,0 0,0 0,-1 0,1-1,-1-1,9-2,11-2,-4 1</inkml:trace>
  <inkml:trace contextRef="#ctx0" brushRef="#br0" timeOffset="12269.984">5503 734,'-14'21,"0"0,1 1,2 0,0 1,1 0,1 1,2 0,0 1,1-1,2 1,0 2,4-23,0 0,1 0,-1 0,1 0,-1 1,1-1,0 0,1-1,-1 1,1 0,0 0,0-1,0 1,0-1,0 1,1-1,0 0,0 0,0 0,0 0,0-1,0 1,1-1,-1 0,1 0,-1 0,1 0,0-1,0 1,0-1,0 0,0 0,0-1,0 1,0-1,0 0,0 0,1 0,-1 0,0-1,0 0,0 0,0 0,0 0,2-2,3 0,0-1,0 0,-1-1,0 0,0 0,0-1,0 0,-1 0,0-1,0 0,-1 0,0-1,0 0,-1 0,0 0,0 0,-1-1,0 0,1-3,-3 6,1 0,-1 0,-1-1,1 1,-1-1,0 1,-1-1,0 0,0 1,0-1,-1 1,1-1,-2 1,1-1,-1 1,0-1,0 1,-1 0,0 0,0 0,0 1,-1-1,1 1,-1-1,-1 1,1 1,-1-1,-1-1,-48-27,29 20</inkml:trace>
  <inkml:trace contextRef="#ctx0" brushRef="#br0" timeOffset="12635.052">6068 254,'-12'62,"4"-1,2 2,3-1,4 34,26 70,-14-54,-7-88</inkml:trace>
  <inkml:trace contextRef="#ctx0" brushRef="#br0" timeOffset="12885.945">5786 678,'43'0,"39"0,9-5,0-1,-12 0,-9 1,-12 1,-11 2,-13 1</inkml:trace>
  <inkml:trace contextRef="#ctx0" brushRef="#br0" timeOffset="13648.077">6942 593,'-14'-1,"0"1,0 0,0 1,0 1,0 0,0 1,0 0,1 1,-1 1,1 0,0 1,0 0,1 1,0 0,0 1,1 0,0 1,0 1,1 0,0 0,1 0,0 1,1 1,0 0,0 0,2 0,-1 1,2 0,0 0,0 0,0 4,3 1,1 0,0-1,1 1,1 0,0-1,2 1,0 0,1-1,2 5,-4-15,1 0,0-1,0 0,0 0,1 0,-1 0,2 0,-1-1,0 1,1-1,0 0,1-1,-1 1,1-1,-1 0,1-1,1 1,-1-1,0 0,1-1,-1 0,1 0,0 0,5 0,8 1,0-1,0-1,0-1,0-1,0 0,0-2,0 0,0-1,-1-2,0 0,0 0,0-2,-1 0,0-2,0 1,-1-2,-1-1,1 0,-2-1,0 0,3-6,-7 7,0-1,-1 0,-1-1,0 0,-1-1,0 0,-2 0,1 0,-2-1,0 0,0-3,-4 12,0 1,0-1,0 1,-1-1,0 1,0-1,0 1,-1-1,0 1,-1 0,1-1,-1 1,0 0,-1 0,1 0,-1 0,-1 0,1 1,-1-1,0 1,0 0,0 0,-1 1,1-1,-1 1,0 0,-1 0,1 1,-4-3,-6 2,1-1,-1 2,0 0,0 0,0 1,0 1,0 1,-1 0,1 1,0 1,0 0,0 1,0 1,1 0,-1 1,1 0,0 1,1 1,-1 0,1 1,-9 7,-10 3</inkml:trace>
  <inkml:trace contextRef="#ctx0" brushRef="#br0" timeOffset="13917.204">6491 988,'328'-145,"-324"143,0 0,0 0,0 1,0-1,0 1,0 0,0 0,0 1,0-1,0 1,1 0,-1 0,0 0,0 1,0-1,0 1,0 0,1 0,-1 0,-1 1,1 0,0 0,0 0,-1 0,1 0,-1 1,1-1,-1 1,0 0,0 0,2 3,-2 1,0 0,1 1,0-2,0 1,1 0,0-1,0 0,1 0,-1 0,1-1,1 0,-1 0,1 0,-1-1,1 0,1 0,-1-1,0 0,1 0,0-1,-1 0,1 0,1-1,126-37,-110 29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4.3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6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0,'-39'48,"2"0,3 3,1 0,-8 23,32-57,-28 49,4 1,2 2,4 1,2 1,4 1,-8 50,22-87,2 1,2-1,1 1,1 0,2 0,2-1,1 1,2-1,1 0,2 0,1-1,2 0,1-1,2 0,3 2,-7-16,0-1,2 0,0-1,1 0,1-1,1-1,0 0,1-1,0-1,1 0,1-2,-1 0,2-1,0-1,0-1,0 0,1-2,0 0,1-2,-1 0,1-1,0-2,3 0,-1-1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0,'-39'12,"1"1,0 1,1 2,1 2,-15 10,-36 46,85-72,0 0,0 1,0-1,1 1,0-1,-1 1,1-1,0 1,0 0,0 0,1-1,-1 1,1 0,-1 0,1 0,0 0,0 0,0 0,1 0,-1 0,1-1,-1 1,1 0,0 0,0 0,0-1,0 1,1-1,-1 1,1-1,0 1,0-1,-1 0,1 0,1 0,1 2,9 6,1-1,0 0,1-1,-1 0,2-1,-1-1,14 4,46 21,-65-27,-1 0,0 1,0 0,-1 0,0 1,0 0,0 1,0-1,-1 2,0-1,-1 1,0 0,0 0,-1 1,1-1,-2 1,0 1,0-1,0 0,-1 1,1 7,-2-8,0 0,-1 0,0 0,-1 0,0 1,-1-1,1 0,-2 0,1 0,-1 0,-1 0,0-1,0 1,0-1,-1 1,0-1,-1 0,0-1,0 1,0-3,-1 0,1 0,-1-1,0 0,0 0,0-1,0 1,-1-1,1-1,-1 1,0-1,0 0,0-1,0 1,0-1,0-1,0 1,0-1,-1-1,1 1,0-1,0-1,0 1,0-1,1 0,-1-1,0 1,1-1,-1-1,1 1,0-1,0 0,1-1,-1 1,-3-4,4 3,-1 1,1 0,0-1,0 0,0-1,0 1,1-1,0 0,1 0,-1 0,1 0,0 0,0-1,1 0,0 1,0-1,1 0,0 0,0 0,0 0,1 0,0 0,1 0,-1 0,1 0,1 0,-1 0,1 0,0 0,1 1,0-1,3-5,2 4,0 0,1 1,0 0,1 1,0 0,0 0,0 1,1 0,-1 1,1 0,0 1,0 0,1 0,-1 2,0-1,2 1,12-1</inkml:trace>
  <inkml:trace contextRef="#ctx0" brushRef="#br0" timeOffset="734.726">204 480,'-10'3,"0"0,0 0,0 1,1 0,-1 0,1 1,0 0,1 1,-1 0,1 1,0-1,1 1,-1 1,1 0,1 0,0 0,0 1,0-1,1 1,1 1,-3 5,5-11,-1 0,1 1,0-1,0 1,0 0,1 0,0 0,0 0,0 0,1 0,-1 0,1 0,0 0,1 0,-1 0,1 0,0 0,0-1,0 1,1 0,0 0,0-1,0 1,1-1,-1 1,1-1,0 0,0 0,0 0,1-1,0 1,-1-1,1 0,0 0,4 2,108 39,-26-14,-83-27,0 2,0-1,-1 1,1 0,-1 0,-1 1,1 0,-1 0,0 0,0 1,0 0,-1 0,0 0,-1 0,1 0,-2 1,1 0,-1-1,0 1,0 0,-1 0,0 0,-1 0,0 0,0 1,0-1,-1 0,0 0,-1 0,0-1,0 1,-1 0,0-1,0 1,-1-1,0 0,-2 4,1-3,0 0,0-1,0 1,-1-1,0 0,-1-1,0 1,0-1,0 0,0-1,-1 0,0 0,0-1,0 0,-1 0,0-1,1 0,-1 0,0-1,0 0,-1-1,1 0,0 0,0-1,-1-1,1 1,-4-2,-44-31,42 16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5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0 110,'15'34,"9"10,5-6,3-10,1-14,-1-15,-5-12,-3-3,-6-4,0-4,-5-2,-3-2,1 0,-1-1,-3 0,-2 0,-2 5</inkml:trace>
  <inkml:trace contextRef="#ctx0" brushRef="#br0" timeOffset="400.776">480 336,'201'-211,"-200"208,1 1,-1-1,1 1,0-1,0 1,0 0,0 0,0 0,0 0,0 0,1 0,-1 1,1-1,-1 1,1-1,0 1,-1 0,1 0,0 1,0-1,0 0,0 1,0 0,0-1,0 1,0 0,0 1,-1-1,1 0,0 1,0 0,0 0,0 0,-1 0,1 0,0 0,-1 1,1-1,-1 1,1 0,-1 0,2 1,-1 2,-1-1,1 0,0 1,0-1,1-1,-1 1,1 0,0-1,0 0,0 0,0 0,0 0,1-1,-1 1,1-1,0-1,-1 1,1 0,0-1,0 0,0 0,0-1,0 0,1 1,2-2,26 1,-30-1,-1 0,1 0,0 0,0 1,-1-1,1 1,0 0,-1 0,1 1,0-1,0 1,-1-1,1 1,0 0,-1 1,1-1,-1 1,0-1,1 1,-1 0,0 0,0 0,0 1,0-1,-1 1,1 0,-1-1,1 1,-1 0,0 1,0-1,0 0,-1 1,1-1,0 2,6 71,-4-57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29,'78'401,"-52"-155,-16-139,5-240,-9 116,0 1,1-1,1 1,1 0,0 1,1 0,0 0,1 1,1 1,0 0,11-9,-8 8,-11 9,-1 0,2 0,-1 0,0 0,1 1,0 0,0 0,0 0,1 1,-1-1,1 1,0 1,-1-1,1 1,1 0,-1 0,0 1,0-1,1 1,-1 1,1-1,-1 1,0 1,1-1,-1 1,2 0,-5 1,-1 0,1 0,0 1,-1-1,0 1,1 0,-1-1,0 1,0 0,-1 0,1 0,0 1,-1-1,0 0,0 0,0 1,0-1,-1 1,1-1,-1 1,0-1,0 1,0-1,0 1,-1-1,0 4,-30 88,21-75,-2 1,-1-2,0 0,-2-1,0 0,-1-1,0-1,-2 0,0-1,-19 12,14-15,4-4</inkml:trace>
  <inkml:trace contextRef="#ctx0" brushRef="#br0" timeOffset="312.132">510 763,'4'-29,"7"-23,2-9,3 2,-2 6,-2 8,1 5,-1 6,1 4,-1 2,3 5,-3 3,3 4,-1 0,-4 3</inkml:trace>
  <inkml:trace contextRef="#ctx0" brushRef="#br0" timeOffset="510.01">876 368,'0'38,"0"23,5 0,1-9</inkml:trace>
  <inkml:trace contextRef="#ctx0" brushRef="#br0" timeOffset="667.595">876 1</inkml:trace>
  <inkml:trace contextRef="#ctx0" brushRef="#br0" timeOffset="943.934">1074 254,'-1'61,"-1"-29,2-1,1 1,1 0,2 0,2-1,1 3,-7-31,0 1,1-1,0 1,0-1,0 0,0 1,0-1,0 0,1 0,0 0,-1 0,1 0,1 0,-1 0,0-1,1 1,-1-1,1 0,-1 1,1-1,0-1,0 1,0 0,0-1,1 1,-1-1,0 0,1 0,-1 0,0 0,1-1,-1 0,1 1,-1-1,1 0,-1-1,2 1,6-7,-1 1,1-2,-2 1,1-1,-1-1,0 0,0 0,-1-1,-1 0,0 0,0-1,-1 0,0 0,-1 0,0-1,-1 0,2-9,-2 12,27-132,-30 117</inkml:trace>
  <inkml:trace contextRef="#ctx0" brushRef="#br0" timeOffset="1446.517">1441 650,'17'-50,"3"1,2 1,2 1,13-17,-37 63,1-1,-1 1,1-1,-1 1,1 0,-1-1,1 1,0 0,0-1,0 1,0 0,0 0,0 0,0 0,0 0,0 0,0 0,0 0,1 0,-1 1,0-1,1 0,-1 1,1-1,-1 1,1 0,-1-1,1 1,-1 0,1 0,-1 0,1 0,-1 0,1 0,-1 0,0 1,1-1,-1 0,1 1,11 34,-13-33,0 1,0-1,0 1,0-1,1 0,-1 1,1-1,-1 0,1 1,0-1,0 0,0 0,0 0,0 0,0 0,1 0,-1 0,1 0,-1 0,1-1,0 1,0-1,0 1,0-1,0 0,0 1,0-1,0 0,0 0,0-1,1 1,-1 0,0-1,1 1,-1-1,0 0,1 0,-1 0,1 0,-1 0,0-1,1 1,1-1,79-54,-76 48,0 0,0 1,1 0,0 1,0 0,0 0,1 1,-1 0,1 0,9-2,-15 7,0-1,1 1,-1 0,0 0,0 1,1-1,-1 1,0 0,-1-1,1 1,0 1,0-1,-1 0,1 1,-1-1,0 1,0-1,0 1,0 0,0 0,-1 0,1 0,-1 0,0 1,0-1,0 0,0 1,-1-1,1 0,-1 1,0-1,0 1,0-1,0 1,6 23,-4-21,0 0,0 0,0 0,1-1,0 1,0-1,1 1,-1-1,1 0,0 0,0 0,1-1,-1 0,1 0,0 0,0 0,1-1,-1 1,1-1,-1-1,1 1,1-1,13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4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0,'1'9,"29"236,-2 241,-31-234,4-252,-1 0,0 0,1-1,-1 1,1 0,-1 0,1 0,-1 0,1 0,-1 0,1 0,-1 0,1 0,-1 0,1 0,-1 0,1 0,-1 0,0 0,1 0,-1 0,1 1,-1-1,1 0,-1 0,0 1,1-1,-1 0,1 1,-1-1,0 0,1 1,-1-1,0 0,0 1,1-1,-1 1,0-1,0 1,0-1,1 0,-1 1,0-1,0 1,0-1,0 1,0-1,0 1,0-1,0 1,0-1,0 1,0-1,0 1,-1-1,1 1,0-1,25-42,-21 35,11-20,1 1,1 1,1 0,1 2,1 0,1 1,1 1,11-7,-27 24,0-1,1 1,-1 0,1 1,0-1,0 2,1-1,-1 1,0 0,1 0,0 1,-1 0,1 0,0 1,-1 0,1 0,0 1,0 0,-1 0,1 1,-1 0,1 0,-1 1,0 0,0 0,0 1,2 1,-6 2,0-1,0 1,-1-1,0 1,0 0,-1 0,1 0,-1 0,-1 0,1 0,-1 1,-1-1,1 0,-1 0,-1 0,1 0,-1 0,0 0,-1-1,1 1,-1-1,-1 1,1-1,-1 0,0 0,-1-1,1 1,-1-1,-2 2,-6 10,-2 0,0 0,-1-2,0 0,-1 0,-1-2,0 0,-1-1,-1-1,0-1,0 0,0-2,-1 0,-1-2,1 0,-1-1,0-2,0 0,-18 0,13-3</inkml:trace>
  <inkml:trace contextRef="#ctx0" brushRef="#br0" timeOffset="415.473">508 1045,'51'-63,"-3"-2,-4-1,36-71,-66 112,0-1,-1-1,-2 0,-1 0,-1-1,5-27,-13 54,-1 0,0-1,1 1,-1 0,0 0,1 0,-1-1,0 1,0 0,0 0,0 0,0-1,-1 1,1 0,0 0,0 0,-1-1,1 1,-1 0,1 0,-1 0,1 0,-1 0,0 0,1 0,-1 0,0 0,0 0,0 0,0 1,0-1,0 0,0 1,0-1,0 0,0 1,0-1,0 1,0 0,-1-1,1 1,0 0,0 0,0 0,-2 0,-49 26,46-19,-1 1,1-1,1 1,-1 1,1-1,1 1,-1 0,1 0,1 0,0 1,0-1,1 1,-1 6,3-11,-1 0,1 1,-1-1,2 0,-1 0,0 0,1 0,0 0,0 0,1 0,-1 0,1-1,0 1,0 0,1-1,-1 0,1 1,0-1,0 0,1 0,-1-1,1 1,0-1,0 1,0-1,4 2,2 0,0-1,0 0,1-1,-1 0,1-1,0 0,-1 0,1-1,0-1,5 0,64 10,-76-10,0 1,-1 0,1 0,0 1,-1-1,1 1,-1 0,0-1,1 2,-1-1,0 0,0 1,-1-1,1 1,0 0,-1 0,1 0,-1 0,0 0,0 1,-1-1,1 1,0-1,-1 1,0-1,0 1,0 0,-1 0,1-1,-1 1,0 0,0 0,0 0,0 0,-1-1,1 1,-1 0,0 0,0-1,-1 1,1 0,-1-1,-1 3,-17 34,13-22</inkml:trace>
  <inkml:trace contextRef="#ctx0" brushRef="#br0" timeOffset="590.74">1129 875,'-4'34,"-3"10</inkml:trace>
  <inkml:trace contextRef="#ctx0" brushRef="#br0" timeOffset="870.672">1158 480,'0'-5,"0"4,0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1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114 340,'22'-7,"-1"-1,1-2,-2 0,1-1,-2 0,1-2,-2-1,0 0,0-1,-2-1,0 0,0-2,5-9,-18 24,-1 0,1 0,-1 0,0-1,0 1,-1-1,1 0,-1 1,1-1,-1 0,0 0,-1 0,1 1,-1-1,1 0,-1 0,0 0,-1 0,1 0,-1 0,0 0,0 0,0 0,0 1,-1-1,1 0,-1 1,0-1,0 1,0 0,-1 0,1-1,-1 1,1 1,-1-1,0 0,0 1,-1 0,1-1,0 1,-1 0,1 1,-1-1,0 1,-1-1,-4 1,0 0,0 1,0 0,0 1,0-1,0 2,0-1,1 1,-1 1,0 0,1 0,0 0,0 1,0 0,0 1,0 0,1 0,-4 4,-4 3,0 1,1 1,0 0,2 1,-1 0,2 1,0 0,0 3,2-2,0 1,1 0,1 1,1 0,0 0,2 0,0 1,1 0,0 10,3-21,-1-1,2 0,-1 0,1 0,0 0,0 0,1 0,1 0,-1-1,1 1,0-1,1 1,-1-1,2 0,-1 0,1-1,0 1,0-1,1 0,-1-1,1 1,1-1,-1 0,4 1,5 1,1-1,0 0,0-2,1 0,-1 0,1-2,0 0,0-1,-1 0,1-2,0 0,0-1,-1 0,1-1,-1-1,1-1,-1-1,-1 0,1 0,-1-2,0 0,1-2,147-100,-135 88,-4 5</inkml:trace>
  <inkml:trace contextRef="#ctx0" brushRef="#br0" timeOffset="695.32">1130 114,'-49'19,"1"3,1 1,1 2,1 3,-39 32,75-55,0 2,1-1,0 1,0 0,1 1,0 0,0 0,1 0,0 1,1 0,0 0,0 1,1-1,0 1,0 3,3-11,1 0,0 0,-1 0,1 0,1 0,-1 0,0 0,0-1,1 1,-1 0,1 0,-1 0,1 0,0 0,0 0,0-1,0 1,0 0,0-1,0 1,1-1,-1 1,0-1,1 1,0-1,-1 0,1 0,0 0,-1 0,1 0,0 0,0 0,0-1,0 1,0-1,-1 1,1-1,0 0,0 0,0 0,2 0,83-16,-57 1,0-2,-1-1,-1-1,0-1,-2-2,0-1,14-17,22-17,35-25,-96 81,-1 1,1 0,-1-1,1 1,-1 0,1-1,0 1,-1 0,1 0,-1 0,1 0,0 0,-1-1,1 1,0 0,-1 0,1 0,-1 1,1-1,0 0,-1 0,1 0,-1 0,1 1,0-1,-1 0,1 0,-1 1,1-1,-1 1,1-1,-1 0,1 1,-1-1,1 1,-1-1,0 1,1-1,-1 1,0-1,1 1,-1 0,0-1,0 1,0-1,1 1,-1 0,0-1,0 1,0 0,0-1,0 1,0-1,0 1,0 0,0-1,-1 1,1 0,0-1,0 1,-1-1,1 1,0 0,-12 49,11-45,-154 565,130-472,4 0,4 1,3 25,13-109,1 1,1 0,0-1,2 1,-1-1,2 0,0 1,4 8,-7-20,1 1,0-1,0 0,0 1,0-1,1 0,0 0,-1-1,1 1,1 0,-1-1,0 0,1 0,0 0,0 0,0 0,0-1,0 0,0 0,1 0,-1 0,1-1,-1 0,1 0,0 0,-1 0,1-1,0 1,-1-1,1-1,1 0,-1-2,0 1,0-1,0 1,-1-1,1-1,-1 1,0-1,1 1,-2-1,1 0,0-1,-1 1,0-1,0 1,0-1,0 0,-1 0,0 0,0-1,0 1,-1 0,0-1,0 1,0-1,-1 1,1-1,-1 1,-1-1,1 1,-1-1,0 1,0-1,0 1,-1-1,0 1,0 0,-1-1,-11-16,0 1,-2 0,0 1,-1 1,-1 1,-1 0,-1 1,0 1,-1 1,0 1,-2 1,-6-2,-12-11,-70-43,110 69,0-1,0 1,0-1,0 0,0 0,0 1,0-1,0 0,0 0,0 0,1 0,-1 0,0 0,1 0,-1 0,1 0,-1 0,1-1,0 1,-1 0,1 0,0 0,0-1,0 1,0 0,0 0,0 0,0-1,0 1,0 0,1 0,-1 0,0-1,1 1,-1 0,1 0,0 0,-1 0,1 0,0 0,-1 0,1 0,0 0,0 0,0 1,0-1,0 0,0 0,0 1,0-1,0 1,1-1,64-27,-59 26,341-114,-275 77,-56 28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01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1,'-4'5,"1"2,0-1,0 0,1 0,0 1,0 0,0-1,1 1,0 0,0 0,1 0,0 5,-1 1,-14 225,-20-41,35-196,-4 14,1-1,1 1,0-1,1 1,0 0,2 0,-1-1,2 1,0 0,1 0,1-11,0 0,1 0,-1 0,1 0,0-1,0 0,0 0,1-1,-1 1,1-1,-1 0,1-1,0 1,-1-1,1 0,0-1,0 1,0-1,0 0,0-1,0 1,-1-1,1 0,6-2,9 1,2 1,0-2,0 0,0-2,0 0,-1-1,9-5,-13 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4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1 240,'28'5,"20"1,6 0,-1-1,-5-1,-6-2,-5-1,-5-1,-2 0,-1 0,-7-5,-6-1</inkml:trace>
  <inkml:trace contextRef="#ctx0" brushRef="#br0" timeOffset="250.548">56 494,'43'5,"34"-4,8-6,0-2,-11-1,-12-3,-12 0,-10 2,-7-2,-9 0</inkml:trace>
  <inkml:trace contextRef="#ctx0" brushRef="#br0" timeOffset="548.843">1044 42,'-30'27,"2"2,0 1,3 1,0 1,2 2,1 0,2 1,-4 12,22-43,-1 0,0 0,1 1,0-1,0 0,1 1,-1-1,1 1,0 0,0-1,0 1,1 0,-1 0,1 0,1-1,-1 1,0 0,1 0,0-1,0 1,1 0,-1-1,1 1,0-1,0 0,1 1,-1-1,1 0,0-1,0 1,0 0,1-1,-1 0,3 3,12 1,-1-1,1 0,0-1,0-1,0-1,0 0,1-2,-1 0,1-1,-1-1,1 0,11-4,-25 5,14-3,1-1,-1-1,0 0,0-2,-1 0,0-1,0-1,-1 0,0-2,-1 0,0 0,0-2,-2 0,1-1,-2 0,0-1,-1 0,6-10,-13 18,-1 0,0-1,0 0,-1 0,0 0,0 0,-1 0,0-1,0 1,-1-1,0 1,0-1,-1 1,-1-1,1 0,-1 1,-1-1,1 1,-1-1,-1 1,0 0,0 0,0 0,-1 0,-1 1,1-1,-1 1,0 0,-1 1,1-1,-1 1,-1 0,1 0,-1 1,0 0,0 0,-1 1,1 0,-1 0,-2 0,-29-12,2 3</inkml:trace>
  <inkml:trace contextRef="#ctx0" brushRef="#br0" timeOffset="798.279">678 240,'38'0,"37"0,15 0,-3 0,-6 0,-8 0,-6 5,-6 1,-7 0,-5-1,-4-1,-2-2,3-1,2 4,-2 2,1-1,-3-2,-8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84 113,'18'12,"-13"7,-2 1,0-1,0 0,-2 1,-1 0,0-1,-2 6,1 17,0 383,1-413</inkml:trace>
  <inkml:trace contextRef="#ctx0" brushRef="#br0" timeOffset="280.322">0 113,'38'5,"28"-3,6-3,-3 0,-9 0,-10-1,-9-3,-6-2,-4 0,-8 2</inkml:trace>
  <inkml:trace contextRef="#ctx0" brushRef="#br0" timeOffset="514.733">84 537,'44'0,"18"-5,4-1,-5 0,-12 1</inkml:trace>
  <inkml:trace contextRef="#ctx0" brushRef="#br0" timeOffset="1050.222">395 677,'0'21,"1"-1,1 0,0 0,2 0,0 0,2 0,0-1,1 0,5 9,-11-26,0 0,0 0,0 0,0-1,0 1,0 0,1-1,-1 1,0-1,1 1,0-1,-1 0,1 0,0 0,-1 0,1 0,0 0,0 0,0 0,0-1,0 1,0-1,0 1,0-1,0 0,0 0,0 0,0 0,0 0,0 0,0-1,0 1,0-1,0 1,0-1,0 0,-1 0,1 0,0 0,0 0,-1 0,1 0,0 0,-1-1,1 1,-1-1,0 1,0-1,1 0,-1 1,0-1,0-2,74-83,-73 86,0 0,0 0,-1 0,1 0,0 1,0-1,0 1,0 0,0-1,0 1,0 0,0 0,0 0,0 1,0-1,0 0,0 1,-1-1,1 1,0 0,0-1,0 1,0 0,-1 0,1 0,-1 0,1 1,-1-1,1 0,-1 1,1-1,-1 1,0-1,19 12,-15-10,0-1,1 0,0 0,-1 0,1-1,0 0,0 0,-1-1,1 1,0-1,0 0,0-1,0 1,0-1,-1-1,1 1,0-1,-1 0,1 0,-1 0,1-1,-1 0,0 0,0 0,-1-1,1 0,-1 1,0-2,0 1,0 0,0-1,-1 0,1 0,-1 0,-1 0,2-3,21-70,-19 54</inkml:trace>
  <inkml:trace contextRef="#ctx0" brushRef="#br0" timeOffset="1485.041">1355 254,'-39'15,"2"2,0 1,1 2,0 1,2 2,-6 6,38-28,0 0,-1 0,1 0,0 0,0 0,0 1,0-1,0 0,0 1,1 0,-1-1,0 1,1 0,-1 0,1 0,0 0,-1 0,1 0,0 0,0 1,1-1,-1 0,0 0,1 1,-1-1,1 1,0-1,0 0,0 1,0-1,0 1,0-1,1 0,-1 1,1-1,0 0,-1 0,1 1,0-1,0 0,1 0,0 2,149 47,-148-49,1 0,-1 0,0 0,1 1,-1-1,0 1,-1 0,1 0,0 0,-1 0,0 1,0-1,0 1,0-1,0 1,-1 0,1 0,-1-1,0 1,0 0,-1 0,1 0,-1 0,0 0,0 1,0-1,0 0,-1 0,0 0,0-1,0 1,0 0,0 0,-1 0,0-1,0 1,0-1,-1 3,-6 7,0 0,-1-1,0 0,0-1,-1 0,-1-1,0 0,0-1,-1 0,0-1,-4 2,0-5,4-4</inkml:trace>
  <inkml:trace contextRef="#ctx0" brushRef="#br0" timeOffset="1736.337">1468 564,'-5'34,"-1"11</inkml:trace>
  <inkml:trace contextRef="#ctx0" brushRef="#br0" timeOffset="1992.058">1580 0,'0'0</inkml:trace>
  <inkml:trace contextRef="#ctx0" brushRef="#br0" timeOffset="2249.054">1750 790,'110'-211,"-77"167,-32 43,-1 1,1-1,-1 1,1-1,0 1,-1 0,1-1,0 1,-1 0,1-1,0 1,0 0,-1 0,1 0,0 0,0-1,-1 1,1 0,0 0,0 1,0-1,-1 0,1 0,0 0,0 0,-1 1,1-1,0 0,-1 1,1-1,0 0,-1 1,1-1,0 1,-1-1,1 1,-1-1,1 1,-1 0,1-1,-1 1,0 0,1-1,-1 1,0 0,1-1,-1 1,0 0,0 0,0-1,0 1,1 0,-1 0,0-1,0 1,-1 0,1 0,0 0,0-1,0 1,0 0,-1-1,1 1,0 0,-1 0,4 25,-4-22,1 1,-1-1,1 1,0 0,0-1,1 1,0-1,-1 1,2-1,-1 1,0-1,1 1,0-1,0 0,0 0,0 0,1 0,0 0,-1-1,1 1,1-1,-1 0,0 0,1 0,0 0,0 0,0-1,0 0,0 0,0 0,0 0,1-1,0 1,5-3,1 0,-1 0,1-1,-1-1,0 0,0 0,0-1,0 0,-1 0,0-1,0-1,0 0,0 0,-1 0,0-1,0-1,-1 1,0-1,0 0,-1-1,0 1,-1-1,1-1,-2 1,1-1,-2 1,1-2,31-103,-33 92</inkml:trace>
  <inkml:trace contextRef="#ctx0" brushRef="#br0" timeOffset="2833.783">2540 254,'-23'58,"2"2,4 0,1 1,0 26,14-81,1 1,-1 0,2 0,-1 0,1 0,0-1,0 1,1 0,0 0,0 0,1 0,0-1,0 1,0-1,1 1,0-1,0 0,1 0,-1 0,1 0,1-1,-1 0,1 0,0 0,0 0,6 3,-3-2,0-1,0-1,1 1,-1-1,1-1,0 0,1 0,-1-1,0 0,1 0,-1-1,1 0,0-1,-1 0,1-1,-1 0,1 0,-1-1,1 0,-1-1,0 0,0 0,0-1,-1 0,1-1,-1 0,0 0,0-1,-1 0,4-3,-1-3,0 0,-1-1,0 0,-1 0,0-1,-1 0,-1-1,0 0,-1 0,-1 0,0 0,-1-1,0 1,-2-1,0 0,0-8,-2 19,0-1,-1 0,1 0,-1 1,0-1,0 1,-1-1,0 1,0 0,0 0,0 0,-1 1,0-1,0 1,0 0,0 0,-1 0,0 1,1-1,-1 1,-1 0,1 0,0 1,-1 0,1 0,-1 0,0 1,1-1,-1 1,0 1,0-1,0 1,0 0,0 0,1 1,-1 0,0 0,0 0,1 1,-2 0,-21 5,0 1,0 1,1 2,1 1,0 1,0 1,1 1,1 1,1 1,0 2,-14 14,36-33,0 1,0-1,0 0,0 1,0-1,0 1,0-1,0 1,0 0,0-1,0 1,0 0,1-1,-1 1,0 0,1 0,-1 0,0 0,1 0,-1 0,1 0,-1 0,1 0,0 0,-1 0,1 0,0 0,0 0,0 1,0-1,0 0,0 0,0 0,0 0,0 0,0 0,1 0,-1 0,0 0,1 0,-1 0,1 0,-1 0,1 0,0 0,-1 0,1 0,0 0,0 0,-1-1,1 1,0 0,0-1,0 1,0 0,1-1,10 3,0-1,1-1,-1 0,1-1,0 0,-1-1,1 0,-1-1,1 0,9-4,54-7,-56 13,-1 1,1 1,-1 1,0 0,0 1,18 7,64 12,-77-21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5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28 283,'370'0,"-230"-22,-116 18</inkml:trace>
  <inkml:trace contextRef="#ctx0" brushRef="#br0" timeOffset="330.034">1 509,'24'0,"12"0,6 0,0 0,-3 0,-2 0,-4 0,-2 0,-1 0,-2 0,0 0,0 0,0-5,-1-1,-3 0</inkml:trace>
  <inkml:trace contextRef="#ctx0" brushRef="#br0" timeOffset="950.261">255 1,'11'22,"-1"-13,0-1,0 1,1-2,0 1,0-2,1 1,0-2,11 5,-14-6,34 14,-25-11,0 0,-1 1,1 0,-1 2,-1 0,0 0,0 2,-1 0,-1 1,0 0,9 12,-20-20,-1 0,1 0,-1 0,0 1,0-1,-1 1,1 0,-1-1,0 1,-1 0,0 0,0-1,0 1,0 0,-1 0,0-1,0 1,-1 0,1-1,-1 1,0-1,-1 0,0 0,-2 5,-91 110,-148 83,220-170,17-16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5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0 225,'341'0,"-155"-28,-174 28</inkml:trace>
  <inkml:trace contextRef="#ctx0" brushRef="#br0" timeOffset="781.771">170 0,'0'39,"0"26,0 8,0-5,0-8,0-10,5-13,1-9,0-3,-1-2,-2 0,-1-4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456 686,'12'8,"0"0,0-2,1 1,-1-1,2-1,-1-1,0 0,1 0,0-1,0-1,0 0,0-1,0-1,0 0,6-1,287-14,-219 6,0 4,1 4,79 10,-42 3,0-5,20-7,-122 0</inkml:trace>
  <inkml:trace contextRef="#ctx0" brushRef="#br0" timeOffset="769.771">1020 911,'17'-11,"0"0,0 1,1 1,1 1,-1 0,2 1,-1 2,0-1,1 2,0 1,0 0,0 2,20 0,-37 1,0 0,-1 0,1 0,0 0,0 0,-1 0,1 1,0-1,0 1,-1 0,1 0,-1 0,1 0,-1 0,1 0,-1 1,1-1,-1 1,0 0,0 0,0 0,0 0,0 0,-1 0,1 0,0 1,-1-1,0 1,0-1,1 1,-1-1,-1 1,1 0,0-1,-1 1,1 0,-1 0,0-1,0 1,0 0,0 0,-1-1,1 1,-1 0,1 0,-1-1,0 2,-6 9,0 1,0-1,-2 0,1-1,-2 0,0 0,0-1,-1 0,-2 1,11-11,1 0,0 0,0 0,-1 0,1 0,0 0,0 0,0 0,0 1,0-1,0 0,0 1,0-1,1 0,-1 1,1-1,-1 1,1-1,-1 1,1-1,0 1,-1 0,1-1,0 1,0-1,1 1,-1 0,0-1,0 1,1-1,-1 1,1-1,-1 1,1-1,0 1,-1-1,1 0,0 1,0-1,0 0,0 0,0 1,0-1,1 0,-1 0,0 0,0 0,2 0,152 43,-154-44,1 1,0-1,0 1,0 0,-1-1,1 1,0 0,-1 0,1 0,-1 0,1 1,-1-1,1 0,-1 1,0-1,0 1,0-1,0 1,0-1,0 1,0 0,0 0,-1-1,1 1,0 0,-1 0,0 0,1 0,-1 0,0 0,0-1,0 1,0 0,-1 0,1 0,0 0,-1 0,0-1,1 1,-1 0,0 0,0-1,0 1,0 0,0-1,0 1,0-1,0 1,-1-1,1 0,-1 0,1 1,-1-1,1 0,-1 0,0 0,-14 8,0-1,0-1,0 0,-1-1,0-1,0 0,-1-2,1 0,-1 0,0-2,0 0,1-1,-1-1,-2-1,-42-21,49 12</inkml:trace>
  <inkml:trace contextRef="#ctx0" brushRef="#br0" timeOffset="-985.383">737 179,'11'-78,"-18"97,3 0,2 0,0 0,1 1,1-1,0 1,2-1,0 0,2 0,0 0,0 0,2-1,1 1,3 7,-7-23,0 1,0-1,0 0,0 0,0 0,0 0,1 0,0-1,-1 0,1 1,0-2,0 1,0 0,0-1,0 1,1-1,-1 0,0-1,1 1,-1-1,0 0,1 0,-1 0,0-1,1 1,-1-1,0 0,0 0,1-1,-1 1,1-1,7-3,0 0,-1-1,0 0,0 0,0-1,0-1,-1 1,-1-2,1 0,1-2,66-92,-77 102,0 1,1-1,-1 0,0 0,1 1,-1-1,0 1,1-1,-1 0,1 1,-1-1,1 1,-1-1,1 1,0-1,-1 1,1 0,0-1,-1 1,1 0,0-1,-1 1,1 0,0 0,0 0,-1-1,1 1,0 0,0 0,-1 0,1 0,0 0,0 1,-1-1,1 0,0 0,-1 0,1 1,0-1,-1 0,1 1,0-1,-1 0,1 1,0-1,-1 1,1-1,-1 1,1 0,-1-1,1 1,-1-1,0 1,1 0,-1-1,0 1,1 0,-1-1,12 52,-10-38,-1-9,-1-1,1 1,0-1,0 0,0 0,1 1,0-1,-1 0,1 0,1 0,-1-1,1 1,-1 0,1-1,0 0,0 0,0 0,1 0,-1 0,1 0,0-1,-1 0,1 0,0 0,0 0,1 0,-1-1,0 0,0 0,1 0,-1-1,0 1,1-1,-1 0,1 0,-1 0,1-1,-1 0,1 0,6-4,0 0,-1-1,0 0,0 0,0-1,-1-1,0 0,-1 0,1 0,-2-1,1-1,-1 1,-1-1,1 0,-2-1,4-7,6-7,1-2,-2 0,-1-1,-1 0,-1-1,-2 0,0-2,-7-4,-4 35,-1 5</inkml:trace>
  <inkml:trace contextRef="#ctx0" brushRef="#br0" timeOffset="-384.305">1838 234,'-15'-1,"0"1,0 1,0 0,0 1,0 1,0 0,0 1,1 1,-13 5,25-9,0 1,0-1,0 1,0 0,0-1,0 1,1 0,-1 0,1 0,-1 0,1 0,0 1,-1-1,1 0,0 1,1-1,-1 0,0 1,1-1,-1 1,1-1,0 1,0 0,0-1,0 1,0-1,1 1,-1-1,1 1,-1-1,1 1,0-1,0 0,0 1,1-1,-1 0,0 0,1 0,-1 0,1 0,0 0,0 0,-1-1,1 1,0 0,1-1,-1 0,0 1,0-1,1 0,-1 0,16 13,-13-12,0 1,0 0,-1-1,1 1,-1 1,0-1,0 1,0-1,0 1,-1 0,0 1,1-1,-2 1,1-1,0 1,-1 0,0 0,0 0,0 0,-1 0,0 0,0 1,0-1,0 0,-1 1,0-1,0 1,-1-1,1 0,-1 1,0-1,-1 3,-3-3,1-1,0 0,-1 0,0-1,1 0,-1 1,-1-1,1-1,0 1,-1-1,1 0,-1 0,0-1,0 0,0 0,0 0,1 0,-1-1,0 0,0-1,0 1,0-1,0 0,0 0,1-1,-1 0,0 0,1 0,-1-1,-1-1,-13-2</inkml:trace>
  <inkml:trace contextRef="#ctx0" brushRef="#br0" timeOffset="18602.656">145 9,'-20'44,"1"1,2 0,2 1,2 1,2 1,1 7,-4 16,3 0,3 0,3 1,4 0,2 0,4 0,3 0,16 67,-20-111,1-1,1 1,1-1,2 0,0 0,2-1,1-1,1 0,1 0,1-1,1-1,1-1,1 0,1-2,1 0,1 0,19 12,80 21,-88-44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0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5 142,'10'226,"-8"-216,29 87,-29-95,-1 0,0 0,1 1,-1-1,1 0,0 0,-1-1,1 1,0 0,0 0,0-1,0 0,1 1,-1-1,0 0,1 0,-1 0,0 0,1 0,-1-1,1 1,0-1,-1 0,1 1,-1-1,1 0,-1-1,1 1,0 0,-1-1,1 1,-1-1,0 0,1 0,-1 0,3-1,6-5,0-1,-1 0,0 0,0-1,0 0,-1-1,-1 0,0 0,0-1,-1 0,4-7,8-12,21-31,-39 62,0-1,0 0,0 1,0-1,0 0,0 1,-1-1,1 1,0 0,0-1,0 1,-1-1,1 1,0 0,-1 0,1-1,-1 1,1 0,-1 0,1 0,-1 0,1 0,-1 0,0 0,1 0,-1 0,0-1,0 1,0 0,0 0,0 0,0 0,0 0,0 0,0 0,-1 0,1 0,0 0,-1 0,1 0,0 0,-1 0,0 0,2 5,-1-1,-1 0,2 0,-1 0,0 0,1 0,0 0,1 0,-1 0,1-1,0 1,0 0,0-1,0 1,1-1,0 0,0 0,0 0,0 0,1 0,0-1,-1 0,1 0,0 0,1 0,-1 0,0-1,1 0,0 0,-1 0,1 0,0-1,0 0,0 0,0 0,0 0,0-1,0 0,0 0,0 0,0-1,0 0,0 0,0 0,0-1,2 0,3-5,0-1,-1 0,0-1,-1 0,0 0,0 0,-1-1,0 0,-1-1,0 0,0 0,-1 0,-1-1,0 1,-1-1,0 0,0 0,-1 0,-1 0,0-4,0-8</inkml:trace>
  <inkml:trace contextRef="#ctx0" brushRef="#br0" timeOffset="3038.263">738 396,'-23'108,"14"-83,8-23,-1 1,0-1,1 0,0 0,-1 0,1 1,0-1,0 1,1-1,-1 1,0-1,1 1,-1-1,1 1,0 0,0-1,0 1,0-1,1 1,-1 0,1-1,-1 1,1-1,0 1,0-1,0 1,0-1,0 0,1 0,-1 1,1-1,-1 0,1 0,0 0,0-1,0 1,0 0,6 0,-1-1,1 0,-1 0,1 0,-1-1,1 0,0-1,-1 0,1 0,-1-1,1 1,-1-1,0-1,1 0,46-10,-28 10,-3 1</inkml:trace>
  <inkml:trace contextRef="#ctx0" brushRef="#br0" timeOffset="4392.034">5 790,'-1'1,"1"-1,-1 1,1-1,0 0,-1 1,1-1,0 1,0-1,-1 1,1 0,0-1,0 1,0-1,0 1,-1-1,1 1,0-1,0 1,0 0,0-1,0 1,1-1,-1 1,0-1,0 1,0 0,0-1,1 1,-1-1,0 1,0-1,1 1,-1-1,0 0,1 1,-1-1,1 1,-1-1,0 0,1 1,-1-1,1 0,-1 1,1-1,-1 0,1 0,0 1,-1-1,1 0,-1 0,1 0,-1 0,1 0,0 0,-1 0,1 0,-1 0,1 0,0 0,39 5,-39-4,198 11,-168-8,1-1,-1-1,0-1,1-2,13-3,284-31,-289 29,0 1,1 3,-1 1,33 4,-50 2,-6 1</inkml:trace>
  <inkml:trace contextRef="#ctx0" brushRef="#br0" timeOffset="5035.348">286 1073,'99'-27,"-47"12,0 2,0 2,1 2,34 0,-86 8,1 1,-1-1,1 1,-1 0,1-1,-1 1,1 0,-1 0,0 0,1 0,-1 0,1 0,-1 1,1-1,-1 0,1 1,-1-1,0 1,1-1,-1 1,0 0,1 0,-1-1,0 1,0 0,0 0,0 0,0 0,0 1,0-1,0 0,0 0,-1 0,1 1,0-1,-1 0,1 1,-1-1,1 1,-1-1,0 1,0-1,1 1,-1-1,0 0,0 1,-1-1,1 1,0-1,0 1,-1-1,1 1,-1-1,1 0,-1 1,0 0,-85 81,23-32,61-49,-65 85,65-85,1 0,0 0,0 0,0 1,0-1,0 0,1 1,-1-1,1 0,-1 1,1-1,0 1,0-1,0 0,0 1,0-1,1 1,-1-1,1 0,-1 1,1-1,0 0,0 1,0-1,0 0,1 0,-1 0,0 0,1 0,0 0,-1-1,1 1,0 0,0-1,0 1,0-1,0 0,0 0,0 1,0-1,1-1,0 1,10 3,1-1,0-1,0 0,0-1,0 0,0-1,0-1,0 0,-1-1,1-1,0 0,-1-1,1 0,-1-1,1-1,55-13,3-4,-54 16</inkml:trace>
  <inkml:trace contextRef="#ctx0" brushRef="#br0" timeOffset="6053.099">1274 1,'4'1,"1"1,-1-1,1 1,-1 0,0 0,0 1,0-1,0 1,0 0,0 0,-1 0,0 1,0-1,0 1,1 0,4 5,21 27,-1 3,-3 0,0 1,-3 1,-1 2,-3 0,-1 1,-2 0,-2 1,-2 1,-2 0,0 24,-2-37,-1 0,-1 1,-2 0,-2 0,-1 0,-2 0,-1 0,-1-1,-2 1,-2-1,-1 0,-1-1,-9 17,-22 35,25-50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9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1,'-28'473,"-2"-153,10-192,25-127,0-12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1,'-25'14,"2"1,0 1,1 1,0 1,2 1,0 1,1 1,1 0,-11 18,28-37,-1 0,0 0,1 1,-1-1,1 0,0 1,0-1,0 1,0 0,0-1,1 1,-1 0,1 0,0-1,-1 1,1 0,1 0,-1-1,0 1,1 0,-1 0,1-1,0 1,0-1,0 1,0 0,0-1,1 0,-1 1,1-1,-1 0,1 0,0 0,0 0,0 0,0 0,0 0,0-1,1 1,47 23,-43-23,0 0,0 1,0 0,-1 0,1 1,-1 0,0 0,0 1,0 0,-1-1,0 2,0-1,2 3,-7-4,1 0,-1 0,-1-1,1 1,0 0,-1-1,0 1,0 0,0-1,0 1,-1-1,1 1,-1-1,0 0,0 1,0-1,0 0,-1 0,1-1,-1 1,0 0,1-1,-1 0,0 1,-1-1,1-1,0 1,-1 0,1-1,-1 1,1-1,-1 0,0 0,1-1,-4 1,-6 5,-52 12,50-20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46,'29'0,"28"0,15 0,-1 0,-7 0,-10 0,-9-5,-8-1,-5 0,-3 1,-2 2,-5-4,-2-1,-5 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53,'48'4,"35"-2,9-2,-3-6,-11-2,-14 1,-13 1,-11-3,-7 0,-4 1,-7 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0,'-22'36,"-1"-3,2 2,1 0,1 1,2 1,2 1,2 0,0 3,12-35,0 0,1 1,-1-1,1 1,1-1,-1 1,1-1,0 0,0 1,1-1,0 0,0 0,1 0,-1 0,1 0,0-1,1 1,-1-1,1 0,0 0,1 0,-1 0,1-1,0 0,0 0,0 0,1-1,-1 1,1-1,0-1,0 1,0-1,0 0,0 0,1-1,-1 0,4 1,3 0,0 0,0 0,1-1,-1-1,1 0,-1-1,0 0,1-1,-1-1,0 0,0 0,0-2,-1 1,1-2,-1 0,-1 0,1-1,-1 0,0-1,0-1,-1 1,4-6,-1 0,0 0,-2-1,1 0,-2 0,0-1,-1-1,-1 0,0 0,-5 11,-1 0,0 1,0-1,0 0,-1 0,0 0,0 0,-1 0,0 0,0-1,0 1,0 0,-1 0,0 0,-1 0,1 0,-1 0,0 1,-1-1,1 0,-1 1,0 0,-1 0,1 0,-1 0,-1-1,-2 1,-1-1,1 2,-1-1,-1 1,1 0,-1 1,1 0,-1 0,0 1,0 0,0 1,0 0,0 0,0 1,-1 0,1 1,0 0,0 0,-6 2,-6 4</inkml:trace>
  <inkml:trace contextRef="#ctx0" brushRef="#br0" timeOffset="241.598">0 367,'36'-18,"0"2,0 2,2 1,0 2,0 1,1 2,3 1,-35 6,-1 0,0 0,0 1,1-1,-1 1,1 1,-1-1,0 1,1 0,-1 1,0 0,0 0,0 0,0 0,0 1,-1 0,1 0,-1 1,0-1,0 1,0 1,0-1,-2 1,0-1,0 0,0 0,0-1,1 1,-1-1,1 1,0-1,0 0,0 0,0-1,1 0,-1 1,1-1,-1-1,1 1,0-1,0 1,0-1,0-1,0 1,0-1,0 0,0 0,0 0,0-1,0 0,0 0,-1 0,1 0,0-1,0 0,-1 0,1 0,1-1,11-9,-2 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23,'-7'-2,"0"1,1 0,-1 0,0 1,0 0,0 0,0 0,0 1,1 0,-1 0,0 1,1 0,-1 0,1 1,-1-1,1 1,0 1,0-1,0 1,1 0,0 1,-3 1,-3 4,0 1,0 0,1 0,1 1,0 0,0 1,1 0,1 0,-5 11,7-11,0 0,0 1,1-1,1 1,1 0,-1 0,2 0,0 1,1 8,1-17,-1 0,1 0,1 0,-1 0,1 0,0-1,0 1,1 0,0-1,0 0,0 0,0 0,1 0,0 0,0-1,0 1,1-1,-1 0,1 0,0-1,0 0,0 0,5 2,2-1,-1-1,1-1,0 0,0 0,0-1,-1-1,1 0,0-1,0 0,0 0,0-2,-1 1,1-2,-1 1,0-1,0-1,0 0,0-1,-1 0,0 0,0-1,-1-1,1 0,1 1,14-8</inkml:trace>
  <inkml:trace contextRef="#ctx0" brushRef="#br0" timeOffset="296.849">756 23,'-18'19,"0"2,2 0,0 0,2 2,0 0,2 0,0 1,2 1,0 0,2 0,1 1,1 1,5-24,0 1,1 0,-1-1,1 1,0 0,0-1,1 1,-1 0,1 0,-1-1,1 1,0-1,1 1,-1-1,1 1,-1-1,1 0,0 0,0 0,0 0,1 0,-1 0,1 0,0-1,-1 0,1 1,0-1,1 0,-1 0,0 0,0-1,1 1,-1-1,1 0,-1 0,1 0,0-1,-1 1,1-1,0 1,-1-1,1-1,3 1,5-2,1-1,-1-1,0 1,0-2,0 0,-1 0,0-1,0 0,0-1,-1-1,0 1,0-2,-1 1,0-1,0-1,-1 1,0-1,-1-1,0 0,-1 0,0 0,-1 0,0-2,-1 0,0-1,-2 1,1-1,-2 1,0-1,-1 0,0 0,-1 0,-1-7,1 16,1 0,-1 0,0 0,0 1,-1-1,0 0,0 0,0 1,0-1,0 1,-1 0,0 0,0 0,0 0,-1 0,1 1,-1-1,0 1,0 0,0 0,0 0,0 1,-1 0,1 0,-1 0,0 0,0 0,-46 8,32 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1,'-36'261,"26"-198,3-1,2 1,3 0,6 50,-4-112,0 0,0 0,-1 0,1 0,0 0,0 1,0-1,1 0,-1 0,0 0,0 0,1 0,-1 0,0 0,1 1,-1-1,1 0,0 0,-1 0,1-1,0 1,-1 0,1 0,0 0,0 0,0-1,0 1,0 0,0-1,0 1,0-1,0 1,0-1,0 1,0-1,0 0,1 0,9-5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0,'44'5,"32"1,9-5,-5-2,-12-2,-12 1,-11 0,-14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70,'43'-5,"19"-6,4-1,-4 1,-9 2,-8 4,-7-4,-10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24,'3'18,"1"0,1 0,0 0,1-1,1 0,1 0,0 0,1-1,1-1,1 0,0 0,9 9,-18-22,1 0,0 0,0 1,0-2,0 1,0 0,0-1,0 1,0-1,1 0,-1 0,1 0,-1 0,0-1,1 0,-1 1,1-1,0 0,-1-1,1 1,-1-1,0 1,1-1,-1 0,1 0,-1-1,0 1,0-1,0 1,0-1,0 0,0 0,2-3,77-96,-65 76,-17 25,-1 1,1 0,0-1,0 1,0 0,0 0,0-1,0 1,0 0,0-1,0 1,1 0,-1-1,0 1,0 0,1-1,-1 1,0-1,1 1,-1 0,0-1,1 1,-1-1,1 1,-1-1,1 1,-1-1,1 0,-1 1,1-1,-1 0,1 1,0-1,-1 0,1 1,0-1,-1 0,1 0,0 0,-1 0,1 0,0 0,-1 0,1 0,0 0,-1 0,1 0,0 0,-1 0,1-1,0 1,-1 0,1 0,0-1,-1 1,1-1,-1 1,1 0,-1-1,1 0,3 19,-3-14,0 0,-1 0,1 0,1 0,-1-1,1 1,-1 0,1-1,0 1,0-1,1 0,-1 1,1-1,-1 0,1-1,0 1,0 0,1-1,-1 0,0 0,1 0,-1 0,1 0,0-1,-1 1,1-1,0 0,0 0,0-1,0 1,0-1,0 0,0 0,0 0,0 0,0-1,0 1,0-1,0 0,-1-1,2 1,9-9,0 1,-1-2,-1 0,0 0,0-1,-1-1,0 1,-1-2,-1 0,0 0,-1 0,-1-1,0-1,5-14,-3 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1,'-38'11,"2"2,-1 2,2 1,0 2,1 1,-5 5,37-23,0-1,0 1,0-1,1 1,-1 0,0 0,0 0,1 0,-1 0,0 0,1 0,-1 1,1-1,-1 1,1-1,0 1,0-1,0 1,0 0,0-1,0 1,0 0,0 0,1 0,-1 0,1-1,-1 1,1 0,0 0,0 0,0 0,0 0,0 0,0 0,0 0,1 0,-1 0,1 0,-1 0,1 0,0 0,0-1,0 1,0 0,1 0,92 22,-75-20,-15-4,0 0,0-1,1 1,-1 1,0-1,0 1,0-1,0 1,0 1,0-1,0 0,0 1,0 0,-1 0,1 0,-1 0,1 1,-1-1,0 1,0 0,0 0,0 0,0 0,-1 0,0 1,1-1,-1 1,0 0,-1 0,1-1,-1 1,0 0,0 0,0 0,0 1,-1-1,1 4,-5 1,1-1,-2 1,1-1,-1 0,0 0,-1 0,0-1,0 0,0 0,-1-1,0 1,-1-1,1-1,-1 0,0 0,0 0,-1-1,1 0,-9 2,-6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9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0,'0'343,"-29"-147,12-56,18-67,4-55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1,'-14'38,"-5"23,-4 5,2-8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34,'9'-14,"4"-5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1 365,'192'-224,"-192"225,0 0,0 0,0-1,0 1,0 0,0 0,0 0,0 0,1 0,-1 0,0 0,1 0,-1 0,1 0,-1 0,1 0,-1-1,1 1,0 0,-1 0,1-1,0 1,0 0,0-1,-1 1,1-1,0 1,0-1,0 1,0-1,0 0,0 0,0 1,0-1,0 0,0 0,0 0,0 0,0 0,0 0,0 0,0 0,0 0,0-1,0 1,0 0,-1-1,1 1,0 0,0-1,0 0,0 1,0-1,-1 1,1-1,0 0,0 1,-1-1,1 0,-1 0,1 0,-1 1,1-2,-1 17,-1-10,0 0,0-1,0 1,1 0,-1 0,1-1,0 1,1 0,-1 0,1-1,0 1,0 0,1-1,-1 1,1-1,0 1,0-1,0 0,1 0,-1 0,1 0,0 0,0-1,1 1,-1-1,1 0,0 0,-1 0,1 0,1-1,-1 0,0 0,0 0,1 0,4 1,1-4,0-1,0 0,0-1,0 1,0-2,-1 0,1 0,-1 0,0-1,0-1,-1 0,0 0,0 0,2-3,2 0,0-1,-1 0,0 0,0-1,-2 0,1-1,-1 0,-1-1,0 0,-1 0,0-1,-2 1,1-1,-1-1,-1 1,1-9,-2-2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9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41,'0'-2,"1"1,-1 0,0 0,1 0,-1 0,0-1,0 1,0 0,0 0,0-1,0 1,0 0,0 0,0 0,-1-1,1 1,0 0,-1 0,1 0,-1 0,1 0,-1-1,0 1,0 0,1 0,-1 1,0-1,0 0,0 0,0 0,0 1,0-1,0 0,0 1,0-1,0 1,0-1,-1 1,1-1,0 1,0 0,0 0,-1 0,1 0,0 0,0 0,-1 0,1 0,0 0,0 0,0 1,-1-1,1 0,0 1,0-1,0 1,0-1,0 1,0 0,0-1,-1 2,-8-1,-3 1,0 1,0 0,0 1,1 0,-1 1,1 1,1 0,-1 0,1 1,0 1,0 0,1 0,0 1,1 0,0 1,0 0,1 0,0 1,1 0,0 1,1-1,0 1,-1 6,-32 131,39-138,0-1,0 1,1 0,1-1,0 1,0-1,1 0,1 0,-1 0,2 0,-1-1,1 1,1-1,0 0,0-1,0 1,1-1,1-1,-1 1,1-1,0 0,1-1,0 0,0-1,0 1,0-2,1 1,0-1,0-1,0 0,0 0,1-1,-1 0,1-1,-1 0,11-1,-2 1,0 0,0-1,0-1,0-1,0-1,0 0,0-2,-1 0,16-7,-1-1,-1-1,-1-2,0-1,-2-2,0-1,2-3,-24 17,1 0,-1-1,0 1,-1-2,0 1,0-1,-1 0,0 0,0 0,-1-1,0 1,0-1,-1 0,0 0,-1-1,0 1,0-1,-1 1,0-1,-1 1,0-1,0 0,-1 1,-2-6,-2 1,0 0,-1 1,-1-1,0 2,-1-1,0 1,-1 0,-1 1,0 0,0 0,-1 1,0 1,-1 0,0 0,0 1,-1 1,0 0,0 1,-1 0,1 1,-1 0,-1 1,1 1,0 0,-1 1,0 1,1 0,-1 1,-12 2,-5-3</inkml:trace>
  <inkml:trace contextRef="#ctx0" brushRef="#br0" timeOffset="488.832">25 436,'2'-5,"1"0,-1 0,1 0,-1 0,2 1,-1-1,0 1,1 0,0 0,0 0,0 0,0 0,1 1,-1 0,1 0,3-1,1-2,1 0,0 1,0 0,0 1,1 0,-1 1,1 0,0 0,0 2,0-1,0 1,0 1,1 0,-1 0,0 1,0 0,0 1,0 1,0 0,-1 0,1 1,1 1,213 84,-190-78,-27-8,-1 0,1 0,0-1,0 0,0 0,0-1,0 0,0-1,0 0,1 0,5-1,3-4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4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1 283,'219'-25,"198"-8,-290 34,-101-1</inkml:trace>
  <inkml:trace contextRef="#ctx0" brushRef="#br0" timeOffset="307.427">29 565,'44'-5,"27"-1,8 0,-5 1,-11 1,-11 2,-9 1,-8 0,-5 1,-2-4,-2-2,0 0,1 1,-1-3,-3 0</inkml:trace>
  <inkml:trace contextRef="#ctx0" brushRef="#br0" timeOffset="823.164">311 1,'32'27,"1"-2,1-2,2 0,0-3,1-1,0-1,2-3,0-1,23 5,-23-6,-33-11,0 0,1 1,-1-1,0 1,0 1,0-1,-1 1,1 0,-1 0,0 1,0-1,-1 1,1 0,-1 1,0-1,0 1,-1-1,0 1,0 0,0 1,-1-1,0 0,0 1,0-1,-1 1,0 0,0-1,-1 1,0 0,0-1,0 1,-1 0,0 0,-6 17,0-1,-1 0,-2 0,0-1,-1 0,-1-1,-2 0,0-1,0-1,-2 0,-1-1,0-1,-4 2,-133 122,140-130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0,'-19'57,"-20"172,13-43,-2-6,22-157,-1-5</inkml:trace>
  <inkml:trace contextRef="#ctx0" brushRef="#br0" timeOffset="3796.991">114 57,'24'0,"22"0,8 0,0 0,-4 0,-7 0,-5 0,-5 0,-2 0,-3 0,0 0,-1 0,-5-5,-6-1</inkml:trace>
  <inkml:trace contextRef="#ctx0" brushRef="#br0" timeOffset="4083.094">1 480,'38'-5,"27"-6,8-1,-4 1,-9 2,-10 4,-14 1</inkml:trace>
  <inkml:trace contextRef="#ctx0" brushRef="#br0" timeOffset="5518.007">452 677,'-4'7,"1"0,0 0,0 0,0 1,1-1,0 1,0-1,1 1,0 0,1-1,-1 1,2 7,-1-11,-1 0,1-1,1 1,-1 0,1 0,-1-1,1 1,0 0,0-1,1 1,-1-1,1 1,0-1,0 0,0 1,0-1,0 0,1 0,-1-1,1 1,0-1,0 1,0-1,0 0,0 0,1 0,-1 0,0-1,1 1,0-1,-1 0,1 0,0 0,-1-1,1 1,0-1,0 0,-1 0,1 0,0 0,0-1,-1 0,1 1,0-1,-1-1,3 0,14-10,-18 11,-1-1,0 1,0 0,1 0,-1 0,1 0,-1 0,1 0,-1 0,1 1,-1-1,1 0,0 1,-1 0,1-1,0 1,0 0,-1 0,1 0,0 0,0 0,-1 0,1 0,0 0,0 1,-1-1,1 1,0 0,-1-1,1 1,-1 0,1 0,0 0,6 6,-5-3,0-1,0 1,1-1,-1 0,1 0,0 0,0 0,0-1,0 0,0 0,1 0,-1 0,1 0,-1-1,1 0,-1 0,1 0,0-1,0 0,-1 0,1 0,0 0,4-3,0 0,-1-1,0 0,0-1,0 0,0 0,-1 0,1-1,-2 0,1 0,0-1,-1 0,-1 0,1-1,-1 1,0-1,-1 0,0-1,0 1,1-7,7-7,-1 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57 763,'29'5,"18"1,7 0,-1-1,-5-2,-6-1,-5-1,-4 0,-3-1,-2 0,-5-5,-2-2,-5 1</inkml:trace>
  <inkml:trace contextRef="#ctx0" brushRef="#br0" timeOffset="265.732">0 1101,'44'5,"27"-4,13-1,-4-1,-11 0,-12-1,-11 1,-8 0,-7-4,-7-1</inkml:trace>
  <inkml:trace contextRef="#ctx0" brushRef="#br0" timeOffset="4678.863">903 86,'-4'5,"1"1,0 0,0 0,1 1,0-1,0 0,0 1,1-1,0 1,0 0,1-1,0 1,0 0,-1 6,-15 75,12-74,0 0,1 0,1 0,0 1,1 0,0-1,1 1,1-1,0 1,1-1,1 1,2 7,-3-18,-1-1,1 0,0 1,0-1,0 0,0 0,0 0,1 0,-1-1,1 1,0-1,0 0,0 1,0-1,0 0,1-1,-1 1,0-1,1 1,-1-1,1 0,0 0,-1 0,1-1,0 0,-1 1,1-1,0 0,0-1,-1 1,1-1,0 1,-1-1,1 0,-1-1,1 1,-1-1,1 1,-1-1,0 0,0 0,2-2,17-10,-1-1,-1 0,0-2,-1 0,-1-1,0-1,-1-2,19-34,-35 55,0 0,0 0,0 1,0-1,0 0,-1 0,1 0,0 1,0-1,0 0,0 1,0-1,0 1,-1-1,1 1,0-1,0 1,-1 0,1-1,0 1,-1 0,1-1,-1 1,1 0,-1 0,1 0,-1 0,1-1,-1 1,0 0,0 0,1 0,-1 0,0 0,0 0,0 0,0 0,0 0,0 0,0 0,1 1,54 90,-53-89,1-1,-1 1,1 0,-1-1,1 1,0-1,0 0,0 0,0 0,1-1,-1 1,0-1,1 0,-1 1,1-2,-1 1,1 0,-1-1,1 1,0-1,-1 0,1 0,0-1,-1 1,1-1,-1 0,4-1,6-6,-1-1,0-1,-1 0,0-1,-1 0,0 0,-1-1,0 0,-1-1,0 0,-1 0,-1-1,0 0,0 0,0-8,13-21,-15 37,-1-1,0 0,0 0,-1 1,0-1,0-1,-1 1,1 0,-2 0,1-1,-1 1,0 0,-1-4,-3-7</inkml:trace>
  <inkml:trace contextRef="#ctx0" brushRef="#br0" timeOffset="5199.784">1834 311,'-11'1,"-1"1,1 0,0 1,0 0,0 1,0 0,0 1,1 0,0 0,0 2,-1 0,9-6,0 1,1-1,-1 0,1 1,-1-1,1 0,0 1,-1 0,1-1,0 1,0 0,0 0,0 0,0-1,1 1,-1 0,1 0,-1 0,1 0,0 0,-1 0,1 1,0-1,0 0,1 0,-1 0,0 0,1 0,-1 0,1 0,0 0,-1 0,1-1,0 1,0 0,0 0,0-1,1 1,-1 0,0-1,1 1,-1-1,1 0,0 1,-1-1,1 0,0 0,0 0,-1 0,1-1,0 1,1 0,23 14,45 35,-69-49,0 1,-1 0,1-1,-1 1,1 0,-1 0,0 0,0 0,0 1,0-1,0 0,-1 0,1 1,0-1,-1 0,0 1,0-1,1 0,-1 1,-1-1,1 0,0 1,-1-1,1 0,-1 1,1-1,-1 0,0 0,0 0,0 0,0 1,-1 0,-2 2,-1 0,1 1,-1-1,0-1,0 1,-1-1,1 0,-1 0,0 0,0-1,0 0,-1 0,1-1,0 1,-6 0,-13 3</inkml:trace>
  <inkml:trace contextRef="#ctx0" brushRef="#br0" timeOffset="5517.196">932 763,'38'5,"32"1,9 0,-4-1,-6-2,-9-1,-5-1,-8 0,-6-1,-6 0,1-1,-1 1,-2 0,-6-5,-3-1,-6 0</inkml:trace>
  <inkml:trace contextRef="#ctx0" brushRef="#br0" timeOffset="6133.26">1101 1017,'337'0,"-336"0,1 0,0 0,0 0,-1 0,1 0,0 0,-1 0,1 0,0 1,-1-1,1 1,0-1,-1 1,1-1,-1 1,1 0,-1 0,1 0,-1 0,0 0,1 0,-1 0,0 1,0-1,0 0,0 1,0-1,0 1,0-1,0 1,-1-1,1 1,-1-1,1 1,-1 0,1-1,-1 1,0 0,0 0,0-1,0 1,0 0,0-1,-1 1,1 0,0-1,-1 1,1 0,-1-1,0 1,1-1,-1 1,0-1,0 1,0-1,0 0,0 1,-1-1,0 1,-72 82,74-82,0 1,1-1,-1 0,0 0,1 0,-1 0,1 0,-1 0,1 0,0 0,0 0,0 0,0 0,1 0,-1 0,0-1,1 1,-1 0,1-1,-1 0,1 1,0-1,0 0,0 0,-1 0,1 0,0 0,0 0,1 0,-1-1,0 1,0-1,0 0,0 1,0-1,1 0,-1 0,0 0,0-1,0 1,0 0,0-1,2 0,16 4,-7 0,-7-2,0 0,0 0,-1 0,1 1,0 0,0 0,-1 0,1 0,-1 1,0 0,0 0,0 1,0 0,-1-1,1 1,-1 1,0-1,3 5,-7-4,-1-1,1 0,-1 1,0-1,0 0,-1 0,1 1,-1-1,0 0,0-1,0 1,-1 0,1 0,-1-1,0 0,0 1,0-1,-1 0,1-1,-1 1,1-1,-1 1,0-1,0 0,0 0,-1 0,-2 3,-1-1,1 0,0 0,-1 0,0-1,0 0,0 0,-1-1,1 0,0-1,-1 0,1 0,-1-1,1 0,-1 0,-4-1,-17-26,23 9</inkml:trace>
  <inkml:trace contextRef="#ctx0" brushRef="#br0" timeOffset="6621.082">2117 875,'12'17,"4"-13,0-1,1 0,-1-1,1-1,-1-1,1 0,-1-2,1 1,-1-2,0 0,7-3,74-8,16-15,-99 20</inkml:trace>
  <inkml:trace contextRef="#ctx0" brushRef="#br0" timeOffset="6861.433">2343 650,'-5'38,"-2"27,1 8,1-4,2-9,0-10,2-9,1-6,0-9</inkml:trace>
  <inkml:trace contextRef="#ctx0" brushRef="#br0" timeOffset="7599.121">2907 339,'-17'226,"11"-153,6-71,1-1,-1 1,0-1,0 1,1 0,-1-1,1 1,-1-1,1 1,0-1,0 1,-1-1,1 1,0-1,0 0,1 1,-1-1,0 0,0 0,0 0,1 0,-1 0,1 0,-1 0,1-1,-1 1,1 0,-1-1,1 1,-1-1,1 0,0 1,-1-1,1 0,0 0,-1 0,1 0,0-1,-1 1,1 0,0-1,8-1,-1-2,0 1,0-1,-1 0,1-1,-1 0,0 0,0-1,-1 0,4-3,24-17,-34 25,1 0,-1 1,1-1,-1 1,1-1,0 1,-1 0,1-1,0 1,0 0,-1 0,1 0,0 0,-1 1,1-1,0 0,-1 1,1-1,-1 1,1 0,-1-1,1 1,-1 0,1 0,-1 0,1 0,-1 0,0 0,0 0,0 1,0-1,1 0,-2 1,1-1,0 1,0-1,0 1,-1-1,1 1,-1-1,1 1,-1 0,0-1,1 1,-1 0,0-1,0 1,0 0,0 0,-1-1,13 29,-10-27,0 0,0 0,1-1,-1 1,0 0,1-1,0 1,0-1,-1 0,2 0,-1 0,0 0,0 0,0-1,1 0,-1 1,1-1,-1 0,1-1,-1 1,1-1,0 1,-1-1,1 0,-1-1,1 1,0-1,-1 1,1-1,-1 0,1 0,-1-1,1 1,-1-1,0 1,0-1,0 0,0 0,12-7,-1-1,0 0,0-1,-1-1,-1 0,0 0,4-8,110-175,-100 151,-18 25</inkml:trace>
  <inkml:trace contextRef="#ctx0" brushRef="#br0" timeOffset="8052.064">3500 621,'0'16,"-1"0,-1 0,0 0,-1 0,-1-1,0 1,-1-1,-7 14,11-28,-1 1,1-1,0 1,0 0,0-1,1 1,-1 0,0 0,1-1,-1 1,1 0,-1 0,1 0,0 0,0 0,0 0,0 0,0-1,0 1,0 0,1 0,-1 0,1 0,-1 0,1-1,0 1,0 0,0 0,0-1,0 1,0-1,0 1,0-1,1 1,-1-1,1 0,-1 0,1 0,-1 0,1 0,0 0,-1 0,1 0,0 0,0-1,0 1,0-1,-1 1,1-1,2 0,107-13,-47-1,-16 5,-30 2</inkml:trace>
  <inkml:trace contextRef="#ctx0" brushRef="#br0" timeOffset="8348.307">2851 1044,'43'0,"38"-4,15-3,-3 1,-9 2,-14 0,-9 2,-9 1,-6 1,-4 0,-5 0,-4-5,-3-1,-2 0,0 1,-6 2</inkml:trace>
  <inkml:trace contextRef="#ctx0" brushRef="#br0" timeOffset="8851.831">3189 1271,'256'-30,"-246"30,46 1,-55-1,0 0,0 1,1-1,-1 0,0 0,0 0,0 1,0-1,0 1,0-1,0 0,0 1,0 0,0-1,-1 1,1 0,0-1,0 1,0 0,-1 0,1 0,0 0,-1-1,1 1,-1 0,1 0,-1 0,0 0,1 0,-1 1,0-1,0 0,1 0,-1 0,0 0,0 0,0 0,0 0,-1 0,1 0,0 0,0 0,-1 1,-4 8,-1 1,0-1,-1 0,0 0,-1-1,0 0,0 0,-1-1,0 0,-1-1,0 0,-1 1,-25 21,32-26,-42 45,46-47,-1 0,0 0,0 0,1 0,-1 0,1 0,-1 0,1 0,-1 1,1-1,0 0,0 0,-1 0,1 0,0 1,0-1,0 0,0 0,0 1,1-1,-1 0,0 0,0 0,1 0,-1 1,1-1,-1 0,1 0,0 0,-1 0,1 0,0 0,-1 0,1 0,0-1,0 1,0 0,0 0,0-1,0 1,0-1,0 1,0-1,1 1,-1-1,0 1,0-1,1 0,14 4,0-2,1 0,-1-1,0-1,1 0,-1-1,1-1,-1 0,0-1,0-1,0-1,-1 0,1-1,10-6,2 0,-4-1</inkml:trace>
  <inkml:trace contextRef="#ctx0" brushRef="#br0" timeOffset="9317.094">4092 424,'104'103,"-6"5,-2 6,-85-101,0 0,-2 1,1 0,-1 1,-1 0,-1 0,0 1,-1 0,-1 0,0 0,-1 1,-1-1,-1 1,0 0,-1 0,-1 0,0 0,-2 0,0 0,0 0,-5 11,-1-6,0-1,-2 0,-1-1,0 0,-1-1,-2 0,0-1,0 0,-2-1,0-1,-1 0,-1-2,-1 1,-44 30,-2-3,-1-3,-14 3,37-20</inkml:trace>
  <inkml:trace contextRef="#ctx0" brushRef="#br0" timeOffset="9984.976">762 0,'-33'68,"3"1,3 2,3 0,0 13,10-42,2 1,2 0,2 0,1 1,3 0,1 0,2 0,3 0,1 0,2 0,2 0,2-1,2 0,1-1,3 0,7 12,-3-16,2-1,1-2,2 0,1-1,2-2,1 0,2-2,0-1,2-2,2-1,0-1,1-2,2-2,0-1,1-2,7 1,-8-6</inkml:trace>
  <inkml:trace contextRef="#ctx0" brushRef="#br0" timeOffset="11966.989">5109 593,'-28'9,"1"0,0 2,1 1,0 1,1 1,0 2,1 0,1 2,-16 15,32-27,0 1,0-1,0 2,1-1,0 1,1 0,0 0,0 0,1 1,0-1,0 1,1 0,0 1,1-1,0 0,0 1,1-1,0 1,1-1,0 1,0 0,1-1,0 1,1-1,0 1,1-1,0 0,0 0,1 0,3 5,-2-7,0 0,1 0,0-1,0 1,1-2,-1 1,1-1,1 0,-1 0,1-1,0 0,0 0,0-1,0 0,0 0,1-1,0 0,-1 0,1-1,0-1,0 1,-1-1,1-1,0 0,0 0,-1 0,1-1,-1-1,9-2,11-2,-4 1</inkml:trace>
  <inkml:trace contextRef="#ctx0" brushRef="#br0" timeOffset="12269.984">5503 734,'-14'21,"0"0,1 1,2 0,0 1,1 0,1 1,2 0,0 1,1-1,2 1,0 2,4-23,0 0,1 0,-1 0,1 0,-1 1,1-1,0 0,1-1,-1 1,1 0,0 0,0-1,0 1,0-1,0 1,1-1,0 0,0 0,0 0,0 0,0-1,0 1,1-1,-1 0,1 0,-1 0,1 0,0-1,0 1,0-1,0 0,0 0,0-1,0 1,0-1,0 0,0 0,1 0,-1 0,0-1,0 0,0 0,0 0,0 0,2-2,3 0,0-1,0 0,-1-1,0 0,0 0,0-1,0 0,-1 0,0-1,0 0,-1 0,0-1,0 0,-1 0,0 0,0 0,-1-1,0 0,1-3,-3 6,1 0,-1 0,-1-1,1 1,-1-1,0 1,-1-1,0 0,0 1,0-1,-1 1,1-1,-2 1,1-1,-1 1,0-1,0 1,-1 0,0 0,0 0,0 1,-1-1,1 1,-1-1,-1 1,1 1,-1-1,-1-1,-48-27,29 20</inkml:trace>
  <inkml:trace contextRef="#ctx0" brushRef="#br0" timeOffset="12635.052">6068 254,'-12'62,"4"-1,2 2,3-1,4 34,26 70,-14-54,-7-88</inkml:trace>
  <inkml:trace contextRef="#ctx0" brushRef="#br0" timeOffset="12885.945">5786 678,'43'0,"39"0,9-5,0-1,-12 0,-9 1,-12 1,-11 2,-13 1</inkml:trace>
  <inkml:trace contextRef="#ctx0" brushRef="#br0" timeOffset="13648.077">6942 593,'-14'-1,"0"1,0 0,0 1,0 1,0 0,0 1,0 0,1 1,-1 1,1 0,0 1,0 0,1 1,0 0,0 1,1 0,0 1,0 1,1 0,0 0,1 0,0 1,1 1,0 0,0 0,2 0,-1 1,2 0,0 0,0 0,0 4,3 1,1 0,0-1,1 1,1 0,0-1,2 1,0 0,1-1,2 5,-4-15,1 0,0-1,0 0,0 0,1 0,-1 0,2 0,-1-1,0 1,1-1,0 0,1-1,-1 1,1-1,-1 0,1-1,1 1,-1-1,0 0,1-1,-1 0,1 0,0 0,5 0,8 1,0-1,0-1,0-1,0-1,0 0,0-2,0 0,0-1,-1-2,0 0,0 0,0-2,-1 0,0-2,0 1,-1-2,-1-1,1 0,-2-1,0 0,3-6,-7 7,0-1,-1 0,-1-1,0 0,-1-1,0 0,-2 0,1 0,-2-1,0 0,0-3,-4 12,0 1,0-1,0 1,-1-1,0 1,0-1,0 1,-1-1,0 1,-1 0,1-1,-1 1,0 0,-1 0,1 0,-1 0,-1 0,1 1,-1-1,0 1,0 0,0 0,-1 1,1-1,-1 1,0 0,-1 0,1 1,-4-3,-6 2,1-1,-1 2,0 0,0 0,0 1,0 1,0 1,-1 0,1 1,0 1,0 0,0 1,0 1,1 0,-1 1,1 0,0 1,1 1,-1 0,1 1,-9 7,-10 3</inkml:trace>
  <inkml:trace contextRef="#ctx0" brushRef="#br0" timeOffset="13917.204">6491 988,'328'-145,"-324"143,0 0,0 0,0 1,0-1,0 1,0 0,0 0,0 1,0-1,0 1,1 0,-1 0,0 0,0 1,0-1,0 1,0 0,1 0,-1 0,-1 1,1 0,0 0,0 0,-1 0,1 0,-1 1,1-1,-1 1,0 0,0 0,2 3,-2 1,0 0,1 1,0-2,0 1,1 0,0-1,0 0,1 0,-1 0,1-1,1 0,-1 0,1 0,-1-1,1 0,1 0,-1-1,0 0,1 0,0-1,-1 0,1 0,1-1,126-37,-110 29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04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58,'24'0,"23"0,7 0,0 0,-5-5,-5-2,-6 1,-4 1,1 2,0 0,-2 2,-1-4,-1-1,-2 0,0 1,-1 2,0 1,-5 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39,'58'0,"23"0,3 0,-8 0,-7 0,-11 0,-10-5,-9-1,-6 0,-4 1,-6-3,-8-1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29,'69'6,"0"-4,0-2,-1-3,38-8,-12 2,358-5,-437 14,0 1,0 0,-1 1,1 0,0 1,-1 1,0 1,14 5,-11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10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1,'-10'29,"-2"14,-1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5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56,'112'-22,"1"4,44 2,-155 16,64 2,-65-3,0 1,1 0,-1 0,0 1,0-1,1 0,-1 0,0 1,0-1,0 0,0 1,0 0,1-1,-1 1,0-1,0 1,0 0,0 0,-1 0,1-1,0 1,0 0,0 0,-1 0,1 0,0 0,-1 1,1-1,-1 0,0 0,1 0,-1 0,0 1,1-1,-1 0,0 0,0 0,0 1,0-1,0 0,-1 0,1 1,0-1,0 0,-1 0,1 0,-1 1,-3 3,-1 1,1-1,-1 0,0 0,-1 0,1-1,-1 1,0-1,0-1,0 1,0-1,-5 1,-2 3,3-2,7-4,-1 1,1-1,-1 1,1 0,0 0,-1 0,1 0,0 0,0 1,0 0,1-1,-1 1,1 0,-1 0,1 0,0 1,0-1,1 1,-1-1,0 3,3-4,0 0,1 0,-1 0,1 0,-1 0,1 0,0 0,0 0,0-1,0 1,0-1,0 1,0-1,0 0,1 0,-1 0,0 0,1 0,-1-1,1 1,-1-1,1 0,-1 1,1-1,-1 0,1 0,-1-1,3 1,-3 0,110 20,-108-19,-1 0,1 0,-1 1,0-1,0 1,1 0,-1 0,0 0,-1 0,1 0,0 1,-1-1,1 1,-1 0,0 0,0 0,0 0,0 0,0 0,-1 0,0 1,1-1,-1 0,0 1,-1-1,1 1,-1 0,1-1,-1 1,0 0,-1 0,0 0,0 0,0 0,-1 1,1-1,-1 0,0-1,0 1,0 0,-1-1,1 1,-1-1,0 0,0 0,0 0,0 0,-1 0,1-1,-1 1,0-1,1 0,-1 0,-1 0,-98 32,91-31,1 0,-1-1,0-1,0 0,0 0,0-1,0-1,0 0,0 0,-8-3,-9-24,23 10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1 198,'19'5,"21"-4,8-1,1-1,-3-1,-5 1,-4 0,-9-4,-4-2,-1 1,0 1,-4-4,-5 1</inkml:trace>
  <inkml:trace contextRef="#ctx0" brushRef="#br0" timeOffset="264.834">169 1,'-4'38,"2"23,3 5,0-3,0-8,0-9,0-7,0-5,-1-8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3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60,'-7'0,"0"0,0 0,0 1,0-1,0 2,0-1,0 1,1 0,-1 0,0 1,1 0,0 0,0 0,0 1,0 0,0 0,1 1,-1-1,1 1,1 1,-1-1,1 0,0 1,0 0,0 0,1 0,0 1,0-1,0 1,1 0,0-1,1 1,-1 4,0 1,2 0,-1 0,1 1,1-1,0 0,1 0,0 1,1-1,3 8,-4-16,-1 0,1 0,-1 0,1-1,1 1,-1 0,0-1,1 0,0 0,0 0,0 0,0 0,0 0,0-1,1 1,-1-1,1 0,0 0,-1-1,1 1,0-1,0 0,0 0,0 0,1 0,-1-1,0 1,0-1,0 0,1 0,11-3,0-1,0 0,-1-1,1-1,-1-1,0 0,-1 0,0-1,0-1,-1-1,0 0,0-1,-1 0,6-7,-9 8,-1 1,0-1,-1 0,0 0,-1-1,0 0,0-1,-1 1,2-8,-6 15,1 0,-1 0,0 0,0-1,-1 1,1-1,-1 1,0 0,0-1,-1 1,1-1,-1 1,0 0,0 0,0-1,-1 1,1 0,-1 0,0 0,0 0,-1 1,1-1,-1 1,0-1,0 1,0 0,0 0,-2-2,-5-1,0 0,0 1,-1 0,1 0,-1 1,0 1,0 0,-1 0,1 1,0 0,-1 1,-7 1,-13-2</inkml:trace>
  <inkml:trace contextRef="#ctx0" brushRef="#br0" timeOffset="434.315">146 399,'-14'11,"0"0,1 0,0 1,1 1,1 0,0 1,0 0,1 0,1 1,1 1,-6 11,14-24,-1-1,0 0,1 1,0-1,-1 1,1-1,0 1,1-1,-1 0,0 1,1-1,-1 1,1-1,-1 0,1 1,0-1,0 0,0 0,1 0,-1 0,0 0,1 0,-1 0,1 0,0 0,0-1,0 1,0-1,0 1,0-1,0 0,0 0,0 0,0 0,1 0,-1 0,3 0,91 13,-82-14,1-1,0 0,0-1,0-1,-1 0,1-1,-1 0,13-6,-22 8,-1-1,1 1,0-1,-1 0,1 0,-1 0,0-1,0 1,0-1,-1 0,1 0,-1 0,0-1,0 1,-1-1,1 0,-1 1,0-1,0 0,-1-1,1 1,-1 0,0 0,-1 0,1-1,-1-2,-1 2,1-1,-2 1,1 0,-1 0,0-1,0 1,0 0,-1 1,0-1,0 0,-1 1,0 0,0 0,0 0,0 0,-1 1,0-1,0 1,0 0,0 1,0-1,-1 1,0 0,0 0,0 1,0 0,0 0,0 0,0 1,-1 0,1 0,0 0,-1 1,1 0,-3 1,-16 2</inkml:trace>
  <inkml:trace contextRef="#ctx0" brushRef="#br0" timeOffset="831.297">739 230,'-16'22,"0"0,2 2,0-1,2 2,0 0,2 0,1 1,1 0,0 3,7-26,0 1,0-1,0 1,1 0,-1-1,1 1,0-1,0 1,0-1,1 1,-1 0,1-1,0 1,0-1,0 1,0-1,1 0,-1 0,1 1,0-1,0 0,0 0,0-1,1 1,-1 0,1-1,-1 1,1-1,0 0,0 0,0 0,0 0,1-1,-1 1,0-1,1 0,-1 0,1 0,-1 0,1-1,-1 1,1-1,3 0,4 0,-1-1,1 0,0-1,-1 0,1-1,-1 0,0 0,0-1,0-1,0 1,-1-2,0 1,0-1,0-1,-1 1,0-1,0-1,-1 0,0 0,0 0,-1-1,0 0,0 0,-1-1,0 1,-1-1,0 0,-1 0,1-5,-2 10,-1 0,0-1,0 1,-1 0,1-1,-1 1,0-1,-1 1,1 0,-1-1,0 1,-1 0,1-1,-1 1,0 0,0 0,-1 0,0 1,1-1,-2 1,1-1,0 1,-1 0,0 0,0 0,0 1,0 0,0-1,-1 1,-3-1,-71-13,54 20</inkml:trace>
  <inkml:trace contextRef="#ctx0" brushRef="#br0" timeOffset="1186.119">1134 286,'-12'13,"1"0,0 0,1 1,1 1,0 0,0 0,2 0,0 1,1 0,0 1,2-1,0 1,-1 7,5-22,0 0,0 1,0-1,0 1,0-1,0 1,1-1,-1 0,1 1,0-1,-1 0,1 1,0-1,1 0,-1 0,0 0,1 0,-1 0,1 0,-1 0,1-1,0 1,0 0,0-1,0 1,0-1,0 0,0 0,0 0,0 0,1 0,-1 0,0-1,1 1,-1-1,1 0,-1 1,1-1,-1 0,6-1,1 1,-1-1,-1-1,1 1,0-1,0-1,0 1,-1-1,0-1,1 1,1-3,3-1,0-1,-1 0,-1-1,0 0,0-1,0 0,-1 0,-1-1,0 0,0 0,-1-1,-1 0,0-1,0 1,-1-1,-1 0,0 0,-1-1,0 1,-1-1,-1 1,0-1,-1 0,0 0,-2-5,1 15,0 1,0-1,0 1,-1 0,1 0,-1 0,0 0,0 0,0 0,0 0,-1 0,1 1,-1-1,1 1,-1 0,0 0,0 0,0 0,0 0,0 1,-1-1,1 1,0 0,-1 0,1 0,-1 1,1-1,-1 1,1 0,-1 0,-19-2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344 111,'-5'-9,"-1"1,-1 0,1 0,-2 1,1-1,-1 2,1-1,-2 1,1 0,-1 1,0 0,0 0,0 1,-1 0,0 1,1 0,-1 1,0 0,0 0,-1 1,1 0,0 1,0 0,-1 1,1 0,-5 1,7 4,1-1,0 2,0-1,1 1,-1 0,1 0,1 1,0 0,0 0,0 0,1 0,0 1,1 0,0 0,0 0,1 0,0 0,0 0,1 3,-1-7,1 1,-1-1,1 0,0 0,0 1,1-1,0 1,0-1,0 0,0 1,1-1,0 0,0 1,1-1,-1 0,1 0,0 0,0 0,1 0,0 0,0-1,0 1,0-1,0 0,1 0,0 0,0 0,0-1,0 0,1 0,-1 0,1 0,0 0,0-1,0 0,0 0,0-1,0 1,1-1,-1 0,4 0,7-4,0-1,0-1,0 0,0-1,-1-1,0 0,0-1,-1-1,0 0,0-1,-1 0,10-11,5-1,91-91,-119 113,0 1,0-1,1 0,-1 1,0-1,0 0,1 1,-1-1,0 0,1 0,-1 1,0-1,1 0,-1 0,1 0,-1 1,0-1,1 0,-1 0,1 0,-1 0,1 0,-1 0,0 0,1 0,-1 0,1 0,-1 0,0 0,1 0,-1-1,1 1,-1 0,0 0,1 0,-1 0,1-1,-1 1,0 0,1-1,-1 1,0 0,0 0,1-1,-1 1,0 0,0-1,1 1,-1-1,0 1,0 0,0-1,0 1,0-1,1 1,-1 0,0-1,0 0,-9 38,7-31,-45 132,30-95,2 1,1 0,3 1,1 1,3 0,-2 37,9-28,1-31</inkml:trace>
  <inkml:trace contextRef="#ctx0" brushRef="#br0" timeOffset="333.407">796 224,'-15'28,"1"2,1 0,2 0,0 1,3 0,0 1,-2 25,10-54,-1 0,1 0,0 0,0 0,0 0,1 0,-1 0,0 0,1 0,0-1,0 1,0 0,0 0,0-1,1 1,-1 0,1-1,-1 1,1-1,0 0,0 0,0 0,1 0,-1 0,0 0,1 0,-1-1,1 1,-1-1,1 1,0-1,0 0,0 0,-1-1,1 1,0-1,0 1,0-1,0 0,0 0,0 0,0 0,0-1,3 0,10-2,1-1,-1 0,0-1,0-1,0 0,-1-2,0 1,0-2,-1 0,0-1,-1 0,0-1,-1-1,0 0,0 0,-1-1,-1 0,5-10,-11 18,0 1,-1-1,1 1,0-1,-1 0,0 1,0-2,-1 1,1 0,-1 0,0-1,-1 1,1-1,-1 0,0 1,-1-1,1 0,-1 0,0 0,-1 1,1-1,-1 0,0 0,0 1,-1-1,0 0,-4-2,1 0,-1 0,-1 1,1 0,-1 0,-1 1,1 0,-1 0,0 1,0-1,-1 2,1 0,-1 0,0 0,-1 1,1 0,0 1,-1 0,1 0,-1 1,0 1,1 0,-1 0,0 0,1 1,-1 1,1 0,-1 0,1 1,0 0,0 0,-5 4,-15 7,7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0,'29'35,"-2"1,-1 0,-1 2,-3 1,-1 1,-2 1,-2 1,-1 0,-1 8,-8-20,-2 0,-1-1,-2 2,-1-1,-1 0,-1 0,-2 0,-1 0,-1 0,-2-1,-1 1,-1-2,-2 1,0-1,-2-1,-1 0,-15 21,-42 46,60-79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1,'-19'23,"0"1,2 1,2 1,0 0,1 1,2 1,1 0,1 1,-1 5,-20 76,5 2,-11 107,24-140,-2 19,4 0,1 96,10-159,2 1,1-1,2 1,2-1,1-1,1 0,2 0,2 0,16 30,-20-43,2-1,0 0,2-1,0 0,1-1,1-1,0 0,2-1,0 0,0-2,1 0,1-1,1 0,-1-2,2 0,0-2,0 0,0-1,1-2,0 0,12 1,46-2,-48-5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3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0,'-83'326,"74"-298,-1-1,-1 0,-1-1,-1 0,-1-1,-2 0,-16 19,42-76,104-160,19 1,-113 171,-9 39,-13 76,0-76,1 0,1 0,0 0,2 0,0 0,1 0,3 11,-5-26,0 0,0 0,1 0,-1-1,1 1,0 0,0-1,0 0,0 1,0-1,1 0,0 0,-1 0,1-1,0 1,0-1,1 1,-1-1,1 0,-1 0,1-1,-1 1,1-1,0 0,0 1,-1-2,1 1,0 0,0-1,0 0,0 0,0 0,0 0,0-1,0 1,0-1,0 0,0 0,-1-1,1 1,0-1,-1 0,1 0,-1 0,0 0,0 0,0-1,0 0,14-19,0-1,-2-1,-1 0,-1-1,-1 0,-2-1,0-1,-2 0,0 0,-2 0,2-23,2-41,-9 66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3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0,'-34'19,"-16"21,-3 9,6 0,12-3,11-5,10-4,8-4,9-3,9-6,7-8,6-6,2-5,3-3,0-7,0-2,-1-5,-4-1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5,'-6'11,"1"0,1 1,0-1,0 1,1 0,0 0,1 0,1 0,0 0,0 0,1 0,1 1,0-1,0 0,2 0,-1 0,4 8,-4-17,0 1,1-1,-1 0,1 0,0 0,0-1,0 1,0-1,0 1,0-1,1 0,-1 0,1 0,-1-1,1 1,0-1,0 0,0 0,-1 0,1-1,0 1,0-1,0 0,0 0,0-1,0 1,0-1,0 1,1-2,6 0,0-1,-1 0,1-1,-1-1,0 1,0-1,0-1,-1 0,9-7,57-79,-74 89,1 0,0 1,-1-1,1 0,-1 0,0-1,0 1,0 0,-1 0,1 0,-1-1,0 1,0 0,0-1,0 1,0 0,-1 0,1-1,-1 1,0 0,0 0,0 0,0 0,-1 0,0 0,1 0,-1 0,0 0,0 1,0-1,0 1,-1 0,-2-3,0 3,0-1,0 0,0 1,0 0,0 0,-1 0,1 1,-1 0,1 0,-1 0,1 1,-1 0,0 0,1 0,-1 1,1 0,-5 1,-10 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0,'-22'253,"17"-209,-1-1,-2 1,-2-1,-2 0,-2-1,-3 2,15-42,1 0,-1 0,1 0,0 0,0 0,0 0,0 0,0 1,0-1,0 0,1 1,-1-1,1 1,0-1,0 1,0-1,0 1,0-1,0 0,0 1,1-1,0 1,-1-1,1 0,0 1,0-1,0 0,0 0,1 0,-1 0,0 0,1 0,0 0,-1 0,1 0,0-1,0 1,0-1,0 0,0 1,0-1,1 0,-1 0,0 0,0 0,1-1,-1 1,1-1,-1 1,8 0,0 0,-1-1,1 0,-1 0,1-1,0 0,-1 0,1-1,-1-1,0 0,0 0,0-1,0 0,0 0,-1-1,0 0,0 0,6-6,-2-2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1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83 677,'-5'29,"-1"28,0 15,1-1,2-7,1-10,-4-4,-1-6,0-6,3-5,0-2,2-3,1 0,-4-1,-1 0,0 0,2 1,1-5</inkml:trace>
  <inkml:trace contextRef="#ctx0" brushRef="#br0" timeOffset="448.945">196 0,'49'65,"-3"2,-4 1,-2 3,-3 1,-4 2,-2 1,8 39,-22-52,-3 1,-3 1,-2 0,-3 0,-3 0,-3 1,-2-1,-7 32,3-45,-2 0,-2-1,-3 0,-1-1,-3-1,-2 0,-24 44,35-78,-1-1,0 0,0-1,-2 0,1 0,-2-1,1-1,-1 1,-1-2,0 0,-12 6,9-7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22,'34'0,"30"0,9-5,-4-1,-7 0,-16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1,'-34'45,"3"2,1 1,3 2,2 1,-3 11,24-52,1 1,-1-1,2 0,-1 1,1 0,1 0,0-1,1 1,0 0,0 0,1 0,1 0,0 0,0-1,1 1,0-1,1 0,0 0,1 0,0 0,0-1,1 0,1 0,-1 0,1-1,1 0,-1 0,1-1,1 0,0 0,-1-1,2 0,-1-1,1 0,0 0,4 1,33-5,-28-5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3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278 226,'-13'-1,"0"0,1 1,-1 0,0 1,1 0,-1 1,1 1,-1 0,1 0,0 1,0 1,1 0,-1 1,1 0,0 0,1 1,-1 1,1 0,1 0,0 1,-7 7,14-13,0 0,0 1,0-1,1 0,-1 0,1 1,0-1,0 1,0-1,0 1,1-1,-1 1,1 0,0-1,0 1,0 0,1-1,-1 1,1-1,0 1,0-1,0 1,0-1,1 1,-1-1,1 0,0 0,0 0,0 0,1 0,-1 0,5 5,1 0,0 0,1-1,-1 0,1-1,0 0,1 0,0-1,6 3,106 40,-119-46,0 1,0 0,0 1,0-1,0 0,-1 1,1 0,-1 0,0-1,0 1,0 0,-1 1,1-1,-1 0,0 0,0 1,-1-1,1 0,-1 1,0-1,0 0,0 1,-1-1,0 1,0-1,0 0,0 0,-1 0,1 1,-1-1,0-1,0 1,0 0,-1 0,0-1,1 1,-1-1,0 0,-1 0,1 0,0 0,-1-1,0 0,0 1,0 1,0 0,0-1,0 1,-1-1,0 0,0 0,0 0,0-1,0 0,0 0,0 0,-1 0,1-1,-1 0,1 0,-1-1,0 1,1-1,-1-1,0 1,1-1,-1 0,1 0,-1 0,1-1,-1 0,-15-10,3 0</inkml:trace>
  <inkml:trace contextRef="#ctx0" brushRef="#br0" timeOffset="249.442">109 282,'38'-5,"28"-1,6-5,-3 0,-9 2,-15 2</inkml:trace>
  <inkml:trace contextRef="#ctx0" brushRef="#br0" timeOffset="721.255">533 226,'32'11,"-20"-9,-1 1,1 1,-1 0,1 0,-1 1,-1 1,1 0,-1 0,0 1,0 0,-1 1,3 3,-10-9,-1 0,1 1,-1-1,0 0,1 1,-1-1,0 1,0 0,-1-1,1 1,-1 0,1-1,-1 1,0 0,0 0,0-1,0 1,-1 0,1 0,-1-1,1 1,-1-1,0 1,0 0,0-1,0 1,-1-1,1 0,-1 1,1-1,-1 0,0 0,0 0,0 0,0-1,0 1,0 0,-1-1,0 1,0 0,1 0,-1 1,0-1,1 1,-1 0,1 0,0 0,0 0,0 0,0 0,1 0,-1 1,1-1,0 1,0-1,0 1,1-1,-1 1,1 0,0-1,0 4,1-3,2 0,-1-1,0 1,1-1,0 1,-1-1,1 0,1 0,-1 0,0 0,1 0,-1-1,1 0,0 0,0 0,0 0,3 1,27 18,-31-19,0 0,0 1,0-1,-1 1,1-1,-1 1,0 0,0 0,0 0,0 0,0 0,-1 1,1-1,-1 1,0-1,0 1,0-1,0 1,-1-1,0 1,1 0,-1-1,0 1,-1-1,1 1,-1 0,0-1,0 1,0-1,0 1,0-1,-1 0,0 1,1-1,-1 0,0 0,-1 0,1 0,0-1,-2 2,-4 2,1-1,-1 1,0-1,-1-1,1 0,-1 0,0 0,0-1,0-1,0 0,0 0,-1 0,1-1,-1-1,1 1,-1-2,-4 0,-3-5</inkml:trace>
  <inkml:trace contextRef="#ctx0" brushRef="#br0" timeOffset="971.348">984 592,'0'15,"4"4,3 0</inkml:trace>
  <inkml:trace contextRef="#ctx0" brushRef="#br0" timeOffset="1232.889">1210 170,'0'24,"0"17,0 7,5 0,1-4,0-4,-1-4,-2-3,-1-3,-1-2,0 0,-1-1,4-5,2 0,-5-1,-2-3</inkml:trace>
  <inkml:trace contextRef="#ctx0" brushRef="#br0" timeOffset="5418.144">1464 113,'-7'8,"1"-1,1 1,-1 0,2 0,-1 0,1 1,0-1,0 1,1 0,1 1,-1-1,0 8,2-14,0 1,1-1,-1 1,1-1,0 1,0 0,0-1,0 1,1 0,-1-1,1 1,0-1,0 1,0-1,1 0,-1 1,1-1,0 0,0 0,0 0,0 0,0 0,1 0,-1-1,1 1,0-1,-1 0,1 0,0 0,1 0,-1 0,0-1,4 2,-5-2,0-1,1 1,-1-1,1 0,-1 0,1 0,-1 0,1 0,-1 0,1-1,-1 1,0-1,1 1,-1-1,1 0,-1 0,0 0,0-1,0 1,0 0,0-1,0 1,0-1,0 0,0 0,-1 1,1-1,-1 0,1-1,-1 1,0 0,0 0,0 0,0-1,0-1,19-86,-25 35,-2 36</inkml:trace>
  <inkml:trace contextRef="#ctx0" brushRef="#br0" timeOffset="5755.391">1661 0,'28'48,"-2"1,-3 0,-1 2,-3 1,-2 0,-2 2,-2 6,-11-41,-2 0,0-1,-1 1,-1 0,-1-1,-1 0,0 0,-1 0,-1 0,-1 0,0-1,-2-1,0 1,0-1,-2-1,1 1,-2-2,0 0,-1 0,-1-1,0-1,0 0,-1-1,-1-1,-8 5,0 1,5-2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25.5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30,'-38'-18,"17"14,0 1,1 1,-1 0,-1 2,1 1,0 0,1 1,-1 2,0 0,-9 3,-4 0,-107 28,140-35,-1 1,0-1,0 1,0 0,0 0,0-1,1 1,-1 1,0-1,1 0,-1 0,1 1,-1-1,1 0,0 1,-1 0,1-1,0 1,0 0,0 0,0-1,1 1,-1 0,0 0,1 0,-1 0,1 0,0 0,0 0,-1 0,1 0,1 0,-1 0,0 0,0 0,1 0,-1 0,1 0,0 0,-1-1,1 1,0 0,0 0,0 0,0-1,1 1,-1-1,0 1,1-1,-1 1,1-1,-1 0,1 0,0 0,0 1,20 13,1-1,0-1,1-1,0-2,1 0,1-1,-1-1,5-1,66 8,-95-15,0 0,-1 0,1 0,0 1,-1-1,1 0,0 0,-1 0,1 0,0 1,-1-1,1 0,0 1,-1-1,1 0,-1 1,1-1,-1 1,1-1,-1 1,1-1,-1 1,1-1,-1 1,0 0,1-1,-1 1,0-1,0 1,1 0,-1-1,0 1,0 0,0 0,0-1,0 1,0 0,0-1,0 1,0 0,0-1,0 1,0 0,-1-1,1 1,0 0,0-1,-1 1,1 0,0-1,-1 1,1-1,-1 1,1-1,-1 1,1-1,-1 1,1-1,-1 1,1-1,-1 0,0 1,1-1,-1 0,-45 27,41-25,-199 109,-17 40,210-143,3-3,0 0,0 1,0 0,0 0,1 1,0 0,1 0,-1 1,1 0,1 0,-1 0,2 0,-1 1,1 0,-2 5,7-11,-1-1,0 1,1-1,-1 1,1-1,-1 1,1-1,0 1,0-1,1 1,-1-1,0 0,1 0,-1 0,1 0,0 0,0 0,-1 0,1-1,1 1,-1 0,0-1,0 0,0 1,1-1,-1 0,1 0,-1-1,1 1,0 0,82 18,68-30,-71 0,57-5,-88 10,-33 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30,'39'-4,"26"-3,8 1,0 1,-7 1,-9 2,-11 1,-8 0,-5 1,-4 1,-2-1,-1 0,1 0,-6 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29,'43'5,"29"-3,11-3,-3 0,-5 0,-12-1,-6-3,-8-3,-8 2,-1 0,-3 3,-7 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7,'-45'44,"2"2,2 2,2 1,-10 20,45-65,1 1,0-1,-1 1,2 0,-1 0,1 0,-1 0,1 1,1-1,-1 0,1 1,0 0,0-1,0 1,1-1,0 1,0 0,1-1,-1 1,1 0,1-1,-1 1,1-1,-1 0,2 1,-1-1,1 0,-1 0,1-1,1 2,10 5,1-1,0-1,0 0,1-1,0-1,0 0,0-1,1-1,0-1,0 0,1-1,5 0,-7-1,1 0,-1-1,1-1,-1 0,1-1,-1-1,0-1,1 0,-1-1,0-1,-1 0,1-1,-1-1,-1 0,1-1,-1-1,0 0,-1-1,0 0,-1-1,0 0,0-1,-2-1,1 0,-2 0,1-1,3-9,-9 17,0-1,-1 0,0 0,0 0,-1 0,1 0,-2 0,1-1,-1 1,0-1,0 1,-1-1,0 1,-1-1,1 1,-2-1,1 1,-1-1,0 1,0 0,-1 0,0 0,0 0,-1 1,1-1,-2 1,1 0,-1 0,0 0,-1-1,-11-5,0 0,-1 1,-1 1,0 1,0 0,0 1,-1 2,0 0,-1 1,1 1,-1 0,0 2,0 0,0 2,0 0,0 2,0 0,0 1,-12 4,0 0</inkml:trace>
  <inkml:trace contextRef="#ctx0" brushRef="#br0" timeOffset="256.49">0 205,'494'8,"-201"-33,-4-5,-203 26,-63 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51 113,'-1'255,"-24"-138,1 9,28-117,8-24,-9 11,7-9</inkml:trace>
  <inkml:trace contextRef="#ctx0" brushRef="#br0" timeOffset="253.112">51 1,'19'4,"21"3,9-1,0-2,-4 0,-3-2,-6-1,-2-5,-4-2,-1-1,-2 2,1 2,-6 0</inkml:trace>
  <inkml:trace contextRef="#ctx0" brushRef="#br0" timeOffset="483.605">22 395,'29'10,"24"3,8-1,-2-7,-7-5,-6-2,-7 0,-10-1</inkml:trace>
  <inkml:trace contextRef="#ctx0" brushRef="#br0" timeOffset="744.485">615 536,'-19'38,"-11"14,-1 1,6-2,1-11,5-7,2-9,2-9</inkml:trace>
  <inkml:trace contextRef="#ctx0" brushRef="#br0" timeOffset="999.46">389 536,'24'24,"18"18,6 1,-5-1,-4-4,-10-3,-5-7,-6-5,-6-5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2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0 254,'5'0,"6"0,6 0,5 0,4 0,2 0,1 0,0 0,1 0,-1 0,0 0,0 0,-1 0,1 0,-1 0,0 0,0 0,-5 0</inkml:trace>
  <inkml:trace contextRef="#ctx0" brushRef="#br0" timeOffset="301.679">0 480,'39'-5,"31"-1,9 0,-5 1,-9 1,-11 2,-11 1,-7 0,-5 1,-3 0,-2 1,-4-6,-7-1</inkml:trace>
  <inkml:trace contextRef="#ctx0" brushRef="#br0" timeOffset="765.71">311 0,'285'143,"-281"-141,1-1,-1 1,0 0,0 1,0-1,0 1,0-1,0 1,-1 1,1-1,-1 0,0 1,0-1,0 1,-1 0,1 0,-1 0,0 1,0-1,0 0,-1 1,0-1,0 1,0-1,0 1,0 0,-1-1,0 1,0 0,-1 0,1-1,-1 1,0 1,-8 12,0-1,-1 1,-1-1,0-1,-2 0,0-1,-3 3,-25 30,-178 185,196-201,16-16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0,'-8'30,"2"1,1 0,1-1,2 1,1 7,-7 75,7-107,-9 62,2 0,3 0,4 1,3 28,-2-96,-1 0,1 0,0-1,-1 1,1 0,0 0,0 0,0 0,-1 0,1 0,0 0,0-1,0 1,1 0,-1 0,0 0,0 0,0 0,1 0,-1 0,0-1,1 1,-1 0,1 0,-1 0,1-1,-1 1,1 0,-1-1,1 1,0 0,-1-1,1 1,0-1,0 1,-1-1,1 0,0 1,0-1,0 0,0 1,-1-1,1 0,0 0,0 0,0 0,0 1,0-1,0-1,0 1,-1 0,1 0,0 0,0 0,0-1,0 1,0 0,0-1,8-7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53,'38'-5,"28"-2,6 1,-3 1,-9 1,-10 2,-9-4,-6-1,-4 1,-8 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2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1,'39'9,"26"-1,8-2,-5-2,-12-7,-13-2,-12-1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1 109,'1'6,"0"-1,0 0,0 0,1 0,0 0,0 0,0-1,1 1,-1-1,1 1,0-1,1 0,-1 0,1 0,-1 0,1-1,0 0,1 0,-1 0,1 0,-1 0,1-1,0 0,-1 0,1 0,0-1,1 1,-1-1,0-1,0 1,0-1,1 1,-1-2,0 1,2-1,1-3,1 0,-2-1,1-1,0 1,-1-1,0 0,0-1,-1 1,0-2,3-3,23-24,-31 35,0-1,0 0,1 1,-1 0,1-1,-1 1,0 0,1-1,-1 1,1 0,-1 0,1 0,-1 0,0 1,1-1,-1 0,1 1,-1-1,0 0,1 1,-1 0,0-1,1 1,-1 0,0 0,0-1,0 1,0 0,0 0,0 0,0 1,0-1,0 0,0 0,0 0,-1 1,1-1,-1 0,1 1,-1-1,1 0,-1 1,0-1,0 1,1-1,-1 1,0-1,0 0,-1 1,1-1,9 19,-7-16,0-1,1 1,-1 0,1-1,-1 1,1-1,0 0,0 0,1 0,-1 0,0-1,1 1,0-1,0 0,0 0,-1 0,2-1,-1 1,0-1,0 0,0 0,1-1,-1 1,0-1,1 0,-1 0,0 0,1-1,-1 1,0-1,0 0,1 0,-1-1,0 1,0-1,0 0,-1 0,1 0,1-2,3-5,1-1,-1-1,-1 0,0 0,0 0,-1-1,-1 0,0 0,0 0,-1-1,-1-1,11-24,-4 13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29,'28'0,"25"0,7 0,-1 0,-6 0,-12-5,-8-1,-6 0,-1 1,-1 1,-5 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3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74,'39'-4,"31"-8,9 0,1 1,-9-2,-12 1,-15 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34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0,'-5'44,"-2"32,1 9,1-5,2-12,-4-7,-1-10,2-8,1-7,2-5,1-3,1-1,1-6</inkml:trace>
  <inkml:trace contextRef="#ctx0" brushRef="#br0" timeOffset="277.99">87 29,'24'0,"22"0,8 0,0 0,-4-5,-7-1,-5-1,-4 2,-9 7,-8 2</inkml:trace>
  <inkml:trace contextRef="#ctx0" brushRef="#br0" timeOffset="10614.694">59 367,'5'0,"10"0,9 0,4 0,3 0,0 0,0 0,0 0,-1 0,-1 0,0 0,-1 0,0 0,0 0,0 0,-4 0</inkml:trace>
  <inkml:trace contextRef="#ctx0" brushRef="#br0" timeOffset="11167.658">284 678,'-5'24,"-1"17,0 7,1 0,-3-3,-1-5,2-4,-3-9,0-8</inkml:trace>
  <inkml:trace contextRef="#ctx0" brushRef="#br0" timeOffset="11450.059">313 650,'48'0,"20"0,4 0,-10 0</inkml:trace>
  <inkml:trace contextRef="#ctx0" brushRef="#br0" timeOffset="11704.243">340 847,'39'5,"22"-3,0-3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0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0 365,'34'-5,"29"-1,10-5,-3 0,-4 1,-8 3,-14-2,-10 0,-6 2,-2 2,-2 1,-4 3</inkml:trace>
  <inkml:trace contextRef="#ctx0" brushRef="#br0" timeOffset="251.861">84 620,'44'5,"32"-4,10-6,-2-2,-9-1,-13-3,-8 0,-7 2,-8-2,-11 0</inkml:trace>
  <inkml:trace contextRef="#ctx0" brushRef="#br0" timeOffset="551.74">1242 140,'-25'22,"2"1,1 1,1 1,0 1,2 1,2 0,0 2,2 0,1 0,1 1,1 3,10-30,1 1,-1 0,1 0,0 0,0 0,0 0,0 0,1 0,-1 0,1 0,0 0,0 1,1-1,-1 0,1 0,0 0,0 0,1 0,-1 0,1 0,-1-1,1 1,1 0,-1-1,0 0,1 1,0-1,-1 0,1 0,0-1,1 1,-1 0,0-1,1 0,3 2,12 3,0-1,1-1,-1-1,1 0,0-2,0 0,1-1,-1-1,0-1,0-1,0 0,0-2,0 0,-1-2,5-1,6-2,0-1,-1-1,0-2,-1-1,0-1,-1-1,-1-2,-1 0,0-2,-1-1,-2-1,0 0,-1-2,-1 0,-2-2,0 0,-2-1,3-8,-17 30,0 0,0 0,0 0,-1 0,0 0,0 0,0-1,-1 1,0 0,0 0,0-1,-1 1,0 0,0 0,0-1,0 1,-1 0,0 0,0 1,0-1,-1 0,1 1,-1-1,0 1,-1 0,1 0,-1 0,0 0,0 1,0-1,-3-1,-6-4,-1 0,-1 1,1 0,-1 1,0 1,-1 0,0 1,0 1,-12-2,2 3,0 0,0 2,0 1,-1 1,1 1,0 2,-24 5,1 3</inkml:trace>
  <inkml:trace contextRef="#ctx0" brushRef="#br0" timeOffset="852.923">847 309,'75'13,"0"-3,1-3,0-3,0-4,10-3,36 1,760 1,-855 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31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784 54,'-1'-3,"0"0,-1 0,1 0,-1 0,0 0,0 1,0-1,0 1,0-1,-1 1,1 0,-1 0,1 0,-1 0,0 0,0 0,1 1,-1 0,-1-1,1 1,0 0,0 1,-3-2,-11 0,-1 1,0 1,0 0,1 1,-1 1,1 0,-1 2,1 0,0 0,0 2,-15 7,-166 61,113-26,82-46,1 0,0 0,0 0,0 1,1-1,-1 0,1 1,-1 0,1-1,0 1,0 0,0-1,0 1,0 0,1 0,-1 0,1 0,0 0,0 0,0 0,0 0,0 0,1-1,0 1,-1 0,1 0,0 0,0 0,0-1,1 1,0 1,4 4,0-1,0 1,1-1,0-1,1 1,-1-1,1 0,0-1,1 0,-1 0,1 0,0-2,0 1,1-1,-1 0,1-1,-1 0,1 0,0-1,0-1,6 0,35 9,-29-6,48 20,-69-20,-1 0,0-1,0 1,-1 0,1 0,-1-1,1 1,-1 0,0-1,0 1,0-1,0 1,0-1,0 0,-1 1,0-1,1 0,-1 0,0 0,0 0,0 0,0 0,0-1,0 1,-1-1,1 1,0-1,-1 0,-1 0,-190 108,-5 27,188-128,0 1,1 0,0 0,0 1,1 0,0 1,1 0,0 0,1 1,0 1,6-11,1 0,0 0,-1 0,1 0,0 0,0 0,0 0,0 0,0 0,1 0,-1 0,1 0,-1 0,1 0,0 0,0 0,0 0,0 0,0-1,0 1,0 0,1-1,-1 1,1-1,-1 1,1-1,-1 1,1-1,0 0,0 0,-1 0,2 0,65 27,-66-27,22 4,-1 0,1-2,0-1,0 0,0-2,1-1,-1-1,0-1,-1-1,1-1,-1-1,0-1,0-1,-1-1,6-4,-8 3</inkml:trace>
  <inkml:trace contextRef="#ctx0" brushRef="#br0" timeOffset="5898.286">1235 393,'-1'0,"1"-1,-1 1,0 0,0 0,0-1,0 1,0 0,1 0,-1 0,0 0,0 0,0 0,0 0,0 0,0 0,0 0,1 1,-1-1,0 0,0 1,0-1,1 1,-1-1,0 0,0 1,1 0,-1-1,0 1,1-1,-1 1,0 0,1-1,-1 1,1 0,0 0,-1 0,0 0,1-1,-20 22,1 0,1 1,0 1,2 0,1 2,1-1,-8 23,-6 65,28-110,0 0,0 1,0-1,0 0,1 1,-1-1,1 0,0 1,0-1,0 0,1 0,-1 0,1 0,-1 0,1 0,0 0,0 0,0-1,1 1,-1-1,1 0,-1 0,1 1,0-2,-1 1,1 0,0-1,1 1,-1-1,0 0,0 0,1 0,181 2,-178-4,-7 1</inkml:trace>
  <inkml:trace contextRef="#ctx0" brushRef="#br0" timeOffset="6332.201">812 337,'29'-16,"1"3,1 0,0 2,0 1,1 1,0 2,7 1,-29 6,0 0,0 1,0 0,0 1,-1 0,1 1,-1 0,1 0,-1 1,0 0,0 0,-1 1,1 1,-1-1,0 1,1 2,63 36,-66-40,-1 0,1-1,0 0,0 0,0 0,0-1,1 0,-1 0,1 0,-1-1,1 0,0 0,-1-1,1 0,0 0,0-1,-1 0,1 0,0 0,-1-1,0 0,1 0,-1 0,0-1,0 0,0-1,0 1,-1-1,1 0,-1 0,0-1,0 1,-1-1,1-1,3-11</inkml:trace>
  <inkml:trace contextRef="#ctx0" brushRef="#br0" timeOffset="8251.86">1630 675,'3'2,"1"1,-1-1,1 0,-1 0,1 0,0 0,0-1,-1 0,1 1,0-1,0-1,1 1,-1-1,0 1,0-1,0 0,0-1,0 1,0-1,0 0,0 0,0 0,0 0,2-1,60-2,-64 5,-1 1,0 0,1 0,-1 0,0 0,0 0,0 0,-1 0,1 0,0 0,-1 0,1 0,-1 0,0 1,0-1,0 0,0 0,0 0,0 0,0 1,-1-1,1 0,-1 0,0 0,0 0,1 0,-1 0,-1 0,1 0,0 0,0 0,-1-1,1 1,-1 0,1-1,-1 0,0 1,-1 0,-50 52,46-50,1 0,-1 1,1 0,0 0,0 0,0 1,1 0,0 0,0 0,0 1,1 0,0 0,0 0,1 0,0 1,0-1,1 1,0 0,0-1,1 1,0 0,0 0,1 0,0 0,1 0,0 5,3-8,1-1,0 1,0-1,0 0,0-1,1 1,-1-1,1 0,0 0,0-1,0 1,0-2,1 1,-1 0,0-1,1 0,-1-1,1 0,-1 0,1 0,-1-1,1 1,-1-2,0 1,3-1,18-10,-26 5</inkml:trace>
  <inkml:trace contextRef="#ctx0" brushRef="#br0" timeOffset="8500.187">1518 901,'24'0,"17"0,7-5,0-1,-4-1,-4 2,-8-3,-6 0,-7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2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256 451,'9'2,"1"-1,-1-1,1 0,-1 0,1-1,-1 0,1-1,-1 0,0 0,0-1,0 0,0 0,0-1,-1-1,1 1,-1-1,0-1,-1 0,1 0,-1 0,0-1,-1 0,0 0,0 0,0-1,-1 0,0 0,-1-1,0 0,0 1,0-1,-1 0,-1-1,0 1,0 0,0-8,-2 13,0 0,0 0,-1-1,1 1,-1 0,0 0,0 0,0 0,-1 0,0 0,1 0,-1 0,-1 0,1 1,0-1,-1 1,0 0,0 0,0 0,0 0,0 0,-1 0,1 1,-1 0,0 0,1 0,-1 0,0 0,0 1,-2-1,-3 0,1 0,-1 0,1 1,-1 0,0 1,0 0,1 0,-1 0,0 1,1 1,-1 0,1 0,-1 0,-5 4,-8 7,1 1,0 1,1 1,1 1,1 1,0 0,1 1,1 1,1 1,1 0,1 1,1 1,0 0,2 0,1 1,-3 13,5-19,1 0,1 0,1 1,0 0,2 0,0 0,1 0,1 3,0-16,0 0,1 1,0-1,0 0,1 0,-1 0,1-1,1 1,-1 0,1-1,0 1,0-1,0 0,1 0,0 0,0-1,0 1,1-1,-1 0,1 0,0-1,0 1,0-1,1 0,-1 0,5 1,8 1,0-1,0 0,1-1,0-1,-1-1,1 0,0-2,0 0,-1-1,1-1,-1 0,1-2,-1 0,13-6,128-94,-135 86</inkml:trace>
  <inkml:trace contextRef="#ctx0" brushRef="#br0" timeOffset="719.926">1017 254,'-63'50,"13"-13,2 3,1 1,3 3,-39 47,80-89,0 1,0 0,1 0,-1 0,1 0,-1 0,1 0,0 0,0 1,0-1,1 1,-1 0,1 0,0-1,0 1,0 0,0 0,1 0,0 0,-1 0,1 0,1 0,-1 0,1 0,-1-1,1 1,0 0,1 0,-1 0,1-1,-1 1,1-1,0 1,1-1,-1 0,0 0,1 0,1 2,3-2,-1-1,1 0,-1 0,1 0,0-1,0 0,0 0,0 0,0-1,-1-1,1 1,0-1,0 0,0 0,0-1,-1 0,1 0,-1 0,4-3,113-70,46-75,-95 87,-74 63,-1 0,1 0,0 1,-1-1,1 0,0 1,0-1,0 0,-1 0,1 1,0-1,0 0,0 1,0-1,0 1,0-1,-1 0,1 1,0-1,0 0,0 1,0-1,0 0,0 1,0-1,1 1,-1-1,0 0,0 1,0-1,0 0,0 1,1-1,-1 0,0 1,0-1,0 0,1 0,-1 1,0-1,0 0,1 0,-1 1,0-1,1 0,-1 0,0 0,1 0,-1 1,0-1,1 0,-1 0,0 0,1 0,-1 0,1 0,-1 0,0 0,1 0,-1 0,0 0,1 0,-14 36,-121 304,120-290,2 0,2 1,3 1,2-1,2 31,2-46,-1-25,1-1,1 1,-1 0,2 0,-1 0,2 0,-1 0,1-1,1 1,0-1,1 1,0-1,0 0,1 0,0-1,1 0,0 0,3 4,-8-11,1 0,0 1,-1-1,1 0,0 0,0 0,0 0,0 0,0 0,1 0,-1-1,1 1,-1-1,1 0,-1 0,1 0,0 0,-1 0,1 0,0-1,0 1,0-1,-1 0,1 0,0 0,0 0,0-1,0 1,-1-1,1 1,0-1,0 0,-1 0,1 0,-1-1,1 1,-1 0,1-1,-1 0,0 0,0 1,0-1,0 0,1-2,-3-2,0 0,0 1,-1-1,1 1,-1-1,-1 1,1-1,-1 1,0 0,0-1,-1 1,1 0,-1 1,0-1,-1 0,1 1,-1 0,0-1,0 2,0-1,0 0,-1 1,0 0,1 0,-1 0,-2 0,-32-19,-2 2,-1 2,0 2,-20-4,7 1,53 19,1 0,0 0,-1 0,1 0,-1-1,1 1,-1 0,1-1,0 1,-1-1,1 1,0-1,-1 0,1 0,0 1,0-1,0 0,-1 0,1 0,0 0,0-1,1 1,-1 0,0 0,0 0,1-1,-1 1,0 0,1-1,-1 1,1-1,0 1,-1 0,1-1,0 1,0-1,0 1,0-1,0 1,0-1,1 1,-1-1,0 1,1 0,-1-1,1 1,0 0,-1-1,1 1,0 0,0-1,-1 1,1 0,1-1,115-69,95-16,-100 56,-95 25</inkml:trace>
  <inkml:trace contextRef="#ctx0" brushRef="#br0" timeOffset="1031.012">1441 424,'-1'7,"-4"17,2 0,1 0,0 0,2 0,1 0,1 1,1-1,0 0,2-1,3 5,-7-24,1 1,0-1,0 0,1 0,-1 0,1 0,0 0,0-1,0 1,0-1,1 0,0 0,-1 0,1 0,0-1,0 1,0-1,1 0,-1 0,1-1,-1 1,1-1,-1 0,1 0,0-1,-1 1,1-1,0 0,-1 0,1-1,0 1,-1-1,1 0,0-1,-1 1,0-1,1 1,-1-1,0-1,0 1,0-1,0 1,1-2,6-5,0 1,-1-2,0 1,0-2,-1 1,-1-1,0 0,0-1,-1 0,-1 0,0-1,0 0,-1 0,-1 0,0 0,-1-1,-1 1,0-1,0-4,-1-7</inkml:trace>
  <inkml:trace contextRef="#ctx0" brushRef="#br0" timeOffset="1247.606">2005 451,'-5'34,"-1"20,0 7,6-8,3-18,1-14</inkml:trace>
  <inkml:trace contextRef="#ctx0" brushRef="#br0" timeOffset="2163.63">1864 0,'15'5,"4"1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2:45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57 198,'5'0,"6"0,6 0,6 0,2 0,3 0,1 0,0 0,1 0,-1 0,0 0,0 0,-1 0,1 0,-1 0,0 0,-5-5,-6-1</inkml:trace>
  <inkml:trace contextRef="#ctx0" brushRef="#br0" timeOffset="254.425">1 424,'48'0,"35"-5,8-1,-7-1,-12 2,-14 2,-17-4,-10 0,-6 0,-8 2</inkml:trace>
  <inkml:trace contextRef="#ctx0" brushRef="#br0" timeOffset="805.384">311 1,'45'26,"-42"-23,23 21,2-1,1-1,1-1,0-2,8 2,-15-11,68 43,-89-51,0 0,0 1,0-1,0 0,-1 0,1 1,-1-1,0 1,1 0,-1-1,-1 1,1 0,0-1,0 1,-1 0,0 0,1 0,-1 0,0-1,-1 1,1 0,0 0,-1 0,0-1,1 1,-1 0,0 0,0-1,-1 1,1-1,-1 1,1-1,-1 0,-1 2,-21 28,-3-1,0-1,-2-1,-1-2,-1-1,-21 13,-86 77,106-88,16-15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56,'1'0,"0"0,0 0,-1 0,1 0,0 0,-1 0,1 0,0 0,-1-1,1 1,0 0,-1-1,1 1,0 0,-1-1,1 1,-1-1,1 1,-1 0,1-1,-1 0,1 1,-1-1,1 1,-1-1,0 1,1-1,-1 0,0 1,0-1,1 0,-1 1,0-1,0 0,0 0,0 1,0-1,0 0,0 1,0-1,0 0,0 0,0 1,0-1,-1 0,1 1,0-1,-1 0,1 1,0-1,-1 1,1-1,-1 1,1-1,0 0,-1 1,0-1,1 1,-1 0,1-1,-1 1,1 0,-1-1,0 1,0 0,78 0,95-8,-87-7,-61 13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1,'-36'45,"-41"193,75-235,1-1,-1 1,1 0,0 0,0 1,0-1,0 0,0 0,0 0,1 1,0-1,0 0,0 1,0-1,0 0,1 0,-1 1,1-1,0 0,0 0,0 0,0 0,1 0,-1 0,1 0,0 0,-1-1,1 1,1 0,-1-1,0 0,1 1,-1-1,1 0,-1 0,1-1,1 1,11 5,1-2,0 0,0 0,1-2,-1 0,1 0,0-2,0 0,0-1,-1-1,1 0,0-2,13-2,-12-2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5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52,'43'0,"29"-5,11-1,-3 0,-11 1,-12-3,-10-1,-10 2,-10 1</inkml:trace>
  <inkml:trace contextRef="#ctx0" brushRef="#br0" timeOffset="612.875">170 193,'103'-33,"-98"31,74-17,-77 18,0 1,0-1,1 1,-1 0,0 0,1 0,-1 0,0 0,1 0,-1 1,0-1,0 1,0 0,1 0,-1-1,0 1,0 1,0-1,0 0,0 0,0 1,-1-1,1 1,0 0,-1-1,1 1,-1 0,0 0,0 0,1 0,-1 1,-1 4,0 0,0 0,-1 0,0-1,0 1,-1 0,0-1,0 1,-1-1,1 0,-1 1,-1-1,1-1,-1 1,0 0,-1-1,1 0,-1 0,0 2,-69 102,74-105,0-1,1 0,-1 0,1 0,0 0,0 0,0 0,0 0,0 0,0 0,1 0,0 0,-1-1,1 1,0 0,0-1,0 0,1 0,-1 1,1-1,-1-1,1 1,0 0,-1-1,1 1,0-1,0 0,0 0,0 0,0 0,1 0,-1-1,0 1,0-1,0 0,1 0,14 5,44 32,-61-35,1-1,-1 0,0 0,0 1,0-1,0 1,-1-1,1 1,0-1,-1 1,1 0,-1-1,1 1,-1 0,0-1,0 1,1 0,-1-1,0 1,-1 0,1-1,0 1,0 0,-1-1,1 1,-1 0,0-1,1 1,-1-1,0 1,0-1,0 1,0-1,0 0,0 1,0-1,0 0,-1 0,1 0,0 0,-1 0,-6 5,0-1,-1 0,0-1,0 0,0-1,0 1,0-2,-1 1,1-1,-1-1,1 0,-1 0,0-1,1 0,-1-1,0 0,1 0,-1-1,1 0,-1-1,-3-1,10 2,1 1,-1-1,1 0,-1 1,1-1,-1 0,1-1,0 1,0 0,0-1,1 1,-1-1,0 1,1-1,0 0,-1 0,1 0,0 1,0-4,-4-14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4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1,'0'4,"4"3,8 4,5 0,5-1,4-3,1-3,2-1,1-2,-1-1,0 0,0 0,-5-1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3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77,'0'-1,"-1"1,1-1,-1 1,1 0,-1-1,1 1,-1 0,1 0,-1-1,1 1,-1 0,1 0,-1 0,0 0,1 0,-1 0,1 0,-1 0,1 0,-1 0,0 0,1 0,-1 0,1 0,-1 0,1 0,-1 1,1-1,-1 0,1 0,-1 1,1-1,-1 0,1 1,-1-1,1 1,0-1,-1 1,1-1,-1 0,1 1,0-1,0 1,-1-1,1 1,0 0,0-1,0 1,-1-1,1 1,0-1,0 1,0 0,0-1,0 1,0-1,0 1,1-1,-1 1,-6 39,6-39,0 229,1-222,0 1,0-1,1 0,0 1,0-1,1 0,0-1,1 1,0 0,0-1,1 0,-1 0,1 0,3 2,-4-8,0 0,0-1,0 1,0-1,0 0,0 0,-1-1,1 1,0-1,0 0,0 0,-1 0,1 0,0-1,-1 1,1-1,-1 0,0 0,1-1,-1 1,0-1,-1 1,1-1,0 0,-1 0,1 0,-1 0,0 0,0-1,0 0,3-2,76-106,-81 112,0 0,1-1,-1 1,0 0,0-1,0 1,0 0,0-1,1 1,-1 0,0-1,0 1,1 0,-1 0,0-1,0 1,1 0,-1 0,0-1,1 1,-1 0,0 0,1 0,-1 0,0 0,1 0,-1-1,0 1,1 0,-1 0,1 0,-1 0,0 0,1 0,-1 0,0 0,1 1,-1-1,0 0,1 0,-1 0,0 0,1 0,-1 1,0-1,1 0,-1 0,0 0,1 1,-1-1,0 0,0 0,1 1,-1-1,0 0,0 1,0-1,0 0,1 1,-1-1,0 0,0 1,0-1,0 0,0 1,0-1,0 1,0-1,0 1,9 37,-5-22,-4-11,1 0,0-1,1 1,-1 0,1-1,0 1,1-1,-1 1,1-1,-1 0,1 0,0 0,1 0,-1-1,1 1,-1-1,1 0,0 0,0-1,1 1,-1-1,1 1,-1-1,1-1,-1 1,1-1,0 0,0 0,0 0,0 0,0-1,0 0,0 0,-1 0,1-1,0 0,5-1,-1-4,-1 0,1 0,-1-1,0 0,0-1,-1 0,0 0,-1 0,0-1,0 0,0 0,-1-1,-1 1,4-10,1-3,0 0,-1-1,-1 0,-1 0,-1-1,-1 1,-2-1,0 0,-1 0,-2 0,-1-7,2 29,0 0,0 0,0 0,0 0,-1 0,1 0,-1 0,1 0,-1 0,0 0,0 0,0 0,0 1,0-1,0 0,-1 1,1-1,-1 0,1 1,-1 0,1-1,-1 1,0 0,1 0,-1 0,-1-1,-9 2</inkml:trace>
  <inkml:trace contextRef="#ctx0" brushRef="#br0" timeOffset="536.583">818 330,'-6'2,"-1"0,0 0,1 0,0 1,-1 0,1 0,0 1,1-1,-1 1,0 0,1 1,0 0,-2 2,5-5,0 0,0 1,0-1,0 0,0 1,0-1,1 1,0 0,-1-1,1 1,0 0,0 0,1 0,-1 0,0 0,1 0,0 0,0 0,0 0,0 0,0 0,1 0,-1 0,1 0,0 0,0 0,0-1,0 1,1 2,62 67,-21-28,-42-43,0 0,0-1,0 1,0 0,0 0,0 0,-1 1,1-1,0 0,-1 0,1 0,-1 1,1-1,-1 0,0 0,1 1,-1-1,0 0,0 1,0-1,0 0,0 1,0-1,0 0,-1 1,1-1,0 0,-1 0,1 1,-1-1,1 0,-1 0,0 0,1 0,-1 1,0-1,0 0,0 0,0-1,0 1,0 0,0 0,0 0,0-1,0 1,0 0,-1-1,1 1,-1-1,-68 6,29-23,26 5</inkml:trace>
  <inkml:trace contextRef="#ctx0" brushRef="#br0" timeOffset="1207.94">1327 104,'-29'15,"-19"14,-1 7,3 2,4-1,9-1,11-2,8-3,8-1,3-1,4-1,5 0,8 0,5-5,4-6,4-7,1-4,-3-3</inkml:trace>
  <inkml:trace contextRef="#ctx0" brushRef="#br0" timeOffset="1505.413">1581 161,'-15'21,"2"0,0 1,1 0,1 1,1 1,2 0,0 0,1 0,2 1,0 0,2 1,2-23,1 1,0 0,0-1,1 1,-1 0,1-1,-1 1,1 0,0-1,1 1,-1-1,0 0,1 1,0-1,0 0,0 0,0 0,0 0,1 0,-1-1,1 1,0-1,0 0,0 1,0-1,0 0,0-1,1 1,-1-1,0 1,1-1,-1 0,1 0,0-1,-1 1,1-1,0 0,-1 0,1 0,0 0,-1 0,4-1,7-3,1-1,0 0,-1-1,0 0,0-1,-1-1,1 0,-2 0,1-2,-1 0,-1 0,0-1,0 0,-1-1,-1 0,0 0,0-1,1-5,-7 13,0 1,-1-1,1 0,-1 0,0 0,0 0,-1 0,0 0,0-1,0 1,0-1,-1 1,0 0,0-1,0 1,-1-1,0 1,0 0,0-1,-1 1,1 0,-1 0,0 0,-1 0,1 0,-1 1,0-1,0 1,-1 0,1 0,-1 0,0 0,0 0,0 1,-1 0,1 0,-1 0,-2-1,-1 1,0 1,0-1,0 1,0 1,-1-1,1 2,-1-1,1 1,-1 0,1 1,-1 0,1 0,0 1,-1 0,1 0,0 1,0 0,0 0,1 1,-4 2,-14 6</inkml:trace>
  <inkml:trace contextRef="#ctx0" brushRef="#br0" timeOffset="1921.807">2145 161,'-18'7,"-1"1,2 1,-1 1,1 0,1 1,0 1,0 0,1 2,1-1,-3 5,16-17,-1 0,1 0,0 1,-1-1,1 0,0 1,0-1,0 1,0-1,0 1,0-1,0 1,0 0,1-1,-1 1,1 0,-1 0,1-1,0 1,0 0,0 0,0 0,0 0,0-1,0 1,0 0,1 0,-1 0,1-1,0 1,-1 0,1-1,0 1,0 0,0-1,0 1,0-1,0 0,0 1,1-1,-1 0,0 1,1-1,-1 0,1 0,-1 0,1-1,0 1,157 48,-158-49,1 1,0-1,0 1,-1-1,1 1,0 0,-1 0,1-1,-1 1,1 0,-1 1,1-1,-1 0,0 0,0 0,1 1,-1-1,0 1,0-1,0 1,0-1,-1 1,1 0,0-1,-1 1,1 0,-1 0,0-1,1 1,-1 0,0 0,0 0,0-1,0 1,-1 0,1 0,0 0,-1-1,1 1,-1 0,0-1,1 1,-1 0,-1 1,-58 58,45-50,-1-1,1 0,-2-1,1-1,-2-1,1 0,0-1,-1-1,0-1,-1 0,-2-1,-2-3</inkml:trace>
  <inkml:trace contextRef="#ctx0" brushRef="#br0" timeOffset="5273.843">2653 190,'-16'2,"1"1,-1 0,1 1,0 1,0 0,1 2,-1-1,1 2,1 0,-1 0,1 1,1 1,0 0,0 1,1 0,1 1,-1 0,2 1,0 0,0 0,-4 11,8-15,1 0,-1-1,2 2,-1-1,2 0,-1 1,1-1,0 1,1 0,0-1,1 1,0 0,0 0,1 0,1-1,-1 1,1 0,1-1,0 0,0 1,1-1,0-1,1 1,0 0,0-1,1 0,3 3,1-6,1 0,0-1,0 0,0-1,1 0,-1-1,1 0,-1-1,1 0,0-1,-1 0,1-1,0 0,-1-1,1 0,5-3,3 3,0-1,0-1,0-1,-1-1,0 0,0-2,-1 0,0-1,0 0,-1-2,0 0,-1-1,0-1,-1 0,0-1,-1-1,-1 0,0-1,-2 0,1-1,-2 0,0-1,-1 0,-1 0,1-7,-7 18,-1 0,0 0,-1 1,0-1,0 0,0 0,-1 0,0 1,0-1,0 0,-1 1,0-1,-1 1,1-1,-1 1,-1 0,1 0,-1 1,0-1,0 1,0 0,-1 0,0 0,0 0,0 1,-1 0,1 0,-1 0,0 1,-3-2,-4-1,0-1,-1 2,1 0,-1 0,0 2,-1-1,1 2,0 0,-1 1,1 0,-1 1,1 0,-1 2,0 0,-3 3,-1 1,1 0,0 2,0 0,1 1,0 1,0 1,1 0,-9 9,0-1</inkml:trace>
  <inkml:trace contextRef="#ctx0" brushRef="#br0" timeOffset="5790.152">2399 444,'54'-33,"-47"29,0 1,0 1,0-1,1 1,-1 0,1 1,-1 0,1 0,0 1,-1 0,1 0,0 1,-1 0,1 0,-1 0,1 1,-1 1,0-1,0 1,0 0,0 1,0-1,3 4,-2-2,5 5,1 0,0-2,1 0,-1 0,1-2,1 0,-1 0,1-1,6 0,3-2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4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1,'-22'80,"16"-34,2 1,3 0,1 0,5 26,-5-71,0 1,1 0,-1 0,1-1,0 1,0 0,0-1,0 1,0-1,1 1,-1-1,1 0,0 1,-1-1,1 0,0 0,0 0,0 0,1-1,-1 1,0-1,1 1,-1-1,1 0,-1 0,1 0,0 0,-1 0,1 0,0-1,0 0,-1 1,1-1,0 0,1 0,105-16,-91 12,86 1,-86 8</inkml:trace>
  <inkml:trace contextRef="#ctx0" brushRef="#br0" timeOffset="348.245">0 594,'39'0,"31"-5,9-2,-4 1,-11 1,-10 2,-10 0,-8 2,-5 1,-3 0,-7 0</inkml:trace>
  <inkml:trace contextRef="#ctx0" brushRef="#br0" timeOffset="1013.705">141 735,'13'-10,"-1"2,1 0,1 1,-1 0,1 1,0 0,1 1,11-2,34 6,-59 1,0 0,0 1,0-1,0 0,0 1,0-1,0 1,0-1,0 1,0 0,-1-1,1 1,0 0,0-1,0 1,-1 0,1 0,-1 0,1 0,0 0,-1 0,1 0,-1 0,0 0,1 0,-1 0,0 0,0 0,0 0,1 0,-1 0,0 0,0 1,-1-1,1 0,0 0,0 0,0 0,-1 0,1 0,-1 0,1 0,-1 0,1 0,-1 0,1 0,-1 0,0-1,1 1,-2 0,-127 128,112-114,13-13,1 1,-1-1,1 1,0 0,0 0,0 0,0 0,0 1,1-1,-1 1,1 0,0-1,0 1,0 0,1 0,0 0,-1 0,1 1,0 1,3-3,0 0,1 0,-1 0,1-1,-1 1,1-1,0 1,0-1,0 0,0 0,0 0,1-1,-1 1,0-1,1 0,-1 0,1 0,-1 0,1-1,0 1,-1-1,1 0,0 0,-1 0,1-1,0 1,-1-1,3 0,15-2,0-1,-1-1,1-1,-1-1,-1 0,1-1,-1-2,17-10,-21 11</inkml:trace>
  <inkml:trace contextRef="#ctx0" brushRef="#br0" timeOffset="2460.579">791 57,'-18'226,"-11"-55,25-152,0 0,2 1,0-1,1 1,1-1,0 1,2-1,3 17,-5-35,1 0,-1 0,0 0,1-1,-1 1,0 0,1 0,-1 0,1 0,-1-1,1 1,0 0,-1-1,1 1,0 0,0-1,-1 1,1-1,0 1,0-1,0 1,-1-1,1 0,0 1,0-1,0 0,0 0,0 1,0-1,0 0,0 0,0 0,0 0,0 0,0-1,-1 1,1 0,0 0,0-1,0 1,0 0,0-1,0 1,-1-1,1 1,0-1,0 1,-1-1,38-30,-37 30,20-23,-2-1,0-1,-2-1,0 0,9-24,-2 6,-19 68,20 121,-25-141,1 1,-1-1,1 1,-1-1,1 0,0 1,1-1,-1 0,0 0,1 0,0 0,-1 0,1 0,1 0,-1-1,0 1,1-1,-1 1,1-1,-1 0,1 0,0 0,0 0,0-1,0 1,1-1,-1 0,0 0,0 0,1 0,-1-1,1 1,-1-1,0 0,1 0,-1 0,1 0,-1-1,1 1,-1-1,0 0,1 0,-1 0,0 0,11-9,-1-1,0 0,-1 0,0-1,-1-1,0 0,-1 0,-1-1,0 0,-1-1,0 0,-1 0,-1-1,4-15,38-157,-46 176</inkml:trace>
  <inkml:trace contextRef="#ctx0" brushRef="#br0" timeOffset="2915.867">1383 481,'0'4,"0"8,-5 5,-1 5,-5-1,0 0,1 2,3 2,7-4,9-5,7-6,6-4,4-3,2-7,2-3,0 0,-6 2</inkml:trace>
  <inkml:trace contextRef="#ctx0" brushRef="#br0" timeOffset="3616.338">1947 255,'-14'0,"-15"4,-2 8,0 5,-1 5,6 4,7 2,7 1,6 0,3 0,2 1,7-1,7-1,6-4,4-7,4-5,1-6,-4-4</inkml:trace>
  <inkml:trace contextRef="#ctx0" brushRef="#br0" timeOffset="3930.384">2259 311,'-11'12,"1"0,1 1,1 0,-1 0,2 1,0 0,1 0,0 1,1 0,1 0,0 0,1 1,1-1,0 1,1 5,1-18,1-1,-1 1,1 0,-1-1,1 1,0-1,0 1,0-1,1 0,-1 1,1-1,-1 0,1 0,-1 0,1 0,0 0,0 0,0-1,0 1,1-1,-1 1,0-1,0 0,1 0,-1 0,1 0,-1 0,1 0,0-1,-1 1,1-1,-1 0,1 0,0 0,-1 0,1 0,0-1,-1 1,1-1,96-41,-9-46,-87 84,0 0,0 0,-1 0,1-1,-1 1,0-1,0 1,-1-1,0 0,1 1,-1-1,-1 0,1 0,-1 0,0 0,0 0,0 0,-1 1,1-1,-1 0,-1 0,1 0,-1 1,0-2,0 3,0 0,-1 0,1 0,-1 0,0 0,0 1,0-1,0 1,0 0,-1 0,1 0,-1 0,1 0,-1 1,0-1,1 1,-1 0,0 1,0-1,0 1,0-1,0 1,0 0,0 0,0 1,1-1,-1 1,-2 0,-18 5</inkml:trace>
  <inkml:trace contextRef="#ctx0" brushRef="#br0" timeOffset="4329.627">2653 283,'-11'7,"2"-3,0 0,1 1,-1 0,1 0,0 1,1 0,0 0,0 1,0 0,0 0,1 0,0 1,1 0,0 0,0 1,-3 8,9-13,0-1,0 1,1-1,-1 0,1 1,0-1,0 0,0 0,0 0,1 0,-1 0,1-1,-1 1,1-1,0 0,0 0,0 0,0 0,1 0,-1 0,0-1,1 0,-1 0,1 0,-1 0,1 0,0-1,-1 1,1-1,1 0,4 2,-4-2,0 0,-1 1,1 0,0-1,-1 2,1-1,-1 0,0 1,1 0,-1 0,0 0,0 1,0-1,0 1,-1 0,1 0,-1 0,1 0,-1 1,0 0,-1-1,1 1,0 0,-1 0,0 0,0 1,0-1,-1 1,0-1,1 1,-2-1,1 1,0-1,-1 1,0 0,0 2,-4 1,-1 0,0 0,-1-1,1 0,-1 0,-1-1,1 1,-1-1,0-1,-1 1,1-1,-1-1,0 1,0-1,0-1,-1 1,0-1,1-1,-1 0,-4 1,-11 2</inkml:trace>
  <inkml:trace contextRef="#ctx0" brushRef="#br0" timeOffset="8002.641">3048 395,'0'1,"-1"-1,1 0,-1 1,1-1,-1 0,1 1,-1-1,1 0,0 0,-1 0,1 1,-1-1,0 0,1 0,-1 0,1 0,-1 0,1 0,-1 0,1 0,-1 0,1 0,-1 0,1 0,-1-1,1 1,-1 0,1 0,-1 0,1-1,-1 1,1 0,-1-1,1 1,0 0,-1-1,1 1,0 0,-1-1,1 1,0-1,-1 1,1-1,0 1,0-1,0 1,-1-1,1 1,0-1,0 1,0-1,0 1,0-1,0 1,0-1,0 1,0-1,0 1,0-1,0 1,1-1,-28 40,15-17,2 1,1 1,1-1,1 2,1-1,1 1,1 0,0 12,2-29,0 0,1 0,0 0,0 0,1 0,0 0,1 0,-1 0,2 0,-1 0,1 0,0 0,1-1,-1 1,2-1,-1 1,1-1,0 0,0-1,1 1,0-1,0 0,1 0,-1 0,1-1,1 0,-1 0,1 0,0-1,0 0,0 0,0-1,3 1,4-3,0-1,0 0,1-1,-2 0,1-1,0-1,0 0,-1-1,1 0,-1-1,0-1,-1 0,1 0,-1-2,0 1,-1-1,0-1,0 0,-1-1,0 0,-1-1,0 1,-1-2,3-3,-5 4,1 1,-2-1,1-1,-1 1,-1-1,0 1,-1-1,0-1,-1 1,0 0,-1 0,-1-1,0-2,0 9,0 0,-1 0,0 1,0-1,0 0,-1 1,0-1,0 1,0 0,-1-1,0 1,0 0,0 0,0 1,-1-1,0 1,0 0,0 0,0 0,-1 0,0 1,1 0,-1-1,0 2,-1-1,1 1,0 0,-6-2,-16-2,2 3</inkml:trace>
  <inkml:trace contextRef="#ctx0" brushRef="#br0" timeOffset="8346.058">2907 678,'8'-6,"1"0,-1 1,1 0,0 1,0 0,0 0,1 1,0 0,-1 1,1 0,0 0,0 1,0 0,0 1,0 0,0 1,0 0,0 0,0 1,0 1,0 0,-1 0,1 0,-1 1,0 1,0 0,1 1,-5-1,1-1,-1-1,1 1,-1-1,1 0,0 0,0 0,0-1,1 0,-1 0,0-1,1 0,-1 0,1 0,-1-1,1 0,0 0,-1-1,1 1,-1-1,1-1,-1 0,0 1,1-2,-1 1,0-1,-1 0,1 0,0-1,1-1,14-5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3:5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1 282,'4'0,"7"0,7 0,4 0,3 0,3 0,1 0,0 0,1 0,-1 0,0 0,0 0,-1 0,1 0,-6-4,-6-3</inkml:trace>
  <inkml:trace contextRef="#ctx0" brushRef="#br0" timeOffset="1866.963">198 1,'11'165,"-3"-104,-2-1,-2 1,-5 44,1-76,-17 84,19-98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01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1,'-4'5,"1"2,0-1,0 0,1 0,0 1,0 0,0-1,1 1,0 0,0 0,1 0,0 5,-1 1,-14 225,-20-41,35-196,-4 14,1-1,1 1,0-1,1 1,0 0,2 0,-1-1,2 1,0 0,1 0,1-11,0 0,1 0,-1 0,1 0,0-1,0 0,0 0,1-1,-1 1,1-1,-1 0,1-1,0 1,-1-1,1 0,0-1,0 1,0-1,0 0,0-1,0 1,-1-1,1 0,6-2,9 1,2 1,0-2,0 0,0-2,0 0,-1-1,9-5,-13 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4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1 240,'28'5,"20"1,6 0,-1-1,-5-1,-6-2,-5-1,-5-1,-2 0,-1 0,-7-5,-6-1</inkml:trace>
  <inkml:trace contextRef="#ctx0" brushRef="#br0" timeOffset="250.548">56 494,'43'5,"34"-4,8-6,0-2,-11-1,-12-3,-12 0,-10 2,-7-2,-9 0</inkml:trace>
  <inkml:trace contextRef="#ctx0" brushRef="#br0" timeOffset="548.843">1044 42,'-30'27,"2"2,0 1,3 1,0 1,2 2,1 0,2 1,-4 12,22-43,-1 0,0 0,1 1,0-1,0 0,1 1,-1-1,1 1,0 0,0-1,0 1,1 0,-1 0,1 0,1-1,-1 1,0 0,1 0,0-1,0 1,1 0,-1-1,1 1,0-1,0 0,1 1,-1-1,1 0,0-1,0 1,0 0,1-1,-1 0,3 3,12 1,-1-1,1 0,0-1,0-1,0-1,0 0,1-2,-1 0,1-1,-1-1,1 0,11-4,-25 5,14-3,1-1,-1-1,0 0,0-2,-1 0,0-1,0-1,-1 0,0-2,-1 0,0 0,0-2,-2 0,1-1,-2 0,0-1,-1 0,6-10,-13 18,-1 0,0-1,0 0,-1 0,0 0,0 0,-1 0,0-1,0 1,-1-1,0 1,0-1,-1 1,-1-1,1 0,-1 1,-1-1,1 1,-1-1,-1 1,0 0,0 0,0 0,-1 0,-1 1,1-1,-1 1,0 0,-1 1,1-1,-1 1,-1 0,1 0,-1 1,0 0,0 0,-1 1,1 0,-1 0,-2 0,-29-12,2 3</inkml:trace>
  <inkml:trace contextRef="#ctx0" brushRef="#br0" timeOffset="798.279">678 240,'38'0,"37"0,15 0,-3 0,-6 0,-8 0,-6 5,-6 1,-7 0,-5-1,-4-1,-2-2,3-1,2 4,-2 2,1-1,-3-2,-8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4:10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84 113,'18'12,"-13"7,-2 1,0-1,0 0,-2 1,-1 0,0-1,-2 6,1 17,0 383,1-413</inkml:trace>
  <inkml:trace contextRef="#ctx0" brushRef="#br0" timeOffset="280.322">0 113,'38'5,"28"-3,6-3,-3 0,-9 0,-10-1,-9-3,-6-2,-4 0,-8 2</inkml:trace>
  <inkml:trace contextRef="#ctx0" brushRef="#br0" timeOffset="514.733">84 537,'44'0,"18"-5,4-1,-5 0,-12 1</inkml:trace>
  <inkml:trace contextRef="#ctx0" brushRef="#br0" timeOffset="1050.222">395 677,'0'21,"1"-1,1 0,0 0,2 0,0 0,2 0,0-1,1 0,5 9,-11-26,0 0,0 0,0 0,0-1,0 1,0 0,1-1,-1 1,0-1,1 1,0-1,-1 0,1 0,0 0,-1 0,1 0,0 0,0 0,0 0,0-1,0 1,0-1,0 1,0-1,0 0,0 0,0 0,0 0,0 0,0 0,0-1,0 1,0-1,0 1,0-1,0 0,-1 0,1 0,0 0,0 0,-1 0,1 0,0 0,-1-1,1 1,-1-1,0 1,0-1,1 0,-1 1,0-1,0-2,74-83,-73 86,0 0,0 0,-1 0,1 0,0 1,0-1,0 1,0 0,0-1,0 1,0 0,0 0,0 0,0 1,0-1,0 0,0 1,-1-1,1 1,0 0,0-1,0 1,0 0,-1 0,1 0,-1 0,1 1,-1-1,1 0,-1 1,1-1,-1 1,0-1,19 12,-15-10,0-1,1 0,0 0,-1 0,1-1,0 0,0 0,-1-1,1 1,0-1,0 0,0-1,0 1,0-1,-1-1,1 1,0-1,-1 0,1 0,-1 0,1-1,-1 0,0 0,0 0,-1-1,1 0,-1 1,0-2,0 1,0 0,0-1,-1 0,1 0,-1 0,-1 0,2-3,21-70,-19 54</inkml:trace>
  <inkml:trace contextRef="#ctx0" brushRef="#br0" timeOffset="1485.041">1355 254,'-39'15,"2"2,0 1,1 2,0 1,2 2,-6 6,38-28,0 0,-1 0,1 0,0 0,0 0,0 1,0-1,0 0,0 1,1 0,-1-1,0 1,1 0,-1 0,1 0,0 0,-1 0,1 0,0 0,0 1,1-1,-1 0,0 0,1 1,-1-1,1 1,0-1,0 0,0 1,0-1,0 1,0-1,1 0,-1 1,1-1,0 0,-1 0,1 1,0-1,0 0,1 0,0 2,149 47,-148-49,1 0,-1 0,0 0,1 1,-1-1,0 1,-1 0,1 0,0 0,-1 0,0 1,0-1,0 1,0-1,0 1,-1 0,1 0,-1-1,0 1,0 0,-1 0,1 0,-1 0,0 0,0 1,0-1,0 0,-1 0,0 0,0-1,0 1,0 0,0 0,-1 0,0-1,0 1,0-1,-1 3,-6 7,0 0,-1-1,0 0,0-1,-1 0,-1-1,0 0,0-1,-1 0,0-1,-4 2,0-5,4-4</inkml:trace>
  <inkml:trace contextRef="#ctx0" brushRef="#br0" timeOffset="1736.337">1468 564,'-5'34,"-1"11</inkml:trace>
  <inkml:trace contextRef="#ctx0" brushRef="#br0" timeOffset="1992.058">1580 0,'0'0</inkml:trace>
  <inkml:trace contextRef="#ctx0" brushRef="#br0" timeOffset="2249.054">1750 790,'110'-211,"-77"167,-32 43,-1 1,1-1,-1 1,1-1,0 1,-1 0,1-1,0 1,-1 0,1-1,0 1,0 0,-1 0,1 0,0 0,0-1,-1 1,1 0,0 0,0 1,0-1,-1 0,1 0,0 0,0 0,-1 1,1-1,0 0,-1 1,1-1,0 0,-1 1,1-1,0 1,-1-1,1 1,-1-1,1 1,-1 0,1-1,-1 1,0 0,1-1,-1 1,0 0,1-1,-1 1,0 0,0 0,0-1,0 1,1 0,-1 0,0-1,0 1,-1 0,1 0,0 0,0-1,0 1,0 0,-1-1,1 1,0 0,-1 0,4 25,-4-22,1 1,-1-1,1 1,0 0,0-1,1 1,0-1,-1 1,2-1,-1 1,0-1,1 1,0-1,0 0,0 0,0 0,1 0,0 0,-1-1,1 1,1-1,-1 0,0 0,1 0,0 0,0 0,0-1,0 0,0 0,0 0,0 0,1-1,0 1,5-3,1 0,-1 0,1-1,-1-1,0 0,0 0,0-1,0 0,-1 0,0-1,0-1,0 0,0 0,-1 0,0-1,0-1,-1 1,0-1,0 0,-1-1,0 1,-1-1,1-1,-2 1,1-1,-2 1,1-2,31-103,-33 92</inkml:trace>
  <inkml:trace contextRef="#ctx0" brushRef="#br0" timeOffset="2833.783">2540 254,'-23'58,"2"2,4 0,1 1,0 26,14-81,1 1,-1 0,2 0,-1 0,1 0,0-1,0 1,1 0,0 0,0 0,1 0,0-1,0 1,0-1,1 1,0-1,0 0,1 0,-1 0,1 0,1-1,-1 0,1 0,0 0,0 0,6 3,-3-2,0-1,0-1,1 1,-1-1,1-1,0 0,1 0,-1-1,0 0,1 0,-1-1,1 0,0-1,-1 0,1-1,-1 0,1 0,-1-1,1 0,-1-1,0 0,0 0,0-1,-1 0,1-1,-1 0,0 0,0-1,-1 0,4-3,-1-3,0 0,-1-1,0 0,-1 0,0-1,-1 0,-1-1,0 0,-1 0,-1 0,0 0,-1-1,0 1,-2-1,0 0,0-8,-2 19,0-1,-1 0,1 0,-1 1,0-1,0 1,-1-1,0 1,0 0,0 0,0 0,-1 1,0-1,0 1,0 0,0 0,-1 0,0 1,1-1,-1 1,-1 0,1 0,0 1,-1 0,1 0,-1 0,0 1,1-1,-1 1,0 1,0-1,0 1,0 0,0 0,1 1,-1 0,0 0,0 0,1 1,-2 0,-21 5,0 1,0 1,1 2,1 1,0 1,0 1,1 1,1 1,1 1,0 2,-14 14,36-33,0 1,0-1,0 0,0 1,0-1,0 1,0-1,0 1,0 0,0-1,0 1,0 0,1-1,-1 1,0 0,1 0,-1 0,0 0,1 0,-1 0,1 0,-1 0,1 0,0 0,-1 0,1 0,0 0,0 0,0 1,0-1,0 0,0 0,0 0,0 0,0 0,0 0,1 0,-1 0,0 0,1 0,-1 0,1 0,-1 0,1 0,0 0,-1 0,1 0,0 0,0 0,-1-1,1 1,0 0,0-1,0 1,0 0,1-1,10 3,0-1,1-1,-1 0,1-1,0 0,-1-1,1 0,-1-1,1 0,9-4,54-7,-56 13,-1 1,1 1,-1 1,0 0,0 1,18 7,64 12,-77-21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5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28 283,'370'0,"-230"-22,-116 18</inkml:trace>
  <inkml:trace contextRef="#ctx0" brushRef="#br0" timeOffset="330.034">1 509,'24'0,"12"0,6 0,0 0,-3 0,-2 0,-4 0,-2 0,-1 0,-2 0,0 0,0 0,0-5,-1-1,-3 0</inkml:trace>
  <inkml:trace contextRef="#ctx0" brushRef="#br0" timeOffset="950.261">255 1,'11'22,"-1"-13,0-1,0 1,1-2,0 1,0-2,1 1,0-2,11 5,-14-6,34 14,-25-11,0 0,-1 1,1 0,-1 2,-1 0,0 0,0 2,-1 0,-1 1,0 0,9 12,-20-20,-1 0,1 0,-1 0,0 1,0-1,-1 1,1 0,-1-1,0 1,-1 0,0 0,0-1,0 1,0 0,-1 0,0-1,0 1,-1 0,1-1,-1 1,0-1,-1 0,0 0,-2 5,-91 110,-148 83,220-170,17-16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5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0 225,'341'0,"-155"-28,-174 28</inkml:trace>
  <inkml:trace contextRef="#ctx0" brushRef="#br0" timeOffset="781.771">170 0,'0'39,"0"26,0 8,0-5,0-8,0-10,5-13,1-9,0-3,-1-2,-2 0,-1-4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6:52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456 686,'12'8,"0"0,0-2,1 1,-1-1,2-1,-1-1,0 0,1 0,0-1,0-1,0 0,0-1,0-1,0 0,6-1,287-14,-219 6,0 4,1 4,79 10,-42 3,0-5,20-7,-122 0</inkml:trace>
  <inkml:trace contextRef="#ctx0" brushRef="#br0" timeOffset="769.771">1020 911,'17'-11,"0"0,0 1,1 1,1 1,-1 0,2 1,-1 2,0-1,1 2,0 1,0 0,0 2,20 0,-37 1,0 0,-1 0,1 0,0 0,0 0,-1 0,1 1,0-1,0 1,-1 0,1 0,-1 0,1 0,-1 0,1 0,-1 1,1-1,-1 1,0 0,0 0,0 0,0 0,0 0,-1 0,1 0,0 1,-1-1,0 1,0-1,1 1,-1-1,-1 1,1 0,0-1,-1 1,1 0,-1 0,0-1,0 1,0 0,0 0,-1-1,1 1,-1 0,1 0,-1-1,0 2,-6 9,0 1,0-1,-2 0,1-1,-2 0,0 0,0-1,-1 0,-2 1,11-11,1 0,0 0,0 0,-1 0,1 0,0 0,0 0,0 0,0 1,0-1,0 0,0 1,0-1,1 0,-1 1,1-1,-1 1,1-1,-1 1,1-1,0 1,-1 0,1-1,0 1,0-1,1 1,-1 0,0-1,0 1,1-1,-1 1,1-1,-1 1,1-1,0 1,-1-1,1 0,0 1,0-1,0 0,0 0,0 1,0-1,1 0,-1 0,0 0,0 0,2 0,152 43,-154-44,1 1,0-1,0 1,0 0,-1-1,1 1,0 0,-1 0,1 0,-1 0,1 1,-1-1,1 0,-1 1,0-1,0 1,0-1,0 1,0-1,0 1,0 0,0 0,-1-1,1 1,0 0,-1 0,0 0,1 0,-1 0,0 0,0-1,0 1,0 0,-1 0,1 0,0 0,-1 0,0-1,1 1,-1 0,0 0,0-1,0 1,0 0,0-1,0 1,0-1,0 1,-1-1,1 0,-1 0,1 1,-1-1,1 0,-1 0,0 0,-14 8,0-1,0-1,0 0,-1-1,0-1,0 0,-1-2,1 0,-1 0,0-2,0 0,1-1,-1-1,-2-1,-42-21,49 12</inkml:trace>
  <inkml:trace contextRef="#ctx0" brushRef="#br0" timeOffset="-985.383">737 179,'11'-78,"-18"97,3 0,2 0,0 0,1 1,1-1,0 1,2-1,0 0,2 0,0 0,0 0,2-1,1 1,3 7,-7-23,0 1,0-1,0 0,0 0,0 0,0 0,1 0,0-1,-1 0,1 1,0-2,0 1,0 0,0-1,0 1,1-1,-1 0,0-1,1 1,-1-1,0 0,1 0,-1 0,0-1,1 1,-1-1,0 0,0 0,1-1,-1 1,1-1,7-3,0 0,-1-1,0 0,0 0,0-1,0-1,-1 1,-1-2,1 0,1-2,66-92,-77 102,0 1,1-1,-1 0,0 0,1 1,-1-1,0 1,1-1,-1 0,1 1,-1-1,1 1,-1-1,1 1,0-1,-1 1,1 0,0-1,-1 1,1 0,0-1,-1 1,1 0,0 0,0 0,-1-1,1 1,0 0,0 0,-1 0,1 0,0 0,0 1,-1-1,1 0,0 0,-1 0,1 1,0-1,-1 0,1 1,0-1,-1 0,1 1,0-1,-1 1,1-1,-1 1,1 0,-1-1,1 1,-1-1,0 1,1 0,-1-1,0 1,1 0,-1-1,12 52,-10-38,-1-9,-1-1,1 1,0-1,0 0,0 0,1 1,0-1,-1 0,1 0,1 0,-1-1,1 1,-1 0,1-1,0 0,0 0,0 0,1 0,-1 0,1 0,0-1,-1 0,1 0,0 0,0 0,1 0,-1-1,0 0,0 0,1 0,-1-1,0 1,1-1,-1 0,1 0,-1 0,1-1,-1 0,1 0,6-4,0 0,-1-1,0 0,0 0,0-1,-1-1,0 0,-1 0,1 0,-2-1,1-1,-1 1,-1-1,1 0,-2-1,4-7,6-7,1-2,-2 0,-1-1,-1 0,-1-1,-2 0,0-2,-7-4,-4 35,-1 5</inkml:trace>
  <inkml:trace contextRef="#ctx0" brushRef="#br0" timeOffset="-384.305">1838 234,'-15'-1,"0"1,0 1,0 0,0 1,0 1,0 0,0 1,1 1,-13 5,25-9,0 1,0-1,0 1,0 0,0-1,0 1,1 0,-1 0,1 0,-1 0,1 0,0 1,-1-1,1 0,0 1,1-1,-1 0,0 1,1-1,-1 1,1-1,0 1,0 0,0-1,0 1,0-1,1 1,-1-1,1 1,-1-1,1 1,0-1,0 0,0 1,1-1,-1 0,0 0,1 0,-1 0,1 0,0 0,0 0,-1-1,1 1,0 0,1-1,-1 0,0 1,0-1,1 0,-1 0,16 13,-13-12,0 1,0 0,-1-1,1 1,-1 1,0-1,0 1,0-1,0 1,-1 0,0 1,1-1,-2 1,1-1,0 1,-1 0,0 0,0 0,0 0,-1 0,0 0,0 1,0-1,0 0,-1 1,0-1,0 1,-1-1,1 0,-1 1,0-1,-1 3,-3-3,1-1,0 0,-1 0,0-1,1 0,-1 1,-1-1,1-1,0 1,-1-1,1 0,-1 0,0-1,0 0,0 0,0 0,1 0,-1-1,0 0,0-1,0 1,0-1,0 0,0 0,1-1,-1 0,0 0,1 0,-1-1,-1-1,-13-2</inkml:trace>
  <inkml:trace contextRef="#ctx0" brushRef="#br0" timeOffset="18602.656">145 9,'-20'44,"1"1,2 0,2 1,2 1,2 1,1 7,-4 16,3 0,3 0,3 1,4 0,2 0,4 0,3 0,16 67,-20-111,1-1,1 1,1-1,2 0,0 0,2-1,1-1,1 0,1 0,1-1,1-1,1-1,1 0,1-2,1 0,1 0,19 12,80 21,-88-44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04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5 142,'10'226,"-8"-216,29 87,-29-95,-1 0,0 0,1 1,-1-1,1 0,0 0,-1-1,1 1,0 0,0 0,0-1,0 0,1 1,-1-1,0 0,1 0,-1 0,0 0,1 0,-1-1,1 1,0-1,-1 0,1 1,-1-1,1 0,-1-1,1 1,0 0,-1-1,1 1,-1-1,0 0,1 0,-1 0,3-1,6-5,0-1,-1 0,0 0,0-1,0 0,-1-1,-1 0,0 0,0-1,-1 0,4-7,8-12,21-31,-39 62,0-1,0 0,0 1,0-1,0 0,0 1,-1-1,1 1,0 0,0-1,0 1,-1-1,1 1,0 0,-1 0,1-1,-1 1,1 0,-1 0,1 0,-1 0,1 0,-1 0,0 0,1 0,-1 0,0-1,0 1,0 0,0 0,0 0,0 0,0 0,0 0,0 0,-1 0,1 0,0 0,-1 0,1 0,0 0,-1 0,0 0,2 5,-1-1,-1 0,2 0,-1 0,0 0,1 0,0 0,1 0,-1 0,1-1,0 1,0 0,0-1,0 1,1-1,0 0,0 0,0 0,0 0,1 0,0-1,-1 0,1 0,0 0,1 0,-1 0,0-1,1 0,0 0,-1 0,1 0,0-1,0 0,0 0,0 0,0 0,0-1,0 0,0 0,0 0,0-1,0 0,0 0,0 0,0-1,2 0,3-5,0-1,-1 0,0-1,-1 0,0 0,0 0,-1-1,0 0,-1-1,0 0,0 0,-1 0,-1-1,0 1,-1-1,0 0,0 0,-1 0,-1 0,0-4,0-8</inkml:trace>
  <inkml:trace contextRef="#ctx0" brushRef="#br0" timeOffset="3038.263">738 396,'-23'108,"14"-83,8-23,-1 1,0-1,1 0,0 0,-1 0,1 1,0-1,0 1,1-1,-1 1,0-1,1 1,-1-1,1 1,0 0,0-1,0 1,0-1,1 1,-1 0,1-1,-1 1,1-1,0 1,0-1,0 1,0-1,0 0,1 0,-1 1,1-1,-1 0,1 0,0 0,0-1,0 1,0 0,6 0,-1-1,1 0,-1 0,1 0,-1-1,1 0,0-1,-1 0,1 0,-1-1,1 1,-1-1,0-1,1 0,46-10,-28 10,-3 1</inkml:trace>
  <inkml:trace contextRef="#ctx0" brushRef="#br0" timeOffset="4392.034">5 790,'-1'1,"1"-1,-1 1,1-1,0 0,-1 1,1-1,0 1,0-1,-1 1,1 0,0-1,0 1,0-1,0 1,-1-1,1 1,0-1,0 1,0 0,0-1,0 1,1-1,-1 1,0-1,0 1,0 0,0-1,1 1,-1-1,0 1,0-1,1 1,-1-1,0 0,1 1,-1-1,1 1,-1-1,0 0,1 1,-1-1,1 0,-1 1,1-1,-1 0,1 0,0 1,-1-1,1 0,-1 0,1 0,-1 0,1 0,0 0,-1 0,1 0,-1 0,1 0,0 0,39 5,-39-4,198 11,-168-8,1-1,-1-1,0-1,1-2,13-3,284-31,-289 29,0 1,1 3,-1 1,33 4,-50 2,-6 1</inkml:trace>
  <inkml:trace contextRef="#ctx0" brushRef="#br0" timeOffset="5035.348">286 1073,'99'-27,"-47"12,0 2,0 2,1 2,34 0,-86 8,1 1,-1-1,1 1,-1 0,1-1,-1 1,1 0,-1 0,0 0,1 0,-1 0,1 0,-1 1,1-1,-1 0,1 1,-1-1,0 1,1-1,-1 1,0 0,1 0,-1-1,0 1,0 0,0 0,0 0,0 0,0 1,0-1,0 0,0 0,-1 0,1 1,0-1,-1 0,1 1,-1-1,1 1,-1-1,0 1,0-1,1 1,-1-1,0 0,0 1,-1-1,1 1,0-1,0 1,-1-1,1 1,-1-1,1 0,-1 1,0 0,-85 81,23-32,61-49,-65 85,65-85,1 0,0 0,0 0,0 1,0-1,0 0,1 1,-1-1,1 0,-1 1,1-1,0 1,0-1,0 0,0 1,0-1,1 1,-1-1,1 0,-1 1,1-1,0 0,0 1,0-1,0 0,1 0,-1 0,0 0,1 0,0 0,-1-1,1 1,0 0,0-1,0 1,0-1,0 0,0 0,0 1,0-1,1-1,0 1,10 3,1-1,0-1,0 0,0-1,0 0,0-1,0-1,0 0,-1-1,1-1,0 0,-1-1,1 0,-1-1,1-1,55-13,3-4,-54 16</inkml:trace>
  <inkml:trace contextRef="#ctx0" brushRef="#br0" timeOffset="6053.099">1274 1,'4'1,"1"1,-1-1,1 1,-1 0,0 0,0 1,0-1,0 1,0 0,0 0,-1 0,0 1,0-1,0 1,1 0,4 5,21 27,-1 3,-3 0,0 1,-3 1,-1 2,-3 0,-1 1,-2 0,-2 1,-2 1,-2 0,0 24,-2-37,-1 0,-1 1,-2 0,-2 0,-1 0,-2 0,-1 0,-1-1,-2 1,-2-1,-1 0,-1-1,-9 17,-22 35,25-50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1,'-25'14,"2"1,0 1,1 1,0 1,2 1,0 1,1 1,1 0,-11 18,28-37,-1 0,0 0,1 1,-1-1,1 0,0 1,0-1,0 1,0 0,0-1,1 1,-1 0,1 0,0-1,-1 1,1 0,1 0,-1-1,0 1,1 0,-1 0,1-1,0 1,0-1,0 1,0 0,0-1,1 0,-1 1,1-1,-1 0,1 0,0 0,0 0,0 0,0 0,0 0,0-1,1 1,47 23,-43-23,0 0,0 1,0 0,-1 0,1 1,-1 0,0 0,0 1,0 0,-1-1,0 2,0-1,2 3,-7-4,1 0,-1 0,-1-1,1 1,0 0,-1-1,0 1,0 0,0-1,0 1,-1-1,1 1,-1-1,0 0,0 1,0-1,0 0,-1 0,1-1,-1 1,0 0,1-1,-1 0,0 1,-1-1,1-1,0 1,-1 0,1-1,-1 1,1-1,-1 0,0 0,1-1,-4 1,-6 5,-52 12,50-20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46,'29'0,"28"0,15 0,-1 0,-7 0,-10 0,-9-5,-8-1,-5 0,-3 1,-2 2,-5-4,-2-1,-5 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8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53,'48'4,"35"-2,9-2,-3-6,-11-2,-14 1,-13 1,-11-3,-7 0,-4 1,-7 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7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0,'-22'36,"-1"-3,2 2,1 0,1 1,2 1,2 1,2 0,0 3,12-35,0 0,1 1,-1-1,1 1,1-1,-1 1,1-1,0 0,0 1,1-1,0 0,0 0,1 0,-1 0,1 0,0-1,1 1,-1-1,1 0,0 0,1 0,-1 0,1-1,0 0,0 0,0 0,1-1,-1 1,1-1,0-1,0 1,0-1,0 0,0 0,1-1,-1 0,4 1,3 0,0 0,0 0,1-1,-1-1,1 0,-1-1,0 0,1-1,-1-1,0 0,0 0,0-2,-1 1,1-2,-1 0,-1 0,1-1,-1 0,0-1,0-1,-1 1,4-6,-1 0,0 0,-2-1,1 0,-2 0,0-1,-1-1,-1 0,0 0,-5 11,-1 0,0 1,0-1,0 0,-1 0,0 0,0 0,-1 0,0 0,0-1,0 1,0 0,-1 0,0 0,-1 0,1 0,-1 0,0 1,-1-1,1 0,-1 1,0 0,-1 0,1 0,-1 0,-1-1,-2 1,-1-1,1 2,-1-1,-1 1,1 0,-1 1,1 0,-1 0,0 1,0 0,0 1,0 0,0 0,0 1,-1 0,1 1,0 0,0 0,-6 2,-6 4</inkml:trace>
  <inkml:trace contextRef="#ctx0" brushRef="#br0" timeOffset="241.598">0 367,'36'-18,"0"2,0 2,2 1,0 2,0 1,1 2,3 1,-35 6,-1 0,0 0,0 1,1-1,-1 1,1 1,-1-1,0 1,1 0,-1 1,0 0,0 0,0 0,0 0,0 1,-1 0,1 0,-1 1,0-1,0 1,0 1,0-1,-2 1,0-1,0 0,0 0,0-1,1 1,-1-1,1 1,0-1,0 0,0 0,0-1,1 0,-1 1,1-1,-1-1,1 1,0-1,0 1,0-1,0-1,0 1,0-1,0 0,0 0,0 0,0-1,0 0,0 0,-1 0,1 0,0-1,0 0,-1 0,1 0,1-1,11-9,-2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1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23,'-7'-2,"0"1,1 0,-1 0,0 1,0 0,0 0,0 0,0 1,1 0,-1 0,0 1,1 0,-1 0,1 1,-1-1,1 1,0 1,0-1,0 1,1 0,0 1,-3 1,-3 4,0 1,0 0,1 0,1 1,0 0,0 1,1 0,1 0,-5 11,7-11,0 0,0 1,1-1,1 1,1 0,-1 0,2 0,0 1,1 8,1-17,-1 0,1 0,1 0,-1 0,1 0,0-1,0 1,1 0,0-1,0 0,0 0,0 0,1 0,0 0,0-1,0 1,1-1,-1 0,1 0,0-1,0 0,0 0,5 2,2-1,-1-1,1-1,0 0,0 0,0-1,-1-1,1 0,0-1,0 0,0 0,0-2,-1 1,1-2,-1 1,0-1,0-1,0 0,0-1,-1 0,0 0,0-1,-1-1,1 0,1 1,14-8</inkml:trace>
  <inkml:trace contextRef="#ctx0" brushRef="#br0" timeOffset="296.849">756 23,'-18'19,"0"2,2 0,0 0,2 2,0 0,2 0,0 1,2 1,0 0,2 0,1 1,1 1,5-24,0 1,1 0,-1-1,1 1,0 0,0-1,1 1,-1 0,1 0,-1-1,1 1,0-1,1 1,-1-1,1 1,-1-1,1 0,0 0,0 0,0 0,1 0,-1 0,1 0,0-1,-1 0,1 1,0-1,1 0,-1 0,0 0,0-1,1 1,-1-1,1 0,-1 0,1 0,0-1,-1 1,1-1,0 1,-1-1,1-1,3 1,5-2,1-1,-1-1,0 1,0-2,0 0,-1 0,0-1,0 0,0-1,-1-1,0 1,0-2,-1 1,0-1,0-1,-1 1,0-1,-1-1,0 0,-1 0,0 0,-1 0,0-2,-1 0,0-1,-2 1,1-1,-2 1,0-1,-1 0,0 0,-1 0,-1-7,1 16,1 0,-1 0,0 0,0 1,-1-1,0 0,0 0,0 1,0-1,0 1,-1 0,0 0,0 0,0 0,-1 0,1 1,-1-1,0 1,0 0,0 0,0 0,0 1,-1 0,1 0,-1 0,0 0,0 0,-46 8,32 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1,'-36'261,"26"-198,3-1,2 1,3 0,6 50,-4-112,0 0,0 0,-1 0,1 0,0 0,0 1,0-1,1 0,-1 0,0 0,0 0,1 0,-1 0,0 0,1 1,-1-1,1 0,0 0,-1 0,1-1,0 1,-1 0,1 0,0 0,0 0,0-1,0 1,0 0,0-1,0 1,0-1,0 1,0-1,0 1,0-1,0 0,1 0,9-5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0,'44'5,"32"1,9-5,-5-2,-12-2,-12 1,-11 0,-14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0.7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70,'43'-5,"19"-6,4-1,-4 1,-9 2,-8 4,-7-4,-10 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24,'3'18,"1"0,1 0,0 0,1-1,1 0,1 0,0 0,1-1,1-1,1 0,0 0,9 9,-18-22,1 0,0 0,0 1,0-2,0 1,0 0,0-1,0 1,0-1,1 0,-1 0,1 0,-1 0,0-1,1 0,-1 1,1-1,0 0,-1-1,1 1,-1-1,0 1,1-1,-1 0,1 0,-1-1,0 1,0-1,0 1,0-1,0 0,0 0,2-3,77-96,-65 76,-17 25,-1 1,1 0,0-1,0 1,0 0,0 0,0-1,0 1,0 0,0-1,0 1,1 0,-1-1,0 1,0 0,1-1,-1 1,0-1,1 1,-1 0,0-1,1 1,-1-1,1 1,-1-1,1 1,-1-1,1 0,-1 1,1-1,-1 0,1 1,0-1,-1 0,1 1,0-1,-1 0,1 0,0 0,-1 0,1 0,0 0,-1 0,1 0,0 0,-1 0,1 0,0 0,-1 0,1-1,0 1,-1 0,1 0,0-1,-1 1,1-1,-1 1,1 0,-1-1,1 0,3 19,-3-14,0 0,-1 0,1 0,1 0,-1-1,1 1,-1 0,1-1,0 1,0-1,1 0,-1 1,1-1,-1 0,1-1,0 1,0 0,1-1,-1 0,0 0,1 0,-1 0,1 0,0-1,-1 1,1-1,0 0,0 0,0-1,0 1,0-1,0 0,0 0,0 0,0 0,0-1,0 1,0-1,0 0,-1-1,2 1,9-9,0 1,-1-2,-1 0,0 0,0-1,-1-1,0 1,-1-2,-1 0,0 0,-1 0,-1-1,0-1,5-14,-3 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1,'-38'11,"2"2,-1 2,2 1,0 2,1 1,-5 5,37-23,0-1,0 1,0-1,1 1,-1 0,0 0,0 0,1 0,-1 0,0 0,1 0,-1 1,1-1,-1 1,1-1,0 1,0-1,0 1,0 0,0-1,0 1,0 0,0 0,1 0,-1 0,1-1,-1 1,1 0,0 0,0 0,0 0,0 0,0 0,0 0,0 0,1 0,-1 0,1 0,-1 0,1 0,0 0,0-1,0 1,0 0,1 0,92 22,-75-20,-15-4,0 0,0-1,1 1,-1 1,0-1,0 1,0-1,0 1,0 1,0-1,0 0,0 1,0 0,-1 0,1 0,-1 0,1 1,-1-1,0 1,0 0,0 0,0 0,0 0,-1 0,0 1,1-1,-1 1,0 0,-1 0,1-1,-1 1,0 0,0 0,0 0,0 1,-1-1,1 4,-5 1,1-1,-2 1,1-1,-1 0,0 0,-1 0,0-1,0 0,0 0,-1-1,0 1,-1-1,1-1,-1 0,0 0,0 0,-1-1,1 0,-9 2,-6 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1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1,'-14'38,"-5"23,-4 5,2-8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34,'9'-14,"4"-5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1 365,'192'-224,"-192"225,0 0,0 0,0-1,0 1,0 0,0 0,0 0,0 0,1 0,-1 0,0 0,1 0,-1 0,1 0,-1 0,1 0,-1-1,1 1,0 0,-1 0,1-1,0 1,0 0,0-1,-1 1,1-1,0 1,0-1,0 1,0-1,0 0,0 0,0 1,0-1,0 0,0 0,0 0,0 0,0 0,0 0,0 0,0 0,0 0,0-1,0 1,0 0,-1-1,1 1,0 0,0-1,0 0,0 1,0-1,-1 1,1-1,0 0,0 1,-1-1,1 0,-1 0,1 0,-1 1,1-2,-1 17,-1-10,0 0,0-1,0 1,1 0,-1 0,1-1,0 1,1 0,-1 0,1-1,0 1,0 0,1-1,-1 1,1-1,0 1,0-1,0 0,1 0,-1 0,1 0,0 0,0-1,1 1,-1-1,1 0,0 0,-1 0,1 0,1-1,-1 0,0 0,0 0,1 0,4 1,1-4,0-1,0 0,0-1,0 1,0-2,-1 0,1 0,-1 0,0-1,0-1,-1 0,0 0,0 0,2-3,2 0,0-1,-1 0,0 0,0-1,-2 0,1-1,-1 0,-1-1,0 0,-1 0,0-1,-2 1,1-1,-1-1,-1 1,1-9,-2-2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29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41,'0'-2,"1"1,-1 0,0 0,1 0,-1 0,0-1,0 1,0 0,0 0,0-1,0 1,0 0,0 0,0 0,-1-1,1 1,0 0,-1 0,1 0,-1 0,1 0,-1-1,0 1,0 0,1 0,-1 1,0-1,0 0,0 0,0 0,0 1,0-1,0 0,0 1,0-1,0 1,0-1,-1 1,1-1,0 1,0 0,0 0,-1 0,1 0,0 0,0 0,-1 0,1 0,0 0,0 0,0 1,-1-1,1 0,0 1,0-1,0 1,0-1,0 1,0 0,0-1,-1 2,-8-1,-3 1,0 1,0 0,0 1,1 0,-1 1,1 1,1 0,-1 0,1 1,0 1,0 0,1 0,0 1,1 0,0 1,0 0,1 0,0 1,1 0,0 1,1-1,0 1,-1 6,-32 131,39-138,0-1,0 1,1 0,1-1,0 1,0-1,1 0,1 0,-1 0,2 0,-1-1,1 1,1-1,0 0,0-1,0 1,1-1,1-1,-1 1,1-1,0 0,1-1,0 0,0-1,0 1,0-2,1 1,0-1,0-1,0 0,0 0,1-1,-1 0,1-1,-1 0,11-1,-2 1,0 0,0-1,0-1,0-1,0-1,0 0,0-2,-1 0,16-7,-1-1,-1-1,-1-2,0-1,-2-2,0-1,2-3,-24 17,1 0,-1-1,0 1,-1-2,0 1,0-1,-1 0,0 0,0 0,-1-1,0 1,0-1,-1 0,0 0,-1-1,0 1,0-1,-1 1,0-1,-1 1,0-1,0 0,-1 1,-2-6,-2 1,0 0,-1 1,-1-1,0 2,-1-1,0 1,-1 0,-1 1,0 0,0 0,-1 1,0 1,-1 0,0 0,0 1,-1 1,0 0,0 1,-1 0,1 1,-1 0,-1 1,1 1,0 0,-1 1,0 1,1 0,-1 1,-12 2,-5-3</inkml:trace>
  <inkml:trace contextRef="#ctx0" brushRef="#br0" timeOffset="488.832">25 436,'2'-5,"1"0,-1 0,1 0,-1 0,2 1,-1-1,0 1,1 0,0 0,0 0,0 0,0 0,1 1,-1 0,1 0,3-1,1-2,1 0,0 1,0 0,0 1,1 0,-1 1,1 0,0 0,0 2,0-1,0 1,0 1,1 0,-1 0,0 1,0 0,0 1,0 1,0 0,-1 0,1 1,1 1,213 84,-190-78,-27-8,-1 0,1 0,0-1,0 0,0 0,0-1,0 0,0-1,0 0,1 0,5-1,3-4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4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1 283,'219'-25,"198"-8,-290 34,-101-1</inkml:trace>
  <inkml:trace contextRef="#ctx0" brushRef="#br0" timeOffset="307.427">29 565,'44'-5,"27"-1,8 0,-5 1,-11 1,-11 2,-9 1,-8 0,-5 1,-2-4,-2-2,0 0,1 1,-1-3,-3 0</inkml:trace>
  <inkml:trace contextRef="#ctx0" brushRef="#br0" timeOffset="823.164">311 1,'32'27,"1"-2,1-2,2 0,0-3,1-1,0-1,2-3,0-1,23 5,-23-6,-33-11,0 0,1 1,-1-1,0 1,0 1,0-1,-1 1,1 0,-1 0,0 1,0-1,-1 1,1 0,-1 1,0-1,0 1,-1-1,0 1,0 0,0 1,-1-1,0 0,0 1,0-1,-1 1,0 0,0-1,-1 1,0 0,0-1,0 1,-1 0,0 0,-6 17,0-1,-1 0,-2 0,0-1,-1 0,-1-1,-2 0,0-1,0-1,-2 0,-1-1,0-1,-4 2,-133 122,140-130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3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0,'-19'57,"-20"172,13-43,-2-6,22-157,-1-5</inkml:trace>
  <inkml:trace contextRef="#ctx0" brushRef="#br0" timeOffset="3796.991">114 57,'24'0,"22"0,8 0,0 0,-4 0,-7 0,-5 0,-5 0,-2 0,-3 0,0 0,-1 0,-5-5,-6-1</inkml:trace>
  <inkml:trace contextRef="#ctx0" brushRef="#br0" timeOffset="4083.094">1 480,'38'-5,"27"-6,8-1,-4 1,-9 2,-10 4,-14 1</inkml:trace>
  <inkml:trace contextRef="#ctx0" brushRef="#br0" timeOffset="5518.007">452 677,'-4'7,"1"0,0 0,0 0,0 1,1-1,0 1,0-1,1 1,0 0,1-1,-1 1,2 7,-1-11,-1 0,1-1,1 1,-1 0,1 0,-1-1,1 1,0 0,0-1,1 1,-1-1,1 1,0-1,0 0,0 1,0-1,0 0,1 0,-1-1,1 1,0-1,0 1,0-1,0 0,0 0,1 0,-1 0,0-1,1 1,0-1,-1 0,1 0,0 0,-1-1,1 1,0-1,0 0,-1 0,1 0,0 0,0-1,-1 0,1 1,0-1,-1-1,3 0,14-10,-18 11,-1-1,0 1,0 0,1 0,-1 0,1 0,-1 0,1 0,-1 0,1 1,-1-1,1 0,0 1,-1 0,1-1,0 1,0 0,-1 0,1 0,0 0,0 0,-1 0,1 0,0 0,0 1,-1-1,1 1,0 0,-1-1,1 1,-1 0,1 0,0 0,6 6,-5-3,0-1,0 1,1-1,-1 0,1 0,0 0,0 0,0-1,0 0,0 0,1 0,-1 0,1 0,-1-1,1 0,-1 0,1 0,0-1,0 0,-1 0,1 0,0 0,4-3,0 0,-1-1,0 0,0-1,0 0,0 0,-1 0,1-1,-2 0,1 0,0-1,-1 0,-1 0,1-1,-1 1,0-1,-1 0,0-1,0 1,1-7,7-7,-1 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7:42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57 763,'29'5,"18"1,7 0,-1-1,-5-2,-6-1,-5-1,-4 0,-3-1,-2 0,-5-5,-2-2,-5 1</inkml:trace>
  <inkml:trace contextRef="#ctx0" brushRef="#br0" timeOffset="265.732">0 1101,'44'5,"27"-4,13-1,-4-1,-11 0,-12-1,-11 1,-8 0,-7-4,-7-1</inkml:trace>
  <inkml:trace contextRef="#ctx0" brushRef="#br0" timeOffset="4678.863">903 86,'-4'5,"1"1,0 0,0 0,1 1,0-1,0 0,0 1,1-1,0 1,0 0,1-1,0 1,0 0,-1 6,-15 75,12-74,0 0,1 0,1 0,0 1,1 0,0-1,1 1,1-1,0 1,1-1,1 1,2 7,-3-18,-1-1,1 0,0 1,0-1,0 0,0 0,0 0,1 0,-1-1,1 1,0-1,0 0,0 1,0-1,0 0,1-1,-1 1,0-1,1 1,-1-1,1 0,0 0,-1 0,1-1,0 0,-1 1,1-1,0 0,0-1,-1 1,1-1,0 1,-1-1,1 0,-1-1,1 1,-1-1,1 1,-1-1,0 0,0 0,2-2,17-10,-1-1,-1 0,0-2,-1 0,-1-1,0-1,-1-2,19-34,-35 55,0 0,0 0,0 1,0-1,0 0,-1 0,1 0,0 1,0-1,0 0,0 1,0-1,0 1,-1-1,1 1,0-1,0 1,-1 0,1-1,0 1,-1 0,1-1,-1 1,1 0,-1 0,1 0,-1 0,1-1,-1 1,0 0,0 0,1 0,-1 0,0 0,0 0,0 0,0 0,0 0,0 0,0 0,1 1,54 90,-53-89,1-1,-1 1,1 0,-1-1,1 1,0-1,0 0,0 0,0 0,1-1,-1 1,0-1,1 0,-1 1,1-2,-1 1,1 0,-1-1,1 1,0-1,-1 0,1 0,0-1,-1 1,1-1,-1 0,4-1,6-6,-1-1,0-1,-1 0,0-1,-1 0,0 0,-1-1,0 0,-1-1,0 0,-1 0,-1-1,0 0,0 0,0-8,13-21,-15 37,-1-1,0 0,0 0,-1 1,0-1,0-1,-1 1,1 0,-2 0,1-1,-1 1,0 0,-1-4,-3-7</inkml:trace>
  <inkml:trace contextRef="#ctx0" brushRef="#br0" timeOffset="5199.784">1834 311,'-11'1,"-1"1,1 0,0 1,0 0,0 1,0 0,0 1,1 0,0 0,0 2,-1 0,9-6,0 1,1-1,-1 0,1 1,-1-1,1 0,0 1,-1 0,1-1,0 1,0 0,0 0,0 0,0-1,1 1,-1 0,1 0,-1 0,1 0,0 0,-1 0,1 1,0-1,0 0,1 0,-1 0,0 0,1 0,-1 0,1 0,0 0,-1 0,1-1,0 1,0 0,0 0,0-1,1 1,-1 0,0-1,1 1,-1-1,1 0,0 1,-1-1,1 0,0 0,0 0,-1 0,1-1,0 1,1 0,23 14,45 35,-69-49,0 1,-1 0,1-1,-1 1,1 0,-1 0,0 0,0 0,0 1,0-1,0 0,-1 0,1 1,0-1,-1 0,0 1,0-1,1 0,-1 1,-1-1,1 0,0 1,-1-1,1 0,-1 1,1-1,-1 0,0 0,0 0,0 0,0 1,-1 0,-2 2,-1 0,1 1,-1-1,0-1,0 1,-1-1,1 0,-1 0,0 0,0-1,0 0,-1 0,1-1,0 1,-6 0,-13 3</inkml:trace>
  <inkml:trace contextRef="#ctx0" brushRef="#br0" timeOffset="5517.196">932 763,'38'5,"32"1,9 0,-4-1,-6-2,-9-1,-5-1,-8 0,-6-1,-6 0,1-1,-1 1,-2 0,-6-5,-3-1,-6 0</inkml:trace>
  <inkml:trace contextRef="#ctx0" brushRef="#br0" timeOffset="6133.26">1101 1017,'337'0,"-336"0,1 0,0 0,0 0,-1 0,1 0,0 0,-1 0,1 0,0 1,-1-1,1 1,0-1,-1 1,1-1,-1 1,1 0,-1 0,1 0,-1 0,0 0,1 0,-1 0,0 1,0-1,0 0,0 1,0-1,0 1,0-1,0 1,-1-1,1 1,-1-1,1 1,-1 0,1-1,-1 1,0 0,0 0,0-1,0 1,0 0,0-1,-1 1,1 0,0-1,-1 1,1 0,-1-1,0 1,1-1,-1 1,0-1,0 1,0-1,0 0,0 1,-1-1,0 1,-72 82,74-82,0 1,1-1,-1 0,0 0,1 0,-1 0,1 0,-1 0,1 0,0 0,0 0,0 0,0 0,1 0,-1 0,0-1,1 1,-1 0,1-1,-1 0,1 1,0-1,0 0,0 0,-1 0,1 0,0 0,0 0,1 0,-1-1,0 1,0-1,0 0,0 1,0-1,1 0,-1 0,0 0,0-1,0 1,0 0,0-1,2 0,16 4,-7 0,-7-2,0 0,0 0,-1 0,1 1,0 0,0 0,-1 0,1 0,-1 1,0 0,0 0,0 1,0 0,-1-1,1 1,-1 1,0-1,3 5,-7-4,-1-1,1 0,-1 1,0-1,0 0,-1 0,1 1,-1-1,0 0,0-1,0 1,-1 0,1 0,-1-1,0 0,0 1,0-1,-1 0,1-1,-1 1,1-1,-1 1,0-1,0 0,0 0,-1 0,-2 3,-1-1,1 0,0 0,-1 0,0-1,0 0,0 0,-1-1,1 0,0-1,-1 0,1 0,-1-1,1 0,-1 0,-4-1,-17-26,23 9</inkml:trace>
  <inkml:trace contextRef="#ctx0" brushRef="#br0" timeOffset="6621.082">2117 875,'12'17,"4"-13,0-1,1 0,-1-1,1-1,-1-1,1 0,-1-2,1 1,-1-2,0 0,7-3,74-8,16-15,-99 20</inkml:trace>
  <inkml:trace contextRef="#ctx0" brushRef="#br0" timeOffset="6861.433">2343 650,'-5'38,"-2"27,1 8,1-4,2-9,0-10,2-9,1-6,0-9</inkml:trace>
  <inkml:trace contextRef="#ctx0" brushRef="#br0" timeOffset="7599.121">2907 339,'-17'226,"11"-153,6-71,1-1,-1 1,0-1,0 1,1 0,-1-1,1 1,-1-1,1 1,0-1,0 1,-1-1,1 1,0-1,0 0,1 1,-1-1,0 0,0 0,0 0,1 0,-1 0,1 0,-1 0,1-1,-1 1,1 0,-1-1,1 1,-1-1,1 0,0 1,-1-1,1 0,0 0,-1 0,1 0,0-1,-1 1,1 0,0-1,8-1,-1-2,0 1,0-1,-1 0,1-1,-1 0,0 0,0-1,-1 0,4-3,24-17,-34 25,1 0,-1 1,1-1,-1 1,1-1,0 1,-1 0,1-1,0 1,0 0,-1 0,1 0,0 0,-1 1,1-1,0 0,-1 1,1-1,-1 1,1 0,-1-1,1 1,-1 0,1 0,-1 0,1 0,-1 0,0 0,0 0,0 1,0-1,1 0,-2 1,1-1,0 1,0-1,0 1,-1-1,1 1,-1-1,1 1,-1 0,0-1,1 1,-1 0,0-1,0 1,0 0,0 0,-1-1,13 29,-10-27,0 0,0 0,1-1,-1 1,0 0,1-1,0 1,0-1,-1 0,2 0,-1 0,0 0,0 0,0-1,1 0,-1 1,1-1,-1 0,1-1,-1 1,1-1,0 1,-1-1,1 0,-1-1,1 1,0-1,-1 1,1-1,-1 0,1 0,-1-1,1 1,-1-1,0 1,0-1,0 0,0 0,12-7,-1-1,0 0,0-1,-1-1,-1 0,0 0,4-8,110-175,-100 151,-18 25</inkml:trace>
  <inkml:trace contextRef="#ctx0" brushRef="#br0" timeOffset="8052.064">3500 621,'0'16,"-1"0,-1 0,0 0,-1 0,-1-1,0 1,-1-1,-7 14,11-28,-1 1,1-1,0 1,0 0,0-1,1 1,-1 0,0 0,1-1,-1 1,1 0,-1 0,1 0,0 0,0 0,0 0,0 0,0-1,0 1,0 0,1 0,-1 0,1 0,-1 0,1-1,0 1,0 0,0 0,0-1,0 1,0-1,0 1,0-1,1 1,-1-1,1 0,-1 0,1 0,-1 0,1 0,0 0,-1 0,1 0,0 0,0-1,0 1,0-1,-1 1,1-1,2 0,107-13,-47-1,-16 5,-30 2</inkml:trace>
  <inkml:trace contextRef="#ctx0" brushRef="#br0" timeOffset="8348.307">2851 1044,'43'0,"38"-4,15-3,-3 1,-9 2,-14 0,-9 2,-9 1,-6 1,-4 0,-5 0,-4-5,-3-1,-2 0,0 1,-6 2</inkml:trace>
  <inkml:trace contextRef="#ctx0" brushRef="#br0" timeOffset="8851.831">3189 1271,'256'-30,"-246"30,46 1,-55-1,0 0,0 1,1-1,-1 0,0 0,0 0,0 1,0-1,0 1,0-1,0 0,0 1,0 0,0-1,-1 1,1 0,0-1,0 1,0 0,-1 0,1 0,0 0,-1-1,1 1,-1 0,1 0,-1 0,0 0,1 0,-1 1,0-1,0 0,1 0,-1 0,0 0,0 0,0 0,0 0,-1 0,1 0,0 0,0 0,-1 1,-4 8,-1 1,0-1,-1 0,0 0,-1-1,0 0,0 0,-1-1,0 0,-1-1,0 0,-1 1,-25 21,32-26,-42 45,46-47,-1 0,0 0,0 0,1 0,-1 0,1 0,-1 0,1 0,-1 1,1-1,0 0,0 0,-1 0,1 0,0 1,0-1,0 0,0 0,0 1,1-1,-1 0,0 0,0 0,1 0,-1 1,1-1,-1 0,1 0,0 0,-1 0,1 0,0 0,-1 0,1 0,0-1,0 1,0 0,0 0,0-1,0 1,0-1,0 1,0-1,1 1,-1-1,0 1,0-1,1 0,14 4,0-2,1 0,-1-1,0-1,1 0,-1-1,1-1,-1 0,0-1,0-1,0-1,-1 0,1-1,10-6,2 0,-4-1</inkml:trace>
  <inkml:trace contextRef="#ctx0" brushRef="#br0" timeOffset="9317.094">4092 424,'104'103,"-6"5,-2 6,-85-101,0 0,-2 1,1 0,-1 1,-1 0,-1 0,0 1,-1 0,-1 0,0 0,-1 1,-1-1,-1 1,0 0,-1 0,-1 0,0 0,-2 0,0 0,0 0,-5 11,-1-6,0-1,-2 0,-1-1,0 0,-1-1,-2 0,0-1,0 0,-2-1,0-1,-1 0,-1-2,-1 1,-44 30,-2-3,-1-3,-14 3,37-20</inkml:trace>
  <inkml:trace contextRef="#ctx0" brushRef="#br0" timeOffset="9984.976">762 0,'-33'68,"3"1,3 2,3 0,0 13,10-42,2 1,2 0,2 0,1 1,3 0,1 0,2 0,3 0,1 0,2 0,2 0,2-1,2 0,1-1,3 0,7 12,-3-16,2-1,1-2,2 0,1-1,2-2,1 0,2-2,0-1,2-2,2-1,0-1,1-2,2-2,0-1,1-2,7 1,-8-6</inkml:trace>
  <inkml:trace contextRef="#ctx0" brushRef="#br0" timeOffset="11966.989">5109 593,'-28'9,"1"0,0 2,1 1,0 1,1 1,0 2,1 0,1 2,-16 15,32-27,0 1,0-1,0 2,1-1,0 1,1 0,0 0,0 0,1 1,0-1,0 1,1 0,0 1,1-1,0 0,0 1,1-1,0 1,1-1,0 1,0 0,1-1,0 1,1-1,0 1,1-1,0 0,0 0,1 0,3 5,-2-7,0 0,1 0,0-1,0 1,1-2,-1 1,1-1,1 0,-1 0,1-1,0 0,0 0,0-1,0 0,0 0,1-1,0 0,-1 0,1-1,0-1,0 1,-1-1,1-1,0 0,0 0,-1 0,1-1,-1-1,9-2,11-2,-4 1</inkml:trace>
  <inkml:trace contextRef="#ctx0" brushRef="#br0" timeOffset="12269.984">5503 734,'-14'21,"0"0,1 1,2 0,0 1,1 0,1 1,2 0,0 1,1-1,2 1,0 2,4-23,0 0,1 0,-1 0,1 0,-1 1,1-1,0 0,1-1,-1 1,1 0,0 0,0-1,0 1,0-1,0 1,1-1,0 0,0 0,0 0,0 0,0-1,0 1,1-1,-1 0,1 0,-1 0,1 0,0-1,0 1,0-1,0 0,0 0,0-1,0 1,0-1,0 0,0 0,1 0,-1 0,0-1,0 0,0 0,0 0,0 0,2-2,3 0,0-1,0 0,-1-1,0 0,0 0,0-1,0 0,-1 0,0-1,0 0,-1 0,0-1,0 0,-1 0,0 0,0 0,-1-1,0 0,1-3,-3 6,1 0,-1 0,-1-1,1 1,-1-1,0 1,-1-1,0 0,0 1,0-1,-1 1,1-1,-2 1,1-1,-1 1,0-1,0 1,-1 0,0 0,0 0,0 1,-1-1,1 1,-1-1,-1 1,1 1,-1-1,-1-1,-48-27,29 20</inkml:trace>
  <inkml:trace contextRef="#ctx0" brushRef="#br0" timeOffset="12635.052">6068 254,'-12'62,"4"-1,2 2,3-1,4 34,26 70,-14-54,-7-88</inkml:trace>
  <inkml:trace contextRef="#ctx0" brushRef="#br0" timeOffset="12885.945">5786 678,'43'0,"39"0,9-5,0-1,-12 0,-9 1,-12 1,-11 2,-13 1</inkml:trace>
  <inkml:trace contextRef="#ctx0" brushRef="#br0" timeOffset="13648.077">6942 593,'-14'-1,"0"1,0 0,0 1,0 1,0 0,0 1,0 0,1 1,-1 1,1 0,0 1,0 0,1 1,0 0,0 1,1 0,0 1,0 1,1 0,0 0,1 0,0 1,1 1,0 0,0 0,2 0,-1 1,2 0,0 0,0 0,0 4,3 1,1 0,0-1,1 1,1 0,0-1,2 1,0 0,1-1,2 5,-4-15,1 0,0-1,0 0,0 0,1 0,-1 0,2 0,-1-1,0 1,1-1,0 0,1-1,-1 1,1-1,-1 0,1-1,1 1,-1-1,0 0,1-1,-1 0,1 0,0 0,5 0,8 1,0-1,0-1,0-1,0-1,0 0,0-2,0 0,0-1,-1-2,0 0,0 0,0-2,-1 0,0-2,0 1,-1-2,-1-1,1 0,-2-1,0 0,3-6,-7 7,0-1,-1 0,-1-1,0 0,-1-1,0 0,-2 0,1 0,-2-1,0 0,0-3,-4 12,0 1,0-1,0 1,-1-1,0 1,0-1,0 1,-1-1,0 1,-1 0,1-1,-1 1,0 0,-1 0,1 0,-1 0,-1 0,1 1,-1-1,0 1,0 0,0 0,-1 1,1-1,-1 1,0 0,-1 0,1 1,-4-3,-6 2,1-1,-1 2,0 0,0 0,0 1,0 1,0 1,-1 0,1 1,0 1,0 0,0 1,0 1,1 0,-1 1,1 0,0 1,1 1,-1 0,1 1,-9 7,-10 3</inkml:trace>
  <inkml:trace contextRef="#ctx0" brushRef="#br0" timeOffset="13917.204">6491 988,'328'-145,"-324"143,0 0,0 0,0 1,0-1,0 1,0 0,0 0,0 1,0-1,0 1,1 0,-1 0,0 0,0 1,0-1,0 1,0 0,1 0,-1 0,-1 1,1 0,0 0,0 0,-1 0,1 0,-1 1,1-1,-1 1,0 0,0 0,2 3,-2 1,0 0,1 1,0-2,0 1,1 0,0-1,0 0,1 0,-1 0,1-1,1 0,-1 0,1 0,-1-1,1 0,1 0,-1-1,0 0,1 0,0-1,-1 0,1 0,1-1,126-37,-110 29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04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58,'24'0,"23"0,7 0,0 0,-5-5,-5-2,-6 1,-4 1,1 2,0 0,-2 2,-1-4,-1-1,-2 0,0 1,-1 2,0 1,-5 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39,'58'0,"23"0,3 0,-8 0,-7 0,-11 0,-10-5,-9-1,-6 0,-4 1,-6-3,-8-1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5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29,'69'6,"0"-4,0-2,-1-3,38-8,-12 2,358-5,-437 14,0 1,0 0,-1 1,1 0,0 1,-1 1,0 1,14 5,-11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5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56,'112'-22,"1"4,44 2,-155 16,64 2,-65-3,0 1,1 0,-1 0,0 1,0-1,1 0,-1 0,0 1,0-1,0 0,0 1,0 0,1-1,-1 1,0-1,0 1,0 0,0 0,-1 0,1-1,0 1,0 0,0 0,-1 0,1 0,0 0,-1 1,1-1,-1 0,0 0,1 0,-1 0,0 1,1-1,-1 0,0 0,0 0,0 1,0-1,0 0,-1 0,1 1,0-1,0 0,-1 0,1 0,-1 1,-3 3,-1 1,1-1,-1 0,0 0,-1 0,1-1,-1 1,0-1,0-1,0 1,0-1,-5 1,-2 3,3-2,7-4,-1 1,1-1,-1 1,1 0,0 0,-1 0,1 0,0 0,0 1,0 0,1-1,-1 1,1 0,-1 0,1 0,0 1,0-1,1 1,-1-1,0 3,3-4,0 0,1 0,-1 0,1 0,-1 0,1 0,0 0,0 0,0-1,0 1,0-1,0 1,0-1,0 0,1 0,-1 0,0 0,1 0,-1-1,1 1,-1-1,1 0,-1 1,1-1,-1 0,1 0,-1-1,3 1,-3 0,110 20,-108-19,-1 0,1 0,-1 1,0-1,0 1,1 0,-1 0,0 0,-1 0,1 0,0 1,-1-1,1 1,-1 0,0 0,0 0,0 0,0 0,0 0,-1 0,0 1,1-1,-1 0,0 1,-1-1,1 1,-1 0,1-1,-1 1,0 0,-1 0,0 0,0 0,0 0,-1 1,1-1,-1 0,0-1,0 1,0 0,-1-1,1 1,-1-1,0 0,0 0,0 0,0 0,-1 0,1-1,-1 1,0-1,1 0,-1 0,-1 0,-98 32,91-31,1 0,-1-1,0-1,0 0,0 0,0-1,0-1,0 0,0 0,-8-3,-9-24,23 10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6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1 198,'19'5,"21"-4,8-1,1-1,-3-1,-5 1,-4 0,-9-4,-4-2,-1 1,0 1,-4-4,-5 1</inkml:trace>
  <inkml:trace contextRef="#ctx0" brushRef="#br0" timeOffset="264.834">169 1,'-4'38,"2"23,3 5,0-3,0-8,0-9,0-7,0-5,-1-8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3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60,'-7'0,"0"0,0 0,0 1,0-1,0 2,0-1,0 1,1 0,-1 0,0 1,1 0,0 0,0 0,0 1,0 0,0 0,1 1,-1-1,1 1,1 1,-1-1,1 0,0 1,0 0,0 0,1 0,0 1,0-1,0 1,1 0,0-1,1 1,-1 4,0 1,2 0,-1 0,1 1,1-1,0 0,1 0,0 1,1-1,3 8,-4-16,-1 0,1 0,-1 0,1-1,1 1,-1 0,0-1,1 0,0 0,0 0,0 0,0 0,0 0,0-1,1 1,-1-1,1 0,0 0,-1-1,1 1,0-1,0 0,0 0,0 0,1 0,-1-1,0 1,0-1,0 0,1 0,11-3,0-1,0 0,-1-1,1-1,-1-1,0 0,-1 0,0-1,0-1,-1-1,0 0,0-1,-1 0,6-7,-9 8,-1 1,0-1,-1 0,0 0,-1-1,0 0,0-1,-1 1,2-8,-6 15,1 0,-1 0,0 0,0-1,-1 1,1-1,-1 1,0 0,0-1,-1 1,1-1,-1 1,0 0,0 0,0-1,-1 1,1 0,-1 0,0 0,0 0,-1 1,1-1,-1 1,0-1,0 1,0 0,0 0,-2-2,-5-1,0 0,0 1,-1 0,1 0,-1 1,0 1,0 0,-1 0,1 1,0 0,-1 1,-7 1,-13-2</inkml:trace>
  <inkml:trace contextRef="#ctx0" brushRef="#br0" timeOffset="434.315">146 399,'-14'11,"0"0,1 0,0 1,1 1,1 0,0 1,0 0,1 0,1 1,1 1,-6 11,14-24,-1-1,0 0,1 1,0-1,-1 1,1-1,0 1,1-1,-1 0,0 1,1-1,-1 1,1-1,-1 0,1 1,0-1,0 0,0 0,1 0,-1 0,0 0,1 0,-1 0,1 0,0 0,0-1,0 1,0-1,0 1,0-1,0 0,0 0,0 0,0 0,1 0,-1 0,3 0,91 13,-82-14,1-1,0 0,0-1,0-1,-1 0,1-1,-1 0,13-6,-22 8,-1-1,1 1,0-1,-1 0,1 0,-1 0,0-1,0 1,0-1,-1 0,1 0,-1 0,0-1,0 1,-1-1,1 0,-1 1,0-1,0 0,-1-1,1 1,-1 0,0 0,-1 0,1-1,-1-2,-1 2,1-1,-2 1,1 0,-1 0,0-1,0 1,0 0,-1 1,0-1,0 0,-1 1,0 0,0 0,0 0,0 0,-1 1,0-1,0 1,0 0,0 1,0-1,-1 1,0 0,0 0,0 1,0 0,0 0,0 0,0 1,-1 0,1 0,0 0,-1 1,1 0,-3 1,-16 2</inkml:trace>
  <inkml:trace contextRef="#ctx0" brushRef="#br0" timeOffset="831.297">739 230,'-16'22,"0"0,2 2,0-1,2 2,0 0,2 0,1 1,1 0,0 3,7-26,0 1,0-1,0 1,1 0,-1-1,1 1,0-1,0 1,0-1,1 1,-1 0,1-1,0 1,0-1,0 1,0-1,1 0,-1 0,1 1,0-1,0 0,0 0,0-1,1 1,-1 0,1-1,-1 1,1-1,0 0,0 0,0 0,0 0,1-1,-1 1,0-1,1 0,-1 0,1 0,-1 0,1-1,-1 1,1-1,3 0,4 0,-1-1,1 0,0-1,-1 0,1-1,-1 0,0 0,0-1,0-1,0 1,-1-2,0 1,0-1,0-1,-1 1,0-1,0-1,-1 0,0 0,0 0,-1-1,0 0,0 0,-1-1,0 1,-1-1,0 0,-1 0,1-5,-2 10,-1 0,0-1,0 1,-1 0,1-1,-1 1,0-1,-1 1,1 0,-1-1,0 1,-1 0,1-1,-1 1,0 0,0 0,-1 0,0 1,1-1,-2 1,1-1,0 1,-1 0,0 0,0 0,0 1,0 0,0-1,-1 1,-3-1,-71-13,54 20</inkml:trace>
  <inkml:trace contextRef="#ctx0" brushRef="#br0" timeOffset="1186.119">1134 286,'-12'13,"1"0,0 0,1 1,1 1,0 0,0 0,2 0,0 1,1 0,0 1,2-1,0 1,-1 7,5-22,0 0,0 1,0-1,0 1,0-1,0 1,1-1,-1 0,1 1,0-1,-1 0,1 1,0-1,1 0,-1 0,0 0,1 0,-1 0,1 0,-1 0,1-1,0 1,0 0,0-1,0 1,0-1,0 0,0 0,0 0,0 0,1 0,-1 0,0-1,1 1,-1-1,1 0,-1 1,1-1,-1 0,6-1,1 1,-1-1,-1-1,1 1,0-1,0-1,0 1,-1-1,0-1,1 1,1-3,3-1,0-1,-1 0,-1-1,0 0,0-1,0 0,-1 0,-1-1,0 0,0 0,-1-1,-1 0,0-1,0 1,-1-1,-1 0,0 0,-1-1,0 1,-1-1,-1 1,0-1,-1 0,0 0,-2-5,1 15,0 1,0-1,0 1,-1 0,1 0,-1 0,0 0,0 0,0 0,0 0,-1 0,1 1,-1-1,1 1,-1 0,0 0,0 0,0 0,0 0,0 1,-1-1,1 1,0 0,-1 0,1 0,-1 1,1-1,-1 1,1 0,-1 0,-19-2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1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344 111,'-5'-9,"-1"1,-1 0,1 0,-2 1,1-1,-1 2,1-1,-2 1,1 0,-1 1,0 0,0 0,0 1,-1 0,0 1,1 0,-1 1,0 0,0 0,-1 1,1 0,0 1,0 0,-1 1,1 0,-5 1,7 4,1-1,0 2,0-1,1 1,-1 0,1 0,1 1,0 0,0 0,0 0,1 0,0 1,1 0,0 0,0 0,1 0,0 0,0 0,1 3,-1-7,1 1,-1-1,1 0,0 0,0 1,1-1,0 1,0-1,0 0,0 1,1-1,0 0,0 1,1-1,-1 0,1 0,0 0,0 0,1 0,0 0,0-1,0 1,0-1,0 0,1 0,0 0,0 0,0-1,0 0,1 0,-1 0,1 0,0 0,0-1,0 0,0 0,0-1,0 1,1-1,-1 0,4 0,7-4,0-1,0-1,0 0,0-1,-1-1,0 0,0-1,-1-1,0 0,0-1,-1 0,10-11,5-1,91-91,-119 113,0 1,0-1,1 0,-1 1,0-1,0 0,1 1,-1-1,0 0,1 0,-1 1,0-1,1 0,-1 0,1 0,-1 1,0-1,1 0,-1 0,1 0,-1 0,1 0,-1 0,0 0,1 0,-1 0,1 0,-1 0,0 0,1 0,-1-1,1 1,-1 0,0 0,1 0,-1 0,1-1,-1 1,0 0,1-1,-1 1,0 0,0 0,1-1,-1 1,0 0,0-1,1 1,-1-1,0 1,0 0,0-1,0 1,0-1,1 1,-1 0,0-1,0 0,-9 38,7-31,-45 132,30-95,2 1,1 0,3 1,1 1,3 0,-2 37,9-28,1-31</inkml:trace>
  <inkml:trace contextRef="#ctx0" brushRef="#br0" timeOffset="333.407">796 224,'-15'28,"1"2,1 0,2 0,0 1,3 0,0 1,-2 25,10-54,-1 0,1 0,0 0,0 0,0 0,1 0,-1 0,0 0,1 0,0-1,0 1,0 0,0 0,0-1,1 1,-1 0,1-1,-1 1,1-1,0 0,0 0,0 0,1 0,-1 0,0 0,1 0,-1-1,1 1,-1-1,1 1,0-1,0 0,0 0,-1-1,1 1,0-1,0 1,0-1,0 0,0 0,0 0,0 0,0-1,3 0,10-2,1-1,-1 0,0-1,0-1,0 0,-1-2,0 1,0-2,-1 0,0-1,-1 0,0-1,-1-1,0 0,0 0,-1-1,-1 0,5-10,-11 18,0 1,-1-1,1 1,0-1,-1 0,0 1,0-2,-1 1,1 0,-1 0,0-1,-1 1,1-1,-1 0,0 1,-1-1,1 0,-1 0,0 0,-1 1,1-1,-1 0,0 0,0 1,-1-1,0 0,-4-2,1 0,-1 0,-1 1,1 0,-1 0,-1 1,1 0,-1 0,0 1,0-1,-1 2,1 0,-1 0,0 0,-1 1,1 0,0 1,-1 0,1 0,-1 1,0 1,1 0,-1 0,0 0,1 1,-1 1,1 0,-1 0,1 1,0 0,0 0,-5 4,-15 7,7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0,'29'35,"-2"1,-1 0,-1 2,-3 1,-1 1,-2 1,-2 1,-1 0,-1 8,-8-20,-2 0,-1-1,-2 2,-1-1,-1 0,-1 0,-2 0,-1 0,-1 0,-2-1,-1 1,-1-2,-2 1,0-1,-2-1,-1 0,-15 21,-42 46,60-79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2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1,'-19'23,"0"1,2 1,2 1,0 0,1 1,2 1,1 0,1 1,-1 5,-20 76,5 2,-11 107,24-140,-2 19,4 0,1 96,10-159,2 1,1-1,2 1,2-1,1-1,1 0,2 0,2 0,16 30,-20-43,2-1,0 0,2-1,0 0,1-1,1-1,0 0,2-1,0 0,0-2,1 0,1-1,1 0,-1-2,2 0,0-2,0 0,0-1,1-2,0 0,12 1,46-2,-48-5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3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0,'-83'326,"74"-298,-1-1,-1 0,-1-1,-1 0,-1-1,-2 0,-16 19,42-76,104-160,19 1,-113 171,-9 39,-13 76,0-76,1 0,1 0,0 0,2 0,0 0,1 0,3 11,-5-26,0 0,0 0,1 0,-1-1,1 1,0 0,0-1,0 0,0 1,0-1,1 0,0 0,-1 0,1-1,0 1,0-1,1 1,-1-1,1 0,-1 0,1-1,-1 1,1-1,0 0,0 1,-1-2,1 1,0 0,0-1,0 0,0 0,0 0,0 0,0-1,0 1,0-1,0 0,0 0,-1-1,1 1,0-1,-1 0,1 0,-1 0,0 0,0 0,0-1,0 0,14-19,0-1,-2-1,-1 0,-1-1,-1 0,-2-1,0-1,-2 0,0 0,-2 0,2-23,2-41,-9 66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3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0,'-34'19,"-16"21,-3 9,6 0,12-3,11-5,10-4,8-4,9-3,9-6,7-8,6-6,2-5,3-3,0-7,0-2,-1-5,-4-1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5,'-6'11,"1"0,1 1,0-1,0 1,1 0,0 0,1 0,1 0,0 0,0 0,1 0,1 1,0-1,0 0,2 0,-1 0,4 8,-4-17,0 1,1-1,-1 0,1 0,0 0,0-1,0 1,0-1,0 1,0-1,1 0,-1 0,1 0,-1-1,1 1,0-1,0 0,0 0,-1 0,1-1,0 1,0-1,0 0,0 0,0-1,0 1,0-1,0 1,1-2,6 0,0-1,-1 0,1-1,-1-1,0 1,0-1,0-1,-1 0,9-7,57-79,-74 89,1 0,0 1,-1-1,1 0,-1 0,0-1,0 1,0 0,-1 0,1 0,-1-1,0 1,0 0,0-1,0 1,0 0,-1 0,1-1,-1 1,0 0,0 0,0 0,0 0,-1 0,0 0,1 0,-1 0,0 0,0 1,0-1,0 1,-1 0,-2-3,0 3,0-1,0 0,0 1,0 0,0 0,-1 0,1 1,-1 0,1 0,-1 0,1 1,-1 0,0 0,1 0,-1 1,1 0,-5 1,-10 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0,'-22'253,"17"-209,-1-1,-2 1,-2-1,-2 0,-2-1,-3 2,15-42,1 0,-1 0,1 0,0 0,0 0,0 0,0 0,0 1,0-1,0 0,1 1,-1-1,1 1,0-1,0 1,0-1,0 1,0-1,0 0,0 1,1-1,0 1,-1-1,1 0,0 1,0-1,0 0,0 0,1 0,-1 0,0 0,1 0,0 0,-1 0,1 0,0-1,0 1,0-1,0 0,0 1,0-1,1 0,-1 0,0 0,0 0,1-1,-1 1,1-1,-1 1,8 0,0 0,-1-1,1 0,-1 0,1-1,0 0,-1 0,1-1,-1-1,0 0,0 0,0-1,0 0,0 0,-1-1,0 0,0 0,6-6,-2-2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4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22,'34'0,"30"0,9-5,-4-1,-7 0,-16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25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1,'-34'45,"3"2,1 1,3 2,2 1,-3 11,24-52,1 1,-1-1,2 0,-1 1,1 0,1 0,0-1,1 1,0 0,0 0,1 0,1 0,0 0,0-1,1 1,0-1,1 0,0 0,1 0,0 0,0-1,1 0,1 0,-1 0,1-1,1 0,-1 0,1-1,1 0,0 0,-1-1,2 0,-1-1,1 0,0 0,4 1,33-5,-28-5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8:31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278 226,'-13'-1,"0"0,1 1,-1 0,0 1,1 0,-1 1,1 1,-1 0,1 0,0 1,0 1,1 0,-1 1,1 0,0 0,1 1,-1 1,1 0,1 0,0 1,-7 7,14-13,0 0,0 1,0-1,1 0,-1 0,1 1,0-1,0 1,0-1,0 1,1-1,-1 1,1 0,0-1,0 1,0 0,1-1,-1 1,1-1,0 1,0-1,0 1,0-1,1 1,-1-1,1 0,0 0,0 0,0 0,1 0,-1 0,5 5,1 0,0 0,1-1,-1 0,1-1,0 0,1 0,0-1,6 3,106 40,-119-46,0 1,0 0,0 1,0-1,0 0,-1 1,1 0,-1 0,0-1,0 1,0 0,-1 1,1-1,-1 0,0 0,0 1,-1-1,1 0,-1 1,0-1,0 0,0 1,-1-1,0 1,0-1,0 0,0 0,-1 0,1 1,-1-1,0-1,0 1,0 0,-1 0,0-1,1 1,-1-1,0 0,-1 0,1 0,0 0,-1-1,0 0,0 1,0 1,0 0,0-1,0 1,-1-1,0 0,0 0,0 0,0-1,0 0,0 0,0 0,-1 0,1-1,-1 0,1 0,-1-1,0 1,1-1,-1-1,0 1,1-1,-1 0,1 0,-1 0,1-1,-1 0,-15-10,3 0</inkml:trace>
  <inkml:trace contextRef="#ctx0" brushRef="#br0" timeOffset="249.442">109 282,'38'-5,"28"-1,6-5,-3 0,-9 2,-15 2</inkml:trace>
  <inkml:trace contextRef="#ctx0" brushRef="#br0" timeOffset="721.255">533 226,'32'11,"-20"-9,-1 1,1 1,-1 0,1 0,-1 1,-1 1,1 0,-1 0,0 1,0 0,-1 1,3 3,-10-9,-1 0,1 1,-1-1,0 0,1 1,-1-1,0 1,0 0,-1-1,1 1,-1 0,1-1,-1 1,0 0,0 0,0-1,0 1,-1 0,1 0,-1-1,1 1,-1-1,0 1,0 0,0-1,0 1,-1-1,1 0,-1 1,1-1,-1 0,0 0,0 0,0 0,0-1,0 1,0 0,-1-1,0 1,0 0,1 0,-1 1,0-1,1 1,-1 0,1 0,0 0,0 0,0 0,0 0,1 0,-1 1,1-1,0 1,0-1,0 1,1-1,-1 1,1 0,0-1,0 4,1-3,2 0,-1-1,0 1,1-1,0 1,-1-1,1 0,1 0,-1 0,0 0,1 0,-1-1,1 0,0 0,0 0,0 0,3 1,27 18,-31-19,0 0,0 1,0-1,-1 1,1-1,-1 1,0 0,0 0,0 0,0 0,0 0,-1 1,1-1,-1 1,0-1,0 1,0-1,0 1,-1-1,0 1,1 0,-1-1,0 1,-1-1,1 1,-1 0,0-1,0 1,0-1,0 1,0-1,-1 0,0 1,1-1,-1 0,0 0,-1 0,1 0,0-1,-2 2,-4 2,1-1,-1 1,0-1,-1-1,1 0,-1 0,0 0,0-1,0-1,0 0,0 0,-1 0,1-1,-1-1,1 1,-1-2,-4 0,-3-5</inkml:trace>
  <inkml:trace contextRef="#ctx0" brushRef="#br0" timeOffset="971.348">984 592,'0'15,"4"4,3 0</inkml:trace>
  <inkml:trace contextRef="#ctx0" brushRef="#br0" timeOffset="1232.889">1210 170,'0'24,"0"17,0 7,5 0,1-4,0-4,-1-4,-2-3,-1-3,-1-2,0 0,-1-1,4-5,2 0,-5-1,-2-3</inkml:trace>
  <inkml:trace contextRef="#ctx0" brushRef="#br0" timeOffset="5418.144">1464 113,'-7'8,"1"-1,1 1,-1 0,2 0,-1 0,1 1,0-1,0 1,1 0,1 1,-1-1,0 8,2-14,0 1,1-1,-1 1,1-1,0 1,0 0,0-1,0 1,1 0,-1-1,1 1,0-1,0 1,0-1,1 0,-1 1,1-1,0 0,0 0,0 0,0 0,0 0,1 0,-1-1,1 1,0-1,-1 0,1 0,0 0,1 0,-1 0,0-1,4 2,-5-2,0-1,1 1,-1-1,1 0,-1 0,1 0,-1 0,1 0,-1 0,1-1,-1 1,0-1,1 1,-1-1,1 0,-1 0,0 0,0-1,0 1,0 0,0-1,0 1,0-1,0 0,0 0,-1 1,1-1,-1 0,1-1,-1 1,0 0,0 0,0 0,0-1,0-1,19-86,-25 35,-2 36</inkml:trace>
  <inkml:trace contextRef="#ctx0" brushRef="#br0" timeOffset="5755.391">1661 0,'28'48,"-2"1,-3 0,-1 2,-3 1,-2 0,-2 2,-2 6,-11-41,-2 0,0-1,-1 1,-1 0,-1-1,-1 0,0 0,-1 0,-1 0,-1 0,0-1,-2-1,0 1,0-1,-2-1,1 1,-2-2,0 0,-1 0,-1-1,0-1,0 0,-1-1,-1-1,-8 5,0 1,5-2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0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28 197,'568'0,"-561"1,-1-1,0 0,1-1,-1 0,0 0,0 0,1-1,-1 0,0 0,0 0,-1-1,1 0,3-2,4-6</inkml:trace>
  <inkml:trace contextRef="#ctx0" brushRef="#br0" timeOffset="256.06">1 536,'43'-10,"38"-8,10 0,-5 2,-13 4,-14 5,-12 2,-9 3,-7 2,-3 0,-2 1,-5 0</inkml:trace>
  <inkml:trace contextRef="#ctx0" brushRef="#br0" timeOffset="750.261">339 0,'-1'1,"1"0,0 0,-1 0,1-1,0 1,0 0,0 0,0 0,0 0,0 0,0 0,0 0,0 0,0-1,0 1,1 0,-1 0,0 0,1 0,-1 0,1-1,-1 1,0 0,1 0,0-1,-1 1,1 0,-1-1,1 1,0 0,0-1,-1 1,1-1,0 1,0-1,0 1,-1-1,20 18,1-1,0-1,1-1,1-1,1-1,-1-1,13 4,126 78,-158-90,1-1,-1 1,0 0,0 0,0 1,0-1,-1 1,0 0,0 0,0 0,0 0,-1 0,0 1,0-1,-1 1,1 0,-1-1,0 1,-1 0,1 0,-1-1,-1 1,1 0,-1 0,0-1,0 1,0 0,-1-1,0 1,0-1,0 0,-1 0,-2 4,-9 15,-1-1,-1-1,-2 0,0-1,-1-1,-1-1,-1-1,0 0,-2-2,-4 3,3-5,4-4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5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18,'29'4,"19"3,6-6,-2-2,-4-2,-6 0,-5 1,-9-4,-4-2,-7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6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48,'39'-5,"26"-6,8-1,-4 1,-14 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7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0,'34'5,"30"1,8 0,-2-1,-9-1,-4-2,-9-1,-6-1,-6 0,-4 0,-3 0,-2 0,0-1,0-3,-5-3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52,'44'5,"32"-3,9-3,-5-5,-7-2,-11 1,-11-4,-9 1,-8 1,-9 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82,'-1'-4,"0"0,0 0,-1 0,1 0,-1 1,0-1,-1 0,1 1,0 0,-1-1,0 1,0 0,0 1,0-1,0 0,-1 1,1 0,-1-1,1 1,-1 1,0-1,0 1,0-1,0 1,0 0,0 0,0 1,0-1,0 1,-1 0,1 0,0 1,0-1,0 1,0 0,0 0,0 0,0 0,0 1,-2 1,-4 1,0 1,1 0,-1 0,1 1,1 0,-1 1,1 0,0 0,1 1,-1 0,2 1,-1-1,1 1,0 0,1 1,0-1,1 1,-3 8,4-11,1 0,0 0,1 0,-1 0,1 0,1 1,-1-1,1 0,1 1,-1-1,1 0,0 0,1 0,0 0,0 0,0 0,1 0,0-1,0 1,1-1,0 0,0 0,0 0,1 0,0-1,0 0,0 0,2 1,4 0,1 0,1-1,-1 0,1-1,-1 0,1-1,0 0,1-1,-1-1,0 0,1 0,-1-2,0 1,1-2,-1 0,0-1,0 0,0 0,0-2,-3 1,1-1,-1 0,0 0,0-1,-1 0,0-1,0 0,-1-1,1 0,-2 0,1 0,-1-1,0 0,-1-1,0 0,-1 0,0 0,0 0,-1-1,0 1,-1-1,-1 0,1-1,-2 1,1 0,-2 0,1-1,-2 1,0 0,0-1,-1 1,0-1,0 7,1 0,-1 0,-1 0,1 1,-1-1,0 1,0-1,0 1,-1 0,1 0,-1 0,0 1,0-1,0 1,-2-1,-16-8</inkml:trace>
  <inkml:trace contextRef="#ctx0" brushRef="#br0" timeOffset="351.214">226 365,'-36'49,"1"1,3 2,2 1,3 1,-13 38,37-87,0-1,0 1,0 0,1 0,0-1,0 2,0-1,1 0,-1 0,1 0,1 1,-1-1,1 1,0-1,0 0,0 1,1-1,0 1,0-1,0 0,1 0,0 0,0 0,0 0,0 0,1 0,0 0,0-1,0 0,0 1,1-1,0-1,0 1,0 0,0-1,0 0,5 3,10 0,0-1,1 0,0-2,0 0,0-1,0-1,0-1,0 0,0-2,0 0,0-2,-1 0,1-1,-1-1,0-1,-1 0,1-2,-2 0,1-1,-1 0,-1-2,1 0,-2 0,9-11,-18 16,1 0,-2-1,1 0,-1 0,0 0,-1-1,0 0,0 0,-1 0,0 0,-1 0,0-1,0 1,-1-1,0 0,-1 1,0-1,0 1,-1-1,-1 0,1 1,-1 0,-1-1,0 1,0 0,-1 0,0 0,-1 1,0 0,0-1,-1 2,1-1,-2 1,1 0,-1 0,0 0,-1 1,1 0,-1 1,-1 0,1 0,0 1,-1 0,0 0,0 1,-1 0,-3 0,-45-3,33 7</inkml:trace>
  <inkml:trace contextRef="#ctx0" brushRef="#br0" timeOffset="1067.203">1129 82,'-271'503,"218"-412,53-91,0-1,0 1,-1 0,1-1,0 1,0 0,0-1,-1 1,1 0,0 0,0 0,-1-1,1 1,0 0,0 0,-1 0,1-1,0 1,-1 0,1 0,0 0,-1 0,1 0,0 0,-1 0,1 0,0 0,-1 0,1 0,0 0,-1 0,1 0,0 0,-1 0,1 0,0 0,-1 0,1 1,0-1,-1 0,1 0,0 0,0 1,-1-1,1 0,0 0,0 1,-1-1,1 0,0 0,0 1,0-1,0 0,-1 1,1-1,0 0,0 1,0-1,0 0,0 1,0-1,0 0,0 1,0-1,0 0,0 1,0-1,2-27,8-5,3 0,0 1,2 0,1 1,2 1,1 1,1 0,1 2,1 0,2 1,0 2,1 0,11-5,-35 26,1 0,-1 0,0 1,1-1,-1 1,1-1,-1 1,1 0,-1 0,1-1,0 1,0 0,0 0,0 1,0-1,0 0,0 1,0-1,0 1,0 0,0-1,0 1,0 0,0 0,0 1,0-1,0 0,0 1,0-1,0 1,0-1,0 1,0 0,0 0,0 0,0 0,-1 0,1 1,0-1,-1 0,1 1,-1-1,1 1,0 1,2 9,-1 0,0 0,-1 1,0-1,-1 0,0 1,-1-1,-1 1,0 5,2 61,-1-70,0 0,1 0,0 0,0 0,1 0,0 0,1 0,0-1,0 1,1-1,0 0,0 0,1 0,0-1,0 0,1 0,0 0,0 0,1-1,0 0,0 0,0-1,1 0,-1 0,1-1,1 0,-1-1,0 1,1-2,5 2,-5-3,-1-1,1 0,0-1,-1 0,1-1,-1 1,0-2,0 1,1-1,-1 0,-1-1,1 0,-1 0,1-1,-1 1,0-2,-1 1,1-1,-1 0,0 0,-1-1,2-1,11-15,-1-1,-1 0,-1-1,-2-1,11-26,9-29,-4-1,-3-1,-4-1,-16 50,-1 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8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46,'25'-6,"12"-4,1 1,0 1,0 3,1 1,23 1,-59 3,0-1,1 1,-1 0,1 0,-1 1,0-1,1 1,-1-1,0 1,1 0,-1 0,0 1,0-1,0 1,0-1,0 1,0 0,-1 0,1 1,0-1,-1 0,0 1,1-1,-1 1,0 0,-1 0,1 0,0 0,-1 0,0 0,1 0,-1 0,0 1,-1-1,1 0,-1 1,1-1,-1 1,0-1,0 0,-1 1,1-1,-1 4,-6 10,0 0,-2 0,1-1,-2 0,0 0,-1-1,-1 0,-12 12,16-18,-61 64,51-57,2 1,-1 0,2 1,1 1,0 0,1 1,1 0,1 1,-2 5,12-22,-1 1,1-1,0 1,0-1,1 0,-1 1,1-1,0 1,0 0,0-1,1 1,0-1,0 0,0 1,0-1,0 0,1 1,0-1,0 0,0 0,1 0,-1-1,1 1,0-1,0 1,0-1,0 0,1 0,-1 0,4 2,3 1,0-1,0 0,0 0,0-1,1 0,0-1,0 0,0-1,0 0,0 0,11-1,-6-1,-1-1,1 0,0-1,-1-1,0-1,0 0,0 0,0-2,-1 0,0 0,0-2,4-2,7-4</inkml:trace>
  <inkml:trace contextRef="#ctx0" brushRef="#br0" timeOffset="348.565">988 46,'-55'51,"3"1,2 3,2 3,-39 60,77-104,0 0,1 0,0 1,2 1,-1-1,2 1,0 0,1 1,0-1,2 1,0 0,1 0,0 0,2 1,0 11,3-22,0-1,1 0,0 0,0 0,0 0,1-1,0 1,0-1,0 0,1-1,-1 1,1-1,0 0,1-1,-1 1,0-1,1 0,0-1,0 0,0 0,0 0,0-1,0 0,0-1,0 1,0-1,1 0,-1-1,0 0,0 0,5-2,2 1,1 0,-1-1,0-1,0 0,-1-1,1-1,-1 0,0 0,-1-2,0 1,0-2,0 1,-1-2,0 1,-1-2,0 1,-1-1,0-1,-1 1,0-2,0 1,0-5,-7 13,0-1,0 0,-1 0,0 0,0 0,0 0,0 0,-1 0,0 0,0 1,0-1,0 0,-1 1,0-1,0 0,0 1,-1 0,1 0,-1 0,0 0,0 0,-1 0,1 1,-1-1,0 1,1 0,-1 0,-1 1,1-1,0 1,-1 0,1 0,-1 0,0 1,1-1,-1 1,0 0,0 1,0-1,0 1,0 0,-131 0,109 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59,'-9'24,"-4"22,1 9,2-1,3-5,3-6,1-5,7-4,2-4,1-1,-2-2,-1 0,-1-4</inkml:trace>
  <inkml:trace contextRef="#ctx0" brushRef="#br0" timeOffset="287.611">85 31,'29'0,"28"0,10-5,-2-2,-7 1,-9 1,-8 2,-6 0,-4 2,-7 1</inkml:trace>
  <inkml:trace contextRef="#ctx0" brushRef="#br0" timeOffset="486.151">1 425,'38'0,"27"-4,8-3,-9 1</inkml:trace>
  <inkml:trace contextRef="#ctx0" brushRef="#br0" timeOffset="1022.073">508 454,'-1'12,"1"0,0 0,0 0,1 0,1 0,0 0,0-1,1 1,1-1,0 0,1 0,0 0,0 0,1-1,0 0,6 7,-9-15,-1-1,0 1,1 0,-1-1,1 0,0 0,-1 1,1-1,0-1,0 1,-1 0,1-1,0 0,0 1,0-1,0 0,0 0,0-1,0 1,-1-1,1 1,0-1,0 0,0 0,-1 0,1-1,-1 1,1 0,-1-1,1 0,-1 0,0 0,69-67,-22 5,-48 64,0 0,-1 1,1-1,0 0,0 0,-1 1,1-1,0 1,0-1,-1 1,1-1,0 1,-1-1,1 1,-1-1,1 1,-1 0,1-1,-1 1,1 0,-1 0,0-1,1 1,-1 0,0 0,0 0,0-1,1 1,-1 0,0 0,0 0,0-1,0 1,0 0,-1 0,1 0,0 0,0-1,0 1,-1 0,1 0,0-1,-1 1,1 0,-1 0,1-1,-1 1,1 0,-1-1,1 1,-1-1,0 1,1-1,-1 1,0-1,-1 7,1-4,0 0,-1 0,1 1,0-1,0 0,1 1,-1-1,1 1,0-1,0 1,0-1,0 1,0-1,1 1,0-1,-1 1,1-1,1 0,-1 0,0 1,1-1,0 0,-1 0,1 0,0 0,1-1,-1 1,0-1,1 1,0-1,-1 0,1 0,0 0,0 0,0 0,0-1,1 1,-1-1,0 0,1 0,-1 0,0 0,1-1,-1 0,1 1,10-5,-1 0,1-1,-1 0,0-1,0 0,-1-1,1-1,-2 0,1 0,-1-1,0-1,7-8,79-112,-87 109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2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58,'-5'29,"-6"24,-1 12,1 0,2-6,4-3,1-7,3-7,0-5,1-5,1-3,-1-1,1-1,-1 0,0-5</inkml:trace>
  <inkml:trace contextRef="#ctx0" brushRef="#br0" timeOffset="287.494">0 58,'29'0,"38"-5,13-1,-3-5,-10 0,-11 1,-10 3,-9 2,-5 3,-8 5,-9 4</inkml:trace>
  <inkml:trace contextRef="#ctx0" brushRef="#br0" timeOffset="534.382">0 454,'34'0,"25"0,7-5,-2-2,-8 1,-8 1,-13 2</inkml:trace>
  <inkml:trace contextRef="#ctx0" brushRef="#br0" timeOffset="2599.301">621 595,'0'5,"0"10,0 9,0 4,-5 3,-2 0,1 0,-3 0,-1-1,2-1,2 0,-3-5,0-7</inkml:trace>
  <inkml:trace contextRef="#ctx0" brushRef="#br0" timeOffset="2970.385">564 623,'20'0,"10"0,5-4,2-3,-1 1,-1 1,-3 1,-1 2,-6 6,-8 7,-6 1</inkml:trace>
  <inkml:trace contextRef="#ctx0" brushRef="#br0" timeOffset="3235.484">564 849,'39'-5,"17"-1,-1-5,-5-1,-11 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3.1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0,'-35'59,"27"-37,-23 79,5 2,4 0,5 1,4 1,5 0,4 15,-1-27,-5 141,-11-1,-32 135,8-210,44-141,5-22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4.3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1 113,'237'21,"0"-10,15-11,-241 0,207-10,-1-10,78-22,-69 8,2 10,13 10,566 16,-300 24,85 6,-17-34,-124-26,-203 28,94 17,665 100,-802-94,-1-9,203-14,-230-1,919-58,-795 61,-111 44,-7-12,-176-33,-1 1,0 0,0 0,0 1,0 0,0 0,-1 0,0 0,1 1,-1 0,0 0,-1 1,1-1,-1 1,0 0,0 0,0 1,-1-1,0 1,0-1,0 1,-1 0,0 0,0 0,0 1,-1 1,0 38,-3 1,-1-1,-3 0,-1 0,-3-1,-2 0,-1 0,-16 33,6-8,-127 375,95-247,51-180,-1-1,0 0,-2-1,0 1,0-1,-2-1,-3 5,11-18,0-1,0 1,-1-1,1 1,-1-1,1 0,-1 1,1-1,-1 0,0 0,0 0,1 0,-1-1,0 1,0 0,0-1,0 1,0-1,0 0,0 1,0-1,0 0,0 0,0-1,0 1,0 0,0-1,0 1,0-1,0 1,1-1,-1 0,0 0,0 0,0 0,1 0,-1 0,1-1,-1 1,1-1,-1 1,1-1,0 1,0-1,0 1,0-1,0 0,0 0,0 0,0 0,1 1,-1-1,1 0,0 0,-1-2,-4-17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6.16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0 171,'155'-11,"0"6,110 14,440-1,-441-9,93 29,-44-45,-102-13,-126 21,-1 4,1 4,12 4,32-1,447-2,-293-27,48-3,-19 30,-201 14,-93-9,1-2,0 0,0-2,0 0,0 0,0-2,1-1,224-24,151 27,-199 28,-145-28,1-2,-1-2,0-2,9-4,21 0,1 4,-1 3,22 5,19-2,-108-1,59 0,-1 2,0 4,5 4,-37-6,0-2,1-2,-1-2,0-1,0-2,0-2,11-4,54-8,117-13,92 2,-37 32,-190 10,65-1,158-36,-158 37,-90-2,0-4,0-2,1-2,29-5,17 1,23-11,-109 8,1 2,0 0,-1 2,1 0,0 2,0 1,17 3,15 6,-32-7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5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18,'29'4,"19"3,6-6,-2-2,-4-2,-6 0,-5 1,-9-4,-4-2,-7 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6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48,'39'-5,"26"-6,8-1,-4 1,-14 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7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0,'34'5,"30"1,8 0,-2-1,-9-1,-4-2,-9-1,-6-1,-6 0,-4 0,-3 0,-2 0,0-1,0-3,-5-3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52,'44'5,"32"-3,9-3,-5-5,-7-2,-11 1,-11-4,-9 1,-8 1,-9 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9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82,'-1'-4,"0"0,0 0,-1 0,1 0,-1 1,0-1,-1 0,1 1,0 0,-1-1,0 1,0 0,0 1,0-1,0 0,-1 1,1 0,-1-1,1 1,-1 1,0-1,0 1,0-1,0 1,0 0,0 0,0 1,0-1,0 1,-1 0,1 0,0 1,0-1,0 1,0 0,0 0,0 0,0 0,0 1,-2 1,-4 1,0 1,1 0,-1 0,1 1,1 0,-1 1,1 0,0 0,1 1,-1 0,2 1,-1-1,1 1,0 0,1 1,0-1,1 1,-3 8,4-11,1 0,0 0,1 0,-1 0,1 0,1 1,-1-1,1 0,1 1,-1-1,1 0,0 0,1 0,0 0,0 0,0 0,1 0,0-1,0 1,1-1,0 0,0 0,0 0,1 0,0-1,0 0,0 0,2 1,4 0,1 0,1-1,-1 0,1-1,-1 0,1-1,0 0,1-1,-1-1,0 0,1 0,-1-2,0 1,1-2,-1 0,0-1,0 0,0 0,0-2,-3 1,1-1,-1 0,0 0,0-1,-1 0,0-1,0 0,-1-1,1 0,-2 0,1 0,-1-1,0 0,-1-1,0 0,-1 0,0 0,0 0,-1-1,0 1,-1-1,-1 0,1-1,-2 1,1 0,-2 0,1-1,-2 1,0 0,0-1,-1 1,0-1,0 7,1 0,-1 0,-1 0,1 1,-1-1,0 1,0-1,0 1,-1 0,1 0,-1 0,0 1,0-1,0 1,-2-1,-16-8</inkml:trace>
  <inkml:trace contextRef="#ctx0" brushRef="#br0" timeOffset="351.214">226 365,'-36'49,"1"1,3 2,2 1,3 1,-13 38,37-87,0-1,0 1,0 0,1 0,0-1,0 2,0-1,1 0,-1 0,1 0,1 1,-1-1,1 1,0-1,0 0,0 1,1-1,0 1,0-1,0 0,1 0,0 0,0 0,0 0,0 0,1 0,0 0,0-1,0 0,0 1,1-1,0-1,0 1,0 0,0-1,0 0,5 3,10 0,0-1,1 0,0-2,0 0,0-1,0-1,0-1,0 0,0-2,0 0,0-2,-1 0,1-1,-1-1,0-1,-1 0,1-2,-2 0,1-1,-1 0,-1-2,1 0,-2 0,9-11,-18 16,1 0,-2-1,1 0,-1 0,0 0,-1-1,0 0,0 0,-1 0,0 0,-1 0,0-1,0 1,-1-1,0 0,-1 1,0-1,0 1,-1-1,-1 0,1 1,-1 0,-1-1,0 1,0 0,-1 0,0 0,-1 1,0 0,0-1,-1 2,1-1,-2 1,1 0,-1 0,0 0,-1 1,1 0,-1 1,-1 0,1 0,0 1,-1 0,0 0,0 1,-1 0,-3 0,-45-3,33 7</inkml:trace>
  <inkml:trace contextRef="#ctx0" brushRef="#br0" timeOffset="1067.203">1129 82,'-271'503,"218"-412,53-91,0-1,0 1,-1 0,1-1,0 1,0 0,0-1,-1 1,1 0,0 0,0 0,-1-1,1 1,0 0,0 0,-1 0,1-1,0 1,-1 0,1 0,0 0,-1 0,1 0,0 0,-1 0,1 0,0 0,-1 0,1 0,0 0,-1 0,1 0,0 0,-1 0,1 0,0 0,-1 0,1 1,0-1,-1 0,1 0,0 0,0 1,-1-1,1 0,0 0,0 1,-1-1,1 0,0 0,0 1,0-1,0 0,-1 1,1-1,0 0,0 1,0-1,0 0,0 1,0-1,0 0,0 1,0-1,0 0,0 1,0-1,2-27,8-5,3 0,0 1,2 0,1 1,2 1,1 1,1 0,1 2,1 0,2 1,0 2,1 0,11-5,-35 26,1 0,-1 0,0 1,1-1,-1 1,1-1,-1 1,1 0,-1 0,1-1,0 1,0 0,0 0,0 1,0-1,0 0,0 1,0-1,0 1,0 0,0-1,0 1,0 0,0 0,0 1,0-1,0 0,0 1,0-1,0 1,0-1,0 1,0 0,0 0,0 0,0 0,-1 0,1 1,0-1,-1 0,1 1,-1-1,1 1,0 1,2 9,-1 0,0 0,-1 1,0-1,-1 0,0 1,-1-1,-1 1,0 5,2 61,-1-70,0 0,1 0,0 0,0 0,1 0,0 0,1 0,0-1,0 1,1-1,0 0,0 0,1 0,0-1,0 0,1 0,0 0,0 0,1-1,0 0,0 0,0-1,1 0,-1 0,1-1,1 0,-1-1,0 1,1-2,5 2,-5-3,-1-1,1 0,0-1,-1 0,1-1,-1 1,0-2,0 1,1-1,-1 0,-1-1,1 0,-1 0,1-1,-1 1,0-2,-1 1,1-1,-1 0,0 0,-1-1,2-1,11-15,-1-1,-1 0,-1-1,-2-1,11-26,9-29,-4-1,-3-1,-4-1,-16 50,-1 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8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46,'25'-6,"12"-4,1 1,0 1,0 3,1 1,23 1,-59 3,0-1,1 1,-1 0,1 0,-1 1,0-1,1 1,-1-1,0 1,1 0,-1 0,0 1,0-1,0 1,0-1,0 1,0 0,-1 0,1 1,0-1,-1 0,0 1,1-1,-1 1,0 0,-1 0,1 0,0 0,-1 0,0 0,1 0,-1 0,0 1,-1-1,1 0,-1 1,1-1,-1 1,0-1,0 0,-1 1,1-1,-1 4,-6 10,0 0,-2 0,1-1,-2 0,0 0,-1-1,-1 0,-12 12,16-18,-61 64,51-57,2 1,-1 0,2 1,1 1,0 0,1 1,1 0,1 1,-2 5,12-22,-1 1,1-1,0 1,0-1,1 0,-1 1,1-1,0 1,0 0,0-1,1 1,0-1,0 0,0 1,0-1,0 0,1 1,0-1,0 0,0 0,1 0,-1-1,1 1,0-1,0 1,0-1,0 0,1 0,-1 0,4 2,3 1,0-1,0 0,0 0,0-1,1 0,0-1,0 0,0-1,0 0,0 0,11-1,-6-1,-1-1,1 0,0-1,-1-1,0-1,0 0,0 0,0-2,-1 0,0 0,0-2,4-2,7-4</inkml:trace>
  <inkml:trace contextRef="#ctx0" brushRef="#br0" timeOffset="348.565">988 46,'-55'51,"3"1,2 3,2 3,-39 60,77-104,0 0,1 0,0 1,2 1,-1-1,2 1,0 0,1 1,0-1,2 1,0 0,1 0,0 0,2 1,0 11,3-22,0-1,1 0,0 0,0 0,0 0,1-1,0 1,0-1,0 0,1-1,-1 1,1-1,0 0,1-1,-1 1,0-1,1 0,0-1,0 0,0 0,0 0,0-1,0 0,0-1,0 1,0-1,1 0,-1-1,0 0,0 0,5-2,2 1,1 0,-1-1,0-1,0 0,-1-1,1-1,-1 0,0 0,-1-2,0 1,0-2,0 1,-1-2,0 1,-1-2,0 1,-1-1,0-1,-1 1,0-2,0 1,0-5,-7 13,0-1,0 0,-1 0,0 0,0 0,0 0,0 0,-1 0,0 0,0 1,0-1,0 0,-1 1,0-1,0 0,0 1,-1 0,1 0,-1 0,0 0,0 0,-1 0,1 1,-1-1,0 1,1 0,-1 0,-1 1,1-1,0 1,-1 0,1 0,-1 0,0 1,1-1,-1 1,0 0,0 1,0-1,0 1,0 0,-131 0,109 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6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59,'-9'24,"-4"22,1 9,2-1,3-5,3-6,1-5,7-4,2-4,1-1,-2-2,-1 0,-1-4</inkml:trace>
  <inkml:trace contextRef="#ctx0" brushRef="#br0" timeOffset="287.611">85 31,'29'0,"28"0,10-5,-2-2,-7 1,-9 1,-8 2,-6 0,-4 2,-7 1</inkml:trace>
  <inkml:trace contextRef="#ctx0" brushRef="#br0" timeOffset="486.151">1 425,'38'0,"27"-4,8-3,-9 1</inkml:trace>
  <inkml:trace contextRef="#ctx0" brushRef="#br0" timeOffset="1022.073">508 454,'-1'12,"1"0,0 0,0 0,1 0,1 0,0 0,0-1,1 1,1-1,0 0,1 0,0 0,0 0,1-1,0 0,6 7,-9-15,-1-1,0 1,1 0,-1-1,1 0,0 0,-1 1,1-1,0-1,0 1,-1 0,1-1,0 0,0 1,0-1,0 0,0 0,0-1,0 1,-1-1,1 1,0-1,0 0,0 0,-1 0,1-1,-1 1,1 0,-1-1,1 0,-1 0,0 0,69-67,-22 5,-48 64,0 0,-1 1,1-1,0 0,0 0,-1 1,1-1,0 1,0-1,-1 1,1-1,0 1,-1-1,1 1,-1-1,1 1,-1 0,1-1,-1 1,1 0,-1 0,0-1,1 1,-1 0,0 0,0 0,0-1,1 1,-1 0,0 0,0 0,0-1,0 1,0 0,-1 0,1 0,0 0,0-1,0 1,-1 0,1 0,0-1,-1 1,1 0,-1 0,1-1,-1 1,1 0,-1-1,1 1,-1-1,0 1,1-1,-1 1,0-1,-1 7,1-4,0 0,-1 0,1 1,0-1,0 0,1 1,-1-1,1 1,0-1,0 1,0-1,0 1,0-1,1 1,0-1,-1 1,1-1,1 0,-1 0,0 1,1-1,0 0,-1 0,1 0,0 0,1-1,-1 1,0-1,1 1,0-1,-1 0,1 0,0 0,0 0,0 0,0-1,1 1,-1-1,0 0,1 0,-1 0,0 0,1-1,-1 0,1 1,10-5,-1 0,1-1,-1 0,0-1,0 0,-1-1,1-1,-2 0,1 0,-1-1,0-1,7-8,79-112,-87 109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12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58,'-5'29,"-6"24,-1 12,1 0,2-6,4-3,1-7,3-7,0-5,1-5,1-3,-1-1,1-1,-1 0,0-5</inkml:trace>
  <inkml:trace contextRef="#ctx0" brushRef="#br0" timeOffset="287.494">0 58,'29'0,"38"-5,13-1,-3-5,-10 0,-11 1,-10 3,-9 2,-5 3,-8 5,-9 4</inkml:trace>
  <inkml:trace contextRef="#ctx0" brushRef="#br0" timeOffset="534.382">0 454,'34'0,"25"0,7-5,-2-2,-8 1,-8 1,-13 2</inkml:trace>
  <inkml:trace contextRef="#ctx0" brushRef="#br0" timeOffset="2599.301">621 595,'0'5,"0"10,0 9,0 4,-5 3,-2 0,1 0,-3 0,-1-1,2-1,2 0,-3-5,0-7</inkml:trace>
  <inkml:trace contextRef="#ctx0" brushRef="#br0" timeOffset="2970.385">564 623,'20'0,"10"0,5-4,2-3,-1 1,-1 1,-3 1,-1 2,-6 6,-8 7,-6 1</inkml:trace>
  <inkml:trace contextRef="#ctx0" brushRef="#br0" timeOffset="3235.484">564 849,'39'-5,"17"-1,-1-5,-5-1,-11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1159,'36'16,"1"-2,0-1,1-2,1-2,0-1,0-2,0-2,0-1,1-3,-1-1,38-5,-52 1,0-2,0 0,0-2,-1-1,0 0,-1-2,0-1,-1 0,-1-2,0-1,-1 0,0-1,5-8,27-31,-3-3,-1-1,33-60,290-472,-362 578,1-1,0 2,0 0,2 0,-1 1,2 0,-1 1,2 1,-1 0,2 0,-1 2,1 0,0 0,1 1,9-2,-21 9,0 0,1 0,-1 0,0 0,0 1,0 0,0 0,0 0,0 0,0 1,-1-1,1 1,0 0,-1 0,1 1,-1-1,0 0,0 1,0 0,0 0,0 0,-1 0,1 1,-1-1,0 0,0 1,0 0,0-1,0 2,37 117,-39-122,16 101,-4 0,-5 0,-4 1,-6 34,3-54,-1-42,2 31,-4 0,-3-1,-5 19,7-69,0 0,-1-1,-1 0,-1 0,0 0,-2-1,0 0,-1-1,-1 0,0-1,-1 0,-1 0,-12 11,9-15,-1-1,1 0,-2-2,1 0,-1-1,-1 0,0-2,1 0,-2-1,1-1,-1 0,1-2,-1-1,0 0,0-1,0-1,1-1,-1-1,-1-1,5-1,1-1,0-1,1-1,-1 0,1 0,1-2,0 0,0 0,1-1,0-1,1 0,0 0,1-1,1 0,0-1,0 0,2-1,0 0,0 0,1 0,1-1,1 0,0 0,1-3,-7-24</inkml:trace>
  <inkml:trace contextRef="#ctx0" brushRef="#br0" timeOffset="3082.985">2738 143,'-2'56,"26"254,-45-134,-8-1,-8-2,-40 107,27-130,64-191,-6-46,-7 60</inkml:trace>
  <inkml:trace contextRef="#ctx0" brushRef="#br0" timeOffset="3490.001">2230 257,'41'-22,"0"2,2 2,0 2,0 2,1 2,1 1,0 3,1 2,8 1,165-18,13 6,-150 4,-68 9,0 1,0 1,0 0,0 1,1 0,-1 1,0 1,0 0,1 1,12 3,-9 2</inkml:trace>
  <inkml:trace contextRef="#ctx0" brushRef="#br0" timeOffset="3869.94">2088 1469,'73'-4,"0"-3,-1-4,-1-3,14-6,-13 3,391-87,-405 94,1 3,-1 3,1 2,26 4,-68-1,7-1</inkml:trace>
  <inkml:trace contextRef="#ctx0" brushRef="#br0" timeOffset="7421.54">7903 651,'0'0</inkml:trace>
  <inkml:trace contextRef="#ctx0" brushRef="#br0" timeOffset="5669.984">4206 1469,'90'39,"-77"-35,-1-1,2 0,-1-1,0 0,0-1,1-1,-1 0,0-1,1 0,-1-1,0-1,0 0,0-1,-1 0,1-1,-1 0,0-1,0 0,-1-1,1-1,22-19,-1 0,-2-3,-1 0,-1-2,-1-1,-2-1,-2-2,-1 0,-2-1,15-38,10 4,-44 69,0 1,-1-1,1 1,0-1,0 1,0 0,0 0,0 0,0 0,0 0,0 0,1 1,-1-1,0 1,0 0,1-1,-1 1,0 0,1 0,-1 0,0 1,1-1,-1 1,0-1,0 1,0 0,1-1,-1 1,0 0,0 0,0 1,0-1,-1 0,1 1,0 0,12 11,-1 1,-1 0,0 2,-1-1,0 1,-2 1,0 0,0 0,-1 3,-5-15,10 20,0 0,-2 1,-1 0,-1 0,-1 1,-1 0,-1 0,-2 1,0 17,-3-35,-1-1,0 1,-1-1,0 1,-1-1,0 1,0-1,-1 0,0 0,-1 0,0 0,0 0,-1-1,0 0,0 0,-1 0,0-1,-1 1,-5 4,1-1,-1-1,-1 0,0-1,0 0,-1-1,0-1,0 0,0-1,-1 0,0-1,-1-1,1-1,-1 0,1 0,-1-2,0 0,-15-1,22-1,1-1,0 0,0 0,0 0,0-1,0 0,1-1,-1 0,1 0,0 0,0-1,1 0,-1-1,1 1,0-1,1 0,-1-1,1 1,0-1,1 0,0 0,0-1,0 1,1-1,0 0,-1-5,0-12</inkml:trace>
  <inkml:trace contextRef="#ctx0" brushRef="#br0" timeOffset="6922.346">5391 1526,'35'-8,"-1"0,0-3,0-1,-1-1,-1-2,0-1,-1-2,-1 0,-1-3,1-1,-25 19,0 0,0 0,-1 0,0-1,1 0,-1 0,0 0,-1 0,1 0,-1-1,0 0,0 1,0-1,0 0,-1-1,0 1,0 0,-1-1,1 1,-1-1,0 1,-1-1,1 0,-1 1,0-1,-1 1,1-1,-1 0,0 1,-1-1,1 1,-1-1,0 1,0 0,-1 0,0 0,0 0,0 0,-1 0,1 2,-1 0,1 0,-1 1,1-1,-1 1,0 0,0 1,0-1,0 0,0 1,-1 0,1 0,0 0,-1 1,1 0,0-1,-1 1,1 1,0-1,-1 1,1-1,0 1,0 1,-1-1,1 1,0-1,0 1,0 0,1 0,-1 1,0-1,1 1,0 0,-2 1,-6 6,-1 1,2 0,0 1,0 0,1 1,0 0,1 0,1 1,-2 3,4-7,0-1,1 0,0 1,0 0,1 0,0 0,1 1,0-1,1 0,0 1,0-1,1 1,1-1,0 1,0-1,1 1,0-1,1 0,0 0,1 0,0 0,0-1,1 1,1-1,-1 0,7 6,0-7,0-2,1 0,0 0,0-1,1-1,-1 0,1-1,0 0,0-1,0-1,0 0,0-1,0 0,0-1,0-1,8-2,8-2,0-2,0 0,-1-2,0-2,-1 0,0-2,-1-1,0-1,-2-2,20-16,-19 16,34-26,-3-3,-1-3,46-54,12-13,-113 116,-1 1,0-1,0 1,1-1,-1 1,1-1,-1 1,0-1,1 1,-1-1,1 1,-1-1,1 1,-1 0,1-1,0 1,-1 0,1 0,-1-1,1 1,0 0,-1 0,1 0,-1 0,1 0,0 0,-1 0,1 0,0 0,-1 0,1 0,-1 0,1 0,0 1,-1-1,1 0,-1 0,1 1,0-1,-1 0,1 1,-1-1,1 0,-1 1,0-1,1 1,-1-1,1 1,-1-1,0 1,1-1,-1 1,0 0,0-1,1 1,-1-1,0 1,0 0,0-1,0 1,0 0,0-1,0 1,0-1,0 1,0 0,1 52,-2-43,2 9,-1 0,-1-1,-1 1,-1 0,-1 0,0-1,-1 0,-1 0,-1 0,-1-1,0 0,-1 0,-1-1,0 0,-6 5,11-13,-1-1,0 0,0-1,-1 0,1 0,-1 0,-1-1,1 0,-1 0,0-1,0 1,0-2,-1 0,1 0,-1 0,0-1,-4 1,14-4,-1 1,1 0,-1-1,0 1,1-1,-1 1,0 0,1-1,-1 1,0-1,0 1,1-1,-1 1,0-1,0 1,0-1,0 1,1-1,-1 1,0-1,0 0,0 1,0-1,0 1,0-1,-1 1,1-1,0 1,0-1,0 1,0-1,-1 1,1-1,0 1,-1-1,1 1,0-1,-1 1,1 0,0-1,-1 1,1 0,-1-1,178-11,-156 14,-1-1,0 0,0-2,0-1,0 0,0-2,0 0,0-1,-1-1,0-1,1-1,158-106,-156 92,0-1,-1-1,-2-1,0-1,-2-1,11-23,16-21,9-19,-43 118,1 113,-7-129,-1 1,1 0,-2 0,0 0,-1 0,0 0,-1 0,0 0,-1 0,0 0,-2 0,1 0,-1 0,-1-1,0 1,-1-1,-1 0,1 0,-2-1,0 1,-4 4,5-9,0 0,0 0,-1-1,0 0,0 0,0 0,-1-1,0 0,0-1,0 0,0 0,-1 0,0-1,1-1,-1 0,0 0,0 0,-1-1,-5 0,16-1,-1-1,0 1,0 0,0 0,1 0,-1-1,0 1,0 0,0 0,0-1,0 1,0 0,1-1,-1 1,0 0,0 0,0-1,0 1,0 0,0 0,0-1,0 1,0 0,0-1,0 1,0 0,-1 0,1-1,0 1,0 0,0-1,0 1,0 0,0 0,-1 0,1-1,0 1,0 0,0 0,-1 0,1-1,0 1,0 0,-1 0,1 0,0 0,0 0,-1-1,1 1,0 0,0 0,-1 0,1 0,0 0,-1 0,1 0,0 0,25-8,147-8,0-3,-154 17,0-2,0 0,0-1,0 0,-1-2,0 0,0-1,-1-1,1-1,17-21,-23 13</inkml:trace>
  <inkml:trace contextRef="#ctx0" brushRef="#br0" timeOffset="7169.306">7903 1075,'-5'33,"-2"21,1 6,1-7</inkml:trace>
  <inkml:trace contextRef="#ctx0" brushRef="#br0" timeOffset="7653.138">8354 989,'-11'23,"1"0,1 0,1 1,1 0,1 1,2-1,0 1,1 0,2 0,0 0,2 5,0-26,0 1,0-1,1 0,-1 0,1 1,0-1,0 0,0 0,1-1,0 1,-1 0,1-1,0 0,0 0,1 0,-1 0,1 0,0 0,-1-1,1 0,0 0,0 0,1 0,-1-1,0 1,1-1,-1 0,0-1,1 1,-1-1,1 0,-1 0,3 0,4 0,-1-1,1 0,0 0,0-1,-1 0,1-1,-1 0,0-1,0 0,0-1,-1 0,1-1,5-4,-4 0,0 0,-1 0,0-1,-1-1,0 0,-1 0,0-1,-1 1,-1-2,0 1,-1-1,0 0,-1 0,0-1,-2 7,0-1,-1 1,0-1,0 0,-1 0,0 1,0-1,-1 0,0 0,-1 1,0-1,0 1,-1-1,0 1,0 0,-1 0,0 1,-1-1,1 1,-2 0,1 0,-1 0,-5-5,6 8,1 1,-1-1,0 1,0 0,0 0,0 1,0 0,0 0,-1 0,1 0,-1 1,1 0,-1 0,0 0,0 1,1 0,-1 0,0 1,1-1,-1 1,0 0,1 1,-1-1,1 1,0 0,-1 1,1-1,0 1,0 0,1 0,-3 2,-18 14</inkml:trace>
  <inkml:trace contextRef="#ctx0" brushRef="#br0" timeOffset="8066.724">8918 1215,'92'-101,"37"-31,-127 132,0-1,0 1,0 0,0 0,0 0,0 0,0 0,0 0,0 1,0-1,0 0,0 1,0 0,0 0,0-1,0 1,0 0,-1 1,1-1,0 0,-1 0,1 1,-1-1,1 1,-1-1,0 1,1 0,-1-1,0 1,0 0,0 0,-1 0,1 0,0 0,-1 0,1 0,-1 0,0 0,1 0,-1 1,5 9,-2-5,1 1,0 0,1-1,0 0,0 0,0 0,1-1,0 0,0 0,0 0,1-1,0 0,0 0,1-1,-1 0,1 0,0 0,0-1,0-1,0 1,0-1,1-1,-1 1,1-1,-1-1,1 0,0 0,-1 0,1-1,-1-1,0 1,1-2,-1 1,4-2,-3-1,1 0,-1 0,0-1,-1 0,1 0,-1-1,-1-1,1 1,-1-1,0 0,-1 0,0-1,0 0,-1 0,0-1,-1 1,0-1,0 0,-1 0,-1 0,0-1,0 1,0-1,-1-6,-1-6</inkml:trace>
  <inkml:trace contextRef="#ctx0" brushRef="#br0" timeOffset="9137.418">10922 30,'1'654,"27"-184,-28-376,-1-70</inkml:trace>
  <inkml:trace contextRef="#ctx0" brushRef="#br0" timeOffset="9333.243">10583 764,'48'0,"45"-5,16-1,-1 0,-4 1,-11 1,-11 2,-15 1,-9 0,-10 1,-8 0,-10 1</inkml:trace>
  <inkml:trace contextRef="#ctx0" brushRef="#br0" timeOffset="9588.243">11543 792,'-13'19,"0"1,1 1,1 0,1 0,1 1,1 0,1 0,1 1,0 0,2 1,-1 20,4-40,1 1,0-1,-1 1,1-1,1 1,-1-1,1 1,0-1,0 1,0-1,0 0,1 1,0-1,0 0,0 0,0 0,1-1,-1 1,1-1,0 1,0-1,0 0,1 0,-1 0,1 0,-1-1,1 1,0-1,0 0,0 0,0-1,1 1,-1-1,0 0,1 0,-1 0,1 0,-1-1,2 0,6 1,0-1,0 0,0-1,0-1,-1 0,1 0,0-1,-1 0,0-1,1-1,-2 0,1 0,0-1,-1 0,0-1,-1 0,0-1,0 0,0 0,-1-1,0 0,-1 0,0-1,0 0,4-9,-7 11,1 0,-1 0,-1-1,1 1,-2-1,1 0,-1 1,0-1,-1 0,0-1,0 1,-1 0,-1 0,1 0,-1 0,-1 0,0 0,0 0,-1 0,0 1,0-1,-1 1,0 0,0 0,-1 0,0 1,-1-1,1 1,-1 0,-1 1,1-1,-1 2,-1-1,1 1,-1 0,1 0,-1 1,-1 0,1 0,-1 1,-7-2,-88 11,76 1</inkml:trace>
  <inkml:trace contextRef="#ctx0" brushRef="#br0" timeOffset="10093.342">12193 821,'-15'20,"2"1,0 1,1 0,1 0,2 1,0 1,1 0,1 0,2 0,0 1,1 4,4-26,-1 1,1-1,0 1,0-1,1 0,-1 1,0-1,1 0,0 1,0-1,0 0,0 0,1 0,-1 0,1 0,0 0,0 0,0 0,0-1,0 1,1-1,-1 1,1-1,-1 0,1 0,0 0,0 0,0-1,0 1,0-1,0 0,0 0,1 0,-1 0,0-1,1 1,-1-1,0 0,1 1,-1-2,1 1,-1 0,0-1,1 1,-1-1,1-1,129-67,-102 44,-1-1,-1-2,-2 0,0-2,-2-1,-1-3,-11 18,10-14,-2-2,-1 0,-2-1,-1-1,-2-1,-1 0,-1-1,-2 0,-2-1,-2 0,-1 0,-1-1,-3 0,-1 1,-2-14,0 31,0 0,-2 1,0 0,-2-1,0 1,-1 0,0 1,-5-6,9 18,0 1,-1 0,0-1,0 1,0 0,-1 1,1-1,-1 1,0-1,-1 1,1 1,-1-1,1 0,-1 1,0 0,-1 0,1 1,0-1,-1 1,1 0,-1 1,0-1,0 1,1 0,-1 1,0-1,0 1,0 0,-3 1,-8 5,0 1,1 0,0 2,0-1,1 2,0 0,1 1,0 0,1 1,0 1,0 0,2 1,0 0,0 1,1 0,-3 9,-1-6,0 1,2 0,0 1,2 1,0 0,1 0,1 1,1 0,1 1,1-1,1 1,1 0,1 0,1 0,1 0,1 0,1 0,1 0,1 0,1 0,1-1,1 0,1 0,1-1,1 0,0 0,2-1,7 9,-8-17,0 0,0-1,1 0,0-1,1-1,0 0,1-1,0 0,0-1,0 0,1-2,0 1,0-2,1 0,-1-1,1 0,0-1,0-1,11-1,50-1,-45 0</inkml:trace>
  <inkml:trace contextRef="#ctx0" brushRef="#br0" timeOffset="11033.269">13152 708,'-27'22,"2"-3,1 1,0 1,2 2,0 0,2 1,0 0,2 2,1 0,-8 18,24-43,0 1,0 0,0-1,0 1,1 0,-1 0,0 0,1 0,-1 0,1 0,0 0,0 0,0 0,0 0,0 0,0 0,0 0,0 0,1 0,-1 0,1 0,0 0,0 0,-1-1,1 1,0 0,1 0,-1-1,0 1,0-1,1 1,-1-1,1 1,-1-1,1 0,-1 0,1 0,0 0,0 0,-1 0,1 0,0-1,0 1,0 0,0-1,0 0,0 1,1-1,14-1,-1 0,1-1,-1-1,0-1,0 0,0-1,-1-1,1 0,-2-1,1-1,-1 0,0-1,0 0,7-8,95-74,-114 91,1-1,-1 1,1 0,0-1,-1 1,1 0,-1 1,1-1,-1 0,1 1,-1-1,1 1,-1 0,1 0,-1 0,1 0,-1 0,0 1,0-1,0 1,0-1,0 1,0 0,0 0,0 0,-1 0,1 0,-1 0,0 0,1 0,-1 1,0-1,0 1,0-1,-1 1,1-1,-1 1,1-1,-1 1,0-1,0 1,0 2,11 21,-11-22,1 0,0 0,1-1,-1 1,1-1,0 1,-1-1,1 0,1 1,-1-1,0 0,1-1,0 1,-1 0,1-1,0 1,1-1,-1 0,0 0,0 0,1 0,-1-1,1 0,0 1,-1-1,1-1,0 1,0 0,0-1,-1 0,1 0,0 0,0 0,0-1,0 1,-1-1,1 0,0 0,1-1,11-10,-1-2,0 1,-1-2,0 0,-2 0,1-1,-2-1,0 0,-1 0,-1-1,-1-1,3-10,-2 12,5-4,-7 30,-6 41,-1-42,16 128,-14-130,0-1,0 0,0 0,1 0,-1 0,1 0,1-1,-1 1,0-1,1 0,0 1,0-2,0 1,1-1,-1 1,1-1,0 0,0-1,0 1,0-1,0 0,1 0,0 0,-1-2,-1 1,1-1,-1 1,1-1,-1-1,1 1,-1-1,1 1,-1-1,0 0,1-1,-1 1,0-1,0 0,0 0,0 0,0-1,-1 1,1-1,-1 0,1 0,-1 0,3-4,61-91,-52 73,103-202,-117 225,-1 2,-1-1,1 0,0 0,0 0,0 0,0 0,0 0,0 0,0 0,0 0,0 0,0 0,0 0,1 0,-1 0,0 0,1 1,-1-1,1 0,-1 0,1 0,-1 0,1 1,0-1,-1 0,1 1,0-1,-1 0,1 1,0-1,0 1,0-1,0 1,-1 0,1-1,0 1,0 0,0-1,0 1,0 0,0 0,0 0,0 0,0 0,0 0,0 0,0 0,0 1,0-1,0 0,0 0,-1 1,1-1,0 1,0-1,0 1,0-1,-1 1,2 0,51 191,-29-107,-3 1,-4 1,-4 1,-4 0,-3 0,-5 28,-1-100,-1 1,0-1,-1 0,-1 0,0 0,-1-1,-1 1,-1-1,0 0,-1 0,0-1,-1 0,-1 0,0-1,-5 5,0-2,-1-1,0 0,-1-1,-1-1,0-1,-13 7,24-15,0-1,0 0,0 0,-1 0,0-1,1 0,-1 0,0-1,0 0,0 0,0 0,0-1,0 0,0 0,0-1,0 0,0 0,1-1,-1 0,0 0,-5-3,7 3,1-1,0 0,0 0,-1 0,2 0,-1 0,0-1,1 0,0 1,-1-1,2-1,-1 1,0 0,1-1,0 1,0-1,0 0,1 0,-1 1,1-1,0 0,1 0,-1 0,1 0,0-1,0 1,0 0,1-2,1-6,1 0,0 0,1 0,0 1,1-1,0 1,1 0,1 0,-1 1,4-4,18-15,0 1,2 1,1 1,1 2,1 1,1 2,1 1,1 2,1 2,8-2,-45 19,80-40,1 4,2 4,1 4,36-6,-66 23,-9 3</inkml:trace>
  <inkml:trace contextRef="#ctx0" brushRef="#br0" timeOffset="17935.852">536 2203,'176'-28,"1"8,1 8,0 7,62 11,3-3,-41-2,481-13,393-7,-750 21,315-32,-633 30,247-1,63 14,-195-2,0-7,0-4,12-7,525-14,-132-5,185-4,1493 32,-1484-30,-166 16,605-5,-917 18,603 27,-630-28,295 11,188 6,-630-17,-18 5,-34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3.1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0,'-35'59,"27"-37,-23 79,5 2,4 0,5 1,4 1,5 0,4 15,-1-27,-5 141,-11-1,-32 135,8-210,44-141,5-22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4.3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1 113,'237'21,"0"-10,15-11,-241 0,207-10,-1-10,78-22,-69 8,2 10,13 10,566 16,-300 24,85 6,-17-34,-124-26,-203 28,94 17,665 100,-802-94,-1-9,203-14,-230-1,919-58,-795 61,-111 44,-7-12,-176-33,-1 1,0 0,0 0,0 1,0 0,0 0,-1 0,0 0,1 1,-1 0,0 0,-1 1,1-1,-1 1,0 0,0 0,0 1,-1-1,0 1,0-1,0 1,-1 0,0 0,0 0,0 1,-1 1,0 38,-3 1,-1-1,-3 0,-1 0,-3-1,-2 0,-1 0,-16 33,6-8,-127 375,95-247,51-180,-1-1,0 0,-2-1,0 1,0-1,-2-1,-3 5,11-18,0-1,0 1,-1-1,1 1,-1-1,1 0,-1 1,1-1,-1 0,0 0,0 0,1 0,-1-1,0 1,0 0,0-1,0 1,0-1,0 0,0 1,0-1,0 0,0 0,0-1,0 1,0 0,0-1,0 1,0-1,0 1,1-1,-1 0,0 0,0 0,0 0,1 0,-1 0,1-1,-1 1,1-1,-1 1,1-1,0 1,0-1,0 1,0-1,0 0,0 0,0 0,0 0,1 1,-1-1,1 0,0 0,-1-2,-4-17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9:26.16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0 171,'155'-11,"0"6,110 14,440-1,-441-9,93 29,-44-45,-102-13,-126 21,-1 4,1 4,12 4,32-1,447-2,-293-27,48-3,-19 30,-201 14,-93-9,1-2,0 0,0-2,0 0,0 0,0-2,1-1,224-24,151 27,-199 28,-145-28,1-2,-1-2,0-2,9-4,21 0,1 4,-1 3,22 5,19-2,-108-1,59 0,-1 2,0 4,5 4,-37-6,0-2,1-2,-1-2,0-1,0-2,0-2,11-4,54-8,117-13,92 2,-37 32,-190 10,65-1,158-36,-158 37,-90-2,0-4,0-2,1-2,29-5,17 1,23-11,-109 8,1 2,0 0,-1 2,1 0,0 2,0 1,17 3,15 6,-32-7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  <inkml:trace contextRef="#ctx0" brushRef="#br1" timeOffset="18873.158">0 1016,'23'77,"-20"-51,27 101,-29-118,1 1,0-1,1 0,0 0,1 0,0 0,0 0,1-1,0 1,0-1,1-1,0 1,1-1,-1 0,1 0,1-1,-1 0,1 0,0-1,0 0,1-1,0 1,-1-2,1 1,1-1,5 1,18 1,1-1,0-2,0-2,0-1,0-1,0-2,14-4,101-7,208-13,58-1,116 0,9 18,-93-23,-35 11,528 5,-631 20,272-13,63-46,-220 22,-46 25,-374 10,-3 1,0-1,0 1,1 0,-1-1,0 1,1-1,-1 1,0-1,1 0,-1 1,0-1,1 0,-1 0,1 0,-1 0,1 0,-1-1,0 1,1 0,-1 0,0-1,1 1,-1-1,0 0,1 1,-1-1,0 0,0 0,0 1,0-1,0 0,0 0,0 0,0 0,0-1,0 1,0 0,-1 0,1 0,0-1,-1 1,1 0,-1-1,0 1,1-1,-1 1,0 0,0-1,0 1,0-1,0 1,0 0,0-1,0 1,-1-1,1 1,-1 0,1-1,-3-2,-9-16,0-1,2 0,0-1,1 0,1 0,1-1,1 0,2 0,0 0,1-2,4-190,0 186</inkml:trace>
  <inkml:trace contextRef="#ctx0" brushRef="#br1" timeOffset="20240.542">3556 1412,'2'43,"2"1,2-1,1 0,10 27,-16-69,14 60,-3 1,-2 0,0 23,2 343,23 215,-23 39,14-132,4 217,-31 899,-29-1183,32-182,24-151,4 45,-30 30,0-225,0 1,-1-1,1 1,0-1,0 1,0-1,-1 1,1-1,0 1,0 0,0-1,0 1,0-1,0 1,0-1,0 1,0 0,1-1,-1 1,0-1,0 1,0-1,1 1,-1-1,0 1,0-1,1 1,-1-1,1 1,-1-1,0 0,1 1,-1-1,1 1,-1-1,1 0,-1 0,1 1,-1-1,1 0,-1 0,1 0,-1 1,1-1,-1 0,1 0,0 0,-1 0,1 0,-1 0,1 0,-1 0,1 0,0-1,-1 1,1 0,0 0,4-11</inkml:trace>
  <inkml:trace contextRef="#ctx0" brushRef="#br1" timeOffset="21242.952">3612 1581,'-1'-1,"-1"0,1 0,0-1,-1 1,1 0,-1 0,1 1,-1-1,1 0,-1 0,0 1,1-1,-1 1,0-1,1 1,-1 0,0 0,0 0,0 0,1 0,-1 0,0 0,1 0,-1 1,0-1,0 1,1 0,-1-1,1 1,-1 0,0 0,1 0,-5 0,-245 78,250-79,1 0,0 0,-1-1,1 1,-1 0,1 0,-1 0,1 0,-1 0,1 0,-1-1,1 1,-1 0,1 0,-1 1,1-1,-1 0,1 0,-1 0,1 0,-1 0,1 0,-1 1,1-1,-1 0,1 0,0 1,-1-1,1 0,-1 1,1-1,0 0,-1 1,1-1,0 1,0-1,-1 0,1 1,0-1,0 1,-1-1,1 1,0-1,0 1,0-1,0 1,0-1,0 1,0-1,0 1,0-1,0 1,0-1,0 1,0-1,0 1,1-1,-1 1,0-1,0 0,1 1,-1-1,0 1,1-1,34 12,124 10,75 12,-52-11,15 11,-101-17,-132-44,-481-244,493 260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4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1,'134'229,"75"169,5-63,-204-317,-6-10,0 0,0-1,1 1,0-1,0 0,1 0,-1-1,1 1,1-1,-1-1,4 3,7 0</inkml:trace>
  <inkml:trace contextRef="#ctx0" brushRef="#br0" timeOffset="296.019">1130 198,'-158'163,"-6"-7,-20 4,-234 159,395-289,21-20</inkml:trace>
  <inkml:trace contextRef="#ctx0" brushRef="#br0" timeOffset="752.409">0 424,'743'227,"-665"-208,0-4,0-4,49 0,61 14,-182-23,-7-1</inkml:trace>
  <inkml:trace contextRef="#ctx0" brushRef="#br0" timeOffset="1048.857">791 1,'-10'47,"-3"51,1 17,2 4,3-9,3-14,-3-13,0-11,1-8,1-6,2-3,2-6,-5-2,0-3,0-11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7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515 31,'-169'-27,"139"25,0 1,0 1,0 1,0 2,1 1,0 2,-1 1,-12 5,38-10,0 0,-1 0,1 1,0 0,1 0,-1 0,1 0,-1 0,1 1,0-1,0 1,0 0,1 0,-1 0,1 0,0 1,0-1,1 1,-1-1,1 1,0-1,0 1,0 0,1 0,0-1,0 1,0 0,0 0,1-1,0 1,0 0,0-1,1 1,-1-1,1 1,0-1,1 2,8 14,0 1,1-2,2 0,0 0,0-2,2 0,14 13,22 25,61 51,-85-84,-2 2,0 1,-2 0,-1 2,0 2,-17-18,0 0,-1 0,-1 1,0-1,0 1,-1 0,0 0,-1 1,-1-1,0 0,-1 1,0-1,-1 0,-1 9,1-14,-1 0,0 0,0 1,-1-1,0 0,0-1,-1 1,0-1,0 1,0-1,-1 0,0 0,0-1,0 0,-1 0,1 0,-1 0,-1-1,1 0,0 0,-2 0,-7 3,1 0,-1-1,0-1,-1 0,1-1,-1-1,0 0,0-1,-6 0,16-2,0 1,1-1,-1-1,0 1,1-1,-1 0,0 0,1 0,-1-1,1 0,-1 0,1 0,0-1,0 1,0-1,0-1,1 1,-1-1,1 0,0 0,0 0,0 0,1-1,-1 1,1-1,-2-3,1-2,0 1,0-1,1 0,0 0,1 0,0 0,0 0,1 0,0-1,1 1,1-1,-1-1,5-11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0,'4'5,"3"2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1,'-5'19,"4"6,1-1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1,'-54'57,"3"4,2 1,3 3,3 1,3 2,-16 41,39-73,1 1,2 1,1 0,3 0,0 1,3 0,-2 34,7-57,2-1,0 0,0 1,2-1,0 0,0 0,1 0,1 0,1-1,0 1,1-1,0 0,1-1,1 1,0-1,1-1,0 0,1 0,0-1,1 0,8 6,-7-9,1 0,0-1,1-1,0 0,0-1,0 0,1-1,-1-1,1 0,0-1,0-1,0 0,0-1,0 0,0-2,0 0,-8 2,0-1,0 0,0 0,0-1,0 0,0 0,-1-1,1 0,-1 0,0 0,1-1,-2 0,1 0,0-1,-1 1,0-1,0-1,0 1,-1 0,0-1,0 0,0 0,0 0,-1-1,0 1,-1-1,0 0,0 0,0 0,-1 0,1 0,-1-6,0 1,1 0,-2 0,0 1,0-1,-1 0,0 0,-1 1,0-1,-1 1,-1 0,0-1,0 1,-1 1,0-1,-1 1,0 0,-1 0,0 1,0 0,-1 0,0 0,-1 1,0 1,0-1,-10-5,4 4,-1 1,1 1,-1 0,-1 1,1 0,-1 2,0 0,0 1,0 0,0 1,-1 1,1 1,-1 1,1 0,0 1,0 1,0 1,0 0,0 1,1 1,-13 6,-3 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0,'-9'10,"1"7,2 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 1,'-5'14,"-1"6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2,'-30'51,"2"1,2 1,3 2,2 0,3 1,-6 31,21-70,0 0,1 0,1 0,0 0,1 1,1-1,2 9,-2-21,-1-1,1 1,1 0,-1-1,1 1,-1 0,1-1,0 0,1 1,-1-1,1 0,0 0,0-1,0 1,0 0,1-1,0 0,-1 0,1 0,0 0,1-1,-1 1,0-1,1 0,-1-1,1 1,-1-1,2 1,6 0,0-1,1 0,-1-1,0 0,1 0,-1-2,0 1,1-2,-1 1,0-2,0 0,-1 0,1-1,-1 0,0-1,-1 0,1-1,-1 0,0-1,-1 0,0-1,0 1,-1-2,0 1,4-7,-3 2,1 0,-2 0,0-1,0 0,-2 0,0-1,0 0,-2 0,0 0,-1 0,0-1,-1 0,-1 1,-1-1,0 0,-2 1,1-1,-5-13,5 19,-2 0,0 0,0 0,-1 0,0 0,0 1,-2 0,1 0,-1 0,0 1,-1-1,0 2,-1-1,0 1,0 0,-1 1,0 0,0 0,0 1,-1 0,0 0,-1 1,1 1,-1 0,1 0,-1 1,-11-2,-50 6,41 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126 174,'-16'24,"1"0,1 1,1 0,1 1,1 1,2-1,0 2,2-1,1 1,2 0,0 1,1 7,2-31,1 0,-1 1,1-1,0 1,0-1,0 1,1-1,0 1,0-1,0 1,1-1,0 0,0 0,0 0,1 0,-1 0,1 0,0-1,1 1,-1-1,1 0,0 0,0 0,0-1,0 1,1-1,-1 0,1 0,0-1,0 1,0-1,0 0,1 0,-1-1,1 1,5-1,0 0,1-1,-1 0,0 0,0-1,0-1,0 0,0 0,-1-1,1-1,-1 1,0-2,1 1,-2-2,1 1,-1-1,0-1,0 1,6-7,0-2,1 0,-2-1,0 0,-1-1,-1 0,-1-2,0 1,-1-1,6-17,-7 13,-1 0,-1-1,-1 0,-1 0,-1 0,-1 0,-1-1,-2-20,0 37,0 0,-1 0,-1 0,1 0,-1 1,0-1,-1 1,0-1,0 1,-1 0,0 0,0 0,0 0,-1 1,0 0,0 0,-1 0,0 1,0 0,0 0,0 0,-1 1,0-1,0 2,0-1,0 1,-1 0,-6-1,-14-3,2 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32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1 308,'34'-11,"1"-1,-2-2,0-1,0-2,-2-1,0-1,-1-2,-1-1,-1-2,-1 0,-1-2,2-4,26-19,-53 48,1 1,-1-1,1 0,-1 1,1-1,0 1,-1-1,1 1,0 0,0 0,-1 0,1 0,0 0,0 0,-1 0,1 0,0 1,-1-1,1 1,0-1,-1 1,1 0,-1-1,1 1,-1 0,1 0,-1 0,0 0,1 0,-1 1,0-1,0 0,0 1,0-1,0 1,0-1,0 1,0 0,11 23,-2-1,0 1,-1 1,-2-1,-1 1,1 12,-6-31,19 108,-5 1,-1 108,-13-177,-2 0,-1 0,-3 0,-2 0,-2-1,-2 0,-2-1,-2 0,-43 47,56-90,0 0,0 1,0-1,0 0,0 0,0-1,-1 1,1 0,-1-1,1 0,-1 1,0-1,0 0,1 0,-1-1,0 1,0 0,0-1,0 0,0 0,0 0,1 0,-1 0,0 0,0-1,0 0,0 1,0-1,1 0,-1 0,0-1,1 1,-1 0,-2-2,0-5,-1 1,1-1,1 0,-1 0,1-1,1 1,0-1,0 0,0 0,1 0,1 0,-1 0,2 0,-1-1,1 1,0 0,1-1,1-6,-1-6,1-30,2 1,2-1,3 1,2 0,2 1,2 1,3 0,1 1,3 1,2 1,16-24,-30 52,1 0,1 1,0 0,2 1,0 0,0 1,1 0,1 2,1 0,0 0,0 2,1 0,1 1,-1 1,2 0,-1 2,1 0,0 1,1 1,-1 1,1 1,11 0,-27 3,1 1,-1-1,1 1,-1 0,0 0,0 1,0 0,0 0,0 0,0 0,0 1,-1 0,1 0,-1 0,1 0,-1 1,-1 0,1-1,0 1,-1 1,0-1,0 1,0-1,0 1,-1 0,0 0,0 0,1 5,2 6,-1 1,-1 0,-1 0,0 0,-2 0,0 0,0 1,-3 8,0-13,0 1,-1-1,-1 0,0-1,-1 1,0-1,-1 0,0 0,-1-1,0 0,-1-1,0 1,0-2,-1 1,-1-1,0-1,0 0,0-1,-1 0,0 0,0-1,-1-1,-12 4,14-5,-1 1,1-2,-1 0,0 0,0-1,0-1,0 0,0 0,0-1,0-1,0 0,0-1,0 0,0 0,0-2,1 1,-1-2,1 1,0-1,1-1,-2-1,-6-9</inkml:trace>
  <inkml:trace contextRef="#ctx0" brushRef="#br0" timeOffset="500.36">1158 562,'189'-252,"-166"224,2 0,1 2,1 0,1 2,1 1,1 2,1 1,1 1,9-3,-40 21,1-1,0 1,0 0,0-1,0 1,0 0,0 0,0 1,0-1,0 0,1 1,-1-1,0 1,0 0,1-1,-1 1,0 0,0 1,1-1,-1 0,0 1,0-1,1 1,-1 0,0-1,0 1,0 0,0 0,0 1,0-1,0 0,-1 1,1-1,0 1,-1-1,1 1,-1 0,1 0,-1-1,0 1,0 0,0 0,0 1,0-1,0 0,-1 0,1 0,-1 0,1 2,-14 90,10-85,0-1,1 0,0 0,0 1,1-1,0 1,1-1,0 1,0-1,1 1,1 1,-2-8,1 0,-1 0,1 0,0-1,0 1,0 0,0-1,0 1,1-1,-1 1,0-1,1 1,-1-1,1 0,-1 0,1 0,-1 0,1 0,0 0,0 0,-1-1,1 1,0 0,0-1,0 0,0 1,0-1,0 0,0 0,0 0,-1 0,1 0,0-1,0 1,0-1,0 1,1-1,67-29,4-27,-61 44,1 1,1 1,0 0,0 1,1 1,0 0,1 1,-1 1,4 0,-18 6,0 1,-1-1,1 1,0 0,0-1,0 1,-1 0,1 0,0 0,0 1,0-1,-1 0,1 1,0-1,0 1,-1-1,1 1,0 0,-1 0,1 0,-1 0,1 0,-1 0,1 0,-1 0,0 1,0-1,0 1,1-1,-1 0,-1 1,1 0,0-1,0 1,0 0,-1-1,1 1,-1 0,0 0,1 0,3 80,-4-72,-2 24,0-27,0 1,1 0,0-1,0 1,1-1,0 1,0 0,1-1,0 1,0 0,1-1,0 1,0-1,1 0,0 0,0 0,0 0,1 0,0-1,1 0,-1 0,1 0,1 0,-1-1,4 3,11 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9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0,'-10'191,"8"-1,8 3,0 116,-5-303,-1 0,-1 0,1 0,-1 0,0 0,0 0,-1-1,0 1,0 0,0-1,-1 1,1-1,-4 4,-5 4</inkml:trace>
  <inkml:trace contextRef="#ctx0" brushRef="#br0" timeOffset="248.092">1 565,'43'-5,"29"-1,7 0,-1 1,-8 2,-12 0,-6 2,-2 1,-5 0,-5 0,-5 0,-8 0</inkml:trace>
  <inkml:trace contextRef="#ctx0" brushRef="#br0" timeOffset="503.135">960 508,'-7'13,"1"0,1 0,0 1,0 0,2 0,-1 0,2 0,0 0,1 1,0-1,1 1,1-1,0 0,1 1,1-1,0 0,4 13,-3-23,-1 1,1-1,0 0,0 0,0 0,0 0,1-1,-1 0,1 0,0 0,0 0,0-1,1 0,-1 0,0 0,1-1,-1 1,1-1,0-1,-1 1,1-1,0 0,-1 0,1-1,0 0,-1 0,1 0,-1 0,1-1,-1 0,0 0,0-1,0 1,0-1,0 0,0-1,-1 1,0-1,1 0,-1 0,-1 0,1 0,-1-1,1 1,-1-1,0-1,0 0,0 0,0-1,-1 1,1-1,-1 0,-1 0,0 0,0 0,0 0,0 0,-1 0,-1 0,1 0,-1 0,0 0,-1 0,1 0,-1 1,-1-1,1 0,-1 1,-1 0,1 0,-1 0,0 0,0 0,0 1,-3-2,-2-5,-2 1,0 1,0-1,-1 2,0 0,0 0,-1 1,0 0,-1 1,1 1,-2 0,-12-3,2 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60 224,'-12'31,"1"0,2 1,1 0,1 1,2 0,1 0,2 0,1 34,1-62,0 0,0 0,0 0,1 0,0 0,0 0,0 0,0 0,1 0,0 0,0-1,0 1,1-1,-1 1,1-1,0 0,1 0,-1 0,0 0,1-1,0 1,0-1,0 0,0 0,1-1,-1 1,1-1,0 0,-1 0,1 0,0-1,0 0,0 0,0 0,0-1,1 1,-1-1,0 0,0-1,0 1,3-1,10-5,0 0,-1-1,1 0,-1-2,-1 0,1 0,-2-2,1 0,-2-1,1 0,-2-2,0 1,0-1,-1-1,3-1,-1-1,-1 0,0-1,-1 0,-1-1,-1 0,-1 0,0-1,-1-1,-2 1,0-1,-1-1,-1 1,-1-1,-1 0,-3 13,0 1,0 0,-1 0,0 0,-1 0,0 0,0 1,0-1,-1 1,0 0,-1 0,0 0,0 1,0-1,-1 1,1 0,-2 1,1-1,0 1,-1 1,0-1,0 1,-1 0,1 1,-1 0,0 0,0 1,0 0,0 0,0 0,0 1,0 1,-1-1,1 1,0 1,0 0,0 0,-1 0,1 1,0 0,1 1,-4 1,-127 74,112-59</inkml:trace>
  <inkml:trace contextRef="#ctx0" brushRef="#br0" timeOffset="346.914">879 83,'-16'26,"0"1,2 1,1 0,1 1,2 0,0 1,2 0,-2 20,8-45,1 0,-1 0,1 0,0 0,0 0,0 1,1-1,0 0,0 0,0 0,1 1,0-1,-1 0,2 0,-1 0,1 0,0 0,0 0,0-1,0 1,1-1,0 1,0-1,0 0,1 0,-1 0,1-1,0 1,0-1,0 0,0 0,5 2,2-2,0-2,1 1,-1-1,0-1,1 0,-1-1,0 0,0 0,0-1,0-1,0 0,0 0,0-1,-1-1,0 0,0 0,0-1,-1 0,1 0,-2-1,1-1,-1 1,0-1,0-1,-1 1,0-2,-1 1,2-3,-1-2,0-1,-1 0,-1-1,0 1,-1-1,0 0,-2 0,1 0,-2 0,-1-1,0-3,0 12,-1 0,0 0,-1 0,1 0,-2 0,1 1,-1-1,0 1,-1-1,0 1,0 0,0 0,-1 1,0 0,0-1,-1 1,1 1,-1-1,-1 1,1 0,-1 1,0-1,-3 0,-1-1,-1 0,0 1,0 1,-1 0,0 0,1 1,-1 1,0 0,0 1,0 0,0 1,-1 0,1 2,-10 1,-3 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46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0,'-248'397,"-127"44,244-293,112-135,16-29,6 1</inkml:trace>
  <inkml:trace contextRef="#ctx0" brushRef="#br0" timeOffset="372.71">0 169,'27'43,"2"-1,1-2,2-1,2-1,1-1,2-3,1-1,26 16,-16-18,2-1,1-3,36 13,113 64,-194-100,1 0,-1 0,0 1,0 0,-1 0,0 0,0 1,0 0,0 0,-1 0,0 1,0-1,-1 1,0 0,0 0,0 0,-1 3,-2-10,0 0,0-1,0 1,0 0,0-1,0 1,-1 0,1-1,0 1,0 0,-1 0,1-1,0 1,0 0,-1 0,1-1,0 1,0 0,-1 0,1 0,0-1,-1 1,1 0,0 0,-1 0,1 0,-1 0,1 0,0 0,-1 0,1 0,0 0,-1 0,1 0,0 0,-1 0,1 0,0 0,-1 1,1-1,0 0,-1 0,1 0,0 0,-1 1,1-1,0 0,0 0,-1 1,1-1,0 0,0 0,-1 1,1-1,0 0,0 1,0-1,0 0,-1 1,1-1,0 0,0 1,0-1,0 1,-11-14</inkml:trace>
  <inkml:trace contextRef="#ctx0" brushRef="#br0" timeOffset="735.731">395 28,'28'307,"-5"-121,13 216,-36-345,-2 0,-2 0,-9 36,12-87,0-3,0-1,0 1,1-1,-1 1,1-1,-1 1,1 0,0-1,0 1,0-1,1 1,-1 0,1-1,-1 1,1-1,0 1,0-1,0 1,0-1,0 0,1 1,-1-1,10 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6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1 452,'0'34,"0"10</inkml:trace>
  <inkml:trace contextRef="#ctx0" brushRef="#br0" timeOffset="1">1 0,'0'0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53,'11'281,"-11"-277,1 0,-1 0,0 0,1 0,0 0,0 0,0 0,1 0,-1 0,1 0,0-1,0 1,0 0,1-1,-1 0,1 0,0 0,0 0,0 0,0 0,0-1,1 1,-1-1,1 0,-1 0,1 0,0-1,0 1,0-1,0 0,0 0,0-1,0 1,0-1,0 0,1 0,-1 0,0 0,0-1,0 1,0-1,0 0,0-1,6-2,0-1,-1 0,0-1,0 0,0-1,-1 1,0-2,0 1,-1-1,0 0,0 0,-1-1,0 0,-1 0,0-1,0 0,-1 1,0-1,-1-1,0 1,-1 0,0-1,0 0,-1 1,-1-1,1 0,-2 1,0-1,0 0,-1 1,0-1,-1 1,0 0,0-1,-1 1,-1 1,-2-6,4 11,-1 0,1 0,-1 1,1-1,-1 1,0 0,0 0,-1 0,1 0,-1 1,1 0,-1 0,0 0,0 0,0 1,0 0,0 0,0 0,0 0,0 1,0 0,0 0,0 1,0-1,0 1,0 0,0 0,0 1,0 0,0 0,0 0,0 1,-16 8</inkml:trace>
  <inkml:trace contextRef="#ctx0" brushRef="#br0" timeOffset="396.742">508 336,'5'-16,"1"-11,2 1,0 0,2 1,1 0,1 1,12-19,-24 42,1 1,-1-1,0 1,0-1,0 0,1 1,-1-1,0 1,1-1,-1 1,1-1,-1 1,0-1,1 1,-1 0,1-1,-1 1,1 0,0-1,-1 1,1 0,-1-1,1 1,-1 0,1 0,0 0,-1 0,1 0,0 0,-1-1,1 1,-1 1,1-1,0 0,-1 0,1 0,0 0,-1 0,1 1,-1-1,1 0,-1 0,1 1,0-1,-1 0,1 1,-1-1,0 1,1-1,-1 1,1-1,-1 0,0 1,15 36,-11-23,-3-9,1 1,0 0,0-1,0 0,1 1,0-1,0 0,0 0,0 0,1-1,0 1,0-1,0 0,1 0,-1-1,1 1,0-1,0 0,0 0,0 0,1-1,-1 0,1 0,-1 0,1-1,0 0,-1 0,1 0,0-1,0 0,0 0,0 0,0-1,-1 0,1 0,0 0,3-2,0-3,-1-1,0 1,-1-2,0 1,0-1,0 0,-1 0,0-1,-1 0,0 0,0 0,-1-1,0 1,0-1,1-8,12-27,5-12,-15 33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5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0,'1'148,"7"0,6-1,31 134,12-26,-50-221,-10-26</inkml:trace>
  <inkml:trace contextRef="#ctx0" brushRef="#br0" timeOffset="264.393">0 734,'39'0,"26"0,8 0,-5 0,-8 0,-10 0,-9 0,-6 5,-4 1,-4 0,-5-1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7:5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53,'-5'-3,"-1"-1,-1 1,1 1,0-1,-1 1,1 0,-1 1,1-1,-1 1,0 1,0-1,1 1,-1 0,0 1,0-1,-1 2,-13 2,-1 2,1 0,0 1,0 2,1 0,0 1,0 1,2 0,-1 2,1 0,1 1,0 1,2 0,-1 2,2-1,0 2,1 0,1 0,0 2,-6 15,3-11,0 2,1 0,2 0,1 1,1 1,1 0,2 0,0 0,2 1,1 0,2 0,1 1,1-1,2 17,0-33,1 0,1 0,0 0,1 0,0-1,0 0,2 0,-1 0,1-1,1 0,0 0,1-1,0 0,1 0,-1-1,2-1,-1 1,1-2,1 0,-1 0,1-1,0 0,1-1,-1 0,1-1,0-1,0 0,1-1,-1 0,0-1,1 0,-1-1,1-1,-1 0,0-1,3 0,35-16,-33 8</inkml:trace>
  <inkml:trace contextRef="#ctx0" brushRef="#br0" timeOffset="328.368">848 590,'-16'27,"1"1,1 0,1 1,2 0,1 1,1 1,2-1,0 1,3 1,0 1,4-28,-1 1,1-1,0 0,0 0,1 0,0 0,-1 0,2 0,-1 0,1 0,-1 0,1 0,1-1,-1 1,1-1,-1 1,1-1,1 0,-1 0,0-1,1 1,0-1,0 1,0-1,0 0,1-1,-1 1,1-1,-1 0,1 0,0 0,0 0,0-1,0 0,2 0,7-1,0 0,-1-1,1-1,0 0,-1-1,1 0,-1-1,0-1,0 0,0-1,-1 0,0-1,0 0,-1-1,0 0,0-1,-1 0,0-1,0 0,-1 0,-1-1,1 0,-2-1,0 0,0 0,-1-1,-1 1,1-3,27-135,-33 145,0 0,0 0,0 0,-1 0,0 0,0 0,0 0,-1 1,0-1,0 0,0 1,0-1,-1 1,1-1,-1 1,0 0,-1 0,1 1,-1-1,0 1,1-1,-1 1,-1 1,1-1,0 0,-1 1,1 0,-4-1,0 0,0 1,1 0,-1 0,0 1,0 0,0 1,0-1,1 2,-1-1,0 1,0 0,0 1,0-1,1 2,-1-1,1 1,0 0,-1 1,1-1,-2 3,-10 5</inkml:trace>
  <inkml:trace contextRef="#ctx0" brushRef="#br0" timeOffset="796.632">1299 957,'7'-34,"1"0,2 1,1 0,1 0,16-27,-28 59,0 0,1-1,-1 1,0 0,1 0,-1 0,1-1,-1 1,1 0,-1 0,1 0,0 0,0 0,0 0,-1 0,1 0,0 1,0-1,0 0,0 0,0 1,0-1,1 1,-1-1,0 1,0-1,0 1,0 0,1-1,-1 1,0 0,0 0,1 0,-1 0,0 0,0 0,1 0,-1 1,0-1,0 0,0 1,1-1,-1 1,0-1,0 1,0-1,0 1,0 0,0 0,0-1,0 1,0 0,0 0,-1 0,1 0,0 0,-1 0,1 0,0 0,-1 1,1-1,-1 0,0 0,1 0,-1 1,0-1,0 0,0 1,2 2,44 96,-45-97,1 0,1 0,-1-1,0 1,1-1,-1 1,1-1,0 0,0 0,0 0,0 0,0-1,0 1,1-1,-1 0,0 0,1 0,-1 0,0-1,1 0,-1 1,1-1,-1 0,1 0,-1-1,1 1,-1-1,1 0,-1 0,1 0,5-4,-2-1,1 0,0 0,-1 0,-1-1,1 0,-1-1,0 1,0-1,-1 0,0-1,-1 1,0-1,0 0,-1 0,2-8,11-66,-21 64</inkml:trace>
  <inkml:trace contextRef="#ctx0" brushRef="#br0" timeOffset="1600.548">2033 590,'-16'22,"0"2,2 0,0 0,2 1,0 1,2 0,1 0,1 1,2 1,0-1,0 18,5-40,0 0,1 0,-1 0,1 0,1 0,-1 0,1 0,0 0,0-1,0 1,0 0,1 0,0-1,0 1,0-1,1 0,0 1,-1-1,1 0,1 0,-1-1,0 1,1-1,0 0,0 0,0 0,0 0,0-1,1 1,-1-1,1 0,0-1,-1 1,1-1,4 1,2-1,1-1,-1 0,1-1,-1 0,1-1,-1 0,0-1,0 0,0 0,0-2,0 1,-1-1,0-1,0 0,0 0,-1-1,0 0,0-1,-1 1,0-2,0 1,-1-1,0-1,0 1,-1-1,-1 0,1-1,21-34,-2 0,-3-2,-1-1,-2 0,-2-2,8-46,-19 68,-1-2,-2 1,-1 0,-1-1,-1 1,-2 0,-1-1,-1 1,-2 0,0 0,-3 1,-9-25,16 47,1-1,-1 1,-1 0,1 1,-1-1,0 0,0 1,0-1,-1 1,0 0,0 0,0 1,-1-1,1 1,-1 0,0 0,0 1,-1-1,1 1,-1 0,1 0,-1 1,0 0,0 0,0 0,-1 1,1 0,0 0,0 1,-1-1,1 1,0 1,-1-1,1 1,0 0,-6 2,-1 8,1-1,0 2,1 0,1 0,0 1,0 0,1 1,1 0,0 0,1 1,1 0,0 0,1 0,0 1,2 0,0 0,0 0,2 0,0 0,1 1,1 13,-1-9,1 0,1 0,1 0,0-1,2 1,0-1,2 0,0-1,1 1,0-2,2 1,1-1,0 0,1-1,0-1,2 0,0 0,1-1,0-1,1-1,1 0,13 7,-28-19,9 8,1-1,1-1,-1 0,1-1,0 0,1-1,0 0,-1-1,1-1,1 0,11 1,-18-4,-3 1,0-1,0 1,1-1,-1 0,0-1,0 1,1-1,-1 0,0-1,0 1,0-1,0 0,0 0,-1 0,1-1,0 0,8-10</inkml:trace>
  <inkml:trace contextRef="#ctx0" brushRef="#br0" timeOffset="1865.421">2739 646,'5'39,"6"26,7 3,-1-6,-3-13</inkml:trace>
  <inkml:trace contextRef="#ctx0" brushRef="#br0" timeOffset="2136.147">2767 251,'0'0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0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14,'-139'-13,"134"13,-1 1,1 0,0 0,-1 0,1 1,0 0,0 0,0 0,0 1,0 0,1 0,-1 0,1 0,0 1,0 0,0-1,0 2,1-1,0 0,-1 1,2-1,-1 1,0 0,0 2,2-2,0-1,0 1,0 0,1 0,0 1,0-1,0 0,0 0,1 0,0 0,0 0,0-1,1 1,-1 0,1 0,1-1,-1 1,0-1,1 0,0 1,0-1,0-1,1 1,-1 0,1-1,0 0,0 0,0 0,0 0,1 0,0-1,1 3,0-1,0 1,-1 0,1 1,-1-1,0 1,-1 0,1 0,-1 1,-1-1,1 1,-1 0,2 6,-6-7,0 0,0 1,-1-1,0 0,0 0,-1 0,1 0,-1 0,-1-1,1 1,-1-1,0 0,0 0,0 0,-1-1,0 1,1-1,-2 0,1 0,0-1,-1 0,0 0,0 0,0 0,0-1,0 0,0-1,0 1,-1-1,1 0,-3-1,-12 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1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115 629,'-12'14,"0"0,1 1,1 0,0 0,1 1,1 0,0 1,1 0,1 0,0 0,2 1,0 0,1 0,0 7,2-21,1-1,-1 1,1 0,0 0,0 0,1 0,-1 0,1 0,0-1,0 1,0 0,1-1,-1 1,1 0,0-1,0 0,0 1,0-1,1 0,-1 0,1 0,-1-1,1 1,0-1,1 1,-1-1,0 0,0 0,1 0,-1-1,1 1,0-1,-1 0,1 0,0 0,0 0,0-1,0 0,0 0,-1 0,1 0,0 0,0-1,2 0,4-2,-1-1,0 0,0 0,0-1,0 0,-1 0,1-1,-1-1,-1 1,0-1,1 0,-2-1,1 0,-1 0,-1 0,1-1,-1 1,-1-1,0-1,0 1,1-7,2-6,-1 0,-2-1,0 0,-1 0,-1 0,-2 0,0 0,-1 0,-2-1,2 13,-1 1,0-1,-1 1,0 0,0 0,-1 0,-1 1,1-1,-2 1,1 0,-1 0,-1 1,1 0,-2 0,1 0,-1 1,0 0,-4-2,12 10,0-1,1 1,-1 0,0-1,0 1,0-1,0 1,0 0,0-1,0 1,-1-1,1 1,0-1,0 1,0 0,-1-1,1 1,0-1,0 1,-1-1,1 1,0-1,-1 1,1-1,-1 0,1 1,-1-1,1 0,-1 1,1-1,-1 1,10 1,0 0,0-1,0 0,0 0,0-1,0 0,0-1,0 1,0-2,-1 1,1-1,0-1,-1 0,1 0,-1-1,0 1,0-2,0 1,0-1,-1-1,3-2,22-20,-1-2,-1-2,-2 0,-1-2,-2-1,-2-1,-1-1,4-11,-14 26,-7 14,45-49,-48 57,0 0,0 1,0-1,0 1,-1-1,1 1,0 0,0 0,-1 0,1 0,-1 0,1 0,-1 0,1 0,-1 1,0-1,1 1,-1-1,0 1,0-1,0 1,0 0,-1-1,1 1,0 0,-1 0,1 0,-1-1,1 1,-1 0,0 0,0 0,7 28,-1-1,-2 1,-1 0,-1 1,-2 16,3 38,17 829,-46-616,13-258,13-40,0 1,-1 0,1-1,0 1,0 0,0-1,-1 1,1 0,0-1,-1 1,1-1,0 1,-1-1,1 1,-1-1,1 1,-1-1,1 1,-1-1,0 0,1 1,-1-1,1 0,-1 1,0-1,1 0,-1 0,0 0,1 1,-1-1,0 0,1 0,-1 0,0 0,1 0,-1 0,0-1,1 1,-1 0,0 0,1 0,-1 0,1-1,-1 1,0 0,1-1,-1 1,1-1,-1 1,1 0,-1-1,1 1,-1-1,1 1,0-1,-1 0,-3-9,0 0,1 0,0 0,1 0,0-1,0 1,1-1,1 1,0-1,0 0,1 1,1-5,-2 13,6-55,3 0,3 1,2 1,2 0,6-8,58-115,-63 146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2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7,'-5'39,"3"0,1 0,1 0,3 0,1 0,5 19,-9-54,1 0,0 0,0 0,0 0,0 0,0 0,1-1,0 1,0 0,0-1,0 1,0-1,1 0,-1 1,1-1,0 0,0-1,0 1,0-1,1 1,-1-1,1 0,0 0,-1 0,1-1,0 1,0-1,0 0,0 0,0-1,0 1,0-1,0 1,0-1,2-1,8-1,-1-1,1 0,-1-1,0 0,0-1,0-1,-1 0,1-1,-1 0,-1-1,0 0,0-1,0 0,-1-1,-1 0,0 0,0-1,-1 0,0-1,-1 0,0 0,4-11,61-153,-64 158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1,'0'29,"0"9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0,'-29'745,"14"-565,8-134,2 0,3 0,1 0,3 7,-2-51,0 0,0 0,0 0,0 0,0 0,1 0,-1 0,1-1,0 1,-1 0,1 0,0-1,0 1,0 0,0-1,0 1,0-1,1 1,-1-1,0 0,1 1,-1-1,1 0,0 0,-1 0,1 0,0-1,0 1,9-1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0,'-9'34,"-4"25,1 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3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6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0,'-39'48,"2"0,3 3,1 0,-8 23,32-57,-28 49,4 1,2 2,4 1,2 1,4 1,-8 50,22-87,2 1,2-1,1 1,1 0,2 0,2-1,1 1,2-1,1 0,2 0,1-1,2 0,1-1,2 0,3 2,-7-16,0-1,2 0,0-1,1 0,1-1,1-1,0 0,1-1,0-1,1 0,1-2,-1 0,2-1,0-1,0-1,0 0,1-2,0 0,1-2,-1 0,1-1,0-2,3 0,-1-1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0,'-39'12,"1"1,0 1,1 2,1 2,-15 10,-36 46,85-72,0 0,0 1,0-1,1 1,0-1,-1 1,1-1,0 1,0 0,0 0,1-1,-1 1,1 0,-1 0,1 0,0 0,0 0,0 0,1 0,-1 0,1-1,-1 1,1 0,0 0,0 0,0-1,0 1,1-1,-1 1,1-1,0 1,0-1,-1 0,1 0,1 0,1 2,9 6,1-1,0 0,1-1,-1 0,2-1,-1-1,14 4,46 21,-65-27,-1 0,0 1,0 0,-1 0,0 1,0 0,0 1,0-1,-1 2,0-1,-1 1,0 0,0 0,-1 1,1-1,-2 1,0 1,0-1,0 0,-1 1,1 7,-2-8,0 0,-1 0,0 0,-1 0,0 1,-1-1,1 0,-2 0,1 0,-1 0,-1 0,0-1,0 1,0-1,-1 1,0-1,-1 0,0-1,0 1,0-3,-1 0,1 0,-1-1,0 0,0 0,0-1,0 1,-1-1,1-1,-1 1,0-1,0 0,0-1,0 1,0-1,0-1,0 1,0-1,-1-1,1 1,0-1,0-1,0 1,0-1,1 0,-1-1,0 1,1-1,-1-1,1 1,0-1,0 0,1-1,-1 1,-3-4,4 3,-1 1,1 0,0-1,0 0,0-1,0 1,1-1,0 0,1 0,-1 0,1 0,0 0,0-1,1 0,0 1,0-1,1 0,0 0,0 0,0 0,1 0,0 0,1 0,-1 0,1 0,1 0,-1 0,1 0,0 0,1 1,0-1,3-5,2 4,0 0,1 1,0 0,1 1,0 0,0 0,0 1,1 0,-1 1,1 0,0 1,0 0,1 0,-1 2,0-1,2 1,12-1</inkml:trace>
  <inkml:trace contextRef="#ctx0" brushRef="#br0" timeOffset="734.726">204 480,'-10'3,"0"0,0 0,0 1,1 0,-1 0,1 1,0 0,1 1,-1 0,1 1,0-1,1 1,-1 1,1 0,1 0,0 0,0 1,0-1,1 1,1 1,-3 5,5-11,-1 0,1 1,0-1,0 1,0 0,1 0,0 0,0 0,0 0,1 0,-1 0,1 0,0 0,1 0,-1 0,1 0,0 0,0-1,0 1,1 0,0 0,0-1,0 1,1-1,-1 1,1-1,0 0,0 0,0 0,1-1,0 1,-1-1,1 0,0 0,4 2,108 39,-26-14,-83-27,0 2,0-1,-1 1,1 0,-1 0,-1 1,1 0,-1 0,0 0,0 1,0 0,-1 0,0 0,-1 0,1 0,-2 1,1 0,-1-1,0 1,0 0,-1 0,0 0,-1 0,0 0,0 1,0-1,-1 0,0 0,-1 0,0-1,0 1,-1 0,0-1,0 1,-1-1,0 0,-2 4,1-3,0 0,0-1,0 1,-1-1,0 0,-1-1,0 1,0-1,0 0,0-1,-1 0,0 0,0-1,0 0,-1 0,0-1,1 0,-1 0,0-1,0 0,-1-1,1 0,0 0,0-1,-1-1,1 1,-4-2,-44-31,42 16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5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0 110,'15'34,"9"10,5-6,3-10,1-14,-1-15,-5-12,-3-3,-6-4,0-4,-5-2,-3-2,1 0,-1-1,-3 0,-2 0,-2 5</inkml:trace>
  <inkml:trace contextRef="#ctx0" brushRef="#br0" timeOffset="400.776">480 336,'201'-211,"-200"208,1 1,-1-1,1 1,0-1,0 1,0 0,0 0,0 0,0 0,0 0,1 0,-1 1,1-1,-1 1,1-1,0 1,-1 0,1 0,0 1,0-1,0 0,0 1,0 0,0-1,0 1,0 0,0 1,-1-1,1 0,0 1,0 0,0 0,0 0,-1 0,1 0,0 0,-1 1,1-1,-1 1,1 0,-1 0,2 1,-1 2,-1-1,1 0,0 1,0-1,1-1,-1 1,1 0,0-1,0 0,0 0,0 0,0 0,1-1,-1 1,1-1,0-1,-1 1,1 0,0-1,0 0,0 0,0-1,0 0,1 1,2-2,26 1,-30-1,-1 0,1 0,0 0,0 1,-1-1,1 1,0 0,-1 0,1 1,0-1,0 1,-1-1,1 1,0 0,-1 1,1-1,-1 1,0-1,1 1,-1 0,0 0,0 0,0 1,0-1,-1 1,1 0,-1-1,1 1,-1 0,0 1,0-1,0 0,-1 1,1-1,0 2,6 71,-4-57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4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0,'1'9,"29"236,-2 241,-31-234,4-252,-1 0,0 0,1-1,-1 1,1 0,-1 0,1 0,-1 0,1 0,-1 0,1 0,-1 0,1 0,-1 0,1 0,-1 0,1 0,-1 0,0 0,1 0,-1 0,1 1,-1-1,1 0,-1 0,0 1,1-1,-1 0,1 1,-1-1,0 0,1 1,-1-1,0 0,0 1,1-1,-1 1,0-1,0 1,0-1,1 0,-1 1,0-1,0 1,0-1,0 1,0-1,0 1,0-1,0 1,0-1,0 1,0-1,0 1,-1-1,1 1,0-1,25-42,-21 35,11-20,1 1,1 1,1 0,1 2,1 0,1 1,1 1,11-7,-27 24,0-1,1 1,-1 0,1 1,0-1,0 2,1-1,-1 1,0 0,1 0,0 1,-1 0,1 0,0 1,-1 0,1 0,0 1,0 0,-1 0,1 1,-1 0,1 0,-1 1,0 0,0 0,0 1,2 1,-6 2,0-1,0 1,-1-1,0 1,0 0,-1 0,1 0,-1 0,-1 0,1 0,-1 1,-1-1,1 0,-1 0,-1 0,1 0,-1 0,0 0,-1-1,1 1,-1-1,-1 1,1-1,-1 0,0 0,-1-1,1 1,-1-1,-2 2,-6 10,-2 0,0 0,-1-2,0 0,-1 0,-1-2,0 0,-1-1,-1-1,0-1,0 0,0-2,-1 0,-1-2,1 0,-1-1,0-2,0 0,-18 0,13-3</inkml:trace>
  <inkml:trace contextRef="#ctx0" brushRef="#br0" timeOffset="415.473">508 1045,'51'-63,"-3"-2,-4-1,36-71,-66 112,0-1,-1-1,-2 0,-1 0,-1-1,5-27,-13 54,-1 0,0-1,1 1,-1 0,0 0,1 0,-1-1,0 1,0 0,0 0,0 0,0-1,-1 1,1 0,0 0,0 0,-1-1,1 1,-1 0,1 0,-1 0,1 0,-1 0,0 0,1 0,-1 0,0 0,0 0,0 0,0 1,0-1,0 0,0 1,0-1,0 0,0 1,0-1,0 1,0 0,-1-1,1 1,0 0,0 0,0 0,-2 0,-49 26,46-19,-1 1,1-1,1 1,-1 1,1-1,1 1,-1 0,1 0,1 0,0 1,0-1,1 1,-1 6,3-11,-1 0,1 1,-1-1,2 0,-1 0,0 0,1 0,0 0,0 0,1 0,-1 0,1-1,0 1,0 0,1-1,-1 0,1 1,0-1,0 0,1 0,-1-1,1 1,0-1,0 1,0-1,4 2,2 0,0-1,0 0,1-1,-1 0,1-1,0 0,-1 0,1-1,0-1,5 0,64 10,-76-10,0 1,-1 0,1 0,0 1,-1-1,1 1,-1 0,0-1,1 2,-1-1,0 0,0 1,-1-1,1 1,0 0,-1 0,1 0,-1 0,0 0,0 1,-1-1,1 1,0-1,-1 1,0-1,0 1,0 0,-1 0,1-1,-1 1,0 0,0 0,0 0,0 0,-1-1,1 1,-1 0,0 0,0-1,-1 1,1 0,-1-1,-1 3,-17 34,13-22</inkml:trace>
  <inkml:trace contextRef="#ctx0" brushRef="#br0" timeOffset="590.74">1129 875,'-4'34,"-3"10</inkml:trace>
  <inkml:trace contextRef="#ctx0" brushRef="#br0" timeOffset="870.672">1158 480,'0'-5,"0"4,0 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1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114 340,'22'-7,"-1"-1,1-2,-2 0,1-1,-2 0,1-2,-2-1,0 0,0-1,-2-1,0 0,0-2,5-9,-18 24,-1 0,1 0,-1 0,0-1,0 1,-1-1,1 0,-1 1,1-1,-1 0,0 0,-1 0,1 1,-1-1,1 0,-1 0,0 0,-1 0,1 0,-1 0,0 0,0 0,0 0,0 1,-1-1,1 0,-1 1,0-1,0 1,0 0,-1 0,1-1,-1 1,1 1,-1-1,0 0,0 1,-1 0,1-1,0 1,-1 0,1 1,-1-1,0 1,-1-1,-4 1,0 0,0 1,0 0,0 1,0-1,0 2,0-1,1 1,-1 1,0 0,1 0,0 0,0 1,0 0,0 1,0 0,1 0,-4 4,-4 3,0 1,1 1,0 0,2 1,-1 0,2 1,0 0,0 3,2-2,0 1,1 0,1 1,1 0,0 0,2 0,0 1,1 0,0 10,3-21,-1-1,2 0,-1 0,1 0,0 0,0 0,1 0,1 0,-1-1,1 1,0-1,1 1,-1-1,2 0,-1 0,1-1,0 1,0-1,1 0,-1-1,1 1,1-1,-1 0,4 1,5 1,1-1,0 0,0-2,1 0,-1 0,1-2,0 0,0-1,-1 0,1-2,0 0,0-1,-1 0,1-1,-1-1,1-1,-1-1,-1 0,1 0,-1-2,0 0,1-2,147-100,-135 88,-4 5</inkml:trace>
  <inkml:trace contextRef="#ctx0" brushRef="#br0" timeOffset="695.32">1130 114,'-49'19,"1"3,1 1,1 2,1 3,-39 32,75-55,0 2,1-1,0 1,0 0,1 1,0 0,0 0,1 0,0 1,1 0,0 0,0 1,1-1,0 1,0 3,3-11,1 0,0 0,-1 0,1 0,1 0,-1 0,0 0,0-1,1 1,-1 0,1 0,-1 0,1 0,0 0,0 0,0-1,0 1,0 0,0-1,0 1,1-1,-1 1,0-1,1 1,0-1,-1 0,1 0,0 0,-1 0,1 0,0 0,0 0,0-1,0 1,0-1,-1 1,1-1,0 0,0 0,0 0,2 0,83-16,-57 1,0-2,-1-1,-1-1,0-1,-2-2,0-1,14-17,22-17,35-25,-96 81,-1 1,1 0,-1-1,1 1,-1 0,1-1,0 1,-1 0,1 0,-1 0,1 0,0 0,-1-1,1 1,0 0,-1 0,1 0,-1 1,1-1,0 0,-1 0,1 0,-1 0,1 1,0-1,-1 0,1 0,-1 1,1-1,-1 1,1-1,-1 0,1 1,-1-1,1 1,-1-1,0 1,1-1,-1 1,0-1,1 1,-1 0,0-1,0 1,0-1,1 1,-1 0,0-1,0 1,0 0,0-1,0 1,0-1,0 1,0 0,0-1,-1 1,1 0,0-1,0 1,-1-1,1 1,0 0,-12 49,11-45,-154 565,130-472,4 0,4 1,3 25,13-109,1 1,1 0,0-1,2 1,-1-1,2 0,0 1,4 8,-7-20,1 1,0-1,0 0,0 1,0-1,1 0,0 0,-1-1,1 1,1 0,-1-1,0 0,1 0,0 0,0 0,0 0,0-1,0 0,0 0,1 0,-1 0,1-1,-1 0,1 0,0 0,-1 0,1-1,0 1,-1-1,1-1,1 0,-1-2,0 1,0-1,0 1,-1-1,1-1,-1 1,0-1,1 1,-2-1,1 0,0-1,-1 1,0-1,0 1,0-1,0 0,-1 0,0 0,0-1,0 1,-1 0,0-1,0 1,0-1,-1 1,1-1,-1 1,-1-1,1 1,-1-1,0 1,0-1,0 1,-1-1,0 1,0 0,-1-1,-11-16,0 1,-2 0,0 1,-1 1,-1 1,-1 0,-1 1,0 1,-1 1,0 1,-2 1,-6-2,-12-11,-70-43,110 69,0-1,0 1,0-1,0 0,0 0,0 1,0-1,0 0,0 0,0 0,1 0,-1 0,0 0,1 0,-1 0,1 0,-1 0,1-1,0 1,-1 0,1 0,0 0,0-1,0 1,0 0,0 0,0 0,0-1,0 1,0 0,1 0,-1 0,0-1,1 1,-1 0,1 0,0 0,-1 0,1 0,0 0,-1 0,1 0,0 0,0 0,0 1,0-1,0 0,0 0,0 1,0-1,0 1,1-1,64-27,-59 26,341-114,-275 77,-56 28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9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1,'-28'473,"-2"-153,10-192,25-127,0-12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09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0,'0'343,"-29"-147,12-56,18-67,4-55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10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1,'-10'29,"-2"14,-1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10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83 677,'-5'29,"-1"28,0 15,1-1,2-7,1-10,-4-4,-1-6,0-6,3-5,0-2,2-3,1 0,-4-1,-1 0,0 0,2 1,1-5</inkml:trace>
  <inkml:trace contextRef="#ctx0" brushRef="#br0" timeOffset="448.945">196 0,'49'65,"-3"2,-4 1,-2 3,-3 1,-4 2,-2 1,8 39,-22-52,-3 1,-3 1,-2 0,-3 0,-3 0,-3 1,-2-1,-7 32,3-45,-2 0,-2-1,-3 0,-1-1,-3-1,-2 0,-24 44,35-78,-1-1,0 0,0-1,-2 0,1 0,-2-1,1-1,-1 1,-1-2,0 0,-12 6,9-7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1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955 1,'-14'4,"0"1,0 1,0 0,1 1,0 0,0 1,0 0,1 1,1 1,0 0,-5 5,-241 297,135-156,-90 98,194-234,11-9,-1 0,-1-1,0 0,0 0,-1-1,0-1,-1 0,0 0,0-1,-1 0,1-1,-8 3,-20-14,27-6</inkml:trace>
  <inkml:trace contextRef="#ctx0" brushRef="#br0" timeOffset="283.982">24 368,'0'-2,"0"0,1 0,-1 0,1 1,-1-1,1 0,0 0,-1 1,1-1,0 0,0 1,0-1,1 1,-1-1,0 1,0 0,1-1,-1 1,1 0,-1 0,1 0,0 0,-1 0,1 0,0 1,0-1,-1 1,1-1,0 1,0-1,0 1,0 0,-1 0,1 0,0 0,0 0,0 0,0 1,0-1,0 1,-1-1,1 1,0 0,0 0,-1-1,1 1,-1 0,1 1,-1-1,1 0,-1 0,1 1,0 0,103 89,-17-31,3-5,2-4,2-4,26 7,21 39,-132-86,-5-5</inkml:trace>
  <inkml:trace contextRef="#ctx0" brushRef="#br0" timeOffset="597.019">334 58,'104'601,"-93"-267,-13-223,2-87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2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86 738,'-12'18,"2"0,0 1,0 0,2 1,0 0,2 1,0-1,1 1,1 0,1 0,0 16,3-34,0 0,0 0,0 0,0 0,0 0,1 0,-1 0,1 0,0 0,0 0,0 0,0-1,1 1,-1 0,1-1,-1 1,1-1,0 1,0-1,0 0,0 0,1 0,-1 0,0 0,1 0,0-1,-1 1,1-1,0 0,0 0,-1 0,1 0,0 0,0 0,0-1,0 0,0 1,0-1,0 0,1-1,-1 1,0 0,0-1,0 0,-1 0,1 0,0 0,2-1,8-7,-1 0,0-1,-1-1,0 0,-1 0,0-1,-1 0,0-1,-1 0,0 0,-1 0,-1-1,0-1,-1 1,0-1,-1 0,2-15,-4 23,0 0,0 0,-1 0,0 0,0-1,-1 1,0 0,0-1,-1 1,0 0,0 0,0-1,-1 1,-1 0,1 0,-1 0,0 1,0-1,-1 1,0 0,0 0,0 0,-1 0,0 1,0-1,0 1,-1 1,1-1,0 2,0-1,0 1,-1-1,1 1,-1 1,1-1,-1 1,0 0,0 0,0 1,-1 0,1 0,0 0,0 1,0 0,-1 0,1 1,0 0,0 0,0 0,0 0,0 1,0 0,0 1,0-1,1 1,-1 0,1 0,-4 3,9-5,-1 0,0-1,1 1,-1 0,1 0,-1 0,1 0,-1-1,1 1,0 0,-1 0,1 0,0 0,-1 0,1 0,0 0,0 0,0 0,0 0,0 0,0 0,0 0,1 0,-1 0,0-1,0 1,1 0,-1 0,1 0,-1 0,0 0,1 0,0-1,-1 1,1 0,-1 0,1-1,0 1,0 0,-1-1,1 1,0-1,0 1,0-1,0 0,0 1,0-1,-1 0,2 1,47 6,-33-10,-1 0,0-1,0-1,-1 0,1-1,-1-1,0 0,-1-1,0 0,0-1,-1-1,0 0,0 0,-1-1,2-5,140-192,-146 196,12-20,-1 0,-2-2,-2 0,0-1,-3 0,7-34,4 5,-13 92,2 244,21-49,4 36,-8 38,-1 72,-26-344,-2 0,-1-1,0 1,-2-1,-1 0,-8 23,12-41,-1 0,0 0,-1 0,0 0,0 0,0 0,0-1,-1 1,0-1,0 0,0 0,-1 0,1-1,-1 0,0 0,-1 0,1 0,-1-1,0 0,1 0,-1-1,-1 1,1-1,0 0,0-1,-1 0,1 0,-2 0,5-1,-1 0,1 0,0 0,0-1,0 1,-1-1,1 0,0 0,0 0,0 0,0-1,0 1,1-1,-1 1,0-1,1 0,-1 0,1-1,-1 1,1 0,0-1,0 1,0-1,1 0,-1 1,1-1,-1 0,1 0,-1-3,-16-100,15 71,0 1,1 0,2-1,1 1,2 0,1 0,2 0,1 1,2-1,1 2,2-1,1 2,1-1,10-13,-4 13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28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0,'-36'40,"1"1,2 2,3 1,1 2,2 0,2 2,3 1,1 0,3 2,2 0,2 1,2 1,3 0,2 0,2 1,3-1,2 1,4 24,0-45,0 0,2 1,2-2,1 1,1-2,2 1,1-1,1-1,2 0,1-1,1-1,2-1,1 0,20 20,-26-34,-1-1,2 0,-1-1,1-1,1 0,0-1,0-1,1-1,0 0,1-2,-1 0,1-1,0 0,0-2,0 0,0-1,11-2,10-16,-29 4</inkml:trace>
  <inkml:trace contextRef="#ctx0" brushRef="#br0" timeOffset="723.276">1272 367,'-17'-2,"0"0,0 0,0 2,0 0,0 1,0 1,0 1,0 0,0 1,1 0,0 2,0 0,-4 3,17-8,0 1,0-1,0 1,0 0,1 0,-1 0,1 0,-1 1,1-1,0 1,0-1,0 1,0 0,0 0,1 0,-1 0,1 0,0 0,0 0,0 0,0 0,1 1,-1-1,1 0,0 1,0-1,0 0,0 1,1-1,-1 0,1 0,0 1,0-1,2 5,0 1,1-1,0 0,0 0,0 0,1-1,1 0,-1 0,1 0,0 0,7 4,4 2,0 1,-2 1,1 0,-2 1,0 0,-1 2,-1-1,0 1,-1 1,-2 0,0 1,0 0,4 18,-11-34,0 0,-1 1,1-1,-1 0,0 0,0 1,-1-1,1 1,-1-1,0 1,0-1,-1 1,1-1,-1 1,0-1,0 0,0 1,-1-1,1 0,-1 0,0 0,0 0,-1 0,1 0,-1-1,0 1,0-1,0 0,0 0,-1 0,1 0,-1 0,0-1,1 0,-1 1,-1-1,-6-1,0 0,0 0,0-1,0 0,0-1,0-1,0 0,0 0,1-1,-1 0,1-1,0 0,0 0,0-1,0-1,1 0,0 0,0-1,0 0,1 0,0-1,1 0,0 0,0-1,0 0,1 0,0-2,5 9,-1-1,1 1,0-1,-1 1,1-1,1 1,-1-1,0 0,1 1,-1-1,1 0,0 0,0 1,0-1,0 0,0 0,1 1,-1-1,1 0,0 0,-1 1,1-1,1 1,-1-1,0 1,1-1,-1 1,1 0,0 0,-1 0,1 0,0 0,0 0,0 0,1 1,-1-1,0 1,1-1,0 1,109-40,-100 38,102-13,-89 15</inkml:trace>
  <inkml:trace contextRef="#ctx0" brushRef="#br0" timeOffset="1351.294">1075 734,'-16'18,"1"-1,1 2,1 0,1 1,0 0,1 0,2 1,0 1,1 0,-4 20,12-38,0 1,1-1,-1 0,1 0,0 1,0-1,1 0,-1 0,1 0,0 0,0-1,0 1,0 0,1-1,0 1,0-1,-1 0,2 0,-1 0,0 0,1-1,-1 1,1-1,0 0,-1 0,1 0,0-1,1 1,-1-1,0 0,0 0,0-1,1 1,-1-1,0 0,2 0,162 57,-162-55,-1 1,0 0,1 0,-1 0,0 0,-1 1,1 0,0 0,-1 1,0-1,0 1,-1-1,1 1,-1 1,0-1,0 0,-1 1,1-1,-1 1,0 0,-1 0,0 0,0 0,0 0,0 0,-1 0,0 0,0 0,-1 0,0 0,0 0,0 0,-1 0,0-1,0 1,0 0,-3 3,-2 2,-1 0,-1 0,0-1,0 0,-1-1,0 0,-1 0,0-1,0-1,0 0,-1 0,-1-1,1-1,-1 0,0-1,0 0,0-1,0 0,0-1,-6 0,-45-22,51 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25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381 593,'-26'3,"0"1,1 1,-1 1,1 1,0 2,1 0,-1 2,2 0,0 2,0 0,2 2,-17 13,32-20,0-1,1 1,0 0,1 0,0 0,0 0,0 1,1 0,1 0,0 0,0 0,0 0,1 0,0 0,1 1,0-1,1 0,0 0,0 1,1-1,0 0,1 0,-1-1,2 1,3 7,-5-11,0 0,0-1,1 1,-1-1,1 0,0 0,0 0,1 0,-1 0,1-1,0 0,0 0,0 0,0 0,0 0,1-1,-1 0,1 0,0 0,0 0,-1-1,1 0,0 0,0 0,0 0,0-1,0 0,1 0,-1 0,0-1,0 0,0 0,-1 0,1 0,0-1,0 0,2-1,9-8,-1 0,0-2,-1 1,0-2,0 0,-2-1,0 0,-1 0,0-2,-1 1,-1-1,0 0,-2-1,0 0,0-4,27-52,15-30,-49 104,0-1,0 1,0-1,0 1,0-1,0 1,0-1,1 1,-1-1,0 1,0-1,1 1,-1 0,0-1,1 1,-1-1,0 1,1 0,-1-1,1 1,-1 0,0-1,1 1,-1 0,1 0,-1 0,1-1,-1 1,1 0,-1 0,1 0,-1 0,1 0,-1 0,1 0,-1 0,1 0,-1 0,1 0,0 0,-1 0,0 1,1-1,-1 0,1 0,-1 1,1-1,-1 0,1 0,-1 1,0-1,1 0,-1 1,1-1,-1 1,0-1,0 0,1 1,-1-1,0 1,0-1,1 1,-1-1,0 1,0-1,0 1,0-1,0 1,12 38,-12-38,22 194,8-39,-15-88,-3 1,-3 1,-2 12,-7-67,4 27,-2 1,-2-1,-2 1,-2-1,-2 0,-1 0,-3 0,-1-1,-11 25,20-62,-3 12,-2-1,0 0,-1-1,-1 0,0 0,-1-1,0 0,-1 0,0-1,-5 3,15-15,1 1,-1-1,0 1,0-1,0 1,0-1,0 1,0-1,0 0,0 1,0-1,0 0,0 0,0 0,0 0,0 0,0 0,0 0,0 0,0 0,0-1,0 1,0 0,0-1,0 1,0 0,0-1,1 1,-1-1,0 0,0 1,0-1,1 1,-1-1,0 0,1 0,-1 0,0 1,1-1,-1 0,1 0,-1 0,1 0,0 0,-1 0,1 0,0 0,0 0,0 0,0 0,0 0,0 0,0 0,0 0,0 0,0 0,0 0,1 0,1-66,23-25,3 2,5 1,20-34,31-83,-35 65,-5-1,-8-2,-3-12,-32 151,1 0,-1 0,0 0,-1-1,1 1,-1-1,0 1,-1 0,1-1,-1 1,0 0,-1 0,1-1,-1 1,0 0,0 0,0 1,-2-3,2 6,0 1,0 0,0 0,0 0,0 0,0 1,0-1,0 0,0 1,0-1,0 1,0 0,0 0,0 0,1 0,-1 0,0 0,1 0,-1 0,0 1,1-1,0 1,-1-1,1 1,0 0,0-1,0 1,0 0,0 0,0 0,0-1,1 1,-1 0,1 0,-1 0,1 0,0 1,-1 0,-1 1,1-1,0 1,0-1,1 1,-1-1,1 1,0 0,0-1,0 1,0-1,1 1,-1 0,1-1,0 1,0-1,1 0,-1 1,0-1,1 0,0 0,0 0,0 0,0 0,0 0,1 0,-1-1,1 1,0-1,0 0,0 0,0 0,0 0,0 0,0-1,3 1,8 4,0-1,1 0,0-2,0 1,0-2,0 0,0-1,4 0,6-1,-16-2,0 1,0 0,0 1,0 0,0 0,0 1,0 0,0 1,0 0,0 0,-1 1,1 0,-1 1,0-1,0 2,0-1,0 1,-1 0,1 1,-2-1,1 2,0-1,-1 1,0 0,3 5,-6-2,0-1,0 1,-1 0,-1 1,1-1,-2 0,1 0,-1 0,-1 1,0-1,0 0,-1 0,-1 0,1 0,-2 0,1-1,-1 1,-1-1,0 0,0 0,0 0,-1-1,-7 7,-10 26,10-17</inkml:trace>
  <inkml:trace contextRef="#ctx0" brushRef="#br0" timeOffset="718.374">1566 650,'-47'36,"1"2,1 3,3 1,1 2,-5 11,-3 41,48-94,0 1,0 0,0 0,0-1,1 1,-1 0,1 0,0 0,0 0,0 0,0 0,0 0,1 0,0 0,-1-1,1 1,0 0,0 0,0-1,1 1,-1 0,1-1,-1 0,1 1,0-1,0 0,0 0,0 0,0 0,1 0,-1 0,1-1,-1 1,1 0,2-1,0 0,0 1,0-2,0 1,0-1,0 1,0-1,0-1,0 1,0-1,0 0,0 0,0 0,0-1,0 1,-1-1,1 0,0-1,-1 1,0-1,4-3,80-75,75-174,-163 255,1 1,-1 0,0 0,0 0,1-1,-1 1,0 0,1 0,-1-1,1 1,-1 0,1-1,-1 1,1 0,-1-1,1 1,0-1,-1 1,1-1,0 1,0-1,-1 0,1 1,0-1,0 0,-1 0,1 1,0-1,0 0,0 0,0 0,-1 0,1 0,0 0,0 0,0 0,-1-1,1 1,0 0,0 0,0-1,-1 1,1 0,0-1,0 1,-1-1,1 1,0-1,-1 1,1-1,-1 1,1-1,-1 0,1 1,-1-1,1 0,-1 1,0-1,1 0,-1 0,0 1,1-1,-1 0,0 0,0 0,0 0,0 0,33 202,5-117,-37-82,0-1,1 1,0 0,-1-1,1 1,0-1,0 1,0-1,0 0,0 1,0-1,0 0,0-1,1 1,-1 0,0-1,0 1,1-1,-1 1,0-1,1 0,-1 0,1 0,-1-1,0 1,0-1,1 1,-1-1,0 1,0-1,1 0,-1 0,0 0,0-1,0 1,1-2,8-6,0-1,-1 0,-1-1,0 0,-1-1,0 0,0 0,-1-1,2-5,8-12,80-133,-97 162,0 0,1 0,-1 1,1-1,-1 0,1 1,-1-1,1 0,0 1,-1-1,1 1,-1-1,1 1,0-1,0 1,-1 0,1-1,0 1,0 0,0-1,-1 1,1 0,0 0,0 0,0 0,0 0,-1 0,1 0,0 0,0 0,0 0,0 0,-1 1,1-1,0 0,0 1,-1-1,1 0,0 1,0-1,-1 1,1-1,0 1,-1-1,1 1,-1 0,1-1,-1 1,1 0,-1-1,1 1,-1 0,0 0,1 0,-1-1,0 1,0 0,0 0,1 0,-1-1,0 1,0 0,0 0,0 0,7 58,-6-25,8 84,-8-114,0 0,1 0,-1 0,1 0,-1 0,1 0,0 0,0-1,1 1,-1-1,1 1,0-1,0 0,0 0,0 0,1 0,-1-1,1 1,-1-1,1 0,0 0,0-1,0 1,2 0,0-2,-1-1,0 0,0-1,0 1,0-1,0 0,0 0,-1 0,1 0,0-1,-1 0,0 0,0 0,0-1,0 0,0 1,-1-1,0 0,0-1,0 1,0 0,0-1,-1 0,0 1,0-1,0 0,-1 0,1-3,1 2,78-239,-72 227,0 4</inkml:trace>
  <inkml:trace contextRef="#ctx0" brushRef="#br0" timeOffset="968.679">2583 734,'-5'39,"-1"16,4 0,4-9</inkml:trace>
  <inkml:trace contextRef="#ctx0" brushRef="#br0" timeOffset="1161.51">2526 339</inkml:trace>
  <inkml:trace contextRef="#ctx0" brushRef="#br0" timeOffset="1371.286">3034 0,'23'314,"-17"216,-6-418,16-2,-18-100,-2-15</inkml:trace>
  <inkml:trace contextRef="#ctx0" brushRef="#br0" timeOffset="1972.226">2865 650,'44'18,"1"-2,1-1,1-3,0-2,0-1,1-3,0-2,34-2,-70-2,1-1,-1 0,0-1,0 0,0-1,-1 0,1-1,-1 0,1-1,-1 0,-1-1,1 0,-1 0,0-2,0 1,7-8,-12 8,-24 27,13-11,0 1,1 0,0 1,0-1,1 1,1 0,0 0,0 0,1 1,1-1,-1 6,2-13,-1-1,1 1,0-1,0 1,1-1,-1 1,1-1,0 1,-1-1,2 1,-1-1,0 0,1 1,-1-1,1 0,0 0,0 0,0 0,0-1,1 1,-1 0,1-1,0 0,-1 0,1 0,0 0,0 0,0 0,1-1,-1 1,0-1,1 0,-1 0,1 0,-1-1,1 1,-1-1,2 0,6-1,0-1,0 0,-1-1,1 0,0-1,-1 0,0 0,0-1,0-1,0 0,-1 0,0-1,0 0,-1 0,0-1,0 0,-1 0,1-3,19-23,-19 22,0 2,0-1,1 1,0 0,1 1,0 0,1 0,0 1,0 1,10-6,-18 12,-1 1,0-1,0 1,1 0,-1 0,0 0,0 0,1 0,-1 0,0 0,1 1,-1-1,0 1,0 0,0 0,0 0,0 0,0 0,0 0,0 0,0 1,0-1,-1 1,1-1,0 1,-1 0,1-1,-1 1,0 0,0 0,0 0,1 1,31 72,-31-68,30 102,-5 2,5 65,7 27,-13-76,-4 1,2 115,-38-102,13-136,-1-1,1 0,-1 1,1-1,-1 0,0 0,0 0,-1 0,1-1,-1 1,0-1,0 1,0-1,-1 0,1 0,-1 0,1-1,-1 1,0-1,0 0,0 0,0 0,-1-1,1 1,0-1,-1 0,1 0,-1-1,-1 1,0-2,0 1,1-1,-1 0,1-1,-1 1,1-1,-1 0,1 0,0-1,0 0,0 0,0 0,1 0,-1-1,1 1,0-1,0-1,0 1,0 0,1-1,0 0,0 0,0 0,1 0,-2-3,-40-141,38 120,2-1,1 0,1 0,1 0,2 0,1 0,2 1,1-1,1 0,1 1,2 1,1-1,1 1,1 1,1 0,2 1,1 0,1 1,1 1,1 1,18-17,-12 17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21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698 116,'-11'-12,"-1"2,0-1,-1 1,0 1,0 0,-1 1,0 1,-1 0,1 0,-1 2,0 0,-1 1,1 0,-1 1,0 1,0 0,0 1,0 1,0 1,0 0,0 1,1 1,-1 0,0 1,1 1,0 0,0 1,1 0,-1 2,1 0,-2 2,-3 5,0 1,0 0,2 2,0 0,2 1,-1 1,2 0,1 1,1 0,0 1,2 0,1 1,0 0,2 1,-1 7,4-15,1 0,1 1,1-1,0 0,2 1,-1-1,2 0,0 0,1 1,1-2,0 1,1 0,1-1,0 0,1 0,1-1,0 1,1-2,1 1,0-1,0-1,1 0,1 0,0-1,1-1,0 0,2 0,7 3,2-1,-1-1,1-1,1-1,0-1,0-2,0 0,1-2,0 0,4-2,-14-3,-1-1,0-1,1 0,-1-1,-1 0,1-2,-1 0,1 0,-2-1,1-1,-1 0,0-1,-1 0,0-1,-1-1,0 0,5-5,10-8,-12 13</inkml:trace>
  <inkml:trace contextRef="#ctx0" brushRef="#br0" timeOffset="426.494">867 877,'33'0,"0"-3,-1 0,1-2,-1-2,0-1,-1-1,0-1,0-2,17-10,-40 17,-1 0,0-1,1 1,-2-2,1 1,-1 0,0-1,0-1,-1 1,1-1,-2 1,1-1,-1-1,-1 1,1-1,-2 1,1-1,-1 0,0 0,-1 0,1-5,-2 11,-1 0,1 1,0-1,-1 1,1-1,-1 1,0-1,0 1,0-1,0 1,0-1,0 1,-1 0,1 0,-1 0,0 0,1 0,-1 0,0 0,0 1,0-1,-1 1,1-1,0 1,0 0,-1 0,1 0,-1 0,1 0,-1 0,1 1,-1-1,0 1,1 0,-1 0,1 0,-1 0,0 0,1 0,-1 1,1-1,-1 1,1 0,-1 0,1 0,-1 0,1 0,0 1,0-1,-1 1,-12 7,1 0,0 2,0-1,1 2,0 0,1 0,1 1,0 1,1 0,0 0,1 1,1 0,0 0,1 1,1 0,0 1,1 1,3-13,1 1,0 0,0 0,1-1,-1 1,1 0,1 0,-1 0,1 0,0-1,0 1,1 0,-1-1,1 1,1-1,-1 0,1 1,0-1,0 0,0-1,1 1,-1-1,1 1,0-1,1 0,-1 0,1-1,-1 1,1-1,0 0,1-1,-1 1,0-1,1 0,-1 0,1-1,0 1,-1-1,1-1,0 1,0-1,11 2,-1-1,0-1,0-1,1 0,-1-1,0-1,0 0,0-2,-1 1,1-2,1-1,1-3</inkml:trace>
  <inkml:trace contextRef="#ctx0" brushRef="#br0" timeOffset="833.265">1459 991,'141'-168,"-47"60,-70 89,-16 39,-10-8,-5 111,8-119,0 0,-1 0,2 0,-1 0,0 0,1-1,-1 1,1 0,0-1,0 1,1-1,-1 0,1 0,-1 0,1 0,0 0,0-1,1 1,-1-1,0 0,1 0,-1 0,1 0,0 0,0-1,-1 0,1 0,4 1,3-2,-1-1,1 0,0 0,0-1,-1-1,1 0,-1 0,0-1,0 0,0-1,-1 0,1 0,-1-1,0-1,-1 1,0-1,0-1,0 1,-1-1,0-1,-1 1,1-1,-2-1,1 1,-1-1,-1 0,2-5,6-10</inkml:trace>
  <inkml:trace contextRef="#ctx0" brushRef="#br0" timeOffset="1114.323">2419 3,'0'820,"-16"-752,4-56</inkml:trace>
  <inkml:trace contextRef="#ctx0" brushRef="#br0" timeOffset="1362.555">2193 567,'39'0,"31"0,4-5,-5-1,-11 0,-9 1,-9 7,-6 2,-4 1,-7 4,-8 1</inkml:trace>
  <inkml:trace contextRef="#ctx0" brushRef="#br0" timeOffset="1948.029">2814 708,'20'-2,"-1"-1,1 0,-1-2,0 0,0-1,-1-1,0-1,0 0,-1-1,0-1,0-1,-1 0,0-2,-1 1,6-9,-19 19,0 0,0 0,0 0,0-1,-1 1,1 0,-1-1,1 1,-1-1,0 1,0-1,0 0,-1 1,1-1,-1 0,1 0,-1 1,0-1,0 0,0 0,0 0,-1 1,1-1,-1 0,0 0,1 1,-1-1,-1 0,1 1,0-1,0 1,-1 0,0-1,1 1,-1 0,0 0,0 0,0 0,0 0,-1 1,1-1,0 0,-1 1,1 0,-1 0,1 0,-1 0,0 0,-4-1,1 1,-1 0,0 1,0 0,1 0,-1 0,0 1,0 0,1 0,-1 1,0 0,1 0,-1 0,1 1,0 0,0 0,0 0,0 1,1 0,0 0,-2 3,-5 3,0 1,1 0,0 0,1 2,1-1,0 1,1 1,-6 10,9-13,0 0,1 0,0 1,0-1,1 1,1 0,0 0,1 0,0 0,1 0,0 0,0 0,2 0,0 0,0 0,1 0,2 6,1-11,-1-1,1-1,1 1,-1-1,1 0,0 0,0-1,0 0,0 0,1-1,0 0,-1 0,1-1,0 0,1-1,-1 1,0-1,0-1,1 0,3 0,11-2,-1 0,1-2,-1-1,0 0,0-2,-1 0,0-2,0 0,-1-1,0-1,-1-1,0-1,10-9,-6 6,-1-1,0-2,-1 0,-1-1,0-1,-2-1,-1 0,0-2,-2 0,-1 0,0-1,-2-1,0-3,-11 26,1 1,-1-1,0 0,0 1,0-1,0 0,0 0,-1 0,1 1,-1-1,0 0,0 0,0 0,0 0,0 0,0 0,-1 0,0 0,1 1,-1-1,0 0,-1 0,1 1,0-1,-1 1,1-1,-1 1,0 0,0-1,0 1,0 0,0 0,0 0,-1 1,1-1,-1 0,1 1,-1 0,1-1,-1 1,-2 0,-2 1,-1 1,1 0,0 1,0 0,0 0,0 1,1-1,-1 2,1-1,-1 1,1 0,0 0,0 0,1 1,-2 1,4-3,0-1,0 0,1 1,-1 0,1-1,0 1,0 0,0 0,0 0,0 1,1-1,-1 0,1 0,0 1,0-1,0 1,1 0,-1-1,1 1,0-1,0 1,0 0,0-1,0 1,1-1,0 1,0-1,0 1,0-1,0 0,1 1,5 2,-1 0,2-1,-1 1,1-2,-1 1,1-1,1 0,-1-1,0 1,1-2,0 1,0-1,-1-1,1 0,3 0,-7 0,2 0,1 0,-1 1,0 0,1 0,-1 0,0 1,-1 0,1 0,0 1,-1 0,0 0,0 1,0-1,0 1,-1 0,0 1,0-1,4 7,-3 0,0 1,0 0,-2 0,1 0,-2 1,0-1,0 1,-1 0,-1 0,-1 0,1 0,-3 12,2-19,-1 0,2-1,-1 1,1 0,0 0,0-1,1 1,0-1,0 1,0-1,1 0,0 0,1 1,7 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31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0,'-5'44,"-1"37,-5 15,0-4,1-8,3-14,2-8,3-11,1-9,-4-7,-1-4,0-3,2-2,1 1,1-6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3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1,'22'152,"-40"81,-12 22,16-183,-3 64,21-118,3-6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8:33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1158,'10'14,"7"5,2-1</inkml:trace>
  <inkml:trace contextRef="#ctx0" brushRef="#br0" timeOffset="813.853">198 564,'37'-32,"2"1,1 1,2 3,42-22,-69 40,0 1,1 0,0 2,0 0,0 0,1 1,0 1,0 1,0 1,0 0,1 1,-1 1,8 1,-22-1,0 0,-1 1,1-1,-1 1,1 0,-1 0,1 0,-1 0,1 0,-1 0,0 0,0 1,0-1,0 1,0 0,0 0,0 0,0 0,-1 0,1 0,-1 0,1 0,-1 0,0 1,0-1,0 1,0-1,0 1,-1-1,1 1,-1-1,1 1,-1 0,0-1,0 1,-1 0,1-1,0 1,-1 2,-37 101,-65 42,85-129,1 0,1 1,0 0,2 2,0 0,2 0,0 1,2 1,1 0,0 0,2 0,1 1,0 1,2-1,1 1,1 20,3-42,0 0,0-1,0 1,0 0,1-1,0 1,0-1,0 1,0-1,0 0,1 0,-1 0,1 0,0 0,0 0,0-1,0 0,0 1,1-1,-1 0,1-1,-1 1,1-1,0 1,0-1,-1 0,1-1,2 1,113 9,-116-10,27-4,0 0,-1-1,0-2,0-1,-1-2,0 0,-1-2,10-6,15-15,-41 21</inkml:trace>
  <inkml:trace contextRef="#ctx0" brushRef="#br0" timeOffset="1200.45">1213 0,'98'223,"-48"-113,-4 1,17 74,-52-140,-2 0,-2 0,-2 1,-2 0,-2 0,-2 0,-2 0,-2-1,-2 1,-8 26,4-45,0 0,-2 0,-1-1,-1-1,-1-1,-2 0,0-1,-1 0,-1-2,-1 0,-1-2,-1 0,-1-2,0 0,-1-2,-1 0,0-2,-13 4,5-3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0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8439 1027,'-6'-1,"-15"-8,-1 2,0 0,0 2,0 0,-1 1,0 2,0 0,0 2,0 0,0 1,0 2,1 0,-1 1,-17 7,-69 58,105-66,1 1,-1-1,1 1,0 0,0 0,0 0,1 0,-1 0,1 1,0-1,0 1,1-1,-1 1,1 0,0-1,0 1,0 0,1 0,0 0,0 0,0 0,1 0,-1 0,1-1,0 1,3 1,0 0,0 0,1-1,0 1,0-1,0 0,0-1,1 1,0-1,0 0,0 0,0-1,1 0,-1 0,1-1,0 1,0-2,0 1,0-1,0 0,0 0,0 0,0-1,0-1,0 1,0-1,6-1,19-4,0-1,0-2,-1-1,-1-1,1-2,-2-1,0-1,-1-2,0 0,-2-2,0-1,-1-1,-1-2,-1 0,-1-1,-1-1,-1-1,-1-1,3-9,-11 19,0 0,-1-1,-1 0,-1-1,0 0,-2 0,0 0,-1-1,-1 0,-1 0,0 0,-2 0,0-1,-2 1,0 0,-1-1,-1 1,-1 0,-6-18,8 32,0 0,-1 1,0-1,0 0,-1 1,1 0,-1 0,0 0,-1 0,1 1,-1 0,0 0,0 0,0 0,0 1,-1 0,0 0,1 0,-1 1,0 0,0 0,0 0,0 1,-1 0,1 0,0 0,-1 1,1 0,0 1,-1-1,1 1,0 0,0 1,0-1,0 1,0 0,-5 3,-6 5,1 1,0 0,1 1,1 1,0 0,0 1,2 0,-1 1,2 0,0 1,1 1,1-1,0 2,1-1,1 1,1 0,0 1,2-1,0 1,1 0,1 0,0 1,2-1,0 0,1 0,2 4,-3-8,2 1,0-1,0 0,2 1,0-1,0 0,2-1,0 1,0-1,1-1,1 1,0-1,1 0,1-1,0 0,0 0,1-1,1-1,0 0,0 0,1-1,0-1,0 0,1-1,10 4,6-1,2-1,-1-1,1-2,0-1,0-1,0-2,1-1,-1-2,0-1,19-4,-14 0</inkml:trace>
  <inkml:trace contextRef="#ctx0" brushRef="#br0" timeOffset="606.551">9455 858,'-61'24,"1"3,2 3,0 2,3 2,1 3,-25 23,33 0,45-59,1 0,-1 1,0-1,0 1,1-1,-1 1,1 0,-1-1,1 1,0 0,0-1,0 1,0 0,0-1,0 1,0 0,0-1,0 1,1-1,-1 1,1 0,0-1,-1 1,1-1,0 1,0-1,0 0,0 1,0-1,0 0,0 1,0-1,0 0,1 0,-1 0,0 0,1 0,-1-1,1 1,-1 0,2 0,10 1,-1 0,1-1,0 0,-1-1,1 0,0-1,0 0,-1-2,1 1,-1-1,0-1,0 0,0-1,0 0,-1-1,0 0,0-1,0 0,-1 0,0-1,0-2,24-11,152-111,-184 131,-1 0,1 0,0 0,0 0,0 0,0 1,-1-1,1 1,0-1,0 1,0 0,0-1,0 1,0 0,0 0,0 0,0 1,0-1,0 0,0 1,0 0,0-1,0 1,0 0,0 0,-1 0,1 0,0 0,-1 0,1 1,-1-1,1 0,-1 1,0-1,1 1,-1 0,0-1,0 1,0 0,0 0,-1-1,1 1,0 0,-1 0,15 96,-14-80,-1-12,0 0,0 0,1 0,0 0,0 0,1 0,-1-1,1 1,1 0,-1-1,1 1,0-1,0 0,0 0,1 0,0-1,0 1,0-1,1 0,-1 0,1 0,0 0,0-1,0 0,0 0,1 0,-1-1,1 0,0 0,0 0,-1-1,1 0,0 0,0 0,0-1,0 0,1 0,-1-1,0 1,0-1,-1-1,1 1,0-1,0 0,-1 0,6-3,8-9,-1-1,-1 0,0-2,-1 0,-1 0,-1-2,0 0,0-2,1-1,11-16,-1-1,-3-1,-1-1,-2 0,-2-2,-2 0,-2-1,1-8,14-77,-6-1,-5-2,-2-74,-14 190,0 11,0-1,-1 1,0-1,1 1,-2-1,1 1,-1-1,0 1,0-1,0 1,-1 0,1 0,-1-1,-1 1,1 0,-2-1,3 6,0 0,-1 0,1 0,-1 0,1 0,-1 0,1 0,0 1,-1-1,1 0,0 1,-1-1,1 1,0 0,-1-1,1 1,0 0,0 0,0 0,0 0,0 0,0 0,0 0,0 0,0 0,1 0,-1 0,0 1,1-1,-1 0,0 1,1-1,0 0,-1 1,1-1,0 1,0-1,0 1,-19 60,4 0,2 1,3 0,2 1,4 0,2 0,3 0,4 17,-3 34,1-37,3-1,3 0,4-1,3 0,5 3,-19-71,11 94,-30-86,6-16</inkml:trace>
  <inkml:trace contextRef="#ctx0" brushRef="#br0" timeOffset="1006.5">9878 801,'117'16,"-26"-5,-1 4,-1 3,32 14,-79-19,1-1,0-3,1-1,12-1,-48-6,-1-1,1 0,0 0,0-1,-1 0,1-1,0 1,-1-1,1-1,-1 1,0-2,0 1,0-1,0 1,-1-2,1 1,-1-1,0 0,-1 0,1-1,-1 0,0 0,0 0,-1 0,0-1,0 0,0 0,-1 0,0 0,0 0,-1-1,0 1,0-2,-3 4,1 1,-1-1,0 1,0-1,0 1,0 0,-1 0,0 0,0-1,0 2,0-1,-1 0,1 0,-1 1,0-1,0 1,-1 0,1 0,0 0,-1 0,0 1,0 0,0-1,0 1,0 1,0-1,0 0,-1 1,1 0,0 0,-1 0,1 1,-1 0,1 0,-1 0,1 0,-1 0,1 1,-1 0,1 0,-2 1,-7 3,1 2,-1 0,1 0,0 1,1 1,0 0,0 0,1 1,0 1,1-1,0 1,1 1,0 0,1 0,0 1,1-1,0 1,1 1,1-1,-1 4,1-7,0 0,1 0,0 1,0-1,1 1,0-1,1 1,0 0,1 0,1-1,-1 1,1 0,1-1,0 1,1 0,0-1,0 0,1 0,1 0,-1 0,2-1,-1 0,1 0,1 0,-1-1,2 0,-1 0,1 0,6 4,1-7,1 0,-1-1,1-1,0 0,0-1,0 0,0-2,0 0,0-1,0 0,0-1,0-1,0-1,-1 0,1-1,-1-1,0 0,-1-1,1 0,-1-1,1-2,14-7</inkml:trace>
  <inkml:trace contextRef="#ctx0" brushRef="#br0" timeOffset="1282.946">11430 717,'-53'29,"31"-19,1 2,0 0,1 1,1 1,0 1,-16 16,33-29,0 1,-1 0,2-1,-1 1,0 0,0 0,1 0,0 0,-1 0,1 0,1 1,-1-1,0 0,1 0,-1 1,1-1,0 0,0 1,1-1,-1 1,0-1,1 0,0 0,0 1,0-1,0 0,1 0,-1 0,1 0,0 0,0-1,0 1,0 0,0-1,0 1,1-1,-1 0,1 0,0 0,-1 0,1 0,0-1,0 1,3 0,8 6,111 88,-121-92,0 0,-1 0,0 0,0 0,0 1,0 0,-1-1,0 1,0 0,0 0,0 0,-1 0,0 0,0 0,0 1,-1-1,0 0,0 0,0 1,0-1,-1 0,0 0,0 0,-1 0,1 0,-1 0,0 0,-1 1,-2 2,-1 1,1-1,-2 0,1-1,-1 1,0-2,-1 1,0-1,0 0,0 0,-1-1,0 0,0-1,0 0,0 0,-1-1,1 0,-1 0,0-1,0-1,0 0,0 0,0-1,0 0,0-1,-7-1,-8-4</inkml:trace>
  <inkml:trace contextRef="#ctx0" brushRef="#br0" timeOffset="-5095.482">1158 688,'-11'320,"-25"-15,30-253,3-14,-1 0,-2 0,-2-1,-2-1,-9 25,13-49</inkml:trace>
  <inkml:trace contextRef="#ctx0" brushRef="#br0" timeOffset="-4764.187">537 745,'210'-51,"182"-18,-369 66,255-39,-275 42,20-3,0 0,0 1,0 2,0 0,0 1,0 2,7 2,-12 1</inkml:trace>
  <inkml:trace contextRef="#ctx0" brushRef="#br0" timeOffset="-4517.597">537 1648,'34'5,"30"-3,13-3,4 0,-2-5,-6-2,-10-3,-6-2,-8-1,-2 0,-6-2,-3 2,0 4,-1-2,-2 1,-2 3,-7 2</inkml:trace>
  <inkml:trace contextRef="#ctx0" brushRef="#br0" timeOffset="-3949.462">1525 1733,'30'-54,"2"1,3 2,1 1,3 3,2 0,2 3,42-34,15 13,-99 64,0 1,0-1,0 1,0-1,0 1,0 0,0-1,0 1,0 0,0 0,0 0,0 0,0 0,0 0,0 0,0 0,0 0,1 0,-1 1,0-1,0 0,0 1,0-1,0 1,-1-1,1 1,0-1,0 1,0 0,0-1,0 1,-1 0,1 0,0 0,-1-1,1 1,-1 0,1 0,-1 0,1 0,-1 0,0 0,1 0,-1 0,0 0,0 0,1 1,2 58,-3-52,0 8,-2-13,1 0,0 0,0 0,1 0,-1 0,1 0,0 1,-1-1,1 0,0 0,1 0,-1 0,1 0,-1 0,1 1,0-1,0-1,0 1,1 0,-1 0,1 0,-1-1,1 1,0 0,0-1,0 0,0 1,1-1,-1 0,1 0,-1 0,1-1,0 1,-1-1,1 1,0-1,0 0,0 0,0 0,1 0,13-5,-1 0,0 0,0-2,0 0,-1-1,0 0,0-1,0-1,-1-1,-1 0,4-3,-3 3,11-8,91-49,-114 66,0 1,-1-1,1 1,0 0,0-1,-1 1,1 0,0 0,0 0,0 0,-1 0,1 1,0-1,0 0,-1 1,1-1,0 1,-1 0,1 0,-1-1,1 1,-1 0,1 0,-1 0,1 1,-1-1,0 0,0 0,0 1,1-1,-1 1,-1-1,1 1,0-1,0 1,-1 0,1-1,0 1,-1 0,0 0,1 0,3 79,-4-71,-2 27,0-27,0-1,1 1,1-1,0 1,0-1,1 1,0-1,1 1,0-1,0 0,1 1,0-1,1 0,2 4,5 0</inkml:trace>
  <inkml:trace contextRef="#ctx0" brushRef="#br0" timeOffset="-3213.509">2710 1366,'15'30,"-1"1,-2 0,-1 1,-1 0,-2 1,-1 0,-2 0,-1 1,-2 0,-1-1,-2 1,-1 0,-2 8,1-29,1 0,-2-1,1 1,-2-1,0 0,0 0,-1 0,-1-1,-6 10,12-20,1 0,0 0,-1 0,0 0,1 0,-1 0,1-1,-1 1,0 0,0 0,1-1,-1 1,0 0,0-1,0 1,0-1,0 1,0-1,0 1,0-1,0 0,0 1,0-1,0 0,0 0,0 0,0 0,0 0,0 0,0 0,0 0,0 0,0-1,0 1,0 0,0-1,0 1,0 0,0-1,0 0,0 1,0-1,0 1,1-1,-1 0,0 0,0 1,1-1,-1 0,0 0,1 0,-15-57,20 34,0 1,2 0,1 0,0 0,2 1,0 1,1-1,2 2,0 0,1 0,1 1,1 1,0 1,15-12,-29 26,31-34,2 1,1 1,1 2,2 2,1 2,2 1,1 2,9-3,-49 27,0 0,0 1,0-1,0 0,0 1,0-1,0 1,0 0,1 0,-1 1,0-1,1 0,-1 1,1 0,-1 0,0 0,1 0,-1 1,1-1,-1 1,0 0,0 0,1 0,-1 0,0 1,0-1,0 1,0 0,0 0,-1 0,1 0,0 0,-1 1,0-1,1 1,-1 0,0-1,0 1,-1 0,1 0,-1 0,1 0,-1 1,0 7,1-1,-2 1,0 0,0 0,-1 0,0 0,-1-1,0 1,-1 0,0-1,-1 0,0 1,0-2,-1 1,0 0,-1-1,0 0,-1 0,0-1,0 0,0 0,-6 4,-80 71,89-80,-1 0,1 0,0-1,-1 0,0 0,1 0,-1 0,0-1,0 0,0 0,0 0,0 0,0-1,0 0,0 0,0 0,0-1,0 0,0 0,0 0,0 0,-3-2,-11-9</inkml:trace>
  <inkml:trace contextRef="#ctx0" brushRef="#br0" timeOffset="-2830.55">3725 1225,'-70'65,"54"-55,1 2,1 0,0 0,1 2,0-1,1 2,1 0,0 0,1 1,1 0,0 0,1 1,1 1,1-1,-3 12,8-23,1 0,0-1,0 1,1-1,0 1,0-1,0 1,0-1,1 0,0 0,0 1,0-1,1 0,0-1,-1 1,2 0,-1-1,1 0,-1 0,1 0,0 0,1 0,-1-1,1 0,-1 0,1 0,0 0,0-1,0 0,0 0,1 0,-1-1,0 0,1 0,-1 0,1 0,-1-1,4 0,2 1,1-1,-1 0,0-1,1 0,-1 0,0-1,1-1,-1 0,-1 0,1-1,0-1,-1 0,0 0,0-1,0 0,-1-1,0 0,0 0,-1-1,0 0,0 0,-1-1,0 0,-1-1,0 1,0-1,-1-1,0 1,-1 0,0-1,0 0,-2 0,1 0,0-7,0-7,-2 1,0 0,-1-1,-1 0,-2 1,-4-21,1 25</inkml:trace>
  <inkml:trace contextRef="#ctx0" brushRef="#br0" timeOffset="-2580.276">4008 1676,'0'-34,"0"-15,5-5,1 3,5 4,0 6,4 6,3 3,-1 2,2 7,1 2,4 0,1 4,2-1,-4 3</inkml:trace>
  <inkml:trace contextRef="#ctx0" brushRef="#br0" timeOffset="-2032.457">4516 434,'0'1079,"-11"-1019,5-60,1-6</inkml:trace>
  <inkml:trace contextRef="#ctx0" brushRef="#br0" timeOffset="-1782.162">4121 1141,'34'9,"20"4,6-1,2-2,1-3,-1-3,-2-6,-1-4,3 0,2 0,-6 2,-8 2,-13 0</inkml:trace>
  <inkml:trace contextRef="#ctx0" brushRef="#br0" timeOffset="-1498.136">5504 1027,'-32'3,"0"1,1 1,-1 2,1 1,1 2,0 0,0 2,1 2,1 0,0 2,1 1,-4 4,25-14,0 0,0 0,1 0,0 0,0 1,0 0,1 0,1 0,-1 0,1 1,1-1,-2 6,3-11,1 0,-1 0,1 0,-1 0,1 0,0 0,0 0,0 0,1 0,-1 0,1 0,-1 0,1 0,0 0,0 0,1 0,-1-1,0 1,1-1,0 1,0-1,-1 1,1-1,1 0,-1 0,0 0,0 0,1 0,-1 0,1-1,0 1,-1-1,1 0,0 0,0 0,0 0,0 0,1 0,12 0,0 0,0-2,0 1,0-2,0 0,0-1,-1 0,1-2,-1 1,0-2,0 0,14-8,149-87,-176 100,-1 0,1 1,-1-1,1 1,0-1,-1 1,1 0,-1-1,1 1,0 0,-1 0,1 0,0 0,-1 1,1-1,0 0,-1 1,1-1,-1 1,1-1,-1 1,1 0,-1 0,1-1,-1 1,0 0,1 0,-1 1,0-1,0 0,0 0,0 1,0-1,0 0,0 1,0-1,0 2,17 66,-13-44,30 53,-23-59</inkml:trace>
  <inkml:trace contextRef="#ctx0" brushRef="#br0" timeOffset="-1166.378">5757 1422,'19'-33,"1"1,2 1,1 0,1 2,1 1,6-3,-18 18,-10 9,0 0,1 1,-1-1,1 1,0-1,0 1,0 0,0 1,1-1,-1 1,1 0,-1 0,1 0,0 0,0 1,0 0,4-1,-6 5,0 0,0 0,0 0,-1 0,1 1,-1-1,0 1,0-1,-1 1,1 0,-1 0,1-1,-1 1,-1 0,1 0,0 0,-1 0,0 0,0 0,0 1,0-1,-1 0,0 3,1 1,-1-2,0-1,1 0,0 0,0 0,0 0,1 0,-1 1,1-1,0 0,1 0,-1 0,1-1,0 1,0 0,1-1,0 1,-1-1,1 0,1 0,-1 0,0 0,1 0,0-1,0 0,0 0,0 0,1 0,-1 0,1-1,0 0,-1 0,1 0,0-1,0 1,0-1,0-1,1 1,4-4,0 0,0-1,0 0,0-1,-1 0,0 0,0-1,0-1,-1 1,0-1,0 0,-1-1,0 0,0 0,-1-1,0 0,0 0,0-2,20-24,-2 6,-2 3</inkml:trace>
  <inkml:trace contextRef="#ctx0" brushRef="#br0" timeOffset="-966.484">6774 520,'0'619,"17"-479,-20-122</inkml:trace>
  <inkml:trace contextRef="#ctx0" brushRef="#br0" timeOffset="-779.396">6464 914,'33'0,"16"-4,10-3,-1 1,-1 2,0 0,0 2,0 1,-1 0,-4 1,-12 1</inkml:trace>
  <inkml:trace contextRef="#ctx0" brushRef="#br0" timeOffset="2389.711">1 2156,'615'-17,"161"-60,-262 39,352 27,-557 13,410-13,252-7,-327-7,135-3,39-2,561-27,145-24,-492 1,-721 52,239-33,-467 46,83-3,-123 29,-26-5</inkml:trace>
  <inkml:trace contextRef="#ctx0" brushRef="#br0" timeOffset="4252.976">12193 1112,'4'5,"3"-4,4-1,0-1</inkml:trace>
  <inkml:trace contextRef="#ctx0" brushRef="#br0" timeOffset="4505.849">12164 463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1 792,'7'-5,"0"1,0 0,1 1,0 0,-1 0,1 1,0 0,0 0,0 1,1 0,-1 0,0 1,0 0,6 1,1-1,160-27,-123 15,57 0,-96 18,-7-1</inkml:trace>
  <inkml:trace contextRef="#ctx0" brushRef="#br0" timeOffset="270.89">86 1045,'24'0,"17"0,7 0,0-5,-3-1,-5 0,-5-4,-2 0,-3 2,-2 2,0-3,-6 1</inkml:trace>
  <inkml:trace contextRef="#ctx0" brushRef="#br0" timeOffset="2888.654">1581 650,'-4'-5,"0"0,-1 0,0 1,0 0,0 0,-1 0,1 1,-1-1,0 1,0 1,0-1,0 1,0 0,-1 0,1 1,-1 0,1 0,-1 1,1 0,-1 0,1 0,-1 1,1 0,-1 0,1 0,-1 1,1 0,0 0,0 1,0 0,0 0,1 0,-1 1,1 0,0 0,-2 1,-4 4,1-1,0 2,0-1,1 1,0 1,1 0,0 0,1 0,0 1,0 0,2 1,-1-1,2 1,0 0,-1 6,4-16,1 1,0-1,0 0,1 0,-1 0,1 0,-1 0,1 0,0 0,0 0,0 0,1 0,-1 0,1 0,0-1,-1 1,1-1,0 1,1-1,-1 0,0 1,1-1,-1-1,1 1,-1 0,1 0,0-1,0 0,0 1,0-1,0 0,0-1,1 1,3 1,1 0,0-1,-1 0,1-1,0 0,-1 0,1-1,0 1,-1-2,1 1,0-1,-1 0,2-1,12-8,0-2,-1 0,-1-1,0-1,-1 0,0-2,-1 0,-1-1,-1 0,-1-1,0-1,7-16,-17 31,4 1,-11 24,-11 30,-14 34,15-52,2 2,1-1,2 1,1 1,-2 33,8-56,0-8,0 0,1 0,-1 0,1 0,0 0,0 0,1-1,-1 1,1 0,0 0,0 0,0 0,0-1,0 1,1 0,0-1,0 1,0-1,0 0,1 1,10 2</inkml:trace>
  <inkml:trace contextRef="#ctx0" brushRef="#br0" timeOffset="3200.703">2202 509,'-18'19,"1"1,0 0,2 1,0 1,2 1,0 0,1 1,2 0,0 0,2 1,-1 7,8-29,0 1,1-1,-1 1,1-1,0 1,0-1,0 1,1-1,-1 1,1-1,0 1,0-1,0 1,0-1,1 0,-1 0,1 0,0 0,0 0,0 0,0 0,0 0,1-1,-1 1,1-1,0 0,0 0,0 0,0 0,0 0,0-1,0 1,0-1,1 0,-1 0,1 0,-1 0,1-1,-1 1,1-1,-1 0,1 0,-1 0,3-1,6-2,1 0,-1-1,0-1,0 0,0 0,0-1,-1-1,0 0,-1-1,1 0,-1 0,-1-1,0 0,0-1,0 0,-2 0,1-1,-1 0,-1 0,0 0,0-1,-1 0,2-11,-5 19,0 0,0 0,-1 0,1-1,-1 1,0 0,-1 0,1-1,-1 1,1 0,-1-1,-1 1,1-1,-1 1,1 0,-1 0,0-1,-1 1,1 0,-1 0,0 0,0 0,0 0,0 1,-1-1,0 1,1-1,-1 1,-1 0,1 0,0 0,-1 1,1-1,-1 1,-3-2,-15-3</inkml:trace>
  <inkml:trace contextRef="#ctx0" brushRef="#br0" timeOffset="3556.516">2259 847,'-29'23,"1"2,1 0,2 2,0 1,2 1,1 1,1 0,2 2,-9 20,26-50,1 1,-1-1,1 1,0-1,0 1,-1 0,2-1,-1 1,0 0,0 0,1-1,0 1,-1 0,1 0,0 0,1 0,-1 0,0-1,1 1,0 0,-1 0,1 0,0-1,0 1,1-1,-1 1,0-1,1 1,0-1,0 0,-1 1,1-1,0 0,1 0,-1-1,0 1,2 0,7 0,1 0,0-1,0-1,0 0,0 0,0-1,0-1,-1 0,1 0,-1-1,1-1,-1 0,0-1,0 0,-1 0,1-1,-1-1,0 0,-1 0,0-1,0 0,-1 0,1-1,1-4,-4 8,0-1,0 0,-1 0,0 0,0-1,-1 1,0-1,0 0,0-1,-1 1,0-1,-1 1,1-1,-2 0,1 0,-1 0,0 0,-1 0,1 0,-2 0,1 0,-1 0,0 0,-1 0,0 0,0 0,-1 1,0-1,0 1,-1 0,0 0,0 0,0 0,-1 1,-2-3,-15-9</inkml:trace>
  <inkml:trace contextRef="#ctx0" brushRef="#br0" timeOffset="3936.427">2653 763,'-13'23,"-9"9,2 2,2 1,1 0,1 2,3-1,-8 30,20-63,0-1,1 0,-1 1,0-1,1 0,0 1,-1-1,1 1,0-1,0 1,1-1,-1 0,0 1,1-1,-1 1,1-1,0 0,0 1,0-1,0 0,0 0,0 0,1 0,-1 0,1 0,-1 0,1 0,0-1,0 1,0-1,0 1,0-1,0 0,0 1,0-1,0 0,1 0,-1-1,0 1,1 0,-1-1,0 0,2 1,6-1,1-1,-1 0,0 0,1-1,-1-1,0 1,0-1,-1-1,1 0,-1-1,1 1,-1-2,-1 1,1-1,-1-1,0 1,0-2,-1 1,0-1,0 0,-1 0,0-1,-1 1,1-1,-2-1,4-7,-4 11,-1 0,1-1,-1 0,0 0,-1 0,0 0,0 0,0-1,-1 1,0 0,-1-1,0 1,0-1,0 1,-1-1,0 1,0 0,-1-1,0 1,0 0,-1 0,0 0,0 0,-1 1,1-1,-2 1,1 0,0 0,-1 0,0 1,-4-4,-37-14,24 16</inkml:trace>
  <inkml:trace contextRef="#ctx0" brushRef="#br0" timeOffset="4305.998">2852 565,'29'-9,"9"1,-2 7,-7 8,-13 8,-14 7,-12 3,-5 3,-4-3,6-7,9-5,11-6,9-3,6-3,5-2,2 0,1 0,-4 0</inkml:trace>
  <inkml:trace contextRef="#ctx0" brushRef="#br0" timeOffset="4572.919">3274 989,'44'-19,"18"-7,4 2,-9-1,-15 5</inkml:trace>
  <inkml:trace contextRef="#ctx0" brushRef="#br0" timeOffset="4822.236">3387 792,'-4'33,"-8"31,0 9,1-3,7-9,5-10,2-14</inkml:trace>
  <inkml:trace contextRef="#ctx0" brushRef="#br0" timeOffset="6052.477">3698 650,'98'-29,"-95"29,-1-1,1 1,0 0,-1 0,1 0,0 1,-1-1,1 0,0 1,-1 0,1 0,-1 0,1 0,-1 0,0 0,1 0,-1 1,0-1,0 1,0 0,0 0,0 0,0 0,-1 0,1 0,0 0,-1 0,0 1,1-1,-1 0,0 1,0-1,-1 1,1 0,-1-1,1 2,-1 7,-1 0,0 1,0-1,-1 0,-1 0,0 0,0 0,-1-1,0 1,-1-1,0 0,-1 0,-2 2,-17 39,-57 136,68-99,14-86,0 1,0-1,1 0,-1 1,1-1,-1 0,1 0,0 1,0-1,0 0,0 0,0 0,0 0,1 0,-1 0,1-1,-1 1,1 0,0-1,-1 1,1-1,0 1,0-1,0 0,0 0,0 0,1 0,-1 0,0 0,0-1,1 1,-1-1,0 0,1 1,-1-1,0 0,78-27,-56 11</inkml:trace>
  <inkml:trace contextRef="#ctx0" brushRef="#br0" timeOffset="6435.857">4432 537,'-26'19,"1"1,1 1,1 1,1 1,1 1,1 1,1 1,1 1,2 0,0 1,-1 8,14-29,0-1,0 1,1 0,0 0,0 0,1 0,0 0,0 1,1-1,0 0,0 0,0 1,1-1,0 0,1 0,0 0,0 0,0 0,1 0,0-1,0 1,1-1,-1 0,1 0,1 0,-1 0,1-1,0 0,0 0,1 0,0-1,-1 1,2-1,-1-1,1 1,5 2,0-1,1-1,-1 0,1-1,0 0,0-1,0 0,0-1,5-1,-14 0,0 0,0 0,0-1,0 1,0-1,0 0,0 0,0 0,0-1,0 1,0-1,-1 0,1 0,-1 0,0-1,1 1,-1-1,0 0,0 0,-1 0,1 0,0 0,-1-1,0 1,0-1,0 1,0-1,-1 0,1 0,-1 0,0-1,1 0,-1 1,0-1,0 1,-1-1,1 1,-1-1,0 1,0-1,0 1,-1-1,0 0,0 1,0 0,0-1,0 1,-1 0,0-1,0 1,0 0,-1 0,1 1,-1-1,0 1,0-1,0 1,-1 0,1 0,-1 0,1 0,-1 1,0-1,-2 0,-5-3,0 1,-1 0,1 0,-1 1,0 1,0 0,0 0,-1 1,1 1,0 0,-1 1,1 0,-1 1,1 1,0-1,-1 2,1 0,0 0,0 1,1 1,-11 5,4 0</inkml:trace>
  <inkml:trace contextRef="#ctx0" brushRef="#br0" timeOffset="6838.695">4855 622,'-21'17,"0"1,1 0,1 2,1 0,1 1,0 1,2 1,1 0,-1 3,13-22,1-1,-1 1,1-1,0 1,0-1,0 1,1 0,-1-1,1 1,0 0,0 0,0-1,0 1,1 0,-1 0,1-1,0 1,0-1,1 1,-1-1,1 1,-1-1,1 0,0 1,1-1,-1 0,0 0,1-1,0 1,-1-1,1 1,0-1,0 0,0 0,1 0,-1 0,1-1,-1 1,1-1,1 1,5 0,0 1,-1-1,1-1,0 0,1 0,-1-1,0-1,0 0,0 0,0 0,0-2,-1 1,1-1,0 0,-1-1,0 0,0-1,0 0,0 0,-1-1,0 0,0 0,-1-1,0 0,0-1,0 1,-1-1,0 0,-1-1,1 0,-2 0,1 0,-1 0,-1 0,3-9,-5 13,1 1,-1-1,0 0,0 1,0-1,-1 0,1 1,-1-1,-1 0,1 0,0 1,-1-1,0 0,0 1,-1-1,1 1,-1-1,0 1,0 0,0 0,-1 0,0 0,0 0,0 0,0 1,0-1,0 1,-1 0,0 0,0 0,0 1,0-1,0 1,-1-1,-74-3,54 7</inkml:trace>
  <inkml:trace contextRef="#ctx0" brushRef="#br0" timeOffset="7189.298">4884 876,'-21'20,"1"0,1 2,1 0,1 1,1 1,1 1,1 0,1 1,1 0,2 1,-3 11,12-35,-1 0,1 0,0 0,0 0,1 0,-1 0,1 0,-1 1,1-1,0 0,0 0,0 1,1-1,-1 0,1 0,0 0,0 0,0 0,0 0,0 0,1 0,-1 0,1 0,0-1,-1 1,1-1,1 1,-1-1,0 0,1 0,-1 0,1 0,-1 0,1 0,0-1,0 1,1 0,8-3,-1 0,0 0,0-1,0-1,0 1,0-2,-1 0,1 0,-1-1,0 0,0 0,-1-1,1-1,-1 0,6-6,-4 4,0-2,-1 1,0-2,-1 1,0-1,-1-1,0 1,-1-1,0-1,-1 1,-1-1,3-9,-6 16,0 1,-1-1,1 1,-1-1,-1 0,1 0,-1 1,0-1,-1 0,0 0,0 1,0-1,-1 0,0 1,0-1,0 1,-1 0,0 0,0 0,-1 0,0 0,0 1,0 0,-1-1,1 2,-1-1,0 0,-2 0,-12-7</inkml:trace>
  <inkml:trace contextRef="#ctx0" brushRef="#br0" timeOffset="7589.522">5081 481,'29'0,"14"0,0 5,-8 6,-9 6,-14 5,-10 4,-4 1,2-2,7-7,6-6,6-5,5-4,-2-7,0-2,1-1,2 1,-4 1</inkml:trace>
  <inkml:trace contextRef="#ctx0" brushRef="#br0" timeOffset="9156.323">396 396,'16'-8,"12"-7,0 1,1 2,1 0,0 3,13-3,-41 11,1 0,-1 0,1 0,0 1,-1-1,1 1,0 0,-1-1,1 1,0 1,0-1,-1 0,1 1,0-1,-1 1,1 0,-1 0,1 0,-1 0,1 0,-1 0,1 1,-1-1,0 1,0 0,0 0,0-1,0 1,0 1,-1-1,1 0,-1 0,1 1,-1-1,0 0,0 1,0-1,0 1,0 0,-1-1,1 1,-1 1,-2 257,69 292,-54-287,-19-242,-7-32,0-121,13 101,1-16,2 0,1 0,2 0,3 1,1 0,2 1,2 0,1 1,3 1,1 0,2 1,1 2,2 0,2 1,2 2,0 0,2 2,2 2,1 1,32-23,-26 25,0 1,2 2,0 2,2 1,0 3,1 1,21-3,6 4,1 3,0 3,1 4,70 2,151 23,-135-8,1-6,12-8,3 1,146-9,30-25,62 8,-291 19,0 5,45 8,149 24,142-29,-262-26,-26-2,26 29,-194 0,1 1,0-1,0 1,0 0,-1 0,1 0,0 0,-1 0,1 0,-1 1,1-1,-1 1,1 0,-1 0,0 0,0 0,0 0,0 0,-1 0,1 1,0-1,-1 1,0-1,1 1,-1-1,0 1,-1 0,1 0,0-1,-1 1,1 0,-1 0,0 0,0 0,0 2,-17 106,14-99,-3 14</inkml:trace>
  <inkml:trace contextRef="#ctx0" brushRef="#br0" timeOffset="21007.188">6153 255,'-22'56,"-50"280,8-107,69-209,-1-31</inkml:trace>
  <inkml:trace contextRef="#ctx0" brushRef="#br0" timeOffset="21412.316">6097 368,'17'-51,"5"73,24 171,49 38,-63-176,-31-54,0 0,-1 0,1 0,0 0,0 0,-1-1,1 1,0 0,0 0,0-1,0 1,0-1,0 1,0 0,0-1,0 0,0 1,1-1,-1 0,0 0,0 1,0-1,0 0,0 0,1 0,-1 0,0-1,0 1,0 0,0 0,0-1,1 1,-1 0,0-1,0 1,0-1,0 0,0 1,0-1,-1 0,1 0,0 1,0-1,0 0,-1 0,1 0,0 0,-1 0,1-1,61-163,61-267,-69 240,-49 166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1 792,'7'-5,"0"1,0 0,1 1,0 0,-1 0,1 1,0 0,0 0,0 1,1 0,-1 0,0 1,0 0,6 1,1-1,160-27,-123 15,57 0,-96 18,-7-1</inkml:trace>
  <inkml:trace contextRef="#ctx0" brushRef="#br0" timeOffset="270.89">86 1045,'24'0,"17"0,7 0,0-5,-3-1,-5 0,-5-4,-2 0,-3 2,-2 2,0-3,-6 1</inkml:trace>
  <inkml:trace contextRef="#ctx0" brushRef="#br0" timeOffset="2888.654">1581 650,'-4'-5,"0"0,-1 0,0 1,0 0,0 0,-1 0,1 1,-1-1,0 1,0 1,0-1,0 1,0 0,-1 0,1 1,-1 0,1 0,-1 1,1 0,-1 0,1 0,-1 1,1 0,-1 0,1 0,-1 1,1 0,0 0,0 1,0 0,0 0,1 0,-1 1,1 0,0 0,-2 1,-4 4,1-1,0 2,0-1,1 1,0 1,1 0,0 0,1 0,0 1,0 0,2 1,-1-1,2 1,0 0,-1 6,4-16,1 1,0-1,0 0,1 0,-1 0,1 0,-1 0,1 0,0 0,0 0,0 0,1 0,-1 0,1 0,0-1,-1 1,1-1,0 1,1-1,-1 0,0 1,1-1,-1-1,1 1,-1 0,1 0,0-1,0 0,0 1,0-1,0 0,0-1,1 1,3 1,1 0,0-1,-1 0,1-1,0 0,-1 0,1-1,0 1,-1-2,1 1,0-1,-1 0,2-1,12-8,0-2,-1 0,-1-1,0-1,-1 0,0-2,-1 0,-1-1,-1 0,-1-1,0-1,7-16,-17 31,4 1,-11 24,-11 30,-14 34,15-52,2 2,1-1,2 1,1 1,-2 33,8-56,0-8,0 0,1 0,-1 0,1 0,0 0,0 0,1-1,-1 1,1 0,0 0,0 0,0 0,0-1,0 1,1 0,0-1,0 1,0-1,0 0,1 1,10 2</inkml:trace>
  <inkml:trace contextRef="#ctx0" brushRef="#br0" timeOffset="3200.703">2202 509,'-18'19,"1"1,0 0,2 1,0 1,2 1,0 0,1 1,2 0,0 0,2 1,-1 7,8-29,0 1,1-1,-1 1,1-1,0 1,0-1,0 1,1-1,-1 1,1-1,0 1,0-1,0 1,0-1,1 0,-1 0,1 0,0 0,0 0,0 0,0 0,0 0,1-1,-1 1,1-1,0 0,0 0,0 0,0 0,0 0,0-1,0 1,0-1,1 0,-1 0,1 0,-1 0,1-1,-1 1,1-1,-1 0,1 0,-1 0,3-1,6-2,1 0,-1-1,0-1,0 0,0 0,0-1,-1-1,0 0,-1-1,1 0,-1 0,-1-1,0 0,0-1,0 0,-2 0,1-1,-1 0,-1 0,0 0,0-1,-1 0,2-11,-5 19,0 0,0 0,-1 0,1-1,-1 1,0 0,-1 0,1-1,-1 1,1 0,-1-1,-1 1,1-1,-1 1,1 0,-1 0,0-1,-1 1,1 0,-1 0,0 0,0 0,0 0,0 1,-1-1,0 1,1-1,-1 1,-1 0,1 0,0 0,-1 1,1-1,-1 1,-3-2,-15-3</inkml:trace>
  <inkml:trace contextRef="#ctx0" brushRef="#br0" timeOffset="3556.516">2259 847,'-29'23,"1"2,1 0,2 2,0 1,2 1,1 1,1 0,2 2,-9 20,26-50,1 1,-1-1,1 1,0-1,0 1,-1 0,2-1,-1 1,0 0,0 0,1-1,0 1,-1 0,1 0,0 0,1 0,-1 0,0-1,1 1,0 0,-1 0,1 0,0-1,0 1,1-1,-1 1,0-1,1 1,0-1,0 0,-1 1,1-1,0 0,1 0,-1-1,0 1,2 0,7 0,1 0,0-1,0-1,0 0,0 0,0-1,0-1,-1 0,1 0,-1-1,1-1,-1 0,0-1,0 0,-1 0,1-1,-1-1,0 0,-1 0,0-1,0 0,-1 0,1-1,1-4,-4 8,0-1,0 0,-1 0,0 0,0-1,-1 1,0-1,0 0,0-1,-1 1,0-1,-1 1,1-1,-2 0,1 0,-1 0,0 0,-1 0,1 0,-2 0,1 0,-1 0,0 0,-1 0,0 0,0 0,-1 1,0-1,0 1,-1 0,0 0,0 0,0 0,-1 1,-2-3,-15-9</inkml:trace>
  <inkml:trace contextRef="#ctx0" brushRef="#br0" timeOffset="3936.427">2653 763,'-13'23,"-9"9,2 2,2 1,1 0,1 2,3-1,-8 30,20-63,0-1,1 0,-1 1,0-1,1 0,0 1,-1-1,1 1,0-1,0 1,1-1,-1 0,0 1,1-1,-1 1,1-1,0 0,0 1,0-1,0 0,0 0,0 0,1 0,-1 0,1 0,-1 0,1 0,0-1,0 1,0-1,0 1,0-1,0 0,0 1,0-1,0 0,1 0,-1-1,0 1,1 0,-1-1,0 0,2 1,6-1,1-1,-1 0,0 0,1-1,-1-1,0 1,0-1,-1-1,1 0,-1-1,1 1,-1-2,-1 1,1-1,-1-1,0 1,0-2,-1 1,0-1,0 0,-1 0,0-1,-1 1,1-1,-2-1,4-7,-4 11,-1 0,1-1,-1 0,0 0,-1 0,0 0,0 0,0-1,-1 1,0 0,-1-1,0 1,0-1,0 1,-1-1,0 1,0 0,-1-1,0 1,0 0,-1 0,0 0,0 0,-1 1,1-1,-2 1,1 0,0 0,-1 0,0 1,-4-4,-37-14,24 16</inkml:trace>
  <inkml:trace contextRef="#ctx0" brushRef="#br0" timeOffset="4305.998">2852 565,'29'-9,"9"1,-2 7,-7 8,-13 8,-14 7,-12 3,-5 3,-4-3,6-7,9-5,11-6,9-3,6-3,5-2,2 0,1 0,-4 0</inkml:trace>
  <inkml:trace contextRef="#ctx0" brushRef="#br0" timeOffset="4572.919">3274 989,'44'-19,"18"-7,4 2,-9-1,-15 5</inkml:trace>
  <inkml:trace contextRef="#ctx0" brushRef="#br0" timeOffset="4822.236">3387 792,'-4'33,"-8"31,0 9,1-3,7-9,5-10,2-14</inkml:trace>
  <inkml:trace contextRef="#ctx0" brushRef="#br0" timeOffset="6052.477">3698 650,'98'-29,"-95"29,-1-1,1 1,0 0,-1 0,1 0,0 1,-1-1,1 0,0 1,-1 0,1 0,-1 0,1 0,-1 0,0 0,1 0,-1 1,0-1,0 1,0 0,0 0,0 0,0 0,-1 0,1 0,0 0,-1 0,0 1,1-1,-1 0,0 1,0-1,-1 1,1 0,-1-1,1 2,-1 7,-1 0,0 1,0-1,-1 0,-1 0,0 0,0 0,-1-1,0 1,-1-1,0 0,-1 0,-2 2,-17 39,-57 136,68-99,14-86,0 1,0-1,1 0,-1 1,1-1,-1 0,1 0,0 1,0-1,0 0,0 0,0 0,0 0,1 0,-1 0,1-1,-1 1,1 0,0-1,-1 1,1-1,0 1,0-1,0 0,0 0,0 0,1 0,-1 0,0 0,0-1,1 1,-1-1,0 0,1 1,-1-1,0 0,78-27,-56 11</inkml:trace>
  <inkml:trace contextRef="#ctx0" brushRef="#br0" timeOffset="6435.857">4432 537,'-26'19,"1"1,1 1,1 1,1 1,1 1,1 1,1 1,1 1,2 0,0 1,-1 8,14-29,0-1,0 1,1 0,0 0,0 0,1 0,0 0,0 1,1-1,0 0,0 0,0 1,1-1,0 0,1 0,0 0,0 0,0 0,1 0,0-1,0 1,1-1,-1 0,1 0,1 0,-1 0,1-1,0 0,0 0,1 0,0-1,-1 1,2-1,-1-1,1 1,5 2,0-1,1-1,-1 0,1-1,0 0,0-1,0 0,0-1,5-1,-14 0,0 0,0 0,0-1,0 1,0-1,0 0,0 0,0 0,0-1,0 1,0-1,-1 0,1 0,-1 0,0-1,1 1,-1-1,0 0,0 0,-1 0,1 0,0 0,-1-1,0 1,0-1,0 1,0-1,-1 0,1 0,-1 0,0-1,1 0,-1 1,0-1,0 1,-1-1,1 1,-1-1,0 1,0-1,0 1,-1-1,0 0,0 1,0 0,0-1,0 1,-1 0,0-1,0 1,0 0,-1 0,1 1,-1-1,0 1,0-1,0 1,-1 0,1 0,-1 0,1 0,-1 1,0-1,-2 0,-5-3,0 1,-1 0,1 0,-1 1,0 1,0 0,0 0,-1 1,1 1,0 0,-1 1,1 0,-1 1,1 1,0-1,-1 2,1 0,0 0,0 1,1 1,-11 5,4 0</inkml:trace>
  <inkml:trace contextRef="#ctx0" brushRef="#br0" timeOffset="6838.695">4855 622,'-21'17,"0"1,1 0,1 2,1 0,1 1,0 1,2 1,1 0,-1 3,13-22,1-1,-1 1,1-1,0 1,0-1,0 1,1 0,-1-1,1 1,0 0,0 0,0-1,0 1,1 0,-1 0,1-1,0 1,0-1,1 1,-1-1,1 1,-1-1,1 0,0 1,1-1,-1 0,0 0,1-1,0 1,-1-1,1 1,0-1,0 0,0 0,1 0,-1 0,1-1,-1 1,1-1,1 1,5 0,0 1,-1-1,1-1,0 0,1 0,-1-1,0-1,0 0,0 0,0 0,0-2,-1 1,1-1,0 0,-1-1,0 0,0-1,0 0,0 0,-1-1,0 0,0 0,-1-1,0 0,0-1,0 1,-1-1,0 0,-1-1,1 0,-2 0,1 0,-1 0,-1 0,3-9,-5 13,1 1,-1-1,0 0,0 1,0-1,-1 0,1 1,-1-1,-1 0,1 0,0 1,-1-1,0 0,0 1,-1-1,1 1,-1-1,0 1,0 0,0 0,-1 0,0 0,0 0,0 0,0 1,0-1,0 1,-1 0,0 0,0 0,0 1,0-1,0 1,-1-1,-74-3,54 7</inkml:trace>
  <inkml:trace contextRef="#ctx0" brushRef="#br0" timeOffset="7189.298">4884 876,'-21'20,"1"0,1 2,1 0,1 1,1 1,1 1,1 0,1 1,1 0,2 1,-3 11,12-35,-1 0,1 0,0 0,0 0,1 0,-1 0,1 0,-1 1,1-1,0 0,0 0,0 1,1-1,-1 0,1 0,0 0,0 0,0 0,0 0,0 0,1 0,-1 0,1 0,0-1,-1 1,1-1,1 1,-1-1,0 0,1 0,-1 0,1 0,-1 0,1 0,0-1,0 1,1 0,8-3,-1 0,0 0,0-1,0-1,0 1,0-2,-1 0,1 0,-1-1,0 0,0 0,-1-1,1-1,-1 0,6-6,-4 4,0-2,-1 1,0-2,-1 1,0-1,-1-1,0 1,-1-1,0-1,-1 1,-1-1,3-9,-6 16,0 1,-1-1,1 1,-1-1,-1 0,1 0,-1 1,0-1,-1 0,0 0,0 1,0-1,-1 0,0 1,0-1,0 1,-1 0,0 0,0 0,-1 0,0 0,0 1,0 0,-1-1,1 2,-1-1,0 0,-2 0,-12-7</inkml:trace>
  <inkml:trace contextRef="#ctx0" brushRef="#br0" timeOffset="7589.522">5081 481,'29'0,"14"0,0 5,-8 6,-9 6,-14 5,-10 4,-4 1,2-2,7-7,6-6,6-5,5-4,-2-7,0-2,1-1,2 1,-4 1</inkml:trace>
  <inkml:trace contextRef="#ctx0" brushRef="#br0" timeOffset="9156.323">396 396,'16'-8,"12"-7,0 1,1 2,1 0,0 3,13-3,-41 11,1 0,-1 0,1 0,0 1,-1-1,1 1,0 0,-1-1,1 1,0 1,0-1,-1 0,1 1,0-1,-1 1,1 0,-1 0,1 0,-1 0,1 0,-1 0,1 1,-1-1,0 1,0 0,0 0,0-1,0 1,0 1,-1-1,1 0,-1 0,1 1,-1-1,0 0,0 1,0-1,0 1,0 0,-1-1,1 1,-1 1,-2 257,69 292,-54-287,-19-242,-7-32,0-121,13 101,1-16,2 0,1 0,2 0,3 1,1 0,2 1,2 0,1 1,3 1,1 0,2 1,1 2,2 0,2 1,2 2,0 0,2 2,2 2,1 1,32-23,-26 25,0 1,2 2,0 2,2 1,0 3,1 1,21-3,6 4,1 3,0 3,1 4,70 2,151 23,-135-8,1-6,12-8,3 1,146-9,30-25,62 8,-291 19,0 5,45 8,149 24,142-29,-262-26,-26-2,26 29,-194 0,1 1,0-1,0 1,0 0,-1 0,1 0,0 0,-1 0,1 0,-1 1,1-1,-1 1,1 0,-1 0,0 0,0 0,0 0,0 0,-1 0,1 1,0-1,-1 1,0-1,1 1,-1-1,0 1,-1 0,1 0,0-1,-1 1,1 0,-1 0,0 0,0 0,0 2,-17 106,14-99,-3 14</inkml:trace>
  <inkml:trace contextRef="#ctx0" brushRef="#br0" timeOffset="21007.188">6153 255,'-22'56,"-50"280,8-107,69-209,-1-31</inkml:trace>
  <inkml:trace contextRef="#ctx0" brushRef="#br0" timeOffset="21412.316">6097 368,'17'-51,"5"73,24 171,49 38,-63-176,-31-54,0 0,-1 0,1 0,0 0,0 0,-1-1,1 1,0 0,0 0,0-1,0 1,0-1,0 1,0 0,0-1,0 0,0 1,1-1,-1 0,0 0,0 1,0-1,0 0,0 0,1 0,-1 0,0-1,0 1,0 0,0 0,0-1,1 1,-1 0,0-1,0 1,0-1,0 0,0 1,0-1,-1 0,1 0,0 1,0-1,0 0,-1 0,1 0,0 0,-1 0,1-1,61-163,61-267,-69 240,-49 166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83,'167'-11,"7"-24,12 1,-174 31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29,'34'0,"20"-5,6-1,-2 0,-7 1,-6 2,-7 1,-5 0,-8 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45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75 252,'-11'138,"-24"20,12-31,17-102</inkml:trace>
  <inkml:trace contextRef="#ctx0" brushRef="#br0" timeOffset="422.945">414 337,'-15'37,"3"-11,1 1,0 0,3 0,0 1,2 0,0 0,2 1,0 23,4-47,0-1,1 0,-1 0,1 0,0 0,0 0,0 0,0 0,1 0,0 0,0 0,0-1,0 1,0-1,1 1,-1-1,1 0,0 0,0 0,0 0,1-1,-1 1,1-1,-1 0,1 0,0 0,-1 0,1-1,0 0,0 0,0 0,1 0,-1 0,0-1,0 0,0 0,0 0,1 0,9-1,-1-1,0 0,0-1,0 0,0-1,0-1,-1 0,0-1,0 0,0 0,-1-2,0 1,0-1,-1-1,0 0,0 0,-1-1,-1 0,1-1,-2 0,1 0,-2-1,1 0,-2 0,0 0,0-1,-1 1,0-1,-1-1,-1 1,1-13,-3 19,0-1,-1 1,0 0,0-1,0 1,-1 0,-1 0,1 0,-1 0,0 0,0 0,-1 1,0 0,0-1,-1 2,1-1,-1 0,-1 1,1 0,-1 0,0 1,0-1,0 1,0 0,-1 1,0 0,1 0,-1 0,-1 1,1 0,0 0,0 1,-1 0,1 0,0 1,-1 0,1 0,-1 1,1 0,0 0,-1 1,1-1,0 2,-5 1,-7 8</inkml:trace>
  <inkml:trace contextRef="#ctx0" brushRef="#br0" timeOffset="921.824">893 309,'150'-54,"-148"52,0 0,0 1,0 0,0-1,0 1,1 0,-1 0,0 0,1 0,-1 0,1 1,-1-1,1 1,-1 0,1-1,-1 1,1 0,-1 0,1 1,-1-1,1 1,-1-1,1 1,-1 0,1 0,-1 0,0 0,0 0,1 0,-1 1,0-1,0 1,0-1,0 1,-1 0,1 0,0 0,-1 0,1 0,-1 0,0 1,0-1,0 0,0 1,0 0,-3 8,-1-1,0 1,-1-1,0 1,-1-1,0 0,0-1,-1 1,0-1,-1 0,0-1,-1 1,0-2,0 1,-16 20,2-2,13-17,1 0,-1 0,2 0,-1 1,1 1,1-1,0 1,1 0,0 1,0-1,1 1,1 0,0 0,-1 11,4-20,0 0,0 1,0-1,1 1,0-1,-1 0,1 0,0 1,1-1,-1 0,1 0,-1 0,1 0,0 0,0-1,0 1,1 0,-1-1,0 0,1 1,0-1,-1 0,1-1,0 1,0 0,0-1,0 1,1-1,-1 0,0 0,0 0,1-1,-1 1,3-1,6 2,0-1,0-1,0 0,0-1,0 0,0-1,0 0,-1-1,4-1,78-44,-72 38</inkml:trace>
  <inkml:trace contextRef="#ctx0" brushRef="#br0" timeOffset="1216.448">1627 281,'-35'31,"2"1,0 1,3 2,1 1,1 2,2 0,-9 22,32-57,0 1,1-1,0 1,0-1,0 1,0 0,1 0,-1-1,1 1,0 1,0-1,0 0,1 0,0 0,0 0,0 0,0 1,0-1,1 0,0 0,-1 0,2 0,-1 0,0 0,1 0,0 0,0-1,0 1,0-1,1 1,-1-1,1 0,0 0,0 0,0 0,0 0,0-1,1 1,-1-1,1 0,0 0,0-1,0 1,9 0,0 0,0-1,1 0,-1-1,1-1,-1 0,0-1,0 0,1-1,-1-1,-1 0,1-1,-1 0,0-1,0 0,0-1,-1 0,0-1,0 0,-1 0,0-2,-1 1,0-1,4-7,-8 13,0-2,0 1,-1-1,0 1,0-1,-1 0,1-1,-1 1,-1 0,1-1,-1 0,0 1,-1-1,0 0,0 0,0 0,-1 0,0 0,0 0,-1 0,0 0,0 0,0 0,-1 0,0 1,-1-1,1 0,-1 1,-1 0,1 0,-1 0,0 0,-4-4,-64-32,48 32</inkml:trace>
  <inkml:trace contextRef="#ctx0" brushRef="#br0" timeOffset="1973.729">2193 196,'-219'413,"202"-390,10-36,12-5,2 0,-1 0,2 0,1 1,0 0,1 0,0 1,2 0,4-4,20-31,67-84,-103 134,1 0,-1 0,0 0,1 1,-1-1,1 0,-1 1,1-1,-1 0,1 1,0-1,-1 1,1-1,0 1,0-1,-1 1,1-1,0 1,0 0,-1-1,1 1,0 0,0 0,0 0,0-1,-1 1,1 0,0 0,0 0,0 0,0 1,0-1,-1 0,1 0,0 0,0 1,0-1,-1 0,1 1,0-1,0 1,-1-1,1 1,0-1,-1 1,1-1,0 1,-1 0,1-1,-1 1,1 0,-1 0,0-1,1 1,-1 0,0 0,1 0,-1-1,0 1,0 0,0 0,0 0,5 60,-5-57,0 28,10 117,-8-143,-1 0,1-1,0 1,1-1,-1 0,1 0,0 0,0 0,0 0,1-1,0 1,0-1,0 0,0 0,1 0,0-1,-1 0,1 0,0 0,1 0,-1-1,0 0,1 0,0 0,-1-1,-1-1,1 1,0-1,0 0,0 0,0-1,0 1,0-1,0 0,0 0,0-1,-1 0,1 0,0 0,-1 0,0 0,1-1,-1 0,0 0,0 0,-1-1,1 1,0-2,67-94,-16-5,-40 80,0-1,-2 0,-1 0,-1-1,-1-1,-2 0,0 0,-2-1,-1 0,2-27,-8 28,1 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53.41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689 342,'-41'93,"4"1,5 2,3 1,5 1,-9 85,3 286,29-392,-3-16,2-1,4 1,2 0,2 0,4-1,1 0,4-1,2-1,5 6,-6-27,-12-25,0 1,1-1,1 0,-1 0,2-1,0 0,0 0,1-1,1 1,-1-2,2 1,-1-1,1-1,1 0,10 7,1-6,1-2,0 0,0-1,1-2,-1 0,1-1,0-2,0 0,21-3,183 27,-141-24,-1-4,67-11,309-9,283-59,-142 34,37-18,536-101,-45 38,-708 97,197 3,16 2,-143 54,273 3,1593-31,-1732-27,1045 28,-831 28,-135 1,1603-30,-1619-28,-165 29,-212-28,-175 28,-136 0,0 0,0 0,0 0,0 0,0-1,0 1,0 0,0-1,0 0,0 1,-1-1,1 0,0 0,0 0,-1 0,1 0,0 0,-1 0,1-1,-1 1,0-1,1 1,-1-1,0 1,0-1,0 0,0 0,0 1,-1-1,1 0,0 0,-1 0,1 0,-1 0,0 0,0 0,1 0,-1 0,-1-1,-23-81,11 49,-2-29,2 0,4-1,2-1,4-1,-6-41,-1-13,6 0,4 0,6 0,5 1,10-30,63-142,-65 186,-19 103,0-1,-1 1,1 0,-1-1,1 1,-1 0,0 0,0 0,0-1,-1 1,1 0,-1 1,0-1,1 0,-1 0,-1 1,1-1,0 1,-1 0,1-1,-1 1,1 0,-1 1,0-1,0 0,0 1,0 0,0-1,0 1,-3 0,-14-2,0 1,0 1,0 1,0 1,0 1,0 0,0 2,1 0,-7 3,-22 3,-144 21,-145-20,-11 5,-15-15,-161 4,-1166 19,-1248-25,1519-27,-405 27,396 30,-162-18,-242 6,1791-17,-601 13,-345-7,64-43,654 24,1 11,-1 12,1 12,2 12,-201 54,417-75,1 2,0 3,1 2,1 2,30-14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0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8439 1027,'-6'-1,"-15"-8,-1 2,0 0,0 2,0 0,-1 1,0 2,0 0,0 2,0 0,0 1,0 2,1 0,-1 1,-17 7,-69 58,105-66,1 1,-1-1,1 1,0 0,0 0,0 0,1 0,-1 0,1 1,0-1,0 1,1-1,-1 1,1 0,0-1,0 1,0 0,1 0,0 0,0 0,0 0,1 0,-1 0,1-1,0 1,3 1,0 0,0 0,1-1,0 1,0-1,0 0,0-1,1 1,0-1,0 0,0 0,0-1,1 0,-1 0,1-1,0 1,0-2,0 1,0-1,0 0,0 0,0 0,0-1,0-1,0 1,0-1,6-1,19-4,0-1,0-2,-1-1,-1-1,1-2,-2-1,0-1,-1-2,0 0,-2-2,0-1,-1-1,-1-2,-1 0,-1-1,-1-1,-1-1,-1-1,3-9,-11 19,0 0,-1-1,-1 0,-1-1,0 0,-2 0,0 0,-1-1,-1 0,-1 0,0 0,-2 0,0-1,-2 1,0 0,-1-1,-1 1,-1 0,-6-18,8 32,0 0,-1 1,0-1,0 0,-1 1,1 0,-1 0,0 0,-1 0,1 1,-1 0,0 0,0 0,0 0,0 1,-1 0,0 0,1 0,-1 1,0 0,0 0,0 0,0 1,-1 0,1 0,0 0,-1 1,1 0,0 1,-1-1,1 1,0 0,0 1,0-1,0 1,0 0,-5 3,-6 5,1 1,0 0,1 1,1 1,0 0,0 1,2 0,-1 1,2 0,0 1,1 1,1-1,0 2,1-1,1 1,1 0,0 1,2-1,0 1,1 0,1 0,0 1,2-1,0 0,1 0,2 4,-3-8,2 1,0-1,0 0,2 1,0-1,0 0,2-1,0 1,0-1,1-1,1 1,0-1,1 0,1-1,0 0,0 0,1-1,1-1,0 0,0 0,1-1,0-1,0 0,1-1,10 4,6-1,2-1,-1-1,1-2,0-1,0-1,0-2,1-1,-1-2,0-1,19-4,-14 0</inkml:trace>
  <inkml:trace contextRef="#ctx0" brushRef="#br0" timeOffset="606.551">9455 858,'-61'24,"1"3,2 3,0 2,3 2,1 3,-25 23,33 0,45-59,1 0,-1 1,0-1,0 1,1-1,-1 1,1 0,-1-1,1 1,0 0,0-1,0 1,0 0,0-1,0 1,0 0,0-1,0 1,1-1,-1 1,1 0,0-1,-1 1,1-1,0 1,0-1,0 0,0 1,0-1,0 0,0 1,0-1,0 0,1 0,-1 0,0 0,1 0,-1-1,1 1,-1 0,2 0,10 1,-1 0,1-1,0 0,-1-1,1 0,0-1,0 0,-1-2,1 1,-1-1,0-1,0 0,0-1,0 0,-1-1,0 0,0-1,0 0,-1 0,0-1,0-2,24-11,152-111,-184 131,-1 0,1 0,0 0,0 0,0 0,0 1,-1-1,1 1,0-1,0 1,0 0,0-1,0 1,0 0,0 0,0 0,0 1,0-1,0 0,0 1,0 0,0-1,0 1,0 0,0 0,-1 0,1 0,0 0,-1 0,1 1,-1-1,1 0,-1 1,0-1,1 1,-1 0,0-1,0 1,0 0,0 0,-1-1,1 1,0 0,-1 0,15 96,-14-80,-1-12,0 0,0 0,1 0,0 0,0 0,1 0,-1-1,1 1,1 0,-1-1,1 1,0-1,0 0,0 0,1 0,0-1,0 1,0-1,1 0,-1 0,1 0,0 0,0-1,0 0,0 0,1 0,-1-1,1 0,0 0,0 0,-1-1,1 0,0 0,0 0,0-1,0 0,1 0,-1-1,0 1,0-1,-1-1,1 1,0-1,0 0,-1 0,6-3,8-9,-1-1,-1 0,0-2,-1 0,-1 0,-1-2,0 0,0-2,1-1,11-16,-1-1,-3-1,-1-1,-2 0,-2-2,-2 0,-2-1,1-8,14-77,-6-1,-5-2,-2-74,-14 190,0 11,0-1,-1 1,0-1,1 1,-2-1,1 1,-1-1,0 1,0-1,0 1,-1 0,1 0,-1-1,-1 1,1 0,-2-1,3 6,0 0,-1 0,1 0,-1 0,1 0,-1 0,1 0,0 1,-1-1,1 0,0 1,-1-1,1 1,0 0,-1-1,1 1,0 0,0 0,0 0,0 0,0 0,0 0,0 0,0 0,0 0,1 0,-1 0,0 1,1-1,-1 0,0 1,1-1,0 0,-1 1,1-1,0 1,0-1,0 1,-19 60,4 0,2 1,3 0,2 1,4 0,2 0,3 0,4 17,-3 34,1-37,3-1,3 0,4-1,3 0,5 3,-19-71,11 94,-30-86,6-16</inkml:trace>
  <inkml:trace contextRef="#ctx0" brushRef="#br0" timeOffset="1006.5">9878 801,'117'16,"-26"-5,-1 4,-1 3,32 14,-79-19,1-1,0-3,1-1,12-1,-48-6,-1-1,1 0,0 0,0-1,-1 0,1-1,0 1,-1-1,1-1,-1 1,0-2,0 1,0-1,0 1,-1-2,1 1,-1-1,0 0,-1 0,1-1,-1 0,0 0,0 0,-1 0,0-1,0 0,0 0,-1 0,0 0,0 0,-1-1,0 1,0-2,-3 4,1 1,-1-1,0 1,0-1,0 1,0 0,-1 0,0 0,0-1,0 2,0-1,-1 0,1 0,-1 1,0-1,0 1,-1 0,1 0,0 0,-1 0,0 1,0 0,0-1,0 1,0 1,0-1,0 0,-1 1,1 0,0 0,-1 0,1 1,-1 0,1 0,-1 0,1 0,-1 0,1 1,-1 0,1 0,-2 1,-7 3,1 2,-1 0,1 0,0 1,1 1,0 0,0 0,1 1,0 1,1-1,0 1,1 1,0 0,1 0,0 1,1-1,0 1,1 1,1-1,-1 4,1-7,0 0,1 0,0 1,0-1,1 1,0-1,1 1,0 0,1 0,1-1,-1 1,1 0,1-1,0 1,1 0,0-1,0 0,1 0,1 0,-1 0,2-1,-1 0,1 0,1 0,-1-1,2 0,-1 0,1 0,6 4,1-7,1 0,-1-1,1-1,0 0,0-1,0 0,0-2,0 0,0-1,0 0,0-1,0-1,0-1,-1 0,1-1,-1-1,0 0,-1-1,1 0,-1-1,1-2,14-7</inkml:trace>
  <inkml:trace contextRef="#ctx0" brushRef="#br0" timeOffset="1282.946">11430 717,'-53'29,"31"-19,1 2,0 0,1 1,1 1,0 1,-16 16,33-29,0 1,-1 0,2-1,-1 1,0 0,0 0,1 0,0 0,-1 0,1 0,1 1,-1-1,0 0,1 0,-1 1,1-1,0 0,0 1,1-1,-1 1,0-1,1 0,0 0,0 1,0-1,0 0,1 0,-1 0,1 0,0 0,0-1,0 1,0 0,0-1,0 1,1-1,-1 0,1 0,0 0,-1 0,1 0,0-1,0 1,3 0,8 6,111 88,-121-92,0 0,-1 0,0 0,0 0,0 1,0 0,-1-1,0 1,0 0,0 0,0 0,-1 0,0 0,0 0,0 1,-1-1,0 0,0 0,0 1,0-1,-1 0,0 0,0 0,-1 0,1 0,-1 0,0 0,-1 1,-2 2,-1 1,1-1,-2 0,1-1,-1 1,0-2,-1 1,0-1,0 0,0 0,-1-1,0 0,0-1,0 0,0 0,-1-1,1 0,-1 0,0-1,0-1,0 0,0 0,0-1,0 0,0-1,-7-1,-8-4</inkml:trace>
  <inkml:trace contextRef="#ctx0" brushRef="#br0" timeOffset="-5095.482">1158 688,'-11'320,"-25"-15,30-253,3-14,-1 0,-2 0,-2-1,-2-1,-9 25,13-49</inkml:trace>
  <inkml:trace contextRef="#ctx0" brushRef="#br0" timeOffset="-4764.187">537 745,'210'-51,"182"-18,-369 66,255-39,-275 42,20-3,0 0,0 1,0 2,0 0,0 1,0 2,7 2,-12 1</inkml:trace>
  <inkml:trace contextRef="#ctx0" brushRef="#br0" timeOffset="-4517.597">537 1648,'34'5,"30"-3,13-3,4 0,-2-5,-6-2,-10-3,-6-2,-8-1,-2 0,-6-2,-3 2,0 4,-1-2,-2 1,-2 3,-7 2</inkml:trace>
  <inkml:trace contextRef="#ctx0" brushRef="#br0" timeOffset="-3949.462">1525 1733,'30'-54,"2"1,3 2,1 1,3 3,2 0,2 3,42-34,15 13,-99 64,0 1,0-1,0 1,0-1,0 1,0 0,0-1,0 1,0 0,0 0,0 0,0 0,0 0,0 0,0 0,0 0,0 0,1 0,-1 1,0-1,0 0,0 1,0-1,0 1,-1-1,1 1,0-1,0 1,0 0,0-1,0 1,-1 0,1 0,0 0,-1-1,1 1,-1 0,1 0,-1 0,1 0,-1 0,0 0,1 0,-1 0,0 0,0 0,1 1,2 58,-3-52,0 8,-2-13,1 0,0 0,0 0,1 0,-1 0,1 0,0 1,-1-1,1 0,0 0,1 0,-1 0,1 0,-1 0,1 1,0-1,0-1,0 1,1 0,-1 0,1 0,-1-1,1 1,0 0,0-1,0 0,0 1,1-1,-1 0,1 0,-1 0,1-1,0 1,-1-1,1 1,0-1,0 0,0 0,0 0,1 0,13-5,-1 0,0 0,0-2,0 0,-1-1,0 0,0-1,0-1,-1-1,-1 0,4-3,-3 3,11-8,91-49,-114 66,0 1,-1-1,1 1,0 0,0-1,-1 1,1 0,0 0,0 0,0 0,-1 0,1 1,0-1,0 0,-1 1,1-1,0 1,-1 0,1 0,-1-1,1 1,-1 0,1 0,-1 0,1 1,-1-1,0 0,0 0,0 1,1-1,-1 1,-1-1,1 1,0-1,0 1,-1 0,1-1,0 1,-1 0,0 0,1 0,3 79,-4-71,-2 27,0-27,0-1,1 1,1-1,0 1,0-1,1 1,0-1,1 1,0-1,0 0,1 1,0-1,1 0,2 4,5 0</inkml:trace>
  <inkml:trace contextRef="#ctx0" brushRef="#br0" timeOffset="-3213.509">2710 1366,'15'30,"-1"1,-2 0,-1 1,-1 0,-2 1,-1 0,-2 0,-1 1,-2 0,-1-1,-2 1,-1 0,-2 8,1-29,1 0,-2-1,1 1,-2-1,0 0,0 0,-1 0,-1-1,-6 10,12-20,1 0,0 0,-1 0,0 0,1 0,-1 0,1-1,-1 1,0 0,0 0,1-1,-1 1,0 0,0-1,0 1,0-1,0 1,0-1,0 1,0-1,0 0,0 1,0-1,0 0,0 0,0 0,0 0,0 0,0 0,0 0,0 0,0 0,0-1,0 1,0 0,0-1,0 1,0 0,0-1,0 0,0 1,0-1,0 1,1-1,-1 0,0 0,0 1,1-1,-1 0,0 0,1 0,-15-57,20 34,0 1,2 0,1 0,0 0,2 1,0 1,1-1,2 2,0 0,1 0,1 1,1 1,0 1,15-12,-29 26,31-34,2 1,1 1,1 2,2 2,1 2,2 1,1 2,9-3,-49 27,0 0,0 1,0-1,0 0,0 1,0-1,0 1,0 0,1 0,-1 1,0-1,1 0,-1 1,1 0,-1 0,0 0,1 0,-1 1,1-1,-1 1,0 0,0 0,1 0,-1 0,0 1,0-1,0 1,0 0,0 0,-1 0,1 0,0 0,-1 1,0-1,1 1,-1 0,0-1,0 1,-1 0,1 0,-1 0,1 0,-1 1,0 7,1-1,-2 1,0 0,0 0,-1 0,0 0,-1-1,0 1,-1 0,0-1,-1 0,0 1,0-2,-1 1,0 0,-1-1,0 0,-1 0,0-1,0 0,0 0,-6 4,-80 71,89-80,-1 0,1 0,0-1,-1 0,0 0,1 0,-1 0,0-1,0 0,0 0,0 0,0 0,0-1,0 0,0 0,0 0,0-1,0 0,0 0,0 0,0 0,-3-2,-11-9</inkml:trace>
  <inkml:trace contextRef="#ctx0" brushRef="#br0" timeOffset="-2830.55">3725 1225,'-70'65,"54"-55,1 2,1 0,0 0,1 2,0-1,1 2,1 0,0 0,1 1,1 0,0 0,1 1,1 1,1-1,-3 12,8-23,1 0,0-1,0 1,1-1,0 1,0-1,0 1,0-1,1 0,0 0,0 1,0-1,1 0,0-1,-1 1,2 0,-1-1,1 0,-1 0,1 0,0 0,1 0,-1-1,1 0,-1 0,1 0,0 0,0-1,0 0,0 0,1 0,-1-1,0 0,1 0,-1 0,1 0,-1-1,4 0,2 1,1-1,-1 0,0-1,1 0,-1 0,0-1,1-1,-1 0,-1 0,1-1,0-1,-1 0,0 0,0-1,0 0,-1-1,0 0,0 0,-1-1,0 0,0 0,-1-1,0 0,-1-1,0 1,0-1,-1-1,0 1,-1 0,0-1,0 0,-2 0,1 0,0-7,0-7,-2 1,0 0,-1-1,-1 0,-2 1,-4-21,1 25</inkml:trace>
  <inkml:trace contextRef="#ctx0" brushRef="#br0" timeOffset="-2580.276">4008 1676,'0'-34,"0"-15,5-5,1 3,5 4,0 6,4 6,3 3,-1 2,2 7,1 2,4 0,1 4,2-1,-4 3</inkml:trace>
  <inkml:trace contextRef="#ctx0" brushRef="#br0" timeOffset="-2032.457">4516 434,'0'1079,"-11"-1019,5-60,1-6</inkml:trace>
  <inkml:trace contextRef="#ctx0" brushRef="#br0" timeOffset="-1782.162">4121 1141,'34'9,"20"4,6-1,2-2,1-3,-1-3,-2-6,-1-4,3 0,2 0,-6 2,-8 2,-13 0</inkml:trace>
  <inkml:trace contextRef="#ctx0" brushRef="#br0" timeOffset="-1498.136">5504 1027,'-32'3,"0"1,1 1,-1 2,1 1,1 2,0 0,0 2,1 2,1 0,0 2,1 1,-4 4,25-14,0 0,0 0,1 0,0 0,0 1,0 0,1 0,1 0,-1 0,1 1,1-1,-2 6,3-11,1 0,-1 0,1 0,-1 0,1 0,0 0,0 0,0 0,1 0,-1 0,1 0,-1 0,1 0,0 0,0 0,1 0,-1-1,0 1,1-1,0 1,0-1,-1 1,1-1,1 0,-1 0,0 0,0 0,1 0,-1 0,1-1,0 1,-1-1,1 0,0 0,0 0,0 0,0 0,1 0,12 0,0 0,0-2,0 1,0-2,0 0,0-1,-1 0,1-2,-1 1,0-2,0 0,14-8,149-87,-176 100,-1 0,1 1,-1-1,1 1,0-1,-1 1,1 0,-1-1,1 1,0 0,-1 0,1 0,0 0,-1 1,1-1,0 0,-1 1,1-1,-1 1,1-1,-1 1,1 0,-1 0,1-1,-1 1,0 0,1 0,-1 1,0-1,0 0,0 0,0 1,0-1,0 0,0 1,0-1,0 2,17 66,-13-44,30 53,-23-59</inkml:trace>
  <inkml:trace contextRef="#ctx0" brushRef="#br0" timeOffset="-1166.378">5757 1422,'19'-33,"1"1,2 1,1 0,1 2,1 1,6-3,-18 18,-10 9,0 0,1 1,-1-1,1 1,0-1,0 1,0 0,0 1,1-1,-1 1,1 0,-1 0,1 0,0 0,0 1,0 0,4-1,-6 5,0 0,0 0,0 0,-1 0,1 1,-1-1,0 1,0-1,-1 1,1 0,-1 0,1-1,-1 1,-1 0,1 0,0 0,-1 0,0 0,0 0,0 1,0-1,-1 0,0 3,1 1,-1-2,0-1,1 0,0 0,0 0,0 0,1 0,-1 1,1-1,0 0,1 0,-1 0,1-1,0 1,0 0,1-1,0 1,-1-1,1 0,1 0,-1 0,0 0,1 0,0-1,0 0,0 0,0 0,1 0,-1 0,1-1,0 0,-1 0,1 0,0-1,0 1,0-1,0-1,1 1,4-4,0 0,0-1,0 0,0-1,-1 0,0 0,0-1,0-1,-1 1,0-1,0 0,-1-1,0 0,0 0,-1-1,0 0,0 0,0-2,20-24,-2 6,-2 3</inkml:trace>
  <inkml:trace contextRef="#ctx0" brushRef="#br0" timeOffset="-966.484">6774 520,'0'619,"17"-479,-20-122</inkml:trace>
  <inkml:trace contextRef="#ctx0" brushRef="#br0" timeOffset="-779.396">6464 914,'33'0,"16"-4,10-3,-1 1,-1 2,0 0,0 2,0 1,-1 0,-4 1,-12 1</inkml:trace>
  <inkml:trace contextRef="#ctx0" brushRef="#br0" timeOffset="2389.711">1 2156,'615'-17,"161"-60,-262 39,352 27,-557 13,410-13,252-7,-327-7,135-3,39-2,561-27,145-24,-492 1,-721 52,239-33,-467 46,83-3,-123 29,-26-5</inkml:trace>
  <inkml:trace contextRef="#ctx0" brushRef="#br0" timeOffset="4252.976">12193 1112,'4'5,"3"-4,4-1,0-1</inkml:trace>
  <inkml:trace contextRef="#ctx0" brushRef="#br0" timeOffset="4505.849">12164 463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651 143,'-346'755,"341"-744,0 1,-1-1,0 0,-1-1,0 0,0 0,-1 0,-1-1,0 0,0 0,0-1,-1 0,-4 1,-7 0</inkml:trace>
  <inkml:trace contextRef="#ctx0" brushRef="#br0" timeOffset="263.287">1 397,'22'21,"1"0,1-1,1-2,0-1,1 0,1-2,1-1,0-1,0-2,1-1,1-1,13 2,230 19,-82-7,-168-25,-6-3</inkml:trace>
  <inkml:trace contextRef="#ctx0" brushRef="#br0" timeOffset="583.829">284 30,'-3'50,"3"0,2 0,2-1,2 1,2-1,3 0,2-1,1 0,3-1,2 0,1 13,-6-18,-1 1,-3 0,-2 0,-1 1,-2 0,-2 24,-5 27,2-70</inkml:trace>
  <inkml:trace contextRef="#ctx0" brushRef="#br0" timeOffset="1301.475">1102 199,'49'0,"0"-2,0-2,-1-3,1-1,-2-3,1-2,-1-1,-1-3,-1-2,-1-2,0-2,-2-1,2-4,-44 27,0 1,1-1,-1 1,1-1,-1 1,1-1,-1 1,1-1,-1 1,1 0,0-1,-1 1,1 0,-1-1,1 1,0 0,-1 0,1 0,0-1,-1 1,1 0,0 0,0 0,-1 0,1 0,0 0,-1 1,1-1,0 0,-1 0,1 0,0 1,-1-1,1 0,-1 0,1 1,0-1,-1 1,1-1,-1 1,1-1,-1 1,1-1,-1 1,0-1,1 1,-1-1,0 1,1 0,-1-1,0 1,1 0,1 42,-2-33,-5 1031,5-1039,1-1,0 0,-1 0,1 0,-1 0,1 0,-1 0,1 0,-1 0,0 0,1 0,-1 1,0-1,0 0,0 0,0 0,0 1,0-1,0 0,0 0,-1 0,1 1,0-1,-1 0,1 0,-1 0,1 0,-1 0,0 0,1 0,-1 0,0 0,0 0,1 0,-1 0,0-1,0 1,0 0,0-1,0 1,0 0,0-1,-1 1,1-1,0 0,0 1,0-1,0 0,-1 0,1 0,0 0,0 0,0 0,-1 0,1 0,0 0,-1-1,-81-85,65 70,0 0,-1 1,-1 1,0 0,-1 2,0 0,-1 2,0 0,-1 1,1 2,-2 0,1 1,-1 2,-15-1,25 5,-1 2,1 0,0 1,0 0,0 1,0 0,1 2,0-1,0 2,0-1,-11 9,-15 20,27-17</inkml:trace>
  <inkml:trace contextRef="#ctx0" brushRef="#br0" timeOffset="1698.843">1215 679,'90'-15,"0"-4,-1-4,-1-4,-1-3,-2-5,8-7,11-4,-103 46,0-1,-1 1,1 0,0-1,0 1,-1 0,1 0,0-1,0 1,0 0,0 0,-1 0,1 0,0 0,0 0,0 0,0 0,-1 0,1 1,0-1,0 0,-1 1,1-1,0 0,0 1,-1-1,1 1,0-1,-1 1,1-1,0 1,-1-1,1 1,-1 0,1-1,-1 1,1 0,-1-1,0 1,1 0,-1 0,0 0,1-1,-1 1,0 0,0 0,0 0,0-1,0 1,0 0,0 0,0 0,-8 54,4-39,1 5,1 0,2 0,0 0,0 0,2 0,1 0,3 9,17 71,-16-83</inkml:trace>
  <inkml:trace contextRef="#ctx0" brushRef="#br0" timeOffset="2071.23">2230 1074,'-11'28,"11"-29,0 1,0 0,0-1,0 1,0-1,0 1,0 0,0-1,0 1,0 0,0-1,0 1,-1 0,1 0,0-1,0 1,0 0,0-1,-1 1,1 0,0 0,0-1,-1 1,1 0,0 0,0-1,-1 1,1 0,0 0,-1 0,1 0,0 0,0-1,-1 1,1 0,0 0,-1 0,1 0,-1 0,1 0,0 0,-1 0,1 0,0 0,-1 0,1 0,0 0,-1 1,1-1,0 0,0 0,-1 0,1 0,0 0,-1 1,1-1,0 0,0 0,-1 1,20-132,-1 62,4 1,2 1,3 0,4 2,2 1,-32 63,-2 0,1 1,0-1,0 0,0 1,0-1,0 0,0 1,0-1,1 1,-1-1,0 0,0 1,0-1,1 1,-1-1,0 0,1 1,-1-1,0 1,1-1,-1 1,1-1,-1 1,1 0,-1-1,1 1,-1-1,1 1,-1 0,1 0,-1-1,1 1,0 0,-1 0,1 0,-1-1,1 1,0 0,-1 0,1 0,0 0,-1 0,1 0,0 0,-1 1,1-1,-1 0,1 0,0 1,1 9</inkml:trace>
  <inkml:trace contextRef="#ctx0" brushRef="#br0" timeOffset="2321.007">2654 877,'9'29,"4"9</inkml:trace>
  <inkml:trace contextRef="#ctx0" brushRef="#br0" timeOffset="2506.212">2626 510</inkml:trace>
  <inkml:trace contextRef="#ctx0" brushRef="#br0" timeOffset="2839.223">3077 651,'-3'5,"-12"18,2 0,0 1,1 0,1 1,2 1,0 0,2 0,1 0,-1 16,7-39,0 0,0 1,0-1,1 0,-1 1,1-1,0 0,0 0,0 0,1 0,-1 0,1 0,-1 0,1 0,0-1,0 1,0 0,1-1,-1 0,1 0,-1 0,1 0,0 0,-1 0,1 0,0-1,0 0,1 1,-1-1,0 0,0-1,0 1,1 0,-1-1,0 0,1 0,-1 0,0 0,0 0,1-1,-1 1,0-1,3-1,6 0,0 0,0-1,0-1,0 1,0-2,-1 0,0 0,0-1,0-1,-1 0,1 0,-2-1,1 0,-1 0,1-3,114-153,-106 136,4-5,-2-1,-1-1,-2-1,-1 0,-2-1,3-18,-14 47,0 0,-1 1,0-1,0 0,-1-1,0 1,-1 0,0 0,0 0,-1-1,0 1,0 0,-1 0,0 0,0 0,-1 1,0-1,0 1,-1-1,0 1,0 0,-1 0,1 1,-2-1,1 1,-1 0,0 1,0-1,0 1,-1 0,0 1,0 0,-7-4,7 6,0 1,1-1,-1 1,0 0,0 0,0 1,0 0,0 0,0 1,0 0,0 0,0 1,1-1,-1 2,0-1,1 1,0 0,0 0,-1 0,2 1,-1 0,0 0,1 1,0 0,0-1,0 2,1-1,0 0,0 1,0 0,-6 10,0-1,2 1,0 1,1-1,1 1,0 1,1-1,1 1,1 0,0 0,1 4,4 0,1-1,0 1,2 0,1-1,0 0,2-1,0 1,1-1,2-1,0 0,0 0,2-1,0-1,1 0,1-1,1 0,0-1,1-1,0 0,1-2,1 0,0-1,5 2,-7-4,1 0,0-1,1 0,0-2,0 0,0-2,10 2,3-2</inkml:trace>
  <inkml:trace contextRef="#ctx0" brushRef="#br0" timeOffset="4090.067">3839 679,'-8'-1,"0"-1,0 1,-1 0,1 1,0 0,0 0,0 1,-1 0,1 0,0 1,0 0,1 1,-1-1,0 1,1 1,-1 0,1 0,0 0,1 1,-1 0,1 0,0 1,0-1,0 1,1 1,0-1,0 1,1 0,0 0,0 0,0 1,1-1,0 1,1 0,-2 4,3-5,-1 0,1 0,0 0,0 0,1 0,0 0,0 0,1 0,0 0,0 0,1 0,-1 0,2 0,-1 0,1-1,0 1,0-1,0 0,1 0,0 0,1-1,-1 1,1-1,0 0,0 0,1 0,-1-1,1 0,0 0,0-1,2 1,1-1,-1-1,1-1,0 0,0 0,0-1,0 0,0 0,0-1,0 0,-1-1,1 0,0 0,-1-1,1 0,-1 0,0-1,0 0,0-1,-1 1,0-1,1-1,-2 0,2-1,20-19,-1-2,-1-2,-2 0,16-26,-22 31,25-32,-39 80,-15 14,-13 81,24-114,0 0,0 0,1 0,-1 0,1 0,0 0,0 0,1 0,-1 0,1 0,-1 0,1-1,1 1,-1-1,0 1,1-1,-1 0,1 0,0 0,0 0,1-1,-1 1,0-1,1 0,-1 0,1 0,0 0,1 0,0-1,0 0,0 0,1 0,-1 0,0-1,0 0,1 0,-1-1,0 1,0-1,0 0,0 0,1-1,-1 0,-1 0,1 0,0 0,0-1,-1 1,0-1,2-1,87-79,-2-17,-91 100,0-1,0 0,0 1,0-1,1 0,-1 1,0-1,1 1,-1-1,0 1,1-1,-1 0,1 1,-1 0,1-1,-1 1,1-1,-1 1,1 0,-1-1,1 1,0 0,-1-1,1 1,-1 0,1 0,0 0,-1-1,1 1,0 0,-1 0,1 0,0 0,-1 0,1 1,0-1,-1 0,1 0,0 0,-1 0,1 1,0-1,-1 0,1 1,-1-1,1 0,-1 1,1-1,-1 1,1-1,-1 1,1-1,-1 1,1-1,-1 1,0-1,1 1,-1 0,0-1,0 1,1 0,4 47,-5-34,0-10,0 1,-1-1,2 1,-1-1,0 0,1 1,0-1,0 0,0 0,0 0,1 0,-1 0,1 0,0 0,1 0,-1 0,1-1,-1 1,1-1,0 0,0 0,0 0,1 0,-1-1,1 1,0-1,-1 0,1 0,0 0,0 0,0-1,1 0,-1 0,0 0,0 0,1 0,-1-1,0 0,1 0,-1 0,1-1,-1 1,0-1,0 0,1 0,-1-1,0 1,0-1,2-1,7-8,-1-1,-1-1,1 0,-2-1,0 1,-1-2,0 0,-1 0,-1 0,0-1,-1 0,-1 0,0-1,14-34,5-40,-24 90,1 1,-1-1,0 1,0 0,0-1,0 1,0-1,0 1,1-1,-1 1,0-1,0 1,1 0,-1-1,0 1,1 0,-1-1,0 1,1 0,-1-1,1 1,-1 0,0 0,1-1,-1 1,1 0,-1 0,1 0,-1 0,1 0,-1 0,1 0,-1 0,1 0,-1 0,1 0,-1 0,1 0,-1 0,0 0,1 0,-1 0,1 0,-1 1,1-1,-1 0,0 0,1 1,-1-1,1 0,-1 1,0-1,1 0,-1 1,0-1,1 0,-1 1,0-1,0 1,0-1,1 0,-1 1,0-1,0 1,0-1,0 1,0-1,0 1,0-1,0 1,17 39,-16-37,56 151,-31-89,-2 0,-3 2,-3 1,-3 0,-1 17,-9-53,-2-1,-1 1,-1 0,-2-1,-1 1,-2-1,-1 1,-1-1,-2-1,-1 1,-1-1,-1-1,-2 0,-1-1,-2 0,0-1,-2-1,-1 0,-5 3,22-25,0-1,0 1,-1-1,0 0,0 0,1 0,-2-1,1 1,0-1,0 0,-1 1,1-1,-1-1,0 1,0-1,0 1,1-1,-1 0,0 0,0-1,0 1,-1-1,1 0,0 0,0 0,0-1,0 1,0-1,0 0,0 0,0-1,1 1,-1-1,0 1,1-1,-1-1,1 1,-1 0,0-2,-2-10,0-1,1 0,1 0,0-1,1 1,1-1,1 0,0 0,0 1,2-1,0 0,1 0,0 0,1 1,3-7,6-36,3 0,2 1,2 0,3 2,3 0,2 2,2 1,10-11,-32 52,0 1,1 0,1 0,0 1,0 0,1 1,0-1,0 2,8-5,6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9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0,'-77'157,"-35"108,89-199,-4-1,-2-2,-4-1,-1-1,-19 20,22-45,30-36,1 1,0 0,-1-1,1 1,-1-1,1 1,-1-1,1 1,-1-1,1 0,-1 1,0-1,1 0,-1 1,0-1,1 0,-1 0,0 1,1-1,-1 0,0 0,1 0,-1 0,0 0,1 0,-1 0,0 0,1 0,-1-1,0 1,1 0,-1 0,0 0,1-1,-1 1,0 0,1-1,-1 1,1-1,-1 1,1-1,-1 1,1-1,-1 1,1-1,0 1,-1-1,1 1,0-1,-1 0,1 1,0-1,0 0,-1 1,1-1,0 0,0 1,0-1,0 0,0 1,0-1,0 0,0 0,0-9,1 0,0 0,0 0,1 0,1 0,-1 1,1-1,1 1,0 0,4-6,-4 5,60-125,6 2,69-93,-12 48,-127 177,0 0,0 0,1 0,-1 1,0-1,1 0,-1 0,0 0,1 0,-1 0,1 0,-1 1,1-1,-1 0,1 0,0 1,-1-1,1 0,0 1,0-1,0 1,-1-1,1 1,0-1,0 1,0 0,0-1,0 1,0 0,0 0,0 0,0 0,-1 0,1 0,0 0,0 0,0 0,0 0,0 0,0 0,0 1,0-1,0 0,0 1,0-1,-1 1,1-1,0 1,0-1,0 1,-1 0,1-1,0 1,-1 0,1-1,-1 1,1 0,-1 0,1 0,-1 0,1-1,-1 1,0 0,0 0,1 0,-1 0,0 0,0 0,0 0,0 1,-19 153,9 115,10-260,1 1,0-1,0 0,1 1,0-1,1 0,0 0,1 0,0 0,1-1,0 0,0 1,1-2,0 1,0-1,1 0,0 0,3 2,-8-9,0 0,0 1,1-1,-1 0,0 0,1 0,-1-1,0 1,1 0,-1-1,1 0,-1 0,1 1,-1-1,1-1,-1 1,0 0,1-1,-1 1,1-1,-1 0,0 1,1-1,-1 0,0-1,0 1,0 0,0-1,0 1,0-1,0 1,0-1,53-68,-46 56,21-35,-2-1,-3-2,-1 0,-3-1,9-41,-1-37,-30 118,-1 18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1,'-16'16,"1"1,1 1,1 1,0 0,2 0,0 1,1 1,1 0,1 0,1 1,0 0,2 0,0 5,5-24,0 1,0-1,1 1,-1-1,1 0,0 1,0-1,0 0,1 1,-1-1,1 0,-1 0,1 0,0 0,0-1,0 1,1 0,-1-1,1 0,-1 1,1-1,0 0,0 0,0-1,0 1,0-1,0 1,1-1,-1 0,0 0,1 0,-1-1,0 1,3-1,4 1,0 0,0-1,0 0,-1 0,1-1,0-1,-1 0,1 0,-1 0,1-2,7-3,-8 2,0-1,-1 0,1-1,-1 0,-1 0,1 0,-1-1,-1 0,0-1,0 0,0 0,-1 0,0 0,-1-1,0 0,-1 0,1-4,-2 8,0-1,0 0,-1 0,0 0,0 0,0 0,-1 0,0 0,-1 0,0 0,0 0,0 0,-1 0,0 0,0 0,-1 1,0-1,0 1,0-1,-1 1,0 0,0 1,0-1,-1 1,0 0,-1-1,-32-9,23 17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43,'28'228,"-4"-151,-23-76,-1 1,1 0,0-1,0 1,0-1,0 0,0 1,0-1,0 0,0 1,0-1,1 0,-1 0,0 0,1 0,-1 0,1-1,-1 1,1 0,0-1,-1 1,1-1,0 1,-1-1,1 0,0 0,-1 0,1 0,0 0,0 0,-1 0,1 0,0-1,-1 1,1-1,0 1,-1-1,1 0,-1 1,1-1,-1 0,1 0,-1 0,1-1,7-8,0 1,-1-1,0 0,-1-1,0 1,0-1,-1-1,-1 1,0-1,-1-1,10-17,85-166,-86 177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1 792,'7'-5,"0"1,0 0,1 1,0 0,-1 0,1 1,0 0,0 0,0 1,1 0,-1 0,0 1,0 0,6 1,1-1,160-27,-123 15,57 0,-96 18,-7-1</inkml:trace>
  <inkml:trace contextRef="#ctx0" brushRef="#br0" timeOffset="270.89">86 1045,'24'0,"17"0,7 0,0-5,-3-1,-5 0,-5-4,-2 0,-3 2,-2 2,0-3,-6 1</inkml:trace>
  <inkml:trace contextRef="#ctx0" brushRef="#br0" timeOffset="2888.654">1581 650,'-4'-5,"0"0,-1 0,0 1,0 0,0 0,-1 0,1 1,-1-1,0 1,0 1,0-1,0 1,0 0,-1 0,1 1,-1 0,1 0,-1 1,1 0,-1 0,1 0,-1 1,1 0,-1 0,1 0,-1 1,1 0,0 0,0 1,0 0,0 0,1 0,-1 1,1 0,0 0,-2 1,-4 4,1-1,0 2,0-1,1 1,0 1,1 0,0 0,1 0,0 1,0 0,2 1,-1-1,2 1,0 0,-1 6,4-16,1 1,0-1,0 0,1 0,-1 0,1 0,-1 0,1 0,0 0,0 0,0 0,1 0,-1 0,1 0,0-1,-1 1,1-1,0 1,1-1,-1 0,0 1,1-1,-1-1,1 1,-1 0,1 0,0-1,0 0,0 1,0-1,0 0,0-1,1 1,3 1,1 0,0-1,-1 0,1-1,0 0,-1 0,1-1,0 1,-1-2,1 1,0-1,-1 0,2-1,12-8,0-2,-1 0,-1-1,0-1,-1 0,0-2,-1 0,-1-1,-1 0,-1-1,0-1,7-16,-17 31,4 1,-11 24,-11 30,-14 34,15-52,2 2,1-1,2 1,1 1,-2 33,8-56,0-8,0 0,1 0,-1 0,1 0,0 0,0 0,1-1,-1 1,1 0,0 0,0 0,0 0,0-1,0 1,1 0,0-1,0 1,0-1,0 0,1 1,10 2</inkml:trace>
  <inkml:trace contextRef="#ctx0" brushRef="#br0" timeOffset="3200.703">2202 509,'-18'19,"1"1,0 0,2 1,0 1,2 1,0 0,1 1,2 0,0 0,2 1,-1 7,8-29,0 1,1-1,-1 1,1-1,0 1,0-1,0 1,1-1,-1 1,1-1,0 1,0-1,0 1,0-1,1 0,-1 0,1 0,0 0,0 0,0 0,0 0,0 0,1-1,-1 1,1-1,0 0,0 0,0 0,0 0,0 0,0-1,0 1,0-1,1 0,-1 0,1 0,-1 0,1-1,-1 1,1-1,-1 0,1 0,-1 0,3-1,6-2,1 0,-1-1,0-1,0 0,0 0,0-1,-1-1,0 0,-1-1,1 0,-1 0,-1-1,0 0,0-1,0 0,-2 0,1-1,-1 0,-1 0,0 0,0-1,-1 0,2-11,-5 19,0 0,0 0,-1 0,1-1,-1 1,0 0,-1 0,1-1,-1 1,1 0,-1-1,-1 1,1-1,-1 1,1 0,-1 0,0-1,-1 1,1 0,-1 0,0 0,0 0,0 0,0 1,-1-1,0 1,1-1,-1 1,-1 0,1 0,0 0,-1 1,1-1,-1 1,-3-2,-15-3</inkml:trace>
  <inkml:trace contextRef="#ctx0" brushRef="#br0" timeOffset="3556.516">2259 847,'-29'23,"1"2,1 0,2 2,0 1,2 1,1 1,1 0,2 2,-9 20,26-50,1 1,-1-1,1 1,0-1,0 1,-1 0,2-1,-1 1,0 0,0 0,1-1,0 1,-1 0,1 0,0 0,1 0,-1 0,0-1,1 1,0 0,-1 0,1 0,0-1,0 1,1-1,-1 1,0-1,1 1,0-1,0 0,-1 1,1-1,0 0,1 0,-1-1,0 1,2 0,7 0,1 0,0-1,0-1,0 0,0 0,0-1,0-1,-1 0,1 0,-1-1,1-1,-1 0,0-1,0 0,-1 0,1-1,-1-1,0 0,-1 0,0-1,0 0,-1 0,1-1,1-4,-4 8,0-1,0 0,-1 0,0 0,0-1,-1 1,0-1,0 0,0-1,-1 1,0-1,-1 1,1-1,-2 0,1 0,-1 0,0 0,-1 0,1 0,-2 0,1 0,-1 0,0 0,-1 0,0 0,0 0,-1 1,0-1,0 1,-1 0,0 0,0 0,0 0,-1 1,-2-3,-15-9</inkml:trace>
  <inkml:trace contextRef="#ctx0" brushRef="#br0" timeOffset="3936.427">2653 763,'-13'23,"-9"9,2 2,2 1,1 0,1 2,3-1,-8 30,20-63,0-1,1 0,-1 1,0-1,1 0,0 1,-1-1,1 1,0-1,0 1,1-1,-1 0,0 1,1-1,-1 1,1-1,0 0,0 1,0-1,0 0,0 0,0 0,1 0,-1 0,1 0,-1 0,1 0,0-1,0 1,0-1,0 1,0-1,0 0,0 1,0-1,0 0,1 0,-1-1,0 1,1 0,-1-1,0 0,2 1,6-1,1-1,-1 0,0 0,1-1,-1-1,0 1,0-1,-1-1,1 0,-1-1,1 1,-1-2,-1 1,1-1,-1-1,0 1,0-2,-1 1,0-1,0 0,-1 0,0-1,-1 1,1-1,-2-1,4-7,-4 11,-1 0,1-1,-1 0,0 0,-1 0,0 0,0 0,0-1,-1 1,0 0,-1-1,0 1,0-1,0 1,-1-1,0 1,0 0,-1-1,0 1,0 0,-1 0,0 0,0 0,-1 1,1-1,-2 1,1 0,0 0,-1 0,0 1,-4-4,-37-14,24 16</inkml:trace>
  <inkml:trace contextRef="#ctx0" brushRef="#br0" timeOffset="4305.998">2852 565,'29'-9,"9"1,-2 7,-7 8,-13 8,-14 7,-12 3,-5 3,-4-3,6-7,9-5,11-6,9-3,6-3,5-2,2 0,1 0,-4 0</inkml:trace>
  <inkml:trace contextRef="#ctx0" brushRef="#br0" timeOffset="4572.919">3274 989,'44'-19,"18"-7,4 2,-9-1,-15 5</inkml:trace>
  <inkml:trace contextRef="#ctx0" brushRef="#br0" timeOffset="4822.236">3387 792,'-4'33,"-8"31,0 9,1-3,7-9,5-10,2-14</inkml:trace>
  <inkml:trace contextRef="#ctx0" brushRef="#br0" timeOffset="6052.477">3698 650,'98'-29,"-95"29,-1-1,1 1,0 0,-1 0,1 0,0 1,-1-1,1 0,0 1,-1 0,1 0,-1 0,1 0,-1 0,0 0,1 0,-1 1,0-1,0 1,0 0,0 0,0 0,0 0,-1 0,1 0,0 0,-1 0,0 1,1-1,-1 0,0 1,0-1,-1 1,1 0,-1-1,1 2,-1 7,-1 0,0 1,0-1,-1 0,-1 0,0 0,0 0,-1-1,0 1,-1-1,0 0,-1 0,-2 2,-17 39,-57 136,68-99,14-86,0 1,0-1,1 0,-1 1,1-1,-1 0,1 0,0 1,0-1,0 0,0 0,0 0,0 0,1 0,-1 0,1-1,-1 1,1 0,0-1,-1 1,1-1,0 1,0-1,0 0,0 0,0 0,1 0,-1 0,0 0,0-1,1 1,-1-1,0 0,1 1,-1-1,0 0,78-27,-56 11</inkml:trace>
  <inkml:trace contextRef="#ctx0" brushRef="#br0" timeOffset="6435.857">4432 537,'-26'19,"1"1,1 1,1 1,1 1,1 1,1 1,1 1,1 1,2 0,0 1,-1 8,14-29,0-1,0 1,1 0,0 0,0 0,1 0,0 0,0 1,1-1,0 0,0 0,0 1,1-1,0 0,1 0,0 0,0 0,0 0,1 0,0-1,0 1,1-1,-1 0,1 0,1 0,-1 0,1-1,0 0,0 0,1 0,0-1,-1 1,2-1,-1-1,1 1,5 2,0-1,1-1,-1 0,1-1,0 0,0-1,0 0,0-1,5-1,-14 0,0 0,0 0,0-1,0 1,0-1,0 0,0 0,0 0,0-1,0 1,0-1,-1 0,1 0,-1 0,0-1,1 1,-1-1,0 0,0 0,-1 0,1 0,0 0,-1-1,0 1,0-1,0 1,0-1,-1 0,1 0,-1 0,0-1,1 0,-1 1,0-1,0 1,-1-1,1 1,-1-1,0 1,0-1,0 1,-1-1,0 0,0 1,0 0,0-1,0 1,-1 0,0-1,0 1,0 0,-1 0,1 1,-1-1,0 1,0-1,0 1,-1 0,1 0,-1 0,1 0,-1 1,0-1,-2 0,-5-3,0 1,-1 0,1 0,-1 1,0 1,0 0,0 0,-1 1,1 1,0 0,-1 1,1 0,-1 1,1 1,0-1,-1 2,1 0,0 0,0 1,1 1,-11 5,4 0</inkml:trace>
  <inkml:trace contextRef="#ctx0" brushRef="#br0" timeOffset="6838.695">4855 622,'-21'17,"0"1,1 0,1 2,1 0,1 1,0 1,2 1,1 0,-1 3,13-22,1-1,-1 1,1-1,0 1,0-1,0 1,1 0,-1-1,1 1,0 0,0 0,0-1,0 1,1 0,-1 0,1-1,0 1,0-1,1 1,-1-1,1 1,-1-1,1 0,0 1,1-1,-1 0,0 0,1-1,0 1,-1-1,1 1,0-1,0 0,0 0,1 0,-1 0,1-1,-1 1,1-1,1 1,5 0,0 1,-1-1,1-1,0 0,1 0,-1-1,0-1,0 0,0 0,0 0,0-2,-1 1,1-1,0 0,-1-1,0 0,0-1,0 0,0 0,-1-1,0 0,0 0,-1-1,0 0,0-1,0 1,-1-1,0 0,-1-1,1 0,-2 0,1 0,-1 0,-1 0,3-9,-5 13,1 1,-1-1,0 0,0 1,0-1,-1 0,1 1,-1-1,-1 0,1 0,0 1,-1-1,0 0,0 1,-1-1,1 1,-1-1,0 1,0 0,0 0,-1 0,0 0,0 0,0 0,0 1,0-1,0 1,-1 0,0 0,0 0,0 1,0-1,0 1,-1-1,-74-3,54 7</inkml:trace>
  <inkml:trace contextRef="#ctx0" brushRef="#br0" timeOffset="7189.298">4884 876,'-21'20,"1"0,1 2,1 0,1 1,1 1,1 1,1 0,1 1,1 0,2 1,-3 11,12-35,-1 0,1 0,0 0,0 0,1 0,-1 0,1 0,-1 1,1-1,0 0,0 0,0 1,1-1,-1 0,1 0,0 0,0 0,0 0,0 0,0 0,1 0,-1 0,1 0,0-1,-1 1,1-1,1 1,-1-1,0 0,1 0,-1 0,1 0,-1 0,1 0,0-1,0 1,1 0,8-3,-1 0,0 0,0-1,0-1,0 1,0-2,-1 0,1 0,-1-1,0 0,0 0,-1-1,1-1,-1 0,6-6,-4 4,0-2,-1 1,0-2,-1 1,0-1,-1-1,0 1,-1-1,0-1,-1 1,-1-1,3-9,-6 16,0 1,-1-1,1 1,-1-1,-1 0,1 0,-1 1,0-1,-1 0,0 0,0 1,0-1,-1 0,0 1,0-1,0 1,-1 0,0 0,0 0,-1 0,0 0,0 1,0 0,-1-1,1 2,-1-1,0 0,-2 0,-12-7</inkml:trace>
  <inkml:trace contextRef="#ctx0" brushRef="#br0" timeOffset="7589.522">5081 481,'29'0,"14"0,0 5,-8 6,-9 6,-14 5,-10 4,-4 1,2-2,7-7,6-6,6-5,5-4,-2-7,0-2,1-1,2 1,-4 1</inkml:trace>
  <inkml:trace contextRef="#ctx0" brushRef="#br0" timeOffset="9156.323">396 396,'16'-8,"12"-7,0 1,1 2,1 0,0 3,13-3,-41 11,1 0,-1 0,1 0,0 1,-1-1,1 1,0 0,-1-1,1 1,0 1,0-1,-1 0,1 1,0-1,-1 1,1 0,-1 0,1 0,-1 0,1 0,-1 0,1 1,-1-1,0 1,0 0,0 0,0-1,0 1,0 1,-1-1,1 0,-1 0,1 1,-1-1,0 0,0 1,0-1,0 1,0 0,-1-1,1 1,-1 1,-2 257,69 292,-54-287,-19-242,-7-32,0-121,13 101,1-16,2 0,1 0,2 0,3 1,1 0,2 1,2 0,1 1,3 1,1 0,2 1,1 2,2 0,2 1,2 2,0 0,2 2,2 2,1 1,32-23,-26 25,0 1,2 2,0 2,2 1,0 3,1 1,21-3,6 4,1 3,0 3,1 4,70 2,151 23,-135-8,1-6,12-8,3 1,146-9,30-25,62 8,-291 19,0 5,45 8,149 24,142-29,-262-26,-26-2,26 29,-194 0,1 1,0-1,0 1,0 0,-1 0,1 0,0 0,-1 0,1 0,-1 1,1-1,-1 1,1 0,-1 0,0 0,0 0,0 0,0 0,-1 0,1 1,0-1,-1 1,0-1,1 1,-1-1,0 1,-1 0,1 0,0-1,-1 1,1 0,-1 0,0 0,0 0,0 2,-17 106,14-99,-3 14</inkml:trace>
  <inkml:trace contextRef="#ctx0" brushRef="#br0" timeOffset="21007.188">6153 255,'-22'56,"-50"280,8-107,69-209,-1-31</inkml:trace>
  <inkml:trace contextRef="#ctx0" brushRef="#br0" timeOffset="21412.316">6097 368,'17'-51,"5"73,24 171,49 38,-63-176,-31-54,0 0,-1 0,1 0,0 0,0 0,-1-1,1 1,0 0,0 0,0-1,0 1,0-1,0 1,0 0,0-1,0 0,0 1,1-1,-1 0,0 0,0 1,0-1,0 0,0 0,1 0,-1 0,0-1,0 1,0 0,0 0,0-1,1 1,-1 0,0-1,0 1,0-1,0 0,0 1,0-1,-1 0,1 0,0 1,0-1,0 0,-1 0,1 0,0 0,-1 0,1-1,61-163,61-267,-69 240,-49 166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83,'167'-11,"7"-24,12 1,-174 31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29,'34'0,"20"-5,6-1,-2 0,-7 1,-6 2,-7 1,-5 0,-8 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45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75 252,'-11'138,"-24"20,12-31,17-102</inkml:trace>
  <inkml:trace contextRef="#ctx0" brushRef="#br0" timeOffset="422.945">414 337,'-15'37,"3"-11,1 1,0 0,3 0,0 1,2 0,0 0,2 1,0 23,4-47,0-1,1 0,-1 0,1 0,0 0,0 0,0 0,0 0,1 0,0 0,0 0,0-1,0 1,0-1,1 1,-1-1,1 0,0 0,0 0,0 0,1-1,-1 1,1-1,-1 0,1 0,0 0,-1 0,1-1,0 0,0 0,0 0,1 0,-1 0,0-1,0 0,0 0,0 0,1 0,9-1,-1-1,0 0,0-1,0 0,0-1,0-1,-1 0,0-1,0 0,0 0,-1-2,0 1,0-1,-1-1,0 0,0 0,-1-1,-1 0,1-1,-2 0,1 0,-2-1,1 0,-2 0,0 0,0-1,-1 1,0-1,-1-1,-1 1,1-13,-3 19,0-1,-1 1,0 0,0-1,0 1,-1 0,-1 0,1 0,-1 0,0 0,0 0,-1 1,0 0,0-1,-1 2,1-1,-1 0,-1 1,1 0,-1 0,0 1,0-1,0 1,0 0,-1 1,0 0,1 0,-1 0,-1 1,1 0,0 0,0 1,-1 0,1 0,0 1,-1 0,1 0,-1 1,1 0,0 0,-1 1,1-1,0 2,-5 1,-7 8</inkml:trace>
  <inkml:trace contextRef="#ctx0" brushRef="#br0" timeOffset="921.824">893 309,'150'-54,"-148"52,0 0,0 1,0 0,0-1,0 1,1 0,-1 0,0 0,1 0,-1 0,1 1,-1-1,1 1,-1 0,1-1,-1 1,1 0,-1 0,1 1,-1-1,1 1,-1-1,1 1,-1 0,1 0,-1 0,0 0,0 0,1 0,-1 1,0-1,0 1,0-1,0 1,-1 0,1 0,0 0,-1 0,1 0,-1 0,0 1,0-1,0 0,0 1,0 0,-3 8,-1-1,0 1,-1-1,0 1,-1-1,0 0,0-1,-1 1,0-1,-1 0,0-1,-1 1,0-2,0 1,-16 20,2-2,13-17,1 0,-1 0,2 0,-1 1,1 1,1-1,0 1,1 0,0 1,0-1,1 1,1 0,0 0,-1 11,4-20,0 0,0 1,0-1,1 1,0-1,-1 0,1 0,0 1,1-1,-1 0,1 0,-1 0,1 0,0 0,0-1,0 1,1 0,-1-1,0 0,1 1,0-1,-1 0,1-1,0 1,0 0,0-1,0 1,1-1,-1 0,0 0,0 0,1-1,-1 1,3-1,6 2,0-1,0-1,0 0,0-1,0 0,0-1,0 0,-1-1,4-1,78-44,-72 38</inkml:trace>
  <inkml:trace contextRef="#ctx0" brushRef="#br0" timeOffset="1216.448">1627 281,'-35'31,"2"1,0 1,3 2,1 1,1 2,2 0,-9 22,32-57,0 1,1-1,0 1,0-1,0 1,0 0,1 0,-1-1,1 1,0 1,0-1,0 0,1 0,0 0,0 0,0 0,0 1,0-1,1 0,0 0,-1 0,2 0,-1 0,0 0,1 0,0 0,0-1,0 1,0-1,1 1,-1-1,1 0,0 0,0 0,0 0,0 0,0-1,1 1,-1-1,1 0,0 0,0-1,0 1,9 0,0 0,0-1,1 0,-1-1,1-1,-1 0,0-1,0 0,1-1,-1-1,-1 0,1-1,-1 0,0-1,0 0,0-1,-1 0,0-1,0 0,-1 0,0-2,-1 1,0-1,4-7,-8 13,0-2,0 1,-1-1,0 1,0-1,-1 0,1-1,-1 1,-1 0,1-1,-1 0,0 1,-1-1,0 0,0 0,0 0,-1 0,0 0,0 0,-1 0,0 0,0 0,0 0,-1 0,0 1,-1-1,1 0,-1 1,-1 0,1 0,-1 0,0 0,-4-4,-64-32,48 32</inkml:trace>
  <inkml:trace contextRef="#ctx0" brushRef="#br0" timeOffset="1973.729">2193 196,'-219'413,"202"-390,10-36,12-5,2 0,-1 0,2 0,1 1,0 0,1 0,0 1,2 0,4-4,20-31,67-84,-103 134,1 0,-1 0,0 0,1 1,-1-1,1 0,-1 1,1-1,-1 0,1 1,0-1,-1 1,1-1,0 1,0-1,-1 1,1-1,0 1,0 0,-1-1,1 1,0 0,0 0,0 0,0-1,-1 1,1 0,0 0,0 0,0 0,0 1,0-1,-1 0,1 0,0 0,0 1,0-1,-1 0,1 1,0-1,0 1,-1-1,1 1,0-1,-1 1,1-1,0 1,-1 0,1-1,-1 1,1 0,-1 0,0-1,1 1,-1 0,0 0,1 0,-1-1,0 1,0 0,0 0,0 0,5 60,-5-57,0 28,10 117,-8-143,-1 0,1-1,0 1,1-1,-1 0,1 0,0 0,0 0,0 0,1-1,0 1,0-1,0 0,0 0,1 0,0-1,-1 0,1 0,0 0,1 0,-1-1,0 0,1 0,0 0,-1-1,-1-1,1 1,0-1,0 0,0 0,0-1,0 1,0-1,0 0,0 0,0-1,-1 0,1 0,0 0,-1 0,0 0,1-1,-1 0,0 0,0 0,-1-1,1 1,0-2,67-94,-16-5,-40 80,0-1,-2 0,-1 0,-1-1,-1-1,-2 0,0 0,-2-1,-1 0,2-27,-8 28,1 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53.41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689 342,'-41'93,"4"1,5 2,3 1,5 1,-9 85,3 286,29-392,-3-16,2-1,4 1,2 0,2 0,4-1,1 0,4-1,2-1,5 6,-6-27,-12-25,0 1,1-1,1 0,-1 0,2-1,0 0,0 0,1-1,1 1,-1-2,2 1,-1-1,1-1,1 0,10 7,1-6,1-2,0 0,0-1,1-2,-1 0,1-1,0-2,0 0,21-3,183 27,-141-24,-1-4,67-11,309-9,283-59,-142 34,37-18,536-101,-45 38,-708 97,197 3,16 2,-143 54,273 3,1593-31,-1732-27,1045 28,-831 28,-135 1,1603-30,-1619-28,-165 29,-212-28,-175 28,-136 0,0 0,0 0,0 0,0 0,0-1,0 1,0 0,0-1,0 0,0 1,-1-1,1 0,0 0,0 0,-1 0,1 0,0 0,-1 0,1-1,-1 1,0-1,1 1,-1-1,0 1,0-1,0 0,0 0,0 1,-1-1,1 0,0 0,-1 0,1 0,-1 0,0 0,0 0,1 0,-1 0,-1-1,-23-81,11 49,-2-29,2 0,4-1,2-1,4-1,-6-41,-1-13,6 0,4 0,6 0,5 1,10-30,63-142,-65 186,-19 103,0-1,-1 1,1 0,-1-1,1 1,-1 0,0 0,0 0,0-1,-1 1,1 0,-1 1,0-1,1 0,-1 0,-1 1,1-1,0 1,-1 0,1-1,-1 1,1 0,-1 1,0-1,0 0,0 1,0 0,0-1,0 1,-3 0,-14-2,0 1,0 1,0 1,0 1,0 1,0 0,0 2,1 0,-7 3,-22 3,-144 21,-145-20,-11 5,-15-15,-161 4,-1166 19,-1248-25,1519-27,-405 27,396 30,-162-18,-242 6,1791-17,-601 13,-345-7,64-43,654 24,1 11,-1 12,1 12,2 12,-201 54,417-75,1 2,0 3,1 2,1 2,30-14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7:30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5233 283,'-41'135,"-53"132,35-136,94-190,-2-2,-3-1,-3-1,-2-1,10-50,-24 41,-11 89,1 1,1-1,1 0,1 0,0 0,1 0,0-1,1 1,1-2,1 1,0-1,0 0,2 0,0-1,0 0,1-1,5 4,78 56,-90-70,-1 0,1-1,-1 1,1-1,0 0,-1 0,1 0,0-1,0 1,0-1,0 0,-1 0,1-1,0 1,0-1,0 0,0 1,-1-2,1 1,-1 0,1-1,-1 0,1 0,-1 0,0 0,0 0,0-1,3-1,5-10,-1 0,0-1,0 0,-2-1,0 1,-1-2,0 1,-1-1,-1 0,-1 0,0 0,-1-1,-1 0,25-151,-6 12,-15 139</inkml:trace>
  <inkml:trace contextRef="#ctx0" brushRef="#br0" timeOffset="422.744">4895 1016,'38'0,"37"-5,16-1,1-5,-5 0,-13-3,-9 0,-6-1,-9 1,-7 3,-2 4,-3 3,-3-3,-3 0,-2 1,-1 1,-6 2</inkml:trace>
  <inkml:trace contextRef="#ctx0" brushRef="#br0" timeOffset="-14972.426">1565 904,'9'-5,"14"-1,6-1,5 2,0 2,-1 1,-1 0,-1 2,-1 0,-1 0,0-4,-1-2,0 0,0 1,0 2,-10 1,-7 5,-6 3</inkml:trace>
  <inkml:trace contextRef="#ctx0" brushRef="#br0" timeOffset="-14719.095">1621 1129,'38'5,"33"-3,8-3,-5 0,-4 0,-10-1,-10-3,-10-2,-5 0,-10 2</inkml:trace>
  <inkml:trace contextRef="#ctx0" brushRef="#br0" timeOffset="-13854.192">2976 339,'-3'18,"0"1,-1-1,-1 0,-1 0,0-1,-2 1,0-1,0-1,-2 0,0 0,-5 5,-12 24,-122 226,146-268,1 0,-1 0,1 1,0-1,0 0,0 1,0 0,0-1,1 1,0 0,0 0,0 0,0 0,1 0,-1 0,1 0,0 0,0 0,1 0,-1 0,1 0,0 0,0 0,0-1,1 1,-1 0,1 0,0-1,0 1,0-1,0 0,1 1,-1-1,1 0,0-1,0 1,0 0,0-1,0 0,1 1,-1-1,1-1,-1 1,2 0,195-2,-192 0,-1 1,1-1,-1-1,1 0,-1 0,0 0,1-1,-1 0,0 0,0-1,0 0,0 0,-1 0,1-1,-1 0,1-1,-2-4</inkml:trace>
  <inkml:trace contextRef="#ctx0" brushRef="#br0" timeOffset="-13598.328">2439 847,'48'-4,"40"-3,10 1,-3-4,-7 0,-14 2,-10 2,-11 2,-10 2,-8 1,-4 1,-8 0</inkml:trace>
  <inkml:trace contextRef="#ctx0" brushRef="#br0" timeOffset="-13171.736">3681 762,'-43'16,"1"1,0 3,2 1,0 2,2 1,-27 24,60-44,-1 0,1 0,0 1,1 0,-1 0,1 1,0-1,1 1,-1-1,1 1,0 1,0-1,1 0,0 0,0 1,1 0,-1-1,1 1,1 0,-1-1,1 1,0 0,1 0,0-1,0 1,2 5,1-8,0 0,1 0,0-1,0 0,0 0,0 0,0-1,1 0,-1 0,1 0,-1 0,1-1,0 0,0 0,-1-1,1 1,0-1,0-1,0 1,-1-1,1 0,0 0,0-1,-1 1,1-1,-1 0,0-1,0 0,1 0,2-2,29-17,0-2,-2-1,-1-2,-1-2,20-23,-32 31,-17 15,1 0,0 1,0-1,0 1,1 1,0-1,0 1,0 0,0 0,1 1,-1-1,2 1,4 3</inkml:trace>
  <inkml:trace contextRef="#ctx0" brushRef="#br0" timeOffset="-12732.723">3878 1158,'16'-8,"-1"-1,-1-1,0 0,0-1,-1-1,0 0,-1 0,-1-1,0-1,0 0,-1-1,98-120,-108 134,0 0,1 0,-1 0,0 0,1 0,-1 0,1 0,0 1,-1-1,1 0,0 0,-1 0,1 1,0-1,0 0,0 1,-1-1,1 1,0-1,0 1,0-1,0 1,0 0,0-1,0 1,0 0,0 0,0 0,0 0,1 0,-1 0,0 0,0 0,0 0,0 0,0 1,0-1,0 0,0 1,0-1,0 1,0-1,-1 1,1-1,0 1,0 0,0-1,-1 1,1 0,0 0,0-1,-1 1,1 0,-1 0,1 0,0 1,8 43,-8-38,-1 0,2 0,-1 0,1 0,0 0,1 0,-1-1,1 1,1-1,-1 0,1 0,3 5,-3-7,0 1,0-1,0 0,0 0,0-1,1 1,0-1,0 0,0 0,0-1,0 1,0-1,1-1,-1 1,1 0,-1-1,1 0,-1-1,1 1,0-1,0 0,-1-1,1 1,0-1,-1 0,1 0,-1-1,1 0,-1 0,0 0,0-1,0 1,0-1,0 0,4-4,5-9,0 0,-1-1,0 0,-2-1,0 0,-1-1,-1 0,-1-1,-1 0,5-18,-4 13</inkml:trace>
  <inkml:trace contextRef="#ctx0" brushRef="#br0" timeOffset="-11920.26">3766 988,'0'5,"-5"16,-1 9,0 4,1 2,1-2,2 0,1-2,5-7,3-7</inkml:trace>
  <inkml:trace contextRef="#ctx0" brushRef="#br0" timeOffset="24846.873">407 621,'-46'36,"2"2,1 1,3 3,1 1,-26 37,49-58,0 1,2 1,1 0,0 1,2 0,1 1,1 0,1 0,1 1,0 11,5-25,0 1,1 0,0 0,1 0,1 0,0-1,1 1,0 0,2-1,-1 0,1 1,1-1,1-1,0 1,0-1,1 0,0 0,1-1,1 0,0 0,5 3,-2-5,1 0,0-1,1-1,0 0,0-1,0 0,1-1,0-1,-1 0,2-1,-1-1,0 0,1-1,-1-1,0 0,1-1,-1-1,0 0,1-1,-1-1,-1 0,1-1,-1-1,0 0,0-1,8-5,10-8,0-1,-2-2,0 0,-2-3,-1 0,0-2,-2 0,-2-2,0-1,-3-1,6-11,-17 29,0 0,-2 0,0 0,0-1,-1 0,-1 0,-1-1,0 0,-1 1,0-1,-2 0,0 0,0-1,-2 1,0 0,-1 0,0 0,-1 0,-1 1,-1-1,0 1,-1 0,0 0,-2 1,1 0,-2 0,0 1,0 0,-3-2,-2 3,-1 0,0 2,-1 0,0 0,0 2,-1 0,0 1,0 0,-1 1,0 2,0-1,0 2,0 1,-1 0,1 1,-1 1,1 1,-1 0,1 1,0 1,-1 1,2 1,-1 1,0 0,1 1,0 0,1 2,0 0,-9 7,-20 13,8-4</inkml:trace>
  <inkml:trace contextRef="#ctx0" brushRef="#br0" timeOffset="25262.939">13 1186,'6'-10,"1"0,1 1,0 0,0 1,1-1,-1 2,2-1,-1 1,1 1,3-2,-6 4,6-6,1 1,0 0,1 1,0 1,1 0,-1 1,1 1,0 0,0 1,1 1,-1 0,1 2,0 0,0 0,14 3,-24 0,0 0,0 1,0 0,-1 0,1 1,-1 0,1 0,-1 1,-1-1,1 1,-1 0,1 1,-1 0,-1-1,1 2,1 3,38 39,-37-43,0 0,0 0,0-1,1 0,-1 0,1-1,1 0,-1 0,0-1,1 0,0-1,-1 1,1-2,0 1,0-1,0-1,0 1,0-2,0 1,0-1,0-1,0 1,0-2,0 1,-1-1,1 0,4-3,2-3</inkml:trace>
  <inkml:trace contextRef="#ctx0" brushRef="#br0" timeOffset="33646.74">915 1525,'-1'-2,"-1"0,1 0,-1 1,0-1,0 0,1 1,-1-1,0 1,0 0,0 0,-1 0,1 0,0 0,0 0,-1 0,1 1,0-1,-1 1,1 0,0 0,-1 0,1 0,0 0,-1 0,1 0,-1 1,1 0,0-1,0 1,-1 0,1 0,0 0,-4 0,0 0,1 0,-1 1,0 0,1 0,0 0,-1 1,1 0,0 0,0 0,0 0,1 1,-1 0,1 0,0 0,0 1,0-1,1 1,0 0,0 0,0 0,0 0,1 1,0-1,0 1,0-1,1 1,0 0,0 0,0 0,1-1,-1 1,2 0,-1 0,1 0,-1 0,2 0,-1-1,1 1,-1 0,2-1,-1 0,1 1,-1-1,3 2,-1-3,1-1,-1 1,1-1,0 0,0-1,0 1,1-1,-1 0,0 0,1 0,0-1,-1 0,1 0,0 0,0-1,-1 0,1 0,0-1,0 1,-1-1,1 0,0-1,-1 1,1-1,-1 0,0-1,0 1,0-1,0 0,0-1,11-6</inkml:trace>
  <inkml:trace contextRef="#ctx0" brushRef="#br0" timeOffset="34278.378">1112 1581,'0'0,"0"5,0 6,0 6,0 5,0 4,0 2,-4-4,-3-1,1 0,6-3,3-11,1-6</inkml:trace>
  <inkml:trace contextRef="#ctx0" brushRef="#br0" timeOffset="34678.821">1141 1581,'5'-5,"6"-1,6 0,1-4,1 0,3 2,2 2,2 2,1 2,-3 1</inkml:trace>
  <inkml:trace contextRef="#ctx0" brushRef="#br0" timeOffset="35093.678">1141 1722,'5'0,"6"0,6 0,6 0,2 0,3 0,-4-5,-1-1,-4-1</inkml:trace>
  <inkml:trace contextRef="#ctx0" brushRef="#br0" timeOffset="85876.775">5289 1214,'0'-13,"0"33,0-1,0 438,6-411,-7-46,1 1,0 0,0 0,0-1,0 1,0 0,0-1,0 1,0 0,1 0,-1-1,0 1,0 0,1-1,-1 1,0 0,1-1,-1 1,0-1,1 1,-1-1,1 1,-1-1,1 1,-1-1,1 1,0-1,-1 1,1-1,0 0,-1 1,1-1,0 0,-1 0,1 0,0 1,-1-1,1 0,0 0,0 0,-1 0,1 0,0 0,-1 0,1 0,0-1,0 1,-1 0,1 0,0-1,-1 1,1 0,-1-1,1 1,0 0,-1-1,1 1,-1-1,1 1,31-58,-23 35</inkml:trace>
  <inkml:trace contextRef="#ctx0" brushRef="#br0" timeOffset="86311.429">5318 1271,'5'0,"6"0,6 0,6 0,2 0,3 0,1 0,0 0,1 0,-1 0,0 0,-5-5,-2-1,0-1,2-2,0-1,-7 6,-8 5</inkml:trace>
  <inkml:trace contextRef="#ctx0" brushRef="#br0" timeOffset="86715.518">5318 1525,'5'0,"6"0,6 0,6 0,2 0,3 0,1 0,0 0,1-5,-6-2</inkml:trace>
  <inkml:trace contextRef="#ctx0" brushRef="#br0" timeOffset="89000.015">5713 1666,'0'4,"0"7,0 7,0 4,0 4,0 1,0 2,0 1,0-1,0 1,0-1,0-10,0-8</inkml:trace>
  <inkml:trace contextRef="#ctx0" brushRef="#br0" timeOffset="89380.955">5742 1693,'19'0,"11"0,1-4,-1-3,0 1,-1 2,0-5,-5 1</inkml:trace>
  <inkml:trace contextRef="#ctx0" brushRef="#br0" timeOffset="89800.224">5769 1863,'10'0,"8"0,5 0,4 0,2 0,-4 0</inkml:trace>
  <inkml:trace contextRef="#ctx0" brushRef="#br0" timeOffset="103567.038">4415 283,'5'0,"6"0,6 0,5 0,4 0,2 0,1 0,0 0,1-5,-6-1</inkml:trace>
  <inkml:trace contextRef="#ctx0" brushRef="#br0" timeOffset="103932.841">4895 1,'0'37,"-12"111,5-114,2 1,1 0,2 0,1 0,2 15,-1-36,1 10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6 186,'27'-23,"2"-3,0 2,2 1,0 1,2 2,34-17,-64 36,-1 0,0-1,0 1,1 0,-1 0,1 0,-1 1,0-1,1 0,0 1,-1 0,1-1,-1 1,1 0,-1 1,1-1,0 0,-1 1,1-1,-1 1,1 0,-1 0,0 0,1 0,-1 0,0 0,0 1,0-1,0 1,0-1,0 1,0 0,0 0,-1 0,1 0,-1 0,1 0,-1 1,0-1,0 0,0 1,-1 9,0 0,-1-1,-1 1,0 0,0-1,-1 1,-1-1,0 0,0 0,-1 0,-1 0,-4 6,-252 444,257-453,0-1,1 1,0 0,0 0,1 0,0 0,0 1,1-1,0 1,1-1,0 1,0 0,1 0,0-1,1 1,0 0,0 0,0-1,1 1,1-1,0 1,0-1,0 0,1 0,0 0,4-3,0-2,0 1,0-1,1 0,-1 0,1-1,0 0,-1-1,1 0,0 0,0-1,0 0,0-1,-1 0,1 0,2-1,16-3,1-1,-1-1,0-1,-1-2,0 0,0-2,15-10,-17 8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1 367,'372'-113,"-371"112,1 0,-1 0,1 1,-1-1,1 1,-1-1,1 1,-1 0,1-1,-1 1,1 0,-1 0,1 0,-1 0,1 0,0 1,-1-1,1 0,-1 1,1-1,-1 1,1 0,-1-1,0 1,1 0,-1 0,0 0,0 0,1 0,-1 0,0 0,0 0,0 0,0 1,0-1,-1 0,1 1,0-1,-1 1,1-1,-1 1,1-1,-1 1,1-1,-1 1,0 1,1 16,-1 0,-1 1,-1-1,0 0,-1 0,-2 0,0 0,-7 18,-6 25,-88 384,62-236,46-163,-2-46,0 0,0 0,1-1,-1 1,0-1,0 1,1 0,-1-1,0 1,1 0,-1-1,1 1,-1-1,0 1,1-1,-1 1,1-1,-1 1,1-1,0 0,-1 1,1-1,-1 0,1 1,0-1,-1 0,1 0,0 0,-1 1,1-1,0 0,0 0,-1 0,1 0,0 0,-1 0,1-1,0 1,-1 0,1 0,0 0,-1-1,1 1,0 0,-1-1,1 1,-1 0,1-1,-1 1,1-1,-1 1,1-1,-1 1,1-1,-1 1,1-1,-1 1,0-1,1 0,-1 1,0-1,0 0,0 1,1-1,12-14,-1 1</inkml:trace>
  <inkml:trace contextRef="#ctx0" brushRef="#br0" timeOffset="260.087">1 734,'38'0,"18"-5,4-1,1 0,-5 1,-2-4,-5 1,-2 1,-4-3,-5 0,-3 2,-8 3</inkml:trace>
  <inkml:trace contextRef="#ctx0" brushRef="#br0" timeOffset="505.845">932 28,'5'39,"1"17,0 4,-1-4,-2-6,-1-7,-1-6,0-4,-1-3,0-3,-1 1,1-2,0 1,0 1,-5-1,-1-3</inkml:trace>
  <inkml:trace contextRef="#ctx0" brushRef="#br0" timeOffset="5301.197">706 395,'5'0,"1"-5,5-1,5 0,5 1,3 2,3 1,2 1,-5-5,-1 0,0 0,1 1,1-3,-4 0</inkml:trace>
  <inkml:trace contextRef="#ctx0" brushRef="#br0" timeOffset="5752.442">1129 1,'18'253,"12"-81,-30-170,0-1,0 1,1 0,-1 0,0 0,1-1,-1 1,1 0,0-1,0 1,0 0,0-1,0 1,0-1,0 1,0-1,0 0,1 0,-1 1,0-1,1 0,-1 0,1 0,0 0,-1-1,1 1,0 0,-1-1,1 1,0-1,0 1,-1-1,1 0,0 0,0 0,0 0,-1 0,1 0,0 0,0-1,0 1,-1-1,1 1,0-1,-1 0,1 0,0 1,-1-1,1 0,-1 0,1-1,-1 1,0 0,1 0,0-2,94-81,-93 84,-1 0,0-1,1 1,-1 0,0 0,1 0,-1 1,0-1,1 1,-1-1,0 1,0 0,1 0,-1 0,0 0,0 0,0 0,0 0,0 1,0-1,-1 1,1 0,0-1,-1 1,1 0,-1 0,0 0,0 0,0 0,0 0,0 0,0 1,0-1,0 0,-1 0,1 1,-1-1,0 0,0 1,0-1,0 2,6 13,1 1</inkml:trace>
  <inkml:trace contextRef="#ctx0" brushRef="#br0" timeOffset="6136.339">932 762,'33'0,"17"-5,4-1,2 0,-3 1,-6 2,-1-4,-4-1,-4 2,-9 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0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1 482,'10'-38,"7"-27,6-8,0 4,-1 10,-2 8,-2 15,3 7,1 10,-2 2,0 5,1 4,-3 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7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1,'-124'17,"121"-16,-1 0,0 0,0 0,1 1,-1-1,1 1,-1 0,1 0,0 1,0-1,0 1,0-1,0 1,1 0,-1 0,1 0,0 0,0 1,0-1,0 1,0-1,1 1,0 0,0-1,0 1,0 0,0 0,1 0,-1 0,1 0,1 3,1-1,0 1,0-1,0 0,1 0,0 0,0 0,0-1,1 1,0-1,0 1,0-1,1-1,2 3,22 29,-23-29,-1 0,1 0,-1 1,-1-1,1 1,-1 0,-1 1,1-1,-2 0,1 1,-1 0,0 0,-1 0,0-1,0 1,-1 0,0 0,-1 0,0 0,0 0,-1 0,0 0,0-1,-1 1,-1-1,1 1,-1-1,-1-1,1 1,-1 0,0-1,-4 4,1-4,0-1,0 0,-1 0,0 0,0-1,0 0,-1-1,1 0,-1-1,0 0,0 0,0-1,-1 0,1-1,-1 0,-6-1,-8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341 424,'-23'5,"1"1,-1 1,2 1,-1 1,1 1,1 1,-1 1,2 1,0 0,1 1,0 1,1 1,0 1,2 0,-5 6,17-18,0 1,0-1,0 1,1-1,0 1,0 0,0 0,1 0,0 0,0 0,0 0,1 0,0 1,0-1,0 0,1 0,0 0,1 0,-1 0,1 0,0 0,0 0,1-1,0 1,0-1,0 0,0 0,1 0,0 0,0 0,0-1,1 0,0 0,-1 0,1 0,1-1,-1 0,0 0,1 0,0-1,-1 0,1 0,3 1,6 1,0 0,0-1,0 0,1-2,-1 1,1-2,-1 0,0-1,1-1,-1 0,0-1,0 0,0-1,0-1,-1-1,0 0,0-1,0 0,-1-1,8-6,34-36,-31 26</inkml:trace>
  <inkml:trace contextRef="#ctx0" brushRef="#br0" timeOffset="314.597">764 1,'-21'266,"11"2,13 40,30-375,-23 50</inkml:trace>
  <inkml:trace contextRef="#ctx0" brushRef="#br0" timeOffset="817.246">1385 395,'-8'3,"-18"6,-1 1,1 2,0 0,1 1,1 2,0 0,1 2,1 1,1 0,-6 8,19-19,0 0,1 1,0 0,0 0,1 1,0 0,0 0,1 0,1 0,-1 1,2 0,-1 0,1 0,1 0,0 1,0-1,1 1,0-1,1 1,0 0,1-1,0 1,1-1,1 7,-1-14,-1 0,1 0,0-1,0 0,0 1,0-1,0 0,0 0,1 0,-1 0,1 0,0 0,-1-1,1 1,0-1,0 0,0 0,0 0,0 0,0-1,0 1,0-1,0 1,0-1,0 0,0 0,0-1,0 1,0-1,0 1,0-1,0 0,2-1,92-50,-48 10,-3-1,-2-3,-1-1,10-19,-18 7,-53 68,13-3,-1 0,1 1,0 0,1 0,0 1,0-1,0 1,1 0,0 0,1 0,0 0,0 0,1 1,0-1,0 1,1-1,0 1,0-1,1 0,0 1,1-1,0 0,0 1,1-1,0 0,0-1,1 1,0 0,0-1,3 3,-2-3,2 0,-1 0,1-1,-1 0,2 0,-1-1,1 0,0 0,0-1,0 0,0 0,1-1,0 0,-1-1,1 1,0-2,0 1,1-1,2-1,89-13,-83 6</inkml:trace>
  <inkml:trace contextRef="#ctx0" brushRef="#br0" timeOffset="1281.809">2062 424,'-185'144,"182"-142,0-1,1 1,-1 0,1 0,-1 0,1 1,0-1,0 1,0-1,0 1,0 0,1-1,-1 1,1 0,-1 0,1 0,0 0,1 0,-1 1,0-1,1 0,0 0,-1 1,1-1,1 0,-1 0,0 0,1 1,0-1,-1 0,1 0,0 0,1 0,-1 0,1 0,-1 0,1-1,0 1,0 0,0-1,0 0,0 1,1-1,-1 0,1 0,0 0,61 22,-55-22,0-1,-1 2,0-1,1 1,-1 1,0-1,-1 1,1 1,-1 0,0 0,0 0,0 1,0-1,-1 2,0-1,-1 1,1 0,0 2,-5-6,-1 0,1-1,0 1,-1 0,0 0,0 0,0 0,0 0,0 0,-1 0,1 0,-1 0,0 0,1-1,-1 1,-1 0,1 0,0-1,-1 1,1-1,-1 1,0-1,0 0,0 1,0-1,0 0,0-1,-1 1,1 0,-3 1,-81 36,18-54,54 4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5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42,'-167'260,"-19"65,252-400,221-292,-211 259,-75 108,0 1,0-1,0 1,0-1,0 1,0-1,0 1,0 0,-1-1,1 1,0 0,0 0,-1 0,1-1,0 1,-1 0,1 0,-1 0,0 0,1 0,-1 0,1 0,-1 0,0 0,0 0,0 0,0 0,0 1,0-1,0 0,0 0,0 0,0 0,0 0,-1 0,1 0,-1 0,1 0,0 0,-1 0,0 0,0 0,1 2,-3 175,3-173,1 1,0-1,1 0,-1 0,1 1,0-1,0 0,0-1,1 1,0 0,0-1,0 0,0 1,1-1,0 0,0-1,0 1,0-1,0 0,1 0,-1 0,1 0,0-1,0 0,0 0,0 0,0-1,0 1,1-1,1 0,1 0,1 1,0-1,-1-1,1 0,0 0,-1-1,1 0,0 0,-1-1,1 0,-1-1,0 1,0-2,0 1,0-1,0 0,-1-1,6-4,3-5,0 0,-1-2,-1 1,0-2,-1 0,-1-1,-1 0,0 0,-1-1,0-3,-5 10,-1 3,1 0,-1 0,0-1,-1 0,0 0,-1 0,0 0,0 0,-1-1,0 1,-1 0,0-1,-1 1,-1-4,-4-3</inkml:trace>
  <inkml:trace contextRef="#ctx0" brushRef="#br0" timeOffset="311.873">1114 42,'-50'234,"49"-229,0 0,1 0,0 0,0 0,0 0,0 0,1 0,-1-1,1 1,1 0,-1 0,1 0,-1-1,1 1,1-1,-1 1,1-1,-1 0,1 0,1 0,-1 0,0-1,1 1,0-1,0 0,0 0,0 0,0-1,0 1,1-1,-1 0,1 0,0-1,0 1,0-1,-1 0,5 0,3-1,0-1,0-1,-1 0,1 0,0-1,-1 0,0-1,0-1,0 0,-1 0,1-1,-1 0,0-1,-1 0,0 0,0-1,0-1,-1 1,0-1,-1-1,0 1,-1-1,0 0,0-1,-1 1,1-5,-3 9,0 0,-1-1,0 0,0 1,-1-1,0 0,0 0,0 0,-1 0,0 0,0 0,-1 0,0 1,0-1,-1 0,1 0,-1 1,-1-1,0 1,0-1,0 1,0 0,-1 0,0 1,0-1,-1 1,0 0,1 0,-2 0,1 1,0 0,-1 0,0 0,0 0,0 1,-1 0,1 1,-1-1,1 1,-3 0,3 2,1 1,-1-1,0 1,1 1,-1-1,1 1,-1 0,1 0,0 0,0 1,0 0,0 0,-5 4,-14 10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1 792,'7'-5,"0"1,0 0,1 1,0 0,-1 0,1 1,0 0,0 0,0 1,1 0,-1 0,0 1,0 0,6 1,1-1,160-27,-123 15,57 0,-96 18,-7-1</inkml:trace>
  <inkml:trace contextRef="#ctx0" brushRef="#br0" timeOffset="270.89">86 1045,'24'0,"17"0,7 0,0-5,-3-1,-5 0,-5-4,-2 0,-3 2,-2 2,0-3,-6 1</inkml:trace>
  <inkml:trace contextRef="#ctx0" brushRef="#br0" timeOffset="2888.654">1581 650,'-4'-5,"0"0,-1 0,0 1,0 0,0 0,-1 0,1 1,-1-1,0 1,0 1,0-1,0 1,0 0,-1 0,1 1,-1 0,1 0,-1 1,1 0,-1 0,1 0,-1 1,1 0,-1 0,1 0,-1 1,1 0,0 0,0 1,0 0,0 0,1 0,-1 1,1 0,0 0,-2 1,-4 4,1-1,0 2,0-1,1 1,0 1,1 0,0 0,1 0,0 1,0 0,2 1,-1-1,2 1,0 0,-1 6,4-16,1 1,0-1,0 0,1 0,-1 0,1 0,-1 0,1 0,0 0,0 0,0 0,1 0,-1 0,1 0,0-1,-1 1,1-1,0 1,1-1,-1 0,0 1,1-1,-1-1,1 1,-1 0,1 0,0-1,0 0,0 1,0-1,0 0,0-1,1 1,3 1,1 0,0-1,-1 0,1-1,0 0,-1 0,1-1,0 1,-1-2,1 1,0-1,-1 0,2-1,12-8,0-2,-1 0,-1-1,0-1,-1 0,0-2,-1 0,-1-1,-1 0,-1-1,0-1,7-16,-17 31,4 1,-11 24,-11 30,-14 34,15-52,2 2,1-1,2 1,1 1,-2 33,8-56,0-8,0 0,1 0,-1 0,1 0,0 0,0 0,1-1,-1 1,1 0,0 0,0 0,0 0,0-1,0 1,1 0,0-1,0 1,0-1,0 0,1 1,10 2</inkml:trace>
  <inkml:trace contextRef="#ctx0" brushRef="#br0" timeOffset="3200.703">2202 509,'-18'19,"1"1,0 0,2 1,0 1,2 1,0 0,1 1,2 0,0 0,2 1,-1 7,8-29,0 1,1-1,-1 1,1-1,0 1,0-1,0 1,1-1,-1 1,1-1,0 1,0-1,0 1,0-1,1 0,-1 0,1 0,0 0,0 0,0 0,0 0,0 0,1-1,-1 1,1-1,0 0,0 0,0 0,0 0,0 0,0-1,0 1,0-1,1 0,-1 0,1 0,-1 0,1-1,-1 1,1-1,-1 0,1 0,-1 0,3-1,6-2,1 0,-1-1,0-1,0 0,0 0,0-1,-1-1,0 0,-1-1,1 0,-1 0,-1-1,0 0,0-1,0 0,-2 0,1-1,-1 0,-1 0,0 0,0-1,-1 0,2-11,-5 19,0 0,0 0,-1 0,1-1,-1 1,0 0,-1 0,1-1,-1 1,1 0,-1-1,-1 1,1-1,-1 1,1 0,-1 0,0-1,-1 1,1 0,-1 0,0 0,0 0,0 0,0 1,-1-1,0 1,1-1,-1 1,-1 0,1 0,0 0,-1 1,1-1,-1 1,-3-2,-15-3</inkml:trace>
  <inkml:trace contextRef="#ctx0" brushRef="#br0" timeOffset="3556.516">2259 847,'-29'23,"1"2,1 0,2 2,0 1,2 1,1 1,1 0,2 2,-9 20,26-50,1 1,-1-1,1 1,0-1,0 1,-1 0,2-1,-1 1,0 0,0 0,1-1,0 1,-1 0,1 0,0 0,1 0,-1 0,0-1,1 1,0 0,-1 0,1 0,0-1,0 1,1-1,-1 1,0-1,1 1,0-1,0 0,-1 1,1-1,0 0,1 0,-1-1,0 1,2 0,7 0,1 0,0-1,0-1,0 0,0 0,0-1,0-1,-1 0,1 0,-1-1,1-1,-1 0,0-1,0 0,-1 0,1-1,-1-1,0 0,-1 0,0-1,0 0,-1 0,1-1,1-4,-4 8,0-1,0 0,-1 0,0 0,0-1,-1 1,0-1,0 0,0-1,-1 1,0-1,-1 1,1-1,-2 0,1 0,-1 0,0 0,-1 0,1 0,-2 0,1 0,-1 0,0 0,-1 0,0 0,0 0,-1 1,0-1,0 1,-1 0,0 0,0 0,0 0,-1 1,-2-3,-15-9</inkml:trace>
  <inkml:trace contextRef="#ctx0" brushRef="#br0" timeOffset="3936.427">2653 763,'-13'23,"-9"9,2 2,2 1,1 0,1 2,3-1,-8 30,20-63,0-1,1 0,-1 1,0-1,1 0,0 1,-1-1,1 1,0-1,0 1,1-1,-1 0,0 1,1-1,-1 1,1-1,0 0,0 1,0-1,0 0,0 0,0 0,1 0,-1 0,1 0,-1 0,1 0,0-1,0 1,0-1,0 1,0-1,0 0,0 1,0-1,0 0,1 0,-1-1,0 1,1 0,-1-1,0 0,2 1,6-1,1-1,-1 0,0 0,1-1,-1-1,0 1,0-1,-1-1,1 0,-1-1,1 1,-1-2,-1 1,1-1,-1-1,0 1,0-2,-1 1,0-1,0 0,-1 0,0-1,-1 1,1-1,-2-1,4-7,-4 11,-1 0,1-1,-1 0,0 0,-1 0,0 0,0 0,0-1,-1 1,0 0,-1-1,0 1,0-1,0 1,-1-1,0 1,0 0,-1-1,0 1,0 0,-1 0,0 0,0 0,-1 1,1-1,-2 1,1 0,0 0,-1 0,0 1,-4-4,-37-14,24 16</inkml:trace>
  <inkml:trace contextRef="#ctx0" brushRef="#br0" timeOffset="4305.998">2852 565,'29'-9,"9"1,-2 7,-7 8,-13 8,-14 7,-12 3,-5 3,-4-3,6-7,9-5,11-6,9-3,6-3,5-2,2 0,1 0,-4 0</inkml:trace>
  <inkml:trace contextRef="#ctx0" brushRef="#br0" timeOffset="4572.919">3274 989,'44'-19,"18"-7,4 2,-9-1,-15 5</inkml:trace>
  <inkml:trace contextRef="#ctx0" brushRef="#br0" timeOffset="4822.236">3387 792,'-4'33,"-8"31,0 9,1-3,7-9,5-10,2-14</inkml:trace>
  <inkml:trace contextRef="#ctx0" brushRef="#br0" timeOffset="6052.477">3698 650,'98'-29,"-95"29,-1-1,1 1,0 0,-1 0,1 0,0 1,-1-1,1 0,0 1,-1 0,1 0,-1 0,1 0,-1 0,0 0,1 0,-1 1,0-1,0 1,0 0,0 0,0 0,0 0,-1 0,1 0,0 0,-1 0,0 1,1-1,-1 0,0 1,0-1,-1 1,1 0,-1-1,1 2,-1 7,-1 0,0 1,0-1,-1 0,-1 0,0 0,0 0,-1-1,0 1,-1-1,0 0,-1 0,-2 2,-17 39,-57 136,68-99,14-86,0 1,0-1,1 0,-1 1,1-1,-1 0,1 0,0 1,0-1,0 0,0 0,0 0,0 0,1 0,-1 0,1-1,-1 1,1 0,0-1,-1 1,1-1,0 1,0-1,0 0,0 0,0 0,1 0,-1 0,0 0,0-1,1 1,-1-1,0 0,1 1,-1-1,0 0,78-27,-56 11</inkml:trace>
  <inkml:trace contextRef="#ctx0" brushRef="#br0" timeOffset="6435.857">4432 537,'-26'19,"1"1,1 1,1 1,1 1,1 1,1 1,1 1,1 1,2 0,0 1,-1 8,14-29,0-1,0 1,1 0,0 0,0 0,1 0,0 0,0 1,1-1,0 0,0 0,0 1,1-1,0 0,1 0,0 0,0 0,0 0,1 0,0-1,0 1,1-1,-1 0,1 0,1 0,-1 0,1-1,0 0,0 0,1 0,0-1,-1 1,2-1,-1-1,1 1,5 2,0-1,1-1,-1 0,1-1,0 0,0-1,0 0,0-1,5-1,-14 0,0 0,0 0,0-1,0 1,0-1,0 0,0 0,0 0,0-1,0 1,0-1,-1 0,1 0,-1 0,0-1,1 1,-1-1,0 0,0 0,-1 0,1 0,0 0,-1-1,0 1,0-1,0 1,0-1,-1 0,1 0,-1 0,0-1,1 0,-1 1,0-1,0 1,-1-1,1 1,-1-1,0 1,0-1,0 1,-1-1,0 0,0 1,0 0,0-1,0 1,-1 0,0-1,0 1,0 0,-1 0,1 1,-1-1,0 1,0-1,0 1,-1 0,1 0,-1 0,1 0,-1 1,0-1,-2 0,-5-3,0 1,-1 0,1 0,-1 1,0 1,0 0,0 0,-1 1,1 1,0 0,-1 1,1 0,-1 1,1 1,0-1,-1 2,1 0,0 0,0 1,1 1,-11 5,4 0</inkml:trace>
  <inkml:trace contextRef="#ctx0" brushRef="#br0" timeOffset="6838.695">4855 622,'-21'17,"0"1,1 0,1 2,1 0,1 1,0 1,2 1,1 0,-1 3,13-22,1-1,-1 1,1-1,0 1,0-1,0 1,1 0,-1-1,1 1,0 0,0 0,0-1,0 1,1 0,-1 0,1-1,0 1,0-1,1 1,-1-1,1 1,-1-1,1 0,0 1,1-1,-1 0,0 0,1-1,0 1,-1-1,1 1,0-1,0 0,0 0,1 0,-1 0,1-1,-1 1,1-1,1 1,5 0,0 1,-1-1,1-1,0 0,1 0,-1-1,0-1,0 0,0 0,0 0,0-2,-1 1,1-1,0 0,-1-1,0 0,0-1,0 0,0 0,-1-1,0 0,0 0,-1-1,0 0,0-1,0 1,-1-1,0 0,-1-1,1 0,-2 0,1 0,-1 0,-1 0,3-9,-5 13,1 1,-1-1,0 0,0 1,0-1,-1 0,1 1,-1-1,-1 0,1 0,0 1,-1-1,0 0,0 1,-1-1,1 1,-1-1,0 1,0 0,0 0,-1 0,0 0,0 0,0 0,0 1,0-1,0 1,-1 0,0 0,0 0,0 1,0-1,0 1,-1-1,-74-3,54 7</inkml:trace>
  <inkml:trace contextRef="#ctx0" brushRef="#br0" timeOffset="7189.298">4884 876,'-21'20,"1"0,1 2,1 0,1 1,1 1,1 1,1 0,1 1,1 0,2 1,-3 11,12-35,-1 0,1 0,0 0,0 0,1 0,-1 0,1 0,-1 1,1-1,0 0,0 0,0 1,1-1,-1 0,1 0,0 0,0 0,0 0,0 0,0 0,1 0,-1 0,1 0,0-1,-1 1,1-1,1 1,-1-1,0 0,1 0,-1 0,1 0,-1 0,1 0,0-1,0 1,1 0,8-3,-1 0,0 0,0-1,0-1,0 1,0-2,-1 0,1 0,-1-1,0 0,0 0,-1-1,1-1,-1 0,6-6,-4 4,0-2,-1 1,0-2,-1 1,0-1,-1-1,0 1,-1-1,0-1,-1 1,-1-1,3-9,-6 16,0 1,-1-1,1 1,-1-1,-1 0,1 0,-1 1,0-1,-1 0,0 0,0 1,0-1,-1 0,0 1,0-1,0 1,-1 0,0 0,0 0,-1 0,0 0,0 1,0 0,-1-1,1 2,-1-1,0 0,-2 0,-12-7</inkml:trace>
  <inkml:trace contextRef="#ctx0" brushRef="#br0" timeOffset="7589.522">5081 481,'29'0,"14"0,0 5,-8 6,-9 6,-14 5,-10 4,-4 1,2-2,7-7,6-6,6-5,5-4,-2-7,0-2,1-1,2 1,-4 1</inkml:trace>
  <inkml:trace contextRef="#ctx0" brushRef="#br0" timeOffset="9156.323">396 396,'16'-8,"12"-7,0 1,1 2,1 0,0 3,13-3,-41 11,1 0,-1 0,1 0,0 1,-1-1,1 1,0 0,-1-1,1 1,0 1,0-1,-1 0,1 1,0-1,-1 1,1 0,-1 0,1 0,-1 0,1 0,-1 0,1 1,-1-1,0 1,0 0,0 0,0-1,0 1,0 1,-1-1,1 0,-1 0,1 1,-1-1,0 0,0 1,0-1,0 1,0 0,-1-1,1 1,-1 1,-2 257,69 292,-54-287,-19-242,-7-32,0-121,13 101,1-16,2 0,1 0,2 0,3 1,1 0,2 1,2 0,1 1,3 1,1 0,2 1,1 2,2 0,2 1,2 2,0 0,2 2,2 2,1 1,32-23,-26 25,0 1,2 2,0 2,2 1,0 3,1 1,21-3,6 4,1 3,0 3,1 4,70 2,151 23,-135-8,1-6,12-8,3 1,146-9,30-25,62 8,-291 19,0 5,45 8,149 24,142-29,-262-26,-26-2,26 29,-194 0,1 1,0-1,0 1,0 0,-1 0,1 0,0 0,-1 0,1 0,-1 1,1-1,-1 1,1 0,-1 0,0 0,0 0,0 0,0 0,-1 0,1 1,0-1,-1 1,0-1,1 1,-1-1,0 1,-1 0,1 0,0-1,-1 1,1 0,-1 0,0 0,0 0,0 2,-17 106,14-99,-3 14</inkml:trace>
  <inkml:trace contextRef="#ctx0" brushRef="#br0" timeOffset="21007.188">6153 255,'-22'56,"-50"280,8-107,69-209,-1-31</inkml:trace>
  <inkml:trace contextRef="#ctx0" brushRef="#br0" timeOffset="21412.316">6097 368,'17'-51,"5"73,24 171,49 38,-63-176,-31-54,0 0,-1 0,1 0,0 0,0 0,-1-1,1 1,0 0,0 0,0-1,0 1,0-1,0 1,0 0,0-1,0 0,0 1,1-1,-1 0,0 0,0 1,0-1,0 0,0 0,1 0,-1 0,0-1,0 1,0 0,0 0,0-1,1 1,-1 0,0-1,0 1,0-1,0 0,0 1,0-1,-1 0,1 0,0 1,0-1,0 0,-1 0,1 0,0 0,-1 0,1-1,61-163,61-267,-69 240,-49 166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83,'167'-11,"7"-24,12 1,-174 31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29,'34'0,"20"-5,6-1,-2 0,-7 1,-6 2,-7 1,-5 0,-8 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45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75 252,'-11'138,"-24"20,12-31,17-102</inkml:trace>
  <inkml:trace contextRef="#ctx0" brushRef="#br0" timeOffset="422.945">414 337,'-15'37,"3"-11,1 1,0 0,3 0,0 1,2 0,0 0,2 1,0 23,4-47,0-1,1 0,-1 0,1 0,0 0,0 0,0 0,0 0,1 0,0 0,0 0,0-1,0 1,0-1,1 1,-1-1,1 0,0 0,0 0,0 0,1-1,-1 1,1-1,-1 0,1 0,0 0,-1 0,1-1,0 0,0 0,0 0,1 0,-1 0,0-1,0 0,0 0,0 0,1 0,9-1,-1-1,0 0,0-1,0 0,0-1,0-1,-1 0,0-1,0 0,0 0,-1-2,0 1,0-1,-1-1,0 0,0 0,-1-1,-1 0,1-1,-2 0,1 0,-2-1,1 0,-2 0,0 0,0-1,-1 1,0-1,-1-1,-1 1,1-13,-3 19,0-1,-1 1,0 0,0-1,0 1,-1 0,-1 0,1 0,-1 0,0 0,0 0,-1 1,0 0,0-1,-1 2,1-1,-1 0,-1 1,1 0,-1 0,0 1,0-1,0 1,0 0,-1 1,0 0,1 0,-1 0,-1 1,1 0,0 0,0 1,-1 0,1 0,0 1,-1 0,1 0,-1 1,1 0,0 0,-1 1,1-1,0 2,-5 1,-7 8</inkml:trace>
  <inkml:trace contextRef="#ctx0" brushRef="#br0" timeOffset="921.824">893 309,'150'-54,"-148"52,0 0,0 1,0 0,0-1,0 1,1 0,-1 0,0 0,1 0,-1 0,1 1,-1-1,1 1,-1 0,1-1,-1 1,1 0,-1 0,1 1,-1-1,1 1,-1-1,1 1,-1 0,1 0,-1 0,0 0,0 0,1 0,-1 1,0-1,0 1,0-1,0 1,-1 0,1 0,0 0,-1 0,1 0,-1 0,0 1,0-1,0 0,0 1,0 0,-3 8,-1-1,0 1,-1-1,0 1,-1-1,0 0,0-1,-1 1,0-1,-1 0,0-1,-1 1,0-2,0 1,-16 20,2-2,13-17,1 0,-1 0,2 0,-1 1,1 1,1-1,0 1,1 0,0 1,0-1,1 1,1 0,0 0,-1 11,4-20,0 0,0 1,0-1,1 1,0-1,-1 0,1 0,0 1,1-1,-1 0,1 0,-1 0,1 0,0 0,0-1,0 1,1 0,-1-1,0 0,1 1,0-1,-1 0,1-1,0 1,0 0,0-1,0 1,1-1,-1 0,0 0,0 0,1-1,-1 1,3-1,6 2,0-1,0-1,0 0,0-1,0 0,0-1,0 0,-1-1,4-1,78-44,-72 38</inkml:trace>
  <inkml:trace contextRef="#ctx0" brushRef="#br0" timeOffset="1216.448">1627 281,'-35'31,"2"1,0 1,3 2,1 1,1 2,2 0,-9 22,32-57,0 1,1-1,0 1,0-1,0 1,0 0,1 0,-1-1,1 1,0 1,0-1,0 0,1 0,0 0,0 0,0 0,0 1,0-1,1 0,0 0,-1 0,2 0,-1 0,0 0,1 0,0 0,0-1,0 1,0-1,1 1,-1-1,1 0,0 0,0 0,0 0,0 0,0-1,1 1,-1-1,1 0,0 0,0-1,0 1,9 0,0 0,0-1,1 0,-1-1,1-1,-1 0,0-1,0 0,1-1,-1-1,-1 0,1-1,-1 0,0-1,0 0,0-1,-1 0,0-1,0 0,-1 0,0-2,-1 1,0-1,4-7,-8 13,0-2,0 1,-1-1,0 1,0-1,-1 0,1-1,-1 1,-1 0,1-1,-1 0,0 1,-1-1,0 0,0 0,0 0,-1 0,0 0,0 0,-1 0,0 0,0 0,0 0,-1 0,0 1,-1-1,1 0,-1 1,-1 0,1 0,-1 0,0 0,-4-4,-64-32,48 32</inkml:trace>
  <inkml:trace contextRef="#ctx0" brushRef="#br0" timeOffset="1973.729">2193 196,'-219'413,"202"-390,10-36,12-5,2 0,-1 0,2 0,1 1,0 0,1 0,0 1,2 0,4-4,20-31,67-84,-103 134,1 0,-1 0,0 0,1 1,-1-1,1 0,-1 1,1-1,-1 0,1 1,0-1,-1 1,1-1,0 1,0-1,-1 1,1-1,0 1,0 0,-1-1,1 1,0 0,0 0,0 0,0-1,-1 1,1 0,0 0,0 0,0 0,0 1,0-1,-1 0,1 0,0 0,0 1,0-1,-1 0,1 1,0-1,0 1,-1-1,1 1,0-1,-1 1,1-1,0 1,-1 0,1-1,-1 1,1 0,-1 0,0-1,1 1,-1 0,0 0,1 0,-1-1,0 1,0 0,0 0,0 0,5 60,-5-57,0 28,10 117,-8-143,-1 0,1-1,0 1,1-1,-1 0,1 0,0 0,0 0,0 0,1-1,0 1,0-1,0 0,0 0,1 0,0-1,-1 0,1 0,0 0,1 0,-1-1,0 0,1 0,0 0,-1-1,-1-1,1 1,0-1,0 0,0 0,0-1,0 1,0-1,0 0,0 0,0-1,-1 0,1 0,0 0,-1 0,0 0,1-1,-1 0,0 0,0 0,-1-1,1 1,0-2,67-94,-16-5,-40 80,0-1,-2 0,-1 0,-1-1,-1-1,-2 0,0 0,-2-1,-1 0,2-27,-8 28,1 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53.41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689 342,'-41'93,"4"1,5 2,3 1,5 1,-9 85,3 286,29-392,-3-16,2-1,4 1,2 0,2 0,4-1,1 0,4-1,2-1,5 6,-6-27,-12-25,0 1,1-1,1 0,-1 0,2-1,0 0,0 0,1-1,1 1,-1-2,2 1,-1-1,1-1,1 0,10 7,1-6,1-2,0 0,0-1,1-2,-1 0,1-1,0-2,0 0,21-3,183 27,-141-24,-1-4,67-11,309-9,283-59,-142 34,37-18,536-101,-45 38,-708 97,197 3,16 2,-143 54,273 3,1593-31,-1732-27,1045 28,-831 28,-135 1,1603-30,-1619-28,-165 29,-212-28,-175 28,-136 0,0 0,0 0,0 0,0 0,0-1,0 1,0 0,0-1,0 0,0 1,-1-1,1 0,0 0,0 0,-1 0,1 0,0 0,-1 0,1-1,-1 1,0-1,1 1,-1-1,0 1,0-1,0 0,0 0,0 1,-1-1,1 0,0 0,-1 0,1 0,-1 0,0 0,0 0,1 0,-1 0,-1-1,-23-81,11 49,-2-29,2 0,4-1,2-1,4-1,-6-41,-1-13,6 0,4 0,6 0,5 1,10-30,63-142,-65 186,-19 103,0-1,-1 1,1 0,-1-1,1 1,-1 0,0 0,0 0,0-1,-1 1,1 0,-1 1,0-1,1 0,-1 0,-1 1,1-1,0 1,-1 0,1-1,-1 1,1 0,-1 1,0-1,0 0,0 1,0 0,0-1,0 1,-3 0,-14-2,0 1,0 1,0 1,0 1,0 1,0 0,0 2,1 0,-7 3,-22 3,-144 21,-145-20,-11 5,-15-15,-161 4,-1166 19,-1248-25,1519-27,-405 27,396 30,-162-18,-242 6,1791-17,-601 13,-345-7,64-43,654 24,1 11,-1 12,1 12,2 12,-201 54,417-75,1 2,0 3,1 2,1 2,30-14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7:30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5233 283,'-41'135,"-53"132,35-136,94-190,-2-2,-3-1,-3-1,-2-1,10-50,-24 41,-11 89,1 1,1-1,1 0,1 0,0 0,1 0,0-1,1 1,1-2,1 1,0-1,0 0,2 0,0-1,0 0,1-1,5 4,78 56,-90-70,-1 0,1-1,-1 1,1-1,0 0,-1 0,1 0,0-1,0 1,0-1,0 0,-1 0,1-1,0 1,0-1,0 0,0 1,-1-2,1 1,-1 0,1-1,-1 0,1 0,-1 0,0 0,0 0,0-1,3-1,5-10,-1 0,0-1,0 0,-2-1,0 1,-1-2,0 1,-1-1,-1 0,-1 0,0 0,-1-1,-1 0,25-151,-6 12,-15 139</inkml:trace>
  <inkml:trace contextRef="#ctx0" brushRef="#br0" timeOffset="422.744">4895 1016,'38'0,"37"-5,16-1,1-5,-5 0,-13-3,-9 0,-6-1,-9 1,-7 3,-2 4,-3 3,-3-3,-3 0,-2 1,-1 1,-6 2</inkml:trace>
  <inkml:trace contextRef="#ctx0" brushRef="#br0" timeOffset="-14972.426">1565 904,'9'-5,"14"-1,6-1,5 2,0 2,-1 1,-1 0,-1 2,-1 0,-1 0,0-4,-1-2,0 0,0 1,0 2,-10 1,-7 5,-6 3</inkml:trace>
  <inkml:trace contextRef="#ctx0" brushRef="#br0" timeOffset="-14719.095">1621 1129,'38'5,"33"-3,8-3,-5 0,-4 0,-10-1,-10-3,-10-2,-5 0,-10 2</inkml:trace>
  <inkml:trace contextRef="#ctx0" brushRef="#br0" timeOffset="-13854.192">2976 339,'-3'18,"0"1,-1-1,-1 0,-1 0,0-1,-2 1,0-1,0-1,-2 0,0 0,-5 5,-12 24,-122 226,146-268,1 0,-1 0,1 1,0-1,0 0,0 1,0 0,0-1,1 1,0 0,0 0,0 0,0 0,1 0,-1 0,1 0,0 0,0 0,1 0,-1 0,1 0,0 0,0 0,0-1,1 1,-1 0,1 0,0-1,0 1,0-1,0 0,1 1,-1-1,1 0,0-1,0 1,0 0,0-1,0 0,1 1,-1-1,1-1,-1 1,2 0,195-2,-192 0,-1 1,1-1,-1-1,1 0,-1 0,0 0,1-1,-1 0,0 0,0-1,0 0,0 0,-1 0,1-1,-1 0,1-1,-2-4</inkml:trace>
  <inkml:trace contextRef="#ctx0" brushRef="#br0" timeOffset="-13598.328">2439 847,'48'-4,"40"-3,10 1,-3-4,-7 0,-14 2,-10 2,-11 2,-10 2,-8 1,-4 1,-8 0</inkml:trace>
  <inkml:trace contextRef="#ctx0" brushRef="#br0" timeOffset="-13171.736">3681 762,'-43'16,"1"1,0 3,2 1,0 2,2 1,-27 24,60-44,-1 0,1 0,0 1,1 0,-1 0,1 1,0-1,1 1,-1-1,1 1,0 1,0-1,1 0,0 0,0 1,1 0,-1-1,1 1,1 0,-1-1,1 1,0 0,1 0,0-1,0 1,2 5,1-8,0 0,1 0,0-1,0 0,0 0,0 0,0-1,1 0,-1 0,1 0,-1 0,1-1,0 0,0 0,-1-1,1 1,0-1,0-1,0 1,-1-1,1 0,0 0,0-1,-1 1,1-1,-1 0,0-1,0 0,1 0,2-2,29-17,0-2,-2-1,-1-2,-1-2,20-23,-32 31,-17 15,1 0,0 1,0-1,0 1,1 1,0-1,0 1,0 0,0 0,1 1,-1-1,2 1,4 3</inkml:trace>
  <inkml:trace contextRef="#ctx0" brushRef="#br0" timeOffset="-12732.723">3878 1158,'16'-8,"-1"-1,-1-1,0 0,0-1,-1-1,0 0,-1 0,-1-1,0-1,0 0,-1-1,98-120,-108 134,0 0,1 0,-1 0,0 0,1 0,-1 0,1 0,0 1,-1-1,1 0,0 0,-1 0,1 1,0-1,0 0,0 1,-1-1,1 1,0-1,0 1,0-1,0 1,0 0,0-1,0 1,0 0,0 0,0 0,0 0,1 0,-1 0,0 0,0 0,0 0,0 0,0 1,0-1,0 0,0 1,0-1,0 1,0-1,-1 1,1-1,0 1,0 0,0-1,-1 1,1 0,0 0,0-1,-1 1,1 0,-1 0,1 0,0 1,8 43,-8-38,-1 0,2 0,-1 0,1 0,0 0,1 0,-1-1,1 1,1-1,-1 0,1 0,3 5,-3-7,0 1,0-1,0 0,0 0,0-1,1 1,0-1,0 0,0 0,0-1,0 1,0-1,1-1,-1 1,1 0,-1-1,1 0,-1-1,1 1,0-1,0 0,-1-1,1 1,0-1,-1 0,1 0,-1-1,1 0,-1 0,0 0,0-1,0 1,0-1,0 0,4-4,5-9,0 0,-1-1,0 0,-2-1,0 0,-1-1,-1 0,-1-1,-1 0,5-18,-4 13</inkml:trace>
  <inkml:trace contextRef="#ctx0" brushRef="#br0" timeOffset="-11920.26">3766 988,'0'5,"-5"16,-1 9,0 4,1 2,1-2,2 0,1-2,5-7,3-7</inkml:trace>
  <inkml:trace contextRef="#ctx0" brushRef="#br0" timeOffset="24846.873">407 621,'-46'36,"2"2,1 1,3 3,1 1,-26 37,49-58,0 1,2 1,1 0,0 1,2 0,1 1,1 0,1 0,1 1,0 11,5-25,0 1,1 0,0 0,1 0,1 0,0-1,1 1,0 0,2-1,-1 0,1 1,1-1,1-1,0 1,0-1,1 0,0 0,1-1,1 0,0 0,5 3,-2-5,1 0,0-1,1-1,0 0,0-1,0 0,1-1,0-1,-1 0,2-1,-1-1,0 0,1-1,-1-1,0 0,1-1,-1-1,0 0,1-1,-1-1,-1 0,1-1,-1-1,0 0,0-1,8-5,10-8,0-1,-2-2,0 0,-2-3,-1 0,0-2,-2 0,-2-2,0-1,-3-1,6-11,-17 29,0 0,-2 0,0 0,0-1,-1 0,-1 0,-1-1,0 0,-1 1,0-1,-2 0,0 0,0-1,-2 1,0 0,-1 0,0 0,-1 0,-1 1,-1-1,0 1,-1 0,0 0,-2 1,1 0,-2 0,0 1,0 0,-3-2,-2 3,-1 0,0 2,-1 0,0 0,0 2,-1 0,0 1,0 0,-1 1,0 2,0-1,0 2,0 1,-1 0,1 1,-1 1,1 1,-1 0,1 1,0 1,-1 1,2 1,-1 1,0 0,1 1,0 0,1 2,0 0,-9 7,-20 13,8-4</inkml:trace>
  <inkml:trace contextRef="#ctx0" brushRef="#br0" timeOffset="25262.939">13 1186,'6'-10,"1"0,1 1,0 0,0 1,1-1,-1 2,2-1,-1 1,1 1,3-2,-6 4,6-6,1 1,0 0,1 1,0 1,1 0,-1 1,1 1,0 0,0 1,1 1,-1 0,1 2,0 0,0 0,14 3,-24 0,0 0,0 1,0 0,-1 0,1 1,-1 0,1 0,-1 1,-1-1,1 1,-1 0,1 1,-1 0,-1-1,1 2,1 3,38 39,-37-43,0 0,0 0,0-1,1 0,-1 0,1-1,1 0,-1 0,0-1,1 0,0-1,-1 1,1-2,0 1,0-1,0-1,0 1,0-2,0 1,0-1,0-1,0 1,0-2,0 1,-1-1,1 0,4-3,2-3</inkml:trace>
  <inkml:trace contextRef="#ctx0" brushRef="#br0" timeOffset="33646.74">915 1525,'-1'-2,"-1"0,1 0,-1 1,0-1,0 0,1 1,-1-1,0 1,0 0,0 0,-1 0,1 0,0 0,0 0,-1 0,1 1,0-1,-1 1,1 0,0 0,-1 0,1 0,0 0,-1 0,1 0,-1 1,1 0,0-1,0 1,-1 0,1 0,0 0,-4 0,0 0,1 0,-1 1,0 0,1 0,0 0,-1 1,1 0,0 0,0 0,0 0,1 1,-1 0,1 0,0 0,0 1,0-1,1 1,0 0,0 0,0 0,0 0,1 1,0-1,0 1,0-1,1 1,0 0,0 0,0 0,1-1,-1 1,2 0,-1 0,1 0,-1 0,2 0,-1-1,1 1,-1 0,2-1,-1 0,1 1,-1-1,3 2,-1-3,1-1,-1 1,1-1,0 0,0-1,0 1,1-1,-1 0,0 0,1 0,0-1,-1 0,1 0,0 0,0-1,-1 0,1 0,0-1,0 1,-1-1,1 0,0-1,-1 1,1-1,-1 0,0-1,0 1,0-1,0 0,0-1,11-6</inkml:trace>
  <inkml:trace contextRef="#ctx0" brushRef="#br0" timeOffset="34278.378">1112 1581,'0'0,"0"5,0 6,0 6,0 5,0 4,0 2,-4-4,-3-1,1 0,6-3,3-11,1-6</inkml:trace>
  <inkml:trace contextRef="#ctx0" brushRef="#br0" timeOffset="34678.821">1141 1581,'5'-5,"6"-1,6 0,1-4,1 0,3 2,2 2,2 2,1 2,-3 1</inkml:trace>
  <inkml:trace contextRef="#ctx0" brushRef="#br0" timeOffset="35093.678">1141 1722,'5'0,"6"0,6 0,6 0,2 0,3 0,-4-5,-1-1,-4-1</inkml:trace>
  <inkml:trace contextRef="#ctx0" brushRef="#br0" timeOffset="85876.775">5289 1214,'0'-13,"0"33,0-1,0 438,6-411,-7-46,1 1,0 0,0 0,0-1,0 1,0 0,0-1,0 1,0 0,1 0,-1-1,0 1,0 0,1-1,-1 1,0 0,1-1,-1 1,0-1,1 1,-1-1,1 1,-1-1,1 1,-1-1,1 1,0-1,-1 1,1-1,0 0,-1 1,1-1,0 0,-1 0,1 0,0 1,-1-1,1 0,0 0,0 0,-1 0,1 0,0 0,-1 0,1 0,0-1,0 1,-1 0,1 0,0-1,-1 1,1 0,-1-1,1 1,0 0,-1-1,1 1,-1-1,1 1,31-58,-23 35</inkml:trace>
  <inkml:trace contextRef="#ctx0" brushRef="#br0" timeOffset="86311.429">5318 1271,'5'0,"6"0,6 0,6 0,2 0,3 0,1 0,0 0,1 0,-1 0,0 0,-5-5,-2-1,0-1,2-2,0-1,-7 6,-8 5</inkml:trace>
  <inkml:trace contextRef="#ctx0" brushRef="#br0" timeOffset="86715.518">5318 1525,'5'0,"6"0,6 0,6 0,2 0,3 0,1 0,0 0,1-5,-6-2</inkml:trace>
  <inkml:trace contextRef="#ctx0" brushRef="#br0" timeOffset="89000.015">5713 1666,'0'4,"0"7,0 7,0 4,0 4,0 1,0 2,0 1,0-1,0 1,0-1,0-10,0-8</inkml:trace>
  <inkml:trace contextRef="#ctx0" brushRef="#br0" timeOffset="89380.955">5742 1693,'19'0,"11"0,1-4,-1-3,0 1,-1 2,0-5,-5 1</inkml:trace>
  <inkml:trace contextRef="#ctx0" brushRef="#br0" timeOffset="89800.224">5769 1863,'10'0,"8"0,5 0,4 0,2 0,-4 0</inkml:trace>
  <inkml:trace contextRef="#ctx0" brushRef="#br0" timeOffset="103567.038">4415 283,'5'0,"6"0,6 0,5 0,4 0,2 0,1 0,0 0,1-5,-6-1</inkml:trace>
  <inkml:trace contextRef="#ctx0" brushRef="#br0" timeOffset="103932.841">4895 1,'0'37,"-12"111,5-114,2 1,1 0,2 0,1 0,2 15,-1-36,1 10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9:2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0 791,'24'0,"13"0,5 0,-1 0,-1 0,-4 0,-2 0,-3 0,-1 0,-2 0,0 0,0 0,-5 0</inkml:trace>
  <inkml:trace contextRef="#ctx0" brushRef="#br0" timeOffset="386.702">57 1101,'14'5,"15"2,7-1,2-1,-1-2,-1 0,2-7,0-2,-2 0,-2 0,-2 3,-2 0,-2 2,1 0,-1 1,-6 0</inkml:trace>
  <inkml:trace contextRef="#ctx0" brushRef="#br0" timeOffset="29923.038">1242 283,'-18'30,"-99"241,-21-5,133-260,1 1,0-1,1 1,0 0,0 1,0-1,1 0,0 1,0-1,1 1,0 0,0 0,1-1,0 1,0 0,1 0,0 0,0-1,1 1,0-1,1 1,-1-1,1 0,1 0,-1 0,1 0,0-1,4 5,5-1,2-1,-1 0,1-1,0-1,1 0,0-1,0 0,0-1,1-1,2-1,-6 1,128 11,-106-30,-29 2</inkml:trace>
  <inkml:trace contextRef="#ctx0" brushRef="#br0" timeOffset="30226.171">678 847,'38'-4,"18"-3,9-4,-3 0,-1 1,-6 3,-9-2,-1 0,-5 2,-3 2,-4 2,-3 1,-1 1,-1 1,-5 0</inkml:trace>
  <inkml:trace contextRef="#ctx0" brushRef="#br0" timeOffset="30706.514">1750 791,'-38'25,"-2"-1,1 3,1 0,2 3,0 1,2 2,-12 17,4 44,42-92,-1 1,0 0,1 0,0 0,-1-1,1 1,0 0,1 0,-1 0,0-1,1 1,0 0,-1 0,1-1,0 1,0-1,1 1,-1-1,1 1,-1-1,1 0,0 1,-1-1,1 0,0 0,1 0,-1-1,0 1,0 0,1-1,-1 0,1 1,2 0,8-1,1 0,-1-1,1-1,0 0,-1 0,0-1,1-1,-1 0,0-1,0-1,0 0,-1 0,0-2,0 1,0-1,-1-1,0 0,7-7,-1 3,5-3,-2-1,0 0,-1-2,0-1,-2 0,0-1,-1-1,-1-1,-1 7,-17 37,-1-3,13 62,0-61</inkml:trace>
  <inkml:trace contextRef="#ctx0" brushRef="#br0" timeOffset="31162.984">2117 1214,'250'-353,"-217"320,-33 33,1-1,-1 1,1-1,0 1,-1-1,1 1,-1 0,1-1,0 1,-1 0,1 0,0-1,-1 1,1 0,0 0,-1 0,1 0,0 0,0 0,-1 0,1 0,0 0,-1 0,1 1,0-1,-1 0,1 0,0 1,-1-1,1 0,-1 1,1-1,0 0,-1 1,1-1,-1 1,1-1,-1 1,1-1,-1 1,0 0,1-1,-1 1,0-1,1 1,-1 0,0-1,0 1,0 0,1 0,-1-1,0 1,0 0,0-1,0 1,0 0,0-1,-1 1,1 0,0-1,0 1,0 0,-1 0,-7 69,6-65,1 1,-1-1,1 0,0 1,0-1,0 1,1-1,0 1,0-1,0 1,1-1,0 1,0-1,0 0,1 1,-1-1,1 0,1 0,-1 0,1 0,0-1,0 1,0-1,0 1,2 0,0-1,-1-1,1 0,-1-1,1 1,0-1,0 0,0 0,0-1,0 1,1-1,-1 0,0-1,1 1,-1-1,0 0,1 0,-1-1,0 0,1 0,-1 0,0 0,3-2,107-56,-96 42,0-1,-1-1,-1-1,-1 0,13-21,-18 26</inkml:trace>
  <inkml:trace contextRef="#ctx0" brushRef="#br0" timeOffset="31445.381">2710 396,'33'-5,"26"-6,8-2,-3 2,-8 3,-8 2,-13 3</inkml:trace>
  <inkml:trace contextRef="#ctx0" brushRef="#br0" timeOffset="31691.515">3302 113,'-10'39,"-3"22,1 5,2-3,3-13</inkml:trace>
  <inkml:trace contextRef="#ctx0" brushRef="#br0" timeOffset="32242.355">3754 0,'-54'75,"3"1,4 3,3 2,-3 16,19-42,3 1,2 2,2 1,4 0,1 1,4 1,2 0,-1 51,8-69,1 0,3 0,2 0,1-1,2 1,2-1,2 0,8 17,-17-54,1 0,1 0,-1 1,1-2,-1 1,1 0,1 0,-1-1,1 0,-1 0,1 0,1 0,-1 0,0-1,1 0,0 0,-1 0,1 0,1-1,-1 0,0 0,0 0,1-1,-1 0,1 0,-1 0,1-1,-1 1,1-1,3-1,9-8,-1-2</inkml:trace>
  <inkml:trace contextRef="#ctx0" brushRef="#br0" timeOffset="32777.973">4262 283,'-30'2,"1"0,0 2,0 2,0 0,0 2,1 1,1 2,-16 8,31-15,1 1,0 1,0 0,0 1,1 0,0 0,0 1,1 0,0 1,0 0,1 1,0 0,1 0,0 0,1 1,0 0,1 0,0 1,0-1,1 1,1 0,-1 8,4-16,0 0,1-1,0 1,-1 0,2-1,-1 1,0 0,1-1,-1 1,1-1,0 0,0 0,0 0,1 0,-1 0,1 0,0 0,0-1,0 1,0-1,0 0,0 0,0 0,1-1,-1 1,1-1,-1 1,1-1,0 0,-1-1,1 1,0-1,0 1,0-1,-1 0,1 0,0-1,0 1,0-1,-1 0,1 0,0 0,-1-1,1 1,-1-1,0 0,1 0,2-2,33-17,-1-2,0-2,-2-2,19-17,24-19,26-25,-105 89,0 0,0-1,-1 1,1 0,0 0,0-1,0 1,0 0,0-1,1 1,-1 0,0 0,0-1,0 1,1 0,-1-1,0 1,1 0,-1-1,0 1,1-1,-1 1,1-1,-1 1,1-1,-1 1,1-1,0 1,-1-1,1 1,-1-1,1 0,0 1,-1-1,1 0,0 0,0 0,-1 1,1-1,0 0,-1 0,1 0,0 0,0 0,-1 0,1-1,0 1,-1 0,1 0,0 0,0-1,-1 1,1 0,-1-1,1 1,0 0,-1-1,1 1,-1-1,1 1,-1-1,1 1,-1-1,-15 61,-29 48,28-72,1 1,2 0,2 1,-5 26,15-60,0-1,1 1,-1-1,1 1,0 0,0-1,0 1,0-1,1 1,0-1,-1 1,1-1,0 1,1-1,-1 0,1 1,-1-1,2 2,10 7</inkml:trace>
  <inkml:trace contextRef="#ctx0" brushRef="#br0" timeOffset="33093.506">4742 198,'-20'27,"1"1,1 0,2 2,0 0,3 1,0 0,2 2,9-30,0 0,1-1,-1 1,1 0,0 0,0 1,0-1,0 0,1 0,-1 0,1 1,0-1,-1 0,2 1,-1-1,0 0,1 0,-1 1,1-1,0 0,0 0,0 0,1 0,-1 0,1 0,0 0,-1-1,1 1,0 0,1-1,-1 0,0 1,1-1,-1 0,1 0,0 0,0-1,0 1,0-1,7 0,0-2,0 1,0-1,0-1,0 0,0 0,0-1,-1 0,1-1,-1 0,0 0,0-1,0 0,-1-1,0 0,0 0,0 0,-1-1,0-1,0 1,-1-1,0 0,0-1,-1 1,0-2,0 6,-1-1,0 0,-1 0,1-1,-1 1,0-1,0 0,-1 1,0-1,0 0,0-1,-1 1,1 0,-2 0,1-1,-1 1,0 0,0-1,0 1,-1 0,0-1,-1 1,1 0,-1 0,0 0,-1 0,1 0,-1 1,-4-6,-10-1</inkml:trace>
  <inkml:trace contextRef="#ctx0" brushRef="#br0" timeOffset="33442.098">4855 480,'-7'10,"-13"14,1 2,1 1,1 0,2 1,1 0,-8 23,20-49,1 0,-1 1,1-1,0 0,0 0,0 1,0-1,0 1,1-1,-1 1,1-1,-1 1,1-1,0 1,0-1,0 1,0 0,1-1,-1 1,1-1,0 1,-1-1,1 0,0 1,0-1,1 0,-1 1,0-1,1 0,-1 0,1 0,0 0,0-1,-1 1,1 0,0-1,1 1,-1-1,0 0,0 1,1-1,-1 0,0 0,1-1,-1 1,2 0,3-3,1 1,0-1,0-1,-1 0,0 0,1 0,-1-1,0 0,-1 0,1 0,-1-1,1 0,-2-1,1 1,0-1,-1 0,0-1,-1 1,0-1,0 0,0 0,0 0,-1-1,-1 1,1-1,-1 1,0-1,-1 0,0 0,0 0,-1 0,0 0,0 0,-1 0,1 4,-1 0,0 0,0 1,0-1,0 1,-1-1,0 1,1 0,-1-1,0 1,-1 0,1 0,0 0,-1 1,0-1,1 0,-1 1,0 0,-1 0,1 0,0 0,0 0,-1 1,0-1,-17-7</inkml:trace>
  <inkml:trace contextRef="#ctx0" brushRef="#br0" timeOffset="33828.883">5221 283,'-7'10,"0"1,1-1,1 1,0 0,0 1,1-1,1 1,-1 0,2 0,0 0,1 0,0 1,0-1,1 0,1 0,0 1,1-1,0 0,1 0,0 0,1-1,4 9,-6-16,1-1,0 0,-1 0,1 0,0 0,0 0,1-1,-1 1,1-1,-1 0,1 0,0 0,-1-1,1 1,0-1,0 0,0 0,0 0,1-1,-1 1,0-1,0 0,0 0,0-1,0 1,0-1,0 0,1 0,-2 0,1 0,0-1,0 0,0 0,1 0,4-4,0 1,0-1,0-1,0 0,-1 0,0 0,-1-1,0 0,0-1,0 1,-1-1,3-7,-5 10,-1-1,0 1,0-1,0 1,-1-1,0 0,0 0,0 0,-1 0,0-1,-1 1,0 0,0 0,0-1,-1 1,0 0,0 0,-1 0,0 0,0 0,-1 0,0 1,0-1,0 1,-1 0,0 0,0 0,-1 0,1 1,-1-1,-1 1,-4-3,-9-5,2 1</inkml:trace>
  <inkml:trace contextRef="#ctx0" brushRef="#br0" timeOffset="34124.9">3979 904,'58'9,"28"4,10-1,-3-2,-2-3,-2-7,-2-5,-7 0,-1 0,-1 1,-4 1,1 2,-4 0,-4 0,-4 2,-8-1,-8 0,-12 0</inkml:trace>
  <inkml:trace contextRef="#ctx0" brushRef="#br0" timeOffset="34961.258">3895 1298,'39'-13,"9"-4,0 2,2 2,0 2,12 1,-14 14,-47-3,0-1,-1 1,1-1,0 1,-1-1,1 1,-1 0,1-1,-1 1,1 0,-1 0,1-1,-1 1,0 0,1 0,-1 0,0 0,0-1,1 1,-1 0,0 0,0 0,0 0,0 0,0 0,0 0,-1-1,1 1,0 0,0 0,0 0,-1 0,1-1,-1 1,1 0,-1 0,1-1,-1 1,1 0,-1-1,1 1,-1 0,0-1,1 1,-1-1,0 1,0-1,1 1,-1-1,-112 97,97-82,1 0,1 0,1 2,0 0,1 0,1 1,0 0,2 1,0 0,-6 19,14-34,0-1,1 0,-1 1,1-1,-1 1,1-1,0 1,0-1,1 0,-1 1,1-1,0 1,0-1,0 0,0 1,0-1,1 0,-1 0,1 0,0 0,0 0,0-1,0 1,1 0,-1-1,1 0,-1 0,1 1,0-1,0-1,0 1,0 0,0-1,0 0,1 1,-1-1,0-1,1 1,-1 0,0-1,1 0,-1 1,1-1,-1-1,1 1,-1 0,1-1,-1 0,0 0,1 0,82-28,-61 18</inkml:trace>
  <inkml:trace contextRef="#ctx0" brushRef="#br0" timeOffset="35265.102">4543 1298,'-18'36,"2"-1,1 2,2 0,1 1,2 0,-2 18,11-53,0 0,0 0,0 0,1 0,-1 0,1 0,0 0,0 0,0 0,0 0,0 0,0 0,1 0,0 0,-1 0,1 0,0 0,0 0,1 0,-1 0,1-1,-1 1,1-1,0 1,0-1,0 0,0 1,1-1,-1 0,0 0,1-1,0 1,-1 0,1-1,0 0,0 0,-1 0,1 0,0 0,0 0,0-1,0 1,4-1,-2 0,1 0,-1 0,1 0,-1-1,1 0,-1 0,0-1,1 0,-1 0,0 0,0 0,0-1,0 1,-1-1,1-1,-1 1,0-1,0 1,0-1,0 0,-1-1,1 1,-1-1,0 1,0-1,-1 0,0 0,0 0,0 0,0-1,-1 1,1-5,-4 7,-1-1,1 0,-1 1,0-1,0 1,-1 0,1 0,0 0,-1 1,0-1,0 1,0 0,0 0,0 0,0 1,0-1,0 1,-1 0,1 0,-1 0,1 1,-1 0,1 0,-1 0,1 0,0 1,-1-1,1 1,-1 0,-1-1,-20 1</inkml:trace>
  <inkml:trace contextRef="#ctx0" brushRef="#br0" timeOffset="35682.008">4939 1327,'-7'10,"0"0,0 0,1 1,0-1,1 2,0-1,1 0,0 1,1 0,0 0,1 0,0 0,1 0,0 0,1 10,1-19,0 0,1-1,-1 1,0-1,1 1,0-1,-1 1,1-1,0 0,0 0,0 0,0 0,1-1,-1 1,1 0,-1-1,1 0,-1 1,1-1,0 0,-1 0,1-1,0 1,0-1,0 1,-1-1,1 0,0 0,0 0,0 0,0-1,2 0,91-26,-86 23,-1 0,0-2,0 1,0-1,-1 0,0-1,0 0,0 0,-1-1,0 1,0-2,-1 1,0-1,-1 0,0 0,0-1,-1 1,0-1,-1 0,0 0,-1 0,0-1,0 1,-1-5,-2 10,0 0,0 1,0-1,-1 1,0 0,0-1,0 1,-1 0,1 0,-1 1,0-1,0 0,-1 1,1 0,-1 0,1 0,-1 0,0 0,0 1,0 0,0 0,-1 0,1 0,0 0,-1 1,0 0,1 0,-1 0,0 1,1 0,-1-1,0 2,1-1,-1 0,0 1,1 0,-3 1,-13 4</inkml:trace>
  <inkml:trace contextRef="#ctx0" brushRef="#br0" timeOffset="36029.056">5052 1525,'-25'27,"1"1,2 2,0 0,2 1,-8 20,26-49,0-1,1 1,-1 0,1-1,0 1,0 0,-1 0,1 0,1 0,-1 0,0 0,0 0,1 0,-1 0,1 0,-1 0,1 1,0-1,0 0,0 0,0 0,1 1,-1-1,0 0,1 0,0 0,-1 0,1 0,0 0,0 0,0 0,0 0,0 0,1 0,-1-1,1 1,-1 0,1-1,-1 0,1 1,0-1,0 0,0 0,0 0,0 0,0 0,0 0,1 0,14-4,-1-1,1 0,-1-2,0 0,0 0,-1-2,0 0,0 0,-1-2,1 0,-9 6,66-69,-70 71,-1-1,1 1,-1-1,0 0,0 1,0-1,0 0,-1 0,1 0,-1 0,0 0,0 1,0-1,0 0,0 0,0 0,-1 0,0 0,1 0,-1 1,0-1,0 0,0 1,-1-1,1 0,-1 1,0 0,1-1,-1 1,0 0,0 0,0 0,-2-1,-45-26,25 19</inkml:trace>
  <inkml:trace contextRef="#ctx0" brushRef="#br0" timeOffset="36745.232">5476 142,'56'45,"-51"-38,19 24,-2 1,-1 1,-1 1,-2 1,-2 0,-1 2,-1-1,-3 2,-1 0,-1 0,-3 1,-1-1,-1 1,-3 31,2-29,-2 0,-2-1,-2 1,-2 0,-1-1,-2 0,-2 0,-2-1,-1-1,-2 0,-1 0,-3-2,-10 16,-68 76,83-111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02.6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1 228,'207'40,"-129"-32,0-3,0-4,0-3,-1-3,34-9,-47 8,185-22,373-27,-12 26,-265 12,24-12,44 18,-120-18,-12 29,-112-26,1-3,-60 28,-85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19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30 110,'0'-14,"0"22,0 25,-29 223,29-246,8 101,-7-108,0 0,-1 1,1-1,0 0,1 0,-1 0,1 0,-1 0,1 0,0 0,0 0,0 0,0-1,0 1,1-1,-1 0,1 0,0 0,0 0,0 0,0 0,0-1,0 1,0-1,0 0,0 0,1 0,-1-1,0 1,1-1,3-2,0 0,1 0,-1-1,0 0,-1 0,1-1,-1 0,1 0,-1-1,0 1,-1-1,1-1,-1 1,0-1,0 0,-1 0,0 0,0-1,0 1,-1-1,2-4,10-12,87-144,-103 168,1-1,0 1,0-1,0 0,1 1,-1-1,0 1,0-1,0 1,0-1,0 0,0 1,1-1,-1 0,0 1,0-1,1 1,-1-1,0 0,0 1,1-1,-1 0,0 0,1 1,-1-1,0 0,1 0,-1 0,1 1,-1-1,0 0,1 0,-1 0,1 0,-1 0,1 0,-1 0,0 0,1 0,-1 0,1 0,-1 0,1 0,-1 0,0 0,1 0,-1 0,1-1,-1 1,0 0,1 0,-1 0,0-1,1 1,-1 0,0-1,1 1,-1 0,0-1,1 1,-1 0,0-1,0 1,0 0,1-1,-1 1,0-1,0 1,0 0,0-1,3 39,-3-33,0 9,0-1,1 1,1 0,1 0,0 0,0-1,2 0,-1 0,2 0,0 0,0-1,1 0,1 0,0 0,0-1,1-1,1 1,0-1,-6-7,1 0,-1 0,1 0,0 0,0-1,0 0,0 0,0 0,1-1,-1 0,0 0,1 0,-1 0,1-1,-1 0,1 0,-1-1,1 1,-1-1,0-1,1 1,-1-1,0 1,0-1,0-1,0 1,0-1,3-2,4-4,-1 1,0-1,-1-1,0 0,-1 0,1-1,-2 0,0-1,0 0,3-9,90-236,-65 88,-31 145</inkml:trace>
  <inkml:trace contextRef="#ctx0" brushRef="#br0" timeOffset="6557.567">1300 280,'5'-5,"6"-2,6 1,5 1,4 2,1 0,2 2,1 1,-1 0,1-5,-1-1,-1 0,1 2,-1 1,0-4,1-1,-6 7,-6 2</inkml:trace>
  <inkml:trace contextRef="#ctx0" brushRef="#br0" timeOffset="6875.129">1384 449,'34'-5,"15"-1,5 0,-2 1,-6 1,-5 2,-5 1,-9 0</inkml:trace>
  <inkml:trace contextRef="#ctx0" brushRef="#br0" timeOffset="17223.31">1045 561,'0'-3,"0"-1,-1 1,1-1,-1 1,1-1,-1 1,-1 0,1 0,0-1,-1 1,1 0,-1 0,0 0,0 0,0 1,-1-1,1 0,-1 1,1 0,-1-1,0 1,0 0,0 0,0 1,0-1,0 1,0-1,-1 1,1 0,0 0,-1 1,1-1,-1 1,1-1,-1 1,1 0,-1 1,1-1,-1 0,1 1,-1 0,1 0,0 0,0 0,-1 1,1-1,-1 1,2 0,1 1,-1-1,0 0,1 1,0-1,-1 1,1-1,0 1,1 0,-1-1,0 1,1 0,-1 0,1-1,0 1,0 0,0 0,0 0,1-1,-1 1,1 0,-1 0,1-1,0 1,0-1,0 1,1-1,0 3,46 67,-12-15,-35-56,0 1,0-1,-1 1,1 0,0-1,-1 1,0-1,1 1,-1 0,0-1,0 1,0 0,0-1,0 1,0 0,0-1,-1 1,1-1,-1 1,1 0,-1-1,0 1,1-1,-1 1,0-1,0 0,0 1,0-1,0 0,0 1,0-1,-1 0,1 0,0 0,-1 0,1 0,-1-1,1 1,-74 10,50-11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4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316 88,'-18'10,"1"1,1 1,-1 1,2 0,0 2,1-1,0 2,1-1,1 2,0 0,1 0,1 1,1 0,0 1,2 0,0 1,1-1,-1 11,6-26,1 1,0-1,0 1,1-1,-1 0,1 1,0-1,0 0,1 1,-1-1,1 0,0 0,0 0,0 0,0 0,1-1,0 1,-1-1,1 0,1 1,-1-1,0-1,1 1,0 0,-1-1,1 0,0 0,0 0,0 0,0-1,1 1,-1-1,0 0,1-1,-1 1,0-1,1 1,-1-1,5-1,7-1,-1-1,1 0,0-1,-1 0,0-2,0 0,0 0,-1-2,0 0,-1 0,1-1,-2-1,1 0,-1-1,-1 0,0 0,7-11,-6 7,-1-1,-1 0,0 0,-1-1,0-1,-2 1,0-1,2-10,-7 21,0 0,-1 0,1-1,-1 1,-1 0,1-1,-1 1,0-1,-1 1,0-1,0 1,-1 0,0 0,0 0,0 0,-1 0,0 0,-1 0,1 1,-1 0,-1-1,1 1,-2-1,1 3,0 0,0 1,0-1,-1 1,0 0,1 0,-1 1,0-1,0 1,-1 1,1-1,0 1,-3 0,-21-4</inkml:trace>
  <inkml:trace contextRef="#ctx0" brushRef="#br0" timeOffset="513.065">231 455,'-53'69,"25"-37,2 2,2 1,1 1,2 0,2 2,-3 10,20-45,0 0,0 1,0 0,1-1,0 1,0 0,0-1,0 1,0 0,1 0,0 0,0 0,0 0,0 0,1 0,-1-1,1 1,0 0,0 0,0 0,1-1,-1 1,1-1,0 1,0-1,0 0,0 1,1-1,-1-1,1 1,0 0,0 0,2 0,4 2,1-2,-1 1,1-2,0 1,0-1,0-1,0 1,0-2,0 0,0 0,0 0,1-1,-1-1,0 0,-1 0,1-1,0 0,6-4,5-2,-1-1,-1 0,0-1,0-2,-1 0,-1 0,0-2,3-4,-8 6,1-1,-2-1,0 1,-1-2,0 0,-1 0,-1 0,-1-1,0 0,0-6,-4 16,-1 0,-1 0,1 0,-1 0,0-1,-1 1,0 0,0-1,0 1,-1 0,0 0,-1-1,1 1,-1 0,-1 0,1 1,-1-1,0 0,-1 1,0 0,0 0,0 0,-1 0,0 0,0 1,-4-4,1 4,0 1,0 0,0 0,-1 0,0 1,1 0,-1 1,0 0,0 0,0 1,-1 0,1 1,0 0,0 0,0 1,0 0,0 1,0 0,0 0,0 1,0 0,1 1,-1 0,-2 2,-17 6</inkml:trace>
  <inkml:trace contextRef="#ctx0" brushRef="#br0" timeOffset="1281.052">1078 314,'-32'19,"0"2,2 1,0 1,2 1,1 2,1 1,1 1,1 1,2 1,1 1,-15 29,-1 58,37-114,0 0,0 0,0 0,0-1,0 1,1 0,0 0,0 0,0-1,0 1,1 0,-1-1,1 1,0-1,0 1,0-1,0 0,1 0,-1 0,1 0,0-1,0 1,0-1,0 1,0-1,1 0,-1 0,1-1,-1 1,2 0,12 0,-1 0,0 0,1-2,-1 0,1-1,-1 0,1-1,-1-1,0-1,0 0,0-2,-1 1,0-2,0 0,0-1,-1 0,0-1,-1 0,0-2,0 1,9-12,1 3,-1-1,-2-1,0-1,-1-1,-1 0,-1-2,-1 0,-2 0,0-2,-2 1,-1-2,-1 0,6-27,-14 49,0 0,-1-1,0 1,0-1,-1 1,0-1,0 1,0-1,-1 1,0 0,0-1,-1 1,1 0,-2 0,1 0,0 0,-1 0,0 0,-1 1,1-1,-1 1,0 0,0 0,-1 0,0 1,1 0,-1-1,-1 2,1-1,-1 1,1-1,-1 2,0-1,0 1,-3-1,-9 3,-1 0,0 2,1 0,-1 1,1 1,0 0,0 2,0 0,1 1,0 0,0 2,1 0,0 1,0 0,1 2,1-1,0 2,-4 4,-64 60,55-45</inkml:trace>
  <inkml:trace contextRef="#ctx0" brushRef="#br0" timeOffset="1634.743">1529 314,'-42'44,"1"1,3 2,1 2,3 2,-17 34,16 8,35-90,-1 0,1 0,-1 1,1-1,0 0,0 0,0 0,1 0,-1 1,1-1,0 0,0 0,0 0,0 0,1 0,-1 0,1-1,-1 1,1 0,0-1,0 1,0-1,0 0,1 0,-1 1,1-2,-1 1,4 2,6 0,1 0,0-1,0 0,0 0,0-2,1 1,-1-2,0 0,1-1,-1 0,0-1,1 0,-1-1,0 0,-1-1,3-2,6 0,-1-1,0-2,0 0,-1 0,0-2,0-1,-1 0,-1-1,0-1,-1 0,-1-2,0 0,-1 0,-1-1,0-1,-1 0,-1-1,-1 0,-1-1,0 0,-2 0,0-1,-1 0,-1 0,-1 0,0-9,-4 24,-1 1,1 0,-1 0,1-1,-2 1,1 0,0 0,-1 0,0 0,0 0,-1 1,1-1,-1 1,0-1,0 1,0 0,-1 0,0 0,1 1,-1-1,-1 1,1 0,0 0,-1 0,1 1,-1-1,0 1,0 0,0 1,0-1,0 1,0 0,-1 0,1 1,0-1,-1 1,-13 0,0 0,1 2,-1 0,0 1,1 0,-1 2,1 0,1 1,-1 1,1 1,-15 8,-10 6</inkml:trace>
  <inkml:trace contextRef="#ctx0" brushRef="#br0" timeOffset="3182.231">2179 229,'-13'52,"-10"46,-4-1,-4-2,-40 82,18-62,98-182,174-357,-161 306,-73 203,12-68,0 0,1 0,1 0,1 0,1 0,0 1,1-1,1 0,0 0,2-1,0 1,0-1,2 0,0 0,1-1,0 0,1 0,1-1,0 0,1-1,-5-8,0-1,1 0,0-1,-1 1,1-1,0 0,0-1,1 0,-1 0,0 0,1-1,-1 0,1-1,0 1,-1-1,1-1,-1 0,1 0,-1 0,1-1,-1 0,0 0,0-1,0 0,0 0,-1-1,1 0,-1 0,4-3,15-21,-1-1,-1-1,-2-1,-1 0,-2-2,0 0,-3-2,9-27,-19 51,52-170,-51 154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3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0,'-24'34,"-13"15,0 5,6-2,9-11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0,'-2'26,"-2"-1,0 1,-2-1,-1 0,-1-1,-1 1,-5 8,-4 13,-142 295,158-339,0 0,0 1,0-1,1 0,-1 1,1 0,-1-1,1 1,0 0,0 0,1-1,-1 1,0 0,1 0,0 0,0 0,0 0,0 0,0 0,0 0,1 0,0 0,-1-1,1 1,0 0,0 0,1-1,-1 1,0 0,1-1,0 1,-1-1,1 0,0 0,0 0,1 0,-1 0,0 0,1 0,-1-1,1 1,-1-1,1 1,0-1,-1 0,4 0,9 1,0-1,0-1,-1-1,1 0,0-1,0 0,-1-2,0 1,9-5,-22 8,185-15,-163 12,-4-3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3:59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22,'5'0,"6"0,6 0,6 0,2 0,3 0,1 0,0 0,1 0,-1 0,0-5,0-1,-1 0,-4 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1,'24'5,"27"-4,10-1,-1-1,-6-1,-7 1,-7 0,-10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27,'-1'-2,"0"0,-1 0,1 0,-1 0,0 1,0-1,1 1,-1-1,0 1,0 0,0-1,-1 1,1 0,0 0,0 1,-1-1,1 0,0 1,-1-1,1 1,-1 0,1 0,0 0,-1 0,-1 1,-12 0,0 2,0 0,1 1,-1 0,1 1,0 1,0 0,1 1,0 1,-3 2,13-8,0 0,0 1,1-1,-1 1,1 0,-1 0,1 0,0 1,0-1,0 0,1 1,0 0,-1 0,1 0,0 0,1 0,-1 0,1 0,0 1,0-1,0 0,0 1,1-1,0 1,0-1,0 1,0-1,1 1,0-1,0 0,0 1,0-1,1 0,-1 0,1 0,0 0,1 0,-1 0,1 0,-1-1,1 1,1 0,127 107,-43-44,-79-58,0 1,0-1,-1 2,0-1,-1 1,0 0,0 0,-1 1,3 9,-9-17,1 0,-1 0,0 0,0 0,0 0,0 0,-1 0,1 0,-1 0,0 0,0 0,-1 0,1-1,-1 1,0 0,0-1,0 1,-1-1,1 0,-1 0,1 0,-1 0,0 0,0 0,-2 0,-87 58,84-57,0 1,1-1,-2 0,1-1,0 0,-1 0,1-1,-1 0,0 0,0-1,0 0,0-1,1 0,-1 0,0-1,0 0,0-1,0 0,1 0,-1-1,1 0,-8-4,3-5</inkml:trace>
  <inkml:trace contextRef="#ctx0" brushRef="#br0" timeOffset="269.75">134 55,'53'4,"22"-2,3-2,-7-1,-11-1,-10 1,-10 0,-6 0,-9 1</inkml:trace>
  <inkml:trace contextRef="#ctx0" brushRef="#br0" timeOffset="539.504">698 507,'-5'14,"4"5,6-1,2-3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94 227,'-13'21,"0"1,2 1,1-1,1 2,0-1,2 1,1 0,1 1,1-1,1 1,1 0,1 10,1-31,0-1,0 1,1-1,-1 1,1 0,0-1,0 1,1-1,-1 0,0 1,1-1,0 0,0 0,0 0,0 0,1 0,-1-1,1 1,-1-1,1 1,0-1,0 0,0 0,0 0,0 0,1-1,-1 0,0 1,1-1,-1 0,1 0,0-1,-1 1,1-1,-1 0,1 0,0 0,18-5,0-1,0-1,-1 0,0-2,-1 0,0-2,0 0,-1-1,0-1,-1-1,-1-1,11-11,-13 13,-1 0,0 0,-2-1,1-1,-2 0,0-1,-1 0,0 0,-1-1,-1-1,-1 1,-1-1,0 0,-1-1,-1 1,-1-1,0 0,-1-12,-2 28,1-3,1 1,-2-1,1 1,-1-1,1 0,-1 1,-1-1,1 0,-1 1,0-1,-1 0,1 1,-1 0,0-1,0 1,-1 0,0 0,1 0,-2 0,1 1,0-1,-1 1,0 0,0 0,-1 0,1 0,-1 1,1 0,-2-1,-5 2,0 0,0 0,-1 1,1 0,-1 1,1 0,0 1,-1 1,1-1,0 2,0-1,0 2,0 0,0 0,1 0,0 2,0-1,-1 2,-14 9</inkml:trace>
  <inkml:trace contextRef="#ctx0" brushRef="#br0" timeOffset="586.664">630 651,'296'-289,"-292"285,35-27,-38 31,-1-1,1 0,0 1,-1-1,1 1,0 0,-1-1,1 1,0 0,0-1,0 1,0 0,-1 0,1 0,0 0,0 0,0-1,0 2,-1-1,1 0,0 0,0 0,0 0,0 0,-1 1,1-1,0 0,0 1,-1-1,1 1,0-1,0 1,-1-1,1 1,-1-1,1 1,0 0,-1-1,1 1,-1 0,0-1,1 1,-1 0,1 0,-1-1,0 1,0 0,1 0,1 48,-3-44,1-1,-1 1,1-1,0 0,0 1,1-1,-1 0,1 1,0-1,0 0,1 0,-1 1,1-1,0 0,0 0,0 0,1-3,0 1,1-1,-1 0,0-1,0 1,0-1,0 1,1-1,-1 0,0 0,0 0,1-1,-1 1,0-1,0 1,0-1,0 0,0-1,0 1,0 0,0-1,0 0,0 1,-1-1,1 0,-1-1,5 0,142-100,-147 101,1 1,-1-1,1 0,-1 1,1 0,-1-1,1 1,0 0,0 0,-1 1,1-1,0 1,0-1,0 1,0 0,0 0,0 0,-1 0,1 1,0-1,0 1,0-1,0 1,-1 0,1 0,0 1,-1-1,1 1,-1-1,1 1,-1 0,0-1,0 1,0 0,0 1,0-1,0 0,0 1,-1-1,1 1,-1-1,0 1,0-1,0 1,0 0,0 0,-1 0,1-1,-1 1,1 0,-1 1,2 47,-2-45,-1 0,1 0,0 0,0 0,1 0,-1 0,1-1,1 1,-1 0,1-1,0 1,0-1,1 1,-1-1,1 0,1 0,-1 0,3 3,10 4</inkml:trace>
  <inkml:trace contextRef="#ctx0" brushRef="#br0" timeOffset="1506.442">291 58,'-4'0,"-8"0,-5 0,0 4,-2 3,2 4,-1 5,3 5,-1-2,3 2,-3 1,3 2,3 2,3 1,3-4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7.9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 79,'-27'-11,"28"11,-1 0,0 0,1 0,-1 0,0 0,1 0,-1 0,0 0,1 0,-1 0,0 0,1-1,-1 1,0 0,1 0,-1 0,0 0,0 0,1-1,-1 1,0 0,0 0,1-1,-1 1,0 0,0 0,1-1,-1 1,0 0,0 0,0-1,0 1,0 0,1-1,-1 1,0 0,0-1,0 1,0 0,0-1,0 1,0 0,0-1,0 1,0 0,0-1,0 1,0 0,-1-1,1 1,0 0,0-1,0 1,0 0,-1-1,1 1,0 0,0 0,0-1,-1 1,123 13,1-3,0-6,1-5,81-13,104-1,189-11,428 24,-619 30,593-28,-733-11,-107 2,1 2,-1 2,1 4,39 4,10-1,58-19,-144 12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08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0 193,'626'0,"-537"-5,-1-4,1-4,-2-4,45-16,97-19,174-7,-380 56,0 2,-1 0,1 2,0 1,-1 0,1 2,-1 0,0 2,0 0,0 1,-1 2,-1 0,4 3,-9-4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19.1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1 169,'1'-2,"0"0,1 0,-1 1,1-1,0 0,-1 1,1-1,0 1,0-1,0 1,0 0,0 0,0 0,0 0,1 0,-1 0,0 1,1-1,-1 1,0-1,1 1,-1 0,0 0,1 0,0 1,0-2,229-30,45 3,-56 16,-129 1,1 5,0 3,63 8,55 21,100-14,-223 0,0-5,0-4,62-5,-16 0,-54 2,222-12,-179 1,1 4,49 7,-110 1,231-28,-89 8,97 8,-220 11,115-27,0 27,-157 16,-28-4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1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0,'-20'54,"5"-19,-1-2,-2 0,-1-1,-2-1,-1-1,-1-1,-1-1,-18 14,28-30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6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33,'5'0,"11"0,8 0,4 0,3 0,0 0,1 0,-2 0,0 0,-5-5,-3-1,-5-5,-5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4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75,'38'-5,"32"-6,9-2,-4 2,-10-2,-12 1,-14 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3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72,'-2'56,"5"256,-4-308,0 0,1-1,0 1,-1 0,2-1,-1 1,0 0,1-1,-1 1,1 0,0-1,0 1,1-1,-1 1,1-1,0 0,0 0,0 0,0 0,0 0,0 0,1 0,0-1,-1 1,1-1,0 0,0 1,0-2,1 1,-1 0,0-1,1 1,-1-1,1 0,0 0,-1 0,1-1,-1 1,1-1,0 0,0 0,-1 0,1-1,0 1,-1-1,1 0,1 0,13-11,-2 0,1-1,-2 0,0-1,0-1,-1 0,-1-1,-1-1,9-16,44-78,-55 136,-10-9,0-1,1 0,0 0,1 1,1-1,1-1,0 1,1 0,0-1,1 0,1 0,3 5,-8-16,0-1,0 0,0 1,0-1,0 0,0 0,1 0,-1 0,1 0,-1-1,1 1,0-1,-1 0,1 0,0 0,0 0,0 0,0 0,0-1,0 0,0 1,0-1,0 0,0-1,0 1,0 0,0-1,0 0,0 1,0-1,0 0,0-1,0 1,4-3,0-1,0 0,0 0,-1 0,1-1,-1 0,-1 0,1 0,-1-1,0 0,1-3,122-195,-110 175,-1-1,-2 0,-1-2,-1 0,0-6,-9 16,-5 5</inkml:trace>
  <inkml:trace contextRef="#ctx0" brushRef="#br0" timeOffset="527.313">822 495,'-18'55,"6"-26,8-23,1 0,0 1,0-1,1 0,0 1,0 0,1-1,-1 1,1 0,1 0,0 0,-1 0,2 0,-1-1,2 3,0-5,1-1,1 0,-1 0,0 0,1 0,-1-1,1 1,0-1,0 0,0 0,0 0,0-1,1 1,-1-1,0 0,1 0,-1-1,1 1,-1-1,1 0,-1 0,1-1,-1 1,0-1,1 0,-1 0,0-1,1 1,-1-1,0 0,0 0,2-1,3 0,15-3,-3 2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1,'-4'69,"-3"0,-2-1,-9 21,0 12,5-45,9-44,1 0,0 0,1 0,0 0,1 0,0 1,1-1,0 0,1 1,1 2,4 3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26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232 157,'-17'19,"-16"15,2 2,2 1,1 1,2 1,2 1,-7 18,29-57,1 1,0 0,0-1,0 1,0 0,0 0,0 0,0 0,1 0,-1 0,1 0,-1 0,1 0,0 0,0 0,0 0,0 0,0 0,0 0,1 0,-1 0,1 0,-1 0,1 0,0 0,0 0,0 0,0 0,0-1,0 1,0 0,0-1,1 1,-1-1,1 1,-1-1,1 0,0 1,-1-1,1 0,0 0,0 0,0-1,0 1,0 0,0-1,0 1,0-1,0 0,0 1,0-1,0 0,20-1,-1-1,0-1,0-1,0 0,0-2,-1 0,0-2,0 0,-1-1,0-1,0 0,-1-2,7-6,-2 1,0-2,-1-1,-1 0,0-1,-2-2,-1 0,-1-1,0 0,2-9,-17 30,0 0,0 0,0 0,0 0,0 0,-1-1,0 1,1 0,-1-1,0 1,-1-1,1 1,-1-1,0 0,1 1,-1-1,-1 1,1-1,-1 0,1 1,-1-1,0 1,0 0,-1-1,1 1,-1 0,1-1,-1 1,0 0,0 0,0 1,-1-1,1 0,-1 1,0-1,1 1,-1 0,0 0,0 0,0 0,-1 1,1-1,0 1,-1 0,1 0,-4-1,-5 2,-1 0,1 0,0 1,0 1,-1 0,1 1,1 0,-1 0,0 2,1-1,0 2,0-1,-23 11</inkml:trace>
  <inkml:trace contextRef="#ctx0" brushRef="#br0" timeOffset="381.979">289 439,'-34'29,"2"0,2 2,1 1,1 1,1 2,-15 29,39-61,0 0,0 1,0-1,1 1,-1 0,1 0,0 0,0 0,1 0,-1 1,1-1,0 0,0 1,0-1,1 1,-1-1,1 1,0-1,1 1,-1-1,1 1,0-1,0 1,0-1,0 0,1 1,0-1,0 0,0 0,0 0,1 0,0-1,-1 1,1-1,0 0,1 1,-1-1,1-1,-1 1,4 1,7 2,0-1,0-1,0 0,1-1,-1 0,1-2,0 1,-1-2,1 0,0-1,0 0,-1-1,1-1,-1 0,1-1,-1-1,0 0,-1-1,1 0,-1-1,-1-1,1 0,-1 0,-1-1,1-1,-1 0,-1-1,0 0,2-4,-6 7,53-96,-58 101,1 0,-2-1,1 1,0 0,-1 0,1-1,-1 1,0 0,0-1,0 1,-1-1,1 1,-1 0,0 0,0-1,0 1,0 0,0 0,-1 0,1 0,-1 0,0 0,0 1,0-1,0 1,-1-1,1 1,-1 0,1 0,-1 0,0 0,0 0,0 0,-7-2,1 0,-1 1,0 0,0 0,0 1,-1 0,1 1,0 0,-1 1,1 0,0 1,-1 0,1 0,0 1,-6 2,-3 3</inkml:trace>
  <inkml:trace contextRef="#ctx0" brushRef="#br0" timeOffset="834.835">938 157,'-34'40,"1"1,2 2,2 1,2 2,-19 43,42-83,1 0,0 1,0-1,1 1,-1 0,2 0,-1-1,1 1,0 0,0 0,1 1,-1-1,2 0,-1 0,1 0,0 0,1 0,-1 0,2-1,-1 1,1 0,-1-1,2 1,-1-1,1 0,0 0,0-1,1 1,-1-1,1 0,1 0,-1 0,2 0,1 1,0-1,0-1,0 1,1-1,-1-1,1 1,0-1,0-1,0 0,0 0,0-1,1 0,-1-1,0 0,1 0,-1-1,0 0,0-1,0 0,1 0,-2-1,1 0,0 0,-1-1,1-1,-1 1,0-1,-1 0,1-1,3-4,6-4,0 0,-2-2,0 1,-1-2,0 0,-1-1,-1 0,-1-1,-1 0,0-1,-2 0,0 0,-1-1,-1 0,-1 0,-1 0,-1-1,-1 0,-1 0,0 1,-2-1,-1 0,-1-5,1 21,-1 0,0 0,0 0,-1 1,1-1,-1 1,0-1,-1 1,1 1,-1-1,0 1,0-1,-1 2,1-1,-1 0,0 1,0 0,0 1,0-1,0 1,-1 0,1 0,-1 1,1 0,-1 0,0 1,1 0,-1 0,0 0,1 1,-1 0,1 0,-1 1,1 0,0 0,-1 0,1 1,0 0,-32 10,4 0</inkml:trace>
  <inkml:trace contextRef="#ctx0" brushRef="#br0" timeOffset="1898.83">1700 100,'-231'455,"199"-381,59-118,-4 0,106-172,-25 80,-104 135,0 0,1 1,-1-1,0 0,1 1,-1-1,1 1,-1-1,1 1,-1-1,1 0,-1 1,1 0,0-1,-1 1,1-1,-1 1,1 0,0-1,0 1,-1 0,1 0,0-1,-1 1,1 0,0 0,0 0,-1 0,1 0,0 0,0 0,-1 0,1 1,0-1,0 0,-1 0,1 1,0-1,-1 0,1 1,0-1,-1 0,1 1,-1-1,1 1,0-1,-1 1,1 0,-1-1,0 1,1-1,-1 1,4 41,-10-18,2-11,0 1,0-1,2 1,-1 0,2 0,0 0,1 0,0 0,1 0,0-1,1 1,1 0,0 0,1-1,0 0,1 0,3 5,-3-10,-1 0,1-1,1 0,-1 0,1 0,0-1,1 0,0 0,0-1,0 0,0 0,1 0,0-1,0 0,0-1,0 1,1-2,-1 1,1-1,0-1,-1 1,1-1,0-1,0 0,0 0,0-1,0 0,-1 0,1-1,0 0,-1-1,1 0,-1 0,5-4,3-5,-2-1,0-1,0 0,-2-1,0 0,0-1,-1 0,-1-1,7-18,-12 27,7-17,-1 0,-1 0,-1-1,-1 0,-2 0,-1-1,0 0,-2 0,-2 0,0 0,-1 0,-2 0,-1-1,-2 5,-2 5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2.5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58,'233'15,"1"-9,90-16,-68 3,593-9,621-1,-1050 18,-140-30,-196 56,-69-17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3.6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1 145,'68'16,"-2"-12,0-2,0-4,0-2,55-12,-110 14,246-32,432-44,-3 49,-269 47,88-5,-356-2,-97-4,1-4,1-1,-1-3,21-4,197-16,-70-5,-189 26,-7-1,0 0,0 1,1 0,-1 0,0 0,0 1,0 0,0 0,0 0,0 0,0 1,-1 0,1 0,0 0,3 3,4 8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4:55.8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30,'14'10,"0"0,1-1,0 0,0-1,1-1,0-1,0 0,0-1,1 0,0-2,0 0,0-1,0 0,0-2,1 0,-1-1,14-2,288-45,-90 30,-137 9,1 3,69 5,-90 2,160 25,46-53,54 27,-129-29,136 30,-86 28,47-18,-225-2,-1-3,1-3,20-4,-63 1,221 29,28-1,115-29,-199 29,224-27,-192-31,53 2,-29 28,-191-11,-49 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1 337,'28'-5,"20"-1,7 0,-2 1,-5 1,-6 2,-5 1,-5 1,-2 0,-6 0</inkml:trace>
  <inkml:trace contextRef="#ctx0" brushRef="#br0" timeOffset="251.757">1 592,'38'-10,"28"-8,6-5,-3 0,-9 6,-10-1,-13 3</inkml:trace>
  <inkml:trace contextRef="#ctx0" brushRef="#br0" timeOffset="703.287">904 26,'-15'4,"0"1,1 1,-1 0,1 1,1 0,-1 1,1 1,0 0,1 1,0 0,1 1,0 0,1 1,0 0,1 0,-6 11,14-21,0 1,0-1,0 1,0-1,0 1,1-1,0 1,-1 0,1-1,0 1,0-1,0 1,1 0,-1-1,1 1,-1-1,1 1,0-1,0 1,0-1,0 0,0 1,1-1,-1 0,1 0,0 0,-1 0,1 0,0 0,0 0,0-1,1 1,79 39,-63-34,-7-2,3 0,0 1,0 0,-1 1,0 1,0 0,-1 1,0 0,-1 1,1 2,-9-10,-1 0,1 1,-1 0,0 0,0 0,0 0,0 1,-1-1,1 1,-1-1,0 1,0 0,0 0,-1 0,1 0,-1 0,0 0,0 0,-1 1,1-1,-1 0,0 0,0 1,0-1,-1 0,1 1,-1-1,-1 2,-3 4,0 0,-1-1,0 1,-1-2,1 1,-2-1,0 0,0 0,0-1,-1 0,0 0,0-1,0-1,-1 1,0-2,0 1,0-1,-1-1,0 0,-7 2,-5-4</inkml:trace>
  <inkml:trace contextRef="#ctx0" brushRef="#br0" timeOffset="950.814">791 112,'38'-20,"28"-5,7 0,-5 6,-8 5,-14 5</inkml:trace>
  <inkml:trace contextRef="#ctx0" brushRef="#br0" timeOffset="1396.938">1299 83,'181'-16,"-179"16,0-1,-1 1,1 0,0 0,-1 0,1 0,0 0,-1 0,1 0,0 0,-1 1,1-1,-1 1,1-1,-1 1,1 0,-1 0,1-1,-1 1,1 0,-1 0,0 1,0-1,1 0,-1 0,0 0,0 1,0-1,0 1,-1-1,1 1,0-1,-1 1,1-1,0 1,-1-1,0 1,1 0,-1-1,0 1,0 0,0-1,0 1,0 0,-1-1,1 1,0 0,-1-1,1 1,-1 0,0-1,1 1,-2 0,-55 58,52-56,0-1,-1 0,2 1,-1 0,0 0,1 0,0 1,0-1,0 1,0 0,1 0,0 1,0-1,0 1,1-1,-1 1,1 0,1 0,-1 0,1 0,0 0,1 0,-1 0,1 1,1-1,-1 2,3-3,1 0,-1 0,1 0,0-1,1 1,-1-1,1 0,-1-1,1 1,0-1,1 0,-1 0,0 0,1-1,3 1,14 9,64 52,-84-62,-1 0,0 1,0-1,0 1,0 0,-1 0,1-1,-1 1,1 0,-1 0,0 1,0-1,-1 0,1 0,-1 0,1 1,-1-1,0 0,0 0,0 1,-1-1,1 0,-1 0,0 1,0-1,0 0,0 0,-1 0,1 0,-1-1,0 2,-9 8,0 1,-1-1,-1-1,1 0,-2-1,0-1,0 0,-1-1,0 0,0-1,0-1,-13 4,18-6,-51 6,45-14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4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12,'-2'-1,"0"-1,1 1,-2 0,1 0,0 0,0 0,0 0,0 0,-1 1,1-1,0 1,0-1,-1 1,1 0,0 0,-1 0,1 0,0 1,-1-1,1 0,0 1,-1 0,1-1,0 1,0 0,0 0,0 1,0-1,0 0,-1 1,-55 46,48-34,1 0,0 0,1 1,0 0,2 1,0 0,0 0,2 0,0 0,1 1,0 0,2-1,0 1,0 0,2 0,0 0,3 10,-4-3,-1-12,1 0,0 1,1-1,1 0,0 0,0 0,1 0,0-1,1 1,1-1,0 0,0 0,1 0,0-1,1 0,0 0,1 0,0-1,0 0,1-1,0 0,6 4,-5-6,0 1,1-1,-1-1,1 0,0 0,0-1,1-1,-1 0,1 0,0-1,0-1,0 0,0 0,0-1,-1-1,1 0,0-1,0 0,0 0,5-3,13-8,-1-1,-1-1,0-1,-1-2,-1 0,-1-2,0-1,-2-1,0-1,-2-1,0-1,-2 0,3-7,-16 24,0 0,0-1,-1 1,0-1,0 0,-1 0,0-1,-1 1,0-1,-1 0,0 0,0 1,-1-1,0-1,-1 1,0 0,0 0,-1 0,-1 0,0 0,0 0,-1 1,0-1,-1 1,0-1,-3-5,-1 5,-1 1,1 0,-2 0,1 1,-1 0,-1 0,1 1,-1 1,0 0,-1 0,1 1,-1 1,0 0,-1 0,1 1,0 1,-11-1,-12 0,-1 1,1 2,-1 2,1 1,-27 6,19-2</inkml:trace>
  <inkml:trace contextRef="#ctx0" brushRef="#br0" timeOffset="382.183">0 464,'270'-151,"-264"149,-1 0,1 1,0 0,-1 0,1 0,0 1,0-1,-1 1,1 1,0-1,0 1,-1 0,1 0,0 1,-1 0,1 0,-1 0,0 0,0 1,0 0,0 0,0 1,0-1,-1 1,0 0,0 0,0 0,0 1,-1-1,3 5,11 8,-9-11,1 0,-1 0,1 0,0-1,1-1,-1 1,1-2,0 1,0-1,0-1,0 0,0 0,0-1,1 0,-1-1,1 0,-1-1,0 0,1-1,-1 0,0 0,0-1,0 0,-1-1,1 0,-1-1,0 0,1-1,4-4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1,'0'9,"0"9,5 0,1-2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0,'0'371,"-3"-343,0-1,-2 0,-1 0,-2 0,0-1,-1 0,-2-1,-2 3,-2 40,20-64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08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5,'-12'17,"1"2,0-1,1 1,1 1,1-1,1 1,0 1,2 0,0-1,1 5,4-23,0 1,-1-1,1 1,0 0,1-1,-1 1,0 0,1-1,-1 1,1-1,0 1,0-1,0 1,0-1,1 0,-1 0,0 1,1-1,0 0,-1 0,1 0,0-1,0 1,0 0,0-1,0 1,1-1,-1 0,0 0,1 1,-1-2,1 1,-1 0,1 0,91-1,-86-1,0-1,0-1,0 1,-1-1,0-1,1 1,-1-1,0-1,-1 1,1-1,-1 0,0-1,0 1,-1-1,1 0,-2-1,1 1,0-1,-1 0,0 0,-1 0,0-1,0 1,0-1,-1 0,0-5,0 9,-1-1,0 0,0 0,-1 0,1 0,-1 0,0 1,0-1,-1 0,0 0,0 0,0 0,0 0,-1 1,1-1,-1 1,0-1,-1 1,1 0,-1 0,0 0,0 0,0 0,0 0,-1 1,0 0,0 0,1 0,-2 0,1 0,0 1,-3-1,-72-3,55 6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5:34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2004 6153,'251'-339,"120"-142,138-233,-329 471,36 12,-19-22,27-26,-108 113,84-76,31-74,-216 298,43-49,2 2,49-39,-55 53,-2-2,-3-2,15-25,-50 63,97-135,34-60,-79 114,50-94,43-28,-150 205</inkml:trace>
  <inkml:trace contextRef="#ctx0" brushRef="#br0" timeOffset="26408.125">2089 6181,'196'28,"287"-27,335-1,-620-29,112 0,-28 29,-112-27,-40 15,-88 4,1 2,0 1,1 3,-1 1,27 5,23-2,527-2,-604-1,-1 0,0-1,0-1,0 0,0-1,0-1,-1 0,5-2,-4-2</inkml:trace>
  <inkml:trace contextRef="#ctx0" brushRef="#br0" timeOffset="46095.83">762 5334,'19'7,"0"2,0-1,-1 2,-1 1,1 0,9 10,-27-21,230 168,1-10,-56-28,-8-20,-157-102,-3-4</inkml:trace>
  <inkml:trace contextRef="#ctx0" brushRef="#br0" timeOffset="47480.164">4488 621,'11'3,"0"0,0 1,0 0,-1 1,1 0,-1 0,0 1,-1 0,0 1,0 0,0 1,-1 0,0 0,0 1,-1 0,3 4,6 5,57 71,49 45,125 42,-58-71,-174-102,-3-4</inkml:trace>
  <inkml:trace contextRef="#ctx0" brushRef="#br0" timeOffset="53645.587">2427 3444,'49'33,"231"110,-61-14,-7 40,-150-118,-57-44</inkml:trace>
  <inkml:trace contextRef="#ctx0" brushRef="#br0" timeOffset="55383.386">847 5363,'-9'-2,"-1"0,1 0,-1-1,1-1,0 1,0-1,1-1,-1 0,1 0,0 0,0-1,1-1,-1 1,2-1,-1 0,-5-8,-118-132,-138-120,62 114,152 112,37 34</inkml:trace>
  <inkml:trace contextRef="#ctx0" brushRef="#br0" timeOffset="56832.24">4685 678,'-44'5,"39"-3,1-1,0 0,-1-1,0 1,1-1,-1 1,1-1,-1-1,1 1,-1-1,1 0,-1 0,1 0,-1 0,1-1,0 1,0-1,0-1,-3-1,-85-74,-109-42,-25-50,221 167,1 0,0 0,1 0,-1-1,0 0,1 1,0-1,0 0,0-1,0 1,1 0,0-1,0 1,0-1,0 0,1 0,-1 0,1 0,-2-17</inkml:trace>
  <inkml:trace contextRef="#ctx0" brushRef="#br0" timeOffset="57929.698">0 5786,'445'-660,"-217"334,169-222,212-205,649-664,-153 179,-979 1101,-6-5,85-134,-73 72,-123 188,-5 5</inkml:trace>
  <inkml:trace contextRef="#ctx0" brushRef="#br0" timeOffset="58249.194">4262 1,'0'48,"0"39,0 16,0-1,0-4,0-8,0-10,0-9,0-12,0-6,0-8,0-1,4-4,3-9</inkml:trace>
  <inkml:trace contextRef="#ctx0" brushRef="#br0" timeOffset="62413.796">480 4488,'11'288,"-3"-206,-3 1,-4 1,-4-1,-7 29,-20 188,29-293,-1 1,0 0,1 0,0 0,1 0,-1 0,2 0,-1 0,1 0,0 0,1 0,0-1,0 1,2 4,8 7</inkml:trace>
  <inkml:trace contextRef="#ctx0" brushRef="#br0" timeOffset="63466.238">649 3415,'62'49,"-35"-15,-2 2,-1 1,-2 1,-1 0,-2 2,-2 0,-2 2,-1 1,-11-35,0 4,1-1,0 0,1 0,0 0,0 0,1-1,1 0,0 0,4 3,-9-12,1 0,-1-1,1 1,-1-1,1 0,-1 0,1 0,0 0,-1 0,1 0,-1-1,1 1,-1-1,1 0,-1 0,1 0,-1 0,0 0,1-1,-1 1,0 0,0-1,0 0,0 0,0 1,-1-1,1 0,-1 0,1-1,-1 1,1 0,-1 0,0-1,0 1,0-1,-1 1,2-2,4-6,114-196,-6 63,-93 120</inkml:trace>
  <inkml:trace contextRef="#ctx0" brushRef="#br0" timeOffset="85886.221">3612 4178,'0'735,"28"-565,-31-66,2-102,0-1,0 0,-1 0,1 0,0 0,0 0,-1 0,1 0,-1 0,1-1,0 1,-1-1,1 1,-1-1,0 1,1-1,-1 0,1 0,-1 1,0-1,1 0,-1-1,1 1,-1 0,0 0,1-1,-1 1,1-1,-1 1,1-1,-1 0,1 0,0 1,-1-1,1 0,0 0,0 0,-1 0,1-1,0 1,0 0,0 0,1-1,-1 1,0-1,0 1,1 0,-1-1,1 0,-1 0,-7-6,-157-113,164 121,0-1,-1 1,1-1,0 0,0 1,0-1,-1 0,1 1,0-1,0 0,0 0,0 0,0 0,1 0,-1 0,0 0,0 0,1-1,-1 1,1 0,-1 0,1-1,-1 1,1 0,0 0,-1-1,1 1,0 0,0-1,0 1,0-1,0 1,1 0,-1 0,0-1,1 1,-1 0,1-1,-1 1,1 0,-1 0,1 0,0-1,0 1,-1 0,1 0,0 0,0 0,0 1,0-1,1-1,8-2,0-1,0 1,1 1,-1 0,1 0,0 1,0 1,0 0,6 0,35-6,139-20,100-40,-292 67,1 1,-1 0,1-1,-1 1,1-1,0 1,-1 0,1 0,0-1,0 1,-1 0,1-1,0 1,0 0,0 0,0 0,0-1,0 1,0 0,0 0,0-1,0 1,1 0,-1-1,0 1,0 0,1 0,-1-1,1 1,-1 0,0-1,1 1,-1-1,1 1,-1-1,1 1,0-1,-1 1,1-1,-1 1,1-1,0 0,0 1,-1-1,1 0,0 1,-1-1,1 0,0 0,0 0,-1 0,1 0,0 0,0 0,-1 0,1 0,0 0,0 0,-1-1,1 1,0 0,0 0,-21 21,0-1,-1 0,0-1,-2-2,0 0,-1-1,-1-2,-13 6,-45 30,45-26,21-15,0 1,1 1,1 0,0 2,0-1,1 2,1 0,-4 5,13-12</inkml:trace>
  <inkml:trace contextRef="#ctx0" brushRef="#br0" timeOffset="87419.561">3077 5532,'0'0,"0"0,1-1,-1 1,1 0,-1-1,1 1,-1 0,1-1,-1 1,1 0,-1 0,1 0,-1 0,1-1,-1 1,1 0,0 0,-1 0,1 0,-1 0,1 0,-1 1,1-1,-1 0,1 0,-1 0,1 0,0 1,-1-1,1 0,-1 0,0 1,1-1,-1 0,1 1,-1-1,1 1,-1-1,0 0,1 1,-1-1,0 1,0-1,1 1,-1-1,0 1,0-1,0 1,1-1,-1 1,0 0,0-1,0 1,0-1,0 1,0-1,0 1,0-1,-1 1,1 0,6 39,-6-39,1 228,-1-226,0 0,0 0,0 1,0-1,0 0,1 0,-1 0,1 0,0 0,0 0,0 0,1 0,-1-1,1 1,-1 0,1-1,0 1,0-1,0 1,0-1,0 0,1 0,-1 0,1 0,-1 0,1-1,0 1,-1-1,1 0,0 0,0 0,0 0,0 0,0 0,0-1,1 0,-1 1,0-1,0 0,0-1,0 1,0 0,0-1,0 0,0 0,0 0,0 0,0 0,0-1,11-8,0 0,-1-2,0 1,-1-2,-1 1,0-2,0 0,-2 0,0 0,5-11,-2 6,29-45,-40 64,1 0,-1 0,0 0,0 0,0 0,0 1,0-1,0 0,0 0,0 1,0-1,0 1,0-1,0 1,-1-1,1 1,0 0,0-1,0 1,-1 0,1 0,0-1,-1 1,1 0,0 0,-1 0,1 0,-1 0,0 0,1 0,-1 0,0 0,0 0,1 0,-1 0,0 0,0 0,0 0,0 0,0 0,-1 0,1 0,0 0,0 0,-1 0,1 0,0 0,-1 0,1 0,-1 0,1 1,0 9,-1-4,1-1,-1 0,1 1,0-1,0 1,1-1,-1 1,2-1,-1 0,1 0,0 0,0 0,0 0,1 0,0 0,0 0,1-1,-1 0,1 0,0 0,1 0,-1-1,1 1,0-1,0 0,0-1,1 1,5 2,-6-5,1 1,0-2,0 1,-1 0,1-1,0 0,0-1,0 1,-1-1,1 0,0-1,-1 1,1-1,-1 0,1 0,-1-1,0 0,0 0,0 0,0 0,-1-1,1 0,0-1,88-106,-73 82,-1-2,-2 0,-1-1,-1-1,7-28,-16 38</inkml:trace>
  <inkml:trace contextRef="#ctx0" brushRef="#br0" timeOffset="90238.457">4121 5757,'-4'0,"-63"6,65-5,1-1,-1 0,1 0,0 1,-1-1,1 1,0-1,-1 1,1 0,0-1,0 1,-1 0,1 0,0 0,0 0,0 0,0 0,0 0,0 0,1 1,-1-1,0 0,1 0,-1 1,1-1,-1 0,1 1,-1-1,1 0,0 1,0-1,0 1,0-1,0 1,0-1,0 0,0 1,0-1,1 1,-1-1,1 0,-1 1,1-1,-1 0,1 1,0-1,-1 0,2 1,36 51,-32-47,0 2,0-1,-1 0,0 1,0 0,-1 0,0 1,0-1,-1 1,1 4,-3-11,0 1,-1-1,1 1,-1-1,0 1,0 0,1-1,-2 1,1-1,0 1,0 0,-1-1,0 1,1-1,-1 1,0-1,0 0,0 1,0-1,-1 0,1 0,-1 0,1 0,-1 0,0 0,0 0,0 0,0-1,0 1,0-1,0 1,-1-1,1 0,0 0,-1 0,1 0,-1 0,1-1,-1 1,1-1,-1 0,0 1,1-1,-1 0,1-1,-1 1,1 0,-3-1,-17-5,3 0</inkml:trace>
  <inkml:trace contextRef="#ctx0" brushRef="#br0" timeOffset="92340.955">847 6237,'250'-295,"-147"165,512-605,-196 179,2-19,-168 279,-54 106,-193 184,-4 5</inkml:trace>
  <inkml:trace contextRef="#ctx0" brushRef="#br0" timeOffset="92690.492">2964 3218,'-7'9,"0"0,2 1,-1-1,1 1,0 1,1-1,0 1,1-1,-1 5,-1 4,-15 54,4 2,4-1,-1 32,-33 173,-46-18,78-231,5-5</inkml:trace>
  <inkml:trace contextRef="#ctx0" brushRef="#br0" timeOffset="93338.502">1383 5137,'-18'42,"2"0,3 2,1-1,-1 15,8-36,-19 112,5 0,2 72,17-196,-22 216,15-168,4-33</inkml:trace>
  <inkml:trace contextRef="#ctx0" brushRef="#br0" timeOffset="95058.545">1355 4403,'0'0,"0"0,0 1,0-1,1 0,-1 0,0 1,0-1,0 0,0 1,0-1,0 0,0 0,0 1,0-1,0 0,-1 1,1-1,0 0,0 0,0 1,0-1,0 0,0 0,-1 1,1-1,0 0,0 0,0 1,-1-1,1 0,0 0,0 0,-1 0,1 1,0-1,0 0,-1 0,1 0,0 0,0 0,-1 0,1 0,0 0,-1 0,1 0,0 0,0 0,-1 0,1 0,0 0,-1 0,14 39,-11-32,9 24,2-1,0 0,2-1,1 0,2-1,0-1,6 3,-23-27,0 0,1 0,0-1,0 1,0-1,0 1,0-1,0 0,0 1,1-1,-1 0,1-1,0 1,0 0,-1-1,1 1,0-1,0 0,0 0,0 0,1-1,-1 1,0-1,0 1,0-1,1 0,-1 0,0-1,0 1,0-1,0 1,1-1,-1 0,0 0,0 0,-1-1,1 1,0-1,0 0,-1 0,1 1,1-3,89-155,-82 140</inkml:trace>
  <inkml:trace contextRef="#ctx0" brushRef="#br0" timeOffset="95444.455">1778 3952,'5'24,"6"17,2 7,-2 0,-3-4,3-3,-2-6,-1-2,-3-3,-2-2,-1 0,4-1,0 0,0 1,-1 0,2-5,6-6,0-7</inkml:trace>
  <inkml:trace contextRef="#ctx0" brushRef="#br0" timeOffset="96061.226">2004 4092,'5'-23,"1"-1,1 1,1 0,1 1,1 0,0 0,10-12,-20 33,1 1,-1-1,0 0,0 0,1 1,-1-1,0 0,1 1,-1-1,1 1,-1-1,1 1,-1-1,1 1,0-1,-1 1,1-1,-1 1,1-1,0 1,-1 0,1 0,0-1,0 1,-1 0,1 0,0 0,0 0,-1 0,1 0,0 0,0 0,-1 0,1 0,0 0,0 0,-1 0,1 1,0-1,-1 0,1 0,0 1,-1-1,1 1,0-1,-1 1,1-1,-1 1,1-1,-1 1,1-1,-1 1,1 0,-1-1,0 1,1 0,15 49,-13-37,-2-9,-1 0,1-1,0 1,0 0,0-1,1 1,-1-1,1 1,0-1,0 0,0 1,0-1,1 0,-1-1,1 1,0 0,0-1,0 1,0-1,0 0,1 0,-1 0,0-1,1 1,-1-1,1 0,0 0,1 1,23 1,49 11,-75-14,-1 1,1 0,0-1,-1 1,1 0,-1 0,0 0,1 0,-1 0,1 0,-1 0,0 0,0 0,0 1,0-1,0 1,0-1,0 1,0-1,-1 1,1-1,0 1,-1-1,1 1,-1 0,0-1,0 1,0 0,1 0,-1-1,-1 1,1 0,0-1,0 1,-1 0,1-1,-1 1,1 0,-1-1,-1 5,-1 0,0-1,0 1,-1-1,1 0,-1 0,0 0,0 0,-1-1,1 1,-1-1,0 0,0-1,-1 1,1-1,-1 0,1-1,-1 1,0-1,0 0,-2 0,-6-4</inkml:trace>
  <inkml:trace contextRef="#ctx0" brushRef="#br0" timeOffset="101064.369">4234 3387,'36'45,"-30"-28,-1 0,-1 0,0 0,-2 1,0-1,0 1,-2-1,0 1,-1 0,-1 1,0 26,19 80,-11-86,-1 1,-1 0,-3-1,-1 1,-3 7,1 36,27 113,-25-172,-13-28,-26-49,-2 2,-2 2,-3 2,-29-23,70 66,4 4,0 0,1 0,-1 0,0 0,1 0,-1 0,0 0,1-1,-1 1,0 0,1 0,-1-1,0 1,1 0,-1-1,0 1,1 0,-1-1,1 1,-1-1,1 1,-1-1,1 1,0-1,-1 1,1-1,0 0,-1 1,1-1,0 0,-1 1,1-1,0 0,0 1,0-1,0 0,0 1,0-1,0 0,0 1,0-1,0 0,0 0,0 1,0-1,1 0,-1 1,0-1,1 1,-1-1,0 0,1 1,-1-1,0 1,1-1,-1 1,1-1,-1 1,1-1,0 1,-1-1,1 1,-1 0,1-1,188 2,39-17,-88 5,-138 11,-1 0,1 0,-1 0,0 0,1 0,-1 0,0 0,1 1,-1-1,0 0,1 1,-1-1,0 1,0 0,0-1,1 1,-1 0,0 0,0 0,0 0,0 0,0 0,-1 0,1 0,0 0,0 0,-1 0,1 1,0-1,-1 0,1 0,-1 1,0-1,0 0,1 1,-1-1,0 1,0-1,0 0,0 1,0-1,0 0,-1 1,1-1,0 0,-1 1,1-1,-1 0,0 0,1 1,-1-1,0 0,0 0,1 0,-1 0,0 0,0 0,-1 0,-11 17,-1-1,0-1,-1 0,-1-1,-1-1,-10 7,-60 58,76-66</inkml:trace>
  <inkml:trace contextRef="#ctx0" brushRef="#br0" timeOffset="102729.177">4798 4346,'-28'198,"17"-133,2 41,9-105,0 1,0-1,0 1,0-1,0 1,0-1,1 1,-1-1,1 1,-1-1,1 1,0-1,-1 1,1-1,0 0,0 0,0 1,0-1,0 0,0 0,0 0,0 0,1 0,-1 0,0 0,1-1,-1 1,1 0,-1-1,0 1,1-1,-1 1,1-1,-1 0,1 0,0 0,-1 0,1 0,-1 0,1 0,-1 0,1 0,-1-1,1 1,-1-1,1 1,-1-1,1 0,-1 1,0-1,1 0,62-55,22-54,-85 109,-1 0,0 1,1-1,-1 0,1 0,-1 1,1-1,-1 0,1 1,0-1,-1 0,1 1,0-1,0 1,-1-1,1 1,0 0,0-1,0 1,-1 0,1-1,0 1,0 0,0 0,0 0,0 0,0 0,0 0,-1 0,1 0,0 0,0 0,0 1,0-1,0 0,-1 0,1 1,0-1,0 1,0-1,-1 1,1-1,0 1,0 0,14 39,-9-18,-5-20,-1 0,1 0,0 0,-1 0,1 0,0 0,0-1,0 1,1 0,-1-1,0 1,1-1,-1 1,1-1,-1 0,1 1,-1-1,1 0,0 0,0 0,0 0,0-1,0 1,-1 0,1-1,0 1,0-1,1 0,-1 0,0 0,0 0,0 0,0 0,0 0,0-1,0 1,0-1,0 1,0-1,-1 0,1 0,1 0,68-58,-55 36,0-1,-2-1,0 0,-2-1,-1 0,7-24,-9 25,19-70,-21 72</inkml:trace>
  <inkml:trace contextRef="#ctx0" brushRef="#br0" timeOffset="103274.8">5532 4601,'-2'10,"0"0,0 0,-1 0,0 0,-1-1,0 0,-1 0,0 0,0 0,-3 3,-11 20,10-16,6-12,0 0,0 0,0 1,1-1,-1 1,1-1,0 1,0 0,1 0,-1 0,1 0,0 0,0 1,1-1,0 0,0 0,0 0,0 1,1-1,0 0,1 4,2-7,0 0,0 0,0 0,0-1,1 0,-1 1,0-1,1-1,-1 1,1-1,-1 0,1 0,-1 0,1 0,-1-1,0 0,1 0,-1 0,0 0,1-1,1-1,16-2,113-18,-116 16</inkml:trace>
  <inkml:trace contextRef="#ctx0" brushRef="#br0" timeOffset="107581.945">2907 3725,'91'-105,"-50"66,60-75,-91 94</inkml:trace>
  <inkml:trace contextRef="#ctx0" brushRef="#br0" timeOffset="109832.484">4121 3161,'-55'-25,"-105"-45,46 39,91 24,6 3,1-1,0 0,0-1,0-1,1-1,0 0,-10-8,-93-68,-64-57,167 133,4 3</inkml:trace>
  <inkml:trace contextRef="#ctx0" brushRef="#br0" timeOffset="110798.382">3415 3190,'13'-30,"2"1,0 1,2 1,2 0,0 1,2 1,5-4,4-8,267-317,-33 44,-33 38,47-91,-54 71,-83 105,-97 133,-2-2,-2-2,10-25,61-70,-109 154,-4 8</inkml:trace>
  <inkml:trace contextRef="#ctx0" brushRef="#br0" timeOffset="111045.118">5222 593,'-20'38,"-10"56,-1 27,1 2,4-5,8-14,6-9,1-12,2-11,2-11,3-8,-3-8,0-6,1-6,2-8</inkml:trace>
  <inkml:trace contextRef="#ctx0" brushRef="#br0" timeOffset="111786.475">3725 2202,'-18'84,"3"1,4 1,3 0,4 49,-9 103,-21 37,28-159,12-93</inkml:trace>
  <inkml:trace contextRef="#ctx0" brushRef="#br0" timeOffset="113493.444">3584 1637,'48'78,"53"87,-100-163,0 0,1 0,-1 0,0 0,1 0,-1-1,1 1,-1 0,1-1,0 1,0-1,0 1,0-1,0 0,0 0,0 0,0 0,0 0,1-1,-1 1,0-1,0 1,1-1,-1 0,0 0,1 0,-1 0,0 0,1-1,-1 1,0 0,1-1,-1 0,0 0,0 0,0 0,0 0,0 0,0 0,0-1,0 1,0-1,-1 1,1-1,0 0,-1 1,1-1,-1-1,59-143,-37 114,-9 21</inkml:trace>
  <inkml:trace contextRef="#ctx0" brushRef="#br0" timeOffset="113862.628">3951 1242,'85'253,"-23"32,-44-234,-7-33</inkml:trace>
  <inkml:trace contextRef="#ctx0" brushRef="#br0" timeOffset="114378.838">4234 1440,'98'-185,"-98"184,1-1,0 1,-1-1,1 1,0 0,0 0,-1-1,1 1,0 0,0 0,1 0,-1 0,0 0,0 0,0 0,1 0,-1 1,0-1,1 0,-1 1,1-1,-1 1,1-1,-1 1,1 0,-1 0,1 0,-1 0,1 0,-1 0,1 0,-1 0,1 1,-1-1,1 0,-1 1,0-1,1 1,-1 0,0-1,1 1,-1 0,0 0,0 0,1 0,-1 0,0 0,0 0,0 0,0 1,-1-1,1 0,0 0,0 1,-1-1,1 1,-1-1,1 1,-1-1,0 0,1 1,-1-1,0 3,4 94,-6-86,2 0,-1 0,2 1,0-1,0 0,1 0,0 0,1 0,1 1,-4-12,1 1,-1-1,1 1,0-1,-1 0,1 1,0-1,0 0,0 0,0 1,0-1,0 0,0 0,0 0,0 0,1 0,-1-1,0 1,1 0,-1-1,0 1,1-1,-1 1,1-1,-1 1,1-1,-1 0,1 0,-1 0,1 0,-1 0,1 0,-1 0,1-1,-1 1,1 0,-1-1,1 1,-1-1,0 0,1 1,-1-1,0 0,1 0,-1 0,1 0,55-51,-56 51,64-78,-52 61</inkml:trace>
  <inkml:trace contextRef="#ctx0" brushRef="#br0" timeOffset="121085.491">5757 6124,'454'0,"-285"-27,-29 15,84-3,-80 12,53-25,216 29,-401-1</inkml:trace>
  <inkml:trace contextRef="#ctx0" brushRef="#br0" timeOffset="131900.702">7055 5843,'18'-39,"49"-205,-38 45,-28 172,1-15,-3-1,-1 0,-1 1,-6-15,-26-112,12 28,16 104,-4-17,-1 0,-3 1,-2 0,-2 2,-20-37,30 71,5 5</inkml:trace>
  <inkml:trace contextRef="#ctx0" brushRef="#br0" timeOffset="133173.576">6266 3274,'-22'-38,"-11"-13,-1 2,-2 2,-3 1,-31-28,-137-78,47 49,144 90,0-1,-1 1,0 0,-1 2,0 0,-1 1,0 1,-14-5,6 6,-5 0,1-1,0-2,1-1,0-2,0-1,2-1,-10-8,19 14,26 19</inkml:trace>
  <inkml:trace contextRef="#ctx0" brushRef="#br0" timeOffset="139673.87">6971 3359,'-12'-1,"0"2,0 0,0 0,0 1,0 0,0 1,1 1,-1 0,1 0,0 1,0 0,1 1,-6 4,-4 2,2 1,-1 0,2 1,0 1,0 0,2 2,0 0,0 0,2 1,0 1,2 0,0 1,1 0,0 1,2 0,1 0,0 1,2 0,0 0,2 0,0 3,2-10,0-1,0 1,2 0,-1-1,2 1,0-1,1 1,0-1,2 0,-1 0,1-1,1 1,1-1,0 0,1 0,-2-4,2 0,0 0,0 0,0-1,1-1,0 1,1-1,-1-1,1 0,1 0,-1-1,1 0,0-1,0 0,0-1,1 0,2 0,15 4,-13-3,-1 0,1 0,0-2,-1 0,1 0,0-2,0 0,0-1,14-2,-6-1,0-1,0 0,0-2,-1-1,0-1,0-1,-1-1,0 0,-1-2,0-1,-1 0,13-14,112-136,-139 152,-1-1,0 1,0-1,-1 0,-1-1,0 1,-1-1,-1 1,0-1,0 0,-2 1,0-1,0 0,-1 1,-1 0,0-1,-1 1,0 0,-1 0,0 1,-1-1,-1 1,0 1,-1-1,-2-1,-3-4,-2 1,1 0,-2 2,0 0,-1 0,0 2,-1 0,-1 1,1 1,-9-3,17 9,0 0,0 1,0 0,-1 1,1 0,-1 0,0 1,1 1,-1 0,0 0,1 1,-1 0,1 1,-1 0,1 1,0 0,0 1,0 0,0 0,1 1,-7 4,-8 8</inkml:trace>
  <inkml:trace contextRef="#ctx0" brushRef="#br0" timeOffset="140372.497">6661 3895,'91'-47,"84"-38,-169 84,1 1,-1 0,1 0,-1 0,1 0,-1 1,1 1,-1-1,1 1,-1 0,0 0,0 1,0-1,0 1,-1 1,1-1,-1 1,1 0,-1 0,4 5,46 27,-37-30,0 0,0-1,0-1,1-1,0 0,0-1,0-2,0 0,-1 0,1-2,3-1,-7 1,0-2,1 0,-1 0,-1-2,1 1,-1-2,0 0,-1-1,13-9,3-15,-20 14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53.8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1115 999,'-764'0,"595"28,12-16,157-12,-1 0,1 1,-1-1,1 1,-1-1,1 0,-1 0,1 1,-1-1,1 0,-1 0,0 1,1-1,-1 0,1 0,-1 0,0 0,1 0,-1 0,0 0,1 0,-1 0,1 0,-1-1,0 1,1 0,-1 0,1-1,-1 1,1 0,-1 0,1-1,-1 1,1-1,-1 1,1 0,-1-1,1 1,0-1,-1 1,1-1,0 1,-1-1,1 0,0 1,0-1,-1 1,1-1,0 1,0-1,0 0,0 1,0-1,0 1,0-1,0 0,0 1,0-1,0 0,0 1,1-1,-1 1,0-1,0 1,1-1,26-39,-21 32,126-184,-132 192,0-1,0 1,0-1,0 1,1-1,-1 1,0-1,1 1,-1-1,0 1,1-1,-1 1,0 0,1-1,-1 1,1-1,-1 1,1 0,-1 0,1-1,-1 1,1 0,-1 0,1 0,-1-1,1 1,0 0,-1 0,1 0,-1 0,1 0,-1 0,1 0,0 0,-1 0,1 0,-1 1,1-1,-1 0,1 0,-1 0,1 1,-1-1,1 0,-1 1,1-1,-1 0,1 1,-1-1,0 1,1-1,-1 0,0 1,1-1,-1 1,0-1,0 1,1-1,-1 1,0 0,0-1,0 1,15 39,-14-35,54 167,30 167,-70-304,-46-99,6 32,-1 1,-1 1,-1 2,-2 1,-1 1,-1 1,-20-10,35 25</inkml:trace>
  <inkml:trace contextRef="#ctx0" brushRef="#br0" timeOffset="949.622">833 124,'0'-12,"0"35,0-8,0 300,-28-148,26-149,3-39,-1 5,0-7</inkml:trace>
  <inkml:trace contextRef="#ctx0" brushRef="#br0" timeOffset="1252.752">861 11,'39'0,"16"0,5 0,-3 0,-7 0,-7 0,-6 0,-4 0,-4 0,-1-4,-6-3</inkml:trace>
  <inkml:trace contextRef="#ctx0" brushRef="#br0" timeOffset="1519.051">861 407,'43'-9,"24"-9,6-1,-6 3,-13 4</inkml:trace>
  <inkml:trace contextRef="#ctx0" brushRef="#br0" timeOffset="2119.939">1312 435,'-5'20,"1"1,1 0,0 0,2 0,0 1,2-1,0 0,1 0,3 11,-4-29,0 0,-1-1,1 1,0 0,1-1,-1 1,0-1,1 1,0-1,-1 0,1 1,0-1,0 0,0 0,0 0,1-1,-1 1,0-1,1 1,-1-1,1 0,0 0,-1 0,1 0,0 0,0 0,-1-1,1 1,0-1,0 0,0 0,0 0,-1 0,1-1,0 1,0-1,0 0,-1 1,1-1,0-1,-1 1,1 0,-1-1,1 1,-1-1,1 0,114-107,-116 108,-1 1,1-1,-1 0,1 0,-1 0,1 1,0-1,-1 0,1 1,0-1,0 0,-1 1,1-1,0 1,0-1,0 1,0 0,0-1,0 1,-1 0,1-1,0 1,0 0,0 0,0 0,0 0,0 0,0 0,0 0,0 0,0 1,0-1,0 0,0 0,0 1,0-1,-1 1,1-1,0 1,0-1,0 1,-1-1,1 1,0 0,-1-1,1 1,0 0,-1 0,1 0,-1-1,1 1,-1 0,1 0,-1 0,0 0,0 0,1 0,-1 0,0 0,0 0,0 0,0 0,0 0,0 0,0 0,0-1,-1 2,1 1,0 0,-1 1,1-1,0 0,1 0,-1 0,1 1,-1-1,1 0,0 0,0 0,0 0,1 0,-1 0,1 0,-1 0,1-1,0 1,0-1,0 1,1-1,-1 0,1 0,-1 0,1 0,-1 0,1 0,0-1,0 1,0-1,0 0,0 0,0 0,0 0,1-1,-1 1,0-1,0 0,1 0,7-4,0-1,0 0,-1-1,0 0,0-1,0 0,-1 0,0-1,0 0,-1-1,0 0,0 0,-1-1,-1 0,0 0,0 0,0-1,1-7,4 0,41-95,-47 94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29:48.1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791 146,'256'1,"-58"27,55-57,-95 18,-119 3,1 2,-1 2,1 1,0 2,31 4,-1-2,-177-50,25-14,81 63,1-1,-1 1,1-1,-1 1,0 0,1-1,-1 1,0 0,1 0,-1-1,0 1,1 0,-1 0,0 0,1 0,-1 0,0 0,0 0,1 0,-1 0,0 0,1 0,-1 0,0 1,0-1,1 0,-1 0,0 1,1-1,-1 1,1-1,-1 0,1 1,-1-1,1 1,-1-1,1 1,-1 0,1-1,-1 1,1-1,0 1,-1 0,1-1,0 1,0 0,-1-1,1 1,0 0,0 0,0-1,0 1,0 0,-3 50,3-37,-52 248,39-201,14-60,0-1,0 1,1-1,-1 0,0 1,0-1,1 0,-1 0,0 0,1 0,-1 0,0 0,1 0,-1 0,0-1,0 1,1 0,-1-1,0 1,0-1,0 0,1 1,-1-1,0 0,0 1,0-1,0 0,0 0,0 0,-1 0,1 0,0 0,0 0,-1 0,1-1,-1 1,1 0,1-1,139-134,-65 60,-58 52</inkml:trace>
  <inkml:trace contextRef="#ctx0" brushRef="#br0" timeOffset="951.155">143 117,'-58'286,"32"-99,-4 47,37-216,8-42,-10 15,5-8</inkml:trace>
  <inkml:trace contextRef="#ctx0" brushRef="#br0" timeOffset="1246.514">57 61,'19'-5,"21"-1,9 0,0 1,-3 2,-5 1,-4 0,-4-3,-2-1,-3 0,-5 6,-7 3</inkml:trace>
  <inkml:trace contextRef="#ctx0" brushRef="#br0" timeOffset="1496.167">1 625,'38'-9,"23"-4,5 1,-3 2,-8 3,-14 7,-8 5,-10 0</inkml:trace>
  <inkml:trace contextRef="#ctx0" brushRef="#br0" timeOffset="47544.894">2343 371,'22'59,"-13"185,-11-149,2 637,3-707,11-31,-4-11,0-2</inkml:trace>
  <inkml:trace contextRef="#ctx0" brushRef="#br0" timeOffset="48330.174">2343 428,'0'0,"-1"0,1 0,0 0,-1 1,1-1,0 0,-1 0,1 0,0 0,-1 0,1 0,0 0,-1 0,1 0,0 0,-1 0,1 0,0 0,-1 0,1-1,0 1,-1 0,1 0,0 0,-1 0,1-1,0 1,0 0,-1 0,1 0,0-1,0 1,-1 0,1-1,0 1,0 0,0 0,0-1,-1 1,1 0,0-1,-203 153,202-152,-1 1,0-1,1 1,-1-1,1 1,-1 0,1-1,-1 1,1 0,-1 0,1 0,0 0,-1 0,1 1,0-1,0 0,0 0,0 1,0-1,0 1,0-1,1 1,-1-1,0 1,1 0,-1-1,1 1,0 0,-1-1,1 1,0 0,0-1,0 1,0 0,0-1,1 1,-1 0,1-1,-1 1,1 0,-1-1,1 1,0-1,0 1,-1-1,1 1,0-1,1 0,-1 0,0 1,0-1,0 0,1 0,-1 0,1 0,0 0,15 3,1 0,-1-2,1 0,0-1,-1-1,1-1,11-1,18-1,236 1,-282 3,0-1,-1 0,1 1,0-1,0 0,0 1,0-1,0 0,0 0,-1 0,1 0,0 0,0 0,0 0,0 0,0 0,0 0,0 0,-1-1,1 1,0 0,0-1,0 1,0-1,-1 1,1-1,0 1,0-1,-1 1,1-1,-1 0,1 1,0-1,-1 0,1 1,-1-1,1 0,-1 0,0 0,1 1,-1-1,0 0,0 0,0 0,1 0,-1 0,0 0,0 0,0 1,0-1,0 0,-1 0,1 0,0 0,0 0,-1 0,1 1,0-1,-1 0,1 0,-1 0,1 1,-1-1,1 0,-1 1,1-1,-2 0,-158-142,91 72,58 57</inkml:trace>
  <inkml:trace contextRef="#ctx0" brushRef="#br0" timeOffset="49009.568">2795 1359,'-29'39,"-27"118,4 72,36-184,9-27</inkml:trace>
  <inkml:trace contextRef="#ctx0" brushRef="#br0" timeOffset="49515.02">2767 1388,'37'97,"103"134,-140-229,1 0,0-1,0 1,0-1,0 1,0-1,0 1,0-1,1 1,-1-1,0 0,1 0,-1 0,1 0,0 0,-1 0,1 0,0 0,-1-1,1 1,0-1,0 1,-1-1,1 0,0 1,0-1,0 0,0 0,0 0,-1-1,1 1,0 0,0-1,0 1,-1-1,1 0,0 1,-1-1,1 0,0 0,-1 0,1 0,-1 0,0-1,1 1,-1 0,0-1,0 1,1-2,32-102,-24 56,16-134,-5 70,-13 89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05.07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1158 6238,'-19'-5,"-16"-1,-7 0,-1 1,2 1,8 2</inkml:trace>
  <inkml:trace contextRef="#ctx0" brushRef="#br0" timeOffset="2651.922">424 6238,'1'-2,"1"0,-1 0,1 1,-1-1,1 0,0 1,0-1,-1 1,1-1,0 1,0 0,1 0,-1 0,0 0,0 0,0 0,1 1,-1-1,0 1,1-1,-1 1,1 0,-1 0,0 0,1 1,0-2,367-2,-4 3,-196 29,281-29,566 0,-820-28,110 27,-112-26,121 26,-147-27,142-1,-243 30,-31 1,1-2,0-1,-1-2,27-6,162-26,1 25,-59 9,1-27,226 27,-280-23,-115 24,1 1,-1-1,1 0,0 0,-1 1,1-1,0 0,-1 0,1 0,0 0,-1 0,1 0,0 0,-1 0,1 0,0 0,-1 0,1 0,0-1,-1 1,1 0,-1 0,1-1,0 1,-1 0,1-1,-1 1,1 0,-1-1,1 1,-1-1,1 1,-1-1,0 1,1-1,-1 1,0-1,1 0,-1 1,0-1,0 0,1 1,-1-1,0 1,0-1,0 0,0 1,0-1,0 0,0 1,0-1,0 0,0 1,0-1,-1 0,1 1,0-1,0 0,-1 1,1-1,0 1,-1-1,1 1,0-1,-1 1,1-1,-1 1,1-1,-1 1,-46-33,35 26,-177-130,89 50,98 86,1 0,0 0,-1 0,1 0,-1 0,1 1,-1-1,1 1,-1-1,1 1,-1-1,0 1,1 0,-1 0,0 0,1 0,-1 0,0 0,1 0,-1 1,1-1,-1 1,0-1,1 1,-1-1,1 1,0 0,-1 0,1 0,-1 0,1 0,0 0,0 0,0 0,-1 0,1 0,0 1,1-1,-1 1,0-1,0 1,1-1,-1 1,0-1,1 1,0-1,-1 1,1-1,0 1,-10 84,11-37,-15 172,-92 140,103-354,0 0,1 1,0-1,0 1,1 0,0 0,0 0,0 0,1 0,1-1,-1 1,2 5,0-12,0 0,0 1,0-1,0 0,1 0,-1 0,0-1,1 1,-1 0,0-1,1 0,-1 1,1-1,-1 0,1 0,-1 0,1-1,-1 1,0-1,1 1,-1-1,0 0,1 0,-1 0,0 0,0 0,0 0,0-1,0 1,0-1,0 1,0-1,0 0,30-21,0-1,-2-2,-1-1,-1-1,5-9,15-13,-23 24,-1-2,-1 0,-1-2,-2 0,13-26,-22 32</inkml:trace>
  <inkml:trace contextRef="#ctx0" brushRef="#br0" timeOffset="3232.802">6040 6661,'-78'152,"-14"21,47-81,-5-3,-3-2,-58 72,105-151,3-4,1-1,-1 1,0 0,0-1,0 1,0-1,0 0,-1 0,0 0,1-1,-1 1,0-1,0 0,-1 0,1-1,0 1,0-1,-1 0,0 0,-8-3</inkml:trace>
  <inkml:trace contextRef="#ctx0" brushRef="#br0" timeOffset="3533.019">5505 6830,'154'161,"-93"-104,8 11,-3 3,33 48,-4 17,-84-119</inkml:trace>
  <inkml:trace contextRef="#ctx0" brushRef="#br0" timeOffset="6401.932">481 6182,'-11'-128,"-5"-31,13 77,-25-116,1-28,16 57,3 118,2 0,2 0,3-1,2-10,-1 47,-28-211,29-141,-29 170,27-283,2 198,26 112,-26-309,28 196,-1 58,-29-509,1 85,-17 537,12 87</inkml:trace>
  <inkml:trace contextRef="#ctx0" brushRef="#br0" timeOffset="7630.644">481 593,'-115'127,"-65"60,-1-39,180-148,1 1,-1-1,1 1,0 0,-1-1,1 1,0 0,-1-1,1 1,0 0,0-1,0 1,0 0,0 0,0-1,0 1,0 0,0-1,0 1,0 0,0 0,1-1,-1 1,0 0,0-1,1 1,-1-1,0 1,1 0,-1-1,1 1,-1-1,1 1,-1-1,1 1,-1-1,1 1,-1-1,1 0,0 1,-1-1,1 0,0 1,-1-1,1 0,0 0,-1 0,1 0,0 1,0-1,-1 0,1 0,0 0,-1-1,1 1,0 0,54 12,-52-12,41 4,-1-2,1-3,-1-1,0-2,4-2,110-7,100 2,-107-8,-149 20,0-1,0 0,0 0,0 0,1 1,-1-1,0 0,0 0,0-1,1 1,-1 0,0 0,0-1,0 1,1 0,-1-1,0 1,0-1,0 0,0 1,0-1,0 0,0 0,0 1,-1-1,1 0,0 0,0 0,-1 0,1 0,0 0,-1 0,1 0,-1 0,1-1,-1 1,0 0,0 0,1 0,-1 0,0-1,0 1,0 0,0 0,0-1,0 1,-1 0,1 0,0 0,-1 0,1-1,-1 1,-10-17,-1 1,-1 1,-1 0,-1 0,0 2,-13-11,-9-9,-194-178,180 164,33 27</inkml:trace>
  <inkml:trace contextRef="#ctx0" brushRef="#br0" timeOffset="8564.011">1074 0,'0'313,"0"-310,-1-1,1 1,0-1,0 1,0-1,0 1,0 0,1-1,-1 1,1-1,-1 1,1-1,0 0,0 1,0-1,0 0,0 1,1-1,-1 0,1 0,-1 0,1 0,0-1,0 1,0 0,0-1,0 1,0-1,0 0,1 1,-1-1,0 0,1 0,-1-1,0 1,1 0,-1-1,1 0,0 1,-1-1,1 0,-1 0,1-1,-1 1,1 0,-1-1,1 0,-1 1,1-1,-1 0,0 0,3-2,11-13,-1 0,-1-1,0-1,-2-1,0 0,-1 0,0-1,-2 0,3-9,8-14,35-58,-54 100,-1 0,1 0,0 0,-1 1,1-1,0 0,-1 0,1 1,0-1,0 0,-1 1,1-1,0 1,0-1,0 1,0 0,0-1,0 1,0 0,0-1,0 1,0 0,0 0,0 0,0 0,0 0,0 0,0 0,0 0,0 1,0-1,0 0,0 1,0-1,-1 0,1 1,0-1,0 1,0-1,0 1,-1 0,1-1,0 1,0 0,-1 0,1-1,-1 1,1 0,0 1,26 52,-23-42,109 306,-101-288,-1 0,-1 0,-2 1,-1 0,-1 0,-2 1,-1 0,-2 0,0 2,-4-19,0 0,0 0,-2-1,0 0,0 0,-1 0,-1 0,0-1,-1 0,-1-1,0 0,0 0,-1 0,-1-2,1 1,-2-1,0-1,0 0,0-1,-1 0,-14 6,20-10,-39 17,45-21,1 1,-1-1,0 0,1 1,-1-1,0 0,1 0,-1 1,0-1,1 0,-1 0,0 0,0 0,1 0,-1 0,0 0,0 0,1 0,-1 0,0-1,1 1,-1 0,0 0,1-1,-1 1,0 0,1-1,-1 1,1-1,-1 1,0-1,1 1,-1-1,1 1,-1-1,1 1,0-1,-1 0,1 1,0-1,-1 0,1 1,0-1,0 0,-1 1,1-1,0 0,0 0,0 1,0-1,0 0,0 1,0-1,0 0,1 0,2-12,2 1,0 0,0 0,1 1,0-1,1 1,0 1,1-1,7-6,-7 6,358-433,-274 354,-68 71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31:50.6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1,'-5'24,"-1"17,0 7,1 0,1-3,2-5,1-4,0-4,1-2,0-2,1 0,-1-1,0 1,0-10,0-8</inkml:trace>
  <inkml:trace contextRef="#ctx0" brushRef="#br0" timeOffset="314.648">30 85,'19'-5,"17"-1,6 5,1 2,-2 2,-4 0,-2-6,-3-1,-7-1</inkml:trace>
  <inkml:trace contextRef="#ctx0" brushRef="#br0" timeOffset="598.839">58 368,'34'0,"15"0,5 0,-7-5,-11-2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0:39.3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0 114,'71'22,"-56"-16,0-1,0 0,0-1,0-1,1 0,-1-1,1-1,0 0,0-1,-1 0,1-2,3 0,278-57,-41 23,98 15,-220 9,1 6,5 7,213-30,715 30,-324-1,-547 28,199-27,-205 26,61-15,-111 1,1-5,106-10,-72 0,766 2,-682 27,-137-26,99 10,62 24,8-13,-169-10,-1-5,107-8,-75-1,179-26,338 28,-354 27,474-26,88-1,-565-27,531 26,-373 0,-167-26,543 28,-589-31,-91 48,-113-10,-1-3,1-2,1-3,14-3,29 1,528 3,-457-30,55 18,-166 2,1 2,-1 4,1 2,12 3,13-1,-29 4,-32 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2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 0,'-5'15,"-7"13,0 8,-4 2,2 0,-3-7,2-4,-1-7,-2-1,1 0,-1-2,2 0,0-3,2-3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1:38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1129 367,'9'0,"18"0,9 0,4 0,-1 0,-2 0,-3 0,-2 0,-1 0,-7 0</inkml:trace>
  <inkml:trace contextRef="#ctx0" brushRef="#br0" timeOffset="251.032">1044 706,'48'-5,"21"-1,-2 0</inkml:trace>
  <inkml:trace contextRef="#ctx0" brushRef="#br0" timeOffset="1750.816">1411 678,'-5'4,"-6"3,-6-1,-5-1,-4-2,-2-1,4 4,1 1,9-1,7-6,5-3</inkml:trace>
  <inkml:trace contextRef="#ctx0" brushRef="#br0" timeOffset="-2351.38">254 141,'1'56,"-13"144,-8-31,-18-12,38-156,0-1,0 0,1 1,-1-1,0 0,0 0,1 1,-1-1,0 0,1 1,-1-1,0 0,1 0,-1 0,0 0,1 1,-1-1,0 0,1 0,-1 0,1 0,-1 0,0 0,1 0,-1 0,0 0,1 0,-1 0,1 0,-1 0,0 0,1 0,-1 0,0-1,1 1,-1 0,0 0,1 0,-1-1,0 1,1 0,-1 0,0-1,1 1,-1 0,0 0,0-1,0 1,1 0,-1-1,0 1,0 0,0-1,0 1,0-1,1 1,-1 0,0-1,0 1,0-1,8-10</inkml:trace>
  <inkml:trace contextRef="#ctx0" brushRef="#br0" timeOffset="-1983.801">254 141,'9'0,"9"0,5 0,4 0,3 0,0-4,0-3,0 1,-1 1,0 2,0 1,-1 1,-4 5,-12 2,-8 0</inkml:trace>
  <inkml:trace contextRef="#ctx0" brushRef="#br0" timeOffset="-1705.006">254 452,'5'5,"6"1,6 0,5-1,4-6,2-3,1-1,-5 0</inkml:trace>
  <inkml:trace contextRef="#ctx0" brushRef="#br0" timeOffset="-1314.74">508 678,'0'19,"0"11,0 6,-5-4,-1-2,0-2,1 0,6-6,3-6</inkml:trace>
  <inkml:trace contextRef="#ctx0" brushRef="#br0" timeOffset="-945.726">508 678,'9'0,"9"0,5 0,4 0,2 0,1 0,1 0,-1 0,-6 0</inkml:trace>
  <inkml:trace contextRef="#ctx0" brushRef="#br0" timeOffset="-627.69">508 847,'5'0,"6"0,6 0,5 0,4 0,2 0,-4 0</inkml:trace>
  <inkml:trace contextRef="#ctx0" brushRef="#br0" timeOffset="4179.698">2879 339,'34'-5,"24"-1,14 0,-2-4,-8 0,-9 2,-9 2,-8 2,-4 2,-4 1,-1 1,-5 0</inkml:trace>
  <inkml:trace contextRef="#ctx0" brushRef="#br0" timeOffset="4452.845">3020 565,'38'0,"23"0,5 0,-4 0,-7 0,-8 0,-8 0,-10 0</inkml:trace>
  <inkml:trace contextRef="#ctx0" brushRef="#br0" timeOffset="620.069">1806 28,'-5'39,"-1"26,-5 8,0-4,1-10,3-8,2-10,3-6,0-5,2-2,0-1,-4-1,-2 1,1 0,0 0,2-5</inkml:trace>
  <inkml:trace contextRef="#ctx0" brushRef="#br0" timeOffset="921.091">1722 114,'47'0,"22"0,8 0,-4 0,-10 0,-11 0,-9 0,-7 0,-6 0,-2 0,-6 0</inkml:trace>
  <inkml:trace contextRef="#ctx0" brushRef="#br0" timeOffset="1162.944">1778 480,'34'-4,"25"-3,7 1,-2 1,-13 1</inkml:trace>
  <inkml:trace contextRef="#ctx0" brushRef="#br0" timeOffset="3735.221">2145 621,'-4'11,"0"1,1-1,1 0,0 1,0 0,1-1,0 1,1 0,1 0,0 0,0-1,1 1,1-1,3 11,-5-20,-1 1,1-1,0 0,0 0,0 0,0 0,1 0,-1 0,0-1,1 1,-1 0,1-1,0 1,-1-1,1 1,0-1,0 0,0 0,0 0,0 0,0 0,0 0,0-1,1 1,-1-1,0 1,0-1,1 0,-1 0,0 0,0 0,1 0,-1 0,0-1,0 1,0-1,2 0,67-51,-57 35,41-32,-20 98,-33-46,-1-1,0 0,1 0,0 0,-1 0,1 0,0 0,0 0,0-1,0 1,1 0,-1-1,0 0,0 0,1 0,-1 0,1 0,-1 0,1 0,0-1,-1 1,1-1,-1 0,1 0,0 0,-1 0,1 0,0-1,-1 1,1-1,-1 0,1 0,-1 0,1 0,-1 0,0 0,1 0,-1-1,0 1,0-1,0 0,0 0,0 0,-1 1,1-2,0 1,-1 0,1 0,5-6,1 1,-1-1,-1 0,1 0,-1-1,-1 0,0 0,0 0,-1-1,0 1,0-1,2-10,-2-4</inkml:trace>
  <inkml:trace contextRef="#ctx0" brushRef="#br0" timeOffset="5969.404">3754 114,'27'-10,"-2"0,0 1,1 2,0 0,0 2,0 1,0 1,21 0,-43 3,-1 0,1 0,-1 1,1-1,-1 1,0 0,1 0,-1 0,0 0,1 1,-1-1,0 1,0 0,0 0,-1 0,1 0,0 0,-1 1,1-1,-1 1,0 0,0 0,0-1,0 1,-1 1,1-1,-1 0,1 0,-1 1,0-1,0 0,-1 1,1-1,-1 1,0-1,0 1,0-1,0 1,0-1,-1 1,0-1,0 0,0 1,0 1,-3 4,0 1,-1-1,0 0,0 0,-1 0,0-1,-1 0,0 0,0-1,0 1,-3 0,-38 44,-75 91,118-138,-1 1,1-1,0 1,0 0,1 1,-1-1,1 1,1 0,-1 0,1 0,1 0,-1 0,1 1,0-1,1 1,0 0,0-1,1 1,-1 0,2 0,-1-1,1 1,0 0,1-1,0 1,0-1,1 0,0 1,0-1,0 0,1-1,0 1,1 0,-2-5,1 0,0 0,-1 0,1 0,0-1,0 0,0 1,0-1,1-1,-1 1,0 0,0-1,0 0,1 0,-1 0,0-1,0 0,0 1,0-1,1-1,-1 1,-1-1,1 1,0-1,0 0,-1 0,1-1,-1 1,1-1,-1 0,1-1,6-1,14-10</inkml:trace>
  <inkml:trace contextRef="#ctx0" brushRef="#br0" timeOffset="6402.001">4544 0,'-39'63,"22"-40,0 2,2 0,1 0,1 2,1 0,2 0,0 1,2 0,1 0,-3 30,19 105,-8-158,0 0,1 0,-1 0,1 0,0 0,0 0,0-1,1 1,0-1,0 0,0 0,0 0,0 0,1 0,0-1,0 1,0-1,0 0,0-1,1 1,-1-1,1 1,0-1,0-1,-1 1,1-1,0 0,1 0,-1 0,1 0,1-1,0 0,0-1,0 1,-1-1,1-1,0 1,0-1,-1 0,1-1,-1 1,0-1,0 0,0-1,0 0,0 0,-1 0,0 0,0-1,0 0,0 0,-1-1,0 1,0-1,0 0,-1 0,0 0,0 0,0-1,-1 1,0-1,0 1,-1-1,1 0,-2 0,1 0,-1 0,0 1,0-1,-1 0,0 0,0 0,-1 0,0 1,0-1,-3-6,2 9,0-1,-1 0,0 1,0 0,0 0,0 0,-1 1,0-1,0 1,1 0,-2 0,1 1,0-1,0 1,-1 0,1 1,-1-1,0 1,0 0,1 1,-1-1,0 1,0 0,1 1,-1-1,0 1,0 0,1 1,-1-1,1 1,-1 0,1 1,0 0,-42 27,26-14</inkml:trace>
  <inkml:trace contextRef="#ctx0" brushRef="#br0" timeOffset="7817.03">5757 85,'-176'395,"134"-285,61-131,96-164,60-105,-175 291,1-1,-1 0,0 1,0-1,1 1,-1-1,0 0,1 1,-1-1,0 0,1 1,-1-1,1 0,-1 0,1 0,-1 1,0-1,1 0,-1 0,1 0,-1 0,1 0,-1 0,1 0,-1 0,1 0,-1 0,1 0,-1 0,1 0,-1 0,1 0,-1 0,0-1,1 1,-1 0,1 0,-1-1,0 1,1 0,-1 0,1-1,-1 1,0 0,1-1,-1 1,0-1,0 1,1 0,-1-1,0 1,0-1,0 1,1-1,-1 1,-6 41,0-23,1-1,1 2,1-1,1 0,0 1,1-1,1 1,1-1,1 1,0-1,1 0,1 0,2 2,-2-14,1 0,-1-1,1 0,0 0,1 0,-1-1,1 0,0 0,0 0,0-1,1 0,-1 0,1 0,-1-1,1 0,0 0,0-1,0 0,0 0,0-1,0 0,1 0,-1 0,0-1,0 0,0 0,0-1,-1 0,1 0,0-1,-1 0,1 0,-1-1,0 1,0-1,0 0,-1-1,2-2,24-21,-3-3,0 0,-2-1,-2-2,-1-1,-1 0,16-39,-5 4,-21 39</inkml:trace>
  <inkml:trace contextRef="#ctx0" brushRef="#br0" timeOffset="6821.522">5193 57,'-14'4,"1"1,0 1,0 0,1 0,0 1,0 1,0 0,1 1,1 0,-1 1,1 0,1 0,0 1,1 0,0 1,0 0,1 0,1 0,-4 10,10-17,1 1,-1-1,1 0,0 1,0-1,0 0,1 0,0 0,0 0,0 0,1 0,0-1,0 1,0-1,0 1,0-1,1 0,0 0,0-1,0 1,0-1,1 0,-1 0,1-1,0 1,0-1,0 0,0 0,0 0,0-1,0 0,1 0,-1 0,0-1,1 0,-1 0,1 0,-1 0,0-1,1 0,-1 0,0-1,0 1,0-1,4-2,-2 2,-1-1,1 1,0-2,-1 1,0 0,0-1,0 0,0-1,-1 0,1 1,-1-1,-1-1,1 1,-1-1,1 0,-2 0,1 0,-1-1,0 1,0-1,-1 0,1 1,-2-1,1 0,-1 0,0-1,0 1,-1-6,1 6,0 1,0 0,-1-1,0 1,0-1,0 1,-1 0,0-1,0 1,-1 0,0 0,0 0,0 0,-1 0,0 0,0 0,0 1,-1 0,1-1,-1 1,-1 1,1-1,-1 1,0-1,0 2,0-1,0 0,-1 1,1 0,-1 0,-3-1,-12 0</inkml:trace>
  <inkml:trace contextRef="#ctx0" brushRef="#br0" timeOffset="7202.92">5136 311,'-19'19,"1"0,1 2,0 0,2 1,0 0,2 2,1-1,0 1,-2 12,12-33,1 1,-1 0,1 1,0-1,0 0,0 0,1 0,-1 1,1-1,0 0,0 1,1-1,-1 0,1 0,0 1,0-1,0 0,1 0,0 0,0 0,0 0,0-1,0 1,0-1,1 1,0-1,0 0,0 0,0 0,0 0,1-1,-1 1,1-1,0 0,0 0,-1 0,1 0,1-1,-1 0,0 0,0 0,0 0,0 0,5-1,-5 0,1 0,0 0,-1-1,1 0,0 0,-1 0,1 0,-1-1,1 1,-1-1,0 0,1-1,-1 1,-1-1,1 0,0 0,0 0,-1 0,0 0,0-1,0 0,0 0,0 0,-1 0,0 0,0 0,0 0,0-1,-1 1,1-2,2-9,0 1,-1-1,-1 0,0-1,-1 1,0 0,-2-1,-1-11,2 22,0 0,-1 1,0-1,1 0,-2 0,1 1,0-1,-1 1,0-1,0 1,0 0,-1 0,0 0,1 0,-1 0,-1 0,1 1,0-1,-1 1,0 0,0 0,0 1,0-1,0 1,0 0,-1 0,1 0,-1 0,1 1,-1 0,1 0,-1 0,0 1,-4-1,-7 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22.3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1144 1,'-48'2,"1"3,1 2,-1 2,-21 7,-141 49,161-33,47-31,1 0,-1 0,1 0,-1 0,1 0,-1 0,1 0,0 1,-1-1,1 0,0 0,0 0,0 0,0 1,0-1,0 0,0 0,0 0,1 1,-1-1,0 0,1 0,-1 0,1 0,-1 0,1 0,-1 0,1 0,0 0,0 0,-1 0,1 0,0 0,0-1,0 1,0 0,0 0,0-1,0 1,0-1,0 1,0-1,1 0,-1 1,1-1,152 47,-126-38,64 32,-91-40,0 0,0 0,0 0,0 0,-1 1,1-1,0 0,-1 0,1 0,-1 1,1-1,-1 0,0 0,1 1,-1-1,0 0,0 1,0-1,0 0,0 1,0-1,-1 0,1 1,0-1,-1 0,1 1,-1-1,1 0,-1 0,1 0,-1 1,0-1,0 0,0 0,1 0,-1 0,0 0,0-1,0 1,-2 1,-46 31,45-31,-164 69,-212 119,136-55,175-78,68-56,1 0,-1 0,1 0,0 1,-1-1,1 0,0 0,0 0,0 0,-1 1,1-1,0 0,1 0,-1 0,0 1,0-1,0 0,1 0,-1 0,1 0,-1 0,1 1,-1-1,1 0,-1 0,1 0,0 0,0-1,0 1,-1 0,1 0,0 0,0-1,0 1,0 0,0-1,0 1,1-1,-1 1,1-1,47 18,169-14,35-32,-16-2,-213 30</inkml:trace>
  <inkml:trace contextRef="#ctx0" brushRef="#br0" timeOffset="1101.771">1454 114,'-27'233,"13"-67,-3 59,18-218,-1 0,0 0,0 0,-1 1,0-1,0 0,-1-1,0 1,0 0,0 0,-1-1,0 1,0-1,-1 0,0 0,0 0,0 0,-5-3</inkml:trace>
  <inkml:trace contextRef="#ctx0" brushRef="#br0" timeOffset="1353.92">1425 170,'29'0,"24"0,7 0,-1 0,-6 0,-7-5,-7-1,-10 0</inkml:trace>
  <inkml:trace contextRef="#ctx0" brushRef="#br0" timeOffset="1585.005">1341 565,'38'5,"23"1,5-5,-4-2,-7-2,-8 0,-13 1</inkml:trace>
  <inkml:trace contextRef="#ctx0" brushRef="#br0" timeOffset="2384.787">1764 762,'3'6,"-3"-4,0 0,1-1,-1 1,0-1,1 1,-1-1,0 1,1 0,0-1,-1 0,1 1,0-1,0 1,0-1,0 0,0 0,0 0,0 1,0-1,1 0,-1 0,0 0,1-1,-1 1,0 0,1 0,-1-1,1 1,-1-1,1 1,0-1,-1 0,1 0,-1 0,1 0,0 0,-1 0,1 0,-1 0,1 0,-1-1,1 1,0-1,-1 1,1-1,-1 0,0 1,1-1,0 0,55-64,-55 65,1 0,-1 1,0 0,0 0,0-1,0 1,0 0,0 1,0-1,0 0,0 0,0 1,-1-1,1 1,-1 0,1 0,-1-1,0 1,1 0,-1 0,0 0,0 0,0 0,-1 0,1 1,0-1,-1 0,1 1,1 3,25 51,-2 2,-3 1,12 55,-30-96,-1-1,0 1,-1 0,-1 0,-1 0,0 0,-2 0,0 0,-2 3,4-19,-1 0,0 0,0 0,0-1,0 1,0 0,-1-1,1 1,-1-1,1 1,-1-1,0 1,0-1,0 0,0 0,-1 0,1 0,0-1,-1 1,0-1,1 1,-1-1,0 0,1 0,-1 0,0 0,0-1,0 1,0-1,0 0,0 1,0-1,0-1,0 1,0 0,0-1,0 1,1-1,-1 0,0 0,0 0,1-1,-1 1,0 0,1-1,-1 0,-1-1,2-1,0-1,0 1,1 0,-1-1,1 0,0 1,0-1,0 0,1 0,0 1,0-1,0 0,0 0,1 0,0 1,0-1,0 0,1 1,-1-1,1 1,0 0,0-1,1 1,-1 0,1 0,0 0,0 1,0-1,1 1,-1-1,4-1,8-17,44-63,-52 68</inkml:trace>
  <inkml:trace contextRef="#ctx0" brushRef="#br0" timeOffset="2715.478">2329 565,'38'-5,"27"-6,8-1,-4 1,-10 2,-9 3,-8 3,-7 1,-5 2,-7 0</inkml:trace>
  <inkml:trace contextRef="#ctx0" brushRef="#br0" timeOffset="2971">2442 735,'33'4,"41"-7,11-4,-3 0,-6-4,-11-1,-8-2,-8 1,-7 3,-12 2</inkml:trace>
  <inkml:trace contextRef="#ctx0" brushRef="#br0" timeOffset="3234.323">3654 311,'-34'18,"1"1,1 1,0 2,2 1,-18 19,19-18,11-9,5-7,1 1,0 0,1 1,0 0,0 1,1 0,0 1,1 0,1 0,0 1,0 0,2 0,-1 1,2 0,-2 4,7-14,0-1,0 1,0 0,0 0,1-1,-1 1,1 0,0-1,0 1,0-1,1 1,-1-1,1 1,0-1,0 0,0 0,0 0,0 0,1 0,-1-1,1 1,0-1,0 1,0-1,0 0,0 0,0 0,1-1,-1 1,1-1,-1 0,1 0,0 0,125 17,-91-18,1-1,-1-2,1-2,-1-1,0-3,-1 0,0-3,-1 0,30-17,-23 10,-1-2,-1-2,-1-1,-1-2,-1-2,-1-2,21-23,-53 49,0 0,-1 0,1 0,-1-1,0 0,0 0,0 0,-1 0,0 0,0-1,0 0,-1 1,1-1,-2 0,1 0,0 0,-1 0,0-1,-1 1,0 0,1 0,-2-1,1 1,-1 0,0 0,0 0,-1 0,0 0,0 0,0 0,-1 0,0 1,0-1,0 1,-1 0,1 0,-1 0,-1 0,1 1,0-1,-1 1,-3-2,-16-1,0 0,-1 2,0 0,0 2,0 1,0 0,0 2,0 1,0 1,0 2,-13 3,-11 0</inkml:trace>
  <inkml:trace contextRef="#ctx0" brushRef="#br0" timeOffset="3417.18">3260 593,'53'-10,"50"-12,23-3,0 3,-8 1,-14 3,-11 5,-11 0,-10 3,-2 2,-5 3,-3 2,-2 2,-3 1,-5-5,-12-1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1 254,'254'28,"-84"-45,-47-17,-104 22</inkml:trace>
  <inkml:trace contextRef="#ctx0" brushRef="#br0" timeOffset="270.445">28 479,'39'0,"31"0,9 0,-4 0,-11 0,-10 0,-11 0,-6 0,-7 0,-2-5,-1-1,-6 0</inkml:trace>
  <inkml:trace contextRef="#ctx0" brushRef="#br0" timeOffset="823.578">339 0,'295'161,"-289"-159,0 1,0 0,0 0,0 0,-1 1,1 0,-1 0,0 0,0 1,-1-1,1 1,-1 0,0 1,0-1,-1 1,1-1,-1 1,-1 0,1 0,-1 1,0-1,0 0,-1 1,0 0,0 6,-1 0,0-1,-1 1,-1 0,0 0,0-1,-1 1,-1-1,0 0,-1 0,0 0,-1-1,0 0,-1 0,0 0,-1-1,-6 7,-18 18,-2-1,-2-2,0-1,-7 1,16-11,-24 26,32-25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247 130,'-246'564,"349"-778,59-168,-133 327,-19 82,-9 51,-3-58,2 0,0 1,2-1,0 0,1 0,1 0,1-1,1 2,-5-18,5 15,1 0,0-1,1 0,1 0,1-1,0 0,1 0,11 10,-16-20,-5-4,0 1,0-1,0 0,1 0,-1 0,1 0,-1 0,1-1,0 1,0 0,0-1,0 1,0-1,0 0,0 1,0-1,0 0,1 0,-1-1,0 1,1 0,-1-1,1 1,-1-1,0 0,1 0,-1 0,1 0,-1 0,1-1,-1 1,1-1,-1 1,0-1,1 0,-1 0,0 0,0 0,0-1,0 1,1-1,11-18,-1-1,0 0,-2 0,-1-1,-1-1,3-10,-10 30,75-254,-49 171,-18 72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3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9,'29'4,"23"3,9-1,-3-2,-5 0,-7-2,-7-6,-5-1,-4-1,-6-4,-8-1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4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0,'39'5,"22"1,5 0,-3-1,-8-6,-9-3,-7-1,-10 1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7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0,'-1'12,"-18"274,18-282,1 0,-1 0,1-1,0 1,0 0,0 0,0 0,1-1,-1 1,1 0,0-1,0 1,1 0,-1-1,1 1,0-1,0 0,0 0,0 0,0 0,1 0,-1 0,1 0,0-1,0 1,0-1,0 0,0 0,0 0,1 0,-1-1,1 1,-1-1,1 0,0 0,-1 0,3 0,5-5,0 0,0 0,0-1,-1 0,1-1,-1-1,0 1,-1-1,0-1,0 0,-1 0,0-1,0 0,-1 0,0-1,0 0,-1 0,-1-1,1-1,-6 12,71-112,-78 161,2 50,5-95,1-1,-1 0,1 1,0-1,0 0,0 0,0 0,0 0,1 0,-1 0,1 0,0 0,0-1,0 1,0 0,1-1,-1 0,1 0,-1 1,1-2,0 1,0 0,0 0,0-1,0 0,0 1,0-1,2 0,5-1,-1 0,0-1,1 0,-1 0,0-1,1 0,-1-1,0 0,-1 0,1-1,0 0,-1-1,0 0,0 0,-1 0,1-1,-1 0,6-7,-1-3,1 0,-2 0,0-1,-1-1,-1 1,-1-2,1-2,9-17,6-42,-26 62</inkml:trace>
  <inkml:trace contextRef="#ctx0" brushRef="#br0" timeOffset="368.002">898 141,'-15'10,"-9"7,-5 2,2 1,10 3,14-2,6-1,8 2,7 1,0 2,-2 2,-10-5,-5 0,-8-5,-7-4,-2-10,-2-5,1-3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1 198,'29'0,"14"0,5 0,-1 0,-4 0,-4-5,-10-1</inkml:trace>
  <inkml:trace contextRef="#ctx0" brushRef="#br0" timeOffset="255.709">227 1,'-10'38,"-7"27,-1 8,2-4,4-10,4-9,4-8,6-7,4-5,5-7,1-7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49.9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4 373,'53'-13,"0"-2,-1-3,-1-1,-1-3,-1-2,-1-3,44-30,-86 53,1 0,-1 0,0 0,0-1,0 0,-1 0,0-1,0 1,0-1,-1 0,0 0,0-1,0 1,-1-1,0 0,0 0,-1 0,1 0,-2-1,1 1,-1-1,0 1,-1 0,0-1,0 1,0-1,-1 7,0 0,0 0,0 0,0 1,0-1,0 0,0 1,-1-1,1 1,0-1,0 1,0 0,-1-1,1 1,0 0,0 0,-1 0,1 0,0 0,0 0,-1 0,1 0,0 1,0-1,-1 1,1-1,0 0,0 1,0 0,0-1,0 1,0 0,0-1,0 1,0 0,0 0,0 0,0 0,1 0,-1 0,0 0,1 0,-1 0,1 0,-1 1,1-1,-1 0,1 0,0 0,0 1,-1-1,1 1,-17 33,2 1,2 1,1 0,1 0,2 1,2 1,2 0,-1 32,0-20,-13 194,14-139,-5 0,-16 66,22-154,0-1,0 1,-2-1,0 0,-1 0,-1-1,0 0,-1 0,-1-1,0 0,-1-1,-1 0,0 0,-1-2,0 1,-1-2,-1 0,0 0,-10 4,21-14,0 0,0 0,-1-1,1 1,0-1,0 0,-1 0,1-1,0 1,0-1,-1 0,1 0,0 0,0-1,0 1,0-1,0 0,1 0,-1-1,1 1,-1-1,1 1,0-1,0 0,0-1,0 1,1 0,-1-1,1 1,0-1,0 0,0 0,0 0,1 0,-1 0,1 0,0 0,1 0,-1-1,1 1,0 0,0-1,0 1,0 0,1-2,-3-17,1 1,2-1,0 0,1 1,1-1,1 1,1 0,1 0,1 0,1 1,1 0,1 0,0 1,2 1,0 0,1 0,1 1,11-10,12-9,-24 23,1 0,0 1,0 0,1 2,1 0,16-9,-13 12</inkml:trace>
  <inkml:trace contextRef="#ctx0" brushRef="#br0" timeOffset="283.259">709 514,'-20'42,"1"2,3 0,2 1,-4 22,11 26,8-92,-1 1,0-1,1 0,-1 0,0 0,1 1,0-1,-1 0,1 0,0 0,-1 0,1 0,0 0,0 0,0 0,0-1,0 1,0 0,0 0,0-1,0 1,0-1,0 1,0-1,1 1,-1-1,0 0,0 1,1-1,-1 0,0 0,0 0,1 0,-1 0,0 0,0-1,1 1,-1 0,0-1,0 1,0 0,0-1,1 0,-1 1,0-1,0 0,0 1,0-1,0 0,0 0,-1 0,1 0,1-1,49-49,-41 34,0 0,-1-1,-1 0,-1-1,0 0,-2 0,0 0,2-20,-10-35,-3 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35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87,'0'313,"-1"-310,0 0,1-1,-1 1,1 0,-1 0,1 0,0 0,0 0,0 0,1 0,-1 0,1 0,-1 0,1 0,0 0,0-1,1 1,-1 0,0-1,1 1,-1-1,1 1,0-1,0 0,0 0,0 0,0 0,1 0,-1 0,1 0,-1-1,1 1,-1-1,1 0,0 0,0 0,0 0,-1 0,1-1,1 1,7-5,1-1,-1 0,0-1,0 0,0 0,-1-1,0-1,0 0,-1 0,0-1,-1 0,0 0,0-1,70-95,-55 142,-22-33,-1 1,1-1,0 0,0 0,0 1,0-1,1 0,-1 0,1 0,0-1,0 1,1 0,-1-1,1 1,0-1,0 0,0 0,0 0,0 0,1-1,-1 1,1-1,0 0,0 0,0 0,0 0,0-1,0 0,0 0,0 0,1 0,-1-1,0 1,1-1,-1 0,0 0,2-1,2-3,0-1,-1 1,0-1,0-1,0 1,0-1,-1-1,0 1,0-1,-1 0,0 0,0-1,-1 1,1-1,1-7,7-7,-2 3,-1 0,0-1,-2 0,0-1,-2 1,0-1,-1 0,-1-1,-1 1,-1-1,-1 0,-1-7,-1 17</inkml:trace>
  <inkml:trace contextRef="#ctx0" brushRef="#br0" timeOffset="400.205">682 454,'-5'15,"-2"9,1 5,1 3,6-4,8-7,7-7,6-6,4-4,2-3,1-1,-4-2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3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72,'7'-4,"1"0,-1 0,0 1,1 0,0 0,0 1,0 0,0 0,0 1,0 0,0 1,0 0,0 0,5 1,3-1,159-33,-161 29,61-3,-69 11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4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0,'29'5,"19"-4,6-1,-1-1,-5 0,-6-1,-5 1,-4 1,-8-1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320 61,'-10'-8,"0"2,0-1,-1 1,1 0,-1 1,-1 1,1 0,-1 0,0 1,0 0,0 1,0 1,0 0,0 0,0 1,-1 1,1 0,0 1,0 0,0 1,-4 1,11 0,0 0,0 1,1-1,-1 1,1 0,0 0,0 0,1 0,0 1,0 0,0-1,0 1,1 0,0 1,0-1,1 0,0 0,0 1,0-1,1 1,0-1,0 1,0-1,1 0,0 1,1-1,-1 0,1 0,0 0,1 0,-1 0,1 0,0 0,1-1,-1 0,1 1,0-1,1-1,-1 1,1-1,0 1,5 2,-1-4,1-1,0 0,0-1,0 0,0 0,0-1,0 0,0-1,-1 0,1-1,0 0,0 0,-1-1,1 0,-1-1,0 0,0 0,0-1,-1-1,0 1,0-1,0 0,0-1,1-2,163-173,-172 183,0-1,0 1,0-1,0 1,0-1,0 1,1-1,-1 1,0-1,0 0,0 1,1-1,-1 1,0-1,0 0,1 1,-1-1,0 0,1 1,-1-1,0 0,1 1,-1-1,0 0,1 0,-1 1,1-1,-1 0,1 0,-1 0,0 0,1 0,-1 0,1 0,-1 1,1-1,-1 0,1-1,-1 1,1 0,-1 0,1 0,-1 0,0 0,1 0,-1-1,1 1,-15 49,-19 40,-54 186,76-223,-9 116,30-133,-3-30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2:45.7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54,'-16'31,"2"0,1 1,1 1,2 0,1 0,2 1,-3 31,10-62,-1-1,0 1,1 0,0 0,0 0,0 0,0-1,0 1,0 0,1 0,-1 0,1 0,0-1,0 1,0 0,0-1,0 1,1-1,-1 1,1-1,0 0,-1 1,1-1,0 0,0 0,1 0,-1-1,0 1,1 0,-1-1,1 1,-1-1,1 0,0 0,-1 0,1 0,0-1,0 1,-1-1,1 0,0 1,0-1,0 0,0-1,0 1,0 0,-1-1,3 0,9-5,-1 0,0 0,-1-1,0-1,0 0,0 0,-1-2,-1 1,1-1,-2-1,1 1,-1-2,-1 1,0-1,0-3,-4 11,0-1,-1 0,1 0,-1 0,-1 0,1-1,-1 1,0-1,0 1,0-1,-1 0,0 1,0-1,0 0,-1 0,0 0,0 0,-1 0,1 0,-1 1,-1-1,1 0,-1 0,0 1,0-1,0 1,-1 0,0-1,0 1,-1 1,1-1,-1 0,0 1,0 0,0 0,-1 0,1 0,-1 1,0 0,0 0,-1 0,-1-1,0 3,0 0,0 1,0 0,1 0,-1 0,0 1,0 0,1 0,-1 1,1 0,-1 0,1 0,0 1,0 0,0 0,0 1,0 0,1 0,-1 0,-1 2,-11 9</inkml:trace>
  <inkml:trace contextRef="#ctx0" brushRef="#br0" timeOffset="348.57">262 393,'-28'22,"1"1,1 0,1 2,1 2,1 0,1 1,2 1,-10 19,27-44,0 0,0 0,1 0,-1 0,1 0,0 1,0-1,0 0,1 1,0 0,0-1,0 1,0 0,1 0,0-1,0 1,0 0,0 0,1-1,0 1,0 0,0-1,1 1,-1-1,1 1,0-1,0 0,1 1,-1-1,1 0,0-1,0 1,0 0,1-1,-1 0,1 0,0 1,4-2,0 0,0-1,0 0,0 0,0 0,0-1,0 0,0-1,0 0,0 0,0-1,0 0,-1 0,1-1,-1 0,1 0,-1-1,0 1,0-2,-1 1,1-1,-1 0,0 0,0-1,0 0,-1 0,0 0,0-1,-1 1,0-1,0 0,0-1,-1 1,0-1,-1 1,0-1,0 0,0 0,-1-4,1 5,-1 0,-1 0,1 0,-1 0,0 0,-1 0,0 0,0 0,0 0,-1 0,0 0,0 1,-1-1,0 1,0-1,-1 1,1 0,-1 0,0 1,-1-1,0 1,0 0,0 0,0 0,-1 1,1 0,-1 0,0 0,-1 1,1 0,-3-1,-14-4,3 2</inkml:trace>
  <inkml:trace contextRef="#ctx0" brushRef="#br0" timeOffset="4383.246">742 167,'-25'18,"1"0,0 2,2 1,0 0,2 2,0 0,1 2,-12 21,28-41,-1 1,1 0,0 1,0-1,1 0,-1 1,2-1,-1 1,1 0,0 0,0-1,1 1,-1 0,2 0,-1 0,1 0,0-1,0 1,1 0,0-1,0 1,1-1,-1 1,2-1,-1 0,0 0,1-1,0 1,1-1,-1 0,1 0,0 0,0 0,1-1,-1 0,1 0,0-1,4 3,1-4,-1 1,1-2,-1 1,1-1,0-1,-1 0,1-1,0 0,-1 0,1-1,-1-1,0 1,1-2,-1 1,-1-2,1 1,0-1,-1-1,0 1,6-7,4-2,-1-1,-1-1,-1-1,0-1,-1 0,0-1,-2 0,11-21,-20 34,0 0,-1 0,1 0,-1-1,0 0,-1 1,0-1,0 0,0 0,-1 0,0 0,-1 0,1 0,-1 0,-1 0,1-1,-1 1,0 0,-1 0,0 1,0-1,0 0,-1 0,0 1,0 0,-1-1,0 1,0 1,0-1,-1 0,0 1,0 0,0 0,0 1,-1-1,0 1,0 0,0 1,0 0,-1 0,1 0,-6-1,2 2,1 1,-1 0,0 1,0 0,0 0,1 1,-1 1,0-1,1 2,-1-1,1 1,0 1,0-1,0 2,0-1,0 2,-10 5</inkml:trace>
  <inkml:trace contextRef="#ctx0" brushRef="#br0" timeOffset="5130.575">1363 111,'-38'64,"3"3,4 0,2 2,-1 13,22-60,-15 49,96-240,39-88,-112 257,0 0,0 0,1 1,-1-1,0 0,0 1,0-1,1 0,-1 0,0 0,0 1,1-1,-1 0,0 0,0 0,1 1,-1-1,0 0,1 0,-1 0,0 0,1 0,-1 0,0 0,0 0,1 0,-1 0,0 0,1 0,-1 0,0 0,1 0,-1 0,0 0,1 0,-1 0,0 0,1 0,-1 49,0-42,-2 29,0-27,0 1,1-1,-1 1,2-1,-1 1,2 0,-1-1,1 1,0 0,1-1,1 1,-1-1,1 0,1 0,-1 0,2 0,-1-1,1 1,1-1,-1 0,1-1,1 0,-1 1,1-2,0 1,1-1,2 2,-5-7,0 1,0 0,0-1,1 0,-1 0,0-1,0 1,0-1,1-1,-1 1,0 0,0-1,0 0,0-1,1 1,-2-1,1 0,0 0,0 0,-1-1,1 1,-1-1,0 0,1-1,-2 1,1-1,0 0,-1 1,1-2,-1 1,0 0,-1-1,1 1,-1-1,1-1,11-19,-1 0,-1-1,-1 0,-1-1,-1 0,-2-1,0 0,-2 0,-2-1,0 1,-2-1,-1-18,-1 23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08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256 414,'-1'0,"1"-1,-1 0,1 0,-1 1,1-1,-1 0,1 1,-1-1,0 0,1 1,-1-1,0 1,0-1,1 1,-1-1,0 1,0 0,0-1,0 1,1 0,-1 0,0 0,0 0,0-1,0 1,0 0,0 0,0 1,1-1,-1 0,0 0,0 0,0 1,0-1,0 0,1 1,-1-1,0 1,0-1,1 1,-1-1,0 1,1-1,-1 1,0 0,1-1,-1 1,1 0,-1 0,1-1,-1 1,1 0,0 0,-1 0,1 0,0-1,0 1,0 0,0 0,-1 0,1 0,0 0,1 0,-1 0,0-1,0 1,0 0,1 1,-16 39,2 1,1 1,3 0,1 0,3 1,1 7,-8 49,-79 412,48-238,42-271,0 0,0 0,0-1,1 1,-1 0,1 0,0 0,-1 0,1 0,1 0,-1 0,0-1,1 1,-1 0,1 0,0 0,0 0,0-1,0 1,1-1,-1 1,1-1,-1 1,1-1,0 0,0 1,0-1,0 0,0-1,1 1,-1 0,0-1,1 1,-1-1,1 1,0-1,0 0,-1 0,1-1,3 1,106-22,62-18,121 67,1-16,-88 3,0-9,56-11,139-22,303-29,109-30,115-17,-182 27,-505 59,230 13,-237 7,-147-3,214-11,30-46,-299 49,71-30,-102 33,0 1,-1-1,1 0,-1 0,0 1,0-1,0-1,-1 1,0 0,0 0,0-1,0 1,-1 0,0-1,0 1,-1 0,0-1,1 1,-2 0,1 0,-1 0,1 0,-1 0,-1-1,-5-33,-25-193,27 165,-5-27,4 0,4 0,4 0,6-21,29-101,-35 215,0-1,0 1,-1-1,1 1,0-1,-1 0,1 1,-1-1,0 0,1 1,-1-1,0 0,0 1,0-1,0 0,-1 1,1-1,0 1,-1-1,1 0,-1 1,1-1,-1 1,0-1,0 1,1-1,-1 1,0 0,0-1,-1 1,1 0,0 0,0 0,-1 0,1 0,0 0,-1 0,1 0,-1 0,1 1,-1-1,1 1,-1-1,-7 3,0 0,1 0,0 1,0 0,0 1,0 0,0 0,1 1,-1-1,1 2,-5 4,-56 32,36-32,0-1,0-1,-1-2,0-1,0-1,0-2,-32-3,-294 25,84-12,-548 2,-191-64,300 21,522 21,-462-2,343 30,1 14,2 13,-213 64,442-91,16-2,0-2,-1-3,-1-3,0-3,0-2,-1-4,-12-3,-173-83,230 83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14.4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0 983,'16'-23,"-2"0,0-1,-2 0,-1-1,-1-1,-1 1,-1-1,-1-1,3-25,-15 16,-7 52,7 19,1 1,2 0,2 0,1 0,1 0,3-1,1 4,9 109,-14 2,-18 149,-13-14,2-86,25-194,1 1,0 0,0 0,1 0,0 1,0-1,0 0,1 0,0 1,0-1,0 0,1 0,0 0,0 1,1-1,0 0,0 0,0-1,1 1,-1 0,2-1,-1 1,0-1,1 0,0 0,0-1,1 1,-1-1,1 0,0 0,0 0,0-1,1 0,-1 0,1 0,0 0,106-14,-56 0,254-24,137 8,-7-1,148 17,199-56,-211-3,62 11,-121 17,366-42,-741 65,443-47,-59 35,-136 6,3-18,-376 41,197-24,128 5,-259 17,0-5,67-15,-110 17,164-22,-63 7,39-12,-96 26,35-12,-118 18,0 1,0 0,0-1,0 1,0 0,0-1,-1 1,1-1,-1 1,1-1,-1 1,0-1,1 0,-1 1,0-1,0 0,0 1,0-1,0 1,-1-1,1 0,0 1,-1-1,1 1,-1-1,0 1,1-1,-1 1,0 0,0-1,0 1,0 0,0-1,0 1,0 0,0 0,-1 0,1 0,-1 0,-7-13,-1-5,1 0,1-1,1 0,0-1,2 1,0-1,1 0,1-1,2 1,0 0,1-5,-25-250,-3 6,28 264,-4-43,-2 2,-2-1,-2 1,-2 0,-16-41,-48-55,74 138,0 1,-1-1,1 1,-1 0,0 0,0 0,0 0,0 0,-1 1,1 0,-1-1,0 1,0 1,0-1,-1 0,1 1,-1 0,1 0,-1 0,0 1,1 0,-1 0,0 0,0 0,0 1,0 0,0 0,0 0,0 0,-3 2,-277 36,-640 51,-581 68,1047-120,406-37,0-1,0-3,0-2,1-3,0-2,0-2,-4-4,39 13,-14-5,-147-23,48 43,125-11,0 2,0-1,0 1,0-1,1 1,-1 1,1-1,0 0,-1 1,1 0,0 0,0 1,1-1,-1 1,1-1,0 1,0 0,0 0,0 1,1-1,-1 1,1-1,1 1,-2 1,-1 15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5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90,'38'-17,"281"-41,-235 50,1 3,-1 4,1 3,36 0,260 26,-79-1,26 4,1009-32,-942-26,61 27,-129 27,798-27,-984 0,-129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27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91,'27'11,"56"7,0-4,0-3,2-4,-1-4,0-3,16-5,57 2,368-28,-345 16,167 22,-138 3,325 2,-63 23,-190-13,40 13,-298-33,179 19,97-5,402-18,-169-26,1104 29,-487-1,-769-28,-43 16,-57-5,166 15,-211 4,13 9,-180-1,1-3,-1-4,1-2,13-4,154-26,432 29,227 0,-583-28,167 28,-254 29,-55-47,140 6,-141-15,95 15,-138 0,1 5,104 8,-75 1,69-32,0 30,-82-26,53 20,-28 5,-81 7,-50-5,2 1,0-2,0-2,0-1,22-6,-1-1,1 3,0 3,0 3,38 4,10-2,145 0,-226 4,-4 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65,'38'-5,"28"-6,6-1,-3 1,-14-3,-16 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4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216 170,'-5'19,"-6"16,-2 7,-3 6,1-1,-1-3,1-5,-1-3,2-4,-1-2,-3-2,1 0,-1-6,3-1,4-4</inkml:trace>
  <inkml:trace contextRef="#ctx0" brushRef="#br0" timeOffset="397.459">130 254,'1'-1,"0"0,0 0,0 0,0 0,0 0,0 0,0 0,0 0,0 0,0 1,0-1,0 0,1 1,-1-1,0 1,0 0,1-1,-1 1,0 0,1 0,-1-1,0 1,1 0,-1 1,0-1,1 0,-1 0,0 0,1 1,-1-1,0 1,0-1,1 1,-1-1,0 1,0 0,0 0,0-1,0 1,0 0,0 0,0 0,0 0,0 0,0 1,-1-1,1 0,0 0,-1 0,1 1,-1-1,0 0,1 0,-1 1,0-1,0 0,0 1,0-1,0 0,0 1,0-1,0 0,0 1,0-1,-1 1,15 140,-9-113,-2-8,2 1,0-1,1-1,0 1,2-1,8 15,-13-31,1-1,-1 0,1 0,-1 0,1 0,0 0,0-1,0 0,1 0,-1 0,1 0,-1-1,1 1,-1-1,1 0,0-1,-1 1,1-1,0 0,0 0,-1-1,1 1,0-1,-1 0,1 0,0 0,-1-1,0 0,1 0,-1 0,0 0,0-1,0 1,0-1,0 0,-1 0,0-1,1 1,-1-1,0 0,-1 1,1-1,1-3,26-35,-1-1,-2-2,-3-1,-1-1,13-42,-15 41,43-158,-59 182</inkml:trace>
  <inkml:trace contextRef="#ctx0" brushRef="#br0" timeOffset="996.1">950 197,'-2'44,"-2"-1,-1 0,-2-1,-2 0,-2 0,-8 15,2 1,10-32,0-1,-2 0,-1-1,-1 0,-1 0,-11 16,-27 3,30-33</inkml:trace>
  <inkml:trace contextRef="#ctx0" brushRef="#br0" timeOffset="1483.49">780 593,'7'5,"-1"-1,1 0,0 0,1 0,-1-1,0 0,1 0,0-1,0 0,0-1,0 0,0 0,0 0,0-1,0 0,0-1,0 0,0 0,0 0,0-1,-1-1,1 1,0-1,-1-1,0 1,0-1,0 0,0-1,0 0,14-13,0 0,-1-2,-1 0,0-1,-2-1,-1-1,-1 0,0-1,-2-1,-1 0,6-19,-14 35,0-1,-1 0,0 1,-1-1,0 0,-1 0,0 0,-1 0,0 0,0 0,-1 0,-1-7,2 17,0-1,0 0,-1 1,1-1,0 0,-1 1,1-1,0 0,-1 1,1-1,0 1,-1-1,1 1,-1-1,1 1,-1-1,0 1,1 0,-1-1,1 1,-1 0,0-1,1 1,-1 0,0 0,1 0,-1-1,0 1,1 0,-1 0,0 0,1 0,-1 0,0 0,1 0,-1 1,0-1,1 0,-1 0,0 0,1 1,-1-1,0 0,1 1,-1-1,1 1,-1-1,1 0,-1 1,1-1,-1 1,1 0,-1-1,1 1,0-1,-1 1,1-1,0 1,-1 0,1-1,0 1,0 0,0 0,-27 42,19-16,1 1,1 0,2 0,1 1,1-1,1 1,2 0,2 20,0 25,14 38,-12-88</inkml:trace>
  <inkml:trace contextRef="#ctx0" brushRef="#br0" timeOffset="2167.816">1598 508,'-102'12,"99"-12,0 1,0 0,0 0,0 0,0 0,0 0,0 1,0-1,0 1,1 0,-1 0,1 0,-1 0,1 1,0-1,0 0,0 1,0 0,0-1,0 1,1 0,-1 0,1 0,0 0,0 0,0 0,0 0,1 1,-1 1,2 1,0-1,1 1,0 0,0-1,0 1,1-1,-1 0,1 0,1 0,-1 0,1 0,-1-1,1 1,1-1,-1 0,1 0,-1-1,1 1,3 0,50 58,-57-59,0-1,0 0,0 1,0-1,0 1,-1 0,1-1,-1 1,0-1,0 1,0 0,0-1,0 1,-1 0,1-1,-1 1,1-1,-1 1,0-1,0 1,0-1,0 0,-1 1,1-1,-1 0,1 0,-1 0,0 0,0 0,0 0,0-1,0 1,0-1,0 1,-1-1,1 0,-3 1,1 0,0 0,0 0,0-1,0 1,0-1,-1 0,1-1,0 1,-1-1,1 1,-1-1,1-1,-1 1,1-1,0 0,-1 0,1 0,0 0,0-1,0 1,0-1,-4-2,-5-8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5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86 145,'4'7,"0"0,-1 0,1 0,-1 1,-1 0,0-1,0 1,0 0,-1 0,0 0,-1 0,0 0,0 0,-1 0,0 0,-2 7,-20 142,-6 30,9-77,23-95</inkml:trace>
  <inkml:trace contextRef="#ctx0" brushRef="#br0" timeOffset="354.087">30 88,'38'-9,"27"-4,8-4,-4 1,-10 3,-9 4,-8 3,-7 3,-5 2,-7 6,-7 2</inkml:trace>
  <inkml:trace contextRef="#ctx0" brushRef="#br0" timeOffset="602.59">1 484,'38'-5,"18"-1,4-5,-3-1,-7 3,-7 2,-6 2,-9 3</inkml:trace>
  <inkml:trace contextRef="#ctx0" brushRef="#br0" timeOffset="3288.859">510 597,'0'19,"0"21,0 8,0 1,0-3,0-4,0-10</inkml:trace>
  <inkml:trace contextRef="#ctx0" brushRef="#br0" timeOffset="3600.562">481 625,'19'0,"11"0,6 0,1 0,-6 0</inkml:trace>
  <inkml:trace contextRef="#ctx0" brushRef="#br0" timeOffset="3881.274">510 794,'28'0,"15"0,0 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3:3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75 452,'19'0,"16"-5,7-1,1 0,-2 1,-3 2,-4 1,-2 0,-6 2</inkml:trace>
  <inkml:trace contextRef="#ctx0" brushRef="#br0" timeOffset="13705.793">357 1,'-9'9,"-9"9,-5 5,-4 4,2 2,2 1,-1 0,4 0,0-5,4-3,0 1,-3 1,-2 1,-3 1,3 1,0-4,4-2,4-3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9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0,'-19'43,"-11"44,-1 15,5 1,7-8,7-10,10-10,5-13,8-8,6-8,0-7,2 0,3-3,2-2,3-2,-5-6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8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158 142,'-23'176,"17"-134,-1 0,-3-1,-1 1,-2-2,-2 0,-8 13,-16 14,28-47</inkml:trace>
  <inkml:trace contextRef="#ctx0" brushRef="#br0" timeOffset="454.894">45 536,'20'3,"-1"-1,1-1,0 0,0-2,-1 0,1-2,0 0,-1-1,0-1,0 0,0-2,-1 0,11-6,-15 2,1-1,-2 0,1-1,-2-1,0 0,0 0,-2-1,0 0,0-1,-2-1,0 1,4-14,-11 28,43-112,-45 115,1-1,0 0,0 1,0-1,0 0,0 1,-1-1,1 0,0 1,0-1,-1 0,1 0,0 1,0-1,-1 0,1 0,0 0,-1 1,1-1,0 0,-1 0,1 0,0 0,-1 0,1 0,0 1,-1-1,1 0,0 0,-1 0,1 0,-1 0,1-1,0 1,-1 0,1 0,0 0,-1 0,1 0,0 0,-1-1,1 1,0 0,0 0,-1 0,1-1,0 1,-1 0,1 0,0-1,0 1,0 0,-1-1,1 1,0 0,0-1,0 1,-72 175,69-166,-2 4,1 0,0 0,1 0,0 0,1 0,0 1,1-1,1 1,0-1,1 1,1-1,0 1,0-1,2 0,-1 0,2 0,-1-1,2 1,0-1,0 0,6 7,2-6</inkml:trace>
  <inkml:trace contextRef="#ctx0" brushRef="#br0" timeOffset="917.701">807 509,'-23'5,"14"-4,0 0,0 1,1 0,-1 0,1 1,0 0,0 1,0 0,0 0,1 0,-1 1,1 0,0 1,1 0,-4 3,9-6,0 0,1 0,-1 0,1 0,-1 0,1 0,0 0,0 0,1 0,-1 0,0 0,1 0,0 0,0 0,0 0,0 0,0-1,1 1,-1 0,1-1,0 1,-1-1,1 1,0-1,1 0,-1 0,0 0,1 0,-1 0,1-1,-1 1,1-1,0 1,0-1,27 27,-29-27,0 1,0-1,1 0,-1 1,0-1,0 0,0 1,0-1,-1 1,1 0,0-1,-1 1,1 0,-1-1,1 1,-1 0,0-1,0 1,0 0,0 0,0-1,0 1,0 0,-1 0,1-1,-1 1,1 0,-1-1,1 1,-1 0,0-1,0 1,0-1,0 0,0 1,0-1,0 0,-1 1,1-1,0 0,-1 0,1 0,-1 0,1 0,-1 0,1-1,-1 1,0-1,1 1,-1-1,0 1,1-1,-1 0,0 0,-1 0,-22 3,0-1</inkml:trace>
  <inkml:trace contextRef="#ctx0" brushRef="#br0" timeOffset="1272.922">948 1,'27'51,"-3"2,-2 0,-3 2,-2 0,-2 1,4 43,-19-83,-1-1,0 0,-2 0,0 0,0-1,-1 1,-1-1,-1 1,0-1,0-1,-2 1,1-1,-2-1,0 1,0-2,-1 1,-10 8,-77 65,76-71</inkml:trace>
  <inkml:trace contextRef="#ctx0" brushRef="#br0" timeOffset="2504.584">1202 762,'-124'273,"119"-259,16-26,16-26,8-15,3 2,1 2,34-31,-73 79,1 0,0 0,-1 0,1 1,0-1,-1 0,1 0,0 0,0 1,0-1,0 0,0 1,0-1,0 1,0-1,0 1,0-1,0 1,0 0,0 0,1-1,-1 1,0 0,0 0,0 0,0 0,0 0,0 0,1 1,-1-1,0 0,0 1,0-1,0 0,0 1,0 0,0-1,0 1,0-1,0 1,0 0,-1 0,1-1,0 1,0 0,-1 0,1 0,0 0,-1 0,1 0,-1 0,1 0,-1 0,0 0,1 0,-1 1,0-1,0 0,0 0,0 0,0 0,0 0,0 0,0 1,0-1,-1 0,1 0,0 0,6 105,-4-104,-1-1,0 1,0-1,1 0,-1 0,1 0,-1 0,1 0,-1 0,1 0,-1 0,1-1,0 1,0 0,-1-1,1 0,0 1,0-1,0 0,-1 0,1 0,0 0,0 0,0-1,-1 1,1 0,0-1,0 1,-1-1,1 0,0 0,-1 1,1-1,-1 0,1 0,-1-1,1 1,-1 0,0 0,0-1,1 1,-1-1,0 1,0-1,0 1,-1-1,1 1,0-1,-1 0,4-1,97-85,-101 87,1 0,-1 0,1 0,0 1,-1-1,1 0,0 1,-1-1,1 1,0-1,0 1,0-1,0 1,-1-1,1 1,0 0,0-1,0 1,0 0,0 0,0 0,0 0,0 0,0 0,0 0,0 0,0 0,0 0,0 0,0 1,-1-1,1 0,0 1,0-1,0 1,0-1,0 1,-1-1,1 1,0 0,-1-1,1 1,0 0,-1-1,1 1,-1 0,1 0,-1 0,1 0,-1-1,1 1,-1 0,0 0,0 0,0 0,1 0,-1 0,0 0,0 0,0 0,0 0,0 0,-7 63,-10 25,14-63</inkml:trace>
  <inkml:trace contextRef="#ctx0" brushRef="#br0" timeOffset="2756.896">1767 903,'-5'24,"-1"8</inkml:trace>
  <inkml:trace contextRef="#ctx0" brushRef="#br0" timeOffset="2908.771">1767 622,'0'0</inkml:trace>
  <inkml:trace contextRef="#ctx0" brushRef="#br0" timeOffset="3254.948">1936 1045,'98'-208,"-98"208,0 0,0 1,0-1,0 0,1 1,-1-1,0 0,0 1,0-1,1 0,-1 1,0-1,0 0,1 1,-1-1,0 0,0 0,1 1,-1-1,0 0,1 0,-1 0,0 1,1-1,-1 0,0 0,1 0,-1 0,1 0,-1 0,0 0,1 0,-1 0,1 0,-1 0,0 0,1 0,-1 0,0 0,1 0,-1 0,0-1,1 1,-1 0,1 0,-1 0,0 0,0-1,1 1,-1 0,0-1,1 1,-1 0,0 0,0-1,0 1,1 0,-1-1,0 1,3 43,-3-34,0-6,0-1,0 1,0 0,1-1,-1 1,1 0,-1-1,1 1,0-1,0 1,1-1,-1 0,0 1,1-1,-1 0,1 0,0 0,-1 0,1 0,0 0,0-1,1 1,-1-1,0 1,0-1,1 0,-1 0,1 0,-1 0,1 0,-1-1,1 1,0-1,-1 1,1-1,0 0,-1 0,1 0,-1-1,1 1,0-1,-1 1,1-1,-1 0,1 0,-1 0,1 0,-1 0,0-1,1 1,-1-1,6-4,0-1,-1 0,0-1,0 0,-1 0,0 0,0-1,-1 0,0 0,-1 0,3-9,-4 12,5-11</inkml:trace>
  <inkml:trace contextRef="#ctx0" brushRef="#br0" timeOffset="3617.663">2416 282,'34'0,"20"0,6 0,-2 0,-7 0,-7 0,-6 0,-4 0,-4 0,-2 0,-6 0</inkml:trace>
  <inkml:trace contextRef="#ctx0" brushRef="#br0" timeOffset="3854.956">2416 622,'43'-5,"34"-2,8-4,-6 0,-11 1,-12 3,-11 3,-13 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0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1 283,'9'0,"9"0,5 0,4 0,2 0,1 0,0 0,0 0,0 0,-1 0,0 0,-1-5,0-1,0 0,0 1,1 2,-1 1,-5 0</inkml:trace>
  <inkml:trace contextRef="#ctx0" brushRef="#br0" timeOffset="263.574">28 509,'34'0,"25"-5,8-1,-3-1,-8 2,-8 2,-13-4,-7 0,-3 0,-2 2,-4 2</inkml:trace>
  <inkml:trace contextRef="#ctx0" brushRef="#br0" timeOffset="678.43">283 0,'3'9,"-1"-1,1 1,1-1,-1 0,1 0,1 0,0-1,0 0,0 0,1 0,0 0,0-1,0 0,1 0,0-1,1 0,-1 0,1-1,0 1,0-2,0 1,0-1,1 0,6 4,-10-4,130 87,-131-87,-1 1,1-1,-1 1,0 0,0 0,0 0,-1 1,0-1,1 1,-2-1,1 1,0 0,-1 0,0-1,0 1,0 0,-1 0,0 0,0 0,0 0,0 0,-1 0,0 0,0 0,0 0,0 0,-1-1,0 1,0-1,-1 3,-13 17,-1 0,-1 0,-1-2,-1 0,-1-2,0 0,-2-1,-9 5,-10 10,26-21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14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56,'3'6,"0"0,0 0,0 0,0 1,-1-1,0 1,-1 0,1-1,-1 1,-1 0,1 0,-1 5,1 2,1 26,0 0,-3 0,-2 1,-1-1,-6 24,-13 38,17-63,8-24</inkml:trace>
  <inkml:trace contextRef="#ctx0" brushRef="#br0" timeOffset="283.037">19 28,'43'0,"29"-5,6-1,-4 0,-11 1,-11 2,-9 1,-12 5,-12 3</inkml:trace>
  <inkml:trace contextRef="#ctx0" brushRef="#br0" timeOffset="548.222">46 311,'34'5,"21"-4,5-1,-2-1,-7-1,-11 1</inkml:trace>
  <inkml:trace contextRef="#ctx0" brushRef="#br0" timeOffset="810.751">526 395,'-9'39,"-4"12</inkml:trace>
  <inkml:trace contextRef="#ctx0" brushRef="#br0" timeOffset="1117.386">526 339,'29'4,"14"3,5-1,-1-6,-4-3,-4-1,-10 0</inkml:trace>
  <inkml:trace contextRef="#ctx0" brushRef="#br0" timeOffset="1349.224">526 536,'29'0,"19"0,2 0</inkml:trace>
  <inkml:trace contextRef="#ctx0" brushRef="#br0" timeOffset="2286.868">526 592,'0'5,"0"7,0 5,0 5,0 4,0 2,0-4</inkml:trace>
  <inkml:trace contextRef="#ctx0" brushRef="#br0" timeOffset="3751.796">1627 112,'-187'192,"51"-11,-68 63,137-163,3 2,-35 66,30-66,59-70</inkml:trace>
  <inkml:trace contextRef="#ctx0" brushRef="#br0" timeOffset="4614.225">1656 452,'-135'233,"-73"87,382-593,-56 77,-97 180,-16 52,-6-12,1-1,1 0,1 0,1 1,1-1,1-1,1 1,2-1,0 0,1-1,5 10,-12-28,0 0,1 0,-1 0,0 0,1-1,0 1,0-1,0 0,0 1,0-1,0 0,0-1,1 1,-1-1,1 1,-1-1,1 0,-1 0,1-1,0 1,-1-1,1 0,0 0,0 0,-1 0,1 0,0-1,-1 0,1 0,0 0,-1 0,0 0,1-1,8-3,-1-1,0 0,0-1,0 0,-1-1,0 0,-1 0,0-1,1-1,8-14,0-1,-2-1,0 0,-2-1,-1 0,9-27,0 1,48-102,-60 131,-3 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3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29 282,'342'-28,"-63"28,-254 0</inkml:trace>
  <inkml:trace contextRef="#ctx0" brushRef="#br0" timeOffset="274.715">0 536,'44'0,"32"-5,14-1,-4 0,-11 1,-15 2,-11 1,-11-4,-6-1,-4 1,-1 1,-2 2,1 1,-5 1</inkml:trace>
  <inkml:trace contextRef="#ctx0" brushRef="#br0" timeOffset="734.701">254 0,'344'167,"-237"-98,-105-67,1 1,-1-1,0 1,1 0,-1 0,0 0,-1 0,1 1,0-1,-1 1,0-1,0 0,0 1,0 0,-1-1,1 1,-1 0,0-1,0 1,0 0,0-1,-1 1,0-1,1 1,-1-1,-1 1,1-1,0 1,-1-1,0 0,0 0,-1 3,-175 182,40-54,121-118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5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1,'-9'43,"-4"24,1 5,2-4,3-5,2-8,3-8,1-8,1-6,-4-3,-2-2,0-2,-3-4,-1-1,2-10,7-11,4-5</inkml:trace>
  <inkml:trace contextRef="#ctx0" brushRef="#br0" timeOffset="1680.248">47 424,'2'2,"0"1,0-1,0 0,0 0,0 0,1-1,-1 1,1 0,0-1,-1 0,1 1,0-1,0 0,0-1,0 1,0 0,0-1,-1 0,1 1,1-1,-1 0,0-1,-1 1,1 0,0-1,0 0,1 0,6-3,0-1,0-1,-1 1,0-1,0-1,0 0,-1 0,0-1,0 0,-1 0,0-1,-1 0,0 0,0 0,-1-1,0 0,0 0,-1 0,-1-1,0 1,0-1,0-5,17-38,14-77,-51 170,11-6,1 0,2 1,1-1,2 1,1-1,2 2,-2-19,0-1,2 0,0 1,1-1,0 0,1-1,1 1,0-1,1 0,1-1,0 0,2 3,-8-15,-1 1,0-1,0 0,1 1,-1-1,1 0,-1 0,1 0,-1 0,1-1,-1 1,1 0,0-1,0 1,-1-1,1 1,0-1,0 0,-1 0,1 0,0 0,0 0,0 0,0 0,-1 0,1-1,0 1,0-1,0 0,11-7</inkml:trace>
  <inkml:trace contextRef="#ctx0" brushRef="#br0" timeOffset="2236.473">695 254,'-28'24,"26"-23,-1 0,0 1,1-1,-1 1,1 0,-1 0,1 0,0 0,0 0,0 0,0 0,0 1,1-1,-1 1,1-1,-1 1,1 0,0-1,0 1,0 0,0 0,1 0,-1 0,1 0,0 0,0 0,0 0,0 0,0 0,0 0,1 0,0-1,0 3,26 39,-25-43,1 1,-1 0,0 0,0-1,0 2,0-1,0 0,0 0,-1 1,1-1,-1 0,1 1,-1 0,0-1,0 1,0 0,-1 0,1-1,-1 1,1 0,-1 0,0 0,0 0,0-1,0 1,-1 0,1 0,-1 0,0 0,1-1,-1 1,-1 0,1-1,0 1,-1-1,1 1,-1-1,0 0,1 0,-1 1,0-1,-1 0,1-1,0 1,0 0,-2 0,-53 5,40-12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8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0,'14'7,"0"1,0 1,-1 0,-1 0,0 2,0-1,-1 1,0 1,-1 0,0 1,-1 0,0 0,-1 1,-1 0,0 0,-1 1,-1 0,0 0,-1 0,0 1,-1-1,-1 1,0 5,-2-6,-12 146,4-144,-1-1,0 0,-2 0,0-1,0-1,-1 0,-1 0,-1-1,0-1,0 0,-1-1,0-1,-2 1,-3 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2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180 0,'-25'39,"2"1,2 1,1 1,3 1,1 0,2 1,2 1,2 0,2 0,2 1,1 18,4-52,0 1,1-1,0 1,1-1,0 1,1-1,0 1,1-1,1 0,0 0,0 0,1-1,0 0,1 0,1 0,0 0,0-1,1 0,0-1,1 0,0 0,0-1,10 7,32 18,-32-19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2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1 263,'208'-224,"-207"223,0-1,0 1,0-1,0 1,0 0,0 0,0-1,0 1,0 0,1 0,-1 0,0 0,1 0,-1 0,1 1,-1-1,1 0,0 1,-1-1,1 1,-1 0,1-1,0 1,-1 0,1 0,0 0,-1 0,1 0,0 1,-1-1,1 0,0 1,-1-1,1 1,-1 0,1-1,-1 1,1 0,-1 0,0 0,1 0,-1 0,0 0,0 1,0-1,0 0,0 0,0 1,0-1,1 2,-1-1,0 1,1 0,-1-1,1 0,0 1,0-1,0 0,0 0,0 0,0 0,1-1,-1 1,1 0,-1-1,1 0,0 0,-1 1,1-1,0-1,0 1,0 0,0-1,0 0,-1 1,1-1,0 0,0-1,0 1,0 0,0-1,0 0,0 1,-1-1,1 0,0-1,-1 1,1 0,-1-1,1 1,1-3,86-58,-88 62,-1 0,1 0,0 0,0 0,0 1,0-1,0 0,-1 1,1 0,0-1,0 1,-1 0,1 0,-1 0,1 0,0 0,-1 0,0 0,1 1,-1-1,0 0,0 1,1-1,-1 1,0-1,-1 1,1 0,0-1,0 1,-1 0,1 0,-1-1,1 1,-1 0,0 0,0 0,0 0,0 0,0-1,0 1,0 0,-1 0,8 21,3-4,0-5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6,0 5,0 4,0 2,0 1,0-9,0-8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0,'0'10,"0"3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99,'-25'236,"38"-262,25-125,-17 90,0 76,-17-7,-3-2,0 0,1 0,0 0,1 0,-1 0,1-1,0 1,0-1,1 0,0 0,-1 0,2 0,-1-1,1 0,-1 0,1 0,0 0,0-1,1 0,-1 0,1 0,0 0,0-1,-1 0,1-1,1 1,-1-1,0 0,0 0,0-1,5 0,-3-5,0-1,-1 1,1-2,-1 1,0-1,-1 0,0 0,0-1,-1 1,0-1,0-1,0 1,-1-1,-1 1,0-1,0 0,0-1,-1 1,1-8,-2 14,16-51,-7 35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0 594,'39'4,"26"-2,8-2,-4-1,-10-1,-9 1,-8 0,-7 0,-5-4,-2-2,-1 1,-6 1</inkml:trace>
  <inkml:trace contextRef="#ctx0" brushRef="#br0" timeOffset="246.055">113 848,'39'-5,"26"-1,13 0,-3 1,-9 1,-11-3,-15 0</inkml:trace>
  <inkml:trace contextRef="#ctx0" brushRef="#br0" timeOffset="13635.092">1072 255,'1'-6,"0"0,-1 0,2 1,-1-1,1 1,0-1,0 1,0-1,1 1,0 0,0 0,0 1,0-1,1 0,0 1,0 0,0 0,0 0,1 1,0-1,-1 1,1 0,1 0,-1 1,0 0,0 0,1 0,-1 0,6 0,11-7,0 1,0 1,1 1,-1 1,1 1,1 0,20 1,-42 4,1-1,-1 0,0 1,0 0,0-1,1 1,-1 0,0 0,0 0,0 0,0 1,-1-1,1 1,0-1,0 1,-1-1,1 1,-1 0,0 0,1 0,-1 0,0 0,0 0,0 0,0 0,0 0,-1 0,1 0,-1 1,1-1,-1 0,0 1,0-1,0 0,0 0,-1 1,1-1,0 0,-1 0,1 1,-1-1,0 0,0 0,0 0,0 0,0 0,-1 0,1 0,0 0,-1-1,1 1,-1 0,0-1,0 1,1-1,-3 1,-79 74,72-69,1 1,-1-1,2 2,-1-1,1 1,0 1,1 0,0 0,0 0,1 1,1 0,-1 1,2-1,0 1,0 0,1 1,-2 11,8-16,0 1,0-1,1 0,0 1,0-2,1 1,0 0,0-1,1 1,0-1,0-1,1 1,0-1,0 0,1 0,-1 0,1-1,0 0,1-1,-1 0,1 0,0 0,0-1,0 0,0 0,1-1,-1-1,1 1,-1-1,1 0,3-1,81-28,-73 17</inkml:trace>
  <inkml:trace contextRef="#ctx0" brushRef="#br0" timeOffset="14067.539">1919 170,'-14'7,"1"0,-1 0,2 1,-1 1,1 0,0 1,1 0,0 1,0 0,1 1,1 0,0 0,1 1,0 1,0 0,5-8,-1 1,1-1,-1 1,2 0,-1 0,1 0,0 0,1 1,0-1,0 0,0 1,1-1,0 1,0-1,1 1,0-1,1 0,-1 1,1-1,1 0,-1 0,1 0,0-1,1 1,0-1,0 1,0-1,1 0,0-1,0 1,0-1,1 0,0-1,-1 1,2-1,-1 0,0 0,1-1,0 0,0 0,3 0,-1-1,-1-1,1 0,0 0,0-1,0-1,0 1,0-1,-1-1,1 0,0 0,-1-1,1 1,-1-2,0 1,0-1,0-1,-1 0,1 0,-1 0,0-1,-1 0,1 0,-1 0,4-6,-8 7,0 1,-1 0,0 0,1-1,-1 1,0-1,-1 1,1-1,-1 1,0-1,0 1,-1-1,1 1,-1-1,0 1,0-1,0 1,-1 0,0-1,0 1,0 0,0 0,0 0,-1 1,0-1,0 0,0 1,0 0,0 0,-1 0,1 0,-1 0,0 1,0 0,0-1,0 1,0 1,0-1,-1 1,1 0,0-1,-1 2,1-1,-1 1,1-1,-1 1,0 1,1-1,-1 0,1 1,-4 1,-48 15,31-5</inkml:trace>
  <inkml:trace contextRef="#ctx0" brushRef="#br0" timeOffset="17949.677">904 1,'-36'68,"3"2,3 2,3 1,-14 62,34-114,2 1,0 0,1-1,2 2,0-1,1 0,1 0,1 1,1-1,1 0,1 0,1 0,1-1,1 0,1 0,0 0,2-1,0-1,2 1,0-2,1 1,14 14,-5-11,1-1,1-1,1-2,1 0,0-1,1-2,1-1,1-1,0-1,0-2,1-1,0-1,13 1,4-1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4:4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35,'-6'0,"1"1,-1 0,0 0,1 0,0 1,-1 0,1 0,0 0,0 1,0 0,0 0,0 0,1 0,0 1,-1 0,1 0,0 0,1 0,-1 1,1-1,0 1,0 0,0 0,1 0,0 0,0 1,0-1,1 1,-1-1,1 1,1-1,-1 1,1 0,0-1,0 1,0 0,1-1,0 1,0-1,1 1,-1-1,1 1,0-1,3 5,-1-6,-1 1,1 0,0-1,1 1,-1-1,1 0,0-1,0 1,0-1,0 0,1 0,-1-1,1 0,0 0,-1 0,1 0,0-1,0 0,0 0,0-1,0 0,0 0,0 0,1-1,-1 1,0-2,1 1,6-3,0 0,0 0,-1-2,1 1,-1-2,0 1,0-2,-1 1,0-2,-1 0,7-6,-13 11,-1 0,0 0,0 0,-1 0,1 0,-1-1,0 1,0-1,0 1,-1-1,1 0,-1 1,-1-1,1 0,0 0,-1 0,0 0,0 0,-1 0,1 0,-1 0,0 1,-1-1,1 0,-1 1,0-1,0 1,0-1,0 1,-1 0,0 0,0 0,0 0,0 0,-1 1,1 0,-1-1,0 1,0 0,0 1,-1-1,1 1,0 0,-1 0,-3-1,-19-3,2 2</inkml:trace>
  <inkml:trace contextRef="#ctx0" brushRef="#br0" timeOffset="362.977">300 232,'-21'16,"2"0,0 2,1 0,1 1,0 1,2 0,0 1,1 1,-4 11,17-31,-1 0,1 0,0 0,0 1,0-1,1 0,-1 0,1 1,-1-1,1 0,0 1,-1-1,1 1,1-1,-1 0,0 1,0-1,1 0,0 1,-1-1,1 0,0 0,0 1,0-1,0 0,0 0,1 0,-1 0,1-1,-1 1,1 0,0-1,0 1,-1-1,1 1,0-1,0 0,1 0,-1 0,0 0,0 0,0 0,1 0,-1-1,0 1,1-1,-1 0,0 0,1 0,-1 0,2 0,7-1,0 1,-1-2,1 1,0-2,0 1,-1-1,0-1,1 0,-2 0,1-1,0-1,-1 1,0-2,0 1,-1-1,1 0,-2-1,1 0,-1 0,0-1,-1 0,4-6,-8 12,-1 0,1-1,-1 1,0 0,0-1,0 1,0-1,-1 1,0-1,1 1,-1-1,-1 0,1 1,0-1,-1 1,0-1,1 1,-2 0,1-1,0 1,0 0,-1 0,0-1,0 1,0 1,0-1,-2-2,-13-14</inkml:trace>
  <inkml:trace contextRef="#ctx0" brushRef="#br0" timeOffset="684.21">920 90,'-62'53,"-26"27,-7 4,3-6,12-13,10-7,8-9,9-7,4-8,6-3,0-3,3-1,4 0,2-1,3 1,7 0,7-4</inkml:trace>
  <inkml:trace contextRef="#ctx0" brushRef="#br0" timeOffset="1362.958">893 599,'-8'-6,"-1"1,1 0,-1 1,0-1,0 2,0-1,-1 1,1 1,-1 0,0 0,0 1,1 0,-1 1,0 0,0 0,0 1,0 1,1-1,-1 2,1-1,-1 1,1 1,0-1,0 2,0-1,1 1,-1 1,1-1,0 2,5-6,1 1,-1-1,0 1,1-1,0 1,-1 0,1 0,0 1,0-1,0 0,0 1,0-1,1 1,-1-1,1 1,0 0,-1 0,1-1,1 1,-1 0,0 0,1 0,-1 0,1 0,0 0,0 0,0 0,0 0,1 0,-1 0,1 0,0 0,0 0,0 0,0 0,0-1,1 1,-1 0,1-1,0 1,0-1,0 0,0 1,0-1,0 0,0 0,1 0,-1-1,1 1,-1-1,1 1,0-1,0 0,0 0,-1 0,1 0,1 0,13-3,-1 0,0-1,0-1,0 0,0-1,-1-1,0 0,0-1,0-1,-1 0,0-1,-1-1,0 0,1-1,-6 5,19-14,-19 13,0 0,1 1,0-1,0 2,0-1,1 2,0-1,0 1,0 1,6-2,-15 5,0 0,1 0,-1 0,0 0,0 1,0-1,0 0,0 0,0 1,0-1,0 1,0-1,0 1,0 0,0-1,0 1,-1 0,1-1,0 1,0 0,-1 0,1 0,0 0,-1 0,1 0,-1 0,1 0,-1 0,0 0,1 0,-1 0,0 0,0 0,0 0,0 0,0 1,0-1,0 0,0 0,0 0,0 0,-1 0,1 0,0 0,-1 0,-13 53,-73 151,64-118,26-73</inkml:trace>
  <inkml:trace contextRef="#ctx0" brushRef="#br0" timeOffset="1693.543">1400 429,'-18'22,"0"0,1 1,1 0,1 2,1 0,1 0,-1 9,12-32,1 0,-1 0,1 1,0-1,0 0,0 1,0-1,0 1,1-1,-1 1,1-1,0 1,-1-1,1 1,0-1,1 1,-1-1,0 1,1-1,-1 1,1-1,0 1,0-1,0 0,0 1,0-1,0 0,1 0,-1 0,1 0,0 0,-1 0,1 0,0 0,0-1,0 1,0-1,0 1,1-1,-1 0,0 0,1 0,-1 0,1 0,9-2,-1 0,1-1,0 0,-1-1,1 0,-1-1,0 0,0 0,0-2,0 1,-1-1,0-1,-1 0,1 0,-1-1,0 0,-1 0,5-7,-10 12,0 1,0-1,-1 0,1-1,-1 1,1 0,-1-1,0 0,0 1,-1-1,1 0,-1 0,0 0,0 0,0 0,0 0,-1 0,1 0,-1 0,0 0,-1 0,1 0,-1-1,0 1,0 0,0 0,0 0,0 1,-1-1,0 0,0 1,0-1,0 1,-1-1,1 1,-1 0,0 0,0 0,0 0,0 1,0-1,-1 1,1 0,-1 0,0 0,-1 0,-19-3,2 3</inkml:trace>
  <inkml:trace contextRef="#ctx0" brushRef="#br0" timeOffset="2065.123">1428 712,'-20'13,"1"0,1 1,0 2,0-1,2 2,0 0,1 2,0-1,2 2,0-1,1 4,10-21,1 0,0 0,0 0,0 0,1 1,-1-1,0 0,1 0,-1 1,1-1,0 1,0-1,0 0,0 1,0-1,1 0,-1 1,1-1,-1 0,1 0,0 1,0-1,0 0,0 0,0 0,1 0,-1 0,1 0,-1 0,1-1,-1 1,1-1,0 1,0-1,0 1,0-1,0 0,0 0,0 0,0 0,1 0,-1-1,0 1,1-1,1 1,10 0,0 0,1-2,-1 1,0-2,0 0,0 0,0-2,0 1,-1-2,0 0,0 0,0-2,0 1,-1-1,0-1,0-1,-1 1,1-3,-7 8,0 0,-1-1,1 1,-1-1,1 0,-1 0,-1-1,1 1,-1-1,1 0,-1 0,-1 0,1 0,-1-1,0 1,0-1,0 1,-1-1,0 0,0 0,0 1,-1-1,0 0,0 0,-1 0,1 1,-1-1,0 0,-1 0,0 1,1-1,-2 1,1 0,-1-1,1 1,-1 0,-1 1,1-1,-1 0,0 1,0 0,-3-3,-47-11,29 15</inkml:trace>
  <inkml:trace contextRef="#ctx0" brushRef="#br0" timeOffset="2445.703">1937 570,'-23'15,"1"2,1 0,0 1,1 2,1-1,1 2,1 1,1 0,-7 12,21-31,1 0,-1 1,0-1,1 0,-1 1,1-1,0 1,0-1,1 1,-1 0,1-1,0 1,0-1,0 1,0 0,0-1,1 1,0 0,0-1,0 1,0-1,0 1,1-1,-1 0,1 0,0 0,0 1,0-2,1 1,-1 0,1 0,-1-1,1 1,0-1,0 0,0 0,0 0,0 0,0-1,1 1,-1-1,3 1,3 0,0 0,0-1,0 0,0 0,0-1,0 0,1-1,-1 0,0 0,0-1,0 0,-1-1,1 0,0 0,-1-1,0 0,0 0,0-1,0 0,-1-1,0 1,0-1,0-1,-1 1,0-1,0 0,-1-1,1 1,-2-1,1 0,-1 0,-1-1,1 1,-1-1,-1 0,2-6,-5 6,-1 0,0-1,0 1,-1 0,0 1,-1-1,0 0,0 1,-1 0,0 0,0 0,-1 1,0-1,0 1,-1 1,0-1,0 1,0 0,-1 1,0 0,0 0,0 1,-6-3,-12-6</inkml:trace>
  <inkml:trace contextRef="#ctx0" brushRef="#br0" timeOffset="2764.505">2021 90,'55'39,"-2"3,-2 2,-2 2,-2 2,6 11,-42-46,-2 1,1 0,-2 0,0 1,-1 0,0 1,-1 0,-1-1,0 2,-1-1,-1 1,-1-1,0 1,-1 0,-1 0,-1-1,0 1,-1 0,-1-1,-1 6,-4 3,-1 0,0-1,-2 0,0-1,-2 0,-1-1,0-1,-2 0,0 0,-2-2,0 0,-1-1,0-1,-2-1,0-1,-1-1,-7 4,-3 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09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0,6 0,2 0,3 0,1 0,0 0,1 0,-1 0,0 0,0 0,-1 0,1 0,-1 0,-5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84,'43'-5,"38"-6,15-2,-8-2,-15 0,-15 3,-13 4,-13 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0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0,'-42'30,"1"1,2 2,1 2,-27 32,52-55,0 1,2 1,-1-1,2 2,0 0,1 0,0 1,1 0,1 0,1 1,0-1,1 4,4-17,0 1,1 0,0 0,0-1,0 1,0 0,1 0,-1-1,1 1,0 0,0-1,1 1,-1-1,1 1,-1-1,1 0,0 1,0-1,1 0,-1 0,1-1,-1 1,1 0,0-1,0 0,0 0,0 1,1-2,-1 1,0 0,1-1,1 1,4 1,0 0,1-1,-1 0,1 0,-1-1,1-1,0 1,-1-1,1-1,0 0,-1-1,3 0,21-8,-1-1,-1-2,0-1,0-1,7-7,-24 13,-1 0,-1 0,0-1,0-1,-1 0,0 0,-1-1,0-1,-1 1,0-2,-1 1,-1-1,4-9,-8 16,0 0,-1 0,0 0,0 0,0-1,-1 1,0 0,-1-1,1 1,-1-1,-1 1,1 0,-1-1,-1 1,1 0,-1-1,-1 1,1 0,-1 1,0-1,-1 0,0 1,0 0,0 0,-1 0,1 0,-1 1,-1-1,-2-1,-43-23,26 22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0 113,'369'-100,"-364"99,-3-1,-1 1,1 0,-1 0,1 0,0 0,-1 0,1 1,0-1,0 1,0-1,0 1,-1-1,1 1,0 0,0 0,0 0,0 0,0 0,0 0,0 1,0-1,-1 1,1-1,0 1,0 0,0-1,-1 1,1 0,0 0,-1 0,1 1,-1-1,1 0,-1 0,0 1,0-1,1 1,-1-1,0 1,0 0,0-1,-1 1,2 2,-52 250,39 1,-7-126,13-119,-1-4</inkml:trace>
  <inkml:trace contextRef="#ctx0" brushRef="#br0" timeOffset="248.405">85 367,'43'5,"43"-4,17-6,-5-2,-9-5,-15-1,-20 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11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18 452,'-5'23,"-2"14,1 0</inkml:trace>
  <inkml:trace contextRef="#ctx0" brushRef="#br0" timeOffset="435.027">131 57,'56'-16,"1"3,0 3,1 2,39 0,-95 8,1-1,0 1,0 0,0 0,0 0,0 0,0 0,0 1,-1-1,1 1,0 0,0 0,0 0,-1 0,1 0,-1 1,1-1,-1 1,1 0,-1 0,0 0,0 0,0 0,0 0,0 0,0 1,-1-1,1 0,-1 1,0 0,1-1,-1 1,0 0,-1 0,1-1,0 1,-1 0,0 0,1 0,-1 0,0 0,-1 0,1 0,-1 0,-2 9,-1 1,0-1,-1-1,-1 1,0-1,-1 0,0 0,0 0,-1-1,0-1,-1 1,-5 4,-8 10,-64 107,84-127,1 0,-1 0,1 1,-1-1,1 1,0-1,1 1,-1 0,1-1,0 1,0-1,1 1,-1 0,1-1,0 1,0-1,1 1,-1-1,1 0,0 1,0-1,0 0,1 0,-1-1,1 1,0 0,0-1,1 0,-1 1,1-1,3 2,-2 0,1-1,0 1,-1-1,2-1,-1 1,0-1,1 0,-1 0,1-1,0 0,0 0,0 0,0-1,0 0,0-1,0 0,1 0,-1 0,0-1,0 0,0 0,0-1,0 0,0 0,-1 0,5-3,42-40,-39 27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1.56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481 86,'-1'-1,"-1"0,1 1,-1-1,1 1,-1 0,1-1,-1 1,1 0,-1 0,1 0,-1 0,1 0,-1 0,0 0,1 0,-1 1,1-1,-1 1,1-1,0 1,-1 0,1-1,0 1,-1 0,1 0,0 0,0 0,-1 0,1 0,0 0,0 0,0 1,1-1,-1 0,0 1,0-1,1 0,-1 1,-22 63,21-57,-138 578,-22-67,155-497,-16 36,4 0,2 2,2 1,3 0,3 6,8-62,1 0,0 1,0-1,0 0,1 0,0 1,0-1,0 0,1 0,0 0,0 0,0 0,0 0,1-1,0 1,0-1,0 0,0 0,1 0,-1 0,1 0,0-1,1 0,-1 0,0 0,1 0,0-1,-1 1,1-1,0 0,0-1,0 1,0-1,1 0,-1 0,5-1,145 15,-112-7,0-2,0-2,0-2,1-1,18-4,20 1,1284 2,-1171-15,-145 8,1 3,0 1,0 3,30 4,268 22,73-44,-107-12,90 20,-310 10,244 29,-222-28,1-5,-1-6,23-8,302-26,-293 33,0 8,46 8,149 21,796-25,-794-12,78-24,-7 12,29-10,16 22,-352 12,227 27,-28 0,830-29,-990 14,-117-8,0-1,0-2,1-1,-1-1,0-2,6-2,248-54,-240 45,1 2,0 3,0 1,48-1,186 9,-138-27,82-8,-221 33,1 0,-1 0,0 0,0 0,0-1,0 0,0 0,0 0,0 0,0-1,-1 1,1-1,-1 0,0 0,0 0,0-1,0 1,-1-1,1 1,-1-1,0 0,0 0,0 0,0 0,-1 0,0 0,0-1,0 1,0 0,-1-1,0 1,1-1,-2 0,-4-303,-23-130,0 134,-5 115,11 99,21 85,0 1,0-1,-1 1,1 0,-1 0,0 0,0 0,-1 0,1 0,-1 1,0-1,0 1,0 0,0 0,0 0,-1 0,1 0,-1 1,0 0,0-1,0 1,0 1,0-1,-1 1,1-1,0 1,-2 0,-129-3,99 5,-263 13,131 0,-1-7,-57-9,72 0,-510-26,77-1,-1750 29,991 0,987 25,-62 6,-9-2,-79 0,-1183-29,1145 0,175 28,-368-29,553-27,-8-1,-455 30,453 27,-56-27,254-1,-1 1,1-1,-1 1,0-1,1 1,-1-1,0 1,0 0,1-1,-1 1,0 0,0-1,0 1,0-1,0 1,0 0,0-1,0 1,0 0,0-1,0 1,-1 0,1-1,0 1,0 0,-1-1,1 1,0-1,0 1,-1-1,1 1,-1-1,1 1,-1-1,1 1,-1-1,1 1,-1-1,1 0,-1 1,1-1,-1 0,0 0,1 1,-1-1,1 0,-1 0,0 0,1 0,-1 0,0 0,1 0,-1 0,0 0,1 0,-1 0,0 0,1 0,-1 0,1-1,-1 1,0 0,1-1,-1 1,0-1,14 13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7.4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0 142,'6'-3,"0"-1,0 1,0 1,1-1,-1 1,1 0,-1 0,1 1,0 0,0 0,-1 0,1 1,0 0,6-1,202-13,155-21,464-4,-214 39,-179-27,-67 37,155 26,47-14,274-4,-671-19,227 29,-355-22,-1 3,0 1,-1 3,0 2,-1 2,0 3,-22-9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29.29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0 173,'12'-9,"0"0,1 0,0 2,0 0,0 0,1 1,0 1,11-3,5 0,1 2,-1 2,1 1,0 1,0 1,0 2,4 2,28-2,540-16,84-26,-48 14,2217 27,-2489 26,26 6,18-5,0-26,-169 26,188 2,241-29,-353 26,733-24,-567 26,302-28,-252-30,141 30,-333-27,181 27,-234-28,-101 17,47-8,-43-6,3 12,157-22,-209 25,0 6,8 7,0-2,0-1,-115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36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0,'-10'29,"-8"29,0 8,2-1,4-7,5-9,2-3,3-4,2-5,0-4,1-2,-5-3,-2 0,0 0,2-1,0 0,2-4</inkml:trace>
  <inkml:trace contextRef="#ctx0" brushRef="#br0" timeOffset="8426.083">56 113,'167'-11,"35"-8,-17-8,-178 27,-7 0</inkml:trace>
  <inkml:trace contextRef="#ctx0" brushRef="#br0" timeOffset="8808.118">56 367,'-10'10,"-2"7,4 2,10-3,8-5,8-3,5-3,4-8,2-3,1 0,0 0,0 2,-1-4,0 0,0 1,-6 2</inkml:trace>
  <inkml:trace contextRef="#ctx0" brushRef="#br0" timeOffset="9253.747">282 734,'-8'0,"-1"0,1 1,-1 0,1 0,-1 0,1 1,0 1,0-1,0 2,0-1,0 1,1 0,-1 0,1 1,0 0,0 0,1 1,0 0,0 0,0 0,1 1,0 0,0 0,0 0,1 0,0 1,0 2,4-7,0-1,0 0,0 1,0-1,0 1,0-1,1 1,-1-1,1 1,0-1,0 0,0 0,0 1,0-1,0 0,1 0,-1 0,1 0,-1 0,1 0,0-1,-1 1,1 0,0-1,0 0,1 1,-1-1,0 0,0 0,0 0,1 0,1 0,79 9,-64-16</inkml:trace>
  <inkml:trace contextRef="#ctx0" brushRef="#br0" timeOffset="9522.562">479 734,'-4'24,"-8"13,0 5,1-1,3-1,2-9</inkml:trace>
  <inkml:trace contextRef="#ctx0" brushRef="#br0" timeOffset="9819.767">479 762,'34'-5,"16"-1,3 0,-1 1,-6 2,-10 1</inkml:trace>
  <inkml:trace contextRef="#ctx0" brushRef="#br0" timeOffset="10088.572">479 904,'20'5,"15"-4,7-1,1-1,-7-1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29,'34'-4,"29"-3,10 1,-3 1,-8 2,-11 1,-8 1,-8 0,-4 1,-7 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28,'39'0,"31"0,9-5,-4-1,-10 0,-12 1,-9 2,-13 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48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1,'5'0,"1"4,0 8,-1 5,-6 0,-3 2,-1 3,0 2,2-2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5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678 484,'-121'256,"101"-215,-2-1,-2-1,-1-1,-2-1,-27 28,-4 2,58-67,0-1,0 1,-1 0,1 0,0 0,0-1,0 1,0 0,0 0,-1 0,1-1,0 1,0 0,0 0,-1 0,1 0,0 0,0-1,0 1,-1 0,1 0,0 0,0 0,-1 0,1 0,0 0,0 0,0 0,-1 0,1 0,0 0,0 0,-1 0,16-25,128-161,35-58,-178 243,0 1,0-1,0 1,0-1,0 1,0-1,0 1,0-1,1 1,-1-1,0 1,0-1,0 1,1-1,-1 1,0 0,0-1,1 1,-1-1,0 1,1 0,-1-1,1 1,-1 0,0 0,1-1,-1 1,1 0,-1 0,1 0,-1-1,1 1,-1 0,1 0,-1 0,1 0,-1 0,1 0,-1 0,1 0,-1 0,0 0,1 0,-1 0,1 1,-1-1,1 0,-1 0,1 0,-1 1,1-1,-1 0,0 0,1 1,-1-1,0 0,1 1,-1-1,0 1,1-1,-1 0,0 1,0-1,1 1,-1-1,0 1,0-1,0 1,3 36,-3-32,26 230,-27-228,1 1,0 0,0-1,1 1,0-1,0 1,0-1,1 1,1-1,-1 0,1 0,0 0,1 0,-1 0,1-1,1 0,-1 0,1 0,0 0,1-1,-1 1,3 0,-2-6,0 0,0 0,0-1,0 0,0 0,0 0,0-1,-1 0,1 0,-1 0,1-1,-1 0,0 0,0 0,0-1,0 0,-1 0,1 0,-1 0,0-1,0 1,-1-1,1 0,0-3,15-18,-2 0,-1-2,0 0,-3-1,0 0,-2-1,-1 0,6-32,-10 7,-9 30</inkml:trace>
  <inkml:trace contextRef="#ctx0" brushRef="#br0" timeOffset="450.614">1158 399,'13'-4,"1"-1,-1 2,1 0,0 0,0 2,0-1,0 2,1 0,8 1,-20 0,-1 0,1-1,0 1,-1 0,1 0,-1 0,1 1,-1-1,0 1,0-1,1 1,-1 0,0 0,-1 0,1 0,0 0,0 0,-1 0,1 1,-1-1,0 0,0 1,0-1,0 1,0 0,0-1,-1 1,1 0,-1-1,0 1,0 0,0 0,0-1,0 1,-1 0,1-1,-1 1,0 0,1-1,-1 1,0-1,-1 1,1-1,0 1,-2 0,-4 55,9-55,1 0,-1-1,0 1,1-1,-1 1,1-1,0 0,0 0,0 0,0 0,0-1,0 1,0-1,1 0,-1 0,0 0,1 0,-1 0,1-1,-1 0,1 1,-1-1,1-1,-1 1,1 0,-1-1,1 0,-1 0,0 0,1 0,-1 0,0-1,0 1,2-2,9 0,15-3,-3 1</inkml:trace>
  <inkml:trace contextRef="#ctx0" brushRef="#br0" timeOffset="737.62">1694 766,'53'-5,"22"-1,3 0,-7 1,-10-4,-17 1</inkml:trace>
  <inkml:trace contextRef="#ctx0" brushRef="#br0" timeOffset="987.775">1891 568,'-14'38,"-5"33,-4 13,2-3,4-10,6-13,4-11,8-8,4-7,2-9</inkml:trace>
  <inkml:trace contextRef="#ctx0" brushRef="#br0" timeOffset="1967.774">2541 427,'0'371,"-2"-349,0 0,-2 0,0 0,-2 0,0 0,-7 12,5-9</inkml:trace>
  <inkml:trace contextRef="#ctx0" brushRef="#br0" timeOffset="2234.631">2512 343,'29'0,"24"0,7 0,4 0,-5 0,-7 0,-8 0,-6 0,-6 0,-2 0,-3 0,-10 0,-8 0</inkml:trace>
  <inkml:trace contextRef="#ctx0" brushRef="#br0" timeOffset="2482.11">2512 738,'34'4,"30"-2,9-2,-3-1,-9-1,-10 1,-8 0,-12 0</inkml:trace>
  <inkml:trace contextRef="#ctx0" brushRef="#br0" timeOffset="2670.989">2992 851,'0'38,"0"18,0-1</inkml:trace>
  <inkml:trace contextRef="#ctx0" brushRef="#br0" timeOffset="2938.071">2992 794,'39'0,"17"0,4 0,-4 0,-11-5,-8-1,-11 0</inkml:trace>
  <inkml:trace contextRef="#ctx0" brushRef="#br0" timeOffset="3198.738">2992 991,'39'-4,"21"-7,2-2</inkml:trace>
  <inkml:trace contextRef="#ctx0" brushRef="#br0" timeOffset="3536.749">3330 343,'155'-17,"-153"17,-1 0,1 0,0 0,-1 1,1-1,0 0,-1 0,1 1,0-1,-1 1,1 0,-1-1,1 1,-1 0,1 0,-1 0,1 0,-1 0,0 0,0 0,0 1,0-1,0 0,0 1,0-1,0 1,0-1,0 1,-1-1,1 1,-1-1,1 1,-1 0,0-1,1 1,-1 0,0 0,0-1,0 1,0 0,-1-1,1 1,0 0,-1-1,1 1,-1-1,0 1,1 0,-1-1,0 0,0 1,0-1,0 1,-6 11,-19 52,26-63,-1 0,1 0,0-1,1 1,-1 0,0-1,0 1,1 0,-1 0,1-1,-1 1,1-1,0 1,0-1,0 1,0-1,0 1,0-1,0 0,0 1,0-1,1 0,-1 0,0 0,1 0,-1 0,1 0,-1 0,1-1,0 1,-1-1,1 1,0-1,-1 1,1-1,0 0,0 0,0 0,80-7,-56-1</inkml:trace>
  <inkml:trace contextRef="#ctx0" brushRef="#br0" timeOffset="5035.186">113 146,'1'-1,"-1"1,1 0,-1-1,0 1,1 0,-1 0,1 0,-1 0,1-1,-1 1,1 0,-1 0,0 0,1 0,-1 0,1 0,-1 0,1 0,-1 0,1 0,-1 0,1 1,-1-1,1 0,-1 0,0 0,1 1,-1-1,1 0,-1 0,0 1,1-1,-1 0,0 1,1-1,-1 0,0 1,1-1,-1 1,0-1,0 0,1 1,-1-1,0 1,0-1,0 1,0-1,0 1,0-1,0 1,0-1,0 1,0-1,0 1,0-1,0 0,0 1,0-1,5 23,-1-1,-1 1,-1-1,0 1,-2 0,-1 0,-3 15,-22 170,-3 64,-24 32,35-217,4-117,13-16,1 1,3 0,1-1,3 2,1-1,9-23,-8 31,1 1,1 0,2 0,2 2,1 0,2 0,19-27,-16 31,1 0,2 2,0 0,2 2,1 0,23-15,-12 14,1 1,2 2,0 2,2 2,0 1,1 2,1 3,16-3,161-20,90 9,374 28,-368-28,-43 2,161-5,567 32,-999-1,-2-1,0 0,0 1,0-1,0 1,0 0,0-1,0 1,0 0,0 0,0 1,0-1,0 0,0 0,0 1,0 0,0-1,0 1,-1 0,1 0,0 0,0 0,-1 0,1 0,0 0,-1 1,1-1,-1 1,0-1,0 1,1-1,-1 1,0 0,0-1,0 1,-1 0,1 0,0 0,-1 0,1 0,-1 0,0 0,1 0,-13 126,10-103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1 792,'7'-5,"0"1,0 0,1 1,0 0,-1 0,1 1,0 0,0 0,0 1,1 0,-1 0,0 1,0 0,6 1,1-1,160-27,-123 15,57 0,-96 18,-7-1</inkml:trace>
  <inkml:trace contextRef="#ctx0" brushRef="#br0" timeOffset="270.89">86 1045,'24'0,"17"0,7 0,0-5,-3-1,-5 0,-5-4,-2 0,-3 2,-2 2,0-3,-6 1</inkml:trace>
  <inkml:trace contextRef="#ctx0" brushRef="#br0" timeOffset="2888.654">1581 650,'-4'-5,"0"0,-1 0,0 1,0 0,0 0,-1 0,1 1,-1-1,0 1,0 1,0-1,0 1,0 0,-1 0,1 1,-1 0,1 0,-1 1,1 0,-1 0,1 0,-1 1,1 0,-1 0,1 0,-1 1,1 0,0 0,0 1,0 0,0 0,1 0,-1 1,1 0,0 0,-2 1,-4 4,1-1,0 2,0-1,1 1,0 1,1 0,0 0,1 0,0 1,0 0,2 1,-1-1,2 1,0 0,-1 6,4-16,1 1,0-1,0 0,1 0,-1 0,1 0,-1 0,1 0,0 0,0 0,0 0,1 0,-1 0,1 0,0-1,-1 1,1-1,0 1,1-1,-1 0,0 1,1-1,-1-1,1 1,-1 0,1 0,0-1,0 0,0 1,0-1,0 0,0-1,1 1,3 1,1 0,0-1,-1 0,1-1,0 0,-1 0,1-1,0 1,-1-2,1 1,0-1,-1 0,2-1,12-8,0-2,-1 0,-1-1,0-1,-1 0,0-2,-1 0,-1-1,-1 0,-1-1,0-1,7-16,-17 31,4 1,-11 24,-11 30,-14 34,15-52,2 2,1-1,2 1,1 1,-2 33,8-56,0-8,0 0,1 0,-1 0,1 0,0 0,0 0,1-1,-1 1,1 0,0 0,0 0,0 0,0-1,0 1,1 0,0-1,0 1,0-1,0 0,1 1,10 2</inkml:trace>
  <inkml:trace contextRef="#ctx0" brushRef="#br0" timeOffset="3200.703">2202 509,'-18'19,"1"1,0 0,2 1,0 1,2 1,0 0,1 1,2 0,0 0,2 1,-1 7,8-29,0 1,1-1,-1 1,1-1,0 1,0-1,0 1,1-1,-1 1,1-1,0 1,0-1,0 1,0-1,1 0,-1 0,1 0,0 0,0 0,0 0,0 0,0 0,1-1,-1 1,1-1,0 0,0 0,0 0,0 0,0 0,0-1,0 1,0-1,1 0,-1 0,1 0,-1 0,1-1,-1 1,1-1,-1 0,1 0,-1 0,3-1,6-2,1 0,-1-1,0-1,0 0,0 0,0-1,-1-1,0 0,-1-1,1 0,-1 0,-1-1,0 0,0-1,0 0,-2 0,1-1,-1 0,-1 0,0 0,0-1,-1 0,2-11,-5 19,0 0,0 0,-1 0,1-1,-1 1,0 0,-1 0,1-1,-1 1,1 0,-1-1,-1 1,1-1,-1 1,1 0,-1 0,0-1,-1 1,1 0,-1 0,0 0,0 0,0 0,0 1,-1-1,0 1,1-1,-1 1,-1 0,1 0,0 0,-1 1,1-1,-1 1,-3-2,-15-3</inkml:trace>
  <inkml:trace contextRef="#ctx0" brushRef="#br0" timeOffset="3556.516">2259 847,'-29'23,"1"2,1 0,2 2,0 1,2 1,1 1,1 0,2 2,-9 20,26-50,1 1,-1-1,1 1,0-1,0 1,-1 0,2-1,-1 1,0 0,0 0,1-1,0 1,-1 0,1 0,0 0,1 0,-1 0,0-1,1 1,0 0,-1 0,1 0,0-1,0 1,1-1,-1 1,0-1,1 1,0-1,0 0,-1 1,1-1,0 0,1 0,-1-1,0 1,2 0,7 0,1 0,0-1,0-1,0 0,0 0,0-1,0-1,-1 0,1 0,-1-1,1-1,-1 0,0-1,0 0,-1 0,1-1,-1-1,0 0,-1 0,0-1,0 0,-1 0,1-1,1-4,-4 8,0-1,0 0,-1 0,0 0,0-1,-1 1,0-1,0 0,0-1,-1 1,0-1,-1 1,1-1,-2 0,1 0,-1 0,0 0,-1 0,1 0,-2 0,1 0,-1 0,0 0,-1 0,0 0,0 0,-1 1,0-1,0 1,-1 0,0 0,0 0,0 0,-1 1,-2-3,-15-9</inkml:trace>
  <inkml:trace contextRef="#ctx0" brushRef="#br0" timeOffset="3936.427">2653 763,'-13'23,"-9"9,2 2,2 1,1 0,1 2,3-1,-8 30,20-63,0-1,1 0,-1 1,0-1,1 0,0 1,-1-1,1 1,0-1,0 1,1-1,-1 0,0 1,1-1,-1 1,1-1,0 0,0 1,0-1,0 0,0 0,0 0,1 0,-1 0,1 0,-1 0,1 0,0-1,0 1,0-1,0 1,0-1,0 0,0 1,0-1,0 0,1 0,-1-1,0 1,1 0,-1-1,0 0,2 1,6-1,1-1,-1 0,0 0,1-1,-1-1,0 1,0-1,-1-1,1 0,-1-1,1 1,-1-2,-1 1,1-1,-1-1,0 1,0-2,-1 1,0-1,0 0,-1 0,0-1,-1 1,1-1,-2-1,4-7,-4 11,-1 0,1-1,-1 0,0 0,-1 0,0 0,0 0,0-1,-1 1,0 0,-1-1,0 1,0-1,0 1,-1-1,0 1,0 0,-1-1,0 1,0 0,-1 0,0 0,0 0,-1 1,1-1,-2 1,1 0,0 0,-1 0,0 1,-4-4,-37-14,24 16</inkml:trace>
  <inkml:trace contextRef="#ctx0" brushRef="#br0" timeOffset="4305.998">2852 565,'29'-9,"9"1,-2 7,-7 8,-13 8,-14 7,-12 3,-5 3,-4-3,6-7,9-5,11-6,9-3,6-3,5-2,2 0,1 0,-4 0</inkml:trace>
  <inkml:trace contextRef="#ctx0" brushRef="#br0" timeOffset="4572.919">3274 989,'44'-19,"18"-7,4 2,-9-1,-15 5</inkml:trace>
  <inkml:trace contextRef="#ctx0" brushRef="#br0" timeOffset="4822.236">3387 792,'-4'33,"-8"31,0 9,1-3,7-9,5-10,2-14</inkml:trace>
  <inkml:trace contextRef="#ctx0" brushRef="#br0" timeOffset="6052.477">3698 650,'98'-29,"-95"29,-1-1,1 1,0 0,-1 0,1 0,0 1,-1-1,1 0,0 1,-1 0,1 0,-1 0,1 0,-1 0,0 0,1 0,-1 1,0-1,0 1,0 0,0 0,0 0,0 0,-1 0,1 0,0 0,-1 0,0 1,1-1,-1 0,0 1,0-1,-1 1,1 0,-1-1,1 2,-1 7,-1 0,0 1,0-1,-1 0,-1 0,0 0,0 0,-1-1,0 1,-1-1,0 0,-1 0,-2 2,-17 39,-57 136,68-99,14-86,0 1,0-1,1 0,-1 1,1-1,-1 0,1 0,0 1,0-1,0 0,0 0,0 0,0 0,1 0,-1 0,1-1,-1 1,1 0,0-1,-1 1,1-1,0 1,0-1,0 0,0 0,0 0,1 0,-1 0,0 0,0-1,1 1,-1-1,0 0,1 1,-1-1,0 0,78-27,-56 11</inkml:trace>
  <inkml:trace contextRef="#ctx0" brushRef="#br0" timeOffset="6435.857">4432 537,'-26'19,"1"1,1 1,1 1,1 1,1 1,1 1,1 1,1 1,2 0,0 1,-1 8,14-29,0-1,0 1,1 0,0 0,0 0,1 0,0 0,0 1,1-1,0 0,0 0,0 1,1-1,0 0,1 0,0 0,0 0,0 0,1 0,0-1,0 1,1-1,-1 0,1 0,1 0,-1 0,1-1,0 0,0 0,1 0,0-1,-1 1,2-1,-1-1,1 1,5 2,0-1,1-1,-1 0,1-1,0 0,0-1,0 0,0-1,5-1,-14 0,0 0,0 0,0-1,0 1,0-1,0 0,0 0,0 0,0-1,0 1,0-1,-1 0,1 0,-1 0,0-1,1 1,-1-1,0 0,0 0,-1 0,1 0,0 0,-1-1,0 1,0-1,0 1,0-1,-1 0,1 0,-1 0,0-1,1 0,-1 1,0-1,0 1,-1-1,1 1,-1-1,0 1,0-1,0 1,-1-1,0 0,0 1,0 0,0-1,0 1,-1 0,0-1,0 1,0 0,-1 0,1 1,-1-1,0 1,0-1,0 1,-1 0,1 0,-1 0,1 0,-1 1,0-1,-2 0,-5-3,0 1,-1 0,1 0,-1 1,0 1,0 0,0 0,-1 1,1 1,0 0,-1 1,1 0,-1 1,1 1,0-1,-1 2,1 0,0 0,0 1,1 1,-11 5,4 0</inkml:trace>
  <inkml:trace contextRef="#ctx0" brushRef="#br0" timeOffset="6838.695">4855 622,'-21'17,"0"1,1 0,1 2,1 0,1 1,0 1,2 1,1 0,-1 3,13-22,1-1,-1 1,1-1,0 1,0-1,0 1,1 0,-1-1,1 1,0 0,0 0,0-1,0 1,1 0,-1 0,1-1,0 1,0-1,1 1,-1-1,1 1,-1-1,1 0,0 1,1-1,-1 0,0 0,1-1,0 1,-1-1,1 1,0-1,0 0,0 0,1 0,-1 0,1-1,-1 1,1-1,1 1,5 0,0 1,-1-1,1-1,0 0,1 0,-1-1,0-1,0 0,0 0,0 0,0-2,-1 1,1-1,0 0,-1-1,0 0,0-1,0 0,0 0,-1-1,0 0,0 0,-1-1,0 0,0-1,0 1,-1-1,0 0,-1-1,1 0,-2 0,1 0,-1 0,-1 0,3-9,-5 13,1 1,-1-1,0 0,0 1,0-1,-1 0,1 1,-1-1,-1 0,1 0,0 1,-1-1,0 0,0 1,-1-1,1 1,-1-1,0 1,0 0,0 0,-1 0,0 0,0 0,0 0,0 1,0-1,0 1,-1 0,0 0,0 0,0 1,0-1,0 1,-1-1,-74-3,54 7</inkml:trace>
  <inkml:trace contextRef="#ctx0" brushRef="#br0" timeOffset="7189.298">4884 876,'-21'20,"1"0,1 2,1 0,1 1,1 1,1 1,1 0,1 1,1 0,2 1,-3 11,12-35,-1 0,1 0,0 0,0 0,1 0,-1 0,1 0,-1 1,1-1,0 0,0 0,0 1,1-1,-1 0,1 0,0 0,0 0,0 0,0 0,0 0,1 0,-1 0,1 0,0-1,-1 1,1-1,1 1,-1-1,0 0,1 0,-1 0,1 0,-1 0,1 0,0-1,0 1,1 0,8-3,-1 0,0 0,0-1,0-1,0 1,0-2,-1 0,1 0,-1-1,0 0,0 0,-1-1,1-1,-1 0,6-6,-4 4,0-2,-1 1,0-2,-1 1,0-1,-1-1,0 1,-1-1,0-1,-1 1,-1-1,3-9,-6 16,0 1,-1-1,1 1,-1-1,-1 0,1 0,-1 1,0-1,-1 0,0 0,0 1,0-1,-1 0,0 1,0-1,0 1,-1 0,0 0,0 0,-1 0,0 0,0 1,0 0,-1-1,1 2,-1-1,0 0,-2 0,-12-7</inkml:trace>
  <inkml:trace contextRef="#ctx0" brushRef="#br0" timeOffset="7589.522">5081 481,'29'0,"14"0,0 5,-8 6,-9 6,-14 5,-10 4,-4 1,2-2,7-7,6-6,6-5,5-4,-2-7,0-2,1-1,2 1,-4 1</inkml:trace>
  <inkml:trace contextRef="#ctx0" brushRef="#br0" timeOffset="9156.323">396 396,'16'-8,"12"-7,0 1,1 2,1 0,0 3,13-3,-41 11,1 0,-1 0,1 0,0 1,-1-1,1 1,0 0,-1-1,1 1,0 1,0-1,-1 0,1 1,0-1,-1 1,1 0,-1 0,1 0,-1 0,1 0,-1 0,1 1,-1-1,0 1,0 0,0 0,0-1,0 1,0 1,-1-1,1 0,-1 0,1 1,-1-1,0 0,0 1,0-1,0 1,0 0,-1-1,1 1,-1 1,-2 257,69 292,-54-287,-19-242,-7-32,0-121,13 101,1-16,2 0,1 0,2 0,3 1,1 0,2 1,2 0,1 1,3 1,1 0,2 1,1 2,2 0,2 1,2 2,0 0,2 2,2 2,1 1,32-23,-26 25,0 1,2 2,0 2,2 1,0 3,1 1,21-3,6 4,1 3,0 3,1 4,70 2,151 23,-135-8,1-6,12-8,3 1,146-9,30-25,62 8,-291 19,0 5,45 8,149 24,142-29,-262-26,-26-2,26 29,-194 0,1 1,0-1,0 1,0 0,-1 0,1 0,0 0,-1 0,1 0,-1 1,1-1,-1 1,1 0,-1 0,0 0,0 0,0 0,0 0,-1 0,1 1,0-1,-1 1,0-1,1 1,-1-1,0 1,-1 0,1 0,0-1,-1 1,1 0,-1 0,0 0,0 0,0 2,-17 106,14-99,-3 14</inkml:trace>
  <inkml:trace contextRef="#ctx0" brushRef="#br0" timeOffset="21007.188">6153 255,'-22'56,"-50"280,8-107,69-209,-1-31</inkml:trace>
  <inkml:trace contextRef="#ctx0" brushRef="#br0" timeOffset="21412.316">6097 368,'17'-51,"5"73,24 171,49 38,-63-176,-31-54,0 0,-1 0,1 0,0 0,0 0,-1-1,1 1,0 0,0 0,0-1,0 1,0-1,0 1,0 0,0-1,0 0,0 1,1-1,-1 0,0 0,0 1,0-1,0 0,0 0,1 0,-1 0,0-1,0 1,0 0,0 0,0-1,1 1,-1 0,0-1,0 1,0-1,0 0,0 1,0-1,-1 0,1 0,0 1,0-1,0 0,-1 0,1 0,0 0,-1 0,1-1,61-163,61-267,-69 240,-49 166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83,'167'-11,"7"-24,12 1,-174 31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27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29,'34'0,"20"-5,6-1,-2 0,-7 1,-6 2,-7 1,-5 0,-8 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45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75 252,'-11'138,"-24"20,12-31,17-102</inkml:trace>
  <inkml:trace contextRef="#ctx0" brushRef="#br0" timeOffset="422.945">414 337,'-15'37,"3"-11,1 1,0 0,3 0,0 1,2 0,0 0,2 1,0 23,4-47,0-1,1 0,-1 0,1 0,0 0,0 0,0 0,0 0,1 0,0 0,0 0,0-1,0 1,0-1,1 1,-1-1,1 0,0 0,0 0,0 0,1-1,-1 1,1-1,-1 0,1 0,0 0,-1 0,1-1,0 0,0 0,0 0,1 0,-1 0,0-1,0 0,0 0,0 0,1 0,9-1,-1-1,0 0,0-1,0 0,0-1,0-1,-1 0,0-1,0 0,0 0,-1-2,0 1,0-1,-1-1,0 0,0 0,-1-1,-1 0,1-1,-2 0,1 0,-2-1,1 0,-2 0,0 0,0-1,-1 1,0-1,-1-1,-1 1,1-13,-3 19,0-1,-1 1,0 0,0-1,0 1,-1 0,-1 0,1 0,-1 0,0 0,0 0,-1 1,0 0,0-1,-1 2,1-1,-1 0,-1 1,1 0,-1 0,0 1,0-1,0 1,0 0,-1 1,0 0,1 0,-1 0,-1 1,1 0,0 0,0 1,-1 0,1 0,0 1,-1 0,1 0,-1 1,1 0,0 0,-1 1,1-1,0 2,-5 1,-7 8</inkml:trace>
  <inkml:trace contextRef="#ctx0" brushRef="#br0" timeOffset="921.824">893 309,'150'-54,"-148"52,0 0,0 1,0 0,0-1,0 1,1 0,-1 0,0 0,1 0,-1 0,1 1,-1-1,1 1,-1 0,1-1,-1 1,1 0,-1 0,1 1,-1-1,1 1,-1-1,1 1,-1 0,1 0,-1 0,0 0,0 0,1 0,-1 1,0-1,0 1,0-1,0 1,-1 0,1 0,0 0,-1 0,1 0,-1 0,0 1,0-1,0 0,0 1,0 0,-3 8,-1-1,0 1,-1-1,0 1,-1-1,0 0,0-1,-1 1,0-1,-1 0,0-1,-1 1,0-2,0 1,-16 20,2-2,13-17,1 0,-1 0,2 0,-1 1,1 1,1-1,0 1,1 0,0 1,0-1,1 1,1 0,0 0,-1 11,4-20,0 0,0 1,0-1,1 1,0-1,-1 0,1 0,0 1,1-1,-1 0,1 0,-1 0,1 0,0 0,0-1,0 1,1 0,-1-1,0 0,1 1,0-1,-1 0,1-1,0 1,0 0,0-1,0 1,1-1,-1 0,0 0,0 0,1-1,-1 1,3-1,6 2,0-1,0-1,0 0,0-1,0 0,0-1,0 0,-1-1,4-1,78-44,-72 38</inkml:trace>
  <inkml:trace contextRef="#ctx0" brushRef="#br0" timeOffset="1216.448">1627 281,'-35'31,"2"1,0 1,3 2,1 1,1 2,2 0,-9 22,32-57,0 1,1-1,0 1,0-1,0 1,0 0,1 0,-1-1,1 1,0 1,0-1,0 0,1 0,0 0,0 0,0 0,0 1,0-1,1 0,0 0,-1 0,2 0,-1 0,0 0,1 0,0 0,0-1,0 1,0-1,1 1,-1-1,1 0,0 0,0 0,0 0,0 0,0-1,1 1,-1-1,1 0,0 0,0-1,0 1,9 0,0 0,0-1,1 0,-1-1,1-1,-1 0,0-1,0 0,1-1,-1-1,-1 0,1-1,-1 0,0-1,0 0,0-1,-1 0,0-1,0 0,-1 0,0-2,-1 1,0-1,4-7,-8 13,0-2,0 1,-1-1,0 1,0-1,-1 0,1-1,-1 1,-1 0,1-1,-1 0,0 1,-1-1,0 0,0 0,0 0,-1 0,0 0,0 0,-1 0,0 0,0 0,0 0,-1 0,0 1,-1-1,1 0,-1 1,-1 0,1 0,-1 0,0 0,-4-4,-64-32,48 32</inkml:trace>
  <inkml:trace contextRef="#ctx0" brushRef="#br0" timeOffset="1973.729">2193 196,'-219'413,"202"-390,10-36,12-5,2 0,-1 0,2 0,1 1,0 0,1 0,0 1,2 0,4-4,20-31,67-84,-103 134,1 0,-1 0,0 0,1 1,-1-1,1 0,-1 1,1-1,-1 0,1 1,0-1,-1 1,1-1,0 1,0-1,-1 1,1-1,0 1,0 0,-1-1,1 1,0 0,0 0,0 0,0-1,-1 1,1 0,0 0,0 0,0 0,0 1,0-1,-1 0,1 0,0 0,0 1,0-1,-1 0,1 1,0-1,0 1,-1-1,1 1,0-1,-1 1,1-1,0 1,-1 0,1-1,-1 1,1 0,-1 0,0-1,1 1,-1 0,0 0,1 0,-1-1,0 1,0 0,0 0,0 0,5 60,-5-57,0 28,10 117,-8-143,-1 0,1-1,0 1,1-1,-1 0,1 0,0 0,0 0,0 0,1-1,0 1,0-1,0 0,0 0,1 0,0-1,-1 0,1 0,0 0,1 0,-1-1,0 0,1 0,0 0,-1-1,-1-1,1 1,0-1,0 0,0 0,0-1,0 1,0-1,0 0,0 0,0-1,-1 0,1 0,0 0,-1 0,0 0,1-1,-1 0,0 0,0 0,-1-1,1 1,0-2,67-94,-16-5,-40 80,0-1,-2 0,-1 0,-1-1,-1-1,-2 0,0 0,-2-1,-1 0,2-27,-8 28,1 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6:53.41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689 342,'-41'93,"4"1,5 2,3 1,5 1,-9 85,3 286,29-392,-3-16,2-1,4 1,2 0,2 0,4-1,1 0,4-1,2-1,5 6,-6-27,-12-25,0 1,1-1,1 0,-1 0,2-1,0 0,0 0,1-1,1 1,-1-2,2 1,-1-1,1-1,1 0,10 7,1-6,1-2,0 0,0-1,1-2,-1 0,1-1,0-2,0 0,21-3,183 27,-141-24,-1-4,67-11,309-9,283-59,-142 34,37-18,536-101,-45 38,-708 97,197 3,16 2,-143 54,273 3,1593-31,-1732-27,1045 28,-831 28,-135 1,1603-30,-1619-28,-165 29,-212-28,-175 28,-136 0,0 0,0 0,0 0,0 0,0-1,0 1,0 0,0-1,0 0,0 1,-1-1,1 0,0 0,0 0,-1 0,1 0,0 0,-1 0,1-1,-1 1,0-1,1 1,-1-1,0 1,0-1,0 0,0 0,0 1,-1-1,1 0,0 0,-1 0,1 0,-1 0,0 0,0 0,1 0,-1 0,-1-1,-23-81,11 49,-2-29,2 0,4-1,2-1,4-1,-6-41,-1-13,6 0,4 0,6 0,5 1,10-30,63-142,-65 186,-19 103,0-1,-1 1,1 0,-1-1,1 1,-1 0,0 0,0 0,0-1,-1 1,1 0,-1 1,0-1,1 0,-1 0,-1 1,1-1,0 1,-1 0,1-1,-1 1,1 0,-1 1,0-1,0 0,0 1,0 0,0-1,0 1,-3 0,-14-2,0 1,0 1,0 1,0 1,0 1,0 0,0 2,1 0,-7 3,-22 3,-144 21,-145-20,-11 5,-15-15,-161 4,-1166 19,-1248-25,1519-27,-405 27,396 30,-162-18,-242 6,1791-17,-601 13,-345-7,64-43,654 24,1 11,-1 12,1 12,2 12,-201 54,417-75,1 2,0 3,1 2,1 2,30-14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7:30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5233 283,'-41'135,"-53"132,35-136,94-190,-2-2,-3-1,-3-1,-2-1,10-50,-24 41,-11 89,1 1,1-1,1 0,1 0,0 0,1 0,0-1,1 1,1-2,1 1,0-1,0 0,2 0,0-1,0 0,1-1,5 4,78 56,-90-70,-1 0,1-1,-1 1,1-1,0 0,-1 0,1 0,0-1,0 1,0-1,0 0,-1 0,1-1,0 1,0-1,0 0,0 1,-1-2,1 1,-1 0,1-1,-1 0,1 0,-1 0,0 0,0 0,0-1,3-1,5-10,-1 0,0-1,0 0,-2-1,0 1,-1-2,0 1,-1-1,-1 0,-1 0,0 0,-1-1,-1 0,25-151,-6 12,-15 139</inkml:trace>
  <inkml:trace contextRef="#ctx0" brushRef="#br0" timeOffset="422.744">4895 1016,'38'0,"37"-5,16-1,1-5,-5 0,-13-3,-9 0,-6-1,-9 1,-7 3,-2 4,-3 3,-3-3,-3 0,-2 1,-1 1,-6 2</inkml:trace>
  <inkml:trace contextRef="#ctx0" brushRef="#br0" timeOffset="-14972.426">1565 904,'9'-5,"14"-1,6-1,5 2,0 2,-1 1,-1 0,-1 2,-1 0,-1 0,0-4,-1-2,0 0,0 1,0 2,-10 1,-7 5,-6 3</inkml:trace>
  <inkml:trace contextRef="#ctx0" brushRef="#br0" timeOffset="-14719.095">1621 1129,'38'5,"33"-3,8-3,-5 0,-4 0,-10-1,-10-3,-10-2,-5 0,-10 2</inkml:trace>
  <inkml:trace contextRef="#ctx0" brushRef="#br0" timeOffset="-13854.192">2976 339,'-3'18,"0"1,-1-1,-1 0,-1 0,0-1,-2 1,0-1,0-1,-2 0,0 0,-5 5,-12 24,-122 226,146-268,1 0,-1 0,1 1,0-1,0 0,0 1,0 0,0-1,1 1,0 0,0 0,0 0,0 0,1 0,-1 0,1 0,0 0,0 0,1 0,-1 0,1 0,0 0,0 0,0-1,1 1,-1 0,1 0,0-1,0 1,0-1,0 0,1 1,-1-1,1 0,0-1,0 1,0 0,0-1,0 0,1 1,-1-1,1-1,-1 1,2 0,195-2,-192 0,-1 1,1-1,-1-1,1 0,-1 0,0 0,1-1,-1 0,0 0,0-1,0 0,0 0,-1 0,1-1,-1 0,1-1,-2-4</inkml:trace>
  <inkml:trace contextRef="#ctx0" brushRef="#br0" timeOffset="-13598.328">2439 847,'48'-4,"40"-3,10 1,-3-4,-7 0,-14 2,-10 2,-11 2,-10 2,-8 1,-4 1,-8 0</inkml:trace>
  <inkml:trace contextRef="#ctx0" brushRef="#br0" timeOffset="-13171.736">3681 762,'-43'16,"1"1,0 3,2 1,0 2,2 1,-27 24,60-44,-1 0,1 0,0 1,1 0,-1 0,1 1,0-1,1 1,-1-1,1 1,0 1,0-1,1 0,0 0,0 1,1 0,-1-1,1 1,1 0,-1-1,1 1,0 0,1 0,0-1,0 1,2 5,1-8,0 0,1 0,0-1,0 0,0 0,0 0,0-1,1 0,-1 0,1 0,-1 0,1-1,0 0,0 0,-1-1,1 1,0-1,0-1,0 1,-1-1,1 0,0 0,0-1,-1 1,1-1,-1 0,0-1,0 0,1 0,2-2,29-17,0-2,-2-1,-1-2,-1-2,20-23,-32 31,-17 15,1 0,0 1,0-1,0 1,1 1,0-1,0 1,0 0,0 0,1 1,-1-1,2 1,4 3</inkml:trace>
  <inkml:trace contextRef="#ctx0" brushRef="#br0" timeOffset="-12732.723">3878 1158,'16'-8,"-1"-1,-1-1,0 0,0-1,-1-1,0 0,-1 0,-1-1,0-1,0 0,-1-1,98-120,-108 134,0 0,1 0,-1 0,0 0,1 0,-1 0,1 0,0 1,-1-1,1 0,0 0,-1 0,1 1,0-1,0 0,0 1,-1-1,1 1,0-1,0 1,0-1,0 1,0 0,0-1,0 1,0 0,0 0,0 0,0 0,1 0,-1 0,0 0,0 0,0 0,0 0,0 1,0-1,0 0,0 1,0-1,0 1,0-1,-1 1,1-1,0 1,0 0,0-1,-1 1,1 0,0 0,0-1,-1 1,1 0,-1 0,1 0,0 1,8 43,-8-38,-1 0,2 0,-1 0,1 0,0 0,1 0,-1-1,1 1,1-1,-1 0,1 0,3 5,-3-7,0 1,0-1,0 0,0 0,0-1,1 1,0-1,0 0,0 0,0-1,0 1,0-1,1-1,-1 1,1 0,-1-1,1 0,-1-1,1 1,0-1,0 0,-1-1,1 1,0-1,-1 0,1 0,-1-1,1 0,-1 0,0 0,0-1,0 1,0-1,0 0,4-4,5-9,0 0,-1-1,0 0,-2-1,0 0,-1-1,-1 0,-1-1,-1 0,5-18,-4 13</inkml:trace>
  <inkml:trace contextRef="#ctx0" brushRef="#br0" timeOffset="-11920.26">3766 988,'0'5,"-5"16,-1 9,0 4,1 2,1-2,2 0,1-2,5-7,3-7</inkml:trace>
  <inkml:trace contextRef="#ctx0" brushRef="#br0" timeOffset="24846.873">407 621,'-46'36,"2"2,1 1,3 3,1 1,-26 37,49-58,0 1,2 1,1 0,0 1,2 0,1 1,1 0,1 0,1 1,0 11,5-25,0 1,1 0,0 0,1 0,1 0,0-1,1 1,0 0,2-1,-1 0,1 1,1-1,1-1,0 1,0-1,1 0,0 0,1-1,1 0,0 0,5 3,-2-5,1 0,0-1,1-1,0 0,0-1,0 0,1-1,0-1,-1 0,2-1,-1-1,0 0,1-1,-1-1,0 0,1-1,-1-1,0 0,1-1,-1-1,-1 0,1-1,-1-1,0 0,0-1,8-5,10-8,0-1,-2-2,0 0,-2-3,-1 0,0-2,-2 0,-2-2,0-1,-3-1,6-11,-17 29,0 0,-2 0,0 0,0-1,-1 0,-1 0,-1-1,0 0,-1 1,0-1,-2 0,0 0,0-1,-2 1,0 0,-1 0,0 0,-1 0,-1 1,-1-1,0 1,-1 0,0 0,-2 1,1 0,-2 0,0 1,0 0,-3-2,-2 3,-1 0,0 2,-1 0,0 0,0 2,-1 0,0 1,0 0,-1 1,0 2,0-1,0 2,0 1,-1 0,1 1,-1 1,1 1,-1 0,1 1,0 1,-1 1,2 1,-1 1,0 0,1 1,0 0,1 2,0 0,-9 7,-20 13,8-4</inkml:trace>
  <inkml:trace contextRef="#ctx0" brushRef="#br0" timeOffset="25262.939">13 1186,'6'-10,"1"0,1 1,0 0,0 1,1-1,-1 2,2-1,-1 1,1 1,3-2,-6 4,6-6,1 1,0 0,1 1,0 1,1 0,-1 1,1 1,0 0,0 1,1 1,-1 0,1 2,0 0,0 0,14 3,-24 0,0 0,0 1,0 0,-1 0,1 1,-1 0,1 0,-1 1,-1-1,1 1,-1 0,1 1,-1 0,-1-1,1 2,1 3,38 39,-37-43,0 0,0 0,0-1,1 0,-1 0,1-1,1 0,-1 0,0-1,1 0,0-1,-1 1,1-2,0 1,0-1,0-1,0 1,0-2,0 1,0-1,0-1,0 1,0-2,0 1,-1-1,1 0,4-3,2-3</inkml:trace>
  <inkml:trace contextRef="#ctx0" brushRef="#br0" timeOffset="33646.74">915 1525,'-1'-2,"-1"0,1 0,-1 1,0-1,0 0,1 1,-1-1,0 1,0 0,0 0,-1 0,1 0,0 0,0 0,-1 0,1 1,0-1,-1 1,1 0,0 0,-1 0,1 0,0 0,-1 0,1 0,-1 1,1 0,0-1,0 1,-1 0,1 0,0 0,-4 0,0 0,1 0,-1 1,0 0,1 0,0 0,-1 1,1 0,0 0,0 0,0 0,1 1,-1 0,1 0,0 0,0 1,0-1,1 1,0 0,0 0,0 0,0 0,1 1,0-1,0 1,0-1,1 1,0 0,0 0,0 0,1-1,-1 1,2 0,-1 0,1 0,-1 0,2 0,-1-1,1 1,-1 0,2-1,-1 0,1 1,-1-1,3 2,-1-3,1-1,-1 1,1-1,0 0,0-1,0 1,1-1,-1 0,0 0,1 0,0-1,-1 0,1 0,0 0,0-1,-1 0,1 0,0-1,0 1,-1-1,1 0,0-1,-1 1,1-1,-1 0,0-1,0 1,0-1,0 0,0-1,11-6</inkml:trace>
  <inkml:trace contextRef="#ctx0" brushRef="#br0" timeOffset="34278.378">1112 1581,'0'0,"0"5,0 6,0 6,0 5,0 4,0 2,-4-4,-3-1,1 0,6-3,3-11,1-6</inkml:trace>
  <inkml:trace contextRef="#ctx0" brushRef="#br0" timeOffset="34678.821">1141 1581,'5'-5,"6"-1,6 0,1-4,1 0,3 2,2 2,2 2,1 2,-3 1</inkml:trace>
  <inkml:trace contextRef="#ctx0" brushRef="#br0" timeOffset="35093.678">1141 1722,'5'0,"6"0,6 0,6 0,2 0,3 0,-4-5,-1-1,-4-1</inkml:trace>
  <inkml:trace contextRef="#ctx0" brushRef="#br0" timeOffset="85876.775">5289 1214,'0'-13,"0"33,0-1,0 438,6-411,-7-46,1 1,0 0,0 0,0-1,0 1,0 0,0-1,0 1,0 0,1 0,-1-1,0 1,0 0,1-1,-1 1,0 0,1-1,-1 1,0-1,1 1,-1-1,1 1,-1-1,1 1,-1-1,1 1,0-1,-1 1,1-1,0 0,-1 1,1-1,0 0,-1 0,1 0,0 1,-1-1,1 0,0 0,0 0,-1 0,1 0,0 0,-1 0,1 0,0-1,0 1,-1 0,1 0,0-1,-1 1,1 0,-1-1,1 1,0 0,-1-1,1 1,-1-1,1 1,31-58,-23 35</inkml:trace>
  <inkml:trace contextRef="#ctx0" brushRef="#br0" timeOffset="86311.429">5318 1271,'5'0,"6"0,6 0,6 0,2 0,3 0,1 0,0 0,1 0,-1 0,0 0,-5-5,-2-1,0-1,2-2,0-1,-7 6,-8 5</inkml:trace>
  <inkml:trace contextRef="#ctx0" brushRef="#br0" timeOffset="86715.518">5318 1525,'5'0,"6"0,6 0,6 0,2 0,3 0,1 0,0 0,1-5,-6-2</inkml:trace>
  <inkml:trace contextRef="#ctx0" brushRef="#br0" timeOffset="89000.015">5713 1666,'0'4,"0"7,0 7,0 4,0 4,0 1,0 2,0 1,0-1,0 1,0-1,0-10,0-8</inkml:trace>
  <inkml:trace contextRef="#ctx0" brushRef="#br0" timeOffset="89380.955">5742 1693,'19'0,"11"0,1-4,-1-3,0 1,-1 2,0-5,-5 1</inkml:trace>
  <inkml:trace contextRef="#ctx0" brushRef="#br0" timeOffset="89800.224">5769 1863,'10'0,"8"0,5 0,4 0,2 0,-4 0</inkml:trace>
  <inkml:trace contextRef="#ctx0" brushRef="#br0" timeOffset="103567.038">4415 283,'5'0,"6"0,6 0,5 0,4 0,2 0,1 0,0 0,1-5,-6-1</inkml:trace>
  <inkml:trace contextRef="#ctx0" brushRef="#br0" timeOffset="103932.841">4895 1,'0'37,"-12"111,5-114,2 1,1 0,2 0,1 0,2 15,-1-36,1 10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59:2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0 791,'24'0,"13"0,5 0,-1 0,-1 0,-4 0,-2 0,-3 0,-1 0,-2 0,0 0,0 0,-5 0</inkml:trace>
  <inkml:trace contextRef="#ctx0" brushRef="#br0" timeOffset="386.702">57 1101,'14'5,"15"2,7-1,2-1,-1-2,-1 0,2-7,0-2,-2 0,-2 0,-2 3,-2 0,-2 2,1 0,-1 1,-6 0</inkml:trace>
  <inkml:trace contextRef="#ctx0" brushRef="#br0" timeOffset="29923.038">1242 283,'-18'30,"-99"241,-21-5,133-260,1 1,0-1,1 1,0 0,0 1,0-1,1 0,0 1,0-1,1 1,0 0,0 0,1-1,0 1,0 0,1 0,0 0,0-1,1 1,0-1,1 1,-1-1,1 0,1 0,-1 0,1 0,0-1,4 5,5-1,2-1,-1 0,1-1,0-1,1 0,0-1,0 0,0-1,1-1,2-1,-6 1,128 11,-106-30,-29 2</inkml:trace>
  <inkml:trace contextRef="#ctx0" brushRef="#br0" timeOffset="30226.171">678 847,'38'-4,"18"-3,9-4,-3 0,-1 1,-6 3,-9-2,-1 0,-5 2,-3 2,-4 2,-3 1,-1 1,-1 1,-5 0</inkml:trace>
  <inkml:trace contextRef="#ctx0" brushRef="#br0" timeOffset="30706.514">1750 791,'-38'25,"-2"-1,1 3,1 0,2 3,0 1,2 2,-12 17,4 44,42-92,-1 1,0 0,1 0,0 0,-1-1,1 1,0 0,1 0,-1 0,0-1,1 1,0 0,-1 0,1-1,0 1,0-1,1 1,-1-1,1 1,-1-1,1 0,0 1,-1-1,1 0,0 0,1 0,-1-1,0 1,0 0,1-1,-1 0,1 1,2 0,8-1,1 0,-1-1,1-1,0 0,-1 0,0-1,1-1,-1 0,0-1,0-1,0 0,-1 0,0-2,0 1,0-1,-1-1,0 0,7-7,-1 3,5-3,-2-1,0 0,-1-2,0-1,-2 0,0-1,-1-1,-1-1,-1 7,-17 37,-1-3,13 62,0-61</inkml:trace>
  <inkml:trace contextRef="#ctx0" brushRef="#br0" timeOffset="31162.984">2117 1214,'250'-353,"-217"320,-33 33,1-1,-1 1,1-1,0 1,-1-1,1 1,-1 0,1-1,0 1,-1 0,1 0,0-1,-1 1,1 0,0 0,-1 0,1 0,0 0,0 0,-1 0,1 0,0 0,-1 0,1 1,0-1,-1 0,1 0,0 1,-1-1,1 0,-1 1,1-1,0 0,-1 1,1-1,-1 1,1-1,-1 1,1-1,-1 1,0 0,1-1,-1 1,0-1,1 1,-1 0,0-1,0 1,0 0,1 0,-1-1,0 1,0 0,0-1,0 1,0 0,0-1,-1 1,1 0,0-1,0 1,0 0,-1 0,-7 69,6-65,1 1,-1-1,1 0,0 1,0-1,0 1,1-1,0 1,0-1,0 1,1-1,0 1,0-1,0 0,1 1,-1-1,1 0,1 0,-1 0,1 0,0-1,0 1,0-1,0 1,2 0,0-1,-1-1,1 0,-1-1,1 1,0-1,0 0,0 0,0-1,0 1,1-1,-1 0,0-1,1 1,-1-1,0 0,1 0,-1-1,0 0,1 0,-1 0,0 0,3-2,107-56,-96 42,0-1,-1-1,-1-1,-1 0,13-21,-18 26</inkml:trace>
  <inkml:trace contextRef="#ctx0" brushRef="#br0" timeOffset="31445.381">2710 396,'33'-5,"26"-6,8-2,-3 2,-8 3,-8 2,-13 3</inkml:trace>
  <inkml:trace contextRef="#ctx0" brushRef="#br0" timeOffset="31691.515">3302 113,'-10'39,"-3"22,1 5,2-3,3-13</inkml:trace>
  <inkml:trace contextRef="#ctx0" brushRef="#br0" timeOffset="32242.355">3754 0,'-54'75,"3"1,4 3,3 2,-3 16,19-42,3 1,2 2,2 1,4 0,1 1,4 1,2 0,-1 51,8-69,1 0,3 0,2 0,1-1,2 1,2-1,2 0,8 17,-17-54,1 0,1 0,-1 1,1-2,-1 1,1 0,1 0,-1-1,1 0,-1 0,1 0,1 0,-1 0,0-1,1 0,0 0,-1 0,1 0,1-1,-1 0,0 0,0 0,1-1,-1 0,1 0,-1 0,1-1,-1 1,1-1,3-1,9-8,-1-2</inkml:trace>
  <inkml:trace contextRef="#ctx0" brushRef="#br0" timeOffset="32777.973">4262 283,'-30'2,"1"0,0 2,0 2,0 0,0 2,1 1,1 2,-16 8,31-15,1 1,0 1,0 0,0 1,1 0,0 0,0 1,1 0,0 1,0 0,1 1,0 0,1 0,0 0,1 1,0 0,1 0,0 1,0-1,1 1,1 0,-1 8,4-16,0 0,1-1,0 1,-1 0,2-1,-1 1,0 0,1-1,-1 1,1-1,0 0,0 0,0 0,1 0,-1 0,1 0,0 0,0-1,0 1,0-1,0 0,0 0,0 0,1-1,-1 1,1-1,-1 1,1-1,0 0,-1-1,1 1,0-1,0 1,0-1,-1 0,1 0,0-1,0 1,0-1,-1 0,1 0,0 0,-1-1,1 1,-1-1,0 0,1 0,2-2,33-17,-1-2,0-2,-2-2,19-17,24-19,26-25,-105 89,0 0,0-1,-1 1,1 0,0 0,0-1,0 1,0 0,0-1,1 1,-1 0,0 0,0-1,0 1,1 0,-1-1,0 1,1 0,-1-1,0 1,1-1,-1 1,1-1,-1 1,1-1,-1 1,1-1,0 1,-1-1,1 1,-1-1,1 0,0 1,-1-1,1 0,0 0,0 0,-1 1,1-1,0 0,-1 0,1 0,0 0,0 0,-1 0,1-1,0 1,-1 0,1 0,0 0,0-1,-1 1,1 0,-1-1,1 1,0 0,-1-1,1 1,-1-1,1 1,-1-1,1 1,-1-1,-15 61,-29 48,28-72,1 1,2 0,2 1,-5 26,15-60,0-1,1 1,-1-1,1 1,0 0,0-1,0 1,0-1,1 1,0-1,-1 1,1-1,0 1,1-1,-1 0,1 1,-1-1,2 2,10 7</inkml:trace>
  <inkml:trace contextRef="#ctx0" brushRef="#br0" timeOffset="33093.506">4742 198,'-20'27,"1"1,1 0,2 2,0 0,3 1,0 0,2 2,9-30,0 0,1-1,-1 1,1 0,0 0,0 1,0-1,0 0,1 0,-1 0,1 1,0-1,-1 0,2 1,-1-1,0 0,1 0,-1 1,1-1,0 0,0 0,0 0,1 0,-1 0,1 0,0 0,-1-1,1 1,0 0,1-1,-1 0,0 1,1-1,-1 0,1 0,0 0,0-1,0 1,0-1,7 0,0-2,0 1,0-1,0-1,0 0,0 0,0-1,-1 0,1-1,-1 0,0 0,0-1,0 0,-1-1,0 0,0 0,0 0,-1-1,0-1,0 1,-1-1,0 0,0-1,-1 1,0-2,0 6,-1-1,0 0,-1 0,1-1,-1 1,0-1,0 0,-1 1,0-1,0 0,0-1,-1 1,1 0,-2 0,1-1,-1 1,0 0,0-1,0 1,-1 0,0-1,-1 1,1 0,-1 0,0 0,-1 0,1 0,-1 1,-4-6,-10-1</inkml:trace>
  <inkml:trace contextRef="#ctx0" brushRef="#br0" timeOffset="33442.098">4855 480,'-7'10,"-13"14,1 2,1 1,1 0,2 1,1 0,-8 23,20-49,1 0,-1 1,1-1,0 0,0 0,0 1,0-1,0 1,1-1,-1 1,1-1,-1 1,1-1,0 1,0-1,0 1,0 0,1-1,-1 1,1-1,0 1,-1-1,1 0,0 1,0-1,1 0,-1 1,0-1,1 0,-1 0,1 0,0 0,0-1,-1 1,1 0,0-1,1 1,-1-1,0 0,0 1,1-1,-1 0,0 0,1-1,-1 1,2 0,3-3,1 1,0-1,0-1,-1 0,0 0,1 0,-1-1,0 0,-1 0,1 0,-1-1,1 0,-2-1,1 1,0-1,-1 0,0-1,-1 1,0-1,0 0,0 0,0 0,-1-1,-1 1,1-1,-1 1,0-1,-1 0,0 0,0 0,-1 0,0 0,0 0,-1 0,1 4,-1 0,0 0,0 1,0-1,0 1,-1-1,0 1,1 0,-1-1,0 1,-1 0,1 0,0 0,-1 1,0-1,1 0,-1 1,0 0,-1 0,1 0,0 0,0 0,-1 1,0-1,-17-7</inkml:trace>
  <inkml:trace contextRef="#ctx0" brushRef="#br0" timeOffset="33828.883">5221 283,'-7'10,"0"1,1-1,1 1,0 0,0 1,1-1,1 1,-1 0,2 0,0 0,1 0,0 1,0-1,1 0,1 0,0 1,1-1,0 0,1 0,0 0,1-1,4 9,-6-16,1-1,0 0,-1 0,1 0,0 0,0 0,1-1,-1 1,1-1,-1 0,1 0,0 0,-1-1,1 1,0-1,0 0,0 0,0 0,1-1,-1 1,0-1,0 0,0 0,0-1,0 1,0-1,0 0,1 0,-2 0,1 0,0-1,0 0,0 0,1 0,4-4,0 1,0-1,0-1,0 0,-1 0,0 0,-1-1,0 0,0-1,0 1,-1-1,3-7,-5 10,-1-1,0 1,0-1,0 1,-1-1,0 0,0 0,0 0,-1 0,0-1,-1 1,0 0,0 0,0-1,-1 1,0 0,0 0,-1 0,0 0,0 0,-1 0,0 1,0-1,0 1,-1 0,0 0,0 0,-1 0,1 1,-1-1,-1 1,-4-3,-9-5,2 1</inkml:trace>
  <inkml:trace contextRef="#ctx0" brushRef="#br0" timeOffset="34124.9">3979 904,'58'9,"28"4,10-1,-3-2,-2-3,-2-7,-2-5,-7 0,-1 0,-1 1,-4 1,1 2,-4 0,-4 0,-4 2,-8-1,-8 0,-12 0</inkml:trace>
  <inkml:trace contextRef="#ctx0" brushRef="#br0" timeOffset="34961.258">3895 1298,'39'-13,"9"-4,0 2,2 2,0 2,12 1,-14 14,-47-3,0-1,-1 1,1-1,0 1,-1-1,1 1,-1 0,1-1,-1 1,1 0,-1 0,1-1,-1 1,0 0,1 0,-1 0,0 0,0-1,1 1,-1 0,0 0,0 0,0 0,0 0,0 0,0 0,-1-1,1 1,0 0,0 0,0 0,-1 0,1-1,-1 1,1 0,-1 0,1-1,-1 1,1 0,-1-1,1 1,-1 0,0-1,1 1,-1-1,0 1,0-1,1 1,-1-1,-112 97,97-82,1 0,1 0,1 2,0 0,1 0,1 1,0 0,2 1,0 0,-6 19,14-34,0-1,1 0,-1 1,1-1,-1 1,1-1,0 1,0-1,1 0,-1 1,1-1,0 1,0-1,0 0,0 1,0-1,1 0,-1 0,1 0,0 0,0 0,0-1,0 1,1 0,-1-1,1 0,-1 0,1 1,0-1,0-1,0 1,0 0,0-1,0 0,1 1,-1-1,0-1,1 1,-1 0,0-1,1 0,-1 1,1-1,-1-1,1 1,-1 0,1-1,-1 0,0 0,1 0,82-28,-61 18</inkml:trace>
  <inkml:trace contextRef="#ctx0" brushRef="#br0" timeOffset="35265.102">4543 1298,'-18'36,"2"-1,1 2,2 0,1 1,2 0,-2 18,11-53,0 0,0 0,0 0,1 0,-1 0,1 0,0 0,0 0,0 0,0 0,0 0,0 0,1 0,0 0,-1 0,1 0,0 0,0 0,1 0,-1 0,1-1,-1 1,1-1,0 1,0-1,0 0,0 1,1-1,-1 0,0 0,1-1,0 1,-1 0,1-1,0 0,0 0,-1 0,1 0,0 0,0 0,0-1,0 1,4-1,-2 0,1 0,-1 0,1 0,-1-1,1 0,-1 0,0-1,1 0,-1 0,0 0,0 0,0-1,0 1,-1-1,1-1,-1 1,0-1,0 1,0-1,0 0,-1-1,1 1,-1-1,0 1,0-1,-1 0,0 0,0 0,0 0,0-1,-1 1,1-5,-4 7,-1-1,1 0,-1 1,0-1,0 1,-1 0,1 0,0 0,-1 1,0-1,0 1,0 0,0 0,0 0,0 1,0-1,0 1,-1 0,1 0,-1 0,1 1,-1 0,1 0,-1 0,1 0,0 1,-1-1,1 1,-1 0,-1-1,-20 1</inkml:trace>
  <inkml:trace contextRef="#ctx0" brushRef="#br0" timeOffset="35682.008">4939 1327,'-7'10,"0"0,0 0,1 1,0-1,1 2,0-1,1 0,0 1,1 0,0 0,1 0,0 0,1 0,0 0,1 10,1-19,0 0,1-1,-1 1,0-1,1 1,0-1,-1 1,1-1,0 0,0 0,0 0,0 0,1-1,-1 1,1 0,-1-1,1 0,-1 1,1-1,0 0,-1 0,1-1,0 1,0-1,0 1,-1-1,1 0,0 0,0 0,0 0,0-1,2 0,91-26,-86 23,-1 0,0-2,0 1,0-1,-1 0,0-1,0 0,0 0,-1-1,0 1,0-2,-1 1,0-1,-1 0,0 0,0-1,-1 1,0-1,-1 0,0 0,-1 0,0-1,0 1,-1-5,-2 10,0 0,0 1,0-1,-1 1,0 0,0-1,0 1,-1 0,1 0,-1 1,0-1,0 0,-1 1,1 0,-1 0,1 0,-1 0,0 0,0 1,0 0,0 0,-1 0,1 0,0 0,-1 1,0 0,1 0,-1 0,0 1,1 0,-1-1,0 2,1-1,-1 0,0 1,1 0,-3 1,-13 4</inkml:trace>
  <inkml:trace contextRef="#ctx0" brushRef="#br0" timeOffset="36029.056">5052 1525,'-25'27,"1"1,2 2,0 0,2 1,-8 20,26-49,0-1,1 1,-1 0,1-1,0 1,0 0,-1 0,1 0,1 0,-1 0,0 0,0 0,1 0,-1 0,1 0,-1 0,1 1,0-1,0 0,0 0,0 0,1 1,-1-1,0 0,1 0,0 0,-1 0,1 0,0 0,0 0,0 0,0 0,0 0,1 0,-1-1,1 1,-1 0,1-1,-1 0,1 1,0-1,0 0,0 0,0 0,0 0,0 0,0 0,1 0,14-4,-1-1,1 0,-1-2,0 0,0 0,-1-2,0 0,0 0,-1-2,1 0,-9 6,66-69,-70 71,-1-1,1 1,-1-1,0 0,0 1,0-1,0 0,-1 0,1 0,-1 0,0 0,0 1,0-1,0 0,0 0,0 0,-1 0,0 0,1 0,-1 1,0-1,0 0,0 1,-1-1,1 0,-1 1,0 0,1-1,-1 1,0 0,0 0,0 0,-2-1,-45-26,25 19</inkml:trace>
  <inkml:trace contextRef="#ctx0" brushRef="#br0" timeOffset="36745.232">5476 142,'56'45,"-51"-38,19 24,-2 1,-1 1,-1 1,-2 1,-2 0,-1 2,-1-1,-3 2,-1 0,-1 0,-3 1,-1-1,-1 1,-3 31,2-29,-2 0,-2-1,-2 1,-2 0,-1-1,-2 0,-2 0,-2-1,-1-1,-2 0,-1 0,-3-2,-10 16,-68 76,83-111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0:03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0 469,'226'-18,"1"6,-146-8,-73 16</inkml:trace>
  <inkml:trace contextRef="#ctx0" brushRef="#br0" timeOffset="270.045">28 751,'38'9,"28"4,11-1,-1-2,-10-3,-11-7,-11-4,-6-1,-7 0,-7 1</inkml:trace>
  <inkml:trace contextRef="#ctx0" brushRef="#br0" timeOffset="1988.738">1016 73,'-12'-2,"34"-3,-6 1,212-40,-201 37,31-3,-56 10,-1 0,0 1,1-1,-1 1,0-1,0 1,1-1,-1 1,0 0,0 0,0 0,0 0,0-1,0 1,0 0,0 1,0-1,0 0,-1 0,1 0,0 0,-1 1,1-1,-1 0,1 1,-1-1,0 0,1 1,-1-1,0 0,0 1,0-1,0 1,0-1,-1 0,1 1,0-1,-1 0,1 2,-52 143,32-104,-149 428,148-414,4-16,2 1,2 1,1 0,-5 42,22-64,11-38,-4 0</inkml:trace>
  <inkml:trace contextRef="#ctx0" brushRef="#br0" timeOffset="2236.777">734 666,'43'0,"48"-4,18-3,0-4,-8 0,-13 1,-16 3,-11-2,-10 0,-10 2,-7 2,-9 2</inkml:trace>
  <inkml:trace contextRef="#ctx0" brushRef="#br0" timeOffset="2601.771">2117 215,'-43'15,"1"1,0 3,2 1,-14 11,41-24,1 0,1 1,-1 1,1-1,1 2,-1 0,2 0,-7 8,14-15,0 0,0 0,0 1,0-1,1 0,-1 1,1-1,0 1,0-1,0 1,0 0,0-1,1 1,0 0,0 0,0-1,0 1,1 0,-1-1,1 1,0 0,0-1,0 1,1-1,-1 1,1-1,0 0,0 0,0 1,0-1,1-1,-1 1,1 0,1 1,10 7,0-1,1 0,0-1,0 0,1-1,0-1,1-1,0 0,0-1,9 1,81 31,-100-34,0-1,-1 2,1-1,-1 1,0 0,0 0,0 0,0 1,-1 0,1 0,-2 1,1-1,0 1,-1 0,0 0,0 1,-1-1,0 1,0 0,-1-1,1 1,-1 1,0 6,0-8,-1 0,-1 0,1 0,-1 0,0 0,-1 0,1 0,-1 0,0 0,-1 0,1 0,-1 0,0-1,-1 1,1 0,-1-1,-1 0,1 0,0 0,-1 0,0 0,0-1,-1 0,1 0,-1 0,0 0,-1 0,-10 4,-1-1,-1 0,0-1,0-1,0 0,0-1,-1-2,-4 1,-2-2</inkml:trace>
  <inkml:trace contextRef="#ctx0" brushRef="#br0" timeOffset="2851.687">2060 328,'38'-24,"38"-18,9-1,-4 1,-11 9,-13 9,-11 9,-9 7,-6 5,-3 3,-6 6,-8 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0:09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85,'-9'29,"1"9,7-1,8-8,9-8,5-13,5-12,2-11,1-7,-4-5,-6-2,-7-2,-5 1,-9 4,-8 3,-8 4,-5 7,0 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0:12.2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29,'9'-5,"14"-6,2-1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0:12.54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482 0,'-3'0,"0"0,-1 1,1-1,0 0,-1 1,1 0,0 0,0 0,0 0,0 1,0-1,0 1,0-1,0 1,1 0,-1 0,1 1,-1-1,1 0,0 1,0-1,0 1,0 0,0 0,1 0,-1 0,1 0,0 0,0 0,0 0,0 0,0 2,-20 50,3 0,2 2,3 0,-2 30,-6 20,-134 509,41-176,84-197,30-216,0-4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0:15.15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353 708,'66'-37,"1"3,1 2,2 4,1 3,48-10,-17 13,1 4,1 4,81 2,-40 2,257-8,47 18,-167 2,414-2,-83-50,-376 26,1154-119,259 39,-295 35,165 35,257 35,-828 27,64 15,-215-6,213-3,12-7,251 39,-574 1,-449-11,-246-54,-1-1,1 1,-1 0,1 0,-1 0,0 0,0 1,0 0,0 0,0 0,-1 0,1 1,-1-1,0 1,0 0,0 0,-1 0,1 0,-1 0,0 0,0 1,0-1,-1 1,0 0,0-1,0 1,0 0,-1 0,0 0,0-1,0 1,0 2,-5 65,-3 0,-3 0,-3-1,-3 0,-3-1,-3-1,-4-1,-19 71,-88 292,123-396,2 1,1 0,2 0,1 1,2-1,2 1,1 0,3 9,2-16,2-1,1 0,1 0,2-1,10 20,23 66,-45-114,1 0,-1 0,1-1,-1 1,0 0,1 0,-1 0,1 0,-1 1,1-1,-1 0,0 0,1 0,-1 0,1 1,-1-1,1 0,-1 0,1 1,-1-1,1 0,-1 1,1-1,-1 1,1-1,0 0,-1 1,1-1,0 1,-1-1,1 1,0 0,0-1,0 1,-1-1,1 1,0-1,0 1,0-1,0 1,0 0,0-1,0 1,0-1,0 1,0 0,0-1,0 1,1-1,-1 1,0-1,0 1,1-1,-1 1,0-1,1 1,-1-1,0 1,1-1,-1 1,1-1,-1 0,0 1,1-1,0 1,-26-25,24 21,-1 0,0 1,0-1,-1 1,1 0,0 0,-1-1,0 1,1 1,-1-1,0 0,0 1,0-1,0 1,0 0,0 0,0 0,0 1,-1-1,1 1,0-1,0 1,-1 0,1 0,-1 1,-10 3,1 1,0 1,0 0,0 1,1 0,0 1,0 0,-7 8,-60 36,41-36,-1-1,-1-2,0-2,-1-2,-21 2,-435 45,185-34,-500 50,449-45,-146 4,133-21,-91 10,-12-21,163-1,-4934 2,4556-27,6-2,-704 28,856-25,-2-1,-331-5,6 5,-489 27,1109-29,-150 29,93 27,-52 27,337-51,-1-1,0 0,1-1,-1 0,0-2,0 1,1-2,-1 0,1-1,-1-1,1 0,0-1,1-1,-11-5,16 4,-1 1,1 0,-1 1,0 0,-1 1,1 0,-1 0,0 1,0 0,0 1,0 1,0 0,0 0,-1 1,1 0,0 1,0 0,-1 1,1 0,1 1,-1 0,0 1,-2 1,-5 7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0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8439 1027,'-6'-1,"-15"-8,-1 2,0 0,0 2,0 0,-1 1,0 2,0 0,0 2,0 0,0 1,0 2,1 0,-1 1,-17 7,-69 58,105-66,1 1,-1-1,1 1,0 0,0 0,0 0,1 0,-1 0,1 1,0-1,0 1,1-1,-1 1,1 0,0-1,0 1,0 0,1 0,0 0,0 0,0 0,1 0,-1 0,1-1,0 1,3 1,0 0,0 0,1-1,0 1,0-1,0 0,0-1,1 1,0-1,0 0,0 0,0-1,1 0,-1 0,1-1,0 1,0-2,0 1,0-1,0 0,0 0,0 0,0-1,0-1,0 1,0-1,6-1,19-4,0-1,0-2,-1-1,-1-1,1-2,-2-1,0-1,-1-2,0 0,-2-2,0-1,-1-1,-1-2,-1 0,-1-1,-1-1,-1-1,-1-1,3-9,-11 19,0 0,-1-1,-1 0,-1-1,0 0,-2 0,0 0,-1-1,-1 0,-1 0,0 0,-2 0,0-1,-2 1,0 0,-1-1,-1 1,-1 0,-6-18,8 32,0 0,-1 1,0-1,0 0,-1 1,1 0,-1 0,0 0,-1 0,1 1,-1 0,0 0,0 0,0 0,0 1,-1 0,0 0,1 0,-1 1,0 0,0 0,0 0,0 1,-1 0,1 0,0 0,-1 1,1 0,0 1,-1-1,1 1,0 0,0 1,0-1,0 1,0 0,-5 3,-6 5,1 1,0 0,1 1,1 1,0 0,0 1,2 0,-1 1,2 0,0 1,1 1,1-1,0 2,1-1,1 1,1 0,0 1,2-1,0 1,1 0,1 0,0 1,2-1,0 0,1 0,2 4,-3-8,2 1,0-1,0 0,2 1,0-1,0 0,2-1,0 1,0-1,1-1,1 1,0-1,1 0,1-1,0 0,0 0,1-1,1-1,0 0,0 0,1-1,0-1,0 0,1-1,10 4,6-1,2-1,-1-1,1-2,0-1,0-1,0-2,1-1,-1-2,0-1,19-4,-14 0</inkml:trace>
  <inkml:trace contextRef="#ctx0" brushRef="#br0" timeOffset="606.551">9455 858,'-61'24,"1"3,2 3,0 2,3 2,1 3,-25 23,33 0,45-59,1 0,-1 1,0-1,0 1,1-1,-1 1,1 0,-1-1,1 1,0 0,0-1,0 1,0 0,0-1,0 1,0 0,0-1,0 1,1-1,-1 1,1 0,0-1,-1 1,1-1,0 1,0-1,0 0,0 1,0-1,0 0,0 1,0-1,0 0,1 0,-1 0,0 0,1 0,-1-1,1 1,-1 0,2 0,10 1,-1 0,1-1,0 0,-1-1,1 0,0-1,0 0,-1-2,1 1,-1-1,0-1,0 0,0-1,0 0,-1-1,0 0,0-1,0 0,-1 0,0-1,0-2,24-11,152-111,-184 131,-1 0,1 0,0 0,0 0,0 0,0 1,-1-1,1 1,0-1,0 1,0 0,0-1,0 1,0 0,0 0,0 0,0 1,0-1,0 0,0 1,0 0,0-1,0 1,0 0,0 0,-1 0,1 0,0 0,-1 0,1 1,-1-1,1 0,-1 1,0-1,1 1,-1 0,0-1,0 1,0 0,0 0,-1-1,1 1,0 0,-1 0,15 96,-14-80,-1-12,0 0,0 0,1 0,0 0,0 0,1 0,-1-1,1 1,1 0,-1-1,1 1,0-1,0 0,0 0,1 0,0-1,0 1,0-1,1 0,-1 0,1 0,0 0,0-1,0 0,0 0,1 0,-1-1,1 0,0 0,0 0,-1-1,1 0,0 0,0 0,0-1,0 0,1 0,-1-1,0 1,0-1,-1-1,1 1,0-1,0 0,-1 0,6-3,8-9,-1-1,-1 0,0-2,-1 0,-1 0,-1-2,0 0,0-2,1-1,11-16,-1-1,-3-1,-1-1,-2 0,-2-2,-2 0,-2-1,1-8,14-77,-6-1,-5-2,-2-74,-14 190,0 11,0-1,-1 1,0-1,1 1,-2-1,1 1,-1-1,0 1,0-1,0 1,-1 0,1 0,-1-1,-1 1,1 0,-2-1,3 6,0 0,-1 0,1 0,-1 0,1 0,-1 0,1 0,0 1,-1-1,1 0,0 1,-1-1,1 1,0 0,-1-1,1 1,0 0,0 0,0 0,0 0,0 0,0 0,0 0,0 0,0 0,1 0,-1 0,0 1,1-1,-1 0,0 1,1-1,0 0,-1 1,1-1,0 1,0-1,0 1,-19 60,4 0,2 1,3 0,2 1,4 0,2 0,3 0,4 17,-3 34,1-37,3-1,3 0,4-1,3 0,5 3,-19-71,11 94,-30-86,6-16</inkml:trace>
  <inkml:trace contextRef="#ctx0" brushRef="#br0" timeOffset="1006.5">9878 801,'117'16,"-26"-5,-1 4,-1 3,32 14,-79-19,1-1,0-3,1-1,12-1,-48-6,-1-1,1 0,0 0,0-1,-1 0,1-1,0 1,-1-1,1-1,-1 1,0-2,0 1,0-1,0 1,-1-2,1 1,-1-1,0 0,-1 0,1-1,-1 0,0 0,0 0,-1 0,0-1,0 0,0 0,-1 0,0 0,0 0,-1-1,0 1,0-2,-3 4,1 1,-1-1,0 1,0-1,0 1,0 0,-1 0,0 0,0-1,0 2,0-1,-1 0,1 0,-1 1,0-1,0 1,-1 0,1 0,0 0,-1 0,0 1,0 0,0-1,0 1,0 1,0-1,0 0,-1 1,1 0,0 0,-1 0,1 1,-1 0,1 0,-1 0,1 0,-1 0,1 1,-1 0,1 0,-2 1,-7 3,1 2,-1 0,1 0,0 1,1 1,0 0,0 0,1 1,0 1,1-1,0 1,1 1,0 0,1 0,0 1,1-1,0 1,1 1,1-1,-1 4,1-7,0 0,1 0,0 1,0-1,1 1,0-1,1 1,0 0,1 0,1-1,-1 1,1 0,1-1,0 1,1 0,0-1,0 0,1 0,1 0,-1 0,2-1,-1 0,1 0,1 0,-1-1,2 0,-1 0,1 0,6 4,1-7,1 0,-1-1,1-1,0 0,0-1,0 0,0-2,0 0,0-1,0 0,0-1,0-1,0-1,-1 0,1-1,-1-1,0 0,-1-1,1 0,-1-1,1-2,14-7</inkml:trace>
  <inkml:trace contextRef="#ctx0" brushRef="#br0" timeOffset="1282.946">11430 717,'-53'29,"31"-19,1 2,0 0,1 1,1 1,0 1,-16 16,33-29,0 1,-1 0,2-1,-1 1,0 0,0 0,1 0,0 0,-1 0,1 0,1 1,-1-1,0 0,1 0,-1 1,1-1,0 0,0 1,1-1,-1 1,0-1,1 0,0 0,0 1,0-1,0 0,1 0,-1 0,1 0,0 0,0-1,0 1,0 0,0-1,0 1,1-1,-1 0,1 0,0 0,-1 0,1 0,0-1,0 1,3 0,8 6,111 88,-121-92,0 0,-1 0,0 0,0 0,0 1,0 0,-1-1,0 1,0 0,0 0,0 0,-1 0,0 0,0 0,0 1,-1-1,0 0,0 0,0 1,0-1,-1 0,0 0,0 0,-1 0,1 0,-1 0,0 0,-1 1,-2 2,-1 1,1-1,-2 0,1-1,-1 1,0-2,-1 1,0-1,0 0,0 0,-1-1,0 0,0-1,0 0,0 0,-1-1,1 0,-1 0,0-1,0-1,0 0,0 0,0-1,0 0,0-1,-7-1,-8-4</inkml:trace>
  <inkml:trace contextRef="#ctx0" brushRef="#br0" timeOffset="-5095.482">1158 688,'-11'320,"-25"-15,30-253,3-14,-1 0,-2 0,-2-1,-2-1,-9 25,13-49</inkml:trace>
  <inkml:trace contextRef="#ctx0" brushRef="#br0" timeOffset="-4764.187">537 745,'210'-51,"182"-18,-369 66,255-39,-275 42,20-3,0 0,0 1,0 2,0 0,0 1,0 2,7 2,-12 1</inkml:trace>
  <inkml:trace contextRef="#ctx0" brushRef="#br0" timeOffset="-4517.597">537 1648,'34'5,"30"-3,13-3,4 0,-2-5,-6-2,-10-3,-6-2,-8-1,-2 0,-6-2,-3 2,0 4,-1-2,-2 1,-2 3,-7 2</inkml:trace>
  <inkml:trace contextRef="#ctx0" brushRef="#br0" timeOffset="-3949.462">1525 1733,'30'-54,"2"1,3 2,1 1,3 3,2 0,2 3,42-34,15 13,-99 64,0 1,0-1,0 1,0-1,0 1,0 0,0-1,0 1,0 0,0 0,0 0,0 0,0 0,0 0,0 0,0 0,0 0,1 0,-1 1,0-1,0 0,0 1,0-1,0 1,-1-1,1 1,0-1,0 1,0 0,0-1,0 1,-1 0,1 0,0 0,-1-1,1 1,-1 0,1 0,-1 0,1 0,-1 0,0 0,1 0,-1 0,0 0,0 0,1 1,2 58,-3-52,0 8,-2-13,1 0,0 0,0 0,1 0,-1 0,1 0,0 1,-1-1,1 0,0 0,1 0,-1 0,1 0,-1 0,1 1,0-1,0-1,0 1,1 0,-1 0,1 0,-1-1,1 1,0 0,0-1,0 0,0 1,1-1,-1 0,1 0,-1 0,1-1,0 1,-1-1,1 1,0-1,0 0,0 0,0 0,1 0,13-5,-1 0,0 0,0-2,0 0,-1-1,0 0,0-1,0-1,-1-1,-1 0,4-3,-3 3,11-8,91-49,-114 66,0 1,-1-1,1 1,0 0,0-1,-1 1,1 0,0 0,0 0,0 0,-1 0,1 1,0-1,0 0,-1 1,1-1,0 1,-1 0,1 0,-1-1,1 1,-1 0,1 0,-1 0,1 1,-1-1,0 0,0 0,0 1,1-1,-1 1,-1-1,1 1,0-1,0 1,-1 0,1-1,0 1,-1 0,0 0,1 0,3 79,-4-71,-2 27,0-27,0-1,1 1,1-1,0 1,0-1,1 1,0-1,1 1,0-1,0 0,1 1,0-1,1 0,2 4,5 0</inkml:trace>
  <inkml:trace contextRef="#ctx0" brushRef="#br0" timeOffset="-3213.509">2710 1366,'15'30,"-1"1,-2 0,-1 1,-1 0,-2 1,-1 0,-2 0,-1 1,-2 0,-1-1,-2 1,-1 0,-2 8,1-29,1 0,-2-1,1 1,-2-1,0 0,0 0,-1 0,-1-1,-6 10,12-20,1 0,0 0,-1 0,0 0,1 0,-1 0,1-1,-1 1,0 0,0 0,1-1,-1 1,0 0,0-1,0 1,0-1,0 1,0-1,0 1,0-1,0 0,0 1,0-1,0 0,0 0,0 0,0 0,0 0,0 0,0 0,0 0,0 0,0-1,0 1,0 0,0-1,0 1,0 0,0-1,0 0,0 1,0-1,0 1,1-1,-1 0,0 0,0 1,1-1,-1 0,0 0,1 0,-15-57,20 34,0 1,2 0,1 0,0 0,2 1,0 1,1-1,2 2,0 0,1 0,1 1,1 1,0 1,15-12,-29 26,31-34,2 1,1 1,1 2,2 2,1 2,2 1,1 2,9-3,-49 27,0 0,0 1,0-1,0 0,0 1,0-1,0 1,0 0,1 0,-1 1,0-1,1 0,-1 1,1 0,-1 0,0 0,1 0,-1 1,1-1,-1 1,0 0,0 0,1 0,-1 0,0 1,0-1,0 1,0 0,0 0,-1 0,1 0,0 0,-1 1,0-1,1 1,-1 0,0-1,0 1,-1 0,1 0,-1 0,1 0,-1 1,0 7,1-1,-2 1,0 0,0 0,-1 0,0 0,-1-1,0 1,-1 0,0-1,-1 0,0 1,0-2,-1 1,0 0,-1-1,0 0,-1 0,0-1,0 0,0 0,-6 4,-80 71,89-80,-1 0,1 0,0-1,-1 0,0 0,1 0,-1 0,0-1,0 0,0 0,0 0,0 0,0-1,0 0,0 0,0 0,0-1,0 0,0 0,0 0,0 0,-3-2,-11-9</inkml:trace>
  <inkml:trace contextRef="#ctx0" brushRef="#br0" timeOffset="-2830.55">3725 1225,'-70'65,"54"-55,1 2,1 0,0 0,1 2,0-1,1 2,1 0,0 0,1 1,1 0,0 0,1 1,1 1,1-1,-3 12,8-23,1 0,0-1,0 1,1-1,0 1,0-1,0 1,0-1,1 0,0 0,0 1,0-1,1 0,0-1,-1 1,2 0,-1-1,1 0,-1 0,1 0,0 0,1 0,-1-1,1 0,-1 0,1 0,0 0,0-1,0 0,0 0,1 0,-1-1,0 0,1 0,-1 0,1 0,-1-1,4 0,2 1,1-1,-1 0,0-1,1 0,-1 0,0-1,1-1,-1 0,-1 0,1-1,0-1,-1 0,0 0,0-1,0 0,-1-1,0 0,0 0,-1-1,0 0,0 0,-1-1,0 0,-1-1,0 1,0-1,-1-1,0 1,-1 0,0-1,0 0,-2 0,1 0,0-7,0-7,-2 1,0 0,-1-1,-1 0,-2 1,-4-21,1 25</inkml:trace>
  <inkml:trace contextRef="#ctx0" brushRef="#br0" timeOffset="-2580.276">4008 1676,'0'-34,"0"-15,5-5,1 3,5 4,0 6,4 6,3 3,-1 2,2 7,1 2,4 0,1 4,2-1,-4 3</inkml:trace>
  <inkml:trace contextRef="#ctx0" brushRef="#br0" timeOffset="-2032.457">4516 434,'0'1079,"-11"-1019,5-60,1-6</inkml:trace>
  <inkml:trace contextRef="#ctx0" brushRef="#br0" timeOffset="-1782.162">4121 1141,'34'9,"20"4,6-1,2-2,1-3,-1-3,-2-6,-1-4,3 0,2 0,-6 2,-8 2,-13 0</inkml:trace>
  <inkml:trace contextRef="#ctx0" brushRef="#br0" timeOffset="-1498.136">5504 1027,'-32'3,"0"1,1 1,-1 2,1 1,1 2,0 0,0 2,1 2,1 0,0 2,1 1,-4 4,25-14,0 0,0 0,1 0,0 0,0 1,0 0,1 0,1 0,-1 0,1 1,1-1,-2 6,3-11,1 0,-1 0,1 0,-1 0,1 0,0 0,0 0,0 0,1 0,-1 0,1 0,-1 0,1 0,0 0,0 0,1 0,-1-1,0 1,1-1,0 1,0-1,-1 1,1-1,1 0,-1 0,0 0,0 0,1 0,-1 0,1-1,0 1,-1-1,1 0,0 0,0 0,0 0,0 0,1 0,12 0,0 0,0-2,0 1,0-2,0 0,0-1,-1 0,1-2,-1 1,0-2,0 0,14-8,149-87,-176 100,-1 0,1 1,-1-1,1 1,0-1,-1 1,1 0,-1-1,1 1,0 0,-1 0,1 0,0 0,-1 1,1-1,0 0,-1 1,1-1,-1 1,1-1,-1 1,1 0,-1 0,1-1,-1 1,0 0,1 0,-1 1,0-1,0 0,0 0,0 1,0-1,0 0,0 1,0-1,0 2,17 66,-13-44,30 53,-23-59</inkml:trace>
  <inkml:trace contextRef="#ctx0" brushRef="#br0" timeOffset="-1166.378">5757 1422,'19'-33,"1"1,2 1,1 0,1 2,1 1,6-3,-18 18,-10 9,0 0,1 1,-1-1,1 1,0-1,0 1,0 0,0 1,1-1,-1 1,1 0,-1 0,1 0,0 0,0 1,0 0,4-1,-6 5,0 0,0 0,0 0,-1 0,1 1,-1-1,0 1,0-1,-1 1,1 0,-1 0,1-1,-1 1,-1 0,1 0,0 0,-1 0,0 0,0 0,0 1,0-1,-1 0,0 3,1 1,-1-2,0-1,1 0,0 0,0 0,0 0,1 0,-1 1,1-1,0 0,1 0,-1 0,1-1,0 1,0 0,1-1,0 1,-1-1,1 0,1 0,-1 0,0 0,1 0,0-1,0 0,0 0,0 0,1 0,-1 0,1-1,0 0,-1 0,1 0,0-1,0 1,0-1,0-1,1 1,4-4,0 0,0-1,0 0,0-1,-1 0,0 0,0-1,0-1,-1 1,0-1,0 0,-1-1,0 0,0 0,-1-1,0 0,0 0,0-2,20-24,-2 6,-2 3</inkml:trace>
  <inkml:trace contextRef="#ctx0" brushRef="#br0" timeOffset="-966.484">6774 520,'0'619,"17"-479,-20-122</inkml:trace>
  <inkml:trace contextRef="#ctx0" brushRef="#br0" timeOffset="-779.396">6464 914,'33'0,"16"-4,10-3,-1 1,-1 2,0 0,0 2,0 1,-1 0,-4 1,-12 1</inkml:trace>
  <inkml:trace contextRef="#ctx0" brushRef="#br0" timeOffset="2389.711">1 2156,'615'-17,"161"-60,-262 39,352 27,-557 13,410-13,252-7,-327-7,135-3,39-2,561-27,145-24,-492 1,-721 52,239-33,-467 46,83-3,-123 29,-26-5</inkml:trace>
  <inkml:trace contextRef="#ctx0" brushRef="#br0" timeOffset="4252.976">12193 1112,'4'5,"3"-4,4-1,0-1</inkml:trace>
  <inkml:trace contextRef="#ctx0" brushRef="#br0" timeOffset="4505.849">12164 463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651 143,'-346'755,"341"-744,0 1,-1-1,0 0,-1-1,0 0,0 0,-1 0,-1-1,0 0,0 0,0-1,-1 0,-4 1,-7 0</inkml:trace>
  <inkml:trace contextRef="#ctx0" brushRef="#br0" timeOffset="263.287">1 397,'22'21,"1"0,1-1,1-2,0-1,1 0,1-2,1-1,0-1,0-2,1-1,1-1,13 2,230 19,-82-7,-168-25,-6-3</inkml:trace>
  <inkml:trace contextRef="#ctx0" brushRef="#br0" timeOffset="583.829">284 30,'-3'50,"3"0,2 0,2-1,2 1,2-1,3 0,2-1,1 0,3-1,2 0,1 13,-6-18,-1 1,-3 0,-2 0,-1 1,-2 0,-2 24,-5 27,2-70</inkml:trace>
  <inkml:trace contextRef="#ctx0" brushRef="#br0" timeOffset="1301.475">1102 199,'49'0,"0"-2,0-2,-1-3,1-1,-2-3,1-2,-1-1,-1-3,-1-2,-1-2,0-2,-2-1,2-4,-44 27,0 1,1-1,-1 1,1-1,-1 1,1-1,-1 1,1-1,-1 1,1 0,0-1,-1 1,1 0,-1-1,1 1,0 0,-1 0,1 0,0-1,-1 1,1 0,0 0,0 0,-1 0,1 0,0 0,-1 1,1-1,0 0,-1 0,1 0,0 1,-1-1,1 0,-1 0,1 1,0-1,-1 1,1-1,-1 1,1-1,-1 1,1-1,-1 1,0-1,1 1,-1-1,0 1,1 0,-1-1,0 1,1 0,1 42,-2-33,-5 1031,5-1039,1-1,0 0,-1 0,1 0,-1 0,1 0,-1 0,1 0,-1 0,0 0,1 0,-1 1,0-1,0 0,0 0,0 0,0 1,0-1,0 0,0 0,-1 0,1 1,0-1,-1 0,1 0,-1 0,1 0,-1 0,0 0,1 0,-1 0,0 0,0 0,1 0,-1 0,0-1,0 1,0 0,0-1,0 1,0 0,0-1,-1 1,1-1,0 0,0 1,0-1,0 0,-1 0,1 0,0 0,0 0,0 0,-1 0,1 0,0 0,-1-1,-81-85,65 70,0 0,-1 1,-1 1,0 0,-1 2,0 0,-1 2,0 0,-1 1,1 2,-2 0,1 1,-1 2,-15-1,25 5,-1 2,1 0,0 1,0 0,0 1,0 0,1 2,0-1,0 2,0-1,-11 9,-15 20,27-17</inkml:trace>
  <inkml:trace contextRef="#ctx0" brushRef="#br0" timeOffset="1698.843">1215 679,'90'-15,"0"-4,-1-4,-1-4,-1-3,-2-5,8-7,11-4,-103 46,0-1,-1 1,1 0,0-1,0 1,-1 0,1 0,0-1,0 1,0 0,0 0,-1 0,1 0,0 0,0 0,0 0,0 0,-1 0,1 1,0-1,0 0,-1 1,1-1,0 0,0 1,-1-1,1 1,0-1,-1 1,1-1,0 1,-1-1,1 1,-1 0,1-1,-1 1,1 0,-1-1,0 1,1 0,-1 0,0 0,1-1,-1 1,0 0,0 0,0 0,0-1,0 1,0 0,0 0,0 0,-8 54,4-39,1 5,1 0,2 0,0 0,0 0,2 0,1 0,3 9,17 71,-16-83</inkml:trace>
  <inkml:trace contextRef="#ctx0" brushRef="#br0" timeOffset="2071.23">2230 1074,'-11'28,"11"-29,0 1,0 0,0-1,0 1,0-1,0 1,0 0,0-1,0 1,0 0,0-1,0 1,-1 0,1 0,0-1,0 1,0 0,0-1,-1 1,1 0,0 0,0-1,-1 1,1 0,0 0,0-1,-1 1,1 0,0 0,-1 0,1 0,0 0,0-1,-1 1,1 0,0 0,-1 0,1 0,-1 0,1 0,0 0,-1 0,1 0,0 0,-1 0,1 0,0 0,-1 1,1-1,0 0,0 0,-1 0,1 0,0 0,-1 1,1-1,0 0,0 0,-1 1,20-132,-1 62,4 1,2 1,3 0,4 2,2 1,-32 63,-2 0,1 1,0-1,0 0,0 1,0-1,0 0,0 1,0-1,1 1,-1-1,0 0,0 1,0-1,1 1,-1-1,0 0,1 1,-1-1,0 1,1-1,-1 1,1-1,-1 1,1 0,-1-1,1 1,-1-1,1 1,-1 0,1 0,-1-1,1 1,0 0,-1 0,1 0,-1-1,1 1,0 0,-1 0,1 0,0 0,-1 0,1 0,0 0,-1 1,1-1,-1 0,1 0,0 1,1 9</inkml:trace>
  <inkml:trace contextRef="#ctx0" brushRef="#br0" timeOffset="2321.007">2654 877,'9'29,"4"9</inkml:trace>
  <inkml:trace contextRef="#ctx0" brushRef="#br0" timeOffset="2506.212">2626 510</inkml:trace>
  <inkml:trace contextRef="#ctx0" brushRef="#br0" timeOffset="2839.223">3077 651,'-3'5,"-12"18,2 0,0 1,1 0,1 1,2 1,0 0,2 0,1 0,-1 16,7-39,0 0,0 1,0-1,1 0,-1 1,1-1,0 0,0 0,0 0,1 0,-1 0,1 0,-1 0,1 0,0-1,0 1,0 0,1-1,-1 0,1 0,-1 0,1 0,0 0,-1 0,1 0,0-1,0 0,1 1,-1-1,0 0,0-1,0 1,1 0,-1-1,0 0,1 0,-1 0,0 0,0 0,1-1,-1 1,0-1,3-1,6 0,0 0,0-1,0-1,0 1,0-2,-1 0,0 0,0-1,0-1,-1 0,1 0,-2-1,1 0,-1 0,1-3,114-153,-106 136,4-5,-2-1,-1-1,-2-1,-1 0,-2-1,3-18,-14 47,0 0,-1 1,0-1,0 0,-1-1,0 1,-1 0,0 0,0 0,-1-1,0 1,0 0,-1 0,0 0,0 0,-1 1,0-1,0 1,-1-1,0 1,0 0,-1 0,1 1,-2-1,1 1,-1 0,0 1,0-1,0 1,-1 0,0 1,0 0,-7-4,7 6,0 1,1-1,-1 1,0 0,0 0,0 1,0 0,0 0,0 1,0 0,0 0,0 1,1-1,-1 2,0-1,1 1,0 0,0 0,-1 0,2 1,-1 0,0 0,1 1,0 0,0-1,0 2,1-1,0 0,0 1,0 0,-6 10,0-1,2 1,0 1,1-1,1 1,0 1,1-1,1 1,1 0,0 0,1 4,4 0,1-1,0 1,2 0,1-1,0 0,2-1,0 1,1-1,2-1,0 0,0 0,2-1,0-1,1 0,1-1,1 0,0-1,1-1,0 0,1-2,1 0,0-1,5 2,-7-4,1 0,0-1,1 0,0-2,0 0,0-2,10 2,3-2</inkml:trace>
  <inkml:trace contextRef="#ctx0" brushRef="#br0" timeOffset="4090.067">3839 679,'-8'-1,"0"-1,0 1,-1 0,1 1,0 0,0 0,0 1,-1 0,1 0,0 1,0 0,1 1,-1-1,0 1,1 1,-1 0,1 0,0 0,1 1,-1 0,1 0,0 1,0-1,0 1,1 1,0-1,0 1,1 0,0 0,0 0,0 1,1-1,0 1,1 0,-2 4,3-5,-1 0,1 0,0 0,0 0,1 0,0 0,0 0,1 0,0 0,0 0,1 0,-1 0,2 0,-1 0,1-1,0 1,0-1,0 0,1 0,0 0,1-1,-1 1,1-1,0 0,0 0,1 0,-1-1,1 0,0 0,0-1,2 1,1-1,-1-1,1-1,0 0,0 0,0-1,0 0,0 0,0-1,0 0,-1-1,1 0,0 0,-1-1,1 0,-1 0,0-1,0 0,0-1,-1 1,0-1,1-1,-2 0,2-1,20-19,-1-2,-1-2,-2 0,16-26,-22 31,25-32,-39 80,-15 14,-13 81,24-114,0 0,0 0,1 0,-1 0,1 0,0 0,0 0,1 0,-1 0,1 0,-1 0,1-1,1 1,-1-1,0 1,1-1,-1 0,1 0,0 0,0 0,1-1,-1 1,0-1,1 0,-1 0,1 0,0 0,1 0,0-1,0 0,0 0,1 0,-1 0,0-1,0 0,1 0,-1-1,0 1,0-1,0 0,0 0,1-1,-1 0,-1 0,1 0,0 0,0-1,-1 1,0-1,2-1,87-79,-2-17,-91 100,0-1,0 0,0 1,0-1,1 0,-1 1,0-1,1 1,-1-1,0 1,1-1,-1 0,1 1,-1 0,1-1,-1 1,1-1,-1 1,1 0,-1-1,1 1,0 0,-1-1,1 1,-1 0,1 0,0 0,-1-1,1 1,0 0,-1 0,1 0,0 0,-1 0,1 1,0-1,-1 0,1 0,0 0,-1 0,1 1,0-1,-1 0,1 1,-1-1,1 0,-1 1,1-1,-1 1,1-1,-1 1,1-1,-1 1,1-1,-1 1,0-1,1 1,-1 0,0-1,0 1,1 0,4 47,-5-34,0-10,0 1,-1-1,2 1,-1-1,0 0,1 1,0-1,0 0,0 0,0 0,1 0,-1 0,1 0,0 0,1 0,-1 0,1-1,-1 1,1-1,0 0,0 0,0 0,1 0,-1-1,1 1,0-1,-1 0,1 0,0 0,0 0,0-1,1 0,-1 0,0 0,0 0,1 0,-1-1,0 0,1 0,-1 0,1-1,-1 1,0-1,0 0,1 0,-1-1,0 1,0-1,2-1,7-8,-1-1,-1-1,1 0,-2-1,0 1,-1-2,0 0,-1 0,-1 0,0-1,-1 0,-1 0,0-1,14-34,5-40,-24 90,1 1,-1-1,0 1,0 0,0-1,0 1,0-1,0 1,1-1,-1 1,0-1,0 1,1 0,-1-1,0 1,1 0,-1-1,0 1,1 0,-1-1,1 1,-1 0,0 0,1-1,-1 1,1 0,-1 0,1 0,-1 0,1 0,-1 0,1 0,-1 0,1 0,-1 0,1 0,-1 0,1 0,-1 0,0 0,1 0,-1 0,1 0,-1 1,1-1,-1 0,0 0,1 1,-1-1,1 0,-1 1,0-1,1 0,-1 1,0-1,1 0,-1 1,0-1,0 1,0-1,1 0,-1 1,0-1,0 1,0-1,0 1,0-1,0 1,0-1,0 1,17 39,-16-37,56 151,-31-89,-2 0,-3 2,-3 1,-3 0,-1 17,-9-53,-2-1,-1 1,-1 0,-2-1,-1 1,-2-1,-1 1,-1-1,-2-1,-1 1,-1-1,-1-1,-2 0,-1-1,-2 0,0-1,-2-1,-1 0,-5 3,22-25,0-1,0 1,-1-1,0 0,0 0,1 0,-2-1,1 1,0-1,0 0,-1 1,1-1,-1-1,0 1,0-1,0 1,1-1,-1 0,0 0,0-1,0 1,-1-1,1 0,0 0,0 0,0-1,0 1,0-1,0 0,0 0,0-1,1 1,-1-1,0 1,1-1,-1-1,1 1,-1 0,0-2,-2-10,0-1,1 0,1 0,0-1,1 1,1-1,1 0,0 0,0 1,2-1,0 0,1 0,0 0,1 1,3-7,6-36,3 0,2 1,2 0,3 2,3 0,2 2,2 1,10-11,-32 52,0 1,1 0,1 0,0 1,0 0,1 1,0-1,0 2,8-5,6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9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0,'-77'157,"-35"108,89-199,-4-1,-2-2,-4-1,-1-1,-19 20,22-45,30-36,1 1,0 0,-1-1,1 1,-1-1,1 1,-1-1,1 1,-1-1,1 0,-1 1,0-1,1 0,-1 1,0-1,1 0,-1 0,0 1,1-1,-1 0,0 0,1 0,-1 0,0 0,1 0,-1 0,0 0,1 0,-1-1,0 1,1 0,-1 0,0 0,1-1,-1 1,0 0,1-1,-1 1,1-1,-1 1,1-1,-1 1,1-1,-1 1,1-1,0 1,-1-1,1 1,0-1,-1 0,1 1,0-1,0 0,-1 1,1-1,0 0,0 1,0-1,0 0,0 1,0-1,0 0,0 0,0-9,1 0,0 0,0 0,1 0,1 0,-1 1,1-1,1 1,0 0,4-6,-4 5,60-125,6 2,69-93,-12 48,-127 177,0 0,0 0,1 0,-1 1,0-1,1 0,-1 0,0 0,1 0,-1 0,1 0,-1 1,1-1,-1 0,1 0,0 1,-1-1,1 0,0 1,0-1,0 1,-1-1,1 1,0-1,0 1,0 0,0-1,0 1,0 0,0 0,0 0,0 0,-1 0,1 0,0 0,0 0,0 0,0 0,0 0,0 0,0 1,0-1,0 0,0 1,0-1,-1 1,1-1,0 1,0-1,0 1,-1 0,1-1,0 1,-1 0,1-1,-1 1,1 0,-1 0,1 0,-1 0,1-1,-1 1,0 0,0 0,1 0,-1 0,0 0,0 0,0 0,0 1,-19 153,9 115,10-260,1 1,0-1,0 0,1 1,0-1,1 0,0 0,1 0,0 0,1-1,0 0,0 1,1-2,0 1,0-1,1 0,0 0,3 2,-8-9,0 0,0 1,1-1,-1 0,0 0,1 0,-1-1,0 1,1 0,-1-1,1 0,-1 0,1 1,-1-1,1-1,-1 1,0 0,1-1,-1 1,1-1,-1 0,0 1,1-1,-1 0,0-1,0 1,0 0,0-1,0 1,0-1,0 1,0-1,53-68,-46 56,21-35,-2-1,-3-2,-1 0,-3-1,9-41,-1-37,-30 118,-1 18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4.4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0,'1'341,"27"-94,-11-12,6-96,-13-45,-8-87,-1-6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1,'-16'16,"1"1,1 1,1 1,0 0,2 0,0 1,1 1,1 0,1 0,1 1,0 0,2 0,0 5,5-24,0 1,0-1,1 1,-1-1,1 0,0 1,0-1,0 0,1 1,-1-1,1 0,-1 0,1 0,0 0,0-1,0 1,1 0,-1-1,1 0,-1 1,1-1,0 0,0 0,0-1,0 1,0-1,0 1,1-1,-1 0,0 0,1 0,-1-1,0 1,3-1,4 1,0 0,0-1,0 0,-1 0,1-1,0-1,-1 0,1 0,-1 0,1-2,7-3,-8 2,0-1,-1 0,1-1,-1 0,-1 0,1 0,-1-1,-1 0,0-1,0 0,0 0,-1 0,0 0,-1-1,0 0,-1 0,1-4,-2 8,0-1,0 0,-1 0,0 0,0 0,0 0,-1 0,0 0,-1 0,0 0,0 0,0 0,-1 0,0 0,0 0,-1 1,0-1,0 1,0-1,-1 1,0 0,0 1,0-1,-1 1,0 0,-1-1,-32-9,23 17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43,'28'228,"-4"-151,-23-76,-1 1,1 0,0-1,0 1,0-1,0 0,0 1,0-1,0 0,0 1,0-1,1 0,-1 0,0 0,1 0,-1 0,1-1,-1 1,1 0,0-1,-1 1,1-1,0 1,-1-1,1 0,0 0,-1 0,1 0,0 0,0 0,-1 0,1 0,0-1,-1 1,1-1,0 1,-1-1,1 0,-1 1,1-1,-1 0,1 0,-1 0,1-1,7-8,0 1,-1-1,0 0,-1-1,0 1,0-1,-1-1,-1 1,0-1,-1-1,10-17,85-166,-86 177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6 186,'27'-23,"2"-3,0 2,2 1,0 1,2 2,34-17,-64 36,-1 0,0-1,0 1,1 0,-1 0,1 0,-1 1,0-1,1 0,0 1,-1 0,1-1,-1 1,1 0,-1 1,1-1,0 0,-1 1,1-1,-1 1,1 0,-1 0,0 0,1 0,-1 0,0 0,0 1,0-1,0 1,0-1,0 1,0 0,0 0,-1 0,1 0,-1 0,1 0,-1 1,0-1,0 0,0 1,-1 9,0 0,-1-1,-1 1,0 0,0-1,-1 1,-1-1,0 0,0 0,-1 0,-1 0,-4 6,-252 444,257-453,0-1,1 1,0 0,0 0,1 0,0 0,0 1,1-1,0 1,1-1,0 1,0 0,1 0,0-1,1 1,0 0,0 0,0-1,1 1,1-1,0 1,0-1,0 0,1 0,0 0,4-3,0-2,0 1,0-1,1 0,-1 0,1-1,0 0,-1-1,1 0,0 0,0-1,0 0,0-1,-1 0,1 0,2-1,16-3,1-1,-1-1,0-1,-1-2,0 0,0-2,15-10,-17 8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1 367,'372'-113,"-371"112,1 0,-1 0,1 1,-1-1,1 1,-1-1,1 1,-1 0,1-1,-1 1,1 0,-1 0,1 0,-1 0,1 0,0 1,-1-1,1 0,-1 1,1-1,-1 1,1 0,-1-1,0 1,1 0,-1 0,0 0,0 0,1 0,-1 0,0 0,0 0,0 0,0 1,0-1,-1 0,1 1,0-1,-1 1,1-1,-1 1,1-1,-1 1,1-1,-1 1,0 1,1 16,-1 0,-1 1,-1-1,0 0,-1 0,-2 0,0 0,-7 18,-6 25,-88 384,62-236,46-163,-2-46,0 0,0 0,1-1,-1 1,0-1,0 1,1 0,-1-1,0 1,1 0,-1-1,1 1,-1-1,0 1,1-1,-1 1,1-1,-1 1,1-1,0 0,-1 1,1-1,-1 0,1 1,0-1,-1 0,1 0,0 0,-1 1,1-1,0 0,0 0,-1 0,1 0,0 0,-1 0,1-1,0 1,-1 0,1 0,0 0,-1-1,1 1,0 0,-1-1,1 1,-1 0,1-1,-1 1,1-1,-1 1,1-1,-1 1,1-1,-1 1,1-1,-1 1,0-1,1 0,-1 1,0-1,0 0,0 1,1-1,12-14,-1 1</inkml:trace>
  <inkml:trace contextRef="#ctx0" brushRef="#br0" timeOffset="260.087">1 734,'38'0,"18"-5,4-1,1 0,-5 1,-2-4,-5 1,-2 1,-4-3,-5 0,-3 2,-8 3</inkml:trace>
  <inkml:trace contextRef="#ctx0" brushRef="#br0" timeOffset="505.845">932 28,'5'39,"1"17,0 4,-1-4,-2-6,-1-7,-1-6,0-4,-1-3,0-3,-1 1,1-2,0 1,0 1,-5-1,-1-3</inkml:trace>
  <inkml:trace contextRef="#ctx0" brushRef="#br0" timeOffset="5301.197">706 395,'5'0,"1"-5,5-1,5 0,5 1,3 2,3 1,2 1,-5-5,-1 0,0 0,1 1,1-3,-4 0</inkml:trace>
  <inkml:trace contextRef="#ctx0" brushRef="#br0" timeOffset="5752.442">1129 1,'18'253,"12"-81,-30-170,0-1,0 1,1 0,-1 0,0 0,1-1,-1 1,1 0,0-1,0 1,0 0,0-1,0 1,0-1,0 1,0-1,0 0,1 0,-1 1,0-1,1 0,-1 0,1 0,0 0,-1-1,1 1,0 0,-1-1,1 1,0-1,0 1,-1-1,1 0,0 0,0 0,0 0,-1 0,1 0,0 0,0-1,0 1,-1-1,1 1,0-1,-1 0,1 0,0 1,-1-1,1 0,-1 0,1-1,-1 1,0 0,1 0,0-2,94-81,-93 84,-1 0,0-1,1 1,-1 0,0 0,1 0,-1 1,0-1,1 1,-1-1,0 1,0 0,1 0,-1 0,0 0,0 0,0 0,0 0,0 1,0-1,-1 1,1 0,0-1,-1 1,1 0,-1 0,0 0,0 0,0 0,0 0,0 0,0 1,0-1,0 0,-1 0,1 1,-1-1,0 0,0 1,0-1,0 2,6 13,1 1</inkml:trace>
  <inkml:trace contextRef="#ctx0" brushRef="#br0" timeOffset="6136.339">932 762,'33'0,"17"-5,4-1,2 0,-3 1,-6 2,-1-4,-4-1,-4 2,-9 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7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1,'-124'17,"121"-16,-1 0,0 0,0 0,1 1,-1-1,1 1,-1 0,1 0,0 1,0-1,0 1,0-1,0 1,1 0,-1 0,1 0,0 0,0 1,0-1,0 1,0-1,1 1,0 0,0-1,0 1,0 0,0 0,1 0,-1 0,1 0,1 3,1-1,0 1,0-1,0 0,1 0,0 0,0 0,0-1,1 1,0-1,0 1,0-1,1-1,2 3,22 29,-23-29,-1 0,1 0,-1 1,-1-1,1 1,-1 0,-1 1,1-1,-2 0,1 1,-1 0,0 0,-1 0,0-1,0 1,-1 0,0 0,-1 0,0 0,0 0,-1 0,0 0,0-1,-1 1,-1-1,1 1,-1-1,-1-1,1 1,-1 0,0-1,-4 4,1-4,0-1,0 0,-1 0,0 0,0-1,0 0,-1-1,1 0,-1-1,0 0,0 0,0-1,-1 0,1-1,-1 0,-6-1,-8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341 424,'-23'5,"1"1,-1 1,2 1,-1 1,1 1,1 1,-1 1,2 1,0 0,1 1,0 1,1 1,0 1,2 0,-5 6,17-18,0 1,0-1,0 1,1-1,0 1,0 0,0 0,1 0,0 0,0 0,0 0,1 0,0 1,0-1,0 0,1 0,0 0,1 0,-1 0,1 0,0 0,0 0,1-1,0 1,0-1,0 0,0 0,1 0,0 0,0 0,0-1,1 0,0 0,-1 0,1 0,1-1,-1 0,0 0,1 0,0-1,-1 0,1 0,3 1,6 1,0 0,0-1,0 0,1-2,-1 1,1-2,-1 0,0-1,1-1,-1 0,0-1,0 0,0-1,0-1,-1-1,0 0,0-1,0 0,-1-1,8-6,34-36,-31 26</inkml:trace>
  <inkml:trace contextRef="#ctx0" brushRef="#br0" timeOffset="314.597">764 1,'-21'266,"11"2,13 40,30-375,-23 50</inkml:trace>
  <inkml:trace contextRef="#ctx0" brushRef="#br0" timeOffset="817.246">1385 395,'-8'3,"-18"6,-1 1,1 2,0 0,1 1,1 2,0 0,1 2,1 1,1 0,-6 8,19-19,0 0,1 1,0 0,0 0,1 1,0 0,0 0,1 0,1 0,-1 1,2 0,-1 0,1 0,1 0,0 1,0-1,1 1,0-1,1 1,0 0,1-1,0 1,1-1,1 7,-1-14,-1 0,1 0,0-1,0 0,0 1,0-1,0 0,0 0,1 0,-1 0,1 0,0 0,-1-1,1 1,0-1,0 0,0 0,0 0,0 0,0-1,0 1,0-1,0 1,0-1,0 0,0 0,0-1,0 1,0-1,0 1,0-1,0 0,2-1,92-50,-48 10,-3-1,-2-3,-1-1,10-19,-18 7,-53 68,13-3,-1 0,1 1,0 0,1 0,0 1,0-1,0 1,1 0,0 0,1 0,0 0,0 0,1 1,0-1,0 1,1-1,0 1,0-1,1 0,0 1,1-1,0 0,0 1,1-1,0 0,0-1,1 1,0 0,0-1,3 3,-2-3,2 0,-1 0,1-1,-1 0,2 0,-1-1,1 0,0 0,0-1,0 0,0 0,1-1,0 0,-1-1,1 1,0-2,0 1,1-1,2-1,89-13,-83 6</inkml:trace>
  <inkml:trace contextRef="#ctx0" brushRef="#br0" timeOffset="1281.809">2062 424,'-185'144,"182"-142,0-1,1 1,-1 0,1 0,-1 0,1 1,0-1,0 1,0-1,0 1,0 0,1-1,-1 1,1 0,-1 0,1 0,0 0,1 0,-1 1,0-1,1 0,0 0,-1 1,1-1,1 0,-1 0,0 0,1 1,0-1,-1 0,1 0,0 0,1 0,-1 0,1 0,-1 0,1-1,0 1,0 0,0-1,0 0,0 1,1-1,-1 0,1 0,0 0,61 22,-55-22,0-1,-1 2,0-1,1 1,-1 1,0-1,-1 1,1 1,-1 0,0 0,0 0,0 1,0-1,-1 2,0-1,-1 1,1 0,0 2,-5-6,-1 0,1-1,0 1,-1 0,0 0,0 0,0 0,0 0,0 0,-1 0,1 0,-1 0,0 0,1-1,-1 1,-1 0,1 0,0-1,-1 1,1-1,-1 1,0-1,0 0,0 1,0-1,0 0,0-1,-1 1,1 0,-3 1,-81 36,18-54,54 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5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42,'-167'260,"-19"65,252-400,221-292,-211 259,-75 108,0 1,0-1,0 1,0-1,0 1,0-1,0 1,0 0,-1-1,1 1,0 0,0 0,-1 0,1-1,0 1,-1 0,1 0,-1 0,0 0,1 0,-1 0,1 0,-1 0,0 0,0 0,0 0,0 0,0 1,0-1,0 0,0 0,0 0,0 0,0 0,-1 0,1 0,-1 0,1 0,0 0,-1 0,0 0,0 0,1 2,-3 175,3-173,1 1,0-1,1 0,-1 0,1 1,0-1,0 0,0-1,1 1,0 0,0-1,0 0,0 1,1-1,0 0,0-1,0 1,0-1,0 0,1 0,-1 0,1 0,0-1,0 0,0 0,0 0,0-1,0 1,1-1,1 0,1 0,1 1,0-1,-1-1,1 0,0 0,-1-1,1 0,0 0,-1-1,1 0,-1-1,0 1,0-2,0 1,0-1,0 0,-1-1,6-4,3-5,0 0,-1-2,-1 1,0-2,-1 0,-1-1,-1 0,0 0,-1-1,0-3,-5 10,-1 3,1 0,-1 0,0-1,-1 0,0 0,-1 0,0 0,0 0,-1-1,0 1,-1 0,0-1,-1 1,-1-4,-4-3</inkml:trace>
  <inkml:trace contextRef="#ctx0" brushRef="#br0" timeOffset="311.873">1114 42,'-50'234,"49"-229,0 0,1 0,0 0,0 0,0 0,0 0,1 0,-1-1,1 1,1 0,-1 0,1 0,-1-1,1 1,1-1,-1 1,1-1,-1 0,1 0,1 0,-1 0,0-1,1 1,0-1,0 0,0 0,0 0,0-1,0 1,1-1,-1 0,1 0,0-1,0 1,0-1,-1 0,5 0,3-1,0-1,0-1,-1 0,1 0,0-1,-1 0,0-1,0-1,0 0,-1 0,1-1,-1 0,0-1,-1 0,0 0,0-1,0-1,-1 1,0-1,-1-1,0 1,-1-1,0 0,0-1,-1 1,1-5,-3 9,0 0,-1-1,0 0,0 1,-1-1,0 0,0 0,0 0,-1 0,0 0,0 0,-1 0,0 1,0-1,-1 0,1 0,-1 1,-1-1,0 1,0-1,0 1,0 0,-1 0,0 1,0-1,-1 1,0 0,1 0,-2 0,1 1,0 0,-1 0,0 0,0 0,0 1,-1 0,1 1,-1-1,1 1,-3 0,3 2,1 1,-1-1,0 1,1 1,-1-1,1 1,-1 0,1 0,0 0,0 1,0 0,0 0,-5 4,-14 10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4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791 198,'-24'14,"0"3,0 0,2 1,0 1,1 1,-11 13,-1 1,-69 68,-38 39,-148 114,288-255,0 1,-1 0,1-1,0 1,0-1,-1 1,1-1,0 1,-1-1,1 1,0-1,-1 1,1-1,-1 1,1-1,-1 0,1 1,-1-1,1 0,-1 1,1-1,-1 0,1 1,-1-1,1 0,-1 0,0 0,1 0,-1 0,1 0,-1 0,0 0,1 0,-1 0,1 0,-1 0,0 0,1 0,-1-1,1 1,-1 0,1 0,-1-1,0 1,1 0,-1-1,1 1,0 0,-1-1,1 1,-1-1,1 1,0-1,-1 1,1-1,0 1,-1-1,1 1,0-1,0 0,-1 1,5-14</inkml:trace>
  <inkml:trace contextRef="#ctx0" brushRef="#br0" timeOffset="316.26">1 311,'12'18,"1"0,1 0,1-1,0-1,1 0,1-2,0 0,1 0,14 6,279 174,-106-24,-188-160,-3-5</inkml:trace>
  <inkml:trace contextRef="#ctx0" brushRef="#br0" timeOffset="682.256">368 84,'-17'362,"7"-236,6 1,6 12,-1-15,-1-100</inkml:trace>
  <inkml:trace contextRef="#ctx0" brushRef="#br0" timeOffset="1601.315">848 1129,'88'-90,"-5"-4,-3-4,42-70,60-130,-182 297,0 0,0 0,1 0,-1 0,0 0,0 0,1 0,-1 0,1 0,-1 0,1 0,-1 0,1 0,0 0,-1 0,1 1,0-1,-1 0,1 1,0-1,0 0,0 1,0-1,0 1,0-1,0 1,0 0,0-1,0 1,0 0,0 0,0 0,0-1,0 1,0 0,0 0,0 1,0-1,0 0,0 0,0 0,0 1,0-1,0 0,0 1,0-1,0 1,0-1,-1 1,1 0,0-1,0 1,0 0,-1 0,1-1,0 1,-1 0,1 0,-1 0,1 0,4 12,-1 1,0-1,0 1,-2 0,0 0,0 0,-1 0,-1 12,3 30,3 0,-6-32,2 0,1-1,0 1,2-1,0 0,2 0,1 0,0-1,2 0,0-1,11 15,-19-33,0 0,1-1,-1 1,1-1,-1 0,1 0,0 0,0 0,-1 0,1 0,1-1,-1 1,0-1,0 0,0 0,1-1,-1 1,0 0,1-1,-1 0,1 0,-1 0,0 0,1-1,-1 1,1-1,-1 0,0 0,0 0,1 0,-1 0,0-1,0 0,0 1,-1-1,1 0,0-1,1-1,8-6,0 0,-1-1,-1 0,0-1,0 0,-1-1,-1 1,2-5,159-318,-89 177,-79 158,-1 0,1 0,-1 0,1-1,-1 1,0 0,1 0,-1 0,1 0,-1 0,1 0,-1 0,1 0,-1 0,1 1,-1-1,1 0,-1 0,0 0,1 0,-1 1,1-1,-1 0,1 0,-1 1,0-1,1 0,-1 1,0-1,1 0,-1 1,0-1,0 1,1-1,-1 0,0 1,0-1,0 1,0-1,1 1,-1-1,0 1,0-1,0 1,0-1,0 0,0 1,0-1,0 1,0-1,-1 1,1-1,0 1,0-1,0 1,0-1,-1 0,1 1,0-1,0 1,-1-1,1 0,0 1,-1-1,1 0,0 1,-1-1,-28 226,29 62,0-282,1 0,0 1,0-1,0 0,1 0,-1 0,2 0,-1 0,1 0,0-1,0 1,0-1,1 0,0 0,0 0,1 1,9 3</inkml:trace>
  <inkml:trace contextRef="#ctx0" brushRef="#br0" timeOffset="1919.192">2372 678,'-3'22,"-1"-8,1 0,1 0,0 0,1 0,0 0,1 0,1 0,0 0,1 0,1 0,0 0,1 0,0-1,5 10,-6-19,-1-1,1 1,0-1,0 0,1 0,-1 0,0 0,1-1,0 0,-1 1,1-1,0 0,0-1,1 1,-1-1,0 0,0 0,1 0,-1 0,0-1,1 0,-1 0,1 0,-1 0,0-1,1 0,-1 0,0 0,0 0,2-1,2-1,0 0,0-1,0 0,0 0,-1 0,0-1,0 0,0 0,0-1,-1 0,0 0,0-1,-1 0,0 0,1-1,-1 2,-1-1,0 1,0-1,-1 0,0 0,0 0,0 0,-1-1,0 1,-1-1,1 1,-2-1,1 0,-1 1,0-1,0 0,-1 1,0-1,-1 0,0 1,0-1,0 1,-1 0,0 0,0 0,-1 0,0 1,0-1,-1 1,1 0,-1 0,-5-4,4 6,0-1,0 0,0 1,-1 1,0-1,1 1,-1 0,-1 0,1 1,0 0,0 0,-1 1,1 0,-1 0,0 1,1 0,-1 0,1 1,-1 0,1 0,-1 1,1 0,0 0,-1 0,1 1,1 0,-1 1,0 0,1 0,0 0,0 1,-5 4,0 5</inkml:trace>
  <inkml:trace contextRef="#ctx0" brushRef="#br0" timeOffset="2365.209">2767 959,'118'-252,"-94"232,-10 56,-14-28,1-1,0 0,0 0,1 0,0 0,0 0,1 0,-1-1,2 1,-1-1,1 0,0 0,0 0,0 0,1-1,0 0,0 0,0 0,1 0,0-1,0 0,0 0,0-1,4 2,-4-7,0-1,0 1,-1-1,1-1,-1 1,1-1,-1 0,0 0,0 0,-1-1,1 1,-1-1,0 0,0-1,-1 1,1-1,-1 1,-1-1,1 0,-1 0,0 0,0 0,-1-1,1 0,2-5,36-83,-30 73</inkml:trace>
  <inkml:trace contextRef="#ctx0" brushRef="#br0" timeOffset="2847.906">3473 564,'-4'6,"-12"14,1 0,1 1,1 0,1 1,0 1,2 0,1 0,1 1,-1 6,8-26,1-1,0 0,-1 0,1 0,1 0,-1 1,0-1,1 0,-1 0,1 0,0 0,0 0,0 0,1 0,-1 0,1 0,-1-1,1 1,0 0,0-1,0 0,0 1,1-1,-1 0,1 0,-1 0,1-1,0 1,0 0,-1-1,1 0,0 0,0 0,0 0,1 0,-1 0,0-1,0 0,0 0,0 1,1-2,-1 1,2-1,6 1,0-1,0 0,0-1,0-1,-1 1,0-2,1 1,-1-2,0 1,-1-1,1-1,-1 0,0 0,0 0,-1-1,3-4,114-135,-106 122,-1-1,-2-1,0 0,-1-1,-2-1,-1 0,-1-1,-2 0,-1-1,-1 1,-1-2,-2 1,-1 0,-1-1,-2 0,-2-22,1 45,0 1,-1-1,0 1,0 0,-1-1,0 1,0 0,0 0,-1 1,0-1,-1 1,1 0,-1 0,-1 0,1 0,-1 1,1 0,-2 0,1 1,0 0,-1 0,0 0,0 1,0 0,0 0,0 1,-1 0,1 0,-1 1,0 0,-7 0,1 4,0 2,0 0,1 0,-1 1,1 1,1 0,-1 1,1 0,0 1,1 1,0-1,1 2,0-1,0 2,1-1,1 1,0 0,0 1,2 0,-1 0,2 1,-2 6,0-6,1 0,1 0,0 1,1 0,1 0,0 0,1 0,1 1,0-1,1 0,1 1,0-1,1 1,1-1,0 0,1 0,0-1,2 1,0-1,0 0,1 0,1-1,0 0,1 0,0-1,1 0,0-1,1 0,10 7,-7-7,1-1,0-1,1 0,0-1,0-1,0-1,1 0,0-1,1 0,-1-2,1 0,-1-1,1-1,0-1,0 0,-1-1,1-1,0 0,-1-2,5-1,3-2</inkml:trace>
  <inkml:trace contextRef="#ctx0" brushRef="#br0" timeOffset="3949.714">4375 451,'-11'-3,"0"0,-1 1,1 0,-1 1,1 0,-1 1,0 0,1 0,-1 2,1-1,-1 2,1-1,0 1,0 1,0 0,0 1,1 0,-1 1,1 0,1 0,-1 1,1 0,0 1,1 0,0 0,0 1,1 0,0 0,0 1,1 0,0 0,1 0,1 1,-3 6,5-11,0 0,0 0,0 1,1-1,0 0,0 0,1 1,0-1,0 0,0 1,1-1,0 0,0 1,1-1,0 0,0 0,0 0,1 0,-1-1,1 1,1-1,-1 1,1-1,0 0,0-1,1 1,-1-1,1 1,0-1,0-1,0 1,1-1,-1 0,1 0,0 0,5-3,-1 1,0-2,0 1,0-1,0-1,0 0,0 0,0-1,-1 0,1-1,-1 0,0 0,0-1,0 0,-1-1,0 0,0 0,0-1,-1 0,0 0,1-2,14-14,0-1,-2-1,-1-1,0-1,-2 0,13-30,-17 27,-21 48,3-5,-26 93,31-103,-1 0,1 0,0 0,0 0,0-1,0 1,1 0,-1 0,1 0,0 0,-1 0,1-1,0 1,1 0,-1-1,0 1,1-1,0 1,-1-1,1 0,0 1,0-1,1 0,-1 0,0-1,0 1,1 0,-1-1,1 1,0-1,-1 0,1 0,0 0,2 0,0 0,1 0,0-1,-1 0,1 0,0 0,-1 0,1-1,0 0,-1 0,1-1,-1 0,0 0,1 0,-1 0,0-1,0 0,0 0,-1 0,1-1,-1 1,0-1,1-1,80-100,-85 104,0 0,0 0,0 0,0 0,0-1,1 1,-1 0,1 0,-1 0,0 0,1 0,0 0,-1 0,1 0,0 0,-1 1,1-1,0 0,0 0,0 1,-1-1,1 0,0 1,0-1,0 1,0-1,0 1,0-1,1 1,-1 0,0 0,0-1,0 1,0 0,0 0,0 0,0 0,1 0,-1 0,0 1,0-1,0 0,0 1,0-1,0 0,0 1,0-1,0 1,0 0,0-1,0 1,0 0,0 0,21 129,-20-126,0 0,-1 1,1-1,0-1,1 1,-1 0,1 0,0-1,0 1,0-1,0 0,0 0,1 0,-1-1,1 1,0-1,0 0,0 0,0 0,0 0,0-1,1 1,-1-1,1 0,-1-1,0 1,1-1,-1 0,1 0,-1 0,1-1,-1 1,1-1,-1 0,0 0,1-1,-1 1,0-1,0 0,0 0,1-2,4-4,-1-1,0 0,-1-1,0 0,0 0,-1-1,0 1,-1-1,-1-1,1 0,18-37,55-111,-78 159,0 1,0-1,0 1,0-1,0 1,0 0,0-1,0 1,0-1,0 1,0-1,0 1,0 0,0-1,0 1,1-1,-1 1,0 0,0-1,1 1,-1 0,0-1,0 1,1 0,-1-1,0 1,1 0,-1 0,0-1,1 1,-1 0,1 0,-1 0,0-1,1 1,-1 0,1 0,-1 0,1 0,-1 0,0 0,1 0,-1 0,1 0,-1 0,1 0,-1 0,0 0,1 0,-1 1,1-1,-1 0,0 0,1 0,-1 1,1-1,-1 0,0 0,1 1,-1-1,0 0,0 1,1-1,-1 0,0 1,0-1,1 0,-1 1,4 33,-3-23,24 171,3 95,-33 172,2-408,-2 0,-1 0,-2 0,-2-1,-2 0,-2-1,-1 0,-2-1,-1-1,-15 20,-58 34,87-88,0 0,0 0,-1-1,0 0,1 0,-1 0,0 0,0-1,0 1,0-1,0-1,0 1,0-1,0 0,0 0,0 0,0 0,0-1,0 0,0 0,0-1,0 1,-3-3,3-1,0-1,1 0,-1 0,1 0,0-1,1 1,0-1,0 0,0 0,1 0,0 0,0 0,1-1,0 1,0-1,1 1,0 0,0-1,1 1,0-1,0 1,1-4,-1 3,7-35,1 1,3 0,1 0,2 1,2 1,2 1,1 0,2 1,2 2,1 0,2 1,1 2,5-3,3-6,1 2,3 1,1 2,1 2,21-12,-35 27,-7 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2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0 367,'40'-17,"1"1,1 3,0 1,0 2,1 2,0 1,1 3,-40 3,-1 0,1 0,0 1,-1 0,1-1,0 1,-1 1,1-1,-1 0,1 1,0 0,-1 0,1 0,-1 0,0 0,1 1,-1 0,0 0,0-1,0 2,0-1,0 0,0 1,-1-1,1 1,-1 0,0 0,0 0,0 0,0 0,0 0,-1 0,1 1,-1-1,0 1,0-1,0 3,-2 5,-1 1,0 0,-1 0,0-1,-1 0,0 0,-1 0,0 0,-1 0,0-1,-1 0,0 0,-2 2,0-1,1 1,0 1,1 0,0 0,1 0,0 0,2 1,-2 3,6-11,1-1,0 0,-1 0,1 1,1-1,-1 0,1 0,0 0,0-1,1 1,-1 0,1-1,0 0,0 1,0-1,1 0,0-1,0 1,0-1,0 1,0-1,0 0,1-1,0 1,-1-1,1 0,0 0,0 0,0-1,0 0,4 1,29 16,-31-16,1 1,-1 0,0 0,0 0,0 1,0 0,-1 1,1 0,-1 0,0 0,-1 0,1 1,-1 0,0 0,-1 1,0-1,1 1,-2 0,1 0,-1 0,-1 1,1-1,-1 1,0-1,-1 1,0 0,0 0,0 0,-1 0,-1-1,1 1,-1 1,-6 6,0-1,-1-1,-1 1,0-1,-1-1,0 0,-1 0,0-1,-1-1,0 1,0-2,-1 0,-1 0,1-2,-1 1,-1-2,-10 4,-71 21,70-27</inkml:trace>
  <inkml:trace contextRef="#ctx0" brushRef="#br0" timeOffset="368.335">1158 395,'-5'4,"-47"39,3 3,2 1,-11 17,46-49,0 1,1 0,1 1,0 0,1 0,1 1,1 0,0 1,1-1,2 1,-1 0,2 1,0 9,1-22,1-1,0 1,0 0,1-1,0 1,0 0,1-1,0 1,0 0,0-1,1 1,0-1,0 1,0-1,1 0,0 0,0 0,1 0,0-1,0 1,0-1,0 0,1 0,0-1,0 1,0-1,1 0,-1-1,1 1,0-1,3 1,7 0,0 0,0-2,1 0,-1-1,0 0,0-1,1-1,-1-1,0 0,0-1,0-1,0-1,-1 0,1 0,-1-2,-1 0,13-8,-10 4,-1-2,0 0,-1-1,-1 0,0-1,-1 0,0-1,-1-1,-1 0,-1-1,-1 0,0 0,-1-1,-1 0,-1-1,0 1,-2-1,0 0,-1-1,-2 12,0 0,0 0,-1 0,0 0,0 0,-1 0,-1 1,1-1,-1 0,-1 1,0-1,0 1,0 0,-1 0,0 0,-1 0,0 1,0-1,-1 1,1 1,-2-1,1 1,-1 0,0 0,0 1,0 0,-1 0,1 1,-1 0,-1 0,1 1,0 0,-1 0,-7 0,-10 2,2 1</inkml:trace>
  <inkml:trace contextRef="#ctx0" brushRef="#br0" timeOffset="680.141">1835 0,'-10'34,"-2"15,-5 5,1-3,3-4,-1-6,1-5,4-4,3-3,2-1,3 0,0-1,1 0,1 0,5-4,1-6</inkml:trace>
  <inkml:trace contextRef="#ctx0" brushRef="#br0" timeOffset="1131.847">1496 311,'431'-166,"-295"115,-134 51,-1-1,0 1,0-1,0 1,1-1,-1 1,0 0,0 0,1 0,-1 0,0 0,0 0,1 0,-1 0,0 0,0 0,1 1,-1-1,0 1,0-1,0 1,0-1,1 1,-1 0,0-1,0 1,0 0,0 0,-1 0,1 0,0 0,0 0,0 0,-1 0,1 0,-1 0,1 0,-1 0,1 0,-1 1,1-1,-1 0,0 0,0 1,0-1,0 0,0 1,-17 62,13-53,0 1,0 0,0 1,1-1,1 1,0 0,1-1,0 1,1 0,1 3,-1-11,1-1,-1 1,1-1,1 0,-1 1,0-1,1 0,0 0,0 1,0-2,1 1,-1 0,1 0,0-1,0 1,0-1,1 0,-1 0,1 0,0-1,-1 1,1-1,0 0,0 0,1 0,-1 0,2-1,44 6,-46-8,0 0,0 1,0 0,1 0,-1 1,0-1,0 1,0 0,0 0,0 0,0 0,0 1,0 0,0-1,-1 1,1 1,-1-1,1 1,-1-1,0 1,0 0,0 0,1 1,10 35,-6-22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3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1,'0'33,"5"21,1 7,1-4,-2-10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584 0,'-81'97,"4"4,5 3,4 4,5 2,38-69,-1-1,-2-1,-2-1,-1-2,-2-1,-5 2,27-36,21-24,157-223,-109 167,-3-2,31-65,-49 56,-29 160,1-1,2 24,4 0,17 51,-29-134,0-1,1 1,0-1,1 0,0 0,1 0,0-1,0 0,0 0,1 0,1-1,3 4,-8-9,0 0,0 1,0-1,0 0,0-1,1 1,-1 0,1-1,-1 0,1 0,0 0,-1 0,1-1,0 1,0-1,-1 0,1 0,0 0,0-1,-1 1,1-1,0 0,-1 0,1 0,0-1,-1 1,0-1,1 0,-1 0,0 0,0 0,0 0,0-1,0 0,-1 0,20-21,-2-1,-2 0,0-2,-1 0,-2-1,-1-1,10-28,-8 20,6-9,-2-1,-2-1,-2-1,-2 0,0-18,-3-29,-14 96,0 6</inkml:trace>
  <inkml:trace contextRef="#ctx0" brushRef="#br0" timeOffset="342.168">1176 424,'-11'28,"2"-9,1 0,1 1,1 0,1 0,1 0,0 0,1 1,2 0,0-1,1 5,0-23,0 0,0 0,0 1,0-1,0 0,1 0,-1 0,1 0,0 0,-1 0,1 0,0 0,0 0,0 0,0 0,1 0,-1-1,0 1,1 0,-1-1,1 1,0-1,-1 0,1 0,0 1,0-1,0 0,0 0,0-1,0 1,0 0,0-1,0 1,0-1,0 0,1 0,-1 1,0-1,0-1,0 1,0 0,1 0,-1-1,0 0,0 1,1-1,5-7,0 1,-1-1,0 0,-1-1,0 0,0 0,0 0,-1 0,-1-1,0 0,0 0,-1 0,0 0,-1-1,0 1,0-1,-2 0,1 1,-1-1,0 0,-1 0,-1 1,0-1,0 1,-1 0,0-1,-2-4,2 8,1 1,-1-1,0 0,-1 1,1 0,-1 0,-1 0,1 0,-1 0,0 1,0 0,0 0,-1 1,0-1,0 1,0 0,0 1,-1-1,1 1,-7-1,-8-1</inkml:trace>
  <inkml:trace contextRef="#ctx0" brushRef="#br0" timeOffset="677.055">1430 424,'95'281,"-94"-280,29 55,-29-55,0 0,0 0,-1 1,1-1,0 0,0 0,0 0,0 0,1 0,-1 0,0-1,0 1,0 0,1-1,-1 1,0 0,1-1,-1 0,0 1,1-1,-1 0,1 0,-1 1,1-1,-1 0,0-1,1 1,-1 0,1 0,-1-1,0 1,1 0,-1-1,1 0,-1 1,0-1,0 0,0 1,1-1,-1-1,7-6,-1 0,-1-1,1 0,-2-1,1 1,-1-1,-1 0,0-1,0 1,-1-1,1-5,4-9,16-47,-14 36,1 1,2 0,2 1,1 1,8-11,-7 21,0 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8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1,'-18'80,"-4"-1,-4 0,-3-2,-28 53,55-127,1-1,0 1,0 0,0 0,0 0,0 0,1 0,-1 0,1 0,0 0,0 0,0 0,0 1,1-1,-1 0,1 0,0 0,0 0,0 0,0-1,0 1,1 0,-1 0,1-1,-1 1,1-1,0 1,0-1,1 0,-1 0,0 0,1 0,-1 0,1-1,-1 1,4 1,2 1,1 0,0-1,0 0,0 0,0-1,0 0,1-1,-1 0,1 0,-1-1,7 0,3-3,0-1,0 0,0-2,-1 0,0 0,0-2,-1-1,0 0,-1-1,1 0,10-11,-13 11</inkml:trace>
  <inkml:trace contextRef="#ctx0" brushRef="#br0" timeOffset="285.235">613 28,'-59'135,"6"2,6 2,6 2,-20 129,21-15,30-143,10-89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89,'-3'-7,"-1"1,0 0,0 1,0-1,-1 1,0-1,0 2,0-1,-1 0,0 1,0 0,0 0,0 1,0 0,-1 0,0 0,1 1,-1 0,0 0,0 1,0 0,0 0,0 0,0 1,-1 0,-3 1,-22 2,0 1,1 2,-1 1,1 1,-3 3,34-10,-53 14,1 3,0 3,2 1,1 3,0 2,2 2,-13 12,59-40,0 1,0 0,0 0,0 0,0 0,0 0,0 0,1 0,-1 1,1-1,-1 1,1-1,0 1,0-1,0 1,1 0,-1-1,1 1,-1 0,1 0,0-1,0 1,0 0,0 0,1-1,-1 1,1 0,-1 0,1-1,0 1,0-1,0 1,1-1,-1 1,0-1,1 0,0 1,0-1,-1 0,1 0,0 0,1-1,-1 1,9 8,1 0,1-1,-1-1,2 0,-1-1,1-1,0 1,0-2,0 0,1-1,0-1,0 0,0-1,0 0,0-1,0-1,1-1,10-1,-25 2,45 4,-45-5,-1 1,1 0,0 0,0 0,-1 0,1 0,0 0,0 1,-1-1,1 0,0 0,-1 1,1-1,0 0,-1 1,1-1,0 0,-1 1,1-1,-1 1,1-1,-1 1,1-1,-1 1,1-1,-1 1,1 0,-1-1,0 1,1 0,-1-1,0 1,0 0,1 0,-1-1,0 1,0 0,0-1,0 1,0 0,0 0,0-1,0 1,0 0,-1 0,1-1,0 1,0 0,-1-1,1 1,0 0,-1-1,1 1,-1 0,1-1,-1 1,-115 104,41-44,43-38,2 1,1 2,1 1,1 1,-7 12,30-35,1-1,0 1,0 0,0 0,0 0,1 0,0 0,0 0,0 1,1-1,0 1,0-1,0 1,1-1,0 1,0 0,0-1,1 1,0-1,0 1,0-1,0 1,1-1,0 1,1-1,-1 0,1 0,0 0,0-1,0 1,0-1,1 1,0-1,0 0,0-1,1 1,-1-1,1 0,0 0,-1 0,1 0,1-1,10 4,1-1,0 0,0-1,1-1,-1-1,1-1,-1 0,1-1,0-1,-1 0,1-2,-1 0,0-1,0 0,0-1,-1-1,1-1,-1-1,5-3,148-101,-146 97</inkml:trace>
  <inkml:trace contextRef="#ctx0" brushRef="#br0" timeOffset="256.279">1412 484,'-321'541,"251"-398,58-136,2-4</inkml:trace>
  <inkml:trace contextRef="#ctx0" brushRef="#br0" timeOffset="504.33">876 598,'147'130,"-113"-107,1-1,1-1,0-2,39 14,16 9,-75-34,2 0,-1-1,1-1,0-1,0 0,0-1,1-1,-1-1,18 0,-12-2</inkml:trace>
  <inkml:trace contextRef="#ctx0" brushRef="#br0" timeOffset="966.684">1920 710,'-26'1,"0"2,0 0,0 2,1 1,-1 1,1 1,1 2,0 0,-4 3,15-5,0 0,0 1,0 0,1 1,1 0,-1 1,2 0,0 1,0 0,1 1,0 0,-4 10,11-20,0 1,0-1,1 1,-1 0,1 0,0 0,0 0,0 0,0 0,1 0,-1 0,1 0,0 0,1 0,-1 0,1 0,-1 1,1-1,0-1,1 1,-1 0,1 0,0 0,0-1,0 1,0-1,0 1,1-1,0 0,-1 0,1 0,0 0,1-1,-1 1,0-1,1 0,-1 0,1 0,0 0,0-1,-1 0,1 1,0-1,4 0,6-3,-1-1,0-1,1 0,-2 0,1-2,0 1,-1-2,0 1,-1-2,0 0,0 0,0-1,7-8,2 1,122-97,-58 63,-81 49,0 0,0 1,0-1,-1 0,1 1,0-1,0 1,0 0,0 0,0 0,0 1,0-1,0 1,0-1,0 1,0 0,0 0,0 0,-1 1,1-1,0 1,-1-1,1 1,-1 0,0 0,0 0,1 0,-1 0,-1 1,2 0,32 66,-33-62,1 1,0-1,0 1,0-1,1 0,0 0,1 0,-1 0,1-1,1 0,-1 0,1 0,0-1,0 0,0 0,1-1,0 1,0-1,0-1,4 2,9-1</inkml:trace>
  <inkml:trace contextRef="#ctx0" brushRef="#br0" timeOffset="1465.432">2372 1049,'149'-185,"-125"164,0 2,2 0,0 2,0 1,12-5,-10 6,-27 14,0 0,0 0,0 0,0 0,0 0,0 1,0-1,1 0,-1 1,0-1,1 1,-1 0,0-1,1 1,-1 0,1 0,-1 0,0-1,1 2,-1-1,1 0,-1 0,0 0,1 1,-1-1,0 1,1-1,-1 1,0-1,1 1,-1 0,0-1,0 1,0 0,0 0,0 0,0 0,0 0,0 0,0 0,0 1,-1-1,1 0,0 0,-1 1,1-1,-1 0,0 1,1-1,-1 0,0 1,0-1,0 1,1-1,-2 0,1 1,0-1,0 1,-14 158,14-158,1 0,0 0,-1 0,1 0,0 0,0 0,0 0,1 0,-1 0,0-1,1 1,-1 0,1-1,-1 1,1-1,0 0,0 1,-1-1,1 0,0 0,0 0,0 0,0-1,0 1,1 0,-1-1,0 0,0 1,0-1,0 0,1 0,-1 0,0 0,0-1,0 1,0 0,1-1,-1 0,0 0,81-36,20-42,47-27,-149 105,0 0,0 0,0 1,0-1,0 0,1 1,-1-1,0 0,0 1,0-1,0 1,1 0,-1-1,0 1,1 0,-1 0,0 0,0 0,1 0,-1 0,0 0,0 0,1 1,-1-1,0 0,0 1,1-1,-1 1,0-1,0 1,0 0,0 0,0-1,0 1,0 0,0 0,0 0,0 0,-1 0,1 0,0 0,0 0,-1 0,1 0,-1 1,1-1,-1 0,0 0,1 1,-1-1,0 0,0 0,-6 74,4-60,-1-7,1 0,0 0,0 1,1-1,1 1,-1-1,1 1,1-1,-1 1,2-1,-1 1,1-1,0 0,1 0,0 0,0 0,1 0,-1-1,2 1,3 5,9 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9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0 147,'34'-10,"25"-3,8 1,-3 2,-8 3,-8 3,-8 2,-10 1</inkml:trace>
  <inkml:trace contextRef="#ctx0" brushRef="#br0" timeOffset="205.102">86 344,'33'-5,"31"-6,9-1,-3-4,-9 1,-10 4,-13 2</inkml:trace>
  <inkml:trace contextRef="#ctx0" brushRef="#br0" timeOffset="516.52">876 34,'-2'3,"-18"18,2 2,1 0,1 0,1 2,1 0,1 1,2 0,0 0,2 1,0 4,8-28,0 0,1 0,0 1,0-1,0 0,0 0,0 0,1 0,-1 1,1-1,0 0,0 0,0 0,0 0,1-1,-1 1,1 0,-1 0,1-1,0 1,0-1,1 1,-1-1,0 0,1 0,-1 0,1 0,0-1,-1 1,1-1,0 1,0-1,0 0,0 0,0-1,2 2,7 0,0 0,0-1,0 0,0-1,1 0,-1-1,0 0,0-1,2-1,8-1,-1-1,1-1,-1-1,0-1,-1-1,0-1,3-2,103-90,-121 97,-1 0,1-1,-1 0,0 1,-1-1,1-1,-1 1,-1 0,1-1,-1 0,0 0,0 1,-1-1,0 0,0 0,-1 0,0 0,0 0,0 0,-1 0,-2-6,2 8,-1 0,1 1,-1-1,-1 1,1 0,0 0,-1-1,0 2,0-1,0 0,-1 1,1-1,-1 1,0 0,0 0,0 0,0 1,0-1,-1 1,1 0,-1 0,1 1,-1 0,0-1,-1 1,-127-7,114 9,-20 0</inkml:trace>
  <inkml:trace contextRef="#ctx0" brushRef="#br0" timeOffset="749.006">622 203,'140'-25,"1"6,1 6,0 6,142 12,-64-2,-175-3,-9 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32,'-184'22,"-181"116,364-138,0 0,0 0,0 0,0 0,0 1,0-1,0 0,0 1,0-1,0 1,1-1,-1 1,0-1,0 1,0 0,0-1,1 1,-1 0,0 0,1 0,-1-1,1 1,-1 0,1 0,-1 0,1 0,-1 0,1 0,0 0,0 0,0 0,-1 0,1 0,0 0,0 0,0 0,1 0,-1 0,0 0,0 0,0 0,1 0,-1 0,0 0,1 0,-1 0,1 0,0 0,-1 0,1 0,-1-1,1 1,0 0,0 0,0-1,-1 1,1-1,0 1,0 0,0-1,0 0,0 1,0-1,0 0,0 1,0-1,0 0,14 5,-1 0,1-1,1-1,-1 0,0-2,1 1,-1-2,1 0,0-1,5-1,18 1,69 5,-108-4,1 0,0 0,0 1,0-1,0 0,0 1,-1-1,1 0,0 1,0-1,-1 1,1 0,0-1,-1 1,1-1,-1 1,1 0,0 0,-1-1,0 1,1 0,-1 0,1-1,-1 1,0 0,0 0,1 0,-1 0,0 0,0-1,0 1,0 0,0 0,0 0,0 0,0 0,0 0,-1-1,1 1,0 0,-1 0,1 0,0 0,-1-1,1 1,-1 0,1 0,-1-1,1 1,-1 0,0-1,1 1,-2 0,-35 33,-8-3,21-17,2 0,0 1,1 1,0 1,1 1,1 1,1 1,1 0,1 1,0 1,-5 12,20-32,0 0,0 0,0 0,0 0,1 0,-1 1,0-1,1 0,0 0,-1 0,1 1,0-1,0 0,1 0,-1 1,0-1,1 0,-1 0,1 0,0 1,-1-1,1 0,0 0,0 0,1 0,-1-1,0 1,1 0,-1 0,1-1,-1 1,1-1,0 1,0-1,0 0,0 0,0 0,0 0,0 0,0 0,0 0,0-1,0 1,2 0,101 11,-90-13,-1-1,0 0,0-1,0-1,0 0,0 0,-1-2,0 0,0 0,0-1,-1-1,0 0,2-2</inkml:trace>
  <inkml:trace contextRef="#ctx0" brushRef="#br0" timeOffset="279.965">854 88,'-4'29,"-3"23,-4 9,0-2,1-7,3-6,3-7,1-5,2-4,1-1,5-7,1-11,6-13,0-5</inkml:trace>
  <inkml:trace contextRef="#ctx0" brushRef="#br0" timeOffset="545.281">770 88,'15'0,"23"-5,10-1,7-1,-1-2,-5-1,-7 2,-5-3,-4 0,-3 3,-1 2,-2 2,-9 2,-9 2</inkml:trace>
  <inkml:trace contextRef="#ctx0" brushRef="#br0" timeOffset="797.005">798 399,'38'0,"23"0,5-5,-3-2,-13 1</inkml:trace>
  <inkml:trace contextRef="#ctx0" brushRef="#br0" timeOffset="1345.571">1193 399,'0'8,"9"90,-9-96,0 0,1 1,0-1,-1 0,1 0,0 0,0 0,0 0,0 0,1 0,-1 0,0 0,1-1,-1 1,1 0,0-1,-1 0,1 1,0-1,0 0,0 0,0 0,0 0,0 0,0 0,0 0,1-1,-1 1,0-1,0 0,1 0,-1 0,0 0,0 0,1 0,-1 0,0-1,0 1,1-1,62-40,-62 37,0 1,1-1,-1 1,1 0,0 0,0 0,0 1,1-1,-1 1,0 0,1 0,0 0,-1 1,1 0,0 0,0 0,0 0,0 1,-1 0,1 0,0 0,1 1,0 2,-1 1,0 0,-1 1,1-1,-1 1,0 0,0 0,0 0,-1 0,1 1,-1-1,-1 1,1 0,-1 0,0 0,0 0,-1 0,0 1,0-1,0 0,-1 1,0 0,11 66,7 119,-19-181,0 0,-1 1,0-1,0 0,-2 0,1 0,-1-1,-1 1,0-1,0 0,-1 0,0-1,-1 0,0 0,-8 8,14-16,0 1,0 0,-1 0,1 0,-1 0,1-1,-1 1,1-1,-1 1,0-1,1 0,-1 0,0 0,0 0,0 0,0 0,0 0,0 0,-1-1,1 1,0-1,0 0,0 1,-1-1,1 0,0-1,0 1,0 0,-1 0,1-1,0 1,0-1,0 0,0 0,0 0,0 0,0 0,0 0,0 0,1-1,-1 1,-1-2,-2-2,1-1,0 1,0-1,1 0,-1 0,1-1,1 1,-1-1,1 1,0-1,1 0,-1 0,1 0,1 1,-1-1,1 0,1 0,-1 0,1 0,0 0,0 0,1 0,0 1,4-15,2 0,0 0,1 1,1 1,0-1,11-12,43-43,-42 57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9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0 147,'34'-10,"25"-3,8 1,-3 2,-8 3,-8 3,-8 2,-10 1</inkml:trace>
  <inkml:trace contextRef="#ctx0" brushRef="#br0" timeOffset="205.102">86 344,'33'-5,"31"-6,9-1,-3-4,-9 1,-10 4,-13 2</inkml:trace>
  <inkml:trace contextRef="#ctx0" brushRef="#br0" timeOffset="516.52">876 34,'-2'3,"-18"18,2 2,1 0,1 0,1 2,1 0,1 1,2 0,0 0,2 1,0 4,8-28,0 0,1 0,0 1,0-1,0 0,0 0,0 0,1 0,-1 1,1-1,0 0,0 0,0 0,0 0,1-1,-1 1,1 0,-1 0,1-1,0 1,0-1,1 1,-1-1,0 0,1 0,-1 0,1 0,0-1,-1 1,1-1,0 1,0-1,0 0,0 0,0-1,2 2,7 0,0 0,0-1,0 0,0-1,1 0,-1-1,0 0,0-1,2-1,8-1,-1-1,1-1,-1-1,0-1,-1-1,0-1,3-2,103-90,-121 97,-1 0,1-1,-1 0,0 1,-1-1,1-1,-1 1,-1 0,1-1,-1 0,0 0,0 1,-1-1,0 0,0 0,-1 0,0 0,0 0,0 0,-1 0,-2-6,2 8,-1 0,1 1,-1-1,-1 1,1 0,0 0,-1-1,0 2,0-1,0 0,-1 1,1-1,-1 1,0 0,0 0,0 0,0 1,0-1,-1 1,1 0,-1 0,1 1,-1 0,0-1,-1 1,-127-7,114 9,-20 0</inkml:trace>
  <inkml:trace contextRef="#ctx0" brushRef="#br0" timeOffset="749.006">622 203,'140'-25,"1"6,1 6,0 6,142 12,-64-2,-175-3,-9 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32,'-184'22,"-181"116,364-138,0 0,0 0,0 0,0 0,0 1,0-1,0 0,0 1,0-1,0 1,1-1,-1 1,0-1,0 1,0 0,0-1,1 1,-1 0,0 0,1 0,-1-1,1 1,-1 0,1 0,-1 0,1 0,-1 0,1 0,0 0,0 0,0 0,-1 0,1 0,0 0,0 0,0 0,1 0,-1 0,0 0,0 0,0 0,1 0,-1 0,0 0,1 0,-1 0,1 0,0 0,-1 0,1 0,-1-1,1 1,0 0,0 0,0-1,-1 1,1-1,0 1,0 0,0-1,0 0,0 1,0-1,0 0,0 1,0-1,0 0,14 5,-1 0,1-1,1-1,-1 0,0-2,1 1,-1-2,1 0,0-1,5-1,18 1,69 5,-108-4,1 0,0 0,0 1,0-1,0 0,0 1,-1-1,1 0,0 1,0-1,-1 1,1 0,0-1,-1 1,1-1,-1 1,1 0,0 0,-1-1,0 1,1 0,-1 0,1-1,-1 1,0 0,0 0,1 0,-1 0,0 0,0-1,0 1,0 0,0 0,0 0,0 0,0 0,0 0,-1-1,1 1,0 0,-1 0,1 0,0 0,-1-1,1 1,-1 0,1 0,-1-1,1 1,-1 0,0-1,1 1,-2 0,-35 33,-8-3,21-17,2 0,0 1,1 1,0 1,1 1,1 1,1 1,1 0,1 1,0 1,-5 12,20-32,0 0,0 0,0 0,0 0,1 0,-1 1,0-1,1 0,0 0,-1 0,1 1,0-1,0 0,1 0,-1 1,0-1,1 0,-1 0,1 0,0 1,-1-1,1 0,0 0,0 0,1 0,-1-1,0 1,1 0,-1 0,1-1,-1 1,1-1,0 1,0-1,0 0,0 0,0 0,0 0,0 0,0 0,0 0,0-1,0 1,2 0,101 11,-90-13,-1-1,0 0,0-1,0-1,0 0,0 0,-1-2,0 0,0 0,0-1,-1-1,0 0,2-2</inkml:trace>
  <inkml:trace contextRef="#ctx0" brushRef="#br0" timeOffset="279.965">854 88,'-4'29,"-3"23,-4 9,0-2,1-7,3-6,3-7,1-5,2-4,1-1,5-7,1-11,6-13,0-5</inkml:trace>
  <inkml:trace contextRef="#ctx0" brushRef="#br0" timeOffset="545.281">770 88,'15'0,"23"-5,10-1,7-1,-1-2,-5-1,-7 2,-5-3,-4 0,-3 3,-1 2,-2 2,-9 2,-9 2</inkml:trace>
  <inkml:trace contextRef="#ctx0" brushRef="#br0" timeOffset="797.005">798 399,'38'0,"23"0,5-5,-3-2,-13 1</inkml:trace>
  <inkml:trace contextRef="#ctx0" brushRef="#br0" timeOffset="1345.571">1193 399,'0'8,"9"90,-9-96,0 0,1 1,0-1,-1 0,1 0,0 0,0 0,0 0,0 0,1 0,-1 0,0 0,1-1,-1 1,1 0,0-1,-1 0,1 1,0-1,0 0,0 0,0 0,0 0,0 0,0 0,0 0,1-1,-1 1,0-1,0 0,1 0,-1 0,0 0,0 0,1 0,-1 0,0-1,0 1,1-1,62-40,-62 37,0 1,1-1,-1 1,1 0,0 0,0 0,0 1,1-1,-1 1,0 0,1 0,0 0,-1 1,1 0,0 0,0 0,0 0,0 1,-1 0,1 0,0 0,1 1,0 2,-1 1,0 0,-1 1,1-1,-1 1,0 0,0 0,0 0,-1 0,1 1,-1-1,-1 1,1 0,-1 0,0 0,0 0,-1 0,0 1,0-1,0 0,-1 1,0 0,11 66,7 119,-19-181,0 0,-1 1,0-1,0 0,-2 0,1 0,-1-1,-1 1,0-1,0 0,-1 0,0-1,-1 0,0 0,-8 8,14-16,0 1,0 0,-1 0,1 0,-1 0,1-1,-1 1,1-1,-1 1,0-1,1 0,-1 0,0 0,0 0,0 0,0 0,0 0,0 0,-1-1,1 1,0-1,0 0,0 1,-1-1,1 0,0-1,0 1,0 0,-1 0,1-1,0 1,0-1,0 0,0 0,0 0,0 0,0 0,0 0,0 0,1-1,-1 1,-1-2,-2-2,1-1,0 1,0-1,1 0,-1 0,1-1,1 1,-1-1,1 1,0-1,1 0,-1 0,1 0,1 1,-1-1,1 0,1 0,-1 0,1 0,0 0,0 0,1 0,0 1,4-15,2 0,0 0,1 1,1 1,0-1,11-12,43-43,-42 57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0 198,'341'-1,"-202"-23,-114 22</inkml:trace>
  <inkml:trace contextRef="#ctx0" brushRef="#br0" timeOffset="265.95">28 452,'39'-9,"21"-9,7 0,-5 2,-7 4,-8 4,-8-1,-6 0,-3 3,-2 1,-6 2</inkml:trace>
  <inkml:trace contextRef="#ctx0" brushRef="#br0" timeOffset="716.079">282 1,'225'131,"-207"-125,-1 1,0 1,0 1,-1 1,0 0,-1 0,0 2,0 0,-1 1,5 7,-16-16,-1-1,0 1,1 0,-2 0,1 1,0-1,-1 0,0 1,0-1,0 1,0-1,-1 1,1-1,-1 1,-1-1,1 1,-1-1,1 1,-1-1,0 1,-1-1,1 0,-1 1,0-1,0 0,0 0,-1 0,1-1,-1 1,0 0,-105 96,101-94,-128 86,120-79,3-2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396 106,'0'-4,"0"-1,-1 0,0 0,0 1,0-1,0 1,-1-1,0 1,0 0,0-1,0 1,-1 0,1 1,-1-1,0 0,-1 1,1-1,0 1,-1 0,0 0,0 0,0 1,0 0,0-1,0 1,0 0,-1 1,1-1,-1 1,0 0,1 0,-1 1,0-1,1 1,-1 0,0 0,0 1,-2 0,0-1,0 1,0 0,0 0,0 0,0 1,0 0,0 1,1 0,-1 0,1 0,0 0,0 1,0 0,1 1,-1-1,1 1,0 0,0 0,1 1,-1-1,1 1,0 0,1 0,0 1,0-1,0 1,0-1,1 1,0 0,1 2,2 303,-1-287,-1 0,0 0,-2 1,-1-1,-1-1,-8 23,10-38,-17 72,20-79,0 0,0 0,0 0,0 0,0 0,1 0,-1 0,1 0,-1 0,1 0,0 0,-1-1,1 1,0 0,0 0,0-1,1 1,-1-1,0 1,1-1,-1 1,1-1,-1 0,1 0,-1 0,1 0,0 0,0 0,-1 0,1 0,0-1,0 1,0-1,0 0,0 1,0-1,0 0,1 0,9 0,-1-1,0 0,0-1,0 0,-1-1,1 0,0 0,-1-1,10-5,67-19,-62 25,-2 2</inkml:trace>
  <inkml:trace contextRef="#ctx0" brushRef="#br0" timeOffset="283.449">1 530,'28'-10,"16"-3,3 1,0 2,-4 3,-4 3,-4 2,-8 1</inkml:trace>
  <inkml:trace contextRef="#ctx0" brushRef="#br0" timeOffset="997.318">509 530,'0'11,"0"0,0 1,1-1,1 0,0 1,0-1,1 0,0 0,1-1,0 1,3 3,-4-13,0 1,1 0,-1-1,0 1,1-1,-1 0,1 0,-1-1,1 1,0-1,-1 0,1 0,0 0,-1 0,1 0,-1-1,1 0,0 0,-1 0,1 0,-1 0,0-1,1 1,-1-1,0 0,0 0,0 0,0-1,-1 1,1-1,0 1,1-3,1 1,90-68,-93 71,-1 1,1 0,0-1,0 1,-1 0,1 0,0 0,0 0,-1 0,1 0,0 0,0 1,-1-1,1 0,0 1,-1 0,1-1,0 1,-1 0,1 0,-1 0,1 0,-1 0,0 0,1 1,-1-1,0 0,0 1,0-1,0 0,0 1,0-1,0 1,-1 0,1-1,0 2,18 64,-18-63,27 169,-28-146,2-18,0 0,0 0,-1 1,-1-1,1 0,-1 0,-1 1,0-1,0 0,-1 0,0 0,-1 0,0 0,0 0,-1-1,0 1,-1-1,1 0,-1 0,-1-1,0 1,0-1,0-1,-1 1,0-1,0 0,-7 4,13-10,0 1,0 0,0-1,-1 1,1-1,0 1,0-1,-1 1,1-1,0 0,0 0,-1 0,1 1,0-1,-1-1,1 1,0 0,-1 0,1 0,0-1,0 1,-1 0,1-1,0 1,0-1,0 0,0 1,-1-1,1 0,0 0,0 0,1 0,-1 0,0 0,0 0,0 0,1 0,-1 0,0 0,1 0,-1 0,1-1,-1 1,1 0,0 0,-1-1,1 0,7-63,5 37,1 1,1 1,1 0,2 1,1 1,0 0,4-1,1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0 312,'0'29,"0"9</inkml:trace>
  <inkml:trace contextRef="#ctx0" brushRef="#br0" timeOffset="563.844">198 453,'120'-207,"-104"188,-8 27,-6 42,-2-33,1-8,0 0,0 1,1-1,1-1,-1 1,1 0,1 0,0-1,0 0,1 0,-1 0,3 1,-6-7,1 1,1-1,-1 1,0-1,0 0,1 0,0 0,-1 0,1 0,0 0,0-1,0 1,0-1,0 0,0 0,0 0,0-1,1 1,-1-1,0 1,0-1,1 0,-1 0,0-1,0 1,1-1,-1 1,0-1,0 0,0 0,0-1,0 1,0-1,0 1,2-2,8-7,0 0,-1 0,0-2,-1 1,0-1,0-1,-2 0,1 0,-2-1,0 0,-1-1,0 1,-1-1,0-1,-2 1,0-1,0 0,-2 0,0 0,0-5,-2-4</inkml:trace>
  <inkml:trace contextRef="#ctx0" brushRef="#br0" timeOffset="951.663">960 1,'-15'17,"0"0,1 1,0 1,2 0,0 1,1 0,1 0,1 1,1 1,1 0,1 0,1 0,0 2,5-17,0 1,1-1,0 0,0 0,1 0,0 0,0 0,1 0,0 0,0 0,0-1,1 0,0 1,0-1,0-1,1 1,0-1,0 1,1-2,-1 1,1 0,0-1,0 0,1-1,-1 1,1-1,-1-1,1 1,0-1,0 0,1 0,-1-1,0 0,0-1,6 1,-5 0,1-1,-1 1,1-2,-1 1,0-1,1 0,-1-1,0 1,1-2,-1 1,-1-1,1-1,0 1,-1-1,1-1,-1 1,0-1,-1 0,1-1,-1 0,0 0,-1 0,1 0,3-8,-4 9,0-1,-1-1,0 1,-1-1,1 1,-1-1,0 0,-1 0,1 0,-2-1,1 1,-1-1,0 1,0-1,-1 1,0-1,-1 1,1-1,-1 1,-1-1,1 1,-1 0,-1 0,1 0,-1 0,-1 0,1 0,-1 1,0-1,0 1,-1 0,0 1,0-1,-1 1,1 0,-1 0,0 1,0-1,-1 1,1 1,-1-1,0 1,0 0,-81-10,63 13</inkml:trace>
  <inkml:trace contextRef="#ctx0" brushRef="#br0" timeOffset="1198.607">678 284,'38'-5,"32"-6,10-2,-6 2,-9 3,-11 2,-11 8,-11 7,-8 3,-7 4,-2 0,1-4,4-3,2-4,2-2,-2-2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1 590,'9'0,"14"0,7 0,3 0,-4-5,-2-1,-1 0,0-4,1 1,0 0,0 3,1-3,0 1,0 1,1-3,-6 5,-11 4,-7 1</inkml:trace>
  <inkml:trace contextRef="#ctx0" brushRef="#br0" timeOffset="300.564">255 308,'-5'33,"3"22,3 5,0-2,0-7,0-7,0-5,0-6,0-3,-1-2,0-1,5-5,1-6</inkml:trace>
  <inkml:trace contextRef="#ctx0" brushRef="#br0" timeOffset="987.733">932 196,'0'28,"0"29,0 10,0-2,0-7,0-9,0-8,0-6,0-4,0-2,0-2,0-1,0-4</inkml:trace>
  <inkml:trace contextRef="#ctx0" brushRef="#br0" timeOffset="1236.651">650 196,'24'0,"37"-10,17-8,6 0,-3-3,-10 3,-7-1,-10 3,-9-1,-3 4,-4 2,-8 0,-5 0,-1 3,-5 3</inkml:trace>
  <inkml:trace contextRef="#ctx0" brushRef="#br0" timeOffset="1918.638">1497 336,'-14'4,"-1"1,1 0,0 1,0 0,1 1,-1 1,2 0,-1 0,1 2,1-1,-1 2,1 0,9-9,0-1,0 1,1 0,-1 0,1 0,-1 0,1 0,0 0,-1 0,1 0,0 0,1 1,-1-1,0 0,1 1,-1-1,1 1,0-1,0 0,0 1,0-1,0 1,0-1,1 1,-1-1,1 0,0 1,-1-1,1 0,0 0,0 1,1-1,-1 0,0 0,1 0,-1-1,1 1,0 0,0 0,-1-1,1 1,0-1,123 51,-122-50,0 0,-1 0,1 0,-1 0,0 0,1 1,-1-1,0 1,-1 0,1-1,0 1,-1 0,1 0,-1 0,0 0,0 0,0 0,-1 1,1-1,-1 0,1 0,-1 1,0-1,0 0,-1 0,1 1,-1-1,1 0,-1 0,0 0,0 0,-1 0,1 0,-1 0,1 0,-1 0,0-1,0 1,0-1,0 1,-1-1,1 0,-1 0,1 0,-1 0,0 0,1-1,-1 1,0-1,0 1,-1-1,-147 67,131-62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28 231,'24'0,"22"0,9 0,-1 0,-5 0,-5 0,-6 0,-5 0,-2 0,-3 0,-5 0</inkml:trace>
  <inkml:trace contextRef="#ctx0" brushRef="#br0" timeOffset="251.652">0 542,'39'4,"36"-7,15-4,-3-5,-11 0,-14-4,-13 2,-10 2,-11 5</inkml:trace>
  <inkml:trace contextRef="#ctx0" brushRef="#br0" timeOffset="549.721">988 118,'-12'18,"0"1,1 0,2 1,0 0,0 0,2 1,1 0,0 0,2 1,0-1,2 1,0 0,2 15,0-32,0-1,1 1,0-1,0 1,0 0,0-1,1 0,0 1,0-1,0 0,0 0,1 0,-1 0,1 0,0-1,0 1,1-1,-1 0,1 0,-1 0,1 0,0-1,0 1,0-1,0 0,1 0,-1-1,1 1,-1-1,1 0,-1 0,1-1,0 1,-1-1,1 0,1 0,17-3,1-1,-1-1,0-1,0-2,-1 0,0-1,0-1,-1-1,0 0,-1-2,0-1,-1 0,-1-2,-1 0,0 0,0-2,6-10,-14 18,1-2,-2 1,1-1,-1 0,-1-1,-1 0,1 0,-2 0,4-14,-8 22,1 0,-1 0,-1 0,1-1,-1 1,0 0,0-1,-1 1,1 0,-1 0,0-1,-1 1,1 0,-1 0,0 0,0 0,0 1,-1-1,0 1,0-1,0 1,0 0,-1 0,0 0,0 1,0-1,0 1,-2-1,-6-3,-1 1,0 0,-1 1,1 0,-1 1,0 1,0 0,0 1,-1 0,1 2,-1-1,-4 2,-14-1</inkml:trace>
  <inkml:trace contextRef="#ctx0" brushRef="#br0" timeOffset="796.687">592 259,'39'0,"55"0,22 0,5 0,-3 0,-12 0,-10 0,-12 0,-5 0,-7 0,-6 0,-5 0,-3 0,-1 0,-7 0,-11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8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1 297,'4'0,"17"0,9-5,4-1,2-1,-2 2,0 2,-2 1,-2-4,-1-1,0 1,-1 1,-5 2</inkml:trace>
  <inkml:trace contextRef="#ctx0" brushRef="#br0" timeOffset="727.983">480 71,'1'254,"-2"-250,1-1,0 0,0 0,0 0,1 0,-1 0,1 0,0 0,-1 0,1 0,1 0,-1 0,0 0,1 0,-1-1,1 1,0-1,0 1,0-1,0 0,1 0,-1 1,0-2,1 1,0 0,-1 0,1-1,0 0,0 1,0-1,0 0,0 0,0-1,0 1,0-1,0 1,0-1,0 0,0 0,0 0,0-1,1 1,-1-1,0 0,0 0,0 0,0 0,-1 0,1-1,11-6,-1-2,0 0,0-1,-1 0,-1 0,0-1,-1-1,0 0,-1 0,4-8,-13 20,0 1,0-1,0 1,0-1,0 1,0-1,0 1,0-1,0 1,0-1,0 1,0-1,0 1,1-1,-1 1,0 0,0-1,1 1,-1-1,0 1,1-1,-1 1,0 0,1-1,-1 1,0 0,1-1,-1 1,1 0,-1 0,1-1,-1 1,1 0,-1 0,0 0,1 0,-1-1,1 1,-1 0,1 0,0 0,-1 0,1 0,-1 0,1 0,-1 1,1-1,-1 0,1 0,-1 0,0 0,1 1,-1-1,1 0,-1 0,1 1,-1-1,0 0,1 1,-1-1,0 1,6 35,-4-14,-1-18,-1 1,1-1,1 1,-1-1,0 0,1 0,0 0,0 0,0 0,0 0,1 0,0-1,-1 1,1-1,1 0,-1 1,0-2,1 1,-1 0,1-1,0 1,0-1,0 0,0-1,0 1,1-1,-1 1,0-1,1-1,-1 1,1 0,-1-1,1 0,-1 0,1-1,-1 1,1-1,-1 0,0 0,9-5,0 0,0-1,-1 0,0-1,0 0,-1-1,0-1,-1 0,0 0,-1-1,0 0,0 0,-1-1,-1 0,0-1,-1 0,0 0,-1 0,0 0,-1-1,3-3,-2 6,-1 0,0 0,0 0,-1-1,0 0,-1 1,-1-1,1 0,-2 0,0 0,-1-10,-5 4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4.9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189 0,'-10'33,"-2"0,-1-2,-2 1,-17 26,2-2,-39 90,67-143,1 0,0-1,0 1,1-1,-1 1,1 0,-1 0,1-1,0 1,0 0,0 0,0 0,0-1,1 1,-1 0,1 0,0-1,0 1,0-1,0 1,0 0,1-1,-1 0,1 1,-1-1,1 0,0 0,0 0,0 0,0 0,0 0,0-1,1 1,-1-1,1 0,-1 1,1-1,-1 0,1 0,0-1,-1 1,1 0,0-1,0 0,0 0,-1 0,1 0,0 0,0 0,284-2,-232 2,-30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56,'0'-24,"0"-8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31.31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1045 2032,'11'17,"-6"1,0-1,-1 2,-1-1,-1 0,-1 0,0 1,-1-1,-2 8,2 13,-2 640,2-653</inkml:trace>
  <inkml:trace contextRef="#ctx0" brushRef="#br0" timeOffset="905.43">7903 1749,'12'67,"-3"1,-3 0,-3 0,-4 25,1-51,-1 459,1-477</inkml:trace>
  <inkml:trace contextRef="#ctx0" brushRef="#br0" timeOffset="1822.589">0 2709,'601'-41,"-173"8,493 12,243-8,111 14,-455 13,137-26,-29 2,88-6,84 34,-638 24,-176 2,-253-26</inkml:trace>
  <inkml:trace contextRef="#ctx0" brushRef="#br0" timeOffset="2233.844">8467 2343,'-28'0,"-44"14,-14 10,-3 5,6 3,1 1,6 4,5 5,1 6,-2 4,2-3,8-4,14-9</inkml:trace>
  <inkml:trace contextRef="#ctx0" brushRef="#br0" timeOffset="2949.045">1552 2370,'-43'24,"-43"28,-16 9,-1-1,3-6,8-2,11-6,10-5,7-5,9-4,5-7,6-4,6 0,4-3,8-6</inkml:trace>
  <inkml:trace contextRef="#ctx0" brushRef="#br0" timeOffset="5040.483">4629 0,'46'521,"-17"-227,-20-173,-4 0,-7 37,0-16,-13-53,12-79,0 0,1-1,0 1,0 0,1 0,0 0,1 1,0-1,1 0,0 0,0 0,1 0,1 0,0 2,7 1,2-6</inkml:trace>
  <inkml:trace contextRef="#ctx0" brushRef="#br0" timeOffset="6604.515">7903 1891,'27'-169,"-26"-228,-28 227,18 95,-2 0,-22-71,10 47,0-42,-4-85,19 176,2-2,3 1,1 0,4-7,-2 38,12-53,-6 55</inkml:trace>
  <inkml:trace contextRef="#ctx0" brushRef="#br0" timeOffset="7441.305">4517 904,'-28'-14,"28"15,0-1,1 0,-1 0,0 0,1 1,-1-1,0 0,1 0,-1 0,1 0,-1 0,0 0,1 0,-1 0,0 0,1 0,-1 0,1 0,-1 0,0 0,1 0,-1 0,0 0,1 0,-1 0,1-1,-1 1,0 0,0 0,1 0,-1-1,0 1,1 0,-1 0,0-1,0 1,1 0,-1-1,0 1,0 0,0-1,1 1,-1 0,0-1,0 1,0 0,0-1,0 1,0-1,0 1,0 0,0-1,0 1,0-1,0 1,0 0,0-1,0 1,0 0,0-1,-1 1,1 0,0-1,0 1,0 0,-1-1,1 1,0 0,271-4,834-6,-196-25,-94 24,-446 41,-306-24,-52-6</inkml:trace>
  <inkml:trace contextRef="#ctx0" brushRef="#br0" timeOffset="7687.864">8382 451,'-43'29,"-43"29,-17 9,0 2,3 0,9-2,5-8,8-5,8-6,6-2,4-4,3 0,1-1,6 1,6-2,6-7,10-9</inkml:trace>
  <inkml:trace contextRef="#ctx0" brushRef="#br0" timeOffset="8303.571">5335 424,'-719'492,"352"-280,262-134,90-62</inkml:trace>
  <inkml:trace contextRef="#ctx0" brushRef="#br0" timeOffset="8855.054">5815 1271,'-94'171,"44"-92,-53 107,102-184,0 0,0 0,1 0,-1 0,1 1,-1-1,1 0,0 0,0 0,0 0,0 1,0-1,1 0,-1 0,1 0,-1 0,1 0,0 1,0-1,-1 0,1-1,1 1,-1 0,0 0,0 0,1-1,-1 1,1-1,0 1,-1-1,1 1,0-1,0 0,0 0,0 0,0 0,0 0,0 0,0-1,0 1,0-1,0 1,0-1,1 0,0 0,23 2,1 0,-1-2,1-1,-1-2,1 0,23-7,85-7,-111 16</inkml:trace>
  <inkml:trace contextRef="#ctx0" brushRef="#br0" timeOffset="9557.12">6379 1722,'-171'212,"194"-224,181-162,-185 160,88-47,-103 63,0-1,-1 1,1 0,-1 0,1 0,-1 0,1 1,-1-1,0 1,0 0,-1 0,1 0,-1 0,1 0,-1 1,0-1,0 1,0-1,-1 1,1 0,-1 0,0 0,0 0,0 0,-1 0,1 0,-1 0,0 0,0 3,0-4,4 15,0 6,0 0,2 0,1-1,1 0,1 0,1-1,2 2,-1 5,-11-29,0 1,0-1,0 1,0-1,0 1,0-1,-1 1,1-1,0 0,0 1,-1-1,1 1,0-1,-1 0,1 1,0-1,-1 0,1 1,0-1,-1 0,1 0,-1 1,1-1,0 0,-1 0,1 0,-1 1,1-1,-1 0,1 0,-1 0,1 0,-1 0,1 0,-1 0,1 0,-1 0,1 0,0 0,-1-1,1 1,-1 0,1 0,-1 0,1-1,-1 1,1 0,0 0,-1-1,1 1,0 0,-1-1,1 1,0 0,-1-1,1 1,0-1,-1 1,-204-127,188 117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9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0 147,'34'-10,"25"-3,8 1,-3 2,-8 3,-8 3,-8 2,-10 1</inkml:trace>
  <inkml:trace contextRef="#ctx0" brushRef="#br0" timeOffset="205.102">86 344,'33'-5,"31"-6,9-1,-3-4,-9 1,-10 4,-13 2</inkml:trace>
  <inkml:trace contextRef="#ctx0" brushRef="#br0" timeOffset="516.52">876 34,'-2'3,"-18"18,2 2,1 0,1 0,1 2,1 0,1 1,2 0,0 0,2 1,0 4,8-28,0 0,1 0,0 1,0-1,0 0,0 0,0 0,1 0,-1 1,1-1,0 0,0 0,0 0,0 0,1-1,-1 1,1 0,-1 0,1-1,0 1,0-1,1 1,-1-1,0 0,1 0,-1 0,1 0,0-1,-1 1,1-1,0 1,0-1,0 0,0 0,0-1,2 2,7 0,0 0,0-1,0 0,0-1,1 0,-1-1,0 0,0-1,2-1,8-1,-1-1,1-1,-1-1,0-1,-1-1,0-1,3-2,103-90,-121 97,-1 0,1-1,-1 0,0 1,-1-1,1-1,-1 1,-1 0,1-1,-1 0,0 0,0 1,-1-1,0 0,0 0,-1 0,0 0,0 0,0 0,-1 0,-2-6,2 8,-1 0,1 1,-1-1,-1 1,1 0,0 0,-1-1,0 2,0-1,0 0,-1 1,1-1,-1 1,0 0,0 0,0 0,0 1,0-1,-1 1,1 0,-1 0,1 1,-1 0,0-1,-1 1,-127-7,114 9,-20 0</inkml:trace>
  <inkml:trace contextRef="#ctx0" brushRef="#br0" timeOffset="749.006">622 203,'140'-25,"1"6,1 6,0 6,142 12,-64-2,-175-3,-9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32,'-184'22,"-181"116,364-138,0 0,0 0,0 0,0 0,0 1,0-1,0 0,0 1,0-1,0 1,1-1,-1 1,0-1,0 1,0 0,0-1,1 1,-1 0,0 0,1 0,-1-1,1 1,-1 0,1 0,-1 0,1 0,-1 0,1 0,0 0,0 0,0 0,-1 0,1 0,0 0,0 0,0 0,1 0,-1 0,0 0,0 0,0 0,1 0,-1 0,0 0,1 0,-1 0,1 0,0 0,-1 0,1 0,-1-1,1 1,0 0,0 0,0-1,-1 1,1-1,0 1,0 0,0-1,0 0,0 1,0-1,0 0,0 1,0-1,0 0,14 5,-1 0,1-1,1-1,-1 0,0-2,1 1,-1-2,1 0,0-1,5-1,18 1,69 5,-108-4,1 0,0 0,0 1,0-1,0 0,0 1,-1-1,1 0,0 1,0-1,-1 1,1 0,0-1,-1 1,1-1,-1 1,1 0,0 0,-1-1,0 1,1 0,-1 0,1-1,-1 1,0 0,0 0,1 0,-1 0,0 0,0-1,0 1,0 0,0 0,0 0,0 0,0 0,0 0,-1-1,1 1,0 0,-1 0,1 0,0 0,-1-1,1 1,-1 0,1 0,-1-1,1 1,-1 0,0-1,1 1,-2 0,-35 33,-8-3,21-17,2 0,0 1,1 1,0 1,1 1,1 1,1 1,1 0,1 1,0 1,-5 12,20-32,0 0,0 0,0 0,0 0,1 0,-1 1,0-1,1 0,0 0,-1 0,1 1,0-1,0 0,1 0,-1 1,0-1,1 0,-1 0,1 0,0 1,-1-1,1 0,0 0,0 0,1 0,-1-1,0 1,1 0,-1 0,1-1,-1 1,1-1,0 1,0-1,0 0,0 0,0 0,0 0,0 0,0 0,0 0,0-1,0 1,2 0,101 11,-90-13,-1-1,0 0,0-1,0-1,0 0,0 0,-1-2,0 0,0 0,0-1,-1-1,0 0,2-2</inkml:trace>
  <inkml:trace contextRef="#ctx0" brushRef="#br0" timeOffset="279.965">854 88,'-4'29,"-3"23,-4 9,0-2,1-7,3-6,3-7,1-5,2-4,1-1,5-7,1-11,6-13,0-5</inkml:trace>
  <inkml:trace contextRef="#ctx0" brushRef="#br0" timeOffset="545.281">770 88,'15'0,"23"-5,10-1,7-1,-1-2,-5-1,-7 2,-5-3,-4 0,-3 3,-1 2,-2 2,-9 2,-9 2</inkml:trace>
  <inkml:trace contextRef="#ctx0" brushRef="#br0" timeOffset="797.005">798 399,'38'0,"23"0,5-5,-3-2,-13 1</inkml:trace>
  <inkml:trace contextRef="#ctx0" brushRef="#br0" timeOffset="1345.571">1193 399,'0'8,"9"90,-9-96,0 0,1 1,0-1,-1 0,1 0,0 0,0 0,0 0,0 0,1 0,-1 0,0 0,1-1,-1 1,1 0,0-1,-1 0,1 1,0-1,0 0,0 0,0 0,0 0,0 0,0 0,0 0,1-1,-1 1,0-1,0 0,1 0,-1 0,0 0,0 0,1 0,-1 0,0-1,0 1,1-1,62-40,-62 37,0 1,1-1,-1 1,1 0,0 0,0 0,0 1,1-1,-1 1,0 0,1 0,0 0,-1 1,1 0,0 0,0 0,0 0,0 1,-1 0,1 0,0 0,1 1,0 2,-1 1,0 0,-1 1,1-1,-1 1,0 0,0 0,0 0,-1 0,1 1,-1-1,-1 1,1 0,-1 0,0 0,0 0,-1 0,0 1,0-1,0 0,-1 1,0 0,11 66,7 119,-19-181,0 0,-1 1,0-1,0 0,-2 0,1 0,-1-1,-1 1,0-1,0 0,-1 0,0-1,-1 0,0 0,-8 8,14-16,0 1,0 0,-1 0,1 0,-1 0,1-1,-1 1,1-1,-1 1,0-1,1 0,-1 0,0 0,0 0,0 0,0 0,0 0,0 0,-1-1,1 1,0-1,0 0,0 1,-1-1,1 0,0-1,0 1,0 0,-1 0,1-1,0 1,0-1,0 0,0 0,0 0,0 0,0 0,0 0,0 0,1-1,-1 1,-1-2,-2-2,1-1,0 1,0-1,1 0,-1 0,1-1,1 1,-1-1,1 1,0-1,1 0,-1 0,1 0,1 1,-1-1,1 0,1 0,-1 0,1 0,0 0,0 0,1 0,0 1,4-15,2 0,0 0,1 1,1 1,0-1,11-12,43-43,-42 57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0 198,'341'-1,"-202"-23,-114 22</inkml:trace>
  <inkml:trace contextRef="#ctx0" brushRef="#br0" timeOffset="265.95">28 452,'39'-9,"21"-9,7 0,-5 2,-7 4,-8 4,-8-1,-6 0,-3 3,-2 1,-6 2</inkml:trace>
  <inkml:trace contextRef="#ctx0" brushRef="#br0" timeOffset="716.079">282 1,'225'131,"-207"-125,-1 1,0 1,0 1,-1 1,0 0,-1 0,0 2,0 0,-1 1,5 7,-16-16,-1-1,0 1,1 0,-2 0,1 1,0-1,-1 0,0 1,0-1,0 1,0-1,-1 1,1-1,-1 1,-1-1,1 1,-1-1,1 1,-1-1,0 1,-1-1,1 0,-1 1,0-1,0 0,0 0,-1 0,1-1,-1 1,0 0,-105 96,101-94,-128 86,120-79,3-2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396 106,'0'-4,"0"-1,-1 0,0 0,0 1,0-1,0 1,-1-1,0 1,0 0,0-1,0 1,-1 0,1 1,-1-1,0 0,-1 1,1-1,0 1,-1 0,0 0,0 0,0 1,0 0,0-1,0 1,0 0,-1 1,1-1,-1 1,0 0,1 0,-1 1,0-1,1 1,-1 0,0 0,0 1,-2 0,0-1,0 1,0 0,0 0,0 0,0 1,0 0,0 1,1 0,-1 0,1 0,0 0,0 1,0 0,1 1,-1-1,1 1,0 0,0 0,1 1,-1-1,1 1,0 0,1 0,0 1,0-1,0 1,0-1,1 1,0 0,1 2,2 303,-1-287,-1 0,0 0,-2 1,-1-1,-1-1,-8 23,10-38,-17 72,20-79,0 0,0 0,0 0,0 0,0 0,1 0,-1 0,1 0,-1 0,1 0,0 0,-1-1,1 1,0 0,0 0,0-1,1 1,-1-1,0 1,1-1,-1 1,1-1,-1 0,1 0,-1 0,1 0,0 0,0 0,-1 0,1 0,0-1,0 1,0-1,0 0,0 1,0-1,0 0,1 0,9 0,-1-1,0 0,0-1,0 0,-1-1,1 0,0 0,-1-1,10-5,67-19,-62 25,-2 2</inkml:trace>
  <inkml:trace contextRef="#ctx0" brushRef="#br0" timeOffset="283.449">1 530,'28'-10,"16"-3,3 1,0 2,-4 3,-4 3,-4 2,-8 1</inkml:trace>
  <inkml:trace contextRef="#ctx0" brushRef="#br0" timeOffset="997.318">509 530,'0'11,"0"0,0 1,1-1,1 0,0 1,0-1,1 0,0 0,1-1,0 1,3 3,-4-13,0 1,1 0,-1-1,0 1,1-1,-1 0,1 0,-1-1,1 1,0-1,-1 0,1 0,0 0,-1 0,1 0,-1-1,1 0,0 0,-1 0,1 0,-1 0,0-1,1 1,-1-1,0 0,0 0,0 0,0-1,-1 1,1-1,0 1,1-3,1 1,90-68,-93 71,-1 1,1 0,0-1,0 1,-1 0,1 0,0 0,0 0,-1 0,1 0,0 0,0 1,-1-1,1 0,0 1,-1 0,1-1,0 1,-1 0,1 0,-1 0,1 0,-1 0,0 0,1 1,-1-1,0 0,0 1,0-1,0 0,0 1,0-1,0 1,-1 0,1-1,0 2,18 64,-18-63,27 169,-28-146,2-18,0 0,0 0,-1 1,-1-1,1 0,-1 0,-1 1,0-1,0 0,-1 0,0 0,-1 0,0 0,0 0,-1-1,0 1,-1-1,1 0,-1 0,-1-1,0 1,0-1,0-1,-1 1,0-1,0 0,-7 4,13-10,0 1,0 0,0-1,-1 1,1-1,0 1,0-1,-1 1,1-1,0 0,0 0,-1 0,1 1,0-1,-1-1,1 1,0 0,-1 0,1 0,0-1,0 1,-1 0,1-1,0 1,0-1,0 0,0 1,-1-1,1 0,0 0,0 0,1 0,-1 0,0 0,0 0,0 0,1 0,-1 0,0 0,1 0,-1 0,1-1,-1 1,1 0,0 0,-1-1,1 0,7-63,5 37,1 1,1 1,1 0,2 1,1 1,0 0,4-1,1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0 312,'0'29,"0"9</inkml:trace>
  <inkml:trace contextRef="#ctx0" brushRef="#br0" timeOffset="563.844">198 453,'120'-207,"-104"188,-8 27,-6 42,-2-33,1-8,0 0,0 1,1-1,1-1,-1 1,1 0,1 0,0-1,0 0,1 0,-1 0,3 1,-6-7,1 1,1-1,-1 1,0-1,0 0,1 0,0 0,-1 0,1 0,0 0,0-1,0 1,0-1,0 0,0 0,0 0,0-1,1 1,-1-1,0 1,0-1,1 0,-1 0,0-1,0 1,1-1,-1 1,0-1,0 0,0 0,0-1,0 1,0-1,0 1,2-2,8-7,0 0,-1 0,0-2,-1 1,0-1,0-1,-2 0,1 0,-2-1,0 0,-1-1,0 1,-1-1,0-1,-2 1,0-1,0 0,-2 0,0 0,0-5,-2-4</inkml:trace>
  <inkml:trace contextRef="#ctx0" brushRef="#br0" timeOffset="951.663">960 1,'-15'17,"0"0,1 1,0 1,2 0,0 1,1 0,1 0,1 1,1 1,1 0,1 0,1 0,0 2,5-17,0 1,1-1,0 0,0 0,1 0,0 0,0 0,1 0,0 0,0 0,0-1,1 0,0 1,0-1,0-1,1 1,0-1,0 1,1-2,-1 1,1 0,0-1,0 0,1-1,-1 1,1-1,-1-1,1 1,0-1,0 0,1 0,-1-1,0 0,0-1,6 1,-5 0,1-1,-1 1,1-2,-1 1,0-1,1 0,-1-1,0 1,1-2,-1 1,-1-1,1-1,0 1,-1-1,1-1,-1 1,0-1,-1 0,1-1,-1 0,0 0,-1 0,1 0,3-8,-4 9,0-1,-1-1,0 1,-1-1,1 1,-1-1,0 0,-1 0,1 0,-2-1,1 1,-1-1,0 1,0-1,-1 1,0-1,-1 1,1-1,-1 1,-1-1,1 1,-1 0,-1 0,1 0,-1 0,-1 0,1 0,-1 1,0-1,0 1,-1 0,0 1,0-1,-1 1,1 0,-1 0,0 1,0-1,-1 1,1 1,-1-1,0 1,0 0,-81-10,63 13</inkml:trace>
  <inkml:trace contextRef="#ctx0" brushRef="#br0" timeOffset="1198.607">678 284,'38'-5,"32"-6,10-2,-6 2,-9 3,-11 2,-11 8,-11 7,-8 3,-7 4,-2 0,1-4,4-3,2-4,2-2,-2-2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1 590,'9'0,"14"0,7 0,3 0,-4-5,-2-1,-1 0,0-4,1 1,0 0,0 3,1-3,0 1,0 1,1-3,-6 5,-11 4,-7 1</inkml:trace>
  <inkml:trace contextRef="#ctx0" brushRef="#br0" timeOffset="300.564">255 308,'-5'33,"3"22,3 5,0-2,0-7,0-7,0-5,0-6,0-3,-1-2,0-1,5-5,1-6</inkml:trace>
  <inkml:trace contextRef="#ctx0" brushRef="#br0" timeOffset="987.733">932 196,'0'28,"0"29,0 10,0-2,0-7,0-9,0-8,0-6,0-4,0-2,0-2,0-1,0-4</inkml:trace>
  <inkml:trace contextRef="#ctx0" brushRef="#br0" timeOffset="1236.651">650 196,'24'0,"37"-10,17-8,6 0,-3-3,-10 3,-7-1,-10 3,-9-1,-3 4,-4 2,-8 0,-5 0,-1 3,-5 3</inkml:trace>
  <inkml:trace contextRef="#ctx0" brushRef="#br0" timeOffset="1918.638">1497 336,'-14'4,"-1"1,1 0,0 1,0 0,1 1,-1 1,2 0,-1 0,1 2,1-1,-1 2,1 0,9-9,0-1,0 1,1 0,-1 0,1 0,-1 0,1 0,0 0,-1 0,1 0,0 0,1 1,-1-1,0 0,1 1,-1-1,1 1,0-1,0 0,0 1,0-1,0 1,0-1,1 1,-1-1,1 0,0 1,-1-1,1 0,0 0,0 1,1-1,-1 0,0 0,1 0,-1-1,1 1,0 0,0 0,-1-1,1 1,0-1,123 51,-122-50,0 0,-1 0,1 0,-1 0,0 0,1 1,-1-1,0 1,-1 0,1-1,0 1,-1 0,1 0,-1 0,0 0,0 0,0 0,-1 1,1-1,-1 0,1 0,-1 1,0-1,0 0,-1 0,1 1,-1-1,1 0,-1 0,0 0,0 0,-1 0,1 0,-1 0,1 0,-1 0,0-1,0 1,0-1,0 1,-1-1,1 0,-1 0,1 0,-1 0,0 0,1-1,-1 1,0-1,0 1,-1-1,-147 67,131-62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28 231,'24'0,"22"0,9 0,-1 0,-5 0,-5 0,-6 0,-5 0,-2 0,-3 0,-5 0</inkml:trace>
  <inkml:trace contextRef="#ctx0" brushRef="#br0" timeOffset="251.652">0 542,'39'4,"36"-7,15-4,-3-5,-11 0,-14-4,-13 2,-10 2,-11 5</inkml:trace>
  <inkml:trace contextRef="#ctx0" brushRef="#br0" timeOffset="549.721">988 118,'-12'18,"0"1,1 0,2 1,0 0,0 0,2 1,1 0,0 0,2 1,0-1,2 1,0 0,2 15,0-32,0-1,1 1,0-1,0 1,0 0,0-1,1 0,0 1,0-1,0 0,0 0,1 0,-1 0,1 0,0-1,0 1,1-1,-1 0,1 0,-1 0,1 0,0-1,0 1,0-1,0 0,1 0,-1-1,1 1,-1-1,1 0,-1 0,1-1,0 1,-1-1,1 0,1 0,17-3,1-1,-1-1,0-1,0-2,-1 0,0-1,0-1,-1-1,0 0,-1-2,0-1,-1 0,-1-2,-1 0,0 0,0-2,6-10,-14 18,1-2,-2 1,1-1,-1 0,-1-1,-1 0,1 0,-2 0,4-14,-8 22,1 0,-1 0,-1 0,1-1,-1 1,0 0,0-1,-1 1,1 0,-1 0,0-1,-1 1,1 0,-1 0,0 0,0 0,0 1,-1-1,0 1,0-1,0 1,0 0,-1 0,0 0,0 1,0-1,0 1,-2-1,-6-3,-1 1,0 0,-1 1,1 0,-1 1,0 1,0 0,0 1,-1 0,1 2,-1-1,-4 2,-14-1</inkml:trace>
  <inkml:trace contextRef="#ctx0" brushRef="#br0" timeOffset="796.687">592 259,'39'0,"55"0,22 0,5 0,-3 0,-12 0,-10 0,-12 0,-5 0,-7 0,-6 0,-5 0,-3 0,-1 0,-7 0,-11 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8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1 297,'4'0,"17"0,9-5,4-1,2-1,-2 2,0 2,-2 1,-2-4,-1-1,0 1,-1 1,-5 2</inkml:trace>
  <inkml:trace contextRef="#ctx0" brushRef="#br0" timeOffset="727.983">480 71,'1'254,"-2"-250,1-1,0 0,0 0,0 0,1 0,-1 0,1 0,0 0,-1 0,1 0,1 0,-1 0,0 0,1 0,-1-1,1 1,0-1,0 1,0-1,0 0,1 0,-1 1,0-2,1 1,0 0,-1 0,1-1,0 0,0 1,0-1,0 0,0 0,0-1,0 1,0-1,0 1,0-1,0 0,0 0,0 0,0-1,1 1,-1-1,0 0,0 0,0 0,0 0,-1 0,1-1,11-6,-1-2,0 0,0-1,-1 0,-1 0,0-1,-1-1,0 0,-1 0,4-8,-13 20,0 1,0-1,0 1,0-1,0 1,0-1,0 1,0-1,0 1,0-1,0 1,0-1,0 1,1-1,-1 1,0 0,0-1,1 1,-1-1,0 1,1-1,-1 1,0 0,1-1,-1 1,0 0,1-1,-1 1,1 0,-1 0,1-1,-1 1,1 0,-1 0,0 0,1 0,-1-1,1 1,-1 0,1 0,0 0,-1 0,1 0,-1 0,1 0,-1 1,1-1,-1 0,1 0,-1 0,0 0,1 1,-1-1,1 0,-1 0,1 1,-1-1,0 0,1 1,-1-1,0 1,6 35,-4-14,-1-18,-1 1,1-1,1 1,-1-1,0 0,1 0,0 0,0 0,0 0,0 0,1 0,0-1,-1 1,1-1,1 0,-1 1,0-2,1 1,-1 0,1-1,0 1,0-1,0 0,0-1,0 1,1-1,-1 1,0-1,1-1,-1 1,1 0,-1-1,1 0,-1 0,1-1,-1 1,1-1,-1 0,0 0,9-5,0 0,0-1,-1 0,0-1,0 0,-1-1,0-1,-1 0,0 0,-1-1,0 0,0 0,-1-1,-1 0,0-1,-1 0,0 0,-1 0,0 0,-1-1,3-3,-2 6,-1 0,0 0,0 0,-1-1,0 0,-1 1,-1-1,1 0,-2 0,0 0,-1-10,-5 4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8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59,'34'-4,"25"-8,8 0,-4 1,-6 2,-10 4,-6 2,-12 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9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59,'38'-10,"28"-3,7 1,-5 2,-8 3,-10 3,-13 1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7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3,'-18'-2,"-1"2,0 0,0 1,1 1,-1 1,1 1,0 0,0 1,0 1,0 1,1 0,0 2,1-1,0 2,0 0,1 2,0-1,-10 12,15-7,1 1,0-1,2 1,0 1,1-1,1 1,0 0,0 10,-17 54,-55 116,75-196,1-1,-1 1,1-1,-1 1,1 0,0-1,0 1,0 0,0 0,0 0,0 0,0 0,1 0,-1 0,1 0,0 0,-1 1,1-1,0 0,0 0,0 0,1 0,-1 0,0 0,1 0,-1 1,1-1,0 0,0 0,0-1,0 1,0 0,0 0,0 0,1-1,-1 1,1-1,-1 1,1-1,-1 1,1-1,0 0,0 0,0 0,-1 0,1 0,0 0,0 0,1-1,89-13,-39 0,116-18,-106 17,-57 8</inkml:trace>
  <inkml:trace contextRef="#ctx0" brushRef="#br0" timeOffset="254.002">1 397,'34'0,"20"0,6 0,-2 0,-7 0,-6 0,-12 0</inkml:trace>
  <inkml:trace contextRef="#ctx0" brushRef="#br0" timeOffset="803.834">594 397,'-2'9,"0"-1,0 1,1-1,0 1,1-1,0 1,0 0,1-1,0 1,1 0,0-1,0 1,0-1,1 0,1 0,-1 0,1 0,1-1,-1 0,1 1,1-6,-1-1,1 0,0 0,-1 0,1 0,0-1,0 0,-1 0,1-1,0 1,-1-1,1 0,0-1,-1 1,0-1,1-1,-1 1,0-1,0 1,0-1,0-1,-1 1,1-1,-1 0,0 0,0 0,0 0,0-2,99-91,-101 97,-1-1,0 1,1-1,-1 1,0 0,1-1,-1 1,0 0,1 0,-1 0,0 0,1 1,-1-1,0 0,1 0,-1 1,0-1,1 1,-1-1,0 1,0-1,0 1,1 0,-1 0,0 0,0 0,0-1,0 1,-1 0,1 1,0-1,0 0,0 0,-1 0,1 0,-1 1,1-1,-1 0,1 0,-1 2,12 53,-11-24,-1-1,-2 1,-1-1,-1 0,-5 15,-2 51,11-83,0 1,-1-1,-1 1,0-1,-1 0,0 0,-1 0,-1-1,0 1,-1-1,-1 0,1-1,-2 1,-3 3,10-15,1 1,-1-1,0 0,0 0,0 0,0 0,0 0,1 0,-2 0,1-1,0 1,0 0,0 0,0-1,0 1,-1-1,1 1,0-1,-1 1,1-1,0 0,0 0,-1 0,1 0,-1 0,1 0,0 0,-1 0,1 0,0 0,-1-1,1 1,0-1,0 1,-1-1,1 1,0-1,0 0,0 1,0-1,0 0,0 0,0 0,0 0,0 0,0 0,0 0,1 0,-1-1,0 1,0-1,-20-69,23 54,1 1,0 0,1 0,0 0,1 0,1 1,1-1,0 2,1-1,5-5,54-66,-51 71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114 227,'39'-17,"90"-6,71-12,-86 24,-90 11</inkml:trace>
  <inkml:trace contextRef="#ctx0" brushRef="#br0" timeOffset="279.224">1 396,'19'0,"21"0,13 0,2-4,-3-3,-1 1,-4 1,-5 1,-6-3,-3 0,-3 0,-2 3,0-5,-1 1,0 1,-5 2</inkml:trace>
  <inkml:trace contextRef="#ctx0" brushRef="#br0" timeOffset="662.119">283 1,'21'16,"-1"0,2-1,0-1,1-1,0-1,1-1,0-1,13 3,3-1,46 21,-84-31,0-1,0 1,0-1,-1 1,1 0,0 0,-1 0,1 0,-1 0,0 0,1 0,-1 1,0-1,-1 0,1 1,0-1,-1 0,1 1,-1-1,0 1,1-1,-1 1,-1-1,1 1,0-1,-1 1,1-1,-1 1,1-1,-1 0,0 1,0-1,-1 1,-9 19,-2 0,0-1,-1-1,-1 0,-1-1,-11 10,-146 136,161-150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1,'0'283,"-17"-187,17-93,0 0,0 0,0-1,0 1,1 0,-1-1,1 1,0 0,-1-1,1 1,1-1,-1 1,0-1,0 1,1-1,0 0,-1 0,1 0,0 0,0 0,0 0,0 0,0 0,1-1,-1 1,0-1,1 0,-1 0,1 0,-1 0,1 0,0 0,-1-1,1 1,0-1,0 0,-1 0,1 0,0 0,0 0,-1-1,1 1,0-1,-1 0,1 0,0 0,-1 0,1 0,-1 0,1-1,27-10,0-2,-2-1,1-2,-2 0,0-2,-1-1,-2-1,22-23,-45 43,-1 0,0 0,1 0,-1 0,1 0,0 0,-1 0,1 0,0 1,-1-1,1 0,0 0,0 1,0-1,0 1,0-1,0 1,0-1,0 1,0-1,0 1,0 0,0-1,0 1,0 0,0 0,0 0,0 0,0 0,0 0,0 0,0 0,0 1,1-1,-1 0,0 0,0 1,0-1,0 1,-1-1,1 1,0 0,0-1,0 1,0 0,0-1,-1 1,1 0,0 0,-1 0,1 0,-1-1,1 1,0 1,12 29,-11-25,-1 0,1-1,1 1,-1 0,1-1,0 0,0 0,0 0,1 0,0 0,0 0,0-1,1 0,-1 0,1 0,0-1,0 1,0-1,0 0,1-1,-1 1,1-1,4 1,-4-2,1 0,0-1,-1 0,1 0,0-1,0 1,-1-1,1-1,-1 1,1-1,-1-1,0 1,1-1,-1 0,0 0,-1-1,1 0,-1 0,0 0,0 0,0-1,2-2,87-125,-54 8,-35 100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2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1,'19'0,"16"0,7 0,1 0,-2 0,-3 0,-3 0,-3 0,-7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0,'-16'227,"3"-1,-8-164,10-48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30,'43'0,"33"-5,10-1,-7 0,-6 1,-11 2,-11 0,-9 2,-8 1,-4 0,-8 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5,'-8'-2,"-1"1,1 0,0 1,0-1,-1 2,1-1,0 1,-1 0,1 1,0 0,0 0,0 1,1 0,-1 0,1 1,-1 0,1 0,0 1,1 0,-3 2,8-7,0 1,0-1,0 1,0 0,0 0,0-1,1 1,-1 0,0 0,0 0,1 0,-1 0,0 0,1 0,-1 0,1 0,0 0,-1 1,1-1,0 0,0 0,-1 0,1 0,0 1,0-1,0 0,1 0,-1 0,0 0,0 1,1-1,-1 0,0 0,1 0,-1 0,1 0,-1 0,1 0,0 0,0 0,-1 0,1 0,0 0,0-1,0 1,0 0,0-1,0 1,0 0,0-1,1 1,62 24,-58-23,-3-2,1 0,-1 0,1 1,-1-1,1 1,-1 0,1 0,-1 0,0 0,1 1,-1-1,0 1,0 0,0 0,0 0,0 0,-1 1,1-1,-1 1,1-1,-1 1,0 0,0 0,0 0,-1 0,1 0,-1 1,1-1,-1 0,0 1,0-1,-1 1,1-1,-1 1,1-1,-1 1,-1-1,1 1,0 0,-1-1,1 1,-2 2,-3 2,0 1,0-2,-1 1,0-1,0 0,-1 0,0 0,0-1,-1 0,1-1,-1 0,-8 4,-10 5</inkml:trace>
  <inkml:trace contextRef="#ctx0" brushRef="#br0" timeOffset="273.242">436 174,'-10'29,"-3"9</inkml:trace>
  <inkml:trace contextRef="#ctx0" brushRef="#br0" timeOffset="784.112">576 343,'149'-212,"-149"211,0 0,0 0,0 0,0-1,1 1,-1 0,0 0,1 0,-1 0,1 0,-1 0,1 1,-1-1,1 0,0 0,0 0,-1 0,1 1,0-1,0 0,0 1,0-1,0 1,0-1,0 1,0-1,0 1,0-1,0 1,0 0,0 0,0 0,0-1,0 1,0 0,0 1,0-1,0 0,1 0,-1 0,0 0,0 1,0-1,0 1,0-1,0 1,0-1,0 1,-1-1,1 1,0 0,0-1,0 1,-1 0,1 0,0 0,-1 0,1 0,4 60,-6-57,0-1,0 1,1 0,-1 0,1-1,0 1,0 0,0 0,1 0,-1-1,1 1,0 0,0 0,0-1,1 1,-1-1,1 1,0-1,0 0,0 0,0 1,0-1,1-1,-1 1,1 0,0-1,0 1,0-1,0 0,0 0,1 0,-1 0,1-1,0 1,7-2,-1 0,1 0,-1-1,1-1,-1 0,0 0,1-1,-1 0,-1-1,1 0,0-1,-1 0,0 0,0-1,-1 0,1 0,-1-1,-1-1,1 1,-1-1,0 0,-1-1,0 1,-1-1,1 0,-2-1,1 1,-1-1,-1 0,0 0,0 0,0-4,1-9</inkml:trace>
  <inkml:trace contextRef="#ctx0" brushRef="#br0" timeOffset="4301.629">1621 33,'-18'6,"1"2,0 0,1 1,0 1,0 1,1 0,-13 12,19-13,1-1,0 1,1 0,-1 1,2 0,0 0,0 0,1 1,0 0,1 0,1 0,0 0,0 1,1-1,1 1,0 2,0-9,1 1,0-1,0 0,0 0,1 1,0-1,0 0,1 0,0 0,0 0,0 0,1 0,0 0,0-1,0 1,1-1,-1 0,1 0,1 0,-1-1,1 0,0 1,-1-2,2 1,-1 0,0-1,1 0,0 0,-1-1,1 0,0 0,5 1,4-2,0-1,-1 0,1-1,0-1,-1 0,1-1,-1-1,0 0,0-1,0 0,-1-1,0-1,0 0,0-1,0-1,0 2,-1-1,0-1,0 0,-1-1,0 0,0 0,-1-1,-1-1,0 1,0-2,-1 1,-1-1,0 0,-1-1,0 1,-1-1,-1-1,0 1,-1 0,0-1,-1-5,-3 13,-1 0,0-1,0 1,-1 0,0 0,0 1,-1-1,0 1,0-1,-1 1,1 0,-1 1,0-1,-1 1,1 0,-1 0,0 1,-1 0,1 0,-1 0,1 1,-1 0,0 0,0 0,0 1,-1 0,1 1,-1 0,1 0,-1 0,1 1,-1 0,-4 1,-17-3</inkml:trace>
  <inkml:trace contextRef="#ctx0" brushRef="#br0" timeOffset="4568.726">1281 315,'35'-14,"0"1,1 2,0 1,1 2,-1 2,1 1,29 1,-59 4,0 1,1 0,-1 1,0-1,0 1,0 1,0 0,-1 0,1 0,-1 0,0 1,1 0,-2 1,1-1,2 3,-3-3,0-1,0-1,0 1,0-1,0 1,1-2,-1 1,1 0,0-1,-1 0,1-1,0 1,0-1,-1 0,1-1,0 1,-1-1,1 0,0 0,-1-1,1 0,-1 0,0 0,1-1,-1 1,0-1,-1 0,1-1,0 0,10-6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0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8439 1027,'-6'-1,"-15"-8,-1 2,0 0,0 2,0 0,-1 1,0 2,0 0,0 2,0 0,0 1,0 2,1 0,-1 1,-17 7,-69 58,105-66,1 1,-1-1,1 1,0 0,0 0,0 0,1 0,-1 0,1 1,0-1,0 1,1-1,-1 1,1 0,0-1,0 1,0 0,1 0,0 0,0 0,0 0,1 0,-1 0,1-1,0 1,3 1,0 0,0 0,1-1,0 1,0-1,0 0,0-1,1 1,0-1,0 0,0 0,0-1,1 0,-1 0,1-1,0 1,0-2,0 1,0-1,0 0,0 0,0 0,0-1,0-1,0 1,0-1,6-1,19-4,0-1,0-2,-1-1,-1-1,1-2,-2-1,0-1,-1-2,0 0,-2-2,0-1,-1-1,-1-2,-1 0,-1-1,-1-1,-1-1,-1-1,3-9,-11 19,0 0,-1-1,-1 0,-1-1,0 0,-2 0,0 0,-1-1,-1 0,-1 0,0 0,-2 0,0-1,-2 1,0 0,-1-1,-1 1,-1 0,-6-18,8 32,0 0,-1 1,0-1,0 0,-1 1,1 0,-1 0,0 0,-1 0,1 1,-1 0,0 0,0 0,0 0,0 1,-1 0,0 0,1 0,-1 1,0 0,0 0,0 0,0 1,-1 0,1 0,0 0,-1 1,1 0,0 1,-1-1,1 1,0 0,0 1,0-1,0 1,0 0,-5 3,-6 5,1 1,0 0,1 1,1 1,0 0,0 1,2 0,-1 1,2 0,0 1,1 1,1-1,0 2,1-1,1 1,1 0,0 1,2-1,0 1,1 0,1 0,0 1,2-1,0 0,1 0,2 4,-3-8,2 1,0-1,0 0,2 1,0-1,0 0,2-1,0 1,0-1,1-1,1 1,0-1,1 0,1-1,0 0,0 0,1-1,1-1,0 0,0 0,1-1,0-1,0 0,1-1,10 4,6-1,2-1,-1-1,1-2,0-1,0-1,0-2,1-1,-1-2,0-1,19-4,-14 0</inkml:trace>
  <inkml:trace contextRef="#ctx0" brushRef="#br0" timeOffset="606.551">9455 858,'-61'24,"1"3,2 3,0 2,3 2,1 3,-25 23,33 0,45-59,1 0,-1 1,0-1,0 1,1-1,-1 1,1 0,-1-1,1 1,0 0,0-1,0 1,0 0,0-1,0 1,0 0,0-1,0 1,1-1,-1 1,1 0,0-1,-1 1,1-1,0 1,0-1,0 0,0 1,0-1,0 0,0 1,0-1,0 0,1 0,-1 0,0 0,1 0,-1-1,1 1,-1 0,2 0,10 1,-1 0,1-1,0 0,-1-1,1 0,0-1,0 0,-1-2,1 1,-1-1,0-1,0 0,0-1,0 0,-1-1,0 0,0-1,0 0,-1 0,0-1,0-2,24-11,152-111,-184 131,-1 0,1 0,0 0,0 0,0 0,0 1,-1-1,1 1,0-1,0 1,0 0,0-1,0 1,0 0,0 0,0 0,0 1,0-1,0 0,0 1,0 0,0-1,0 1,0 0,0 0,-1 0,1 0,0 0,-1 0,1 1,-1-1,1 0,-1 1,0-1,1 1,-1 0,0-1,0 1,0 0,0 0,-1-1,1 1,0 0,-1 0,15 96,-14-80,-1-12,0 0,0 0,1 0,0 0,0 0,1 0,-1-1,1 1,1 0,-1-1,1 1,0-1,0 0,0 0,1 0,0-1,0 1,0-1,1 0,-1 0,1 0,0 0,0-1,0 0,0 0,1 0,-1-1,1 0,0 0,0 0,-1-1,1 0,0 0,0 0,0-1,0 0,1 0,-1-1,0 1,0-1,-1-1,1 1,0-1,0 0,-1 0,6-3,8-9,-1-1,-1 0,0-2,-1 0,-1 0,-1-2,0 0,0-2,1-1,11-16,-1-1,-3-1,-1-1,-2 0,-2-2,-2 0,-2-1,1-8,14-77,-6-1,-5-2,-2-74,-14 190,0 11,0-1,-1 1,0-1,1 1,-2-1,1 1,-1-1,0 1,0-1,0 1,-1 0,1 0,-1-1,-1 1,1 0,-2-1,3 6,0 0,-1 0,1 0,-1 0,1 0,-1 0,1 0,0 1,-1-1,1 0,0 1,-1-1,1 1,0 0,-1-1,1 1,0 0,0 0,0 0,0 0,0 0,0 0,0 0,0 0,0 0,1 0,-1 0,0 1,1-1,-1 0,0 1,1-1,0 0,-1 1,1-1,0 1,0-1,0 1,-19 60,4 0,2 1,3 0,2 1,4 0,2 0,3 0,4 17,-3 34,1-37,3-1,3 0,4-1,3 0,5 3,-19-71,11 94,-30-86,6-16</inkml:trace>
  <inkml:trace contextRef="#ctx0" brushRef="#br0" timeOffset="1006.5">9878 801,'117'16,"-26"-5,-1 4,-1 3,32 14,-79-19,1-1,0-3,1-1,12-1,-48-6,-1-1,1 0,0 0,0-1,-1 0,1-1,0 1,-1-1,1-1,-1 1,0-2,0 1,0-1,0 1,-1-2,1 1,-1-1,0 0,-1 0,1-1,-1 0,0 0,0 0,-1 0,0-1,0 0,0 0,-1 0,0 0,0 0,-1-1,0 1,0-2,-3 4,1 1,-1-1,0 1,0-1,0 1,0 0,-1 0,0 0,0-1,0 2,0-1,-1 0,1 0,-1 1,0-1,0 1,-1 0,1 0,0 0,-1 0,0 1,0 0,0-1,0 1,0 1,0-1,0 0,-1 1,1 0,0 0,-1 0,1 1,-1 0,1 0,-1 0,1 0,-1 0,1 1,-1 0,1 0,-2 1,-7 3,1 2,-1 0,1 0,0 1,1 1,0 0,0 0,1 1,0 1,1-1,0 1,1 1,0 0,1 0,0 1,1-1,0 1,1 1,1-1,-1 4,1-7,0 0,1 0,0 1,0-1,1 1,0-1,1 1,0 0,1 0,1-1,-1 1,1 0,1-1,0 1,1 0,0-1,0 0,1 0,1 0,-1 0,2-1,-1 0,1 0,1 0,-1-1,2 0,-1 0,1 0,6 4,1-7,1 0,-1-1,1-1,0 0,0-1,0 0,0-2,0 0,0-1,0 0,0-1,0-1,0-1,-1 0,1-1,-1-1,0 0,-1-1,1 0,-1-1,1-2,14-7</inkml:trace>
  <inkml:trace contextRef="#ctx0" brushRef="#br0" timeOffset="1282.946">11430 717,'-53'29,"31"-19,1 2,0 0,1 1,1 1,0 1,-16 16,33-29,0 1,-1 0,2-1,-1 1,0 0,0 0,1 0,0 0,-1 0,1 0,1 1,-1-1,0 0,1 0,-1 1,1-1,0 0,0 1,1-1,-1 1,0-1,1 0,0 0,0 1,0-1,0 0,1 0,-1 0,1 0,0 0,0-1,0 1,0 0,0-1,0 1,1-1,-1 0,1 0,0 0,-1 0,1 0,0-1,0 1,3 0,8 6,111 88,-121-92,0 0,-1 0,0 0,0 0,0 1,0 0,-1-1,0 1,0 0,0 0,0 0,-1 0,0 0,0 0,0 1,-1-1,0 0,0 0,0 1,0-1,-1 0,0 0,0 0,-1 0,1 0,-1 0,0 0,-1 1,-2 2,-1 1,1-1,-2 0,1-1,-1 1,0-2,-1 1,0-1,0 0,0 0,-1-1,0 0,0-1,0 0,0 0,-1-1,1 0,-1 0,0-1,0-1,0 0,0 0,0-1,0 0,0-1,-7-1,-8-4</inkml:trace>
  <inkml:trace contextRef="#ctx0" brushRef="#br0" timeOffset="-5095.482">1158 688,'-11'320,"-25"-15,30-253,3-14,-1 0,-2 0,-2-1,-2-1,-9 25,13-49</inkml:trace>
  <inkml:trace contextRef="#ctx0" brushRef="#br0" timeOffset="-4764.187">537 745,'210'-51,"182"-18,-369 66,255-39,-275 42,20-3,0 0,0 1,0 2,0 0,0 1,0 2,7 2,-12 1</inkml:trace>
  <inkml:trace contextRef="#ctx0" brushRef="#br0" timeOffset="-4517.597">537 1648,'34'5,"30"-3,13-3,4 0,-2-5,-6-2,-10-3,-6-2,-8-1,-2 0,-6-2,-3 2,0 4,-1-2,-2 1,-2 3,-7 2</inkml:trace>
  <inkml:trace contextRef="#ctx0" brushRef="#br0" timeOffset="-3949.462">1525 1733,'30'-54,"2"1,3 2,1 1,3 3,2 0,2 3,42-34,15 13,-99 64,0 1,0-1,0 1,0-1,0 1,0 0,0-1,0 1,0 0,0 0,0 0,0 0,0 0,0 0,0 0,0 0,0 0,1 0,-1 1,0-1,0 0,0 1,0-1,0 1,-1-1,1 1,0-1,0 1,0 0,0-1,0 1,-1 0,1 0,0 0,-1-1,1 1,-1 0,1 0,-1 0,1 0,-1 0,0 0,1 0,-1 0,0 0,0 0,1 1,2 58,-3-52,0 8,-2-13,1 0,0 0,0 0,1 0,-1 0,1 0,0 1,-1-1,1 0,0 0,1 0,-1 0,1 0,-1 0,1 1,0-1,0-1,0 1,1 0,-1 0,1 0,-1-1,1 1,0 0,0-1,0 0,0 1,1-1,-1 0,1 0,-1 0,1-1,0 1,-1-1,1 1,0-1,0 0,0 0,0 0,1 0,13-5,-1 0,0 0,0-2,0 0,-1-1,0 0,0-1,0-1,-1-1,-1 0,4-3,-3 3,11-8,91-49,-114 66,0 1,-1-1,1 1,0 0,0-1,-1 1,1 0,0 0,0 0,0 0,-1 0,1 1,0-1,0 0,-1 1,1-1,0 1,-1 0,1 0,-1-1,1 1,-1 0,1 0,-1 0,1 1,-1-1,0 0,0 0,0 1,1-1,-1 1,-1-1,1 1,0-1,0 1,-1 0,1-1,0 1,-1 0,0 0,1 0,3 79,-4-71,-2 27,0-27,0-1,1 1,1-1,0 1,0-1,1 1,0-1,1 1,0-1,0 0,1 1,0-1,1 0,2 4,5 0</inkml:trace>
  <inkml:trace contextRef="#ctx0" brushRef="#br0" timeOffset="-3213.509">2710 1366,'15'30,"-1"1,-2 0,-1 1,-1 0,-2 1,-1 0,-2 0,-1 1,-2 0,-1-1,-2 1,-1 0,-2 8,1-29,1 0,-2-1,1 1,-2-1,0 0,0 0,-1 0,-1-1,-6 10,12-20,1 0,0 0,-1 0,0 0,1 0,-1 0,1-1,-1 1,0 0,0 0,1-1,-1 1,0 0,0-1,0 1,0-1,0 1,0-1,0 1,0-1,0 0,0 1,0-1,0 0,0 0,0 0,0 0,0 0,0 0,0 0,0 0,0 0,0-1,0 1,0 0,0-1,0 1,0 0,0-1,0 0,0 1,0-1,0 1,1-1,-1 0,0 0,0 1,1-1,-1 0,0 0,1 0,-15-57,20 34,0 1,2 0,1 0,0 0,2 1,0 1,1-1,2 2,0 0,1 0,1 1,1 1,0 1,15-12,-29 26,31-34,2 1,1 1,1 2,2 2,1 2,2 1,1 2,9-3,-49 27,0 0,0 1,0-1,0 0,0 1,0-1,0 1,0 0,1 0,-1 1,0-1,1 0,-1 1,1 0,-1 0,0 0,1 0,-1 1,1-1,-1 1,0 0,0 0,1 0,-1 0,0 1,0-1,0 1,0 0,0 0,-1 0,1 0,0 0,-1 1,0-1,1 1,-1 0,0-1,0 1,-1 0,1 0,-1 0,1 0,-1 1,0 7,1-1,-2 1,0 0,0 0,-1 0,0 0,-1-1,0 1,-1 0,0-1,-1 0,0 1,0-2,-1 1,0 0,-1-1,0 0,-1 0,0-1,0 0,0 0,-6 4,-80 71,89-80,-1 0,1 0,0-1,-1 0,0 0,1 0,-1 0,0-1,0 0,0 0,0 0,0 0,0-1,0 0,0 0,0 0,0-1,0 0,0 0,0 0,0 0,-3-2,-11-9</inkml:trace>
  <inkml:trace contextRef="#ctx0" brushRef="#br0" timeOffset="-2830.55">3725 1225,'-70'65,"54"-55,1 2,1 0,0 0,1 2,0-1,1 2,1 0,0 0,1 1,1 0,0 0,1 1,1 1,1-1,-3 12,8-23,1 0,0-1,0 1,1-1,0 1,0-1,0 1,0-1,1 0,0 0,0 1,0-1,1 0,0-1,-1 1,2 0,-1-1,1 0,-1 0,1 0,0 0,1 0,-1-1,1 0,-1 0,1 0,0 0,0-1,0 0,0 0,1 0,-1-1,0 0,1 0,-1 0,1 0,-1-1,4 0,2 1,1-1,-1 0,0-1,1 0,-1 0,0-1,1-1,-1 0,-1 0,1-1,0-1,-1 0,0 0,0-1,0 0,-1-1,0 0,0 0,-1-1,0 0,0 0,-1-1,0 0,-1-1,0 1,0-1,-1-1,0 1,-1 0,0-1,0 0,-2 0,1 0,0-7,0-7,-2 1,0 0,-1-1,-1 0,-2 1,-4-21,1 25</inkml:trace>
  <inkml:trace contextRef="#ctx0" brushRef="#br0" timeOffset="-2580.276">4008 1676,'0'-34,"0"-15,5-5,1 3,5 4,0 6,4 6,3 3,-1 2,2 7,1 2,4 0,1 4,2-1,-4 3</inkml:trace>
  <inkml:trace contextRef="#ctx0" brushRef="#br0" timeOffset="-2032.457">4516 434,'0'1079,"-11"-1019,5-60,1-6</inkml:trace>
  <inkml:trace contextRef="#ctx0" brushRef="#br0" timeOffset="-1782.162">4121 1141,'34'9,"20"4,6-1,2-2,1-3,-1-3,-2-6,-1-4,3 0,2 0,-6 2,-8 2,-13 0</inkml:trace>
  <inkml:trace contextRef="#ctx0" brushRef="#br0" timeOffset="-1498.136">5504 1027,'-32'3,"0"1,1 1,-1 2,1 1,1 2,0 0,0 2,1 2,1 0,0 2,1 1,-4 4,25-14,0 0,0 0,1 0,0 0,0 1,0 0,1 0,1 0,-1 0,1 1,1-1,-2 6,3-11,1 0,-1 0,1 0,-1 0,1 0,0 0,0 0,0 0,1 0,-1 0,1 0,-1 0,1 0,0 0,0 0,1 0,-1-1,0 1,1-1,0 1,0-1,-1 1,1-1,1 0,-1 0,0 0,0 0,1 0,-1 0,1-1,0 1,-1-1,1 0,0 0,0 0,0 0,0 0,1 0,12 0,0 0,0-2,0 1,0-2,0 0,0-1,-1 0,1-2,-1 1,0-2,0 0,14-8,149-87,-176 100,-1 0,1 1,-1-1,1 1,0-1,-1 1,1 0,-1-1,1 1,0 0,-1 0,1 0,0 0,-1 1,1-1,0 0,-1 1,1-1,-1 1,1-1,-1 1,1 0,-1 0,1-1,-1 1,0 0,1 0,-1 1,0-1,0 0,0 0,0 1,0-1,0 0,0 1,0-1,0 2,17 66,-13-44,30 53,-23-59</inkml:trace>
  <inkml:trace contextRef="#ctx0" brushRef="#br0" timeOffset="-1166.378">5757 1422,'19'-33,"1"1,2 1,1 0,1 2,1 1,6-3,-18 18,-10 9,0 0,1 1,-1-1,1 1,0-1,0 1,0 0,0 1,1-1,-1 1,1 0,-1 0,1 0,0 0,0 1,0 0,4-1,-6 5,0 0,0 0,0 0,-1 0,1 1,-1-1,0 1,0-1,-1 1,1 0,-1 0,1-1,-1 1,-1 0,1 0,0 0,-1 0,0 0,0 0,0 1,0-1,-1 0,0 3,1 1,-1-2,0-1,1 0,0 0,0 0,0 0,1 0,-1 1,1-1,0 0,1 0,-1 0,1-1,0 1,0 0,1-1,0 1,-1-1,1 0,1 0,-1 0,0 0,1 0,0-1,0 0,0 0,0 0,1 0,-1 0,1-1,0 0,-1 0,1 0,0-1,0 1,0-1,0-1,1 1,4-4,0 0,0-1,0 0,0-1,-1 0,0 0,0-1,0-1,-1 1,0-1,0 0,-1-1,0 0,0 0,-1-1,0 0,0 0,0-2,20-24,-2 6,-2 3</inkml:trace>
  <inkml:trace contextRef="#ctx0" brushRef="#br0" timeOffset="-966.484">6774 520,'0'619,"17"-479,-20-122</inkml:trace>
  <inkml:trace contextRef="#ctx0" brushRef="#br0" timeOffset="-779.396">6464 914,'33'0,"16"-4,10-3,-1 1,-1 2,0 0,0 2,0 1,-1 0,-4 1,-12 1</inkml:trace>
  <inkml:trace contextRef="#ctx0" brushRef="#br0" timeOffset="2389.711">1 2156,'615'-17,"161"-60,-262 39,352 27,-557 13,410-13,252-7,-327-7,135-3,39-2,561-27,145-24,-492 1,-721 52,239-33,-467 46,83-3,-123 29,-26-5</inkml:trace>
  <inkml:trace contextRef="#ctx0" brushRef="#br0" timeOffset="4252.976">12193 1112,'4'5,"3"-4,4-1,0-1</inkml:trace>
  <inkml:trace contextRef="#ctx0" brushRef="#br0" timeOffset="4505.849">12164 463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9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0 147,'34'-10,"25"-3,8 1,-3 2,-8 3,-8 3,-8 2,-10 1</inkml:trace>
  <inkml:trace contextRef="#ctx0" brushRef="#br0" timeOffset="205.102">86 344,'33'-5,"31"-6,9-1,-3-4,-9 1,-10 4,-13 2</inkml:trace>
  <inkml:trace contextRef="#ctx0" brushRef="#br0" timeOffset="516.52">876 34,'-2'3,"-18"18,2 2,1 0,1 0,1 2,1 0,1 1,2 0,0 0,2 1,0 4,8-28,0 0,1 0,0 1,0-1,0 0,0 0,0 0,1 0,-1 1,1-1,0 0,0 0,0 0,0 0,1-1,-1 1,1 0,-1 0,1-1,0 1,0-1,1 1,-1-1,0 0,1 0,-1 0,1 0,0-1,-1 1,1-1,0 1,0-1,0 0,0 0,0-1,2 2,7 0,0 0,0-1,0 0,0-1,1 0,-1-1,0 0,0-1,2-1,8-1,-1-1,1-1,-1-1,0-1,-1-1,0-1,3-2,103-90,-121 97,-1 0,1-1,-1 0,0 1,-1-1,1-1,-1 1,-1 0,1-1,-1 0,0 0,0 1,-1-1,0 0,0 0,-1 0,0 0,0 0,0 0,-1 0,-2-6,2 8,-1 0,1 1,-1-1,-1 1,1 0,0 0,-1-1,0 2,0-1,0 0,-1 1,1-1,-1 1,0 0,0 0,0 0,0 1,0-1,-1 1,1 0,-1 0,1 1,-1 0,0-1,-1 1,-127-7,114 9,-20 0</inkml:trace>
  <inkml:trace contextRef="#ctx0" brushRef="#br0" timeOffset="749.006">622 203,'140'-25,"1"6,1 6,0 6,142 12,-64-2,-175-3,-9 0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32,'-184'22,"-181"116,364-138,0 0,0 0,0 0,0 0,0 1,0-1,0 0,0 1,0-1,0 1,1-1,-1 1,0-1,0 1,0 0,0-1,1 1,-1 0,0 0,1 0,-1-1,1 1,-1 0,1 0,-1 0,1 0,-1 0,1 0,0 0,0 0,0 0,-1 0,1 0,0 0,0 0,0 0,1 0,-1 0,0 0,0 0,0 0,1 0,-1 0,0 0,1 0,-1 0,1 0,0 0,-1 0,1 0,-1-1,1 1,0 0,0 0,0-1,-1 1,1-1,0 1,0 0,0-1,0 0,0 1,0-1,0 0,0 1,0-1,0 0,14 5,-1 0,1-1,1-1,-1 0,0-2,1 1,-1-2,1 0,0-1,5-1,18 1,69 5,-108-4,1 0,0 0,0 1,0-1,0 0,0 1,-1-1,1 0,0 1,0-1,-1 1,1 0,0-1,-1 1,1-1,-1 1,1 0,0 0,-1-1,0 1,1 0,-1 0,1-1,-1 1,0 0,0 0,1 0,-1 0,0 0,0-1,0 1,0 0,0 0,0 0,0 0,0 0,0 0,-1-1,1 1,0 0,-1 0,1 0,0 0,-1-1,1 1,-1 0,1 0,-1-1,1 1,-1 0,0-1,1 1,-2 0,-35 33,-8-3,21-17,2 0,0 1,1 1,0 1,1 1,1 1,1 1,1 0,1 1,0 1,-5 12,20-32,0 0,0 0,0 0,0 0,1 0,-1 1,0-1,1 0,0 0,-1 0,1 1,0-1,0 0,1 0,-1 1,0-1,1 0,-1 0,1 0,0 1,-1-1,1 0,0 0,0 0,1 0,-1-1,0 1,1 0,-1 0,1-1,-1 1,1-1,0 1,0-1,0 0,0 0,0 0,0 0,0 0,0 0,0 0,0-1,0 1,2 0,101 11,-90-13,-1-1,0 0,0-1,0-1,0 0,0 0,-1-2,0 0,0 0,0-1,-1-1,0 0,2-2</inkml:trace>
  <inkml:trace contextRef="#ctx0" brushRef="#br0" timeOffset="279.965">854 88,'-4'29,"-3"23,-4 9,0-2,1-7,3-6,3-7,1-5,2-4,1-1,5-7,1-11,6-13,0-5</inkml:trace>
  <inkml:trace contextRef="#ctx0" brushRef="#br0" timeOffset="545.281">770 88,'15'0,"23"-5,10-1,7-1,-1-2,-5-1,-7 2,-5-3,-4 0,-3 3,-1 2,-2 2,-9 2,-9 2</inkml:trace>
  <inkml:trace contextRef="#ctx0" brushRef="#br0" timeOffset="797.005">798 399,'38'0,"23"0,5-5,-3-2,-13 1</inkml:trace>
  <inkml:trace contextRef="#ctx0" brushRef="#br0" timeOffset="1345.571">1193 399,'0'8,"9"90,-9-96,0 0,1 1,0-1,-1 0,1 0,0 0,0 0,0 0,0 0,1 0,-1 0,0 0,1-1,-1 1,1 0,0-1,-1 0,1 1,0-1,0 0,0 0,0 0,0 0,0 0,0 0,0 0,1-1,-1 1,0-1,0 0,1 0,-1 0,0 0,0 0,1 0,-1 0,0-1,0 1,1-1,62-40,-62 37,0 1,1-1,-1 1,1 0,0 0,0 0,0 1,1-1,-1 1,0 0,1 0,0 0,-1 1,1 0,0 0,0 0,0 0,0 1,-1 0,1 0,0 0,1 1,0 2,-1 1,0 0,-1 1,1-1,-1 1,0 0,0 0,0 0,-1 0,1 1,-1-1,-1 1,1 0,-1 0,0 0,0 0,-1 0,0 1,0-1,0 0,-1 1,0 0,11 66,7 119,-19-181,0 0,-1 1,0-1,0 0,-2 0,1 0,-1-1,-1 1,0-1,0 0,-1 0,0-1,-1 0,0 0,-8 8,14-16,0 1,0 0,-1 0,1 0,-1 0,1-1,-1 1,1-1,-1 1,0-1,1 0,-1 0,0 0,0 0,0 0,0 0,0 0,0 0,-1-1,1 1,0-1,0 0,0 1,-1-1,1 0,0-1,0 1,0 0,-1 0,1-1,0 1,0-1,0 0,0 0,0 0,0 0,0 0,0 0,0 0,1-1,-1 1,-1-2,-2-2,1-1,0 1,0-1,1 0,-1 0,1-1,1 1,-1-1,1 1,0-1,1 0,-1 0,1 0,1 1,-1-1,1 0,1 0,-1 0,1 0,0 0,0 0,1 0,0 1,4-15,2 0,0 0,1 1,1 1,0-1,11-12,43-43,-42 57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0 198,'341'-1,"-202"-23,-114 22</inkml:trace>
  <inkml:trace contextRef="#ctx0" brushRef="#br0" timeOffset="265.95">28 452,'39'-9,"21"-9,7 0,-5 2,-7 4,-8 4,-8-1,-6 0,-3 3,-2 1,-6 2</inkml:trace>
  <inkml:trace contextRef="#ctx0" brushRef="#br0" timeOffset="716.079">282 1,'225'131,"-207"-125,-1 1,0 1,0 1,-1 1,0 0,-1 0,0 2,0 0,-1 1,5 7,-16-16,-1-1,0 1,1 0,-2 0,1 1,0-1,-1 0,0 1,0-1,0 1,0-1,-1 1,1-1,-1 1,-1-1,1 1,-1-1,1 1,-1-1,0 1,-1-1,1 0,-1 1,0-1,0 0,0 0,-1 0,1-1,-1 1,0 0,-105 96,101-94,-128 86,120-79,3-2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396 106,'0'-4,"0"-1,-1 0,0 0,0 1,0-1,0 1,-1-1,0 1,0 0,0-1,0 1,-1 0,1 1,-1-1,0 0,-1 1,1-1,0 1,-1 0,0 0,0 0,0 1,0 0,0-1,0 1,0 0,-1 1,1-1,-1 1,0 0,1 0,-1 1,0-1,1 1,-1 0,0 0,0 1,-2 0,0-1,0 1,0 0,0 0,0 0,0 1,0 0,0 1,1 0,-1 0,1 0,0 0,0 1,0 0,1 1,-1-1,1 1,0 0,0 0,1 1,-1-1,1 1,0 0,1 0,0 1,0-1,0 1,0-1,1 1,0 0,1 2,2 303,-1-287,-1 0,0 0,-2 1,-1-1,-1-1,-8 23,10-38,-17 72,20-79,0 0,0 0,0 0,0 0,0 0,1 0,-1 0,1 0,-1 0,1 0,0 0,-1-1,1 1,0 0,0 0,0-1,1 1,-1-1,0 1,1-1,-1 1,1-1,-1 0,1 0,-1 0,1 0,0 0,0 0,-1 0,1 0,0-1,0 1,0-1,0 0,0 1,0-1,0 0,1 0,9 0,-1-1,0 0,0-1,0 0,-1-1,1 0,0 0,-1-1,10-5,67-19,-62 25,-2 2</inkml:trace>
  <inkml:trace contextRef="#ctx0" brushRef="#br0" timeOffset="283.449">1 530,'28'-10,"16"-3,3 1,0 2,-4 3,-4 3,-4 2,-8 1</inkml:trace>
  <inkml:trace contextRef="#ctx0" brushRef="#br0" timeOffset="997.318">509 530,'0'11,"0"0,0 1,1-1,1 0,0 1,0-1,1 0,0 0,1-1,0 1,3 3,-4-13,0 1,1 0,-1-1,0 1,1-1,-1 0,1 0,-1-1,1 1,0-1,-1 0,1 0,0 0,-1 0,1 0,-1-1,1 0,0 0,-1 0,1 0,-1 0,0-1,1 1,-1-1,0 0,0 0,0 0,0-1,-1 1,1-1,0 1,1-3,1 1,90-68,-93 71,-1 1,1 0,0-1,0 1,-1 0,1 0,0 0,0 0,-1 0,1 0,0 0,0 1,-1-1,1 0,0 1,-1 0,1-1,0 1,-1 0,1 0,-1 0,1 0,-1 0,0 0,1 1,-1-1,0 0,0 1,0-1,0 0,0 1,0-1,0 1,-1 0,1-1,0 2,18 64,-18-63,27 169,-28-146,2-18,0 0,0 0,-1 1,-1-1,1 0,-1 0,-1 1,0-1,0 0,-1 0,0 0,-1 0,0 0,0 0,-1-1,0 1,-1-1,1 0,-1 0,-1-1,0 1,0-1,0-1,-1 1,0-1,0 0,-7 4,13-10,0 1,0 0,0-1,-1 1,1-1,0 1,0-1,-1 1,1-1,0 0,0 0,-1 0,1 1,0-1,-1-1,1 1,0 0,-1 0,1 0,0-1,0 1,-1 0,1-1,0 1,0-1,0 0,0 1,-1-1,1 0,0 0,0 0,1 0,-1 0,0 0,0 0,0 0,1 0,-1 0,0 0,1 0,-1 0,1-1,-1 1,1 0,0 0,-1-1,1 0,7-63,5 37,1 1,1 1,1 0,2 1,1 1,0 0,4-1,1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651 143,'-346'755,"341"-744,0 1,-1-1,0 0,-1-1,0 0,0 0,-1 0,-1-1,0 0,0 0,0-1,-1 0,-4 1,-7 0</inkml:trace>
  <inkml:trace contextRef="#ctx0" brushRef="#br0" timeOffset="263.287">1 397,'22'21,"1"0,1-1,1-2,0-1,1 0,1-2,1-1,0-1,0-2,1-1,1-1,13 2,230 19,-82-7,-168-25,-6-3</inkml:trace>
  <inkml:trace contextRef="#ctx0" brushRef="#br0" timeOffset="583.829">284 30,'-3'50,"3"0,2 0,2-1,2 1,2-1,3 0,2-1,1 0,3-1,2 0,1 13,-6-18,-1 1,-3 0,-2 0,-1 1,-2 0,-2 24,-5 27,2-70</inkml:trace>
  <inkml:trace contextRef="#ctx0" brushRef="#br0" timeOffset="1301.475">1102 199,'49'0,"0"-2,0-2,-1-3,1-1,-2-3,1-2,-1-1,-1-3,-1-2,-1-2,0-2,-2-1,2-4,-44 27,0 1,1-1,-1 1,1-1,-1 1,1-1,-1 1,1-1,-1 1,1 0,0-1,-1 1,1 0,-1-1,1 1,0 0,-1 0,1 0,0-1,-1 1,1 0,0 0,0 0,-1 0,1 0,0 0,-1 1,1-1,0 0,-1 0,1 0,0 1,-1-1,1 0,-1 0,1 1,0-1,-1 1,1-1,-1 1,1-1,-1 1,1-1,-1 1,0-1,1 1,-1-1,0 1,1 0,-1-1,0 1,1 0,1 42,-2-33,-5 1031,5-1039,1-1,0 0,-1 0,1 0,-1 0,1 0,-1 0,1 0,-1 0,0 0,1 0,-1 1,0-1,0 0,0 0,0 0,0 1,0-1,0 0,0 0,-1 0,1 1,0-1,-1 0,1 0,-1 0,1 0,-1 0,0 0,1 0,-1 0,0 0,0 0,1 0,-1 0,0-1,0 1,0 0,0-1,0 1,0 0,0-1,-1 1,1-1,0 0,0 1,0-1,0 0,-1 0,1 0,0 0,0 0,0 0,-1 0,1 0,0 0,-1-1,-81-85,65 70,0 0,-1 1,-1 1,0 0,-1 2,0 0,-1 2,0 0,-1 1,1 2,-2 0,1 1,-1 2,-15-1,25 5,-1 2,1 0,0 1,0 0,0 1,0 0,1 2,0-1,0 2,0-1,-11 9,-15 20,27-17</inkml:trace>
  <inkml:trace contextRef="#ctx0" brushRef="#br0" timeOffset="1698.843">1215 679,'90'-15,"0"-4,-1-4,-1-4,-1-3,-2-5,8-7,11-4,-103 46,0-1,-1 1,1 0,0-1,0 1,-1 0,1 0,0-1,0 1,0 0,0 0,-1 0,1 0,0 0,0 0,0 0,0 0,-1 0,1 1,0-1,0 0,-1 1,1-1,0 0,0 1,-1-1,1 1,0-1,-1 1,1-1,0 1,-1-1,1 1,-1 0,1-1,-1 1,1 0,-1-1,0 1,1 0,-1 0,0 0,1-1,-1 1,0 0,0 0,0 0,0-1,0 1,0 0,0 0,0 0,-8 54,4-39,1 5,1 0,2 0,0 0,0 0,2 0,1 0,3 9,17 71,-16-83</inkml:trace>
  <inkml:trace contextRef="#ctx0" brushRef="#br0" timeOffset="2071.23">2230 1074,'-11'28,"11"-29,0 1,0 0,0-1,0 1,0-1,0 1,0 0,0-1,0 1,0 0,0-1,0 1,-1 0,1 0,0-1,0 1,0 0,0-1,-1 1,1 0,0 0,0-1,-1 1,1 0,0 0,0-1,-1 1,1 0,0 0,-1 0,1 0,0 0,0-1,-1 1,1 0,0 0,-1 0,1 0,-1 0,1 0,0 0,-1 0,1 0,0 0,-1 0,1 0,0 0,-1 1,1-1,0 0,0 0,-1 0,1 0,0 0,-1 1,1-1,0 0,0 0,-1 1,20-132,-1 62,4 1,2 1,3 0,4 2,2 1,-32 63,-2 0,1 1,0-1,0 0,0 1,0-1,0 0,0 1,0-1,1 1,-1-1,0 0,0 1,0-1,1 1,-1-1,0 0,1 1,-1-1,0 1,1-1,-1 1,1-1,-1 1,1 0,-1-1,1 1,-1-1,1 1,-1 0,1 0,-1-1,1 1,0 0,-1 0,1 0,-1-1,1 1,0 0,-1 0,1 0,0 0,-1 0,1 0,0 0,-1 1,1-1,-1 0,1 0,0 1,1 9</inkml:trace>
  <inkml:trace contextRef="#ctx0" brushRef="#br0" timeOffset="2321.007">2654 877,'9'29,"4"9</inkml:trace>
  <inkml:trace contextRef="#ctx0" brushRef="#br0" timeOffset="2506.212">2626 510</inkml:trace>
  <inkml:trace contextRef="#ctx0" brushRef="#br0" timeOffset="2839.223">3077 651,'-3'5,"-12"18,2 0,0 1,1 0,1 1,2 1,0 0,2 0,1 0,-1 16,7-39,0 0,0 1,0-1,1 0,-1 1,1-1,0 0,0 0,0 0,1 0,-1 0,1 0,-1 0,1 0,0-1,0 1,0 0,1-1,-1 0,1 0,-1 0,1 0,0 0,-1 0,1 0,0-1,0 0,1 1,-1-1,0 0,0-1,0 1,1 0,-1-1,0 0,1 0,-1 0,0 0,0 0,1-1,-1 1,0-1,3-1,6 0,0 0,0-1,0-1,0 1,0-2,-1 0,0 0,0-1,0-1,-1 0,1 0,-2-1,1 0,-1 0,1-3,114-153,-106 136,4-5,-2-1,-1-1,-2-1,-1 0,-2-1,3-18,-14 47,0 0,-1 1,0-1,0 0,-1-1,0 1,-1 0,0 0,0 0,-1-1,0 1,0 0,-1 0,0 0,0 0,-1 1,0-1,0 1,-1-1,0 1,0 0,-1 0,1 1,-2-1,1 1,-1 0,0 1,0-1,0 1,-1 0,0 1,0 0,-7-4,7 6,0 1,1-1,-1 1,0 0,0 0,0 1,0 0,0 0,0 1,0 0,0 0,0 1,1-1,-1 2,0-1,1 1,0 0,0 0,-1 0,2 1,-1 0,0 0,1 1,0 0,0-1,0 2,1-1,0 0,0 1,0 0,-6 10,0-1,2 1,0 1,1-1,1 1,0 1,1-1,1 1,1 0,0 0,1 4,4 0,1-1,0 1,2 0,1-1,0 0,2-1,0 1,1-1,2-1,0 0,0 0,2-1,0-1,1 0,1-1,1 0,0-1,1-1,0 0,1-2,1 0,0-1,5 2,-7-4,1 0,0-1,1 0,0-2,0 0,0-2,10 2,3-2</inkml:trace>
  <inkml:trace contextRef="#ctx0" brushRef="#br0" timeOffset="4090.067">3839 679,'-8'-1,"0"-1,0 1,-1 0,1 1,0 0,0 0,0 1,-1 0,1 0,0 1,0 0,1 1,-1-1,0 1,1 1,-1 0,1 0,0 0,1 1,-1 0,1 0,0 1,0-1,0 1,1 1,0-1,0 1,1 0,0 0,0 0,0 1,1-1,0 1,1 0,-2 4,3-5,-1 0,1 0,0 0,0 0,1 0,0 0,0 0,1 0,0 0,0 0,1 0,-1 0,2 0,-1 0,1-1,0 1,0-1,0 0,1 0,0 0,1-1,-1 1,1-1,0 0,0 0,1 0,-1-1,1 0,0 0,0-1,2 1,1-1,-1-1,1-1,0 0,0 0,0-1,0 0,0 0,0-1,0 0,-1-1,1 0,0 0,-1-1,1 0,-1 0,0-1,0 0,0-1,-1 1,0-1,1-1,-2 0,2-1,20-19,-1-2,-1-2,-2 0,16-26,-22 31,25-32,-39 80,-15 14,-13 81,24-114,0 0,0 0,1 0,-1 0,1 0,0 0,0 0,1 0,-1 0,1 0,-1 0,1-1,1 1,-1-1,0 1,1-1,-1 0,1 0,0 0,0 0,1-1,-1 1,0-1,1 0,-1 0,1 0,0 0,1 0,0-1,0 0,0 0,1 0,-1 0,0-1,0 0,1 0,-1-1,0 1,0-1,0 0,0 0,1-1,-1 0,-1 0,1 0,0 0,0-1,-1 1,0-1,2-1,87-79,-2-17,-91 100,0-1,0 0,0 1,0-1,1 0,-1 1,0-1,1 1,-1-1,0 1,1-1,-1 0,1 1,-1 0,1-1,-1 1,1-1,-1 1,1 0,-1-1,1 1,0 0,-1-1,1 1,-1 0,1 0,0 0,-1-1,1 1,0 0,-1 0,1 0,0 0,-1 0,1 1,0-1,-1 0,1 0,0 0,-1 0,1 1,0-1,-1 0,1 1,-1-1,1 0,-1 1,1-1,-1 1,1-1,-1 1,1-1,-1 1,1-1,-1 1,0-1,1 1,-1 0,0-1,0 1,1 0,4 47,-5-34,0-10,0 1,-1-1,2 1,-1-1,0 0,1 1,0-1,0 0,0 0,0 0,1 0,-1 0,1 0,0 0,1 0,-1 0,1-1,-1 1,1-1,0 0,0 0,0 0,1 0,-1-1,1 1,0-1,-1 0,1 0,0 0,0 0,0-1,1 0,-1 0,0 0,0 0,1 0,-1-1,0 0,1 0,-1 0,1-1,-1 1,0-1,0 0,1 0,-1-1,0 1,0-1,2-1,7-8,-1-1,-1-1,1 0,-2-1,0 1,-1-2,0 0,-1 0,-1 0,0-1,-1 0,-1 0,0-1,14-34,5-40,-24 90,1 1,-1-1,0 1,0 0,0-1,0 1,0-1,0 1,1-1,-1 1,0-1,0 1,1 0,-1-1,0 1,1 0,-1-1,0 1,1 0,-1-1,1 1,-1 0,0 0,1-1,-1 1,1 0,-1 0,1 0,-1 0,1 0,-1 0,1 0,-1 0,1 0,-1 0,1 0,-1 0,1 0,-1 0,0 0,1 0,-1 0,1 0,-1 1,1-1,-1 0,0 0,1 1,-1-1,1 0,-1 1,0-1,1 0,-1 1,0-1,1 0,-1 1,0-1,0 1,0-1,1 0,-1 1,0-1,0 1,0-1,0 1,0-1,0 1,0-1,0 1,17 39,-16-37,56 151,-31-89,-2 0,-3 2,-3 1,-3 0,-1 17,-9-53,-2-1,-1 1,-1 0,-2-1,-1 1,-2-1,-1 1,-1-1,-2-1,-1 1,-1-1,-1-1,-2 0,-1-1,-2 0,0-1,-2-1,-1 0,-5 3,22-25,0-1,0 1,-1-1,0 0,0 0,1 0,-2-1,1 1,0-1,0 0,-1 1,1-1,-1-1,0 1,0-1,0 1,1-1,-1 0,0 0,0-1,0 1,-1-1,1 0,0 0,0 0,0-1,0 1,0-1,0 0,0 0,0-1,1 1,-1-1,0 1,1-1,-1-1,1 1,-1 0,0-2,-2-10,0-1,1 0,1 0,0-1,1 1,1-1,1 0,0 0,0 1,2-1,0 0,1 0,0 0,1 1,3-7,6-36,3 0,2 1,2 0,3 2,3 0,2 2,2 1,10-11,-32 52,0 1,1 0,1 0,0 1,0 0,1 1,0-1,0 2,8-5,6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0 312,'0'29,"0"9</inkml:trace>
  <inkml:trace contextRef="#ctx0" brushRef="#br0" timeOffset="563.844">198 453,'120'-207,"-104"188,-8 27,-6 42,-2-33,1-8,0 0,0 1,1-1,1-1,-1 1,1 0,1 0,0-1,0 0,1 0,-1 0,3 1,-6-7,1 1,1-1,-1 1,0-1,0 0,1 0,0 0,-1 0,1 0,0 0,0-1,0 1,0-1,0 0,0 0,0 0,0-1,1 1,-1-1,0 1,0-1,1 0,-1 0,0-1,0 1,1-1,-1 1,0-1,0 0,0 0,0-1,0 1,0-1,0 1,2-2,8-7,0 0,-1 0,0-2,-1 1,0-1,0-1,-2 0,1 0,-2-1,0 0,-1-1,0 1,-1-1,0-1,-2 1,0-1,0 0,-2 0,0 0,0-5,-2-4</inkml:trace>
  <inkml:trace contextRef="#ctx0" brushRef="#br0" timeOffset="951.663">960 1,'-15'17,"0"0,1 1,0 1,2 0,0 1,1 0,1 0,1 1,1 1,1 0,1 0,1 0,0 2,5-17,0 1,1-1,0 0,0 0,1 0,0 0,0 0,1 0,0 0,0 0,0-1,1 0,0 1,0-1,0-1,1 1,0-1,0 1,1-2,-1 1,1 0,0-1,0 0,1-1,-1 1,1-1,-1-1,1 1,0-1,0 0,1 0,-1-1,0 0,0-1,6 1,-5 0,1-1,-1 1,1-2,-1 1,0-1,1 0,-1-1,0 1,1-2,-1 1,-1-1,1-1,0 1,-1-1,1-1,-1 1,0-1,-1 0,1-1,-1 0,0 0,-1 0,1 0,3-8,-4 9,0-1,-1-1,0 1,-1-1,1 1,-1-1,0 0,-1 0,1 0,-2-1,1 1,-1-1,0 1,0-1,-1 1,0-1,-1 1,1-1,-1 1,-1-1,1 1,-1 0,-1 0,1 0,-1 0,-1 0,1 0,-1 1,0-1,0 1,-1 0,0 1,0-1,-1 1,1 0,-1 0,0 1,0-1,-1 1,1 1,-1-1,0 1,0 0,-81-10,63 13</inkml:trace>
  <inkml:trace contextRef="#ctx0" brushRef="#br0" timeOffset="1198.607">678 284,'38'-5,"32"-6,10-2,-6 2,-9 3,-11 2,-11 8,-11 7,-8 3,-7 4,-2 0,1-4,4-3,2-4,2-2,-2-2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1 590,'9'0,"14"0,7 0,3 0,-4-5,-2-1,-1 0,0-4,1 1,0 0,0 3,1-3,0 1,0 1,1-3,-6 5,-11 4,-7 1</inkml:trace>
  <inkml:trace contextRef="#ctx0" brushRef="#br0" timeOffset="300.564">255 308,'-5'33,"3"22,3 5,0-2,0-7,0-7,0-5,0-6,0-3,-1-2,0-1,5-5,1-6</inkml:trace>
  <inkml:trace contextRef="#ctx0" brushRef="#br0" timeOffset="987.733">932 196,'0'28,"0"29,0 10,0-2,0-7,0-9,0-8,0-6,0-4,0-2,0-2,0-1,0-4</inkml:trace>
  <inkml:trace contextRef="#ctx0" brushRef="#br0" timeOffset="1236.651">650 196,'24'0,"37"-10,17-8,6 0,-3-3,-10 3,-7-1,-10 3,-9-1,-3 4,-4 2,-8 0,-5 0,-1 3,-5 3</inkml:trace>
  <inkml:trace contextRef="#ctx0" brushRef="#br0" timeOffset="1918.638">1497 336,'-14'4,"-1"1,1 0,0 1,0 0,1 1,-1 1,2 0,-1 0,1 2,1-1,-1 2,1 0,9-9,0-1,0 1,1 0,-1 0,1 0,-1 0,1 0,0 0,-1 0,1 0,0 0,1 1,-1-1,0 0,1 1,-1-1,1 1,0-1,0 0,0 1,0-1,0 1,0-1,1 1,-1-1,1 0,0 1,-1-1,1 0,0 0,0 1,1-1,-1 0,0 0,1 0,-1-1,1 1,0 0,0 0,-1-1,1 1,0-1,123 51,-122-50,0 0,-1 0,1 0,-1 0,0 0,1 1,-1-1,0 1,-1 0,1-1,0 1,-1 0,1 0,-1 0,0 0,0 0,0 0,-1 1,1-1,-1 0,1 0,-1 1,0-1,0 0,-1 0,1 1,-1-1,1 0,-1 0,0 0,0 0,-1 0,1 0,-1 0,1 0,-1 0,0-1,0 1,0-1,0 1,-1-1,1 0,-1 0,1 0,-1 0,0 0,1-1,-1 1,0-1,0 1,-1-1,-147 67,131-62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28 231,'24'0,"22"0,9 0,-1 0,-5 0,-5 0,-6 0,-5 0,-2 0,-3 0,-5 0</inkml:trace>
  <inkml:trace contextRef="#ctx0" brushRef="#br0" timeOffset="251.652">0 542,'39'4,"36"-7,15-4,-3-5,-11 0,-14-4,-13 2,-10 2,-11 5</inkml:trace>
  <inkml:trace contextRef="#ctx0" brushRef="#br0" timeOffset="549.721">988 118,'-12'18,"0"1,1 0,2 1,0 0,0 0,2 1,1 0,0 0,2 1,0-1,2 1,0 0,2 15,0-32,0-1,1 1,0-1,0 1,0 0,0-1,1 0,0 1,0-1,0 0,0 0,1 0,-1 0,1 0,0-1,0 1,1-1,-1 0,1 0,-1 0,1 0,0-1,0 1,0-1,0 0,1 0,-1-1,1 1,-1-1,1 0,-1 0,1-1,0 1,-1-1,1 0,1 0,17-3,1-1,-1-1,0-1,0-2,-1 0,0-1,0-1,-1-1,0 0,-1-2,0-1,-1 0,-1-2,-1 0,0 0,0-2,6-10,-14 18,1-2,-2 1,1-1,-1 0,-1-1,-1 0,1 0,-2 0,4-14,-8 22,1 0,-1 0,-1 0,1-1,-1 1,0 0,0-1,-1 1,1 0,-1 0,0-1,-1 1,1 0,-1 0,0 0,0 0,0 1,-1-1,0 1,0-1,0 1,0 0,-1 0,0 0,0 1,0-1,0 1,-2-1,-6-3,-1 1,0 0,-1 1,1 0,-1 1,0 1,0 0,0 1,-1 0,1 2,-1-1,-4 2,-14-1</inkml:trace>
  <inkml:trace contextRef="#ctx0" brushRef="#br0" timeOffset="796.687">592 259,'39'0,"55"0,22 0,5 0,-3 0,-12 0,-10 0,-12 0,-5 0,-7 0,-6 0,-5 0,-3 0,-1 0,-7 0,-11 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8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1 297,'4'0,"17"0,9-5,4-1,2-1,-2 2,0 2,-2 1,-2-4,-1-1,0 1,-1 1,-5 2</inkml:trace>
  <inkml:trace contextRef="#ctx0" brushRef="#br0" timeOffset="727.983">480 71,'1'254,"-2"-250,1-1,0 0,0 0,0 0,1 0,-1 0,1 0,0 0,-1 0,1 0,1 0,-1 0,0 0,1 0,-1-1,1 1,0-1,0 1,0-1,0 0,1 0,-1 1,0-2,1 1,0 0,-1 0,1-1,0 0,0 1,0-1,0 0,0 0,0-1,0 1,0-1,0 1,0-1,0 0,0 0,0 0,0-1,1 1,-1-1,0 0,0 0,0 0,0 0,-1 0,1-1,11-6,-1-2,0 0,0-1,-1 0,-1 0,0-1,-1-1,0 0,-1 0,4-8,-13 20,0 1,0-1,0 1,0-1,0 1,0-1,0 1,0-1,0 1,0-1,0 1,0-1,0 1,1-1,-1 1,0 0,0-1,1 1,-1-1,0 1,1-1,-1 1,0 0,1-1,-1 1,0 0,1-1,-1 1,1 0,-1 0,1-1,-1 1,1 0,-1 0,0 0,1 0,-1-1,1 1,-1 0,1 0,0 0,-1 0,1 0,-1 0,1 0,-1 1,1-1,-1 0,1 0,-1 0,0 0,1 1,-1-1,1 0,-1 0,1 1,-1-1,0 0,1 1,-1-1,0 1,6 35,-4-14,-1-18,-1 1,1-1,1 1,-1-1,0 0,1 0,0 0,0 0,0 0,0 0,1 0,0-1,-1 1,1-1,1 0,-1 1,0-2,1 1,-1 0,1-1,0 1,0-1,0 0,0-1,0 1,1-1,-1 1,0-1,1-1,-1 1,1 0,-1-1,1 0,-1 0,1-1,-1 1,1-1,-1 0,0 0,9-5,0 0,0-1,-1 0,0-1,0 0,-1-1,0-1,-1 0,0 0,-1-1,0 0,0 0,-1-1,-1 0,0-1,-1 0,0 0,-1 0,0 0,-1-1,3-3,-2 6,-1 0,0 0,0 0,-1-1,0 0,-1 1,-1-1,1 0,-2 0,0 0,-1-10,-5 4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8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59,'34'-4,"25"-8,8 0,-4 1,-6 2,-10 4,-6 2,-12 1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9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59,'38'-10,"28"-3,7 1,-5 2,-8 3,-10 3,-13 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7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3,'-18'-2,"-1"2,0 0,0 1,1 1,-1 1,1 1,0 0,0 1,0 1,0 1,1 0,0 2,1-1,0 2,0 0,1 2,0-1,-10 12,15-7,1 1,0-1,2 1,0 1,1-1,1 1,0 0,0 10,-17 54,-55 116,75-196,1-1,-1 1,1-1,-1 1,1 0,0-1,0 1,0 0,0 0,0 0,0 0,0 0,1 0,-1 0,1 0,0 0,-1 1,1-1,0 0,0 0,0 0,1 0,-1 0,0 0,1 0,-1 1,1-1,0 0,0 0,0-1,0 1,0 0,0 0,0 0,1-1,-1 1,1-1,-1 1,1-1,-1 1,1-1,0 0,0 0,0 0,-1 0,1 0,0 0,0 0,1-1,89-13,-39 0,116-18,-106 17,-57 8</inkml:trace>
  <inkml:trace contextRef="#ctx0" brushRef="#br0" timeOffset="254.002">1 397,'34'0,"20"0,6 0,-2 0,-7 0,-6 0,-12 0</inkml:trace>
  <inkml:trace contextRef="#ctx0" brushRef="#br0" timeOffset="803.834">594 397,'-2'9,"0"-1,0 1,1-1,0 1,1-1,0 1,0 0,1-1,0 1,1 0,0-1,0 1,0-1,1 0,1 0,-1 0,1 0,1-1,-1 0,1 1,1-6,-1-1,1 0,0 0,-1 0,1 0,0-1,0 0,-1 0,1-1,0 1,-1-1,1 0,0-1,-1 1,0-1,1-1,-1 1,0-1,0 1,0-1,0-1,-1 1,1-1,-1 0,0 0,0 0,0 0,0-2,99-91,-101 97,-1-1,0 1,1-1,-1 1,0 0,1-1,-1 1,0 0,1 0,-1 0,0 0,1 1,-1-1,0 0,1 0,-1 1,0-1,1 1,-1-1,0 1,0-1,0 1,1 0,-1 0,0 0,0 0,0-1,0 1,-1 0,1 1,0-1,0 0,0 0,-1 0,1 0,-1 1,1-1,-1 0,1 0,-1 2,12 53,-11-24,-1-1,-2 1,-1-1,-1 0,-5 15,-2 51,11-83,0 1,-1-1,-1 1,0-1,-1 0,0 0,-1 0,-1-1,0 1,-1-1,-1 0,1-1,-2 1,-3 3,10-15,1 1,-1-1,0 0,0 0,0 0,0 0,0 0,1 0,-2 0,1-1,0 1,0 0,0 0,0-1,0 1,-1-1,1 1,0-1,-1 1,1-1,0 0,0 0,-1 0,1 0,-1 0,1 0,0 0,-1 0,1 0,0 0,-1-1,1 1,0-1,0 1,-1-1,1 1,0-1,0 0,0 1,0-1,0 0,0 0,0 0,0 0,0 0,0 0,0 0,1 0,-1-1,0 1,0-1,-20-69,23 54,1 1,0 0,1 0,0 0,1 0,1 1,1-1,0 2,1-1,5-5,54-66,-51 71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114 227,'39'-17,"90"-6,71-12,-86 24,-90 11</inkml:trace>
  <inkml:trace contextRef="#ctx0" brushRef="#br0" timeOffset="279.224">1 396,'19'0,"21"0,13 0,2-4,-3-3,-1 1,-4 1,-5 1,-6-3,-3 0,-3 0,-2 3,0-5,-1 1,0 1,-5 2</inkml:trace>
  <inkml:trace contextRef="#ctx0" brushRef="#br0" timeOffset="662.119">283 1,'21'16,"-1"0,2-1,0-1,1-1,0-1,1-1,0-1,13 3,3-1,46 21,-84-31,0-1,0 1,0-1,-1 1,1 0,0 0,-1 0,1 0,-1 0,0 0,1 0,-1 1,0-1,-1 0,1 1,0-1,-1 0,1 1,-1-1,0 1,1-1,-1 1,-1-1,1 1,0-1,-1 1,1-1,-1 1,1-1,-1 0,0 1,0-1,-1 1,-9 19,-2 0,0-1,-1-1,-1 0,-1-1,-11 10,-146 136,161-150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1,'0'283,"-17"-187,17-93,0 0,0 0,0-1,0 1,1 0,-1-1,1 1,0 0,-1-1,1 1,1-1,-1 1,0-1,0 1,1-1,0 0,-1 0,1 0,0 0,0 0,0 0,0 0,0 0,1-1,-1 1,0-1,1 0,-1 0,1 0,-1 0,1 0,0 0,-1-1,1 1,0-1,0 0,-1 0,1 0,0 0,0 0,-1-1,1 1,0-1,-1 0,1 0,0 0,-1 0,1 0,-1 0,1-1,27-10,0-2,-2-1,1-2,-2 0,0-2,-1-1,-2-1,22-23,-45 43,-1 0,0 0,1 0,-1 0,1 0,0 0,-1 0,1 0,0 1,-1-1,1 0,0 0,0 1,0-1,0 1,0-1,0 1,0-1,0 1,0-1,0 1,0 0,0-1,0 1,0 0,0 0,0 0,0 0,0 0,0 0,0 0,0 0,0 1,1-1,-1 0,0 0,0 1,0-1,0 1,-1-1,1 1,0 0,0-1,0 1,0 0,0-1,-1 1,1 0,0 0,-1 0,1 0,-1-1,1 1,0 1,12 29,-11-25,-1 0,1-1,1 1,-1 0,1-1,0 0,0 0,0 0,1 0,0 0,0 0,0-1,1 0,-1 0,1 0,0-1,0 1,0-1,0 0,1-1,-1 1,1-1,4 1,-4-2,1 0,0-1,-1 0,1 0,0-1,0 1,-1-1,1-1,-1 1,1-1,-1-1,0 1,1-1,-1 0,0 0,-1-1,1 0,-1 0,0 0,0 0,0-1,2-2,87-125,-54 8,-35 100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9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0,'-77'157,"-35"108,89-199,-4-1,-2-2,-4-1,-1-1,-19 20,22-45,30-36,1 1,0 0,-1-1,1 1,-1-1,1 1,-1-1,1 1,-1-1,1 0,-1 1,0-1,1 0,-1 1,0-1,1 0,-1 0,0 1,1-1,-1 0,0 0,1 0,-1 0,0 0,1 0,-1 0,0 0,1 0,-1-1,0 1,1 0,-1 0,0 0,1-1,-1 1,0 0,1-1,-1 1,1-1,-1 1,1-1,-1 1,1-1,-1 1,1-1,0 1,-1-1,1 1,0-1,-1 0,1 1,0-1,0 0,-1 1,1-1,0 0,0 1,0-1,0 0,0 1,0-1,0 0,0 0,0-9,1 0,0 0,0 0,1 0,1 0,-1 1,1-1,1 1,0 0,4-6,-4 5,60-125,6 2,69-93,-12 48,-127 177,0 0,0 0,1 0,-1 1,0-1,1 0,-1 0,0 0,1 0,-1 0,1 0,-1 1,1-1,-1 0,1 0,0 1,-1-1,1 0,0 1,0-1,0 1,-1-1,1 1,0-1,0 1,0 0,0-1,0 1,0 0,0 0,0 0,0 0,-1 0,1 0,0 0,0 0,0 0,0 0,0 0,0 0,0 1,0-1,0 0,0 1,0-1,-1 1,1-1,0 1,0-1,0 1,-1 0,1-1,0 1,-1 0,1-1,-1 1,1 0,-1 0,1 0,-1 0,1-1,-1 1,0 0,0 0,1 0,-1 0,0 0,0 0,0 0,0 1,-19 153,9 115,10-260,1 1,0-1,0 0,1 1,0-1,1 0,0 0,1 0,0 0,1-1,0 0,0 1,1-2,0 1,0-1,1 0,0 0,3 2,-8-9,0 0,0 1,1-1,-1 0,0 0,1 0,-1-1,0 1,1 0,-1-1,1 0,-1 0,1 1,-1-1,1-1,-1 1,0 0,1-1,-1 1,1-1,-1 0,0 1,1-1,-1 0,0-1,0 1,0 0,0-1,0 1,0-1,0 1,0-1,53-68,-46 56,21-35,-2-1,-3-2,-1 0,-3-1,9-41,-1-37,-30 118,-1 18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2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1,'19'0,"16"0,7 0,1 0,-2 0,-3 0,-3 0,-3 0,-7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0,'-16'227,"3"-1,-8-164,10-48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30,'43'0,"33"-5,10-1,-7 0,-6 1,-11 2,-11 0,-9 2,-8 1,-4 0,-8 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5,'-8'-2,"-1"1,1 0,0 1,0-1,-1 2,1-1,0 1,-1 0,1 1,0 0,0 0,0 1,1 0,-1 0,1 1,-1 0,1 0,0 1,1 0,-3 2,8-7,0 1,0-1,0 1,0 0,0 0,0-1,1 1,-1 0,0 0,0 0,1 0,-1 0,0 0,1 0,-1 0,1 0,0 0,-1 1,1-1,0 0,0 0,-1 0,1 0,0 1,0-1,0 0,1 0,-1 0,0 0,0 1,1-1,-1 0,0 0,1 0,-1 0,1 0,-1 0,1 0,0 0,0 0,-1 0,1 0,0 0,0-1,0 1,0 0,0-1,0 1,0 0,0-1,1 1,62 24,-58-23,-3-2,1 0,-1 0,1 1,-1-1,1 1,-1 0,1 0,-1 0,0 0,1 1,-1-1,0 1,0 0,0 0,0 0,0 0,-1 1,1-1,-1 1,1-1,-1 1,0 0,0 0,0 0,-1 0,1 0,-1 1,1-1,-1 0,0 1,0-1,-1 1,1-1,-1 1,1-1,-1 1,-1-1,1 1,0 0,-1-1,1 1,-2 2,-3 2,0 1,0-2,-1 1,0-1,0 0,-1 0,0 0,0-1,-1 0,1-1,-1 0,-8 4,-10 5</inkml:trace>
  <inkml:trace contextRef="#ctx0" brushRef="#br0" timeOffset="273.242">436 174,'-10'29,"-3"9</inkml:trace>
  <inkml:trace contextRef="#ctx0" brushRef="#br0" timeOffset="784.112">576 343,'149'-212,"-149"211,0 0,0 0,0 0,0-1,1 1,-1 0,0 0,1 0,-1 0,1 0,-1 0,1 1,-1-1,1 0,0 0,0 0,-1 0,1 1,0-1,0 0,0 1,0-1,0 1,0-1,0 1,0-1,0 1,0-1,0 1,0 0,0 0,0 0,0-1,0 1,0 0,0 1,0-1,0 0,1 0,-1 0,0 0,0 1,0-1,0 1,0-1,0 1,0-1,0 1,-1-1,1 1,0 0,0-1,0 1,-1 0,1 0,0 0,-1 0,1 0,4 60,-6-57,0-1,0 1,1 0,-1 0,1-1,0 1,0 0,0 0,1 0,-1-1,1 1,0 0,0 0,0-1,1 1,-1-1,1 1,0-1,0 0,0 0,0 1,0-1,1-1,-1 1,1 0,0-1,0 1,0-1,0 0,0 0,1 0,-1 0,1-1,0 1,7-2,-1 0,1 0,-1-1,1-1,-1 0,0 0,1-1,-1 0,-1-1,1 0,0-1,-1 0,0 0,0-1,-1 0,1 0,-1-1,-1-1,1 1,-1-1,0 0,-1-1,0 1,-1-1,1 0,-2-1,1 1,-1-1,-1 0,0 0,0 0,0-4,1-9</inkml:trace>
  <inkml:trace contextRef="#ctx0" brushRef="#br0" timeOffset="4301.629">1621 33,'-18'6,"1"2,0 0,1 1,0 1,0 1,1 0,-13 12,19-13,1-1,0 1,1 0,-1 1,2 0,0 0,0 0,1 1,0 0,1 0,1 0,0 0,0 1,1-1,1 1,0 2,0-9,1 1,0-1,0 0,0 0,1 1,0-1,0 0,1 0,0 0,0 0,0 0,1 0,0 0,0-1,0 1,1-1,-1 0,1 0,1 0,-1-1,1 0,0 1,-1-2,2 1,-1 0,0-1,1 0,0 0,-1-1,1 0,0 0,5 1,4-2,0-1,-1 0,1-1,0-1,-1 0,1-1,-1-1,0 0,0-1,0 0,-1-1,0-1,0 0,0-1,0-1,0 2,-1-1,0-1,0 0,-1-1,0 0,0 0,-1-1,-1-1,0 1,0-2,-1 1,-1-1,0 0,-1-1,0 1,-1-1,-1-1,0 1,-1 0,0-1,-1-5,-3 13,-1 0,0-1,0 1,-1 0,0 0,0 1,-1-1,0 1,0-1,-1 1,1 0,-1 1,0-1,-1 1,1 0,-1 0,0 1,-1 0,1 0,-1 0,1 1,-1 0,0 0,0 0,0 1,-1 0,1 1,-1 0,1 0,-1 0,1 1,-1 0,-4 1,-17-3</inkml:trace>
  <inkml:trace contextRef="#ctx0" brushRef="#br0" timeOffset="4568.726">1281 315,'35'-14,"0"1,1 2,0 1,1 2,-1 2,1 1,29 1,-59 4,0 1,1 0,-1 1,0-1,0 1,0 1,0 0,-1 0,1 0,-1 0,0 1,1 0,-2 1,1-1,2 3,-3-3,0-1,0-1,0 1,0-1,0 1,1-2,-1 1,1 0,0-1,-1 0,1-1,0 1,0-1,-1 0,1-1,0 1,-1-1,1 0,0 0,-1-1,1 0,-1 0,0 0,1-1,-1 1,0-1,-1 0,1-1,0 0,10-6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4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0,'-16'1,"0"0,0 1,0 0,1 1,-1 1,1 0,0 1,0 1,0 1,1 0,0 0,0 2,1-1,0 2,0 0,1 0,1 1,0 1,0 0,1 0,0 2,3 6,0 0,1 0,1 1,1 0,1 0,0 11,-18 92,-1 5,-25 67,47-194,0 0,1 0,-1 0,1 0,0 0,-1 0,1-1,0 1,0 0,0 0,0-1,1 1,-1-1,0 1,1-1,-1 1,1-1,-1 0,1 1,0-1,-1 0,1 0,0-1,0 1,0 0,0 0,0-1,-1 1,1-1,0 0,0 0,0 1,0-1,1-1,-1 1,0 0,0 0,-1-1,1 1,0-1,0 1,0-1,0 0,0 0,0 0,10 0,163-21,-147 18,-22 4,0-1,0 1,0-1,-1 0,1 0,0-1,-1 0,1 0,-1 0,1 0,-1-1,0 0,0 0,-1-1,1 1,-1-1,1 0,2-4,2-8</inkml:trace>
  <inkml:trace contextRef="#ctx0" brushRef="#br0" timeOffset="255.819">1 537,'43'-5,"34"-6,8-2,-6-3,-6 2,-10 2,-13 3,-13 4</inkml:trace>
  <inkml:trace contextRef="#ctx0" brushRef="#br0" timeOffset="782.815">791 537,'3'106,"-2"-103,-1-1,1 1,0 0,1 0,-1-1,0 1,1 0,-1-1,1 1,0-1,0 0,0 0,0 1,0-1,0-1,1 1,-1 0,1 0,-1-1,1 0,0 1,-1-1,1 0,0 0,0-1,0 1,0-1,0 1,0-1,0 0,0 0,0 0,2-1,5-1,-1 0,0-1,0 0,0-1,-1 0,1-1,-1 1,0-2,0 1,-1-1,1 0,24-17,-31 22,0 0,0 0,0 1,0-1,0 1,0-1,0 1,1-1,-1 1,0 0,0-1,0 1,0 0,1 0,-1 0,0 0,0 0,0 0,1 0,-1 0,0 0,0 1,0-1,0 0,0 1,1-1,-1 1,0 0,0-1,0 1,0 0,0-1,-1 1,1 0,0 0,0 0,0 0,-1 0,1 0,0 0,-1 0,1 0,-1 0,1 1,15 56,-16-52,9 214,-11-149,3-62,0 0,-1 1,0-1,0 1,-1-1,0 0,-1 0,0 1,-1-1,0-1,0 1,-1 0,0-1,0 1,-1-1,0 0,0-1,-1 1,0-1,-1 0,1-1,-1 0,-1 0,1 0,-1-1,-7 4,13-8,0-1,0 0,-1 0,1 1,0-2,-1 1,1 0,0 0,-1-1,1 1,0-1,0 0,-1 1,1-1,0 0,0-1,0 1,0 0,0 0,1-1,-1 1,0-1,1 0,-1 1,0-1,1 0,0 0,0 0,-1 0,1 0,0 0,1 0,-1-1,0 1,1 0,-1-1,-9-86,12 73,2 0,0 0,1 0,0 0,1 1,1-1,1 2,0-1,1 1,0 0,1 1,1 0,0 1,0 0,2 1,-1 0,6-3,7-4</inkml:trace>
  <inkml:trace contextRef="#ctx0" brushRef="#br0" timeOffset="1171.231">1356 339,'28'-5,"25"-1,8-5,-3 0,-5 1,-7 3,-7 3,-5 1,-4 2,-6 6,-8 1</inkml:trace>
  <inkml:trace contextRef="#ctx0" brushRef="#br0" timeOffset="1422.308">1412 565,'39'0,"31"0,9 0,-5-5,-4-1,-10 0,-11 1,-7 1,-8 2,-9 1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57 198,'86'1,"187"-13,-65-24,-184 31</inkml:trace>
  <inkml:trace contextRef="#ctx0" brushRef="#br0" timeOffset="267.822">1 480,'43'-5,"33"-6,10-1,-7 1,-10 2,-13 4,-12-4,-7 1,-6 2,-4 1,-5 2</inkml:trace>
  <inkml:trace contextRef="#ctx0" brushRef="#br0" timeOffset="632.28">368 0,'7'10,"1"-1,0 0,1 0,0-1,1 0,-1 0,2-1,-1-1,1 0,-1 0,2-1,8 3,214 71,-230-77,0 0,-1 1,1-1,-1 1,0 0,0 0,0 0,0 1,0-1,-1 1,1-1,-1 1,0 0,0 0,-1 0,1 0,-1 0,0 1,0-1,0 0,0 0,-1 1,0-1,0 0,0 1,0-1,-1 1,0-1,0 0,0 0,0 0,-1 1,1-1,-1 0,0-1,0 1,-1 0,1-1,-1 1,0-1,0 0,0 1,-134 184,89-138,38-41,-1 1,1 0,1 1,0 0,1 1,0 0,1 0,-3 6,2 4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8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0,'-17'73,"-47"223,53-258,7-32,1 1,0-1,1 1,-1 0,2-1,-1 1,1 0,-1 0,2 1,-1-1,1 0,0 0,1 0,0 0,0 0,0 0,1 0,0 0,0 0,1-1,0 1,0-1,1 1,-2-6,0 1,0-1,0 1,0-1,0 0,0 1,1-1,-1 0,0-1,1 1,-1 0,1-1,-1 1,1-1,-1 0,1 0,0 0,-1 0,1 0,-1-1,1 1,-1-1,1 0,-1 1,0-1,1 0,-1 0,0-1,0 1,0 0,1-1,0-1,65-56,27-62,-95 121,0-1,0 1,-1-1,1 1,0-1,0 1,0-1,0 1,0-1,0 1,0-1,0 1,1-1,-1 1,0-1,0 1,0 0,0-1,1 1,-1-1,0 1,0-1,1 1,-1 0,0-1,1 1,-1 0,0-1,1 1,-1 0,0 0,1-1,-1 1,1 0,-1 0,1 0,-1-1,1 1,-1 0,1 0,-1 0,0 0,1 0,-1 0,1 0,-1 0,1 0,-1 0,1 0,-1 0,1 0,-1 1,1-1,-1 0,1 0,-1 0,0 1,1-1,-1 0,0 1,1-1,-1 0,1 1,-1-1,0 0,1 1,1 35,-2-17,9 93,-8-108,0 0,1 0,-1 0,1-1,0 1,0 0,0-1,1 1,-1-1,1 0,0 0,0 0,0 0,0 0,0-1,1 1,-1-1,1 0,-1 0,1 0,0-1,0 1,0-1,0 0,3 1,-1-2,0 1,0-1,0 0,0-1,0 1,0-1,0 0,0-1,0 1,-1-1,1-1,-1 1,1-1,-1 0,0 0,0 0,0-1,0 1,0-1,-1-1,0 1,0 0,0-1,0-1,75-130,-70 113,-2 0,0-1,-1 1,-2-1,0 0,-1-1,-2 1,-1-15,0 12,-1 3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9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1 735,'38'0,"22"-5,7-1,-5 0,-7 1,-13 2</inkml:trace>
  <inkml:trace contextRef="#ctx0" brushRef="#br0" timeOffset="2499.865">706 227,'-3'1,"0"1,1-1,-1 1,1 0,-1 0,1 0,0 0,-1 0,1 0,0 0,1 1,-1-1,0 1,1-1,-1 1,1 0,0 0,0 0,-1 2,-2 3,-36 108,31-76,7-34,0-1,1 0,-1 0,1 1,0-1,1 0,-1 1,1-1,0 1,0-1,1 1,-1-1,1 1,1-1,-1 0,1 0,0 1,-1-4,0 0,1-1,-1 1,1-1,0 1,-1-1,1 0,0 0,0 1,0-1,-1 0,1-1,0 1,1 0,-1-1,0 1,0-1,0 1,0-1,0 0,0 0,1 0,-1 0,0 0,0-1,0 1,0-1,0 1,0-1,0 0,0 0,0 0,0 0,0 0,0 0,-1 0,1-1,1-1,66-59,-68 60,4-4,-4 5,-1 0,0 0,0-1,1 1,-1 0,0 0,1 0,0 0,-1-1,1 1,-1 0,1 0,0 0,0 0,0 0,0 1,-1-1,1 0,0 0,0 1,1-1,-1 0,0 1,0-1,0 1,0-1,0 1,1 0,-1-1,0 1,0 0,1 0,-1 0,0 0,0 0,1 0,-1 0,0 1,0-1,1 0,-1 1,0-1,0 0,0 1,0 0,0-1,0 1,0 0,0-1,0 1,0 0,0 0,0 0,0 0,0 1,8 40,-9-37,0 0,0 0,1 0,-1-1,1 1,0 0,0-1,1 1,-1-1,1 1,0-1,0 0,1 0,-1 1,1-2,0 1,0 0,0-1,1 1,-1-1,1 0,0 0,0 0,0-1,0 1,0-1,0 0,3 1,1-4,0 0,-1-1,1 0,-1 0,1-1,-1 0,0 0,0 0,0-1,-1 0,1-1,-1 1,0-1,0-1,0 1,-1-1,0 0,0 0,-1 0,4-6,-2 5,86-115,-79 100</inkml:trace>
  <inkml:trace contextRef="#ctx0" brushRef="#br0" timeOffset="2932.395">1383 1,'-73'282,"71"-278,1-1,0 0,0 0,1 1,-1-1,0 1,1-1,0 0,0 1,0-1,0 1,1-1,0 1,-1-1,1 0,0 0,0 1,1-1,-1 0,1 0,-1 0,1 0,0 0,0-1,1 1,-1 0,0-1,1 0,0 1,-1-1,1 0,0-1,0 1,0 0,0-1,0 1,0-1,2 0,143 7,-105-10,-18 1</inkml:trace>
  <inkml:trace contextRef="#ctx0" brushRef="#br0" timeOffset="3852.49">565 848,'109'0,"1"-5,-1-5,13-6,191-34,-171 34,-118 14,-5 4</inkml:trace>
  <inkml:trace contextRef="#ctx0" brushRef="#br0" timeOffset="4434.35">932 932,'1'4,"1"0,-1 0,0 0,0 0,-1 0,1 0,-1 0,0 0,0 1,0-1,-1 0,1 0,-1 0,0 0,0 0,-1 0,1 0,-1 0,-6 19,-1-1,-1 0,-1-1,-1 0,-1-1,-1 0,-13 15,24-34,1 1,-1 0,1 0,-1 1,1-1,0 0,0 1,0 0,0-1,0 1,1 0,-1 0,1 0,0 0,0 0,0 0,0 0,0 0,1 1,0-1,-1 0,1 0,0 1,0-1,1 0,-1 0,1 0,0 1,0-1,0 0,0 0,0 0,0 0,1 0,0-1,-1 1,1 0,0-1,1 1,-1-1,0 0,1 1,-1-1,1 0,-1-1,1 1,0 0,0-1,0 0,0 1,2-1,11-1,0-2,0 0,0-1,0 0,-1-1,1-1,-1-1,14-6,-13 6,101-57,-95 50</inkml:trace>
  <inkml:trace contextRef="#ctx0" brushRef="#br0" timeOffset="5055.61">1299 1215,'-166'213,"337"-360,-154 135,54-30,-69 41,1 0,-1 1,0-1,0 1,0-1,1 1,-1 0,0 0,1 0,-1 0,0 0,0 1,1-1,-1 1,0-1,0 1,0 0,1 0,-1 0,0 0,0 0,0 0,-1 1,1-1,0 1,0-1,-1 1,1 0,-1-1,1 1,-1 0,1 1,87 166,-77-157</inkml:trace>
  <inkml:trace contextRef="#ctx0" brushRef="#br0" timeOffset="5351.798">1299 1412,'19'5,"11"1,6-5,1-2,-1-2,-2 1,-6-1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19.95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9313 7258,'23'-87,"-15"-157,-10 150,2-1232,-28 1156,27-253,30 226,-29-283,1 141,26 142,-27-537,0-85,-29 593,31 1,25 27,-28-84,-27 84,0-27,17 84,4 108,2 0,1 0,2-1,1 1,3-26,3 35,1 6</inkml:trace>
  <inkml:trace contextRef="#ctx0" brushRef="#br0" timeOffset="2652.902">9399 7230,'-56'1,"-143"-13,133 2,1 3,-1 3,1 2,-35 6,-19-2,-107-19,-61-6,-79-12,-54 26,98 8,41-27,-517 28,280 0,382 11,103-6,0-2,1-1,-1-2,0-1,-2-1,-98-11,0 7,-37 6,144 0,-278-27,-476 27,-1045 0,1540 28,115-17,-100 7,269-18,-2-1,0 1,0 0,0-1,0 1,0 0,0 0,1 0,-1 1,0-1,0 1,0-1,0 1,1 0,-1 0,0 1,1-1,-1 0,1 1,-1-1,1 1,0 0,0 0,0 0,0 0,0 0,0 1,0 0,1 8</inkml:trace>
  <inkml:trace contextRef="#ctx0" brushRef="#br0" timeOffset="4722.34">10019 5,'0'-1,"0"1,-1 0,1-1,-1 1,1 0,-1-1,1 1,-1 0,1 0,-1 0,0-1,1 1,-1 0,1 0,-1 0,1 0,-1 0,0 0,1 0,-1 0,1 0,-1 0,1 0,-1 0,0 1,1-1,-1 0,1 0,-1 1,1-1,-1 0,1 1,-1-1,1 0,0 1,-1-1,1 1,-1-1,1 0,0 1,-1-1,1 1,0-1,0 1,-1 0,1-1,0 1,0-1,0 1,0-1,0 1,0 0,0-1,0 1,0-1,0 1,0-1,0 2,-6 38,6-39,-1 229,13-172,-11-57,-1 0,1 0,-1 0,1 0,0 0,-1 0,1 0,0 0,0 0,0 0,0 0,0-1,0 1,0 0,0-1,0 1,0 0,0-1,0 0,0 1,0-1,1 0,-1 1,0-1,0 0,0 0,1 0,-1 0,0 0,0 0,0 0,1-1,-1 1,0 0,0-1,0 1,0-1,0 1,0-1,0 0,0 1,0-1,0 0,0 0,0 1,0-1,0-1,14-12,-1-1,0-1,-2 0,0 0,0-2,-2 1,0-1,1-6,19-30,48-65,-76 118,0 1,0 0,0 0,0-1,1 1,-1 0,0 1,0-1,0 0,0 1,0-1,0 1,0 0,0-1,0 1,0 0,0 0,0 0,0 1,-1-1,1 0,-1 1,1-1,-1 1,1-1,-1 1,0 0,1-1,-1 1,0 0,0 0,-1 0,1 0,0 0,-1 0,1 0,-1 0,1 0,-1 1,0-1,0 0,0 0,2 3,49 182,1 125,-47-283,-1 0,-1 0,-1 0,-1 0,-2 0,-1 0,-2 0,0 0,-2 0,-1-1,-2 0,-2 3,7-24,0 0,-1-1,1 1,-2-1,1 0,-1 0,0-1,0 0,0 0,-1 0,1-1,-1 0,-1 0,1-1,0 0,-1 0,1 0,-1-1,0-1,0 1,0-1,0 0,0-1,0 0,0 0,0-1,0 0,0-1,0 1,0-1,1-1,-6-1,11 2,-1 1,1-1,-1 1,1-1,-1 0,1 0,0 0,0 0,0 0,0 0,0-1,1 1,-1-1,1 1,-1-1,1 1,0-1,0 0,0 0,0 0,1 0,-1 1,1-1,0 0,0 0,0 0,0 0,0 0,0 0,1 0,0 0,-1 0,2-2,46-88,-11 48,2 2,2 2,2 2,2 2,1 1,2 3,19-9,-38 24</inkml:trace>
  <inkml:trace contextRef="#ctx0" brushRef="#br0" timeOffset="5905.205">480 6778,'-35'98,"-5"-3,-3-1,-5-2,-12 11,-89 128,122-201,16-26</inkml:trace>
  <inkml:trace contextRef="#ctx0" brushRef="#br0" timeOffset="6320.925">0 6807,'3'19,"1"0,1-1,1 1,0-1,1 0,1-1,1 0,0 0,1 0,1-1,0-1,3 1,5 12,63 87,-35-51,-3 1,-2 3,9 27,1-2,-45-84</inkml:trace>
  <inkml:trace contextRef="#ctx0" brushRef="#br0" timeOffset="7504.663">931 7202,'38'-82,"-24"60,81-117,-95 138,1 0,-1 1,0-1,1 0,-1 1,1-1,-1 0,1 1,-1-1,1 1,0-1,-1 1,1-1,0 1,-1-1,1 1,0-1,-1 1,1 0,0 0,0-1,0 1,-1 0,1 0,0 0,0 0,0 0,-1 0,1 0,0 0,0 0,0 0,-1 0,1 1,0-1,0 0,-1 1,1-1,0 0,0 1,-1-1,1 1,0-1,-1 1,1-1,-1 1,1 0,-1-1,1 1,-1-1,1 1,-1 0,0 0,1-1,-1 1,0 0,1 0,-1-1,0 1,0 0,0 0,0 0,0-1,0 2,12 55,1 20,4 0,3-1,15 33,-22-71,3 36,-17-73,1-1,-1 1,0 0,0-1,0 1,1-1,-1 1,0-1,0 1,0-1,0 0,0 1,0-1,0 0,0 0,0 0,0 0,0 0,0 0,0 0,0 0,0 0,0 0,0-1,0 1,0 0,0-1,0 1,0 0,0-1,0 1,0-1,0 0,1 1,-1-1,0 0,0 1,1-1,-1 0,0 0,1 0,-1 0,1 0,-1 1,1-1,0 0,-1 0,1 0,0-1,-174-214,158 196</inkml:trace>
  <inkml:trace contextRef="#ctx0" brushRef="#br0" timeOffset="9121.043">9370 457,'-1'-1,"1"0,-1 1,0-1,1 0,-1 0,0 0,1 1,-1-1,0 0,0 1,0-1,0 1,0-1,0 1,0 0,0-1,0 1,0 0,0-1,0 1,0 0,0 0,0 0,0 0,0 0,0 0,0 0,0 0,0 1,0-1,0 0,0 1,0-1,0 1,0-1,0 1,1-1,-1 1,0-1,0 1,0 0,1 0,-1-1,0 1,1 0,-1 0,1 0,-1 0,0 0,-4 2,-144 83,148-86,-1 0,0 1,1-1,-1 1,0-1,1 1,-1 0,1-1,-1 1,1 0,-1 0,1 0,0 0,-1 0,1 1,0-1,0 0,0 1,0-1,0 0,0 1,0-1,1 1,-1 0,0-1,1 1,-1-1,1 1,0 0,-1-1,1 1,0 0,0 0,0-1,0 1,1 0,-1-1,0 1,1 0,-1-1,1 1,-1 0,1-1,0 1,0-1,0 1,0-1,0 0,0 1,0-1,0 0,15 9,0-2,1 0,0 0,0-2,0 0,1-1,0-1,0 0,0-2,1 0,85 15,-103-16,0 0,-1 0,1-1,0 1,0 0,0 0,-1-1,1 1,0 0,0-1,0 1,0-1,0 0,0 1,0-1,0 0,0 1,1-1,-1 0,0 0,0 0,0 0,0 0,0 0,0 0,0-1,0 1,0 0,1 0,-1-1,0 1,0-1,0 1,-1-1,1 1,0-1,0 0,0 1,0-1,0 0,-1 0,1 0,0 0,-1 1,1-1,-1 0,1 0,-1 0,1 0,-1 0,0 0,1-1,-1 1,0 0,0 0,0 0,0 0,0 0,0 0,0 0,0 0,0 0,0-1,-1 1,-102-123,39 45,56 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  <inkml:trace contextRef="#ctx0" brushRef="#br1" timeOffset="-82254.486">5065 2159,'-110'60,"105"-57,1 0,0 1,0-1,1 1,-1 0,1 0,-1 0,1 0,0 0,1 1,-1-1,1 1,0 0,0-1,1 1,-1 0,1 0,0 1,0-1,1 0,-1 0,1 3,2-2,0-1,0 1,0-1,0 0,1 0,0 0,0 0,0 0,1-1,-1 1,1-1,0 0,0 0,1 0,-1-1,1 1,0-1,0 0,0-1,5 3,-3-2,0 1,-1 0,1 0,-1 1,0 0,-1 0,1 0,-1 1,0 0,0 0,-1 0,2 3,-4-3,-1 0,0 0,0 0,0 0,-1 0,0 0,0 0,-1 0,1 0,-1 0,-1 0,1 0,-1 0,0-1,0 1,-1 0,0-1,1 0,-2 0,1 0,-1 0,0 0,0 0,0-1,0 0,-1 0,0 0,0-1,0 1,0-1,0 0,-1-1,1 1,-1-1,0 0,-2 0,-16 5</inkml:trace>
  <inkml:trace contextRef="#ctx0" brushRef="#br1" timeOffset="-84221.776">2751 2639,'0'24,"5"8,1-2</inkml:trace>
  <inkml:trace contextRef="#ctx0" brushRef="#br1" timeOffset="-83946.235">2751 2216,'0'0</inkml:trace>
  <inkml:trace contextRef="#ctx0" brushRef="#br1" timeOffset="-83701.48">3174 1849,'-27'420,"27"-79,2-316,2 0,1-1,0 1,2-1,1 0,7 12,-16-35,1 0,0-1,0 1,0 0,0 0,0-1,0 1,0 0,0 0,0-1,0 1,0 0,1-1,-1 1,0 0,0 0,1-1,-1 1,1-1,-1 1,0 0,1-1,-1 1,1-1,-1 1,1-1,0 1,-1-1,1 1,0-1,-1 0,1 1,0-1,-1 0,1 1,0-1,-1 0,1 0,0 0,0 0,-1 0,1 0,0 0,0 0,-1 0,1 0,0 0,0 0,-1-1,1 1,0 0,-1 0,1-1,0 1,-1-1,1 1,0 0,-1-1,1 1,-1-1,1 1,-1-1,1 0,-1 1,0-1,1 1,-1-1,1 0,-6-33,0 17</inkml:trace>
  <inkml:trace contextRef="#ctx0" brushRef="#br1" timeOffset="-83448.986">2949 2442,'43'5,"33"1,9 0,-5-1,-12-2,-12-1,-11-1,-14 0</inkml:trace>
  <inkml:trace contextRef="#ctx0" brushRef="#br1" timeOffset="-83200.353">3541 2639,'5'10,"6"-2,1-2</inkml:trace>
  <inkml:trace contextRef="#ctx0" brushRef="#br1" timeOffset="-83199.353">3569 2159,'0'0</inkml:trace>
  <inkml:trace contextRef="#ctx0" brushRef="#br1" timeOffset="-82950.501">3710 2385,'4'25,"0"-2,1 1,2-1,0 1,2-2,0 1,2-1,0-1,9 12,-18-30,-1 0,1 0,0 0,0-1,1 1,-1 0,1-1,-1 0,1 1,0-1,0 0,0-1,0 1,0 0,0-1,0 0,1 1,-1-1,0-1,1 1,-1 0,1-1,-1 0,1 0,-1 0,1 0,-1 0,1-1,-1 1,1-1,-1 0,0 0,1 0,-1-1,0 1,0-1,0 0,0 0,0 0,0 0,-1 0,1-1,-1 1,1-1,-1 1,0-1,0 0,0 0,0 0,0-3,2 1,0 0,-1-1,0 0,0 0,0 0,-1 0,0 0,0 0,-1-1,0 1,0-1,0 1,0-1,-1 1,-1-1,1 1,-1-1,0 1,0-1,-1 1,0 0,0 0,0 0,-1 0,0 0,0 0,0 0,-1 1,0 0,0 0,0 0,-1 0,0 1,0-1,0 1,0 0,0 1,-1-1,0 1,0 0,0 1,0 0,0-1,-5 1,-36 9,28-1</inkml:trace>
  <inkml:trace contextRef="#ctx0" brushRef="#br1" timeOffset="-82567.917">4134 2583,'9'-15,"0"2,2-1,0 1,0 1,1 0,0 0,1 1,1 1,0 0,0 1,13-6,-24 14,0 1,0-1,1 1,-1 0,0 0,0 0,0 0,1 0,-1 1,0-1,0 1,0 0,0 0,0 0,0 1,0-1,0 1,0-1,-1 1,1 0,0 0,-1 0,0 0,1 1,-1-1,0 1,0-1,-1 1,1 0,0 0,-1 0,0 0,0 0,1 1,-1-1,0 0,0 0,0 0,0 0,1-1,0 1,-1 0,1-1,0 0,0 1,0-1,0 0,1 0,-1 0,1 0,-1 0,1-1,0 1,0-1,-1 1,1-1,0 0,0 0,0-1,0 1,0-1,0 1,1-1,-1 0,0 0,0 0,0 0,0-1,0 0,0 1,0-1,0 0,0 0,6-7,0 1,-1-1,0 0,0 0,-1-1,0 0,-1-1,0 0,0 1,-1-2,-1 1,0-1,0 1,-1-1,2-11,1-1,-3 2</inkml:trace>
  <inkml:trace contextRef="#ctx0" brushRef="#br1" timeOffset="-85731.793">719 2019,'-23'-2,"1"2,-1 1,0 1,1 1,-1 1,1 1,0 1,0 1,0 0,1 2,1 1,-1 0,2 1,-1 2,2 0,-1 1,2 0,0 2,1 0,0 0,2 2,0 0,-7 12,-1-4,0 1,2 1,1 1,1 0,2 1,1 1,1 1,2 0,1 1,1 0,2 1,2 0,1 0,1 0,2 1,2 11,1-35,1 0,0 0,1-1,0 1,1-1,0 1,0-1,1 0,1-1,-1 1,2-1,-1 0,1-1,1 1,-1-1,1-1,1 0,-1 0,1 0,1-1,-1-1,1 1,0-1,0-1,0 0,1-1,-1 0,1 0,0-1,0 0,0-1,0-1,5 0,1 0,0-1,0 0,-1-2,1 0,0-1,-1-1,0 0,0-1,7-4,-2 2</inkml:trace>
  <inkml:trace contextRef="#ctx0" brushRef="#br1" timeOffset="-85436.071">831 2639,'-15'33,"1"0,2 0,1 1,2 1,1 0,1 0,2 0,1 16,3-47,1 0,-1 0,1 0,0 0,0 0,0 0,0-1,1 1,0 0,0 0,0 0,0 0,0-1,1 1,-1 0,1-1,0 1,1-1,-1 0,0 0,1 0,0 0,-1 0,1 0,0-1,1 1,-1-1,0 0,1 0,-1 0,1-1,-1 1,1-1,0 0,0 0,0 0,0 0,1-1,8 0,0-2,0 1,0-2,-1 0,1 0,-1-1,0-1,0 0,0-1,-1 0,1 0,-1-1,-1-1,0 0,0 0,0-1,-1-1,-1 1,1-1,-2-1,1 1,-1-1,-1-1,0 1,4-13,-5 12,-1 0,-1-1,1 1,-2-1,0 0,-1 0,0 0,0 0,-2 0,0 0,0 0,-1 0,-1 0,0 1,-1-2,2 9,-1 1,-1-1,1 1,-1 0,1 0,-1 0,0 1,-1-1,1 1,-1 0,1 0,-1 1,0-1,0 1,0 0,0 0,0 1,0-1,-1 1,1 1,-1-1,1 1,0 0,-1 0,1 0,-1 1,1-1,0 1,-1 1,1-1,0 1,-2 1,-18 9</inkml:trace>
  <inkml:trace contextRef="#ctx0" brushRef="#br1" timeOffset="-84937.727">1142 2979,'153'-194,"-55"97,-97 96,0 1,1 0,-1 0,1 0,-1 0,0 0,1 0,-1 1,1-1,-1 0,0 1,1-1,-1 1,0-1,1 1,-1 0,0 0,0-1,0 1,0 0,0 0,0 0,0 0,0 0,0 1,0-1,0 0,-1 0,1 0,0 1,-1-1,1 0,-1 1,1-1,-1 1,0-1,0 0,0 1,0-1,0 1,0-1,0 1,0-1,0 0,-1 1,1-1,0 0,-1 1,0-1,1 0,-1 1,2 8,-1-6,0 1,0 0,1 0,0 0,0-1,0 1,0 0,1-1,0 1,0-1,0 0,0 0,1 1,0-1,0-1,0 1,0 0,0-1,1 0,0 1,-1-1,1-1,0 1,0-1,1 1,-1-1,1 0,-1-1,1 1,-1-1,1 0,0 0,0 0,-1-1,1 1,0-1,0-1,1 1,5-4,0-1,0 0,-1 0,1-1,-1 0,-1-1,1 0,-1-1,0 0,-1 0,0-1,0 0,-1 0,0-1,-1 0,0 0,0-1,0-3,4-7,-3 1</inkml:trace>
  <inkml:trace contextRef="#ctx0" brushRef="#br1" timeOffset="-84414.244">2017 2555,'-11'17,"-1"1,0-1,0 1,2 1,0 0,2 1,0 0,1 0,1 0,0 1,2 0,0 7,4-24,-1-1,2 1,-1 0,0-1,1 1,0-1,-1 0,1 1,1-1,-1 0,0 1,1-1,0 0,-1 0,1 0,1 0,-1-1,0 1,1 0,-1-1,1 0,0 0,0 1,-1-2,2 1,-1 0,0 0,0-1,0 0,1 0,-1 0,1 0,-1 0,1-1,-1 1,1-1,-1 0,1 0,-1-1,1 1,-1-1,4 0,8-5,0-1,0-1,-1 0,0-1,0-1,-1 0,-1 0,1-1,-2-1,0 0,0-1,-1 0,0 0,-1-1,6-15,20-22,-19 33,-1-2,-1 0,-1 0,-1-1,0-1,-2 0,-1-1,0 0,-2 0,-1-1,0 1,-2-1,-1-1,-1 1,0 0,-2-1,-3-20,1 37,1 1,-2 0,1 0,-1 0,0 0,0 0,0 1,-1-1,0 1,-1 0,1 0,-1 1,0-1,-1 1,1 0,-1 0,0 1,0 0,-1 0,1 0,-1 1,0 0,0 0,0 1,0-1,0 2,-1-1,1 1,-1 0,1 1,0-1,-1 2,1-1,-1 1,1 0,-1 0,1 1,-5 2,1 2,1 1,0 0,1 0,-1 1,1 0,1 1,0 0,0 0,1 0,0 1,0 1,1-1,1 1,0 0,0 0,1 0,1 1,0 0,0-1,1 1,0 0,1 0,1 0,0 1,1-1,0 0,1 6,1-3,0 0,0 0,1 0,1-1,1 1,0-1,1 0,0-1,1 0,0 0,1-1,1 0,0 0,1-1,0 0,0-1,5 2,3 5,1 0,1-2,1-1,0 0,1-2,0 0,1-2,0-1,0 0,1-2,0-1,16 2,-17-7</inkml:trace>
  <inkml:trace contextRef="#ctx0" brushRef="#br1" timeOffset="-72465.201">3654 1115,'48'356,"-14"-166,-33-185,0 0,0 0,1 0,-1-1,1 1,0 0,1-1,-1 1,1-1,0 0,0 0,0 0,0 0,1-1,0 1,0-1,0 0,0 0,0 0,0-1,1 1,0-1,-1 0,1-1,0 1,0-1,0 0,0 0,0 0,0-1,0 1,0-1,0 0,0-1,0 0,0 1,0-2,307-80,-79 34,180-12,-337 50,255-9,-328 19,-1 1,0-1,0 1,1-1,-1 0,0 1,0-1,1 0,-1 0,0-1,0 1,1 0,-1-1,0 1,0-1,0 0,1 0,-1 0,0 0,0 0,0 0,-1 0,1-1,0 1,0-1,-1 1,1-1,-1 0,1 0,-1 1,0-1,0 0,1 0,-2 0,2-3,-19-127,14 107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1,'-16'16,"1"1,1 1,1 1,0 0,2 0,0 1,1 1,1 0,1 0,1 1,0 0,2 0,0 5,5-24,0 1,0-1,1 1,-1-1,1 0,0 1,0-1,0 0,1 1,-1-1,1 0,-1 0,1 0,0 0,0-1,0 1,1 0,-1-1,1 0,-1 1,1-1,0 0,0 0,0-1,0 1,0-1,0 1,1-1,-1 0,0 0,1 0,-1-1,0 1,3-1,4 1,0 0,0-1,0 0,-1 0,1-1,0-1,-1 0,1 0,-1 0,1-2,7-3,-8 2,0-1,-1 0,1-1,-1 0,-1 0,1 0,-1-1,-1 0,0-1,0 0,0 0,-1 0,0 0,-1-1,0 0,-1 0,1-4,-2 8,0-1,0 0,-1 0,0 0,0 0,0 0,-1 0,0 0,-1 0,0 0,0 0,0 0,-1 0,0 0,0 0,-1 1,0-1,0 1,0-1,-1 1,0 0,0 1,0-1,-1 1,0 0,-1-1,-32-9,23 17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5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9,'-25'18,"0"2,1 1,1 1,1 1,1 1,1 1,1 1,2 0,0 1,2 1,-3 10,15-32,0 0,1 1,0-1,1 1,0-1,0 1,0-1,0 1,1 0,0-1,1 1,0 0,0-1,0 1,1-1,-1 1,2-1,-1 0,1 0,0 0,0 0,0 0,1-1,0 0,0 1,1-1,-1-1,1 1,0-1,0 1,1-1,-1-1,1 1,4 1,9 3,1-1,0 0,1-2,-1 0,1-1,0-2,0 0,1-1,-1-1,0-1,0 0,0-2,0-1,0 0,-1-2,0 0,0-1,0-1,7-5,-5 1,0-1,-1-1,0-1,-2 0,1-2,-2 0,0-1,-1-1,-1-1,-1 0,3-6,-14 20,0-1,0 1,-1-1,0 0,0 0,0 0,-1 0,0-1,0 1,-1 0,0-1,-1 1,1-1,-1 1,-1-1,1 0,-1 1,-1 0,1-1,-1 1,-1 0,1 0,-1 0,0 0,-1 0,0 1,0-1,0 1,-1 0,0 0,0 1,0 0,-1-1,1 2,-2-1,-4-3,-9 0,0 1,0 0,0 2,-1 0,1 2,-1 0,0 1,0 1,0 1,0 1,-5 1,4-1,-19 0</inkml:trace>
  <inkml:trace contextRef="#ctx0" brushRef="#br0" timeOffset="300.3">1 263,'57'17,"29"-8,1-4,0-3,10-5,15 2,478 0,-556 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7:43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1079 0,'-206'11,"-119"35,32 14,246-40,46-20,0 0,0 1,0-1,1 1,-1-1,0 1,0-1,1 1,-1-1,0 1,1 0,-1-1,1 1,-1 0,1-1,-1 1,1 0,0 0,-1 0,1-1,0 1,-1 0,1 0,0 0,0 0,0 0,0-1,0 1,0 0,0 0,0 0,0 0,0 0,1-1,-1 1,0 0,1 0,-1 0,0 0,1-1,-1 1,1 0,-1-1,1 1,-1 0,1-1,0 1,-1 0,1-1,0 1,0-1,-1 0,1 1,0-1,0 1,99 29,-66-24,255 10,-159 9,-130-25,0 0,1 0,-1 0,1 0,-1 0,1 1,-1-1,0 0,1 0,-1 0,1 0,-1 1,0-1,1 0,-1 0,0 1,1-1,-1 0,0 1,1-1,-1 0,0 1,0-1,1 0,-1 1,0-1,0 1,0-1,1 1,-1-1,0 0,0 1,0-1,0 1,0-1,0 1,0-1,0 0,0 1,0-1,0 1,-1-1,1 1,0-1,0 0,0 1,0-1,-1 1,1-1,0 0,0 1,-1-1,1 0,0 1,-1-1,1 0,0 1,-1-1,1 0,0 0,-1 0,1 1,-1-1,1 0,0 0,-1 0,1 0,-1 0,1 0,-37 18,31-16,-458 192,243-93,220-101,-1 0,1 1,-1-1,1 0,-1 1,1-1,-1 1,1 0,0-1,-1 1,1 0,0 0,0 0,0 0,-1 0,1 0,0 0,0 0,0 0,1 1,-1-1,0 0,0 1,1-1,-1 0,1 1,-1-1,1 1,-1-1,1 1,0-1,0 1,0-1,0 1,0-1,0 1,0-1,1 1,-1-1,0 1,1-1,-1 1,1-1,-1 0,1 1,0-1,0 0,0 1,12 2,-1-1,1-1,0 0,0-1,0 0,0-1,-1-1,1 0,1 0,22-1,194-17,-105-10,-79 20,-24 7</inkml:trace>
  <inkml:trace contextRef="#ctx0" brushRef="#br0" timeOffset="8024.009">1333 225,'-18'56,"-15"20,-19 74,51-147,0 0,1 0,-1-1,1 1,0 0,0 0,0 0,1 0,-1-1,0 1,1 0,0 0,0-1,0 1,0 0,0-1,0 1,1-1,-1 1,1-1,0 0,-1 0,1 1,0-1,1-1,-1 1,0 0,0 0,1-1,-1 1,1-1,-1 0,1 0,0 0,-1 0,1 0,0-1,0 1,-1-1,1 0,0 0,0 0,0 0,0 0,-1 0,1-1,0 0,0 1,-1-1,1 0,0 0,-1 0,1-1,-1 1,1-1,-1 1,2-2,9-9</inkml:trace>
  <inkml:trace contextRef="#ctx0" brushRef="#br0" timeOffset="8523.101">1050 282,'52'-53,"81"-69,-131 121,-1 0,1-1,0 1,0 0,0 0,0 0,1 0,-1 0,0 0,0 0,0 1,1 0,-1-1,0 1,1 0,-1 0,0 0,1 0,-1 0,0 1,1-1,-1 1,0-1,0 1,0 0,1 0,-1 0,0 0,0 1,0-1,-1 0,1 1,0-1,0 1,-1 0,1-1,-1 1,1 0,-1 0,0 0,1 1,11 15,-10-12,1 0,0 0,1 0,-1-1,1 1,0-1,0 0,1-1,-1 1,1-1,0 0,0 0,1-1,-1 0,1 0,-1-1,1 1,0-1,4 0,99 0,-85-3</inkml:trace>
  <inkml:trace contextRef="#ctx0" brushRef="#br0" timeOffset="13739.935">1700 536,'13'0,"75"9,-87-9,1 1,0 0,0 0,-1 0,1 0,0 0,-1 0,1 0,-1 0,0 1,1-1,-1 1,0-1,0 1,0-1,0 1,0 0,0-1,0 1,-1 0,1 0,-1 0,1 0,-1-1,1 1,-1 0,0 0,0 0,0 0,0 0,-1 0,1 0,0 0,-1-1,1 1,-1 0,0 0,0 0,1-1,-1 1,0 0,-1 0,-128 194,129-195,0 0,0 1,0-1,0 1,0-1,1 1,-1-1,0 1,1 0,-1-1,1 1,-1 0,1-1,0 1,0 0,0 0,0-1,0 1,0 0,0-1,0 1,1 0,-1-1,1 1,-1 0,1-1,0 1,0-1,-1 1,1-1,0 1,0-1,1 1,-1-1,0 0,0 0,1 0,-1 0,0 0,1 0,-1 0,1 0,0 0,-1-1,1 1,-1-1,1 1,0-1,-1 0,1 1,0-1,0 0,-1 0,1 0,13 2,0-1,1 0,-1 0,0-2,0 0,0-1,0 0,0-1,10-4,-6 0</inkml:trace>
  <inkml:trace contextRef="#ctx0" brushRef="#br0" timeOffset="14071.547">1614 762,'25'-5,"16"-1,7 0,0 1,-3 2,-10-4,-10-1</inkml:trace>
  <inkml:trace contextRef="#ctx0" brushRef="#br0" timeOffset="14572.923">2208 282,'19'-5,"21"-1,8 0,1-4,-3 0,-5 2,-4 2,-4 2,-3 2,-1 1,-6-4,-2-1,0 0,-3 2</inkml:trace>
  <inkml:trace contextRef="#ctx0" brushRef="#br0" timeOffset="14835.346">2264 452,'29'4,"28"3,10-1,-2-2,-7-5,-4-3,-7-1,-5 1,-6-4,-5-1,-1 2,-8 1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0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0 164,'80'21,"151"-14,-231-7,1 1,-1-1,1 0,-1 1,0-1,1 0,-1 0,1 1,-1-1,1 0,-1 0,1 0,-1 0,1 0,-1 0,1 0,-1 0,1 0,-1 0,1 0,-1 0,1 0,-1 0,1 0,-1 0,1 0,-1-1,1 1,-1 0,1 0,-1-1,0 1,1 0,-1-1,1 1,-1 0,0-1,1 1,-1 0,0-1,1 1,-1-1,0 1,0-1,0 1,1-1,-1 1,0-1,0 1,0-1,0 1,0-1,0 1,0-1,0 1,0-1,0 1,0-1,0 1,-1-1,-27-23,12 11,10 7,0 0,1 0,-1-1,2 1,-1-1,1-1,0 1,0-1,1 1,0-1,0 0,1 0,0 0,1-1,-1 0,-1-15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0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0 255,'5'0,"1"-5,5-2,6 1,3 1,5 2,2 0,1 2,1 1,0 0,0 0,1 0,-2-4,1-2,-1 0,0 1,-9 2,-8 1</inkml:trace>
  <inkml:trace contextRef="#ctx0" brushRef="#br0" timeOffset="298.385">0 423,'29'-4,"24"-3,7 1,-1 2,-10-5,-10 1,-6 1,-4 2,-2 1,-1 2,0 1,0 1,-4 0</inkml:trace>
  <inkml:trace contextRef="#ctx0" brushRef="#br0" timeOffset="779.96">198 1,'20'16,"-1"0,2-2,0 0,1-1,0-2,0 0,2-1,-1-1,25 5,-36-10,-3-1,0 1,0 0,-1 1,1 0,-1 0,0 1,0 0,-1 0,0 1,0 0,0 0,-1 0,0 1,4 7,-7-10,-1-1,0 0,0 1,0 0,0-1,-1 1,0 0,0 0,0 0,0 0,-1 0,0 0,0 0,0 0,-1 0,0 0,0 0,0-1,0 1,-1 0,0 0,0-1,0 1,0-1,-1 0,1 1,-1-1,-1-1,0 2,-107 98,0-15,98-74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8: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253 86,'2'1,"-1"1,0-1,0 1,0-1,0 1,0-1,0 1,-1-1,1 1,0 0,-1-1,1 1,-1 0,0 0,1 0,-1-1,0 1,0 0,0 0,0-1,-1 1,1 0,0 0,-1 0,1-1,-1 1,0 0,0-1,1 1,-1-1,0 1,-1 1,1-3,-142 321,91-216,31-68,17-32,-1 1,1 0,0 0,1 0,0 1,0-1,0 1,1 0,0 0,0 0,1 0,-1 0,2 0,-1 0,1 0,0 0,0 0,1 1,2-5,0 0,0 0,0 0,0-1,0 1,1-1,-1 0,1 0,0 0,-1 0,1 0,0-1,0 0,0 0,0 0,0 0,0-1,0 0,0 1,1-2,-1 1,0 0,0-1,0 0,0 0,0 0,0 0,0 0,-1-1,5-2,6 1,178-53,-174 49</inkml:trace>
  <inkml:trace contextRef="#ctx0" brushRef="#br0" timeOffset="590.287">535 623,'-152'272,"145"-257,15-21,20-25,-25 28,119-159,25 0,-147 161,1 0,-1 0,0 0,1 0,-1 0,1 0,-1 0,1 0,0 0,-1 1,1-1,0 0,-1 0,1 1,0-1,0 0,0 1,0-1,0 1,-1-1,1 1,0 0,0-1,0 1,0 0,0 0,0-1,1 1,-1 0,0 0,0 0,0 0,0 1,0-1,0 0,0 0,0 1,0-1,0 0,0 1,0-1,-1 1,1-1,0 1,0 0,0-1,0 1,-1 0,1-1,0 1,-1 0,1 0,0 0,-1 0,1 0,-1-1,0 2,70 236,-62-220</inkml:trace>
  <inkml:trace contextRef="#ctx0" brushRef="#br0" timeOffset="889.122">478 764,'5'0,"11"0,8 0,5 0,1 0,1 0,0 0,0 0,-1 4,-6 3</inkml:trace>
  <inkml:trace contextRef="#ctx0" brushRef="#br0" timeOffset="3160.127">1128 58,'-29'227,"3"-85,-4 45,29-175</inkml:trace>
  <inkml:trace contextRef="#ctx0" brushRef="#br0" timeOffset="3485.114">789 58,'14'0,"25"-4,10-3,6 1,-2 1,1-3,-5-1,-1 2,-4 2,-4 1,-5 2,-3 1,-2 1,-2 0,-5 5,-2 2,-5-1</inkml:trace>
  <inkml:trace contextRef="#ctx0" brushRef="#br0" timeOffset="4541.931">1665 341,'-24'2,"1"1,-1 1,1 0,0 2,1 1,-1 1,1 1,-12 7,32-16,0 0,1 0,-1 1,0-1,0 1,0-1,0 1,1 0,-1 0,0-1,1 1,-1 0,0 1,1-1,-1 0,1 0,0 1,-1-1,1 1,0-1,0 1,0-1,0 1,0 0,0-1,1 1,-1 0,0 0,1 0,0 0,-1-1,1 1,0 0,0 0,0 0,0 0,0 0,0 0,1 0,-1 0,1-1,-1 1,1 0,0 0,-1 0,2 0,95 55,-94-54,0-1,-1 0,1 1,-1 0,1-1,-1 1,0 0,0 1,0-1,0 0,-1 0,0 1,1-1,-1 1,0-1,-1 1,1-1,0 1,-1 0,0-1,0 1,0-1,-1 1,1 0,-1-1,1 1,-1-1,-1 1,1-1,0 1,-1-1,1 0,-1 0,0 1,0-1,-1-1,1 1,0 0,-1 0,-8 7,0 1,0-1,-1-1,-1 0,0 0,0-1,0-1,-1 0,0-1,-11 3,0-6,22-6</inkml:trace>
  <inkml:trace contextRef="#ctx0" brushRef="#br0" timeOffset="4787.528">1890 595,'-10'34,"-3"15,1 0</inkml:trace>
  <inkml:trace contextRef="#ctx0" brushRef="#br0" timeOffset="5042.86">1975 86,'0'0</inkml:trace>
  <inkml:trace contextRef="#ctx0" brushRef="#br0" timeOffset="5369.8">2003 792,'191'-211,"-190"210,-1 0,1-1,0 1,0 0,-1-1,1 1,0 0,0 0,1 0,-1 0,0 0,0 0,0 0,1 0,-1 1,0-1,1 0,-1 1,1-1,-1 1,0 0,1-1,-1 1,1 0,0 0,-1 0,1 0,-1 0,1 0,-1 0,1 0,-1 1,1-1,-1 1,0-1,1 1,-1-1,1 1,-1 0,0 0,0 0,1 0,-1 0,0 0,0 0,0 0,0 0,0 0,0 0,-1 1,1-1,0 0,-1 1,1-1,-1 1,1 1,0 65,-2-61,0 0,1 0,-1 1,1-1,1 0,-1 0,1 0,0 0,1 0,0 0,0 0,0 0,1-1,0 1,2 3,-2-8,-1 1,0-1,1 0,-1 0,1 0,-1 0,1 0,0-1,0 1,0-1,0 1,0-1,0 0,0-1,1 1,-1 0,0-1,0 0,1 0,-1 0,0 0,0 0,1-1,-1 1,0-1,0 0,0 0,0 0,0 0,0-1,0 1,0-1,85-64,-72 47,0-1,-2-1,0-1,-1 0,-1-1,-1 0,-2 0,0-1,4-18,4-21,-18 50</inkml:trace>
  <inkml:trace contextRef="#ctx0" brushRef="#br0" timeOffset="5956.749">2877 425,'-14'32,"1"1,2 0,1 1,2 0,1 0,-1 17,8-47,-1 1,1-1,0 0,0 1,0-1,0 0,1 1,0-1,-1 0,2 1,-1-1,0 0,1 0,0 0,0 0,0-1,1 1,-1 0,1-1,0 0,0 1,0-1,0 0,0-1,1 1,-1-1,1 1,0-1,0 0,0 0,0-1,0 1,0-1,0 0,0 0,1 0,-1 0,3-1,4 0,0-1,1 0,-1-1,0 0,0 0,-1-2,1 1,-1-1,1-1,-1 1,0-2,-1 0,1 0,-1 0,-1-1,1-1,-1 1,0-1,-1-1,0 0,0 0,-1 0,0 0,0-1,-1 0,-1 0,0-1,0 1,-1-1,0-1,-1 6,1 0,-1 0,-1 0,1-1,-1 1,0 0,-1-1,0 1,0-1,0 1,-1 0,1-1,-2 1,1 0,-1-1,0 1,0 0,0 0,-1 0,0 1,0-1,-1 1,0-1,1 1,-2 0,1 1,-1-1,1 1,-1 0,0 0,-1 0,1 1,-1 0,-3-2,-5 3,0 0,0 2,0 0,-1 0,1 1,0 1,0 0,1 1,-1 1,0 0,1 0,0 2,0-1,0 2,1 0,0 0,0 1,-3 4,0-2,0 0,1 1,1 1,-1 1,2 0,0 0,1 1,-7 10,18-23,-1 0,0 1,1-1,-1 0,1 1,0-1,-1 0,1 1,0-1,0 1,0-1,0 0,0 1,0-1,0 1,1-1,-1 0,0 1,1-1,-1 0,1 1,0-1,-1 0,1 0,0 0,0 1,-1-1,1 0,0 0,0 0,0 0,1 0,-1-1,0 1,0 0,0 0,1-1,-1 1,0-1,0 1,1-1,-1 0,2 1,61 14,70-14,51 8,-158-3,-2-1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1 308,'4'0,"7"5,6 1,5 0,4-1,2-2,1-1,0-1,1 0,-1-1,0 0,0-1,-1 1,-4 0</inkml:trace>
  <inkml:trace contextRef="#ctx0" brushRef="#br0" timeOffset="3269.009">536 82,'28'78,"-23"-47,6 16,-10-33,2 0,-1 0,2-1,0 1,1-1,0 0,0 0,2-1,0 1,0-1,1-1,0 0,2 1,-7-9,0-1,0 0,0 0,1 0,-1 0,1 0,-1-1,1 0,0 1,0-2,0 1,-1 0,1-1,0 1,0-1,0 0,0 0,0-1,0 1,0-1,-1 0,1 0,0 0,0 0,-1-1,1 0,-1 1,1-1,-1-1,0 1,0 0,0-1,0 1,0-2,9-6,-1-1,0 0,-1-1,0 0,-1-1,-1 0,0 0,0-2,26-58,-33 73,0 0,0-1,1 1,-1 0,0 0,0 0,0 0,0 0,0 0,1 1,-1-1,0 0,0 1,0-1,0 0,0 1,0-1,0 1,0 0,0-1,0 1,0 0,-1 0,1-1,0 1,0 0,-1 0,1 0,0 0,-1 0,1 0,-1 0,1 0,-1 0,0 0,1 0,-1 1,0-1,0 0,0 0,0 0,0 0,0 0,0 1,0-1,0 0,0 0,-1 0,1 0,2 7,6 13,-5-12,-1-1,1 1,1-1,0 0,0 0,0 0,1-1,0 1,1-1,-1 0,2-1,-1 1,0-1,1 0,7 3,-9-5,0-1,0-1,0 1,1-1,-1 0,1 0,0-1,0 1,-1-1,1 0,0-1,0 0,0 0,0 0,0 0,0-1,0 0,-1 0,1-1,0 0,-1 0,1 0,-1-1,0 1,1-1,-1 0,-1-1,1 1,0-1,-1 0,0 0,4-5,11-21,-1-1,-2 0,-1-2,-2 0,0 0,-3-1,-1-1,0-7,-1 12,-1 2,-2 4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19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0,'-47'169,"-86"188,132-354,0-1,-1 0,1 1,0-1,1 1,-1-1,0 1,1 0,-1-1,1 1,0-1,0 1,0 0,0-1,0 1,1 0,-1-1,1 1,0-1,0 1,0-1,0 1,0-1,0 1,1-1,-1 0,1 0,-1 0,1 0,0 0,0 0,0 0,0-1,0 1,0-1,1 1,-1-1,0 0,1 0,-1 0,1 0,-1 0,2-1,159 6,-100-9,77 3,-115 0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0,'10'0,"12"0,8 0,3 0,2 0,-2 0,-5 5,-4 1,0 0,0-1,1-2,1-1,1 0,1-2,0 0,-5-5,-6-1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0,-10 0,-8 0,-10 0,-11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09:53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2,'-27'21,"0"0,1 2,1 1,1 1,1 1,1 1,2 1,-2 5,19-28,-1 1,1 0,1 0,-1 1,1-1,0 0,1 1,-1-1,1 1,1 0,-1-1,1 1,0 0,1 0,0-1,0 1,0-1,0 1,1-1,1 1,-1-1,1 0,0 0,0 0,0 0,1-1,0 1,0-1,1 0,-1 0,1-1,0 1,0-1,1 0,-1 0,1-1,0 0,0 0,0 0,3 0,13 3,-1-1,0 0,1-2,0-1,0-1,0 0,0-2,0-1,-1 0,1-2,0 0,-1-1,0-2,0 0,-1-1,0-1,0-1,-1-1,0 0,7-8,-17 14,0 0,-1-1,1 0,-1 0,0-1,-1 0,0-1,0 0,-1 0,0 0,0-1,-1 0,0 0,0 0,-1 0,0-1,-1 0,0 0,-1 0,0 0,0 0,-1-1,-1 1,1 0,-2 0,1-1,-2 1,1 0,-2-4,-4 5,-1 0,0 0,-1 1,1 1,-2-1,1 1,-1 1,0 0,0 0,0 1,-1 0,0 1,0 0,0 1,-1 0,1 0,-7 1,-19-5,5 3</inkml:trace>
  <inkml:trace contextRef="#ctx0" brushRef="#br0" timeOffset="253.883">0 200,'107'19,"1"-3,1-6,-1-4,1-5,5-5,301-34,-69 27,-322 11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43,'28'228,"-4"-151,-23-76,-1 1,1 0,0-1,0 1,0-1,0 0,0 1,0-1,0 0,0 1,0-1,1 0,-1 0,0 0,1 0,-1 0,1-1,-1 1,1 0,0-1,-1 1,1-1,0 1,-1-1,1 0,0 0,-1 0,1 0,0 0,0 0,-1 0,1 0,0-1,-1 1,1-1,0 1,-1-1,1 0,-1 1,1-1,-1 0,1 0,-1 0,1-1,7-8,0 1,-1-1,0 0,-1-1,0 1,0-1,-1-1,-1 1,0-1,-1-1,10-17,85-166,-86 177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7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0 227,'138'11,"-82"-2,1-3,1-2,-1-3,15-3,-1 2,-47 0</inkml:trace>
  <inkml:trace contextRef="#ctx0" brushRef="#br0" timeOffset="290.45">84 453,'20'10,"20"2,8 1,1-4,-3-2,-5-2,-4-3,-4-1,-7-6,-4-2,0 0,0 2,-3-4,0 0,-3 2</inkml:trace>
  <inkml:trace contextRef="#ctx0" brushRef="#br0" timeOffset="736.097">338 1,'2'8,"1"0,0 0,0 0,0 0,1 0,0-1,1 0,-1 0,1 0,1 0,0-1,-1 1,2-2,-1 1,1-1,0 0,0 0,0-1,1 1,3 0,-11-5,44 29,-1 2,-2 1,-1 2,7 12,-42-40,0 0,-1 0,1 1,-2-1,1 1,-1 0,0 0,0 0,-1 0,0 1,0-1,-1 1,0-1,0 1,-1-1,0 1,0 0,-1-1,1 1,-2-1,1 1,-1-1,-1 0,1 1,-1-1,0 0,-1-1,1 1,-2-1,1 1,0-1,-1 0,-155 113,22-25,121-78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4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58,'-23'213,"-10"29,5-101,14-81,8-59,2-7</inkml:trace>
  <inkml:trace contextRef="#ctx0" brushRef="#br0" timeOffset="335.262">1 86,'152'-30,"89"1,19 3,-178 26,-58 0</inkml:trace>
  <inkml:trace contextRef="#ctx0" brushRef="#br0" timeOffset="769.789">820 396,'29'-4,"19"-3,6 1,-2 2,-4 0,-6 2,-5 1,-4 0,-3 1,-1 1,-2-1,0 0,0 0,-4 1</inkml:trace>
  <inkml:trace contextRef="#ctx0" brushRef="#br0" timeOffset="1055.87">989 594,'48'0,"20"0,5 0,-7 0,-9 0,-10 0,-7 0,-7 0,-8-5,-9-1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5 197,'0'284,"-1"-282,1 0,-1 0,0 0,1 1,-1-1,1 0,0 0,0 0,0 0,0 0,0 0,0 0,0 1,1-1,-1 0,1 0,-1 0,1 0,0 0,0 0,0-1,0 1,0 0,1 0,-1-1,0 1,1 0,-1-1,1 1,-1-1,1 0,0 0,0 0,0 0,0 0,-1 0,1 0,0 0,0-1,1 1,-1-1,0 1,0-1,0 0,0 0,0 0,0 0,0 0,1-1,0 1,9-7,0-1,-1 0,0-1,0 0,-1 0,0-1,-1 0,0-1,4-7,16-17,24-43,-52 78,-1-1,1 1,-1 0,1-1,0 1,-1 0,1-1,0 1,-1 0,1 0,0 0,-1-1,1 1,0 0,-1 0,1 0,0 0,-1 0,1 0,0 0,0 1,-1-1,1 0,0 0,-1 0,1 1,-1-1,1 0,0 1,-1-1,1 1,-1-1,1 0,-1 1,1-1,-1 1,1 0,-1-1,1 1,-1-1,0 1,1 0,-1-1,0 1,0-1,1 1,-1 0,0 0,0-1,0 1,0 0,0 0,8 39,25 82,-32-118,1-1,0 0,0 1,0-1,1 0,-1 0,1 0,0-1,-1 1,1-1,0 1,1-1,-1 0,0 0,1 0,-1-1,1 1,-1-1,1 0,0 0,0 0,-1 0,1-1,0 1,0-1,0 0,0-1,-1 1,1 0,0-1,1 0,7-5,0 0,0-1,0-1,-1 0,0 0,0-1,-1-1,0 1,-1-2,0 1,-1-1,0-1,-1 1,0-1,0-1,3-11,-2 9,-4 9,0 0,-1-1,0 1,0-1,0 0,-1 0,0 0,-1 0,1 0,-1 0,-1 0,1-1,-1 1,-1 0,0-5,-5-5</inkml:trace>
  <inkml:trace contextRef="#ctx0" brushRef="#br0" timeOffset="1011.329">1021 0,'16'56,"-15"-34,-2 0,-1-1,0 1,-2-1,0 1,-1-1,-2-1,-2 6,9-24,-57 151,55-150,1-1,-1 1,1-1,0 1,0 0,0-1,1 1,-1 0,1 0,-1 0,1-1,0 1,0 0,0 0,0 0,1 0,-1-1,1 1,0 0,-1 0,1-1,1 1,-1 0,0-1,1 1,-1-1,1 0,0 1,-1-1,1 0,0 0,0 0,1-1,-1 1,0 0,1-1,-1 1,1-1,-1 0,1 0,0 0,-1 0,1 0,2 0,10 0,-1 0,1-1,0 0,0-1,0-1,0 0,-1-1,1-1,6-3,109-6,-106 13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0:57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31,'226'17,"-176"-11,0-2,1-3,-1-2,0-2,36-7,-15 3,286-11,-212 5,1 6,46 9,-56-1,-112-1</inkml:trace>
  <inkml:trace contextRef="#ctx0" brushRef="#br0" timeOffset="1286.246">241 201,'2'1,"-1"1,0-1,0 1,0-1,0 1,0 0,0-1,0 1,0 0,-1 0,1-1,0 1,-1 0,0 0,1 0,-1 0,0 0,0 0,0 0,0 0,-1-1,1 1,0 0,-1 0,1 0,-1 0,0-1,0 1,0 1,1-1,-19 61,-3 0,-2-2,-3 0,-3-2,-2-1,-3-1,20-31,-26 55,41-81,-1 1,1 0,0 0,-1 0,1-1,0 1,-1 0,1 0,0 0,0 0,0 0,0 0,0-1,0 1,0 0,0 0,0 0,0 0,0 0,0 0,1-1,-1 1,0 0,1 0,-1 0,1-1,-1 1,1 0,-1 0,1-1,-1 1,1 0,0-1,-1 1,1-1,0 1,0-1,-1 1,1-1,0 1,0-1,0 0,0 0,-1 1,1-1,0 0,0 0,0 0,0 0,0 0,0 0,0 0,-1 0,2 0,48-11,92-56,-122 59,-4 0</inkml:trace>
  <inkml:trace contextRef="#ctx0" brushRef="#br0" timeOffset="1950.257">523 568,'-235'339,"281"-383,121-162,-94 138,-71 69,0-1,0 0,0 1,0-1,0 1,0-1,0 1,0 0,0 0,0 0,0 0,0 0,-1 0,1 1,0-1,-1 1,1-1,-1 1,0 0,0-1,1 1,-1 0,0 0,0 0,0 0,-1-1,1 2,0-1,-1 0,0 0,1 0,-1 0,0 0,0 0,0 0,0 0,0 0,-1 1,1-1,3 12,3 7,-3-4,2-1,0 0,0 0,2 0,0 0,1-1,0-1,3 3,2-3</inkml:trace>
  <inkml:trace contextRef="#ctx0" brushRef="#br0" timeOffset="2217.779">354 822,'24'5,"18"-4,5-1,1-1,-3-1,-10 1</inkml:trace>
  <inkml:trace contextRef="#ctx0" brushRef="#br0" timeOffset="3141.253">298 765,'-5'0,"-6"0,-2 5,-3 1,-3 0,-4 4,2-5,5-3</inkml:trace>
  <inkml:trace contextRef="#ctx0" brushRef="#br0" timeOffset="5134.452">1257 370,'-2'-2,"1"0,-1 0,1 0,-1 0,1 1,-1-1,0 1,0-1,0 1,0 0,0 0,0 0,0 0,0 0,0 0,-1 0,1 1,0-1,-1 1,1 0,0 0,-1-1,1 2,0-1,-1 0,0 0,-5-1,-1 1,1 0,0 1,-1 0,1 0,0 1,0 0,0 0,0 1,0 0,0 0,1 1,0 0,0 0,0 1,0 0,0 0,1 0,0 1,0 0,1 1,0-1,0 1,0 0,1 0,-3 6,7-11,0 0,-1 0,1 0,0 0,1 0,-1 0,0 0,0 0,1 0,-1 0,1 0,0 0,0 0,0 0,0-1,0 1,0 0,0 0,0-1,1 1,-1-1,1 1,-1-1,1 0,-1 1,1-1,0 0,0 0,-1 0,1 0,0-1,1 1,64 23,-62-23,75 28,-78-29,0 1,-1 0,1 1,0-1,-1 0,0 0,1 1,-1-1,0 0,1 1,-1-1,0 1,0 0,0-1,-1 1,1 0,0 0,-1-1,1 1,-1 0,1 0,-1 0,0 0,0 0,0 0,0 0,0 0,0-1,-1 1,1 0,0 0,-1 0,0 0,1-1,-1 1,0 0,0 0,0-1,0 1,0-1,-1 2,-9 12,0 0,-1-1,0 0,-2-1,1 0,-1-1,-1-1,0 0,-1-1,0-1,-6 2,-35 1,47-17</inkml:trace>
  <inkml:trace contextRef="#ctx0" brushRef="#br0" timeOffset="5383.816">1567 568,'-5'34,"-6"15,-6 0,0-9</inkml:trace>
  <inkml:trace contextRef="#ctx0" brushRef="#br0" timeOffset="5634.404">1652 59,'0'0</inkml:trace>
  <inkml:trace contextRef="#ctx0" brushRef="#br0" timeOffset="6056.519">1850 737,'205'-273,"-205"272,0 0,1 0,-1 0,0 0,0 0,1 0,-1 0,1 0,-1 1,1-1,-1 0,1 0,0 0,-1 0,1 1,0-1,-1 0,1 1,0-1,0 0,0 1,0-1,0 1,-1 0,1-1,0 1,0 0,0-1,0 1,0 0,0 0,0 0,0 0,0 0,0 0,0 0,1 0,-1 0,0 1,-1-1,1 0,0 1,0-1,0 0,0 1,0-1,0 1,0 0,0-1,-1 1,1 0,0-1,-1 1,1 0,0 0,-1 0,1-1,-1 1,1 0,-1 0,-17 159,18-156,0-1,0 1,0-1,0 1,1-1,0 0,-1 0,1 0,1 0,-1 0,0 0,1 0,-1-1,1 1,0-1,0 0,0 0,0 0,0 0,0-1,0 1,1-1,-1 1,1-1,-1 0,1-1,-1 1,1-1,-1 1,1-1,0 0,-1 0,1-1,-1 1,1-1,0 0,-1 0,1 0,-1 0,0 0,1-1,-1 0,0 0,0 0,0 0,0 0,0-1,15-11,-2-1,0 0,-1-1,0-1,-1 0,-1-1,-1-1,-1 0,8-16,11-16,-17 31,0 0,-1-1,-1-1,-1 0,-1 0,-1-1,-1 0,-1 0,-1-1,0-9,-8 10,-2 4</inkml:trace>
  <inkml:trace contextRef="#ctx0" brushRef="#br0" timeOffset="6473.736">2894 172,'-24'33,"2"0,2 1,0 2,3 0,1 1,2 0,-5 21,17-52,0 0,0 1,0-1,1 1,0-1,1 1,-1 0,1-1,1 1,-1 0,1-1,0 1,0-1,1 1,0-1,0 0,1 0,0 0,0 0,0 0,0 0,1-1,0 1,0-1,1 0,0-1,0 1,0-1,0 0,0 0,1 0,0-1,-1 0,1 0,1-1,-1 1,9 0,-1 0,0-1,1-1,-1 0,1-1,0-1,-1 0,1-1,-1 0,0-1,0-1,0 0,0-1,0 0,-1-2,0 1,-1-1,1-1,-1 0,-1-1,1-1,-2 1,1-2,-1 1,-1-1,0-1,0 0,-2 0,1-1,-1 0,1-5,-1 2,-1 1,-1-1,-1 0,0 0,-1 0,0 0,-2-1,0-13,-1 24,0-1,-1 0,0 1,-1-1,1 1,-1 0,0 0,-1-1,0 1,0 0,0 1,0-1,-1 1,0-1,0 1,-1 0,1 1,-1-1,0 1,0 0,-1 0,1 0,-3 0,-2 0,-1 0,0 1,0 0,1 0,-1 2,-1-1,1 1,0 1,0 0,0 1,0 0,0 0,0 1,0 1,0 0,0 0,1 1,-1 0,-4 4,-13 3</inkml:trace>
  <inkml:trace contextRef="#ctx0" brushRef="#br0" timeOffset="6722.986">2640 483,'431'-59,"-425"59,0 0,0 0,0 1,0 0,1 0,-1 0,0 1,0 0,-1 0,1 0,0 1,-1 0,1 0,-1 0,0 1,0 0,-1 0,1 0,-1 0,1 1,1 3,-2-3,1 0,0 0,0 0,1 0,0-1,-1 0,2 0,-1 0,0-1,1 0,-1 0,1-1,0 0,0 0,0 0,0-1,0 0,0 0,0-1,43-5,-31-1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21.6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94 199,'-93'-70,"146"137,-41-40,-2 1,0 0,-2 1,-1 0,-1 0,-2 0,0 12,15 570,3-398,8 0,29 84,-16-87,-38-199,0-1,1 0,0 0,0 0,1-1,0 0,1 0,0-1,1 0,0 0,0-1,0 0,1-1,0 0,0 0,0-1,1-1,0 1,0-2,0 0,0 0,1-1,-1 0,5-1,14 8,238 33,-160-25,26 5,1-6,84-3,-83-14,287 11,-41 25,-51-8,69-14,2826-14,-2683-29,-414 25,-128 4,-1 0,1 0,-1 0,1 0,-1 0,1 0,-1-1,0 1,0 0,1 0,-1 0,0-1,0 1,0 0,0 0,-1 0,1-1,0 1,0 0,-1 0,1 0,-1-1,1 1,-1 0,1 0,-1 0,0 0,1 0,-1 0,0 0,0 0,0 1,0-1,0 0,0 0,0 1,0-1,0 1,0-1,0 1,0-1,0 1,-1-1,1 1,0 0,-1 0,-11-12,-3-11,2 0,1-1,0 0,2-1,1 0,1-1,1 0,1-1,2 0,0-2,-2-4,-71-282,35 124,15 82,5 0,4-1,6-1,4-1,5-17,11 69,3 1,2-1,2 2,4 0,19-44,0-6,-32 94,-3 11,0 0,0 1,0-1,0 0,-1 0,1 0,-1 0,0 0,0 0,0-1,0 1,-1 0,1-1,-1 1,0 0,0-1,0 1,0 0,-1-1,1 1,-1 0,0-1,0 1,0 0,0 0,-1 0,1 0,-1 0,0 0,0 0,0 1,0-1,0 1,0-1,-1 1,1 0,-1 0,0 0,0 0,0 0,-2 0,-139-4,93 9,-244-13,-543-19,248-6,-346-4,-2421 40,3313 3,-1 1,1 2,0 3,1 1,0 2,0 2,40-14,-120 37,71-39,47-5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31.9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30,'62'33,"-37"-26,0 0,0-2,0-1,1 0,0-2,-1-1,1-1,0-2,17-3,244-23,642 27,-304 1,-456-25,-107 10,-92 1,-290 12,-135 13,173 6,-162-15,216-3,59 28,148-26,-52 16,60-5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3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1,'-78'28,"47"-23,-200 47,165-33,32-11,1 2,0 1,1 1,0 2,-10 7,41-20,0-1,0 0,0 0,0 1,0-1,0 1,0-1,1 1,-1-1,0 1,0-1,0 1,0 0,1-1,-1 1,0 0,1 0,-1 0,0 0,1-1,-1 1,1 0,0 0,-1 0,1 0,0 0,-1 0,1 0,0 0,0 0,0 0,0 0,0 1,0-1,0 0,0 0,1 0,-1 0,0 0,0 0,1 0,-1 0,1-1,-1 1,1 0,-1 0,1 0,0 0,-1 0,1-1,0 1,0 0,0-1,-1 1,1 0,0-1,0 1,0-1,11 6,0-1,0 0,1-1,0-1,-1 0,1 0,0-1,0-1,5 0,46 7,-35-2,-18-5,0 0,0 1,0 1,0-1,-1 2,1-1,-1 2,0-1,0 1,-1 1,1 0,-1 0,4 4,-13-7,1 0,0 0,-1-1,0 1,0 0,0 0,0 0,0 0,0 0,-1-1,1 1,-1 0,0 0,0 0,0-1,0 1,0-1,-1 1,1-1,-1 1,1-1,-1 0,0 0,0 0,0 0,0 0,-1 0,1 0,0-1,-1 1,1-1,-1 0,0 1,1-1,-1 0,0-1,0 1,1-1,-2 1,2 0,-316 143,127-34,105-53,85-56,1-1,-1 1,0-1,1 1,-1 0,1 0,-1-1,1 1,-1 0,1 0,-1 0,1-1,0 1,-1 0,1 0,0 0,0 0,0 0,0 0,0-1,0 1,0 0,0 0,0 0,0 0,0 0,1 0,-1 0,0-1,1 1,-1 0,0 0,1 0,-1-1,1 1,-1 0,1 0,0-1,-1 1,1 0,0-1,-1 1,1-1,0 1,0-1,-1 1,1-1,0 0,0 1,0-1,0 0,0 0,0 0,-1 0,1 1,0-1,58 16,-56-16,47 7,1-3,0-2,0-2,1-3,39 1,-32 2,-35 0</inkml:trace>
  <inkml:trace contextRef="#ctx0" brushRef="#br0" timeOffset="564.444">1192 114,'-18'73,"10"-27,-89 373,90-383,7-37,0 1,0 0,1-1,-1 1,0 0,1 0,-1-1,0 1,1 0,-1 0,1 0,-1-1,0 1,1 0,-1 0,1 0,-1 0,1 0,-1 0,0 0,1 0,-1 0,1 0,-1 0,0 0,1 0,-1 0,1 0,-1 1,0-1,1 0,-1 0,1 0,-1 1,0-1,1 0,-1 1,0-1,0 0,1 0,-1 1,0-1,0 0,1 1,-1-1,0 1,0-1,0 0,0 1,1-1,-1 1,0-1,0 0,0 1,0-1,0 1,0-1,0 1,0-1,0 0,0 1,-1-1,1 1,67-95,-56 67</inkml:trace>
  <inkml:trace contextRef="#ctx0" brushRef="#br0" timeOffset="859.51">1135 114,'15'5,"13"1,8 1,2-7,0-3,-3-1,-1 0,-3 1,-1 1,-1-4,-1-1,0 0,0 2,0-3,-5 5,-11 2,-8 7,-4 1</inkml:trace>
  <inkml:trace contextRef="#ctx0" brushRef="#br0" timeOffset="1109.463">1135 453,'29'15,"24"4,7-6,-1-5,-6-3,-8-3,-5-7,-6-3,-9-4,-3 0,-6 2</inkml:trace>
  <inkml:trace contextRef="#ctx0" brushRef="#br0" timeOffset="1445.704">1897 453,'-14'29,"-10"19,-6 6,3-2,1-4,4-5,2-6,4-5,0-6,3-9</inkml:trace>
  <inkml:trace contextRef="#ctx0" brushRef="#br0" timeOffset="1728.168">1700 453,'14'19,"15"16,6 7,3 1,-5-2,-3-8,-3-5,0-2,-6-1,-5-4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4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141 198,'5'0,"6"0,7 0,4 0,4 0,1 0,3 0,-1 0,0 0,1 0,-2 0,1 0,0 0,-1 0,0 0,-4 4,-7 3</inkml:trace>
  <inkml:trace contextRef="#ctx0" brushRef="#br0" timeOffset="297.087">0 452,'44'0,"27"0,8-5,-5-1,-11 0,-11 1,-9 1,-8 2,-4 1,-4 1,0 0,-6 0</inkml:trace>
  <inkml:trace contextRef="#ctx0" brushRef="#br0" timeOffset="749.811">1439 0,'-46'17,"1"3,1 1,1 2,0 2,-5 6,39-23,0 1,0 0,1 0,0 1,0 0,1 1,1-1,0 1,0 1,1-1,1 1,-1-1,2 2,0-1,0 0,2 0,-1 1,1-1,1 1,0-1,1 1,0-1,1 1,1-1,0 0,0 0,1 0,1 0,0-1,0 0,1 0,1 0,-1 0,2-1,0 0,0-1,1 0,0 0,0-1,5 3,0-4,0-1,0-1,0-1,1 0,0-1,0 0,0-1,0-1,0 0,0-1,0-1,0 0,0-1,0-1,-1 0,1-1,-1 0,0-2,0 1,0-2,-1 0,1 0,2-4,8-1,-1-1,-1 0,0-2,-1 0,-1-2,0 0,-1-1,-1-1,-1-1,-1 0,0-1,-2-1,0 0,6-17,-18 33,0 0,-1-1,1 1,-1-1,-1 1,1-1,-1 0,0 1,-1-1,0 1,0-1,0 0,0 1,-1 0,-1-1,1 1,-1 0,0 0,0 0,0 1,-1-1,0 1,0 0,-3-3,-8-10</inkml:trace>
  <inkml:trace contextRef="#ctx0" brushRef="#br0" timeOffset="1021.461">818 169,'49'24,"1"-2,0-3,1-1,1-3,1-2,0-3,0-2,18 0,19-4,0-3,-1-4,41-8,59-3,186-16,-349 30,-2 1</inkml:trace>
  <inkml:trace contextRef="#ctx0" brushRef="#br0" timeOffset="2664.512">1778 198,'-47'-62,"33"50,0 1,0 0,-1 1,0 1,-1 0,0 1,0 1,-1 1,0 0,0 1,0 1,-1 0,0 1,1 2,-1-1,-14 2,-55 26,73-15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1:56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0 254,'83'1,"224"-13,-179 0,1 6,39 6,-161 0,0 0,-1 0,0 0,1 0,-1 1,0 0,1 0,-1 1,0 0,0 0,0 0,-1 1,1 0,4 3,2 5</inkml:trace>
  <inkml:trace contextRef="#ctx0" brushRef="#br0" timeOffset="263.789">57 536,'48'-5,"40"-6,9-2,-1 2,-13 3,-16 2,-9 3,-10-4,-8 1,-7 0,-3 2,-3 1,0 1,-1 1,0 1,1-5,-4-1</inkml:trace>
  <inkml:trace contextRef="#ctx0" brushRef="#br0" timeOffset="634.798">650 0,'211'122,"27"5,-234-126,0 1,0 0,0 0,0 0,0 0,-1 1,1-1,-1 1,0 0,0 0,0 0,0 0,0 1,-1-1,0 1,1 0,-1 0,0 0,-1 0,1 0,-1 0,0 0,0 0,0 1,-1-1,1 0,-1 1,0-1,0 0,-1 1,1-1,-1 0,0 0,0 1,0-1,-1 0,1 0,-1 0,-2 3,-12 13,-1 0,-1-1,-1-1,0-1,-1 0,-1-2,-1 0,0-1,-9 3,-8 7,-116 83,138-93,4-2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4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8 167,'-2'11,"0"0,0 0,1 0,0 1,1-1,0 0,1 0,1 0,-1 0,2 0,-1 0,1 0,1-1,0 1,1-1,0 0,4 6,-7-14,1 1,-1-1,1 0,0 0,0 0,0 0,0 0,0-1,0 1,0-1,1 0,-1 0,0 0,1 0,-1-1,1 0,-1 1,1-1,-1 0,1 0,-1-1,0 1,1-1,-1 0,1 0,-1 0,0 0,0-1,1 1,-1-1,1-1,87-69,-83 64,0 0,0-1,-1 0,0 0,0-1,-1 0,0 0,-1 0,0-1,-1 1,0-1,-1-1,0 1,-1 0,1-8,-4 15,0 1,0-1,0 1,-1-1,1 1,-1 0,0 0,0 0,0 0,0 0,-1 0,1 0,-1 1,0-1,0 1,0 0,0 0,0 0,0 0,0 1,-1-1,1 1,0 0,-1 0,0 0,1 0,-1 0,1 1,-1 0,0 0,1 0,-1 0,0 0,1 1,-1 0,1 0,-2 0,-20-1</inkml:trace>
  <inkml:trace contextRef="#ctx0" brushRef="#br0" timeOffset="416.92">742 27,'-20'10,"1"-3,1 1,0 2,1-1,0 2,0 0,1 1,1 1,0 0,0 1,2 1,-7 8,19-20,0 0,0 0,0 0,0 0,1 0,-1 0,1 0,-1 0,1 0,0 0,1 0,-1 0,0 0,1 0,0 0,0 0,-1 0,2-1,-1 1,0 0,1 0,-1-1,1 1,0-1,-1 1,1-1,1 0,-1 0,0 0,0 0,1 0,-1 0,1-1,0 1,-1-1,1 0,0 1,0-1,0-1,0 1,0 0,0-1,0 1,49 34,-49-31,-1-1,0 0,0 1,0 0,0-1,-1 1,1 0,-1 0,0 0,0 0,0 0,-1 0,1 0,-1 0,0 0,0 0,-1 0,1 0,-1 0,0 0,0 0,0 0,-1 0,1-1,-1 1,0 0,0-1,0 1,0-1,-1 0,1 0,-1 0,0 0,0 0,0 0,0-1,-1 0,1 1,-1-1,1 0,-1-1,0 1,0-1,1 0,-1 0,-2 1,-49 8,30-8</inkml:trace>
  <inkml:trace contextRef="#ctx0" brushRef="#br0" timeOffset="2821.848">1250 27,'-16'6,"0"1,0 1,1 0,0 2,1-1,0 2,0 0,1 0,1 2,0-1,1 1,0 1,1 0,0 1,-5 10,10-7,0 0,0 0,2 1,0-1,1 1,1 0,1 0,1-1,0 1,2 0,2 9,-5-18,1 0,0 0,1 0,0 0,0 0,1-1,0 1,1-1,0 0,0 0,1 0,0-1,1 0,0 0,0 0,1 0,0-1,0 0,1-1,-1 0,1 0,1 0,-1-1,1 0,0-1,0 0,1-1,-1 1,1-2,-1 1,1-1,0-1,0 0,8 0,4-7,0-1,0-1,-1 0,0-2,-1-1,0 0,-1-1,0-1,-1-1,0-1,-2 0,1-1,-2-1,0-1,-1 0,-1-1,-1 0,0-1,0-3,-4 8,-1 0,-1-1,0 0,-1-1,-1 1,0-1,-1 0,-1 0,-1 0,0 0,-1-8,-1 16,0 0,0 1,-1-1,0 1,-1-1,0 1,0 0,-1 0,1 0,-2 0,1 1,-1-1,0 1,-1 0,0 1,0-1,0 1,-1 1,0-1,0 1,0 0,-1 1,0-1,0 2,0 0,0 0,0 1,0 0,0 0,-1 1,1 0,-1 0,1 1,-1 0,1 1,0 0,-1 0,1 0,0 1,-4 2,-13 2</inkml:trace>
  <inkml:trace contextRef="#ctx0" brushRef="#br0" timeOffset="3120.151">1024 224,'310'63,"-241"-40,-61-19,0 0,0 0,0-1,0-1,1 1,-1-1,1-1,0 0,-1 0,1 0,0-1,0-1,7 0,49-17,-44 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02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48,'0'369,"-2"-343,-1 0,-1-1,-1 1,-2-1,0 0,-2 1,0 3,3-10</inkml:trace>
  <inkml:trace contextRef="#ctx0" brushRef="#br0" timeOffset="322.38">309 77,'67'-9,"32"-4,3 1,-5 2,-15 3,-16 2,-15-2,-11 0,-8 1,-4 6,-2 3,-1 2,-5 4,-5 1</inkml:trace>
  <inkml:trace contextRef="#ctx0" brushRef="#br0" timeOffset="1238.322">1353 331,'-5'-2,"0"-1,0 1,0 0,0 0,0 1,-1 0,1 0,0 0,-1 0,1 1,-1 0,1 0,-1 1,1-1,0 1,-1 0,1 1,0-1,0 1,0 0,0 0,0 1,0 0,0-1,1 2,0-1,-1 0,1 1,0 0,1 0,-1 0,-1 3,-1-1,0 1,0-1,1 1,0 1,1-1,0 1,0-1,0 1,1 0,0 1,1-1,0 0,0 1,0-1,1 1,1 0,0-1,0 1,0 0,1-1,0 1,1 0,0-1,0 0,1 1,0-1,1 0,0-1,0 2,-1-4,1-1,-1 1,1-1,0 0,0-1,0 1,0-1,1 1,-1-1,1 0,0-1,0 1,0-1,0 0,1-1,-1 1,0-1,1 0,-1 0,1 0,-1-1,1 0,-1 0,1-1,-1 1,1-1,3-1,18-4,-2 0</inkml:trace>
  <inkml:trace contextRef="#ctx0" brushRef="#br0" timeOffset="3371.035">393 444,'-5'0,"-6"0,-6 0,-5 0,-4 0,-2 0,-1 0,0 5,-1 1,1 0,0-1,0-2,1 4,0 1,-1-2,6-1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14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1553 329,'33'-5,"26"-1,8-5,-4-1,-6 3,-10 2,-11 7,-13 4</inkml:trace>
  <inkml:trace contextRef="#ctx0" brushRef="#br0" timeOffset="250.325">1524 554,'38'0,"33"-5,8-1,-5 0,-4-4,-10 1,-15 0</inkml:trace>
  <inkml:trace contextRef="#ctx0" brushRef="#br0" timeOffset="526.236">2455 244,'-10'15,"0"1,1 1,1-1,1 1,0 1,1-1,1 1,1 0,0 0,1 1,1-1,1 1,1-1,1 8,0-21,0 0,0 0,0 0,1 0,0 0,0 0,0-1,1 1,-1-1,1 1,0-1,0 0,1 0,-1-1,1 1,0-1,0 0,0 0,0 0,1 0,-1-1,1 1,0-1,-1 0,1-1,0 1,0-1,0 0,0 0,1-1,158-2,-162 2,15-3,0 0,-1-1,1-1,-1-1,0 0,0-1,-1-1,0 0,0-1,-1-1,0 0,-1-1,0-1,-1 1,0-2,-1 0,0 0,-1-1,-1-1,0 1,-1-2,-1 1,0-1,-1 0,0 0,-2-1,2-6,-6 17,0-1,0 1,-1-1,1 1,-1 0,-1-1,1 1,-1 0,0 0,-1 0,1 0,-1 0,0 0,-1 1,1-1,-1 1,0 0,-1 0,1 1,-1-1,0 1,0 0,-2-1,-3-3,-1 1,1 1,-1 0,0 0,-1 1,1 0,-1 1,0 0,0 1,0 1,-11-2,-107 15,95-5</inkml:trace>
  <inkml:trace contextRef="#ctx0" brushRef="#br0" timeOffset="1030.406">2173 357,'-1'1,"1"0,-1 0,0 0,0 0,1 0,-1 0,0 0,1 0,-1 0,1 0,0 0,-1 1,1-1,0 0,0 0,0 1,-1-1,1 0,1 0,-1 1,0-1,0 0,0 0,1 0,-1 1,0-1,1 0,-1 0,1 0,0 0,-1 0,1 0,0 0,-1 0,1 0,0 0,0 0,0 0,0-1,0 1,0 0,0 0,1-1,52 27,-19-21,1-2,0-2,0-1,0-2,0-2,-1 0,35-10,-30 7,586-64,-179 23,-417 46</inkml:trace>
  <inkml:trace contextRef="#ctx0" brushRef="#br0" timeOffset="-1668.678">1 554,'166'-40,"-132"33,0 2,0 1,0 1,1 2,0 1,16 4,-6 7,-26-5</inkml:trace>
  <inkml:trace contextRef="#ctx0" brushRef="#br0" timeOffset="-1302.04">226 273,'0'9,"0"18,0 9,0 4,0-2,0-1,0-2,0 2,0-1,0 0,0-3,0-2,0-1,0-1,0 0,0-1,0-5</inkml:trace>
  <inkml:trace contextRef="#ctx0" brushRef="#br0" timeOffset="-623.234">1186 46,'-16'-7,"1"-1,-1 2,0 0,-1 1,0 1,1 0,-10 0,22 3,0 1,-1 0,1-1,0 2,0-1,0 0,0 1,0 0,0 0,0 0,0 0,0 1,0 0,0 0,1 0,-1 0,1 0,-1 1,1-1,0 1,0 0,0 0,0 0,1 0,-1 1,1-1,0 1,0 0,0-1,0 1,1 0,-1 4,-20 136,-31 101,42-215,4-14,1 1,1 0,0 0,1 1,1-1,1 1,0 11,2-27,0 1,1 0,-1-1,1 1,-1-1,1 1,0-1,0 1,0-1,1 1,-1-1,0 0,1 0,-1 0,1 0,0 0,0 0,0 0,0 0,0-1,0 1,0-1,1 0,-1 1,0-1,1 0,-1 0,1-1,0 1,-1 0,1-1,-1 1,1-1,0 0,93-11,3-20,-76 23</inkml:trace>
  <inkml:trace contextRef="#ctx0" brushRef="#br0" timeOffset="-333.675">790 357,'34'-5,"34"-6,12-2,-4-2,-10 0,-11 3,-15 4</inkml:trace>
  <inkml:trace contextRef="#ctx0" brushRef="#br0" timeOffset="3049.514">1467 696,'-4'10,"-12"12,-3 8,-3 3,3 1,-1-6,3-2,0-6,2-1,0-4,2 0,-2-3,2-2</inkml:trace>
  <inkml:trace contextRef="#ctx0" brushRef="#br0" timeOffset="3295.003">1242 724,'5'24,"11"12,3 6,2-5,-1-4,0-7,-3-4,0-5,2-1,3-3,-3 1,-4-2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3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85 171,'369'0,"-257"-17,-102 19,-7 2</inkml:trace>
  <inkml:trace contextRef="#ctx0" brushRef="#br0" timeOffset="308.146">0 397,'29'4,"29"-2,9-2,-3-2,-1-4,-8-2,-7 1,-8 1,-6 2,-3-3,-3 0,-1 0,-5 3</inkml:trace>
  <inkml:trace contextRef="#ctx0" brushRef="#br0" timeOffset="752.254">338 1,'30'33,"-6"-16,1-2,0-1,1-1,0-1,1-1,0-2,1-1,2 0,110 40,-137-47,0 0,-1 1,1-1,0 1,-1-1,0 1,1 0,-1 0,0 0,0 0,0 0,0 1,0-1,0 0,-1 1,1 0,-1-1,0 1,0 0,0 0,0-1,0 1,-1 0,1 0,-1 0,0 0,0 0,0 0,0 0,0 0,0 0,-1 0,0 0,0 1,-2 5,0-1,0 0,-1 0,0 0,-1 0,1 0,-2-1,1 0,-1 0,-5 6,-9 6,-1 0,0-1,-1-1,-1-1,-23 12,-229 134,254-149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6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28,'19'0,"16"0,7 0,1 0,-2 0,-3 0,-4 0,-2 0,-2 0,-1-5,-1-1,0 0,-1 1,1 2,-5 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29,'39'0,"27"-5,6-1,-3 0,-9 1,-10 1,-14 2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5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76,'-45'-19,"23"9,1 0,-1 2,-1 1,1 0,-1 2,-1 1,-14-1,30 6,0 1,0 1,0-1,1 1,-1 1,1-1,0 1,0 1,0-1,0 1,1 0,0 1,0-1,0 1,0 0,1 1,0 0,1-1,0 1,0 1,0-1,1 1,0-1,0 1,1 0,0 0,0 0,1 0,0 0,1 1,0 3,-28 129,17 28,-18 57,28-220,0-5,0 0,0 1,0-1,0 1,0-1,1 1,-1-1,0 1,1 0,0-1,-1 1,1 0,0-1,0 1,0 0,0-1,0 1,0 0,0-1,1 1,-1 0,1-1,-1 1,1-1,-1 1,1-1,0 1,0-1,0 1,0-1,0 0,0 1,0-1,0 0,1 0,-1 0,0 0,1 0,-1 0,1 0,-1-1,1 1,-1 0,1-1,0 1,-1-1,1 0,105-35,58 0,-140 34</inkml:trace>
  <inkml:trace contextRef="#ctx0" brushRef="#br0" timeOffset="264.741">1 415,'29'0,"28"0,10 0,-2 0,-7 0,-9 0,-7 0,-7 0,-4 0,-8 0</inkml:trace>
  <inkml:trace contextRef="#ctx0" brushRef="#br0" timeOffset="645.742">932 584,'-5'9,"-6"9,-1 6,-4-2,2 1,-3 1,3 1,-2-3,2-1,-2-4,3 0,3-3</inkml:trace>
  <inkml:trace contextRef="#ctx0" brushRef="#br0" timeOffset="914.028">707 556,'19'14,"21"15,4 7,-2-3,-7-2,-5-6,-8-3,-2-4,-5-2,0-3,2 2,3-3,-2-2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29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0,'0'20,"-5"29,-1 12,-1 0,2-5,2-8,1-7,0-5,2-5,0-2,-5-2,-1 0,1-1,0 1,2 1,1-5</inkml:trace>
  <inkml:trace contextRef="#ctx0" brushRef="#br0" timeOffset="279.574">0 113,'29'-14,"28"-5,10 0,3 4,-6 5,-9 3,-4 4,-6 1,-5 2,-6 1,-3 0,-3 0,0-1,-1 1,0-1,-5 0</inkml:trace>
  <inkml:trace contextRef="#ctx0" brushRef="#br0" timeOffset="668.178">762 339,'-20'38,"-5"18,1 4,9-4,7-6,11-11,8-13,8-11,5-7,4-6,1-3,2-6,-1-2,0-4,-1-5,0 1,-5 3</inkml:trace>
  <inkml:trace contextRef="#ctx0" brushRef="#br0" timeOffset="933.175">1185 339,'-16'15,"0"1,2 0,-1 1,2 1,1 0,0 1,1 0,1 1,-7 20,15-37,1 0,-1 0,1 0,0 0,0 0,1 0,-1 0,1 0,-1 0,1 0,0 0,0 0,0 0,1 1,-1-1,1 0,-1 0,1 0,0 0,0 0,1 0,-1-1,0 1,1 0,0-1,0 1,0-1,0 1,0-1,0 0,0 0,1 0,-1 0,1 0,0-1,-1 1,1-1,0 1,3 0,5-2,0 0,0 0,0-1,0 0,0-1,0-1,-1 1,1-2,-1 1,0-1,0-1,0 0,0-1,-1 1,0-2,0 1,0-1,-1-1,0 0,-1 0,5-6,-9 9,-1 1,0-1,0 1,0-1,0 0,-1 0,0 0,0 0,0 0,-1 0,1 0,-1 0,0 0,-1 0,1 0,-1 0,0 0,0 0,-1 0,0 1,1-1,-2 0,1 1,0-1,-1 1,0 0,0 0,0 0,0 0,-1 1,0-1,1 1,-1 0,-1 0,1 0,0 0,-1 1,1 0,-1 0,0 0,-2 0,-15-3</inkml:trace>
  <inkml:trace contextRef="#ctx0" brushRef="#br0" timeOffset="1482.031">1636 254,'-48'36,"42"-33,0 0,1 0,0 1,-1-1,1 1,1 0,-1 1,1-1,-1 1,1 0,0 0,1 0,0 0,-1 1,0 4,3-8,1 0,0 0,0 0,0 0,0-1,1 1,-1 0,0 0,1 0,-1 0,1 0,0 0,0-1,0 1,-1 0,2-1,-1 1,0 0,0-1,0 1,1-1,-1 0,1 1,-1-1,1 0,-1 0,1 0,0 0,0 0,-1-1,1 1,1 0,69 21,-61-20,-6-1,75 27,-78-27,0 0,0 0,0 0,-1 1,1-1,-1 0,1 1,-1-1,1 1,-1-1,0 1,0 0,1-1,-1 1,-1 0,1 0,0 0,0 0,-1 0,1 0,-1 0,1 0,-1 0,0 0,0 0,0 0,0 0,0 0,-1 0,1 0,0 0,-1 0,0 0,1 0,-1 0,0 0,0-1,0 2,-3 3,0 0,0 0,-1 0,1 0,-1 0,-1-1,1 0,-1 0,0-1,0 1,0-1,0-1,-1 1,0-1,1 0,-1 0,0-1,-1 0,1-1,0 1,0-1,-1 0,1-1,-2 0,-15 1</inkml:trace>
  <inkml:trace contextRef="#ctx0" brushRef="#br0" timeOffset="1931.731">2173 225,'-14'10,"0"0,1 0,0 1,1 1,1 0,-1 0,2 1,0 1,1 0,0 0,1 1,0 0,1 0,1 1,1 0,0 0,-1 11,5-22,0 0,1 0,-1 0,1 1,1-1,-1 0,1 0,0 0,0 0,0 1,1-2,-1 1,1 0,1 0,-1 0,1-1,-1 0,1 1,1-1,-1 0,0 0,1-1,0 1,0-1,0 0,0 0,1 0,-1 0,1-1,0 1,-1-1,1-1,0 1,0-1,0 0,1 0,-1 0,4 0,0 0,1 1,0-1,-1 0,1-1,0 0,0-1,-1 0,1-1,0 0,-1 0,0-1,1 0,-1 0,0-1,-1-1,1 1,-1-1,1-1,-2 0,1 0,-1 0,0-1,0 0,6-8,-6 5,0 0,0-1,-1 0,0 0,-1 0,0-1,-1 0,0 0,-1 0,0 0,-1 0,0-5,-1 12,-1 0,0 0,0 0,0 0,-1 0,1 0,-1 0,0 1,-1-1,1 0,-1 1,0-1,0 1,0-1,-1 1,1 0,-1 0,0 0,-1 0,1 0,-1 1,1 0,-1 0,0 0,0 0,0 0,-1 1,1-1,0 1,-1 1,0-1,-1 0,-5-1,-1 1,1 0,-1 1,0 0,0 1,1 0,-1 1,0 0,-9 2,-11 5</inkml:trace>
  <inkml:trace contextRef="#ctx0" brushRef="#br0" timeOffset="2181.006">1976 452,'33'-5,"17"-1,3 0,-1 1,-10 6,-8 3,-9 6,-4 0,-6 5,0-2,1-2,4-3,-2-8,0-4,3-1,2 0,-3 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59,'15'-5,"9"-1,5 0,3 1,1 1,-6-3,-2 0,-1 0,1 2,0 2,1 1,1 1,-4 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39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12,'29'0,"24"0,7 0,-1 0,-6 0,-7-5,-12-1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54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26,'-21'19,"0"2,1 0,1 1,1 1,1 0,1 2,-12 24,22-39,1 0,-1 0,2 1,0-1,0 1,1 1,0-1,1 0,0 0,1 1,0 0,1-1,1 1,-1-1,2 1,-1-1,2 0,0 1,1 2,-1-5,1-1,0 1,0-1,1 0,0 0,0-1,1 1,0-1,0-1,1 1,0-1,0 0,0 0,1-1,0 0,0-1,0 1,0-2,1 1,0-1,0 0,0-1,0 0,6 0,0-1,1-1,-1-1,0 0,0 0,0-2,0 0,0-1,-1 0,1-1,-1 0,0-2,-1 1,1-2,-1 0,-1 0,0-1,0-1,0 0,-2-1,1 0,-1 0,5-9,-6 7,0-1,-1 0,0 0,-2-1,0 0,0 0,-1-1,-1 1,-1-1,0 0,-1 0,0 0,-2 0,0 0,-2-14,0 19,-1 1,-1 0,1 0,-2 0,1 1,-1-1,-1 1,0 0,0 1,-1-1,0 1,0 1,-1-1,0 1,0 1,0-1,-1 1,0 1,-1 0,1 0,-1 1,0 0,0 0,0 1,0 1,-1-1,1 2,-1 0,0 0,-8 1,-46 10,38-4</inkml:trace>
  <inkml:trace contextRef="#ctx0" brushRef="#br0" timeOffset="331.905">4 337,'255'-67,"-251"65,1 1,-1-1,1 1,0 0,0 1,-1-1,1 1,0 0,0 0,-1 1,1-1,0 1,-1 0,1 1,0-1,-1 1,0 0,1 0,-1 0,0 0,0 1,0-1,0 1,-1 0,1 1,-1-1,0 1,1-1,-1 2,1 1,0 1,0-1,1 0,0-1,0 1,1-1,0 0,0 0,0 0,0-1,0 0,1 0,0-1,0 0,0 0,0-1,1 1,-1-1,0-1,1 0,0 0,-1 0,3-1,73-12,-58 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6 186,'27'-23,"2"-3,0 2,2 1,0 1,2 2,34-17,-64 36,-1 0,0-1,0 1,1 0,-1 0,1 0,-1 1,0-1,1 0,0 1,-1 0,1-1,-1 1,1 0,-1 1,1-1,0 0,-1 1,1-1,-1 1,1 0,-1 0,0 0,1 0,-1 0,0 0,0 1,0-1,0 1,0-1,0 1,0 0,0 0,-1 0,1 0,-1 0,1 0,-1 1,0-1,0 0,0 1,-1 9,0 0,-1-1,-1 1,0 0,0-1,-1 1,-1-1,0 0,0 0,-1 0,-1 0,-4 6,-252 444,257-453,0-1,1 1,0 0,0 0,1 0,0 0,0 1,1-1,0 1,1-1,0 1,0 0,1 0,0-1,1 1,0 0,0 0,0-1,1 1,1-1,0 1,0-1,0 0,1 0,0 0,4-3,0-2,0 1,0-1,1 0,-1 0,1-1,0 0,-1-1,1 0,0 0,0-1,0 0,0-1,-1 0,1 0,2-1,16-3,1-1,-1-1,0-1,-1-2,0 0,0-2,15-10,-17 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2:44.2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141 141,'-22'81,"16"-40,3 0,1 0,3 1,3 24,-5-63,1 0,0 1,0-1,1 0,-1 0,1 0,0 0,-1 0,1 0,1 0,-1 0,0 0,1 0,-1 0,1-1,0 1,0 0,0-1,0 0,0 1,1-1,-1 0,1 0,-1-1,1 1,0 0,0-1,0 0,0 1,0-1,0 0,0-1,0 1,0-1,0 1,0-1,1 0,-1 0,0 0,0 0,0-1,0 1,1-1,-1 0,0 0,0 0,0 0,-1-1,1 1,0-1,2-1,69-83,-59 63,-15 22,1 0,-1 1,0-1,1 0,-1 1,0-1,1 0,-1 1,1-1,-1 1,1-1,-1 1,1-1,0 1,-1-1,1 1,-1-1,1 1,0 0,-1-1,1 1,0 0,0 0,-1-1,1 1,0 0,0 0,-1 0,1 0,0 0,0 0,-1 0,1 0,0 1,0-1,-1 0,1 0,0 0,-1 1,1-1,0 0,-1 1,1-1,0 1,-1-1,1 1,-1-1,1 1,-1-1,1 1,21 40,-14-26,-8-11,1-1,0 0,0 0,1 1,-1-1,1 0,-1 0,1 0,0-1,0 1,0 0,1-1,-1 1,1-1,-1 0,1 0,0 0,-1 0,1 0,0-1,0 1,1-1,-1 0,0 0,0 0,1 0,-1-1,0 1,1-1,-1 0,0 0,1 0,-1 0,1-1,-1 1,0-1,0 0,1 0,1-1,8-9,1-1,-2-1,0-1,0 1,-1-2,-1 0,-1 0,0 0,0-1,-2-1,0 0,1-6,5-7,17-52,-23 65</inkml:trace>
  <inkml:trace contextRef="#ctx0" brushRef="#br0" timeOffset="399.763">818 0,'-32'226,"19"-171,12-51,-1-1,1 0,0 1,0-1,0 1,1-1,-1 1,1-1,0 1,-1-1,2 1,-1-1,0 1,1 0,0-1,-1 1,1-1,1 0,-1 1,0-1,1 0,0 0,0 0,0 0,0 0,0 0,0 0,1-1,-1 1,1-1,0 0,0 0,0 0,0 0,0 0,0-1,1 1,0-1,182 11,-63 4,-99-15</inkml:trace>
  <inkml:trace contextRef="#ctx0" brushRef="#br0" timeOffset="782.665">0 650,'131'11,"0"-6,0-5,105-15,43-13,16-1,-215 16,-47 6</inkml:trace>
  <inkml:trace contextRef="#ctx0" brushRef="#br0" timeOffset="7288.58">592 818,'0'0,"1"0,-1-1,0 1,0-1,1 1,-1 0,0-1,1 1,-1 0,0-1,1 1,-1 0,0 0,1-1,-1 1,1 0,-1 0,0 0,1 0,-1-1,1 1,-1 0,1 0,-1 0,1 0,-1 0,0 0,1 0,-1 0,1 0,-1 0,1 1,-1-1,0 0,1 0,-1 0,1 0,-1 1,0-1,1 0,-1 0,1 1,-1-1,0 0,1 1,-1-1,0 0,0 1,1-1,-1 0,0 1,0-1,0 1,1-1,-1 1,0-1,0 0,0 1,0-1,0 1,0-1,0 1,0-1,0 1,0-1,0 0,0 1,0-1,0 1,-1-1,-1 35,-10 3,-2 0,-2-2,-1 0,-17 26,32-59,-125 222,119-210,2-7,2 1,-1-1,1 1,0-1,1 1,0 0,0 0,1 1,0-1,1 0,0 1,1-1,-1 1,2-1,0 6,2-12,0 0,0 0,0 0,0 0,0-1,1 0,-1 1,1-1,0 0,-1-1,1 1,0-1,0 0,0 0,0 0,0 0,0-1,1 1,-1-1,0 0,0-1,0 1,0-1,0 1,0-1,0 0,0-1,0 1,0-1,0 0,0 0,-1 0,2-1,8-1,16-6,0 2,1 1,1 2,-1 0,15 2,-21 2</inkml:trace>
  <inkml:trace contextRef="#ctx0" brushRef="#br0" timeOffset="7886.134">959 1242,'-185'282,"398"-536,-150 191,-60 63,-1 0,0 1,0-1,1 1,-1 0,0 0,0 0,0 0,0 0,0 0,0 0,0 1,0-1,0 1,-1-1,1 1,-1 0,1 0,-1-1,0 1,1 0,-1 0,0 0,0 1,0-1,-1 0,1 0,0 0,-1 1,0-1,1 0,-1 1,0-1,0 0,0 1,-1 0,14 185,-11-174,-4-7</inkml:trace>
  <inkml:trace contextRef="#ctx0" brushRef="#br0" timeOffset="8118.801">903 1384,'19'4,"21"3,8-1,-4-6,-4-3,-5-1,-3 0,-7 1</inkml:trace>
  <inkml:trace contextRef="#ctx0" brushRef="#br0" timeOffset="8989.826">1777 480,'-24'22,"1"2,0 0,2 1,1 1,1 1,1 1,1 0,2 2,1 0,-10 30,22-56,0 0,0 1,1-1,-1 1,1 0,0-1,1 1,-1 0,1 0,0-1,0 1,0 0,1 0,-1-1,1 1,0 0,1-1,-1 1,1-1,0 1,0-1,0 0,1 0,-1 0,1 0,0 0,0-1,1 1,-1-1,1 0,-1 0,1 0,0 0,0-1,0 0,1 0,-1 0,1 0,-1 0,2-1,6 2,-1-2,1 1,-1-2,1 1,-1-2,1 1,-1-2,1 1,-1-2,0 0,0 0,0 0,0-2,0 1,-1-1,0-1,0 0,7-6,3-2</inkml:trace>
  <inkml:trace contextRef="#ctx0" brushRef="#br0" timeOffset="9267.188">2173 564,'-23'37,"2"1,1 1,2 1,2 1,2 0,0 4,12-41,1-1,-1 0,1 1,-1-1,1 1,0-1,1 1,-1-1,1 1,-1 0,1-1,0 1,0 0,1-1,-1 1,1 0,0-1,0 1,0-1,0 1,1-1,-1 0,1 1,0-1,0 0,0 0,0 0,1-1,-1 1,1 0,0-1,-1 0,1 1,0-1,1 0,-1-1,3 3,4-3,-1 0,1 0,-1-1,1 0,0-1,-1 0,1 0,-1-1,0 0,1-1,-1 0,0 0,0-1,-1 0,1-1,-1 0,0 0,0 0,-1-1,0-1,0 1,0-1,0 0,-1-1,-1 0,1 0,-1 0,-1 0,1-1,-1 1,-1-1,0 0,0-1,-1 1,0 0,0-1,0-6,-1 8,0-1,0 1,-1-1,0 1,0-1,-1 0,0 1,-1 0,0-1,0 1,0 0,-1 0,-1 0,1 0,-1 1,-1-1,1 1,-1 0,0 1,-1-1,0 1,0 0,-5-4,-7 1</inkml:trace>
  <inkml:trace contextRef="#ctx0" brushRef="#br0" timeOffset="9755.795">2765 170,'-38'190,"2"18,31-189,2 2,0-1,2 0,0 0,1 1,1-1,1 1,2 8,-3-26,0-1,0 1,0 0,0-1,0 1,1-1,-1 1,1-1,-1 0,1 0,0 0,0 0,0 0,0 0,1 0,-1-1,0 1,1-1,-1 1,1-1,-1 0,1 0,0 0,-1 0,1-1,0 1,0-1,0 0,-1 0,1 0,0 0,0 0,0 0,-1-1,1 1,0-1,0 0,-1 0,1 0,-1 0,1 0,-1-1,3-1,78-38,-66 31</inkml:trace>
  <inkml:trace contextRef="#ctx0" brushRef="#br0" timeOffset="10020.974">2511 537,'43'0,"29"-5,7-2,-5-4,-11 0,-11 2,-14 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9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0 147,'34'-10,"25"-3,8 1,-3 2,-8 3,-8 3,-8 2,-10 1</inkml:trace>
  <inkml:trace contextRef="#ctx0" brushRef="#br0" timeOffset="205.102">86 344,'33'-5,"31"-6,9-1,-3-4,-9 1,-10 4,-13 2</inkml:trace>
  <inkml:trace contextRef="#ctx0" brushRef="#br0" timeOffset="516.52">876 34,'-2'3,"-18"18,2 2,1 0,1 0,1 2,1 0,1 1,2 0,0 0,2 1,0 4,8-28,0 0,1 0,0 1,0-1,0 0,0 0,0 0,1 0,-1 1,1-1,0 0,0 0,0 0,0 0,1-1,-1 1,1 0,-1 0,1-1,0 1,0-1,1 1,-1-1,0 0,1 0,-1 0,1 0,0-1,-1 1,1-1,0 1,0-1,0 0,0 0,0-1,2 2,7 0,0 0,0-1,0 0,0-1,1 0,-1-1,0 0,0-1,2-1,8-1,-1-1,1-1,-1-1,0-1,-1-1,0-1,3-2,103-90,-121 97,-1 0,1-1,-1 0,0 1,-1-1,1-1,-1 1,-1 0,1-1,-1 0,0 0,0 1,-1-1,0 0,0 0,-1 0,0 0,0 0,0 0,-1 0,-2-6,2 8,-1 0,1 1,-1-1,-1 1,1 0,0 0,-1-1,0 2,0-1,0 0,-1 1,1-1,-1 1,0 0,0 0,0 0,0 1,0-1,-1 1,1 0,-1 0,1 1,-1 0,0-1,-1 1,-127-7,114 9,-20 0</inkml:trace>
  <inkml:trace contextRef="#ctx0" brushRef="#br0" timeOffset="749.006">622 203,'140'-25,"1"6,1 6,0 6,142 12,-64-2,-175-3,-9 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07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572 32,'-184'22,"-181"116,364-138,0 0,0 0,0 0,0 0,0 1,0-1,0 0,0 1,0-1,0 1,1-1,-1 1,0-1,0 1,0 0,0-1,1 1,-1 0,0 0,1 0,-1-1,1 1,-1 0,1 0,-1 0,1 0,-1 0,1 0,0 0,0 0,0 0,-1 0,1 0,0 0,0 0,0 0,1 0,-1 0,0 0,0 0,0 0,1 0,-1 0,0 0,1 0,-1 0,1 0,0 0,-1 0,1 0,-1-1,1 1,0 0,0 0,0-1,-1 1,1-1,0 1,0 0,0-1,0 0,0 1,0-1,0 0,0 1,0-1,0 0,14 5,-1 0,1-1,1-1,-1 0,0-2,1 1,-1-2,1 0,0-1,5-1,18 1,69 5,-108-4,1 0,0 0,0 1,0-1,0 0,0 1,-1-1,1 0,0 1,0-1,-1 1,1 0,0-1,-1 1,1-1,-1 1,1 0,0 0,-1-1,0 1,1 0,-1 0,1-1,-1 1,0 0,0 0,1 0,-1 0,0 0,0-1,0 1,0 0,0 0,0 0,0 0,0 0,0 0,-1-1,1 1,0 0,-1 0,1 0,0 0,-1-1,1 1,-1 0,1 0,-1-1,1 1,-1 0,0-1,1 1,-2 0,-35 33,-8-3,21-17,2 0,0 1,1 1,0 1,1 1,1 1,1 1,1 0,1 1,0 1,-5 12,20-32,0 0,0 0,0 0,0 0,1 0,-1 1,0-1,1 0,0 0,-1 0,1 1,0-1,0 0,1 0,-1 1,0-1,1 0,-1 0,1 0,0 1,-1-1,1 0,0 0,0 0,1 0,-1-1,0 1,1 0,-1 0,1-1,-1 1,1-1,0 1,0-1,0 0,0 0,0 0,0 0,0 0,0 0,0 0,0-1,0 1,2 0,101 11,-90-13,-1-1,0 0,0-1,0-1,0 0,0 0,-1-2,0 0,0 0,0-1,-1-1,0 0,2-2</inkml:trace>
  <inkml:trace contextRef="#ctx0" brushRef="#br0" timeOffset="279.965">854 88,'-4'29,"-3"23,-4 9,0-2,1-7,3-6,3-7,1-5,2-4,1-1,5-7,1-11,6-13,0-5</inkml:trace>
  <inkml:trace contextRef="#ctx0" brushRef="#br0" timeOffset="545.281">770 88,'15'0,"23"-5,10-1,7-1,-1-2,-5-1,-7 2,-5-3,-4 0,-3 3,-1 2,-2 2,-9 2,-9 2</inkml:trace>
  <inkml:trace contextRef="#ctx0" brushRef="#br0" timeOffset="797.005">798 399,'38'0,"23"0,5-5,-3-2,-13 1</inkml:trace>
  <inkml:trace contextRef="#ctx0" brushRef="#br0" timeOffset="1345.571">1193 399,'0'8,"9"90,-9-96,0 0,1 1,0-1,-1 0,1 0,0 0,0 0,0 0,0 0,1 0,-1 0,0 0,1-1,-1 1,1 0,0-1,-1 0,1 1,0-1,0 0,0 0,0 0,0 0,0 0,0 0,0 0,1-1,-1 1,0-1,0 0,1 0,-1 0,0 0,0 0,1 0,-1 0,0-1,0 1,1-1,62-40,-62 37,0 1,1-1,-1 1,1 0,0 0,0 0,0 1,1-1,-1 1,0 0,1 0,0 0,-1 1,1 0,0 0,0 0,0 0,0 1,-1 0,1 0,0 0,1 1,0 2,-1 1,0 0,-1 1,1-1,-1 1,0 0,0 0,0 0,-1 0,1 1,-1-1,-1 1,1 0,-1 0,0 0,0 0,-1 0,0 1,0-1,0 0,-1 1,0 0,11 66,7 119,-19-181,0 0,-1 1,0-1,0 0,-2 0,1 0,-1-1,-1 1,0-1,0 0,-1 0,0-1,-1 0,0 0,-8 8,14-16,0 1,0 0,-1 0,1 0,-1 0,1-1,-1 1,1-1,-1 1,0-1,1 0,-1 0,0 0,0 0,0 0,0 0,0 0,0 0,-1-1,1 1,0-1,0 0,0 1,-1-1,1 0,0-1,0 1,0 0,-1 0,1-1,0 1,0-1,0 0,0 0,0 0,0 0,0 0,0 0,0 0,1-1,-1 1,-1-2,-2-2,1-1,0 1,0-1,1 0,-1 0,1-1,1 1,-1-1,1 1,0-1,1 0,-1 0,1 0,1 1,-1-1,1 0,1 0,-1 0,1 0,0 0,0 0,1 0,0 1,4-15,2 0,0 0,1 1,1 1,0-1,11-12,43-43,-42 57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0 198,'341'-1,"-202"-23,-114 22</inkml:trace>
  <inkml:trace contextRef="#ctx0" brushRef="#br0" timeOffset="265.95">28 452,'39'-9,"21"-9,7 0,-5 2,-7 4,-8 4,-8-1,-6 0,-3 3,-2 1,-6 2</inkml:trace>
  <inkml:trace contextRef="#ctx0" brushRef="#br0" timeOffset="716.079">282 1,'225'131,"-207"-125,-1 1,0 1,0 1,-1 1,0 0,-1 0,0 2,0 0,-1 1,5 7,-16-16,-1-1,0 1,1 0,-2 0,1 1,0-1,-1 0,0 1,0-1,0 1,0-1,-1 1,1-1,-1 1,-1-1,1 1,-1-1,1 1,-1-1,0 1,-1-1,1 0,-1 1,0-1,0 0,0 0,-1 0,1-1,-1 1,0 0,-105 96,101-94,-128 86,120-79,3-2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1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396 106,'0'-4,"0"-1,-1 0,0 0,0 1,0-1,0 1,-1-1,0 1,0 0,0-1,0 1,-1 0,1 1,-1-1,0 0,-1 1,1-1,0 1,-1 0,0 0,0 0,0 1,0 0,0-1,0 1,0 0,-1 1,1-1,-1 1,0 0,1 0,-1 1,0-1,1 1,-1 0,0 0,0 1,-2 0,0-1,0 1,0 0,0 0,0 0,0 1,0 0,0 1,1 0,-1 0,1 0,0 0,0 1,0 0,1 1,-1-1,1 1,0 0,0 0,1 1,-1-1,1 1,0 0,1 0,0 1,0-1,0 1,0-1,1 1,0 0,1 2,2 303,-1-287,-1 0,0 0,-2 1,-1-1,-1-1,-8 23,10-38,-17 72,20-79,0 0,0 0,0 0,0 0,0 0,1 0,-1 0,1 0,-1 0,1 0,0 0,-1-1,1 1,0 0,0 0,0-1,1 1,-1-1,0 1,1-1,-1 1,1-1,-1 0,1 0,-1 0,1 0,0 0,0 0,-1 0,1 0,0-1,0 1,0-1,0 0,0 1,0-1,0 0,1 0,9 0,-1-1,0 0,0-1,0 0,-1-1,1 0,0 0,-1-1,10-5,67-19,-62 25,-2 2</inkml:trace>
  <inkml:trace contextRef="#ctx0" brushRef="#br0" timeOffset="283.449">1 530,'28'-10,"16"-3,3 1,0 2,-4 3,-4 3,-4 2,-8 1</inkml:trace>
  <inkml:trace contextRef="#ctx0" brushRef="#br0" timeOffset="997.318">509 530,'0'11,"0"0,0 1,1-1,1 0,0 1,0-1,1 0,0 0,1-1,0 1,3 3,-4-13,0 1,1 0,-1-1,0 1,1-1,-1 0,1 0,-1-1,1 1,0-1,-1 0,1 0,0 0,-1 0,1 0,-1-1,1 0,0 0,-1 0,1 0,-1 0,0-1,1 1,-1-1,0 0,0 0,0 0,0-1,-1 1,1-1,0 1,1-3,1 1,90-68,-93 71,-1 1,1 0,0-1,0 1,-1 0,1 0,0 0,0 0,-1 0,1 0,0 0,0 1,-1-1,1 0,0 1,-1 0,1-1,0 1,-1 0,1 0,-1 0,1 0,-1 0,0 0,1 1,-1-1,0 0,0 1,0-1,0 0,0 1,0-1,0 1,-1 0,1-1,0 2,18 64,-18-63,27 169,-28-146,2-18,0 0,0 0,-1 1,-1-1,1 0,-1 0,-1 1,0-1,0 0,-1 0,0 0,-1 0,0 0,0 0,-1-1,0 1,-1-1,1 0,-1 0,-1-1,0 1,0-1,0-1,-1 1,0-1,0 0,-7 4,13-10,0 1,0 0,0-1,-1 1,1-1,0 1,0-1,-1 1,1-1,0 0,0 0,-1 0,1 1,0-1,-1-1,1 1,0 0,-1 0,1 0,0-1,0 1,-1 0,1-1,0 1,0-1,0 0,0 1,-1-1,1 0,0 0,0 0,1 0,-1 0,0 0,0 0,0 0,1 0,-1 0,0 0,1 0,-1 0,1-1,-1 1,1 0,0 0,-1-1,1 0,7-63,5 37,1 1,1 1,1 0,2 1,1 1,0 0,4-1,1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6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0 312,'0'29,"0"9</inkml:trace>
  <inkml:trace contextRef="#ctx0" brushRef="#br0" timeOffset="563.844">198 453,'120'-207,"-104"188,-8 27,-6 42,-2-33,1-8,0 0,0 1,1-1,1-1,-1 1,1 0,1 0,0-1,0 0,1 0,-1 0,3 1,-6-7,1 1,1-1,-1 1,0-1,0 0,1 0,0 0,-1 0,1 0,0 0,0-1,0 1,0-1,0 0,0 0,0 0,0-1,1 1,-1-1,0 1,0-1,1 0,-1 0,0-1,0 1,1-1,-1 1,0-1,0 0,0 0,0-1,0 1,0-1,0 1,2-2,8-7,0 0,-1 0,0-2,-1 1,0-1,0-1,-2 0,1 0,-2-1,0 0,-1-1,0 1,-1-1,0-1,-2 1,0-1,0 0,-2 0,0 0,0-5,-2-4</inkml:trace>
  <inkml:trace contextRef="#ctx0" brushRef="#br0" timeOffset="951.663">960 1,'-15'17,"0"0,1 1,0 1,2 0,0 1,1 0,1 0,1 1,1 1,1 0,1 0,1 0,0 2,5-17,0 1,1-1,0 0,0 0,1 0,0 0,0 0,1 0,0 0,0 0,0-1,1 0,0 1,0-1,0-1,1 1,0-1,0 1,1-2,-1 1,1 0,0-1,0 0,1-1,-1 1,1-1,-1-1,1 1,0-1,0 0,1 0,-1-1,0 0,0-1,6 1,-5 0,1-1,-1 1,1-2,-1 1,0-1,1 0,-1-1,0 1,1-2,-1 1,-1-1,1-1,0 1,-1-1,1-1,-1 1,0-1,-1 0,1-1,-1 0,0 0,-1 0,1 0,3-8,-4 9,0-1,-1-1,0 1,-1-1,1 1,-1-1,0 0,-1 0,1 0,-2-1,1 1,-1-1,0 1,0-1,-1 1,0-1,-1 1,1-1,-1 1,-1-1,1 1,-1 0,-1 0,1 0,-1 0,-1 0,1 0,-1 1,0-1,0 1,-1 0,0 1,0-1,-1 1,1 0,-1 0,0 1,0-1,-1 1,1 1,-1-1,0 1,0 0,-81-10,63 13</inkml:trace>
  <inkml:trace contextRef="#ctx0" brushRef="#br0" timeOffset="1198.607">678 284,'38'-5,"32"-6,10-2,-6 2,-9 3,-11 2,-11 8,-11 7,-8 3,-7 4,-2 0,1-4,4-3,2-4,2-2,-2-2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1 590,'9'0,"14"0,7 0,3 0,-4-5,-2-1,-1 0,0-4,1 1,0 0,0 3,1-3,0 1,0 1,1-3,-6 5,-11 4,-7 1</inkml:trace>
  <inkml:trace contextRef="#ctx0" brushRef="#br0" timeOffset="300.564">255 308,'-5'33,"3"22,3 5,0-2,0-7,0-7,0-5,0-6,0-3,-1-2,0-1,5-5,1-6</inkml:trace>
  <inkml:trace contextRef="#ctx0" brushRef="#br0" timeOffset="987.733">932 196,'0'28,"0"29,0 10,0-2,0-7,0-9,0-8,0-6,0-4,0-2,0-2,0-1,0-4</inkml:trace>
  <inkml:trace contextRef="#ctx0" brushRef="#br0" timeOffset="1236.651">650 196,'24'0,"37"-10,17-8,6 0,-3-3,-10 3,-7-1,-10 3,-9-1,-3 4,-4 2,-8 0,-5 0,-1 3,-5 3</inkml:trace>
  <inkml:trace contextRef="#ctx0" brushRef="#br0" timeOffset="1918.638">1497 336,'-14'4,"-1"1,1 0,0 1,0 0,1 1,-1 1,2 0,-1 0,1 2,1-1,-1 2,1 0,9-9,0-1,0 1,1 0,-1 0,1 0,-1 0,1 0,0 0,-1 0,1 0,0 0,1 1,-1-1,0 0,1 1,-1-1,1 1,0-1,0 0,0 1,0-1,0 1,0-1,1 1,-1-1,1 0,0 1,-1-1,1 0,0 0,0 1,1-1,-1 0,0 0,1 0,-1-1,1 1,0 0,0 0,-1-1,1 1,0-1,123 51,-122-50,0 0,-1 0,1 0,-1 0,0 0,1 1,-1-1,0 1,-1 0,1-1,0 1,-1 0,1 0,-1 0,0 0,0 0,0 0,-1 1,1-1,-1 0,1 0,-1 1,0-1,0 0,-1 0,1 1,-1-1,1 0,-1 0,0 0,0 0,-1 0,1 0,-1 0,1 0,-1 0,0-1,0 1,0-1,0 1,-1-1,1 0,-1 0,1 0,-1 0,0 0,1-1,-1 1,0-1,0 1,-1-1,-147 67,131-62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0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28 231,'24'0,"22"0,9 0,-1 0,-5 0,-5 0,-6 0,-5 0,-2 0,-3 0,-5 0</inkml:trace>
  <inkml:trace contextRef="#ctx0" brushRef="#br0" timeOffset="251.652">0 542,'39'4,"36"-7,15-4,-3-5,-11 0,-14-4,-13 2,-10 2,-11 5</inkml:trace>
  <inkml:trace contextRef="#ctx0" brushRef="#br0" timeOffset="549.721">988 118,'-12'18,"0"1,1 0,2 1,0 0,0 0,2 1,1 0,0 0,2 1,0-1,2 1,0 0,2 15,0-32,0-1,1 1,0-1,0 1,0 0,0-1,1 0,0 1,0-1,0 0,0 0,1 0,-1 0,1 0,0-1,0 1,1-1,-1 0,1 0,-1 0,1 0,0-1,0 1,0-1,0 0,1 0,-1-1,1 1,-1-1,1 0,-1 0,1-1,0 1,-1-1,1 0,1 0,17-3,1-1,-1-1,0-1,0-2,-1 0,0-1,0-1,-1-1,0 0,-1-2,0-1,-1 0,-1-2,-1 0,0 0,0-2,6-10,-14 18,1-2,-2 1,1-1,-1 0,-1-1,-1 0,1 0,-2 0,4-14,-8 22,1 0,-1 0,-1 0,1-1,-1 1,0 0,0-1,-1 1,1 0,-1 0,0-1,-1 1,1 0,-1 0,0 0,0 0,0 1,-1-1,0 1,0-1,0 1,0 0,-1 0,0 0,0 1,0-1,0 1,-2-1,-6-3,-1 1,0 0,-1 1,1 0,-1 1,0 1,0 0,0 1,-1 0,1 2,-1-1,-4 2,-14-1</inkml:trace>
  <inkml:trace contextRef="#ctx0" brushRef="#br0" timeOffset="796.687">592 259,'39'0,"55"0,22 0,5 0,-3 0,-12 0,-10 0,-12 0,-5 0,-7 0,-6 0,-5 0,-3 0,-1 0,-7 0,-11 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38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1 297,'4'0,"17"0,9-5,4-1,2-1,-2 2,0 2,-2 1,-2-4,-1-1,0 1,-1 1,-5 2</inkml:trace>
  <inkml:trace contextRef="#ctx0" brushRef="#br0" timeOffset="727.983">480 71,'1'254,"-2"-250,1-1,0 0,0 0,0 0,1 0,-1 0,1 0,0 0,-1 0,1 0,1 0,-1 0,0 0,1 0,-1-1,1 1,0-1,0 1,0-1,0 0,1 0,-1 1,0-2,1 1,0 0,-1 0,1-1,0 0,0 1,0-1,0 0,0 0,0-1,0 1,0-1,0 1,0-1,0 0,0 0,0 0,0-1,1 1,-1-1,0 0,0 0,0 0,0 0,-1 0,1-1,11-6,-1-2,0 0,0-1,-1 0,-1 0,0-1,-1-1,0 0,-1 0,4-8,-13 20,0 1,0-1,0 1,0-1,0 1,0-1,0 1,0-1,0 1,0-1,0 1,0-1,0 1,1-1,-1 1,0 0,0-1,1 1,-1-1,0 1,1-1,-1 1,0 0,1-1,-1 1,0 0,1-1,-1 1,1 0,-1 0,1-1,-1 1,1 0,-1 0,0 0,1 0,-1-1,1 1,-1 0,1 0,0 0,-1 0,1 0,-1 0,1 0,-1 1,1-1,-1 0,1 0,-1 0,0 0,1 1,-1-1,1 0,-1 0,1 1,-1-1,0 0,1 1,-1-1,0 1,6 35,-4-14,-1-18,-1 1,1-1,1 1,-1-1,0 0,1 0,0 0,0 0,0 0,0 0,1 0,0-1,-1 1,1-1,1 0,-1 1,0-2,1 1,-1 0,1-1,0 1,0-1,0 0,0-1,0 1,1-1,-1 1,0-1,1-1,-1 1,1 0,-1-1,1 0,-1 0,1-1,-1 1,1-1,-1 0,0 0,9-5,0 0,0-1,-1 0,0-1,0 0,-1-1,0-1,-1 0,0 0,-1-1,0 0,0 0,-1-1,-1 0,0-1,-1 0,0 0,-1 0,0 0,-1-1,3-3,-2 6,-1 0,0 0,0 0,-1-1,0 0,-1 1,-1-1,1 0,-2 0,0 0,-1-10,-5 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1 367,'372'-113,"-371"112,1 0,-1 0,1 1,-1-1,1 1,-1-1,1 1,-1 0,1-1,-1 1,1 0,-1 0,1 0,-1 0,1 0,0 1,-1-1,1 0,-1 1,1-1,-1 1,1 0,-1-1,0 1,1 0,-1 0,0 0,0 0,1 0,-1 0,0 0,0 0,0 0,0 1,0-1,-1 0,1 1,0-1,-1 1,1-1,-1 1,1-1,-1 1,1-1,-1 1,0 1,1 16,-1 0,-1 1,-1-1,0 0,-1 0,-2 0,0 0,-7 18,-6 25,-88 384,62-236,46-163,-2-46,0 0,0 0,1-1,-1 1,0-1,0 1,1 0,-1-1,0 1,1 0,-1-1,1 1,-1-1,0 1,1-1,-1 1,1-1,-1 1,1-1,0 0,-1 1,1-1,-1 0,1 1,0-1,-1 0,1 0,0 0,-1 1,1-1,0 0,0 0,-1 0,1 0,0 0,-1 0,1-1,0 1,-1 0,1 0,0 0,-1-1,1 1,0 0,-1-1,1 1,-1 0,1-1,-1 1,1-1,-1 1,1-1,-1 1,1-1,-1 1,1-1,-1 1,0-1,1 0,-1 1,0-1,0 0,0 1,1-1,12-14,-1 1</inkml:trace>
  <inkml:trace contextRef="#ctx0" brushRef="#br0" timeOffset="260.087">1 734,'38'0,"18"-5,4-1,1 0,-5 1,-2-4,-5 1,-2 1,-4-3,-5 0,-3 2,-8 3</inkml:trace>
  <inkml:trace contextRef="#ctx0" brushRef="#br0" timeOffset="505.845">932 28,'5'39,"1"17,0 4,-1-4,-2-6,-1-7,-1-6,0-4,-1-3,0-3,-1 1,1-2,0 1,0 1,-5-1,-1-3</inkml:trace>
  <inkml:trace contextRef="#ctx0" brushRef="#br0" timeOffset="5301.197">706 395,'5'0,"1"-5,5-1,5 0,5 1,3 2,3 1,2 1,-5-5,-1 0,0 0,1 1,1-3,-4 0</inkml:trace>
  <inkml:trace contextRef="#ctx0" brushRef="#br0" timeOffset="5752.442">1129 1,'18'253,"12"-81,-30-170,0-1,0 1,1 0,-1 0,0 0,1-1,-1 1,1 0,0-1,0 1,0 0,0-1,0 1,0-1,0 1,0-1,0 0,1 0,-1 1,0-1,1 0,-1 0,1 0,0 0,-1-1,1 1,0 0,-1-1,1 1,0-1,0 1,-1-1,1 0,0 0,0 0,0 0,-1 0,1 0,0 0,0-1,0 1,-1-1,1 1,0-1,-1 0,1 0,0 1,-1-1,1 0,-1 0,1-1,-1 1,0 0,1 0,0-2,94-81,-93 84,-1 0,0-1,1 1,-1 0,0 0,1 0,-1 1,0-1,1 1,-1-1,0 1,0 0,1 0,-1 0,0 0,0 0,0 0,0 0,0 1,0-1,-1 1,1 0,0-1,-1 1,1 0,-1 0,0 0,0 0,0 0,0 0,0 0,0 1,0-1,0 0,-1 0,1 1,-1-1,0 0,0 1,0-1,0 2,6 13,1 1</inkml:trace>
  <inkml:trace contextRef="#ctx0" brushRef="#br0" timeOffset="6136.339">932 762,'33'0,"17"-5,4-1,2 0,-3 1,-6 2,-1-4,-4-1,-4 2,-9 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8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59,'34'-4,"25"-8,8 0,-4 1,-6 2,-10 4,-6 2,-12 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9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59,'38'-10,"28"-3,7 1,-5 2,-8 3,-10 3,-13 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7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3,'-18'-2,"-1"2,0 0,0 1,1 1,-1 1,1 1,0 0,0 1,0 1,0 1,1 0,0 2,1-1,0 2,0 0,1 2,0-1,-10 12,15-7,1 1,0-1,2 1,0 1,1-1,1 1,0 0,0 10,-17 54,-55 116,75-196,1-1,-1 1,1-1,-1 1,1 0,0-1,0 1,0 0,0 0,0 0,0 0,0 0,1 0,-1 0,1 0,0 0,-1 1,1-1,0 0,0 0,0 0,1 0,-1 0,0 0,1 0,-1 1,1-1,0 0,0 0,0-1,0 1,0 0,0 0,0 0,1-1,-1 1,1-1,-1 1,1-1,-1 1,1-1,0 0,0 0,0 0,-1 0,1 0,0 0,0 0,1-1,89-13,-39 0,116-18,-106 17,-57 8</inkml:trace>
  <inkml:trace contextRef="#ctx0" brushRef="#br0" timeOffset="254.002">1 397,'34'0,"20"0,6 0,-2 0,-7 0,-6 0,-12 0</inkml:trace>
  <inkml:trace contextRef="#ctx0" brushRef="#br0" timeOffset="803.834">594 397,'-2'9,"0"-1,0 1,1-1,0 1,1-1,0 1,0 0,1-1,0 1,1 0,0-1,0 1,0-1,1 0,1 0,-1 0,1 0,1-1,-1 0,1 1,1-6,-1-1,1 0,0 0,-1 0,1 0,0-1,0 0,-1 0,1-1,0 1,-1-1,1 0,0-1,-1 1,0-1,1-1,-1 1,0-1,0 1,0-1,0-1,-1 1,1-1,-1 0,0 0,0 0,0 0,0-2,99-91,-101 97,-1-1,0 1,1-1,-1 1,0 0,1-1,-1 1,0 0,1 0,-1 0,0 0,1 1,-1-1,0 0,1 0,-1 1,0-1,1 1,-1-1,0 1,0-1,0 1,1 0,-1 0,0 0,0 0,0-1,0 1,-1 0,1 1,0-1,0 0,0 0,-1 0,1 0,-1 1,1-1,-1 0,1 0,-1 2,12 53,-11-24,-1-1,-2 1,-1-1,-1 0,-5 15,-2 51,11-83,0 1,-1-1,-1 1,0-1,-1 0,0 0,-1 0,-1-1,0 1,-1-1,-1 0,1-1,-2 1,-3 3,10-15,1 1,-1-1,0 0,0 0,0 0,0 0,0 0,1 0,-2 0,1-1,0 1,0 0,0 0,0-1,0 1,-1-1,1 1,0-1,-1 1,1-1,0 0,0 0,-1 0,1 0,-1 0,1 0,0 0,-1 0,1 0,0 0,-1-1,1 1,0-1,0 1,-1-1,1 1,0-1,0 0,0 1,0-1,0 0,0 0,0 0,0 0,0 0,0 0,0 0,1 0,-1-1,0 1,0-1,-20-69,23 54,1 1,0 0,1 0,0 0,1 0,1 1,1-1,0 2,1-1,5-5,54-66,-51 71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4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114 227,'39'-17,"90"-6,71-12,-86 24,-90 11</inkml:trace>
  <inkml:trace contextRef="#ctx0" brushRef="#br0" timeOffset="279.224">1 396,'19'0,"21"0,13 0,2-4,-3-3,-1 1,-4 1,-5 1,-6-3,-3 0,-3 0,-2 3,0-5,-1 1,0 1,-5 2</inkml:trace>
  <inkml:trace contextRef="#ctx0" brushRef="#br0" timeOffset="662.119">283 1,'21'16,"-1"0,2-1,0-1,1-1,0-1,1-1,0-1,13 3,3-1,46 21,-84-31,0-1,0 1,0-1,-1 1,1 0,0 0,-1 0,1 0,-1 0,0 0,1 0,-1 1,0-1,-1 0,1 1,0-1,-1 0,1 1,-1-1,0 1,1-1,-1 1,-1-1,1 1,0-1,-1 1,1-1,-1 1,1-1,-1 0,0 1,0-1,-1 1,-9 19,-2 0,0-1,-1-1,-1 0,-1-1,-11 10,-146 136,161-150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1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1,'0'283,"-17"-187,17-93,0 0,0 0,0-1,0 1,1 0,-1-1,1 1,0 0,-1-1,1 1,1-1,-1 1,0-1,0 1,1-1,0 0,-1 0,1 0,0 0,0 0,0 0,0 0,0 0,1-1,-1 1,0-1,1 0,-1 0,1 0,-1 0,1 0,0 0,-1-1,1 1,0-1,0 0,-1 0,1 0,0 0,0 0,-1-1,1 1,0-1,-1 0,1 0,0 0,-1 0,1 0,-1 0,1-1,27-10,0-2,-2-1,1-2,-2 0,0-2,-1-1,-2-1,22-23,-45 43,-1 0,0 0,1 0,-1 0,1 0,0 0,-1 0,1 0,0 1,-1-1,1 0,0 0,0 1,0-1,0 1,0-1,0 1,0-1,0 1,0-1,0 1,0 0,0-1,0 1,0 0,0 0,0 0,0 0,0 0,0 0,0 0,0 0,0 1,1-1,-1 0,0 0,0 1,0-1,0 1,-1-1,1 1,0 0,0-1,0 1,0 0,0-1,-1 1,1 0,0 0,-1 0,1 0,-1-1,1 1,0 1,12 29,-11-25,-1 0,1-1,1 1,-1 0,1-1,0 0,0 0,0 0,1 0,0 0,0 0,0-1,1 0,-1 0,1 0,0-1,0 1,0-1,0 0,1-1,-1 1,1-1,4 1,-4-2,1 0,0-1,-1 0,1 0,0-1,0 1,-1-1,1-1,-1 1,1-1,-1-1,0 1,1-1,-1 0,0 0,-1-1,1 0,-1 0,0 0,0 0,0-1,2-2,87-125,-54 8,-35 100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2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1,'19'0,"16"0,7 0,1 0,-2 0,-3 0,-3 0,-3 0,-7 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0,'-16'227,"3"-1,-8-164,10-48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30,'43'0,"33"-5,10-1,-7 0,-6 1,-11 2,-11 0,-9 2,-8 1,-4 0,-8 0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5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3:54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5,'-8'-2,"-1"1,1 0,0 1,0-1,-1 2,1-1,0 1,-1 0,1 1,0 0,0 0,0 1,1 0,-1 0,1 1,-1 0,1 0,0 1,1 0,-3 2,8-7,0 1,0-1,0 1,0 0,0 0,0-1,1 1,-1 0,0 0,0 0,1 0,-1 0,0 0,1 0,-1 0,1 0,0 0,-1 1,1-1,0 0,0 0,-1 0,1 0,0 1,0-1,0 0,1 0,-1 0,0 0,0 1,1-1,-1 0,0 0,1 0,-1 0,1 0,-1 0,1 0,0 0,0 0,-1 0,1 0,0 0,0-1,0 1,0 0,0-1,0 1,0 0,0-1,1 1,62 24,-58-23,-3-2,1 0,-1 0,1 1,-1-1,1 1,-1 0,1 0,-1 0,0 0,1 1,-1-1,0 1,0 0,0 0,0 0,0 0,-1 1,1-1,-1 1,1-1,-1 1,0 0,0 0,0 0,-1 0,1 0,-1 1,1-1,-1 0,0 1,0-1,-1 1,1-1,-1 1,1-1,-1 1,-1-1,1 1,0 0,-1-1,1 1,-2 2,-3 2,0 1,0-2,-1 1,0-1,0 0,-1 0,0 0,0-1,-1 0,1-1,-1 0,-8 4,-10 5</inkml:trace>
  <inkml:trace contextRef="#ctx0" brushRef="#br0" timeOffset="273.242">436 174,'-10'29,"-3"9</inkml:trace>
  <inkml:trace contextRef="#ctx0" brushRef="#br0" timeOffset="784.112">576 343,'149'-212,"-149"211,0 0,0 0,0 0,0-1,1 1,-1 0,0 0,1 0,-1 0,1 0,-1 0,1 1,-1-1,1 0,0 0,0 0,-1 0,1 1,0-1,0 0,0 1,0-1,0 1,0-1,0 1,0-1,0 1,0-1,0 1,0 0,0 0,0 0,0-1,0 1,0 0,0 1,0-1,0 0,1 0,-1 0,0 0,0 1,0-1,0 1,0-1,0 1,0-1,0 1,-1-1,1 1,0 0,0-1,0 1,-1 0,1 0,0 0,-1 0,1 0,4 60,-6-57,0-1,0 1,1 0,-1 0,1-1,0 1,0 0,0 0,1 0,-1-1,1 1,0 0,0 0,0-1,1 1,-1-1,1 1,0-1,0 0,0 0,0 1,0-1,1-1,-1 1,1 0,0-1,0 1,0-1,0 0,0 0,1 0,-1 0,1-1,0 1,7-2,-1 0,1 0,-1-1,1-1,-1 0,0 0,1-1,-1 0,-1-1,1 0,0-1,-1 0,0 0,0-1,-1 0,1 0,-1-1,-1-1,1 1,-1-1,0 0,-1-1,0 1,-1-1,1 0,-2-1,1 1,-1-1,-1 0,0 0,0 0,0-4,1-9</inkml:trace>
  <inkml:trace contextRef="#ctx0" brushRef="#br0" timeOffset="4301.629">1621 33,'-18'6,"1"2,0 0,1 1,0 1,0 1,1 0,-13 12,19-13,1-1,0 1,1 0,-1 1,2 0,0 0,0 0,1 1,0 0,1 0,1 0,0 0,0 1,1-1,1 1,0 2,0-9,1 1,0-1,0 0,0 0,1 1,0-1,0 0,1 0,0 0,0 0,0 0,1 0,0 0,0-1,0 1,1-1,-1 0,1 0,1 0,-1-1,1 0,0 1,-1-2,2 1,-1 0,0-1,1 0,0 0,-1-1,1 0,0 0,5 1,4-2,0-1,-1 0,1-1,0-1,-1 0,1-1,-1-1,0 0,0-1,0 0,-1-1,0-1,0 0,0-1,0-1,0 2,-1-1,0-1,0 0,-1-1,0 0,0 0,-1-1,-1-1,0 1,0-2,-1 1,-1-1,0 0,-1-1,0 1,-1-1,-1-1,0 1,-1 0,0-1,-1-5,-3 13,-1 0,0-1,0 1,-1 0,0 0,0 1,-1-1,0 1,0-1,-1 1,1 0,-1 1,0-1,-1 1,1 0,-1 0,0 1,-1 0,1 0,-1 0,1 1,-1 0,0 0,0 0,0 1,-1 0,1 1,-1 0,1 0,-1 0,1 1,-1 0,-4 1,-17-3</inkml:trace>
  <inkml:trace contextRef="#ctx0" brushRef="#br0" timeOffset="4568.726">1281 315,'35'-14,"0"1,1 2,0 1,1 2,-1 2,1 1,29 1,-59 4,0 1,1 0,-1 1,0-1,0 1,0 1,0 0,-1 0,1 0,-1 0,0 1,1 0,-2 1,1-1,2 3,-3-3,0-1,0-1,0 1,0-1,0 1,1-2,-1 1,1 0,0-1,-1 0,1-1,0 1,0-1,-1 0,1-1,0 1,-1-1,1 0,0 0,-1-1,1 0,-1 0,0 0,1-1,-1 1,0-1,-1 0,1-1,0 0,10-6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7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1,'-124'17,"121"-16,-1 0,0 0,0 0,1 1,-1-1,1 1,-1 0,1 0,0 1,0-1,0 1,0-1,0 1,1 0,-1 0,1 0,0 0,0 1,0-1,0 1,0-1,1 1,0 0,0-1,0 1,0 0,0 0,1 0,-1 0,1 0,1 3,1-1,0 1,0-1,0 0,1 0,0 0,0 0,0-1,1 1,0-1,0 1,0-1,1-1,2 3,22 29,-23-29,-1 0,1 0,-1 1,-1-1,1 1,-1 0,-1 1,1-1,-2 0,1 1,-1 0,0 0,-1 0,0-1,0 1,-1 0,0 0,-1 0,0 0,0 0,-1 0,0 0,0-1,-1 1,-1-1,1 1,-1-1,-1-1,1 1,-1 0,0-1,-4 4,1-4,0-1,0 0,-1 0,0 0,0-1,0 0,-1-1,1 0,-1-1,0 0,0 0,0-1,-1 0,1-1,-1 0,-6-1,-8 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4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0,'-16'1,"0"0,0 1,0 0,1 1,-1 1,1 0,0 1,0 1,0 1,1 0,0 0,0 2,1-1,0 2,0 0,1 0,1 1,0 1,0 0,1 0,0 2,3 6,0 0,1 0,1 1,1 0,1 0,0 11,-18 92,-1 5,-25 67,47-194,0 0,1 0,-1 0,1 0,0 0,-1 0,1-1,0 1,0 0,0 0,0-1,1 1,-1-1,0 1,1-1,-1 1,1-1,-1 0,1 1,0-1,-1 0,1 0,0-1,0 1,0 0,0 0,0-1,-1 1,1-1,0 0,0 0,0 1,0-1,1-1,-1 1,0 0,0 0,-1-1,1 1,0-1,0 1,0-1,0 0,0 0,0 0,10 0,163-21,-147 18,-22 4,0-1,0 1,0-1,-1 0,1 0,0-1,-1 0,1 0,-1 0,1 0,-1-1,0 0,0 0,-1-1,1 1,-1-1,1 0,2-4,2-8</inkml:trace>
  <inkml:trace contextRef="#ctx0" brushRef="#br0" timeOffset="255.819">1 537,'43'-5,"34"-6,8-2,-6-3,-6 2,-10 2,-13 3,-13 4</inkml:trace>
  <inkml:trace contextRef="#ctx0" brushRef="#br0" timeOffset="782.815">791 537,'3'106,"-2"-103,-1-1,1 1,0 0,1 0,-1-1,0 1,1 0,-1-1,1 1,0-1,0 0,0 0,0 1,0-1,0-1,1 1,-1 0,1 0,-1-1,1 0,0 1,-1-1,1 0,0 0,0-1,0 1,0-1,0 1,0-1,0 0,0 0,0 0,2-1,5-1,-1 0,0-1,0 0,0-1,-1 0,1-1,-1 1,0-2,0 1,-1-1,1 0,24-17,-31 22,0 0,0 0,0 1,0-1,0 1,0-1,0 1,1-1,-1 1,0 0,0-1,0 1,0 0,1 0,-1 0,0 0,0 0,0 0,1 0,-1 0,0 0,0 1,0-1,0 0,0 1,1-1,-1 1,0 0,0-1,0 1,0 0,0-1,-1 1,1 0,0 0,0 0,0 0,-1 0,1 0,0 0,-1 0,1 0,-1 0,1 1,15 56,-16-52,9 214,-11-149,3-62,0 0,-1 1,0-1,0 1,-1-1,0 0,-1 0,0 1,-1-1,0-1,0 1,-1 0,0-1,0 1,-1-1,0 0,0-1,-1 1,0-1,-1 0,1-1,-1 0,-1 0,1 0,-1-1,-7 4,13-8,0-1,0 0,-1 0,1 1,0-2,-1 1,1 0,0 0,-1-1,1 1,0-1,0 0,-1 1,1-1,0 0,0-1,0 1,0 0,0 0,1-1,-1 1,0-1,1 0,-1 1,0-1,1 0,0 0,0 0,-1 0,1 0,0 0,1 0,-1-1,0 1,1 0,-1-1,-9-86,12 73,2 0,0 0,1 0,0 0,1 1,1-1,1 2,0-1,1 1,0 0,1 1,1 0,0 1,0 0,2 1,-1 0,6-3,7-4</inkml:trace>
  <inkml:trace contextRef="#ctx0" brushRef="#br0" timeOffset="1171.231">1356 339,'28'-5,"25"-1,8-5,-3 0,-5 1,-7 3,-7 3,-5 1,-4 2,-6 6,-8 1</inkml:trace>
  <inkml:trace contextRef="#ctx0" brushRef="#br0" timeOffset="1422.308">1412 565,'39'0,"31"0,9 0,-5-5,-4-1,-10 0,-11 1,-7 1,-8 2,-9 1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57 198,'86'1,"187"-13,-65-24,-184 31</inkml:trace>
  <inkml:trace contextRef="#ctx0" brushRef="#br0" timeOffset="267.822">1 480,'43'-5,"33"-6,10-1,-7 1,-10 2,-13 4,-12-4,-7 1,-6 2,-4 1,-5 2</inkml:trace>
  <inkml:trace contextRef="#ctx0" brushRef="#br0" timeOffset="632.28">368 0,'7'10,"1"-1,0 0,1 0,0-1,1 0,-1 0,2-1,-1-1,1 0,-1 0,2-1,8 3,214 71,-230-77,0 0,-1 1,1-1,-1 1,0 0,0 0,0 0,0 1,0-1,-1 1,1-1,-1 1,0 0,0 0,-1 0,1 0,-1 0,0 1,0-1,0 0,0 0,-1 1,0-1,0 0,0 1,0-1,-1 1,0-1,0 0,0 0,0 0,-1 1,1-1,-1 0,0-1,0 1,-1 0,1-1,-1 1,0-1,0 0,0 1,-134 184,89-138,38-41,-1 1,1 0,1 1,0 0,1 1,0 0,1 0,-3 6,2 4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8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0,'-17'73,"-47"223,53-258,7-32,1 1,0-1,1 1,-1 0,2-1,-1 1,1 0,-1 0,2 1,-1-1,1 0,0 0,1 0,0 0,0 0,0 0,1 0,0 0,0 0,1-1,0 1,0-1,1 1,-2-6,0 1,0-1,0 1,0-1,0 0,0 1,1-1,-1 0,0-1,1 1,-1 0,1-1,-1 1,1-1,-1 0,1 0,0 0,-1 0,1 0,-1-1,1 1,-1-1,1 0,-1 1,0-1,1 0,-1 0,0-1,0 1,0 0,1-1,0-1,65-56,27-62,-95 121,0-1,0 1,-1-1,1 1,0-1,0 1,0-1,0 1,0-1,0 1,0-1,0 1,1-1,-1 1,0-1,0 1,0 0,0-1,1 1,-1-1,0 1,0-1,1 1,-1 0,0-1,1 1,-1 0,0-1,1 1,-1 0,0 0,1-1,-1 1,1 0,-1 0,1 0,-1-1,1 1,-1 0,1 0,-1 0,0 0,1 0,-1 0,1 0,-1 0,1 0,-1 0,1 0,-1 0,1 0,-1 1,1-1,-1 0,1 0,-1 0,0 1,1-1,-1 0,0 1,1-1,-1 0,1 1,-1-1,0 0,1 1,1 35,-2-17,9 93,-8-108,0 0,1 0,-1 0,1-1,0 1,0 0,0-1,1 1,-1-1,1 0,0 0,0 0,0 0,0 0,0-1,1 1,-1-1,1 0,-1 0,1 0,0-1,0 1,0-1,0 0,3 1,-1-2,0 1,0-1,0 0,0-1,0 1,0-1,0 0,0-1,0 1,-1-1,1-1,-1 1,1-1,-1 0,0 0,0 0,0-1,0 1,0-1,-1-1,0 1,0 0,0-1,0-1,75-130,-70 113,-2 0,0-1,-1 1,-2-1,0 0,-1-1,-2 1,-1-15,0 12,-1 3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19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1 735,'38'0,"22"-5,7-1,-5 0,-7 1,-13 2</inkml:trace>
  <inkml:trace contextRef="#ctx0" brushRef="#br0" timeOffset="2499.865">706 227,'-3'1,"0"1,1-1,-1 1,1 0,-1 0,1 0,0 0,-1 0,1 0,0 0,1 1,-1-1,0 1,1-1,-1 1,1 0,0 0,0 0,-1 2,-2 3,-36 108,31-76,7-34,0-1,1 0,-1 0,1 1,0-1,1 0,-1 1,1-1,0 1,0-1,1 1,-1-1,1 1,1-1,-1 0,1 0,0 1,-1-4,0 0,1-1,-1 1,1-1,0 1,-1-1,1 0,0 0,0 1,0-1,-1 0,1-1,0 1,1 0,-1-1,0 1,0-1,0 1,0-1,0 0,0 0,1 0,-1 0,0 0,0-1,0 1,0-1,0 1,0-1,0 0,0 0,0 0,0 0,0 0,0 0,-1 0,1-1,1-1,66-59,-68 60,4-4,-4 5,-1 0,0 0,0-1,1 1,-1 0,0 0,1 0,0 0,-1-1,1 1,-1 0,1 0,0 0,0 0,0 0,0 1,-1-1,1 0,0 0,0 1,1-1,-1 0,0 1,0-1,0 1,0-1,0 1,1 0,-1-1,0 1,0 0,1 0,-1 0,0 0,0 0,1 0,-1 0,0 1,0-1,1 0,-1 1,0-1,0 0,0 1,0 0,0-1,0 1,0 0,0-1,0 1,0 0,0 0,0 0,0 0,0 1,8 40,-9-37,0 0,0 0,1 0,-1-1,1 1,0 0,0-1,1 1,-1-1,1 1,0-1,0 0,1 0,-1 1,1-2,0 1,0 0,0-1,1 1,-1-1,1 0,0 0,0 0,0-1,0 1,0-1,0 0,3 1,1-4,0 0,-1-1,1 0,-1 0,1-1,-1 0,0 0,0 0,0-1,-1 0,1-1,-1 1,0-1,0-1,0 1,-1-1,0 0,0 0,-1 0,4-6,-2 5,86-115,-79 100</inkml:trace>
  <inkml:trace contextRef="#ctx0" brushRef="#br0" timeOffset="2932.395">1383 1,'-73'282,"71"-278,1-1,0 0,0 0,1 1,-1-1,0 1,1-1,0 0,0 1,0-1,0 1,1-1,0 1,-1-1,1 0,0 0,0 1,1-1,-1 0,1 0,-1 0,1 0,0 0,0-1,1 1,-1 0,0-1,1 0,0 1,-1-1,1 0,0-1,0 1,0 0,0-1,0 1,0-1,2 0,143 7,-105-10,-18 1</inkml:trace>
  <inkml:trace contextRef="#ctx0" brushRef="#br0" timeOffset="3852.49">565 848,'109'0,"1"-5,-1-5,13-6,191-34,-171 34,-118 14,-5 4</inkml:trace>
  <inkml:trace contextRef="#ctx0" brushRef="#br0" timeOffset="4434.35">932 932,'1'4,"1"0,-1 0,0 0,0 0,-1 0,1 0,-1 0,0 0,0 1,0-1,-1 0,1 0,-1 0,0 0,0 0,-1 0,1 0,-1 0,-6 19,-1-1,-1 0,-1-1,-1 0,-1-1,-1 0,-13 15,24-34,1 1,-1 0,1 0,-1 1,1-1,0 0,0 1,0 0,0-1,0 1,1 0,-1 0,1 0,0 0,0 0,0 0,0 0,0 0,1 1,0-1,-1 0,1 0,0 1,0-1,1 0,-1 0,1 0,0 1,0-1,0 0,0 0,0 0,0 0,1 0,0-1,-1 1,1 0,0-1,1 1,-1-1,0 0,1 1,-1-1,1 0,-1-1,1 1,0 0,0-1,0 0,0 1,2-1,11-1,0-2,0 0,0-1,0 0,-1-1,1-1,-1-1,14-6,-13 6,101-57,-95 50</inkml:trace>
  <inkml:trace contextRef="#ctx0" brushRef="#br0" timeOffset="5055.61">1299 1215,'-166'213,"337"-360,-154 135,54-30,-69 41,1 0,-1 1,0-1,0 1,0-1,1 1,-1 0,0 0,1 0,-1 0,0 0,0 1,1-1,-1 1,0-1,0 1,0 0,1 0,-1 0,0 0,0 0,0 0,-1 1,1-1,0 1,0-1,-1 1,1 0,-1-1,1 1,-1 0,1 1,87 166,-77-157</inkml:trace>
  <inkml:trace contextRef="#ctx0" brushRef="#br0" timeOffset="5351.798">1299 1412,'19'5,"11"1,6-5,1-2,-1-2,-2 1,-6-1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0.9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85,'5'-5,"7"-6,5-2,5 2,3 3,3 2,1 3,1 1,-1-3,1-1,-1 1,-1 0,1 2,-6 2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1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29,'29'-5,"19"-1,6-1,-2 2,-4 2,-10 1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1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1,'-9'37,"2"1,1 0,2 0,2 1,1 23,2-53,0 0,0 0,1-1,0 1,1 0,0-1,0 0,0 0,1 0,1 0,-1 0,5 4,-7-9,0-1,0 0,0 1,0-1,1 0,-1 0,1 0,-1-1,1 1,0-1,0 1,0-1,0 0,-1 0,2 0,-1-1,0 1,0-1,0 1,0-1,0 0,0 0,0 0,0-1,1 1,-1-1,0 0,0 0,0 0,-1 0,1 0,0-1,0 1,-1-1,1 0,2-2,128-135,-132 139,0-1,1 1,-1 0,1 0,-1 0,1 0,-1 0,0 0,1 1,-1-1,1 0,-1 1,0-1,1 1,-1-1,0 1,0 0,1-1,-1 1,0 0,0 0,0 0,0 0,0 0,0 0,0 0,0 0,0 1,-1-1,1 0,0 0,-1 1,1-1,-1 1,0-1,1 0,-1 1,0-1,0 1,0-1,0 0,0 1,0-1,0 1,0-1,-1 0,1 1,0-1,-1 1,4 13,-3-9,1 0,0-1,1 1,-1 0,1-1,0 1,1-1,-1 0,1 0,0 0,1 0,-1 0,1-1,0 1,0-1,0 0,0 0,1 0,0-1,0 0,0 0,0 0,0 0,0-1,1 0,-1 0,1 0,0-1,-1 0,1 0,0 0,0-1,0 0,-1 0,1 0,0-1,0 0,0 0,-1-1,1 1,0-1,-1 0,4-2,7-11,0 0,0 0,-2-1,0-1,-1-1,0 0,-2-1,0 0,1-6,5-5,-6 13,-1 0,-1-1,-1-1,-1 1,0-1,-2-1,0 1,0-7,-3 4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3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1,'-13'6,"0"0,0 1,1 1,0 0,0 1,1 0,0 1,1 0,0 1,0 0,1 1,-6 9,4-1,0 0,2 1,0 0,1 0,1 1,2 0,-2 10,-9 28,3-12,1 1,3 0,2 0,2 1,1 22,4-57,-2 5,2-1,0 1,1-1,1 1,0-1,2 0,0 0,2 0,0 0,0-1,5 7,-3-11,1 0,0-1,0 0,2-1,-1 0,1 0,1-2,0 1,1-1,0-1,0 0,1-1,0-1,1 0,-1 0,1-2,0 0,1 0,-1-2,9 1,-23-3,-1-1,1 0,0 1,-1-1,1 0,0 0,0 0,-1 0,1 0,0 1,-1-1,1 0,0-1,0 1,-1 0,1 0,0 0,-1 0,1 0,0-1,0 1,-1 0,1-1,-1 1,1-1,0 1,-1 0,1-1,-1 1,1-1,-1 1,1-1,-1 0,1 1,-1-1,0 1,1-1,-1 0,0 1,0-1,1 0,-1 0,0 1,0-1,0 0,0 1,0-1,0 0,0 0,-4-11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4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0,'-17'73,"-6"212,16-247,1-1,3 1,1 0,1 0,3 9,14-23,-3-24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34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1 453,'33'0,"17"0,4 0,-3 0,-4 0,-7 0,-4 0,-4 0,-2 0,-7 0</inkml:trace>
  <inkml:trace contextRef="#ctx0" brushRef="#br0" timeOffset="434.671">735 30,'-18'94,"-21"124,40-216,-1 1,0-1,0 1,1 0,0-1,-1 1,1-1,0 0,0 1,0-1,1 0,-1 1,0-1,1 0,0 0,-1 0,1 0,0-1,0 1,0 0,0-1,0 1,0-1,1 0,-1 0,0 0,1 0,-1 0,1 0,-1 0,1-1,0 0,-1 1,1-1,0 0,92-12,-47-1,-27 8</inkml:trace>
  <inkml:trace contextRef="#ctx0" brushRef="#br0" timeOffset="734.449">537 565,'44'5,"27"-3,13-3,-5 0,-9 0,-13-1,-11 1,-9 1,-5-1,-4 1,-6 0</inkml:trace>
  <inkml:trace contextRef="#ctx0" brushRef="#br0" timeOffset="1549.429">791 819,'-78'131,"17"-27,21-9,40-94,-1 0,1 0,0 0,-1 0,1 1,0-1,0 0,0 0,0 0,0 0,0 0,0 0,1 1,-1-1,0 0,0 0,1 0,-1 0,1 0,-1 0,1 0,-1 0,1 0,0 0,0 0,-1-1,1 1,0 0,0 0,0-1,0 1,0 0,0-1,0 1,0-1,0 1,0-1,0 0,0 1,0-1,0 0,0 0,1 0,56 5,-50-6,138-2,-121 3</inkml:trace>
  <inkml:trace contextRef="#ctx0" brushRef="#br0" timeOffset="2268.683">1186 1130,'-164'211,"236"-268,-66 51,10-9,1 0,0 2,1 0,0 1,1 0,20-8,-36 20,1 0,-1 0,0 1,1-1,-1 1,1 0,-1-1,0 2,0-1,1 0,-1 1,0-1,0 1,-1 0,1 0,0 0,0 0,-1 0,0 1,1-1,-1 1,0 0,0 0,0 0,-1 0,1 0,-1 0,1 0,-1 0,0 0,0 1,-1-1,1 0,-1 1,1-1,-1 1,0 3,10 23,-4-17,15 39,-21-51,0 0,1 0,-1 0,0 0,0 0,0-1,0 1,0 0,0 0,-1 0,1 0,0 0,0 0,0-1,-1 1,1 0,-1 0,1 0,0-1,-1 1,0 0,1 0,-1-1,1 1,-1-1,0 1,1 0,-1-1,0 1,0-1,1 0,-1 1,0-1,0 1,0-1,0 0,1 0,-1 0,0 1,0-1,0 0,0 0,0 0,0 0,1 0,-1-1,0 1,0 0,0 0,0-1,0 1,1 0,-2-1,-11-2,-1 0,1-1,0-1,0 0,1 0,0-1,0-1,0 0,1-1,0 0,-6-6,4 0</inkml:trace>
  <inkml:trace contextRef="#ctx0" brushRef="#br0" timeOffset="3320.397">1327 1,'35'135,"-22"-103,227 461,-230-470,-2 0,-1 1,-1 0,0 0,-2 0,-1 0,-1 1,-1-1,-2 1,0 0,-1-1,-5 22,4-33,0-1,-1 1,0-1,-1 0,0 0,0-1,-2 0,1 0,-2 0,1-1,-1 0,-1 0,-130 112,116-108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341 424,'-23'5,"1"1,-1 1,2 1,-1 1,1 1,1 1,-1 1,2 1,0 0,1 1,0 1,1 1,0 1,2 0,-5 6,17-18,0 1,0-1,0 1,1-1,0 1,0 0,0 0,1 0,0 0,0 0,0 0,1 0,0 1,0-1,0 0,1 0,0 0,1 0,-1 0,1 0,0 0,0 0,1-1,0 1,0-1,0 0,0 0,1 0,0 0,0 0,0-1,1 0,0 0,-1 0,1 0,1-1,-1 0,0 0,1 0,0-1,-1 0,1 0,3 1,6 1,0 0,0-1,0 0,1-2,-1 1,1-2,-1 0,0-1,1-1,-1 0,0-1,0 0,0-1,0-1,-1-1,0 0,0-1,0 0,-1-1,8-6,34-36,-31 26</inkml:trace>
  <inkml:trace contextRef="#ctx0" brushRef="#br0" timeOffset="314.597">764 1,'-21'266,"11"2,13 40,30-375,-23 50</inkml:trace>
  <inkml:trace contextRef="#ctx0" brushRef="#br0" timeOffset="817.246">1385 395,'-8'3,"-18"6,-1 1,1 2,0 0,1 1,1 2,0 0,1 2,1 1,1 0,-6 8,19-19,0 0,1 1,0 0,0 0,1 1,0 0,0 0,1 0,1 0,-1 1,2 0,-1 0,1 0,1 0,0 1,0-1,1 1,0-1,1 1,0 0,1-1,0 1,1-1,1 7,-1-14,-1 0,1 0,0-1,0 0,0 1,0-1,0 0,0 0,1 0,-1 0,1 0,0 0,-1-1,1 1,0-1,0 0,0 0,0 0,0 0,0-1,0 1,0-1,0 1,0-1,0 0,0 0,0-1,0 1,0-1,0 1,0-1,0 0,2-1,92-50,-48 10,-3-1,-2-3,-1-1,10-19,-18 7,-53 68,13-3,-1 0,1 1,0 0,1 0,0 1,0-1,0 1,1 0,0 0,1 0,0 0,0 0,1 1,0-1,0 1,1-1,0 1,0-1,1 0,0 1,1-1,0 0,0 1,1-1,0 0,0-1,1 1,0 0,0-1,3 3,-2-3,2 0,-1 0,1-1,-1 0,2 0,-1-1,1 0,0 0,0-1,0 0,0 0,1-1,0 0,-1-1,1 1,0-2,0 1,1-1,2-1,89-13,-83 6</inkml:trace>
  <inkml:trace contextRef="#ctx0" brushRef="#br0" timeOffset="1281.809">2062 424,'-185'144,"182"-142,0-1,1 1,-1 0,1 0,-1 0,1 1,0-1,0 1,0-1,0 1,0 0,1-1,-1 1,1 0,-1 0,1 0,0 0,1 0,-1 1,0-1,1 0,0 0,-1 1,1-1,1 0,-1 0,0 0,1 1,0-1,-1 0,1 0,0 0,1 0,-1 0,1 0,-1 0,1-1,0 1,0 0,0-1,0 0,0 1,1-1,-1 0,1 0,0 0,61 22,-55-22,0-1,-1 2,0-1,1 1,-1 1,0-1,-1 1,1 1,-1 0,0 0,0 0,0 1,0-1,-1 2,0-1,-1 1,1 0,0 2,-5-6,-1 0,1-1,0 1,-1 0,0 0,0 0,0 0,0 0,0 0,-1 0,1 0,-1 0,0 0,1-1,-1 1,-1 0,1 0,0-1,-1 1,1-1,-1 1,0-1,0 0,0 1,0-1,0 0,0-1,-1 1,1 0,-3 1,-81 36,18-54,54 4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44.46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29,'105'45,"-67"-38,1-2,0-2,0-1,0-2,34-5,456-51,-61 26,92 32,-115 26,178-58,-222 31,-188 25,-40 5,36-4,186-55,441 29,-360 27,48-28,-169-29,-102 31,-250-2,0 0,-1 1,1-1,-1 1,1 0,-1-1,1 1,-1 1,0-1,0 0,1 0,-1 1,0-1,0 1,0 0,0 0,-1 0,1 0,0 0,-1 0,1 0,-1 0,0 0,0 1,0-1,0 1,0-1,0 1,-1-1,1 1,-1 1,3 17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47.75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137 161,'22'-16,"11"-10,0 2,2 2,0 0,28-10,-60 30,0 0,0 0,-1 0,1 0,0 1,1 0,-1-1,0 1,0 0,1 0,-1 1,0-1,1 1,-1 0,0-1,1 2,-1-1,1 0,-1 1,0-1,1 1,-1 0,0 0,0 0,1 1,-1-1,0 1,-1 0,1-1,0 1,0 1,-1-1,1 0,-1 1,0-1,1 1,-1 0,0-1,-1 1,2 2,1 17,-1 1,-2 0,0-1,-1 1,-1 0,-1-1,-3 11,3-12,-96 564,46-313,-90 471,124-685,-3-1,-1-1,-4-2,-20 35,16-32,17-30,4-3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50.03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116 177,'72'-31,"1"2,2 5,39-8,-16 12,1 3,0 5,1 4,1 5,58 7,1715-1,-459-2,-579 25,29 1,239 4,1133-31,-1804 30,-217-9,58-3,-103-6,148-8,-186-5,-126 0,0 1,0 0,-1 0,1 0,0 1,0 0,-1 0,1 1,-1 0,1 0,-1 0,0 1,0 0,0 0,0 1,0 0,3 3,-7-1,-1 1,0 0,0-1,0 1,-1 0,0-1,0 1,-1 0,0-1,0 1,-1 0,1-1,-1 0,-3 6,4-10,-10 49,2 1,2 0,3 1,1-1,6 51,-11 139,-2-151,4 0,3 0,5 14,27 113,-21-161,-5-42,0 1,-1-1,-1 1,0 0,-1 0,-1 0,0-1,-2 1,0 1,-19 47,-2 0,-4-2,-2-1,-3-1,-40 55,40-63,-15 39,18 17,30-103,-1 0,1 0,-1 0,0-1,0 1,0 0,0 0,-1-1,0 1,0-1,0 0,-1 1,1-1,-1 0,0-1,0 1,0 0,-1-1,0 0,1 1,-1-1,0-1,0 1,0-1,-1 1,1-1,-1 0,1-1,-4 2,-225-5,-839 1,491-25,-814 25,691-26,-851 27,680-30,-220 2,363 12,98 3,280-13,-14-4,-225 31,518-12,65 8,0 1,1 0,-1 0,0 1,0 1,0-1,0 2,0-1,0 2,-2-1,-167 35,76-24,90-12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14:55.12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129 15,'10'-14,"-10"23,-9 28,-29 128,7 1,4 32,15-92,5 0,4 0,11 95,-1-135,3 1,3-2,2 0,4-1,2 0,21 40,-29-75,-11-19,1-1,0 1,0-1,1 0,1 0,-1 0,1 0,1-1,0 0,0 0,0-1,1 1,0-1,0-1,1 1,0-1,0-1,1 0,-1 0,1 0,0-1,1 0,-1-1,7 2,265-5,846-1,-641 26,11 6,-124-3,85 2,590-31,-497-24,187-7,-202 50,91 5,298-5,-689-19,419-26,52-4,-17 33,-592 7,-1 3,89 26,-114-23,39 6,-108-21,0 0,-1 0,1 0,0 0,-1 0,1-1,0 0,-1 1,1-1,-1 0,1 0,-1 0,1-1,-1 1,0-1,0 1,0-1,0 0,0 0,0 1,0-2,0 1,-1 0,1 0,-1 0,0-1,1 1,-1-1,0 1,0-1,-1 1,1-1,0 1,-1-1,0 0,0 1,0-1,15-34,72-159,31-118,-87 162,-8 0,2-96,4-174,-31 184,0 234,1 0,-1 0,0 1,0-1,0 0,0 1,-1 0,1-1,-1 1,0 0,0 0,0 0,0 1,-1-1,1 1,-1 0,1 0,-1 0,0 0,0 1,0-1,0 1,0 0,0 0,0 1,0-1,0 1,0 0,0 0,-1 0,1 0,0 1,-26-5,-45-5,0 4,0 2,-40 6,7-1,-722-13,-562-9,979 22,-709 10,-224 23,-258-26,402-7,-151 60,1160-50,-299 29,-2 23,322-35,152-27,23-9,29-13,33-6,-50 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5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42,'-167'260,"-19"65,252-400,221-292,-211 259,-75 108,0 1,0-1,0 1,0-1,0 1,0-1,0 1,0 0,-1-1,1 1,0 0,0 0,-1 0,1-1,0 1,-1 0,1 0,-1 0,0 0,1 0,-1 0,1 0,-1 0,0 0,0 0,0 0,0 0,0 1,0-1,0 0,0 0,0 0,0 0,0 0,-1 0,1 0,-1 0,1 0,0 0,-1 0,0 0,0 0,1 2,-3 175,3-173,1 1,0-1,1 0,-1 0,1 1,0-1,0 0,0-1,1 1,0 0,0-1,0 0,0 1,1-1,0 0,0-1,0 1,0-1,0 0,1 0,-1 0,1 0,0-1,0 0,0 0,0 0,0-1,0 1,1-1,1 0,1 0,1 1,0-1,-1-1,1 0,0 0,-1-1,1 0,0 0,-1-1,1 0,-1-1,0 1,0-2,0 1,0-1,0 0,-1-1,6-4,3-5,0 0,-1-2,-1 1,0-2,-1 0,-1-1,-1 0,0 0,-1-1,0-3,-5 10,-1 3,1 0,-1 0,0-1,-1 0,0 0,-1 0,0 0,0 0,-1-1,0 1,-1 0,0-1,-1 1,-1-4,-4-3</inkml:trace>
  <inkml:trace contextRef="#ctx0" brushRef="#br0" timeOffset="311.873">1114 42,'-50'234,"49"-229,0 0,1 0,0 0,0 0,0 0,0 0,1 0,-1-1,1 1,1 0,-1 0,1 0,-1-1,1 1,1-1,-1 1,1-1,-1 0,1 0,1 0,-1 0,0-1,1 1,0-1,0 0,0 0,0 0,0-1,0 1,1-1,-1 0,1 0,0-1,0 1,0-1,-1 0,5 0,3-1,0-1,0-1,-1 0,1 0,0-1,-1 0,0-1,0-1,0 0,-1 0,1-1,-1 0,0-1,-1 0,0 0,0-1,0-1,-1 1,0-1,-1-1,0 1,-1-1,0 0,0-1,-1 1,1-5,-3 9,0 0,-1-1,0 0,0 1,-1-1,0 0,0 0,0 0,-1 0,0 0,0 0,-1 0,0 1,0-1,-1 0,1 0,-1 1,-1-1,0 1,0-1,0 1,0 0,-1 0,0 1,0-1,-1 1,0 0,1 0,-2 0,1 1,0 0,-1 0,0 0,0 0,0 1,-1 0,1 1,-1-1,1 1,-3 0,3 2,1 1,-1-1,0 1,1 1,-1-1,1 1,-1 0,1 0,0 0,0 1,0 0,0 0,-5 4,-14 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4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791 198,'-24'14,"0"3,0 0,2 1,0 1,1 1,-11 13,-1 1,-69 68,-38 39,-148 114,288-255,0 1,-1 0,1-1,0 1,0-1,-1 1,1-1,0 1,-1-1,1 1,0-1,-1 1,1-1,-1 1,1-1,-1 0,1 1,-1-1,1 0,-1 1,1-1,-1 0,1 1,-1-1,1 0,-1 0,0 0,1 0,-1 0,1 0,-1 0,0 0,1 0,-1 0,1 0,-1 0,0 0,1 0,-1-1,1 1,-1 0,1 0,-1-1,0 1,1 0,-1-1,1 1,0 0,-1-1,1 1,-1-1,1 1,0-1,-1 1,1-1,0 1,-1-1,1 1,0-1,0 0,-1 1,5-14</inkml:trace>
  <inkml:trace contextRef="#ctx0" brushRef="#br0" timeOffset="316.26">1 311,'12'18,"1"0,1 0,1-1,0-1,1 0,1-2,0 0,1 0,14 6,279 174,-106-24,-188-160,-3-5</inkml:trace>
  <inkml:trace contextRef="#ctx0" brushRef="#br0" timeOffset="682.256">368 84,'-17'362,"7"-236,6 1,6 12,-1-15,-1-100</inkml:trace>
  <inkml:trace contextRef="#ctx0" brushRef="#br0" timeOffset="1601.315">848 1129,'88'-90,"-5"-4,-3-4,42-70,60-130,-182 297,0 0,0 0,1 0,-1 0,0 0,0 0,1 0,-1 0,1 0,-1 0,1 0,-1 0,1 0,0 0,-1 0,1 1,0-1,-1 0,1 1,0-1,0 0,0 1,0-1,0 1,0-1,0 1,0 0,0-1,0 1,0 0,0 0,0 0,0-1,0 1,0 0,0 0,0 1,0-1,0 0,0 0,0 0,0 1,0-1,0 0,0 1,0-1,0 1,0-1,-1 1,1 0,0-1,0 1,0 0,-1 0,1-1,0 1,-1 0,1 0,-1 0,1 0,4 12,-1 1,0-1,0 1,-2 0,0 0,0 0,-1 0,-1 12,3 30,3 0,-6-32,2 0,1-1,0 1,2-1,0 0,2 0,1 0,0-1,2 0,0-1,11 15,-19-33,0 0,1-1,-1 1,1-1,-1 0,1 0,0 0,0 0,-1 0,1 0,1-1,-1 1,0-1,0 0,0 0,1-1,-1 1,0 0,1-1,-1 0,1 0,-1 0,0 0,1-1,-1 1,1-1,-1 0,0 0,0 0,1 0,-1 0,0-1,0 0,0 1,-1-1,1 0,0-1,1-1,8-6,0 0,-1-1,-1 0,0-1,0 0,-1-1,-1 1,2-5,159-318,-89 177,-79 158,-1 0,1 0,-1 0,1-1,-1 1,0 0,1 0,-1 0,1 0,-1 0,1 0,-1 0,1 0,-1 0,1 1,-1-1,1 0,-1 0,0 0,1 0,-1 1,1-1,-1 0,1 0,-1 1,0-1,1 0,-1 1,0-1,1 0,-1 1,0-1,0 1,1-1,-1 0,0 1,0-1,0 1,0-1,1 1,-1-1,0 1,0-1,0 1,0-1,0 0,0 1,0-1,0 1,0-1,-1 1,1-1,0 1,0-1,0 1,0-1,-1 0,1 1,0-1,0 1,-1-1,1 0,0 1,-1-1,1 0,0 1,-1-1,-28 226,29 62,0-282,1 0,0 1,0-1,0 0,1 0,-1 0,2 0,-1 0,1 0,0-1,0 1,0-1,1 0,0 0,0 0,1 1,9 3</inkml:trace>
  <inkml:trace contextRef="#ctx0" brushRef="#br0" timeOffset="1919.192">2372 678,'-3'22,"-1"-8,1 0,1 0,0 0,1 0,0 0,1 0,1 0,0 0,1 0,1 0,0 0,1 0,0-1,5 10,-6-19,-1-1,1 1,0-1,0 0,1 0,-1 0,0 0,1-1,0 0,-1 1,1-1,0 0,0-1,1 1,-1-1,0 0,0 0,1 0,-1 0,0-1,1 0,-1 0,1 0,-1 0,0-1,1 0,-1 0,0 0,0 0,2-1,2-1,0 0,0-1,0 0,0 0,-1 0,0-1,0 0,0 0,0-1,-1 0,0 0,0-1,-1 0,0 0,1-1,-1 2,-1-1,0 1,0-1,-1 0,0 0,0 0,0 0,-1-1,0 1,-1-1,1 1,-2-1,1 0,-1 1,0-1,0 0,-1 1,0-1,-1 0,0 1,0-1,0 1,-1 0,0 0,0 0,-1 0,0 1,0-1,-1 1,1 0,-1 0,-5-4,4 6,0-1,0 0,0 1,-1 1,0-1,1 1,-1 0,-1 0,1 1,0 0,0 0,-1 1,1 0,-1 0,0 1,1 0,-1 0,1 1,-1 0,1 0,-1 1,1 0,0 0,-1 0,1 1,1 0,-1 1,0 0,1 0,0 0,0 1,-5 4,0 5</inkml:trace>
  <inkml:trace contextRef="#ctx0" brushRef="#br0" timeOffset="2365.209">2767 959,'118'-252,"-94"232,-10 56,-14-28,1-1,0 0,0 0,1 0,0 0,0 0,1 0,-1-1,2 1,-1-1,1 0,0 0,0 0,0 0,1-1,0 0,0 0,0 0,1 0,0-1,0 0,0 0,0-1,4 2,-4-7,0-1,0 1,-1-1,1-1,-1 1,1-1,-1 0,0 0,0 0,-1-1,1 1,-1-1,0 0,0-1,-1 1,1-1,-1 1,-1-1,1 0,-1 0,0 0,0 0,-1-1,1 0,2-5,36-83,-30 73</inkml:trace>
  <inkml:trace contextRef="#ctx0" brushRef="#br0" timeOffset="2847.906">3473 564,'-4'6,"-12"14,1 0,1 1,1 0,1 1,0 1,2 0,1 0,1 1,-1 6,8-26,1-1,0 0,-1 0,1 0,1 0,-1 1,0-1,1 0,-1 0,1 0,0 0,0 0,0 0,1 0,-1 0,1 0,-1-1,1 1,0 0,0-1,0 0,0 1,1-1,-1 0,1 0,-1 0,1-1,0 1,0 0,-1-1,1 0,0 0,0 0,0 0,1 0,-1 0,0-1,0 0,0 0,0 1,1-2,-1 1,2-1,6 1,0-1,0 0,0-1,0-1,-1 1,0-2,1 1,-1-2,0 1,-1-1,1-1,-1 0,0 0,0 0,-1-1,3-4,114-135,-106 122,-1-1,-2-1,0 0,-1-1,-2-1,-1 0,-1-1,-2 0,-1-1,-1 1,-1-2,-2 1,-1 0,-1-1,-2 0,-2-22,1 45,0 1,-1-1,0 1,0 0,-1-1,0 1,0 0,0 0,-1 1,0-1,-1 1,1 0,-1 0,-1 0,1 0,-1 1,1 0,-2 0,1 1,0 0,-1 0,0 0,0 1,0 0,0 0,0 1,-1 0,1 0,-1 1,0 0,-7 0,1 4,0 2,0 0,1 0,-1 1,1 1,1 0,-1 1,1 0,0 1,1 1,0-1,1 2,0-1,0 2,1-1,1 1,0 0,0 1,2 0,-1 0,2 1,-2 6,0-6,1 0,1 0,0 1,1 0,1 0,0 0,1 0,1 1,0-1,1 0,1 1,0-1,1 1,1-1,0 0,1 0,0-1,2 1,0-1,0 0,1 0,1-1,0 0,1 0,0-1,1 0,0-1,1 0,10 7,-7-7,1-1,0-1,1 0,0-1,0-1,0-1,1 0,0-1,1 0,-1-2,1 0,-1-1,1-1,0-1,0 0,-1-1,1-1,0 0,-1-2,5-1,3-2</inkml:trace>
  <inkml:trace contextRef="#ctx0" brushRef="#br0" timeOffset="3949.714">4375 451,'-11'-3,"0"0,-1 1,1 0,-1 1,1 0,-1 1,0 0,1 0,-1 2,1-1,-1 2,1-1,0 1,0 1,0 0,0 1,1 0,-1 1,1 0,1 0,-1 1,1 0,0 1,1 0,0 0,0 1,1 0,0 0,0 1,1 0,0 0,1 0,1 1,-3 6,5-11,0 0,0 0,0 1,1-1,0 0,0 0,1 1,0-1,0 0,0 1,1-1,0 0,0 1,1-1,0 0,0 0,0 0,1 0,-1-1,1 1,1-1,-1 1,1-1,0 0,0-1,1 1,-1-1,1 1,0-1,0-1,0 1,1-1,-1 0,1 0,0 0,5-3,-1 1,0-2,0 1,0-1,0-1,0 0,0 0,0-1,-1 0,1-1,-1 0,0 0,0-1,0 0,-1-1,0 0,0 0,0-1,-1 0,0 0,1-2,14-14,0-1,-2-1,-1-1,0-1,-2 0,13-30,-17 27,-21 48,3-5,-26 93,31-103,-1 0,1 0,0 0,0 0,0-1,0 1,1 0,-1 0,1 0,0 0,-1 0,1-1,0 1,1 0,-1-1,0 1,1-1,0 1,-1-1,1 0,0 1,0-1,1 0,-1 0,0-1,0 1,1 0,-1-1,1 1,0-1,-1 0,1 0,0 0,2 0,0 0,1 0,0-1,-1 0,1 0,0 0,-1 0,1-1,0 0,-1 0,1-1,-1 0,0 0,1 0,-1 0,0-1,0 0,0 0,-1 0,1-1,-1 1,0-1,1-1,80-100,-85 104,0 0,0 0,0 0,0 0,0-1,1 1,-1 0,1 0,-1 0,0 0,1 0,0 0,-1 0,1 0,0 0,-1 1,1-1,0 0,0 0,0 1,-1-1,1 0,0 1,0-1,0 1,0-1,0 1,0-1,1 1,-1 0,0 0,0-1,0 1,0 0,0 0,0 0,0 0,1 0,-1 0,0 1,0-1,0 0,0 1,0-1,0 0,0 1,0-1,0 1,0 0,0-1,0 1,0 0,0 0,21 129,-20-126,0 0,-1 1,1-1,0-1,1 1,-1 0,1 0,0-1,0 1,0-1,0 0,0 0,1 0,-1-1,1 1,0-1,0 0,0 0,0 0,0 0,0-1,1 1,-1-1,1 0,-1-1,0 1,1-1,-1 0,1 0,-1 0,1-1,-1 1,1-1,-1 0,0 0,1-1,-1 1,0-1,0 0,0 0,1-2,4-4,-1-1,0 0,-1-1,0 0,0 0,-1-1,0 1,-1-1,-1-1,1 0,18-37,55-111,-78 159,0 1,0-1,0 1,0-1,0 1,0 0,0-1,0 1,0-1,0 1,0-1,0 1,0 0,0-1,0 1,1-1,-1 1,0 0,0-1,1 1,-1 0,0-1,0 1,1 0,-1-1,0 1,1 0,-1 0,0-1,1 1,-1 0,1 0,-1 0,0-1,1 1,-1 0,1 0,-1 0,1 0,-1 0,0 0,1 0,-1 0,1 0,-1 0,1 0,-1 0,0 0,1 0,-1 1,1-1,-1 0,0 0,1 0,-1 1,1-1,-1 0,0 0,1 1,-1-1,0 0,0 1,1-1,-1 0,0 1,0-1,1 0,-1 1,4 33,-3-23,24 171,3 95,-33 172,2-408,-2 0,-1 0,-2 0,-2-1,-2 0,-2-1,-1 0,-2-1,-1-1,-15 20,-58 34,87-88,0 0,0 0,-1-1,0 0,1 0,-1 0,0 0,0-1,0 1,0-1,0-1,0 1,0-1,0 0,0 0,0 0,0 0,0-1,0 0,0 0,0-1,0 1,-3-3,3-1,0-1,1 0,-1 0,1 0,0-1,1 1,0-1,0 0,0 0,1 0,0 0,0 0,1-1,0 1,0-1,1 1,0 0,0-1,1 1,0-1,0 1,1-4,-1 3,7-35,1 1,3 0,1 0,2 1,2 1,2 1,1 0,2 1,2 2,1 0,2 1,1 2,5-3,3-6,1 2,3 1,1 2,1 2,21-12,-35 27,-7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2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0 367,'40'-17,"1"1,1 3,0 1,0 2,1 2,0 1,1 3,-40 3,-1 0,1 0,0 1,-1 0,1-1,0 1,-1 1,1-1,-1 0,1 1,0 0,-1 0,1 0,-1 0,0 0,1 1,-1 0,0 0,0-1,0 2,0-1,0 0,0 1,-1-1,1 1,-1 0,0 0,0 0,0 0,0 0,0 0,-1 0,1 1,-1-1,0 1,0-1,0 3,-2 5,-1 1,0 0,-1 0,0-1,-1 0,0 0,-1 0,0 0,-1 0,0-1,-1 0,0 0,-2 2,0-1,1 1,0 1,1 0,0 0,1 0,0 0,2 1,-2 3,6-11,1-1,0 0,-1 0,1 1,1-1,-1 0,1 0,0 0,0-1,1 1,-1 0,1-1,0 0,0 1,0-1,1 0,0-1,0 1,0-1,0 1,0-1,0 0,1-1,0 1,-1-1,1 0,0 0,0 0,0-1,0 0,4 1,29 16,-31-16,1 1,-1 0,0 0,0 0,0 1,0 0,-1 1,1 0,-1 0,0 0,-1 0,1 1,-1 0,0 0,-1 1,0-1,1 1,-2 0,1 0,-1 0,-1 1,1-1,-1 1,0-1,-1 1,0 0,0 0,0 0,-1 0,-1-1,1 1,-1 1,-6 6,0-1,-1-1,-1 1,0-1,-1-1,0 0,-1 0,0-1,-1-1,0 1,0-2,-1 0,-1 0,1-2,-1 1,-1-2,-10 4,-71 21,70-27</inkml:trace>
  <inkml:trace contextRef="#ctx0" brushRef="#br0" timeOffset="368.335">1158 395,'-5'4,"-47"39,3 3,2 1,-11 17,46-49,0 1,1 0,1 1,0 0,1 0,1 1,1 0,0 1,1-1,2 1,-1 0,2 1,0 9,1-22,1-1,0 1,0 0,1-1,0 1,0 0,1-1,0 1,0 0,0-1,1 1,0-1,0 1,0-1,1 0,0 0,0 0,1 0,0-1,0 1,0-1,0 0,1 0,0-1,0 1,0-1,1 0,-1-1,1 1,0-1,3 1,7 0,0 0,0-2,1 0,-1-1,0 0,0-1,1-1,-1-1,0 0,0-1,0-1,0-1,-1 0,1 0,-1-2,-1 0,13-8,-10 4,-1-2,0 0,-1-1,-1 0,0-1,-1 0,0-1,-1-1,-1 0,-1-1,-1 0,0 0,-1-1,-1 0,-1-1,0 1,-2-1,0 0,-1-1,-2 12,0 0,0 0,-1 0,0 0,0 0,-1 0,-1 1,1-1,-1 0,-1 1,0-1,0 1,0 0,-1 0,0 0,-1 0,0 1,0-1,-1 1,1 1,-2-1,1 1,-1 0,0 0,0 1,0 0,-1 0,1 1,-1 0,-1 0,1 1,0 0,-1 0,-7 0,-10 2,2 1</inkml:trace>
  <inkml:trace contextRef="#ctx0" brushRef="#br0" timeOffset="680.141">1835 0,'-10'34,"-2"15,-5 5,1-3,3-4,-1-6,1-5,4-4,3-3,2-1,3 0,0-1,1 0,1 0,5-4,1-6</inkml:trace>
  <inkml:trace contextRef="#ctx0" brushRef="#br0" timeOffset="1131.847">1496 311,'431'-166,"-295"115,-134 51,-1-1,0 1,0-1,0 1,1-1,-1 1,0 0,0 0,1 0,-1 0,0 0,0 0,1 0,-1 0,0 0,0 0,1 1,-1-1,0 1,0-1,0 1,0-1,1 1,-1 0,0-1,0 1,0 0,0 0,-1 0,1 0,0 0,0 0,0 0,-1 0,1 0,-1 0,1 0,-1 0,1 0,-1 1,1-1,-1 0,0 0,0 1,0-1,0 0,0 1,-17 62,13-53,0 1,0 0,0 1,1-1,1 1,0 0,1-1,0 1,1 0,1 3,-1-11,1-1,-1 1,1-1,1 0,-1 1,0-1,1 0,0 0,0 1,0-2,1 1,-1 0,1 0,0-1,0 1,0-1,1 0,-1 0,1 0,0-1,-1 1,1-1,0 0,0 0,1 0,-1 0,2-1,44 6,-46-8,0 0,0 1,0 0,1 0,-1 1,0-1,0 1,0 0,0 0,0 0,0 0,0 1,0 0,0-1,-1 1,1 1,-1-1,1 1,-1-1,0 1,0 0,0 0,1 1,10 35,-6-22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29,'78'401,"-52"-155,-16-139,5-240,-9 116,0 1,1-1,1 1,1 0,0 1,1 0,0 0,1 1,1 1,0 0,11-9,-8 8,-11 9,-1 0,2 0,-1 0,0 0,1 1,0 0,0 0,0 0,1 1,-1-1,1 1,0 1,-1-1,1 1,1 0,-1 0,0 1,0-1,1 1,-1 1,1-1,-1 1,0 1,1-1,-1 1,2 0,-5 1,-1 0,1 0,0 1,-1-1,0 1,1 0,-1-1,0 1,0 0,-1 0,1 0,0 1,-1-1,0 0,0 0,0 1,0-1,-1 1,1-1,-1 1,0-1,0 1,0-1,0 1,-1-1,0 4,-30 88,21-75,-2 1,-1-2,0 0,-2-1,0 0,-1-1,0-1,-2 0,0-1,-19 12,14-15,4-4</inkml:trace>
  <inkml:trace contextRef="#ctx0" brushRef="#br0" timeOffset="312.132">510 763,'4'-29,"7"-23,2-9,3 2,-2 6,-2 8,1 5,-1 6,1 4,-1 2,3 5,-3 3,3 4,-1 0,-4 3</inkml:trace>
  <inkml:trace contextRef="#ctx0" brushRef="#br0" timeOffset="510.01">876 368,'0'38,"0"23,5 0,1-9</inkml:trace>
  <inkml:trace contextRef="#ctx0" brushRef="#br0" timeOffset="667.595">876 1</inkml:trace>
  <inkml:trace contextRef="#ctx0" brushRef="#br0" timeOffset="943.934">1074 254,'-1'61,"-1"-29,2-1,1 1,1 0,2 0,2-1,1 3,-7-31,0 1,1-1,0 1,0-1,0 0,0 1,0-1,0 0,1 0,0 0,-1 0,1 0,1 0,-1 0,0-1,1 1,-1-1,1 0,-1 1,1-1,0-1,0 1,0 0,0-1,1 1,-1-1,0 0,1 0,-1 0,0 0,1-1,-1 0,1 1,-1-1,1 0,-1-1,2 1,6-7,-1 1,1-2,-2 1,1-1,-1-1,0 0,0 0,-1-1,-1 0,0 0,0-1,-1 0,0 0,-1 0,0-1,-1 0,2-9,-2 12,27-132,-30 117</inkml:trace>
  <inkml:trace contextRef="#ctx0" brushRef="#br0" timeOffset="1446.517">1441 650,'17'-50,"3"1,2 1,2 1,13-17,-37 63,1-1,-1 1,1-1,-1 1,1 0,-1-1,1 1,0 0,0-1,0 1,0 0,0 0,0 0,0 0,0 0,0 0,0 0,0 0,1 0,-1 1,0-1,1 0,-1 1,1-1,-1 1,1 0,-1-1,1 1,-1 0,1 0,-1 0,1 0,-1 0,1 0,-1 0,0 1,1-1,-1 0,1 1,11 34,-13-33,0 1,0-1,0 1,0-1,1 0,-1 1,1-1,-1 0,1 1,0-1,0 0,0 0,0 0,0 0,0 0,1 0,-1 0,1 0,-1 0,1-1,0 1,0-1,0 1,0-1,0 0,0 1,0-1,0 0,0 0,0-1,1 1,-1 0,0-1,1 1,-1-1,0 0,1 0,-1 0,1 0,-1 0,0-1,1 1,1-1,79-54,-76 48,0 0,0 1,1 0,0 1,0 0,0 0,1 1,-1 0,1 0,9-2,-15 7,0-1,1 1,-1 0,0 0,0 1,1-1,-1 1,0 0,-1-1,1 1,0 1,0-1,-1 0,1 1,-1-1,0 1,0-1,0 1,0 0,0 0,-1 0,1 0,-1 0,0 1,0-1,0 0,0 1,-1-1,1 0,-1 1,0-1,0 1,0-1,0 1,6 23,-4-21,0 0,0 0,0 0,1-1,0 1,0-1,1 1,-1-1,1 0,0 0,0 0,1-1,-1 0,1 0,0 0,0 0,1-1,-1 1,1-1,-1-1,1 1,1-1,13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584 0,'-81'97,"4"4,5 3,4 4,5 2,38-69,-1-1,-2-1,-2-1,-1-2,-2-1,-5 2,27-36,21-24,157-223,-109 167,-3-2,31-65,-49 56,-29 160,1-1,2 24,4 0,17 51,-29-134,0-1,1 1,0-1,1 0,0 0,1 0,0-1,0 0,0 0,1 0,1-1,3 4,-8-9,0 0,0 1,0-1,0 0,0-1,1 1,-1 0,1-1,-1 0,1 0,0 0,-1 0,1-1,0 1,0-1,-1 0,1 0,0 0,0-1,-1 1,1-1,0 0,-1 0,1 0,0-1,-1 1,0-1,1 0,-1 0,0 0,0 0,0 0,0-1,0 0,-1 0,20-21,-2-1,-2 0,0-2,-1 0,-2-1,-1-1,10-28,-8 20,6-9,-2-1,-2-1,-2-1,-2 0,0-18,-3-29,-14 96,0 6</inkml:trace>
  <inkml:trace contextRef="#ctx0" brushRef="#br0" timeOffset="342.168">1176 424,'-11'28,"2"-9,1 0,1 1,1 0,1 0,1 0,0 0,1 1,2 0,0-1,1 5,0-23,0 0,0 0,0 1,0-1,0 0,1 0,-1 0,1 0,0 0,-1 0,1 0,0 0,0 0,0 0,0 0,1 0,-1-1,0 1,1 0,-1-1,1 1,0-1,-1 0,1 0,0 1,0-1,0 0,0 0,0-1,0 1,0 0,0-1,0 1,0-1,0 0,1 0,-1 1,0-1,0-1,0 1,0 0,1 0,-1-1,0 0,0 1,1-1,5-7,0 1,-1-1,0 0,-1-1,0 0,0 0,0 0,-1 0,-1-1,0 0,0 0,-1 0,0 0,-1-1,0 1,0-1,-2 0,1 1,-1-1,0 0,-1 0,-1 1,0-1,0 1,-1 0,0-1,-2-4,2 8,1 1,-1-1,0 0,-1 1,1 0,-1 0,-1 0,1 0,-1 0,0 1,0 0,0 0,-1 1,0-1,0 1,0 0,0 1,-1-1,1 1,-7-1,-8-1</inkml:trace>
  <inkml:trace contextRef="#ctx0" brushRef="#br0" timeOffset="677.055">1430 424,'95'281,"-94"-280,29 55,-29-55,0 0,0 0,-1 1,1-1,0 0,0 0,0 0,0 0,1 0,-1 0,0-1,0 1,0 0,1-1,-1 1,0 0,1-1,-1 0,0 1,1-1,-1 0,1 0,-1 1,1-1,-1 0,0-1,1 1,-1 0,1 0,-1-1,0 1,1 0,-1-1,1 0,-1 1,0-1,0 0,0 1,1-1,-1-1,7-6,-1 0,-1-1,1 0,-2-1,1 1,-1-1,-1 0,0-1,0 1,-1-1,1-5,4-9,16-47,-14 36,1 1,2 0,2 1,1 1,8-11,-7 21,0 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8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1,'-18'80,"-4"-1,-4 0,-3-2,-28 53,55-127,1-1,0 1,0 0,0 0,0 0,0 0,1 0,-1 0,1 0,0 0,0 0,0 0,0 1,1-1,-1 0,1 0,0 0,0 0,0 0,0-1,0 1,1 0,-1 0,1-1,-1 1,1-1,0 1,0-1,1 0,-1 0,0 0,1 0,-1 0,1-1,-1 1,4 1,2 1,1 0,0-1,0 0,0 0,0-1,0 0,1-1,-1 0,1 0,-1-1,7 0,3-3,0-1,0 0,0-2,-1 0,0 0,0-2,-1-1,0 0,-1-1,1 0,10-11,-13 11</inkml:trace>
  <inkml:trace contextRef="#ctx0" brushRef="#br0" timeOffset="285.235">613 28,'-59'135,"6"2,6 2,6 2,-20 129,21-15,30-143,10-89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89,'-3'-7,"-1"1,0 0,0 1,0-1,-1 1,0-1,0 2,0-1,-1 0,0 1,0 0,0 0,0 1,0 0,-1 0,0 0,1 1,-1 0,0 0,0 1,0 0,0 0,0 0,0 1,-1 0,-3 1,-22 2,0 1,1 2,-1 1,1 1,-3 3,34-10,-53 14,1 3,0 3,2 1,1 3,0 2,2 2,-13 12,59-40,0 1,0 0,0 0,0 0,0 0,0 0,0 0,1 0,-1 1,1-1,-1 1,1-1,0 1,0-1,0 1,1 0,-1-1,1 1,-1 0,1 0,0-1,0 1,0 0,0 0,1-1,-1 1,1 0,-1 0,1-1,0 1,0-1,0 1,1-1,-1 1,0-1,1 0,0 1,0-1,-1 0,1 0,0 0,1-1,-1 1,9 8,1 0,1-1,-1-1,2 0,-1-1,1-1,0 1,0-2,0 0,1-1,0-1,0 0,0-1,0 0,0-1,0-1,1-1,10-1,-25 2,45 4,-45-5,-1 1,1 0,0 0,0 0,-1 0,1 0,0 0,0 1,-1-1,1 0,0 0,-1 1,1-1,0 0,-1 1,1-1,0 0,-1 1,1-1,-1 1,1-1,-1 1,1-1,-1 1,1-1,-1 1,1 0,-1-1,0 1,1 0,-1-1,0 1,0 0,1 0,-1-1,0 1,0 0,0-1,0 1,0 0,0 0,0-1,0 1,0 0,-1 0,1-1,0 1,0 0,-1-1,1 1,0 0,-1-1,1 1,-1 0,1-1,-1 1,-115 104,41-44,43-38,2 1,1 2,1 1,1 1,-7 12,30-35,1-1,0 1,0 0,0 0,0 0,1 0,0 0,0 0,0 1,1-1,0 1,0-1,0 1,1-1,0 1,0 0,0-1,1 1,0-1,0 1,0-1,0 1,1-1,0 1,1-1,-1 0,1 0,0 0,0-1,0 1,0-1,1 1,0-1,0 0,0-1,1 1,-1-1,1 0,0 0,-1 0,1 0,1-1,10 4,1-1,0 0,0-1,1-1,-1-1,1-1,-1 0,1-1,0-1,-1 0,1-2,-1 0,0-1,0 0,0-1,-1-1,1-1,-1-1,5-3,148-101,-146 97</inkml:trace>
  <inkml:trace contextRef="#ctx0" brushRef="#br0" timeOffset="256.279">1412 484,'-321'541,"251"-398,58-136,2-4</inkml:trace>
  <inkml:trace contextRef="#ctx0" brushRef="#br0" timeOffset="504.33">876 598,'147'130,"-113"-107,1-1,1-1,0-2,39 14,16 9,-75-34,2 0,-1-1,1-1,0-1,0 0,0-1,1-1,-1-1,18 0,-12-2</inkml:trace>
  <inkml:trace contextRef="#ctx0" brushRef="#br0" timeOffset="966.684">1920 710,'-26'1,"0"2,0 0,0 2,1 1,-1 1,1 1,1 2,0 0,-4 3,15-5,0 0,0 1,0 0,1 1,1 0,-1 1,2 0,0 1,0 0,1 1,0 0,-4 10,11-20,0 1,0-1,1 1,-1 0,1 0,0 0,0 0,0 0,0 0,1 0,-1 0,1 0,0 0,1 0,-1 0,1 0,-1 1,1-1,0-1,1 1,-1 0,1 0,0 0,0-1,0 1,0-1,0 1,1-1,0 0,-1 0,1 0,0 0,1-1,-1 1,0-1,1 0,-1 0,1 0,0 0,0-1,-1 0,1 1,0-1,4 0,6-3,-1-1,0-1,1 0,-2 0,1-2,0 1,-1-2,0 1,-1-2,0 0,0 0,0-1,7-8,2 1,122-97,-58 63,-81 49,0 0,0 1,0-1,-1 0,1 1,0-1,0 1,0 0,0 0,0 0,0 1,0-1,0 1,0-1,0 1,0 0,0 0,0 0,-1 1,1-1,0 1,-1-1,1 1,-1 0,0 0,0 0,1 0,-1 0,-1 1,2 0,32 66,-33-62,1 1,0-1,0 1,0-1,1 0,0 0,1 0,-1 0,1-1,1 0,-1 0,1 0,0-1,0 0,0 0,1-1,0 1,0-1,0-1,4 2,9-1</inkml:trace>
  <inkml:trace contextRef="#ctx0" brushRef="#br0" timeOffset="1465.432">2372 1049,'149'-185,"-125"164,0 2,2 0,0 2,0 1,12-5,-10 6,-27 14,0 0,0 0,0 0,0 0,0 0,0 1,0-1,1 0,-1 1,0-1,1 1,-1 0,0-1,1 1,-1 0,1 0,-1 0,0-1,1 2,-1-1,1 0,-1 0,0 0,1 1,-1-1,0 1,1-1,-1 1,0-1,1 1,-1 0,0-1,0 1,0 0,0 0,0 0,0 0,0 0,0 0,0 0,0 1,-1-1,1 0,0 0,-1 1,1-1,-1 0,0 1,1-1,-1 0,0 1,0-1,0 1,1-1,-2 0,1 1,0-1,0 1,-14 158,14-158,1 0,0 0,-1 0,1 0,0 0,0 0,0 0,1 0,-1 0,0-1,1 1,-1 0,1-1,-1 1,1-1,0 0,0 1,-1-1,1 0,0 0,0 0,0 0,0-1,0 1,1 0,-1-1,0 0,0 1,0-1,0 0,1 0,-1 0,0 0,0-1,0 1,0 0,1-1,-1 0,0 0,81-36,20-42,47-27,-149 105,0 0,0 0,0 1,0-1,0 0,1 1,-1-1,0 0,0 1,0-1,0 1,1 0,-1-1,0 1,1 0,-1 0,0 0,0 0,1 0,-1 0,0 0,0 0,1 1,-1-1,0 0,0 1,1-1,-1 1,0-1,0 1,0 0,0 0,0-1,0 1,0 0,0 0,0 0,0 0,-1 0,1 0,0 0,0 0,-1 0,1 0,-1 1,1-1,-1 0,0 0,1 1,-1-1,0 0,0 0,-6 74,4-60,-1-7,1 0,0 0,0 1,1-1,1 1,-1-1,1 1,1-1,-1 1,2-1,-1 1,1-1,0 0,1 0,0 0,0 0,1 0,-1-1,2 1,3 5,9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05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6 147,'-1'76,"-2"-38,2 0,1 1,1-1,3 0,1 0,2 0,1 0,2-1,2-1,1 0,9 15,-20-46,1 1,0 0,0-1,0 0,1 0,-1 0,1 0,0-1,1 0,-1 1,1-1,0-1,0 1,0-1,0 0,1 0,-1 0,1-1,0 0,0 0,0-1,0 1,0-1,0 0,0-1,0 0,0 0,0 0,0 0,1-1,-1 0,0-1,5-1,8-8,-1-2,0 0,-1-1,-1 0,0-1,-1-1,-1-1,0 0,-1-1,-1 0,-1-1,-1 0,0-1,-1 0,-1 0,-1-3,6-5,-14 27,1 0,0 0,0 0,0 0,0 0,0 0,0 0,0 0,0 0,1 0,-1 0,0 0,0 0,1 0,-1 0,1 0,-1 0,1 1,-1-1,1 0,0 0,-1 0,1 1,0-1,0 0,-1 1,1-1,0 0,0 1,0-1,0 1,0 0,0-1,0 1,0 0,0-1,0 1,0 0,0 0,0 0,0 0,0 0,0 0,0 0,0 0,0 0,0 1,0-1,0 0,0 1,0-1,0 1,0-1,-1 1,1-1,0 1,1 0,31 163,-29-155,0 0,1 0,0 0,0-1,1 1,0-2,0 1,1 0,0-1,1-1,-1 1,1-1,1 0,-1-1,1 0,0 0,0-1,0 0,0-1,1 0,0 0,3-1,-4-4,0 0,0-1,0-1,-1 1,0-1,0-1,0 1,0-1,-1-1,0 0,0 0,0 0,-1-1,1 1,-2-2,1 1,-1-1,0 1,-1-1,0-1,0 1,-1-1,2-3,0 2,10-19,-2-1,0-1,-2 0,-1-1,-2 0,-1 0,-2-1,-1 0,-1 0,-2-21,-3-33,2 74</inkml:trace>
  <inkml:trace contextRef="#ctx0" brushRef="#br0" timeOffset="799.766">1219 711,'18'-3,"-6"2,-1 0,0-1,0 0,0 0,0-1,-1-1,1 0,-1 0,0-1,0 0,0-1,-1 0,0 0,0-1,0-1,-1 1,0-1,-1-1,1 0,-7 6,0 0,0 1,0-1,-1 0,1-1,-1 1,0 0,1 0,-1 0,-1 0,1 0,0 0,-1 0,1 0,-1 0,0 0,0 0,0 0,-1 0,1 1,-1-1,1 0,-1 1,0-1,0 1,0 0,0-1,-1 1,1 0,0 0,-1 1,0-1,1 0,-1 1,0 0,0 0,0 0,0 0,0 0,0 0,0 1,0-1,0 1,0 0,0 0,0 0,0 0,0 1,0-1,0 1,0 0,0 0,0 0,-1 0,-5 3,1 1,1-1,-1 1,1 1,-1-1,2 1,-1 1,1-1,0 1,0 0,0 0,1 1,0 0,1 0,0 0,0 0,1 1,0-1,0 1,1 0,0 0,1 0,0 0,0 0,1 0,0 0,0 0,2 8,-1-11,1 0,-1 0,1-1,0 1,0 0,1 0,-1-1,1 0,1 1,-1-1,1 0,-1-1,2 1,-1-1,0 0,1 1,0-2,0 1,0-1,0 0,0 0,1 0,0-1,-1 1,1-1,0-1,0 1,0-1,0 0,0-1,0 1,0-1,1 0,-1-1,0 0,5-1,0 3,-1-2,1 1,0-1,0-1,-1 0,1-1,-1 0,1 0,-1-1,0-1,0 0,-1 0,7-5,11-8,15-9,-2-2,-1-1,-1-2,11-15,-28 15,-20 32,-1 0,1-1,-1 1,0-1,0 1,1-1,-1 1,0-1,0 1,1-1,-1 1,0-1,0 1,0-1,0 1,0-1,0 1,0-1,0 0,0 1,0-1,0 1,0-1,0 1,0-1,-1 1,1-1,0 1,0-1,0 1,-1-1,1 1,0-1,-1 1,1-1,-1 1,1 0,0-1,-1 1,1 0,-1-1,1 1,-1 0,1 0,-1-1,1 1,-1 0,1 0,-1 0,1 0,-1 0,1 0,-1 0,0 0,1 0,-1 0,1 0,-1 0,1 0,-1 0,1 0,-1 1,-9 1,1 2,-1-1,1 1,0 1,0-1,1 2,-1-1,1 1,0 0,1 1,0 0,0 0,0 1,1 0,0 0,0 0,1 1,0-1,1 1,0 0,0 1,-1 6,3-13,1 0,0 1,0-1,0 1,1 0,-1-1,1 1,0-1,0 1,0 0,1-1,-1 1,1 0,-1-1,1 1,1-1,-1 0,0 1,1-1,-1 0,1 0,0 1,0-2,1 1,-1 0,0 0,1-1,0 1,0-1,-1 0,1 0,0 0,1 0,-1 0,0-1,1 1,2 0,5 0,0-1,0 0,0-1,0 0,0-1,0 0,0 0,0-2,0 1,0-1,0-1,-1 0,0 0,0-1,0 0,7-6,6-3,-2-2,0 0,0-1,-2-1,0-2,8-10,-1 0,-1-1,-1-2,-1 0,-3-1,0-1,-3-1,0-1,-3 0,-1-1,-2 0,1-9,-11 40,1-1,-1 0,0 1,-1-1,0 1,0-1,0 0,-1 1,-1-1,1 1,-1-1,0 1,-1-1,0 1,0 0,0 1,-1-1,0 0,0 1,-1 0,0 0,0 0,0 1,-1-1,1 1,-1 1,-1-1,1 1,-1 0,1 0,-1 1,-5-2,8 5,-1-1,1 1,-1 0,0 0,1 1,-1-1,1 1,-1 0,1 0,0 1,-1-1,1 1,0 0,0 0,0 0,0 1,0-1,1 1,-1 0,1 0,0 1,0-1,0 0,0 1,0 0,1 0,-56 109,52-98,2-1,0 1,1 0,0 0,1 0,1 0,0 0,1 0,1 1,0-1,1 0,1 0,0 0,1-1,1 1,0-1,1 0,0 0,4 5,2-2,0 0,1-1,1 0,0-1,1-1,1 0,0-1,1-1,0 0,1-2,1 0,-1-1,1 0,1-2,-1 0,2-1,4-2</inkml:trace>
  <inkml:trace contextRef="#ctx0" brushRef="#br0" timeOffset="1616.065">2376 852,'8'-2,"0"-1,-1 1,1-1,-1-1,0 1,0-1,0-1,0 1,-1-1,0 0,0-1,0 1,-1-1,0 0,0-1,0 1,-1-1,4-7,0 2,14-16,-2-2,-1 0,-2-1,-1-1,7-20,-23 51,-1 1,1-1,0 0,0 0,0 0,-1 0,1 1,0-1,0 0,0 0,0 0,0 0,1 0,-1 1,0-1,0 0,0 0,1 0,-1 1,1-1,-1 0,0 0,1 1,-1-1,1 0,-1 1,1-1,0 0,-1 1,1-1,0 1,-1-1,1 1,0 0,0-1,-1 1,1 0,0-1,0 1,0 0,0 0,-1 0,1-1,0 1,0 0,0 0,0 0,0 1,-1-1,1 0,0 0,0 0,0 1,-1-1,1 0,0 1,0-1,-1 1,1-1,0 1,0-1,0 1,20 192,-20-188,1 1,-1-1,2 1,-1-1,0 0,1 0,0 0,0 0,1 0,-1-1,1 0,0 0,0 0,1 0,-1 0,1-1,0 0,-1 0,1 0,1 0,-1-1,0 0,1 0,-1 0,1-1,-1 0,1 0,0 0,0-1,-1 0,1 0,0 0,0-1,-1 0,1 0,-1 0,1-1,1-1,4-4,0-2,-1 0,0 0,0-1,-1 0,-1 0,1-1,-2-1,1 1,-2-1,0 0,0-1,-1 1,2-8,11-19,-14 31,0 0,0-1,-1 1,0 0,0-1,-1 0,0 0,-1 0,0 0,0 0,-1-5,-9 1,4 19</inkml:trace>
  <inkml:trace contextRef="#ctx0" brushRef="#br0" timeOffset="1951.966">3167 740,'36'-41,"-18"22,-1 0,0-1,-2-1,0 0,-2-1,0-1,5-14,-17 36,0-1,0 1,0-1,-1 1,1-1,0 0,-1 1,1-1,-1 0,0 0,0 1,1-1,-1 0,0 0,-1 1,1-1,0 0,0 1,-1-1,1 0,-1 1,1-1,-1 0,0 1,0-1,0 1,0-1,0 1,0-1,0 1,0 0,0 0,-1 0,1-1,0 1,-1 0,1 0,-1 1,1-1,-1 0,0 0,1 1,-1-1,0 1,1 0,-1-1,0 1,1 0,-1 0,0 0,0 0,1 0,-2 1,-8 2,1 1,0 0,0 1,0 0,0 0,1 1,0 1,0-1,1 2,0-1,0 1,1 0,0 0,0 1,1 0,0 0,0 1,1 0,1 0,0 0,0 0,1 1,0-1,-1 6,1-8,1-1,-1 1,1-1,0 1,1 0,0 0,0 0,1 0,0 0,0 0,1 0,0 0,0-1,1 1,0 0,1-1,-1 1,1-1,4 6,-4-7,1-1,0 0,0 0,1-1,-1 1,1-1,0 0,0 0,1-1,-1 1,1-1,0 0,-1-1,1 1,0-1,1 0,-1-1,0 0,0 0,1 0,-1-1,1 1,-1-2,0 1,1-1,-1 0,4-1,7-1,0-1,0-1,-1-1,0 0,0-1,0-1,-1-1,0 0,8-6,-5 0</inkml:trace>
  <inkml:trace contextRef="#ctx0" brushRef="#br0" timeOffset="2304.875">3844 485,'-55'36,"39"-26,0 0,0 0,1 2,1-1,0 2,1 0,0 1,-9 13,21-26,0 0,0 0,0 0,1 1,-1-1,1 0,-1 0,1 0,-1 1,1-1,0 0,0 1,-1-1,1 0,0 1,0-1,0 0,1 1,-1-1,0 0,0 1,1-1,-1 0,1 0,-1 1,1-1,-1 0,1 0,0 0,0 0,0 0,-1 0,1 0,0 0,0 0,0 0,0 0,1 0,-1-1,0 1,1 0,60 20,-36-14,-22-7,0 1,0 0,-1 0,1 0,0 0,0 0,-1 1,1-1,-1 1,1 0,-1 0,0 1,0-1,0 0,0 1,0 0,-1 0,1 0,-1 0,0 0,0 0,0 1,0-1,0 1,-1 0,1-1,-1 1,0 0,-1 0,1-1,0 1,-1 0,0 0,0 0,0 0,-1 0,1 0,-1 0,-4 4,-1 1,0-1,-1 0,1 0,-2-1,1 0,-1 0,0 0,0-1,-1-1,1 0,-1 0,-1 0,1-1,-1 0,1-1,-1 0,0-1,0 0,-1 0,1-1,0-1,-7 0,-9 1</inkml:trace>
  <inkml:trace contextRef="#ctx0" brushRef="#br0" timeOffset="2883.322">4239 598,'-145'70,"139"-66,-1 0,1 1,0 0,0 1,0-1,1 1,0 0,0 1,1-1,-1 1,1 0,1 0,-1 0,1 0,1 1,-1-1,1 1,-1 6,3-9,1 1,-1-1,0 0,1 0,0 0,0 0,1 0,0 0,-1 0,2-1,-1 1,0-1,1 1,0-1,0 0,0 0,1 0,-1 0,1-1,0 1,0-1,0 0,0 0,1-1,3 3,0-1,0 1,1-2,-1 1,1-1,0 0,0-1,0 0,0 0,1-1,-1-1,0 1,1-1,7-2,7-6,0-1,-1-1,0-1,-1-1,0-1,-1-1,0 0,-1-2,-1-1,-1 0,0-1,-1-1,-1-1,-1 0,-1-1,10-19,-5 12,-1-1,-2-1,-1 0,-1-1,-1-1,-2 0,-2-1,0 0,-3 0,0-1,-3 1,1-31,-4 56,1-1,-1 1,0 0,-1-1,0 1,0 0,-1 0,0 0,-1 0,1 0,-2 0,1 1,-1-1,0 1,0 0,-1 0,0 0,0 1,-1 0,0 0,0 0,0 1,-1 0,0 0,0 0,0 1,0 0,-1 1,1-1,-1 1,0 1,0 0,0 0,0 0,-9 0,9 3,-1 0,1 1,-1 0,1 0,0 0,0 1,0 1,1-1,-1 1,1 1,-1-1,2 1,-1 0,0 1,1 0,0 0,0 0,1 1,0-1,-4 6,0 3,0 0,0 0,2 1,-1 0,2 0,0 1,2 0,-1 0,0 13,2-9,0 0,2 0,1 0,0 0,1 1,2-1,0 0,1-1,1 1,1-1,1 0,1 0,0 0,2-1,0-1,1 0,1 0,0-1,2 0,0-2,0 1,2-2,0 0,0 0,1-2,-1-1,0-1,1 0,0-2,1 0,-1-1,1 0,1-2,-1 0,1-1,1-1,5-1</inkml:trace>
  <inkml:trace contextRef="#ctx0" brushRef="#br0" timeOffset="4114.879">5312 485,'-24'2,"0"2,1 1,0 0,0 2,1 0,-1 2,2 0,-1 2,1 0,1 1,0 2,-8 6,22-12,0 0,0 0,1 0,0 0,1 1,-1 0,2 0,-1 0,1 0,1 1,0-1,0 1,1-1,0 1,0 0,1 0,1-1,0 1,0 0,1-1,0 1,0-1,1 0,1 1,-1-1,1-1,6 9,-5-11,1-1,0-1,1 1,-1-1,1 0,0-1,0 1,0-1,1-1,-1 1,1-1,-1-1,1 1,0-1,-1-1,1 1,0-1,0-1,0 1,-1-1,1-1,0 1,-1-1,0-1,1 1,-1-1,0-1,0 1,0-1,-1 0,1-1,3-3,6-7,-2-1,0 0,-1-1,0-1,-1 0,-1-1,-1 0,1-6,0 4,52-121,-70 162,2 0,0 1,1 0,2 0,0 0,1 19,0-34,0 0,0 1,1-1,0 1,1-1,-1 1,1-1,0 0,1 1,0-1,0 0,0 0,1 0,-1 0,1-1,1 1,-1-1,1 0,0 0,0 0,1 0,-1-1,1 1,0-1,0 0,1-1,-1 1,1-1,0 0,-1-1,1 1,1-1,-1 0,0-1,0 0,1 0,-1 0,1 0,2-4,1 1,0-2,-1 1,0-1,0-1,0 0,0 0,-1 0,1-1,-1-1,-1 1,0-1,0 0,0-1,0 0,-1 0,-1 0,0-1,0 0,0 0,-1 0,2-7,18-25,31-51,-45 120,-10-16,0 1,0 0,1 0,1 0,0 0,1 0,1-1,-1 1,2-1,0 0,0 0,1-1,1 0,7 11,-12-19,0 1,0-1,1 0,-1 1,1-1,0 0,0 0,0-1,0 1,1-1,-1 1,0-1,1 0,0 0,0-1,-1 1,1-1,0 0,0 0,0 0,0 0,0-1,1 1,-1-1,0 0,0-1,0 1,0-1,0 1,0-1,0 0,6-6,0 0,-1-1,1 0,-2 0,1-1,-1 0,0 0,-1-1,0 0,-1 0,0-1,-1 1,0-1,0-1,-1 1,-1-1,1-2,10-22,45-134,-58 171,-1 0,0-1,0 1,0 0,1 0,-1-1,0 1,1 0,-1 0,1-1,-1 1,1 0,-1-1,1 1,-1-1,1 1,0-1,-1 1,1-1,0 1,-1-1,1 0,0 1,0-1,-1 0,1 0,0 1,0-1,0 0,-1 0,1 0,0 0,0 0,0 0,0 0,-1 0,1-1,0 1,0 0,-1 0,1-1,0 1,0 0,-1-1,1 1,0-1,-1 1,1-1,0 1,-1-1,1 1,-1-1,1 0,-1 1,1-1,-1 0,0 1,1-1,-1 0,0 0,1 1,-1-1,0 0,0 0,0 0,0 1,0-1,31 164,-10-23,-6 1,-7 0,-5 0,-10 58,5-168,-1 0,-1 0,-2 0,0-1,-3 0,0 0,-2-1,-1 0,-1-1,-2-1,-4 6,18-31,0 0,0 1,-1-1,1 0,0 0,-1 0,0 0,1-1,-1 1,0 0,0-1,0 1,0-1,-1 1,1-1,0 0,0 0,-1 0,1 0,-1-1,1 1,-1-1,1 1,-1-1,1 0,-1 0,1 0,-1 0,1 0,-1-1,1 1,-1-1,1 1,0-1,-1 0,1 0,0 0,-1-1,1 1,0 0,0-1,0 1,0-1,0 0,1 0,-1 0,-1-2,-5-12,1 0,0-1,1 0,1 0,1-1,0 1,1-1,1 0,1 0,0 0,2 0,0 0,2-7,2-36,4-1,2 1,2 1,4 0,1 1,14-24,68-85,-87 151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0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819 142,'-401'482,"258"-295,47-82,80-87</inkml:trace>
  <inkml:trace contextRef="#ctx0" brushRef="#br0" timeOffset="313.146">1 367,'78'47,"2"-3,2-4,10 0,144 78,-81-33,-155-85,1 1,-1-1,0 1,1-1,-1 1,1-1,-1 0,1 1,-1-1,1 0,-1 1,1-1,-1 0,1 0,-1 0,1 1,-1-1,1 0,0 0,-1 0,1 0,-1 0,1 0,0 0,-1 0,1 0,-1 0,1-1,-1 1,1 0,-1 0,1 0,-1-1,1 1,-1 0,1-1,-1 1,1 0,-1-1,1 1,-1 0,1-1,-1 1,0-1,1 1,-1-1,0 1,0-1,1 1,-1-1,-8-30,-2 11</inkml:trace>
  <inkml:trace contextRef="#ctx0" brushRef="#br0" timeOffset="564.077">424 0,'-12'41,"1"0,2 0,2 1,2-1,2 2,2-1,2 27,35 187,4 5,-40-237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12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252 259,'-7'122,"-4"0,-6-1,-8 13,10-52,-8 54,21-134,1 0,0-1,0 1,0 0,0 0,1 0,-1-1,0 1,1 0,-1 0,1 0,0 0,0 0,-1 0,1 0,1 0,-1 0,0 0,0 0,1 0,-1 0,1 0,0 0,-1 0,1 0,0 0,0-1,0 1,0 0,1-1,-1 1,0-1,1 1,-1-1,1 1,0-1,-1 0,1 0,0 0,-1 0,1 0,0 0,0-1,0 1,0-1,0 1,0-1,0 0,0 1,0-1,1 0,8-5,-2 1,1-2,0 1,-1-1,0 0,-1-1,1 0,-1-1,-1 0,1 0,-1 0,2-6,44-41,-52 54,-1 1,1-1,-1 0,1 1,0-1,-1 1,1-1,0 1,-1 0,1-1,0 1,-1 0,1-1,0 1,0 0,0 0,-1 0,1 0,0 0,0 0,0 0,-1 0,1 0,0 0,0 0,0 0,-1 1,1-1,0 0,0 0,-1 1,1-1,0 1,0-1,-1 1,1-1,-1 1,1-1,0 1,-1-1,1 1,-1 0,0-1,1 1,-1 0,1-1,-1 1,0 0,1 0,-1 0,0-1,0 1,0 0,0 0,0 0,0-1,0 1,0 0,0 0,0 0,4 59,-4-54,-2 51,0-33,1 0,2 0,0 0,1-1,1 1,1-1,1 1,8 20,-12-42,0 1,0-1,0 1,0-1,0 0,0 0,1 0,-1 1,1-1,-1 0,1-1,0 1,0 0,-1 0,2-1,-1 1,0-1,0 0,0 1,1-1,-1 0,0-1,1 1,-1 0,1-1,-1 1,1-1,-1 1,1-1,-1 0,1 0,-1-1,1 1,-1 0,1-1,-1 0,1 1,-1-1,1 0,-1 0,0 0,0-1,1 1,-1-1,0 1,0-1,0 1,0-2,17-17,0 0,-1-2,-1-1,-1 0,-1-1,-2 0,0-1,7-21,-4 6,-1-1,-3 0,-1-1,-2 0,-2-1,-2 0,-1 0,-3 0,-1-1,-3 1,-1 0,-2 0,-2 1,-1-1,-9-17,8 28,-2 1,0 0,-3 1,0 0,-2 1,-1 1,-1 1,-3-1,14 18,0 1,-1-1,0 2,-1-1,0 1,0 1,0 0,-1 0,-1 1,1 1,-1 0,1 0,-1 1,-1 0,1 1,-1 1,1 0,-1 1,1 0,-1 1,0 0,-8 2,7 0,1 1,-1 1,1 0,0 1,0 0,0 1,0 0,1 1,0 0,1 1,0 1,0 0,1 0,0 1,0 0,1 1,0 0,1 1,1-1,0 1,0 1,1-1,1 1,-4 13,-19 74,20-56</inkml:trace>
  <inkml:trace contextRef="#ctx0" brushRef="#br0" timeOffset="433.33">985 1021,'55'-25,"-38"19,0-1,-1-1,0 0,-1-1,1-1,-2 0,0-1,0-1,-1 0,0-1,1-2,-12 13,-1 0,1-1,-1 1,0 0,1 0,-1-1,0 1,-1-1,1 1,0-1,-1 1,1-1,-1 0,0 1,0-1,0 0,0 1,0-1,-1 1,1-1,-1 1,1-1,-1 0,0 1,0 0,0-1,-1 1,1 0,0-1,-1 1,0 0,1 0,-1 0,0 1,0-1,0 0,0 1,0-1,0 1,-1-1,1 1,-1 0,1 0,0 0,-1 0,-4-1,-1 0,1 0,0 1,-1 0,1 0,-1 1,1 0,0 0,-1 0,1 1,-1 1,1-1,0 1,0 0,0 1,0-1,0 1,0 1,1-1,-1 1,1 1,0-1,0 1,1 0,0 0,-1 0,0 4,-5 3,0 0,1 2,1-1,0 1,1 0,1 1,0 0,1 0,0 1,1-1,1 1,0 4,2-12,0 1,0 0,1 0,0 0,1 1,0-1,0 0,1 0,0 0,1 0,0 0,0-1,1 1,0 0,1-1,-1 0,2 0,-1 0,6 7,0-6,1-1,1 0,-1-1,1 0,1 0,-1-2,1 1,0-2,0 1,0-2,1 0,-1 0,1-2,0 1,0-2,0 0,-1 0,1-2,0 0,0 0,-1-1,0-1,1 0,-1 0,-1-2,1 0,-1 0,0-1,3-2,3-5</inkml:trace>
  <inkml:trace contextRef="#ctx0" brushRef="#br0" timeOffset="695.06">1747 908,'-28'12,"5"-4,-1 1,1 2,0 0,1 1,0 2,1 0,1 1,0 1,1 1,-13 15,28-28,1 0,-1 1,1-1,0 1,0 0,1 0,-1 0,1 1,0-1,1 0,-1 1,1 0,0-1,1 1,-1-1,1 1,0 0,0-1,1 1,0 0,0-1,0 1,1-1,-1 1,2-1,-1 0,0 0,1 0,0 0,0 0,0-1,1 1,-1-1,1 0,0 0,1 0,-1 0,5 2,6 0,0 0,1-1,0-1,0-1,0 0,0-1,0-1,1 0,-1-1,0-1,1 0,-1-1,0-1,0-1,0 0,-1-1,1-1,8-4,4 0,-3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1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0 378,'51'-27,"1"1,2 3,0 2,1 3,0 2,2 2,0 3,0 3,45-1,-93 9,-6-1,1 0,-1 0,1 0,0 1,-1 0,1 0,0 0,-1 0,1 0,-1 1,1-1,0 1,-1 0,1 0,-1 1,0-1,1 1,-1-1,0 1,0 0,0 0,0 1,0-1,-1 0,1 1,-1 0,1 0,-1-1,0 1,0 1,0-1,-1 0,1 0,-1 1,0-1,1 4,-3 5,0 1,-1-1,-1 0,0 0,-1 0,0-1,0 1,-2-1,1 0,-1 0,-1-1,0 1,0-1,-1-1,0 0,-1 0,0 0,-2 0,-19 24,-377 445,392-461,2 1,0 1,1 0,1 1,1 0,0 0,2 1,-3 10,10-28,0 0,1 0,-1 0,1 0,-1 0,1 0,0 0,0 0,1 0,-1 0,0 0,1 0,0 0,0-1,0 1,0 0,0 0,1-1,-1 1,1 0,-1-1,1 0,0 1,0-1,0 0,0 0,1 0,-1 0,0 0,1-1,0 1,-1-1,1 0,0 1,-1-1,1 0,0-1,0 1,0 0,0-1,0 0,0 0,0 0,0 0,1 0,15 1,1 0,-1-2,1 0,-1-1,0-1,1-1,-1 0,-1-2,1 0,-1-1,0-1,-1-1,0 0,0-1,-1-1,0 0,-1-2,7-6,3-4,-3 0</inkml:trace>
  <inkml:trace contextRef="#ctx0" brushRef="#br0" timeOffset="514.462">819 576,'197'-248,"-163"219,-33 29,-1-1,1 1,0 0,-1-1,1 1,0 0,0 0,-1-1,1 1,0 0,0 0,-1 0,1 0,0 0,0 0,-1 0,1 0,0 1,0-1,-1 0,1 0,0 1,-1-1,1 0,0 1,-1-1,1 0,0 1,-1-1,1 1,-1-1,1 1,-1 0,1-1,-1 1,1-1,-1 1,0 0,1 0,-1-1,0 1,0 0,1-1,-1 1,0 0,0 0,0-1,0 1,0 0,0 0,0 0,1 67,-2-61,0 0,0 0,1 0,0 0,0 0,1 0,0 0,0 0,1 0,-1 0,1 0,1-1,0 1,0-1,2 4,-2-7,1-1,-1 0,1 1,0-1,0 0,0-1,0 1,0-1,0 1,0-1,0-1,1 1,-1 0,0-1,1 0,-1 0,0-1,1 1,-1-1,0 0,1 0,-1 0,0 0,0-1,0 0,0 0,0 0,-1 0,1 0,-1-1,1 0,-1 0,0 0,0 0,0 0,0 0,-1-1,1 0,-1 1,0-1,0 0,96-159,-84 144</inkml:trace>
  <inkml:trace contextRef="#ctx0" brushRef="#br0" timeOffset="918.415">1525 350,'-4'2,"1"0,0 0,0 0,1 1,-1-1,0 1,1 0,-1 0,1 0,0 0,0 0,0 1,1-1,-1 0,1 1,0-1,0 1,0 0,0-1,0 1,1 0,0 0,0-1,0 1,0 0,0 0,1-1,0 1,0 0,0-1,0 1,0-1,1 1,0-1,-1 0,1 1,0-1,1 0,-1 0,0 0,1-1,0 1,0-1,0 1,0-1,0 0,0 0,0 0,1-1,-1 1,1-1,-1 0,2 1,1 0,1-1,-1 1,1-1,-1 0,1-1,-1 0,1 0,-1 0,1-1,-1 0,1 0,-1 0,0-1,1 0,-1 0,0-1,0 0,-1 0,1 0,0-1,-1 0,110-93,-107 89,7-8,-1 0,-1-1,0 0,-2-1,0 0,-1-1,0 0,-2-1,-1 0,0 0,0-6,-5 22,0-1,0 1,-1 0,1-1,-1 1,-1-1,1 1,0-1,-1 1,0-1,0 0,-1 1,1-1,-1 1,0-1,0 1,0 0,-1-1,1 1,-1 0,0 0,-1 0,1 0,-1 0,1 0,-1 1,0-1,-1 1,1 0,0 0,-1 0,0 0,0 1,1 0,-2-1,1 1,0 1,0-1,0 1,-1-1,1 1,-1 0,1 1,-1-1,0 1,0 0,-5 3,-1 0,0 1,1 1,0-1,0 2,0-1,1 1,-1 1,1 0,1 0,0 1,0 0,0 0,1 1,0 0,1 0,0 1,0-1,1 1,0 1,1-4,0-1,1 1,-1 0,2 0,-1 0,1 0,0 0,0 1,1-1,0 1,0-1,1 1,0-1,1 1,-1-1,1 1,1-1,-1 0,1 1,0-1,1 0,0 0,0 0,1-1,0 1,0-1,0 0,1 0,2 2,1 0,-1-1,2 0,-1 0,1-1,0 0,1-1,-1 0,1 0,0-1,0 0,0-1,6 1,7 0</inkml:trace>
  <inkml:trace contextRef="#ctx0" brushRef="#br0" timeOffset="3867.625">791 802,'379'-1,"0"-45,-306 33,144-14,-193 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2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30 811,'-4'30,"-1"5,1 0,1 1,2-1,2 1,1-1,3 8,-5-40,0 1,1-1,-1 0,1 1,0-1,0 0,0 1,1-1,-1 0,1 0,-1 0,1 0,0-1,0 1,1 0,-1-1,0 1,1-1,0 0,-1 0,1 0,0 0,0 0,0-1,0 1,0-1,1 0,-1 0,0 0,1 0,-1-1,0 1,1-1,-1 0,1 0,-1 0,0 0,1-1,-1 0,1 1,-1-1,0 0,0 0,1-1,-1 1,0-1,0 0,-1 1,1-1,0-1,0 1,-1 0,0-1,2 0,1-9,0 1,-1 0,0-1,0 0,-2 0,1 0,-2 0,1-1,-2 1,0 0,0-1,-1 1,0 0,-1 0,-1 0,0 0,-1 0,0 0,0 1,-1 0,-1 0,0 0,0 0,-1 1,-4-3,8 8,0 1,0 0,-1 0,0 0,0 0,0 1,0 0,-1-1,1 2,-1-1,0 0,0 1,0 0,0 0,0 0,0 1,-1 0,1 0,0 0,-1 1,1-1,-1 1,1 0,-1 1,-3 11,34-7,-6-9,-1-1,1-1,-1-1,0 0,-1-1,0-1,0-1,-1-1,0 0,-1-1,0 0,-1-1,-1-1,0 0,2-4,7-6,0-1,-2 0,-1-2,-1 0,-2-1,0-1,-2 0,-1-1,-2-1,0 0,3-23,16-196,-21 221,4 50,18 149,-9 2,-2 74,-3-26,30 361,-43-546,-2 1,-1-1,-1 1,-2-1,-2 1,-1-1,-2 0,-1-1,-2 1,-1-2,-16 33,27-67,0 0,0 0,-1 1,1-1,0 0,-1 0,1 1,0-1,-1 0,1 1,-1-1,0 0,1 1,-1-1,1 1,-1-1,0 1,1-1,-1 1,0-1,0 1,1 0,-1-1,0 1,0 0,0 0,1 0,-1-1,0 1,0 0,0 0,0 0,1 0,-1 1,0-1,0 0,0 0,1 0,-1 1,0-1,0 0,1 1,-1-1,0 1,0-1,1 1,-1-1,1 1,-1-1,0 1,1-1,-1 1,1 0,-1-1,1 1,0 0,-1 0,1-1,0 1,-1 0,1 0,-1-33,2 0,1 0,2 0,1 1,1-1,2 1,1 0,2 1,3-7,-9 24,130-367,-113 328,-5 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3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255 220,'-18'193,"7"1,11 90,1-158,-17-62,3-52</inkml:trace>
  <inkml:trace contextRef="#ctx0" brushRef="#br0" timeOffset="415.161">1 418,'33'-70,"-26"49,0 1,2 0,0 0,2 1,0 0,1 0,0 1,2 1,0 0,1 1,1 1,0 0,1 1,1 1,0 1,0 0,20-8,-21 12,1 1,0 1,1 1,-1 0,1 2,0 0,0 1,0 1,1 0,-1 2,0 0,0 1,0 1,15 4,-30-5,0 1,0-1,0 0,0 1,0 0,-1 0,1 0,-1 1,0-1,0 1,0-1,0 1,-1 0,0 0,0 1,0-1,0 0,0 1,-1-1,0 1,0-1,0 1,0 0,-1-1,0 1,0 0,0-1,-1 1,1 0,-1-1,0 1,0-1,-1 1,0 0,-3 12,-1 0,-1 0,-1-1,0 1,-2-2,1 1,-2-2,-5 7,-101 86,94-89,1 0,1 1,1 2,0 0,-10 15,27-30,1-1,0 1,1 0,-1-1,1 1,0 0,1 0,-1 0,1 0,0 0,0 0,1 0,0 0,0 0,1-1,-1 1,1 0,0-1,1 1,-1-1,1 0,0 0,0 0,1 0,0 0,0-1,0 1,0-1,0 0,1-1,0 1,0-1,0 0,0 0,1 0,-1-1,5 2,29 23,-1 2,-1 1,-1 2,-2 2,4 7,-35-36,1-1,-1 0,1-1,-1 1,1-1,0 1,0-1,1 0,-1-1,1 1,-1-1,1 0,0 0,0 0,1 0,14-1</inkml:trace>
  <inkml:trace contextRef="#ctx0" brushRef="#br0" timeOffset="1164.883">988 926,'48'-16,"0"-1,-2-3,0-1,37-24,-80 43,1 1,-1-1,0 1,0-1,0 0,-1 0,1 0,0 0,-1-1,1 1,-1-1,0 1,0-1,0 0,0 0,0 0,-1 0,1 0,-1 0,0-1,0 1,0 0,0-1,-1 1,1-1,-1 1,0 0,0-1,0 1,0-1,-1 1,0-1,1 1,-1 0,0-1,-1 1,1 0,-1 0,1 0,-1 0,-2-3,0 2,0 0,0 1,-1-1,1 1,-1 0,0 0,0 0,0 1,0-1,-1 1,1 1,-1-1,1 1,-1 0,1 0,-1 0,0 1,1 0,-1 0,0 1,1-1,-1 1,0 1,1-1,-1 1,1 0,0 0,0 0,-1 1,0 0,-8 5,0 0,1 1,0 1,0 0,1 0,1 1,-1 1,2 0,0 0,-3 5,9-12,0-1,0 1,1 0,0 0,-1 0,1 0,1 1,-1-1,1 1,0 0,0-1,1 1,0 0,0 0,0 0,1 0,0 0,0 0,0 0,1 0,0 0,0 0,0 0,1 0,0 0,0-1,1 1,-1-1,1 0,0 1,1-1,-1 0,1-1,0 1,0-1,0 0,1 0,0 0,-1 0,1-1,1 0,-1 0,3 1,9 0,-1-1,1-1,0-1,0 0,0-1,0-1,0-1,0 0,0-1,-1-1,3-1,5-1</inkml:trace>
  <inkml:trace contextRef="#ctx0" brushRef="#br0" timeOffset="1463.127">1666 728,'-18'12,"0"0,1 1,1 0,1 1,-1 1,2 1,0 0,1 1,1 0,-8 16,19-30,0 0,-1-1,2 1,-1 0,0 0,1 0,-1 0,1 0,0 0,0 1,0-1,1 0,-1 0,1 0,-1 0,1-1,0 1,0 0,0 0,1 0,-1-1,1 1,-1 0,1-1,0 1,0-1,0 0,0 0,0 0,1 0,-1 0,1 0,-1-1,1 1,0-1,0 0,-1 1,1-1,0-1,0 1,1 0,6 4,-1-1,1 0,-1 0,1-1,0-1,0 1,1-1,-1-1,0 0,1-1,-1 0,0 0,1-1,-1-1,0 1,0-2,0 1,0-1,0-1,2-1,9-5</inkml:trace>
  <inkml:trace contextRef="#ctx0" brushRef="#br0" timeOffset="2079.251">2089 276,'17'39,"-12"-16,-1 0,-2 0,0 0,-2 1,0-1,-1 0,-2 0,0 0,-4 10,-6 64,-19 207,33-231,0-73,-1 0,0-1,0 1,0 0,1 0,-1 0,0-1,0 1,1 0,-1 0,0 0,0 0,1 0,-1 0,0 0,1-1,-1 1,0 0,0 0,1 0,-1 0,0 0,1 0,-1 0,0 1,0-1,1 0,-1 0,0 0,1 0,-1 0,0 0,0 0,1 1,-1-1,0 0,0 0,1 0,-1 1,0-1,0 0,0 0,0 0,1 1,-1-1,0 0,0 0,0 1,0-1,0 0,0 1,0-1,0 0,1 0,-1 1,0-1,0 0,0 1,0-1,-1 0,1 1,0-1,10-23,-6 4</inkml:trace>
  <inkml:trace contextRef="#ctx0" brushRef="#br0" timeOffset="2556.273">2287 530,'1'0,"0"0,-1 0,1 0,0 1,-1-1,1 0,-1 0,1 1,0-1,-1 0,1 1,-1-1,1 0,-1 1,1-1,-1 1,1-1,-1 1,0-1,1 1,-1-1,0 1,1 0,-1-1,0 1,0-1,1 1,-1 0,0-1,0 1,0 0,0-1,0 1,0-1,0 1,0 0,0-1,0 1,0 0,-1-1,1 1,0 0,0-1,-1 1,1-1,0 1,-1-1,1 1,0-1,-1 1,1-1,-1 1,1-1,-20 33,-118 102,136-133,1 0,0 0,0 0,0 0,0 0,0 0,0 0,0 1,1-1,-1 0,1 0,0 1,-1-1,1 0,0 1,0-1,1 0,-1 1,0-1,1 0,0 1,-1-1,1 0,0 0,0 0,0 0,0 0,1 0,-1 0,0 0,1 0,-1 0,1-1,0 1,0-1,0 1,81 51,-61-42,-15-7,0 0,0 0,-1 1,1 0,-1 0,-1 0,1 1,-1 0,0 0,0 1,0-1,-1 1,0 0,-1 0,1 0,1 7,-2-2</inkml:trace>
  <inkml:trace contextRef="#ctx0" brushRef="#br0" timeOffset="2899.639">2541 756,'-2'7,"-6"13,1 0,2 1,0-1,0 1,2 0,1 0,1 0,0 4,1-23,0 1,0 0,0-1,1 1,-1-1,1 1,0-1,-1 1,1-1,0 0,0 1,1-1,-1 0,0 0,1 0,-1 0,1 0,0 0,0 0,-1 0,1-1,0 1,1-1,-1 1,0-1,0 0,1 0,-1 0,0 0,1 0,-1-1,1 1,-1-1,1 1,-1-1,1 0,0 0,-1 0,1 0,-1-1,1 1,0-1,7-1,-1-1,1 1,-1-2,0 1,0-1,0-1,0 0,-1 0,0-1,5-4,-6 4,-1 0,-1-1,1 0,-1 0,0 0,0-1,-1 0,0 0,-1 0,0 0,0-1,0 1,-1-1,-1 1,1-1,-2 0,1 0,-1 0,0 1,-1-1,0 0,0 0,-1 1,0-1,-1 0,-2-5,2 10,0 0,0 0,0 0,-1 0,0 0,1 1,-1 0,0-1,-1 2,1-1,-1 0,1 1,-1 0,0 0,0 0,0 1,0-1,0 1,0 0,0 1,-1-1,-12 2</inkml:trace>
  <inkml:trace contextRef="#ctx0" brushRef="#br0" timeOffset="3348.567">2879 953,'0'-16,"1"0,0 0,0 0,2 0,0 1,1-1,1 1,0-1,1 1,0 1,1-1,1 1,6-7,-14 20,0 0,1 0,-1 0,0 0,1 0,-1 0,1 1,0-1,-1 0,1 0,0 0,-1 1,1-1,0 0,0 1,0-1,-1 1,1-1,0 1,0-1,0 1,0 0,0-1,0 1,0 0,0 0,0 0,0-1,0 1,0 0,0 0,0 1,0-1,0 0,0 0,0 0,0 1,0-1,0 1,0-1,0 0,0 1,-1 0,1-1,0 1,0-1,0 1,-1 0,1 0,0-1,-1 1,1 0,-1 0,1 0,-1 0,1 0,-1 0,1 0,5 61,-7-58,0-1,0 1,1 0,0-1,-1 1,1 0,1 0,-1-1,0 1,1 0,0-1,0 1,0 0,0-1,1 1,-1-1,1 0,0 0,0 1,0-1,0 0,1 0,-1-1,1 1,0-1,-1 1,1-1,1 0,-1 0,0 0,0 0,1 0,-1-1,1 0,2 0,0 0,0-1,0 0,1 0,-1 0,0-1,0 0,0 0,0-1,0 0,0 0,-1 0,1 0,-1-1,1 0,-1 0,0-1,0 0,0 1,-1-2,1 1,-1 0,0-1,3-4,72-130,-69 115,1 5</inkml:trace>
  <inkml:trace contextRef="#ctx0" brushRef="#br0" timeOffset="3604.12">3473 728,'-5'29,"3"9,2-2</inkml:trace>
  <inkml:trace contextRef="#ctx0" brushRef="#br0" timeOffset="3778.663">3473 418,'0'0</inkml:trace>
  <inkml:trace contextRef="#ctx0" brushRef="#br0" timeOffset="4121.482">3613 897,'124'-232,"-90"187,-32 46,-1-1,0 1,0 0,0-1,0 1,0 0,0 0,0 0,0 0,0 0,-1 0,1 0,0 0,0 0,-1 0,1 1,-1-1,1 0,-1 0,0 1,1-1,-1 0,0 0,0 1,0-1,0 0,0 1,0-1,0 0,-1 0,1 1,-1 0,2 0,1 144,0-143,-1 0,1-1,0 1,0-1,1 1,-1-1,0 0,1 0,0 0,-1 0,1-1,0 1,0-1,0 1,0-1,0 0,0 0,0 0,0-1,0 1,1-1,-1 0,0 0,0 0,0 0,1 0,-1-1,0 1,0-1,0 0,0 0,0 0,0-1,0 1,0-1,0 1,-1-1,1 0,0 0,-1 0,0 0,0-1,1 1,-1-1,0 1,0-2,112-141,-100 125</inkml:trace>
  <inkml:trace contextRef="#ctx0" brushRef="#br0" timeOffset="4663.981">4291 672,'-8'5,"-8"4,0 0,1 1,1 0,0 1,0 1,1 1,1-1,0 2,1 0,0 0,1 1,0 0,-5 14,14-27,0 0,0 0,1 0,-1 0,0 0,1 0,-1 0,1 1,0-1,0 0,0 0,0 0,0 1,0-1,1 0,-1 0,1 0,-1 0,1 0,0 1,0-1,0-1,0 1,0 0,0 0,1 0,-1 0,1-1,-1 1,1-1,-1 1,1-1,0 0,0 1,0-1,0 0,0 0,0 0,0-1,0 1,0 0,0-1,0 0,1 1,-1-1,0 0,0 0,0 0,1 0,-1 0,0-1,0 1,0-1,0 1,2-2,9-4,-1 0,0-1,-1 0,1-1,-1-1,-1 0,0 0,0-1,-1 0,0 0,0-1,3-8,38-40,-40 48,-6 5,0 1,1 0,-1 0,1 0,0 1,0 0,1-1,-1 2,1-1,0 1,0 0,0 0,0 1,0-1,1 1,3 0,-6 4,-1 0,0 0,0 1,-1-1,1 1,0 0,-1 0,1 0,-1 0,0 0,0 1,0-1,-1 1,1-1,-1 1,0-1,0 1,0 0,0 0,0 3,-1-6,6 34,-1 0,-1 0,-2 1,-3 34,5 65,5-54,-2-27,-2 0,-2 1,-3-1,-2 1,-3 0,5-46,-2 0,1-1,-1 1,-1-1,1 1,-1-1,-1 0,0 0,0 0,0-1,-1 0,0 1,0-1,-1-1,0 1,0-1,-1 0,0-1,0 0,0 0,0 0,-1-1,0 0,0 0,0-1,0 0,-1 0,1-1,-1 0,1-1,-1 0,-3 0,6-2,0 0,0-1,0 1,1-1,-1-1,0 1,1-1,-1 0,1 0,0 0,0-1,0 0,1 0,-1 0,1 0,0-1,0 0,1 0,-1 0,1 0,0 0,1-1,-1 0,1 1,0-1,0 0,1 0,0 0,0 0,0 0,1 0,0 0,0 0,0 0,1 0,0 0,0 0,1 0,-1 0,1 0,0 0,1 1,0-1,0 0,15-28,1 0,1 2,2 0,1 2,2 1,0 0,25-19,-32 31,0 2,0 0,2 1,-1 1,2 1,0 1,0 1,1 1,0 0,1 2,22-5,-20 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90 205,'-22'114,"-11"123,2 193,37-200,-6-228,0 0,0 0,0 0,0 0,0 0,1 0,-1 0,1 0,-1 0,1 0,0 0,0 0,0 0,0 0,0 0,0-1,0 1,1-1,-1 1,1 0,-1-1,1 0,-1 1,1-1,0 0,0 0,0 0,0 0,-1 0,1-1,0 1,0-1,1 1,-1-1,0 1,0-1,0 0,0 0,0 0,0-1,0 1,0 0,0-1,0 1,0-1,0 0,1 0,14-13,-1-1,0-1,0-1,-2 0,0-1,-2-1,1 0,-2 0,1-5,-9 19,76-128,-78 133,0 0,0 0,0 0,0 1,0-1,0 0,0 0,0 1,0-1,0 0,0 1,-1-1,1 1,0-1,0 1,-1-1,1 1,0 0,0-1,-1 1,1 0,-1 0,1-1,-1 1,1 0,-1 0,1 0,-1 0,0 0,1-1,-1 1,0 0,0 0,0 0,0 0,0 0,0 0,0 0,0 0,0 0,0 0,0 0,-1 0,1 0,0 0,-1-1,1 1,-1 0,1 0,-1 0,1-1,-1 1,1 2,0 32,-2-21,2-1,-1 0,2 1,-1-1,2 0,0 0,0 1,1-2,1 1,0 0,1-1,1 1,-1-1,3 1,-6-11,0 1,0-1,0 0,0 1,0-1,1 0,-1-1,1 1,-1 0,1-1,0 1,0-1,0 0,0 0,0 0,0 0,0-1,0 1,0-1,0 0,0 1,0-2,0 1,1 0,-1 0,0-1,0 0,0 0,0 0,0 0,-1 0,1 0,0-1,0 1,-1-1,1 0,1-2,80-89,-57 53,-3-2,-1 0,-2-2,-2 0,-2-1,-2-1,-2-1,-2 0,-3 0,3-37,-8 46,-2 0,-1-1,-2 1,-2 0,-1 0,-2 1,-6-18,8 39,0 0,-1 1,-1-1,0 1,-1 1,-1 0,0 0,-1 0,0 2,-1-1,-1 1,0 1,0 0,-1 0,0 1,-1 1,0 1,-7-4,7 5,1 1,-2 0,1 1,0 0,-1 1,0 1,0 0,0 1,0 0,0 2,-1 0,1 0,0 1,0 1,0 1,0 0,0 1,0 1,1 0,0 0,0 2,1 0,-1 0,1 2,1-1,0 1,0 1,1 0,0 1,1 0,-8 11,9-4,0 0,1 1,0 0,2 0,0 1,2 0,0 0,-1 13,2 3</inkml:trace>
  <inkml:trace contextRef="#ctx0" brushRef="#br0" timeOffset="1016.456">1021 995,'-24'-3,"0"1,1 0,-1 2,0 1,0 0,0 2,-15 4,32-5,0-1,0 1,0 0,0 1,1 0,-1 0,1 0,0 1,0 0,0 0,0 1,1-1,-1 1,1 0,0 1,1-1,-1 1,1 0,1 0,-1 0,1 1,0-1,0 1,1 0,0 0,0 0,0 0,1-1,-1-1,1 1,0-1,0 1,1 0,0 0,0-1,0 1,1 0,0 0,0-1,0 1,0-1,1 1,0-1,1 1,-1-1,1 0,0 0,0 0,0-1,1 1,0-1,-1 0,2 0,-1 0,0 0,1-1,0 1,0-1,0-1,0 1,0-1,0 1,1-2,-1 1,1 0,-1-1,1 0,0-1,0 1,-1-1,1 0,0 0,0-1,8-3,0-1,0-1,0 0,-1 0,0-2,0 0,-1 0,0-1,0 0,-1-1,0-1,-1 1,0-2,2-3,108-181,-100 169,-27 90,5-46,-1-6,1 1,0-1,1 1,0 0,1 0,0-1,1 1,0 0,1 0,1-1,-1 1,2-1,0 0,0 0,1 0,0-1,4 6,-7-14,1 1,-1-1,1 0,0 0,0 0,0 0,0 0,0 0,0-1,0 0,1 0,-1 0,0 0,1 0,-1 0,1-1,-1 0,1 0,-1 0,1 0,-1 0,1-1,-1 1,0-1,1 0,-1 0,0 0,1-1,-1 1,0-1,0 0,0 0,2-1,80-85,-24 7,-60 81,0 0,1 1,-1-1,0 0,0 1,0-1,1 1,-1-1,0 1,0 0,0-1,0 1,0 0,0 0,0 0,0 0,-1-1,1 1,0 1,0-1,-1 0,1 0,-1 0,1 0,-1 0,1 0,-1 1,0-1,0 0,1 0,-1 1,0-1,0 0,0 0,0 1,0-1,-1 0,1 0,0 0,-1 1,1-1,0 0,-1 1,1 0,0 7,-1-4,0-1,0 1,1 0,0 0,0 0,0 0,0 0,1 0,-1 0,1-1,1 1,-1 0,1 0,0-1,0 1,0-1,0 0,1 0,0 1,0-2,0 1,0 0,0-1,1 1,0-1,0 0,0 0,0 0,0-1,0 0,1 1,-1-1,1-1,2 2,-1-3,0 0,-1 0,1-1,0 1,0-1,-1 0,1-1,-1 1,1-1,-1 0,0-1,1 1,-1-1,0 0,-1 0,1-1,-1 1,1-1,-1 0,0 0,0-1,0 0,66-111,-17-12,-53 128,-1 0,1 1,0-1,0 0,0 1,0-1,0 1,0-1,0 0,0 1,0-1,0 0,0 1,0-1,0 1,0-1,0 0,0 1,0-1,0 0,1 1,-1-1,0 0,0 1,0-1,1 0,-1 1,0-1,0 0,1 1,-1-1,0 0,1 0,-1 0,0 1,1-1,-1 0,0 0,1 0,-1 0,0 0,1 1,-1-1,1 0,-1 0,0 0,1 0,-1 0,1 0,-1 0,0 0,1-1,-1 1,0 0,1 0,-1 0,0 0,1 0,-1-1,0 1,1 0,-1 0,0-1,1 1,-1 0,0 0,0-1,1 1,-1 0,0-1,4 35,-4-34,-2 546,3-485,-4-1,-2 0,-3 0,-2 0,-3-1,-2-1,-16 35,22-70,-2 0,-1-1,-1 0,0-1,-2-1,-3 3,17-22,1 1,-1 0,0-1,0 1,1-1,-1 1,-1-1,1 0,0 1,0-1,0 0,-1 0,1 0,0 0,-1 0,1 0,-1 0,1-1,-1 1,0 0,1-1,-1 1,0-1,1 0,-1 1,0-1,1 0,-1 0,0 0,0 0,1-1,-1 1,0 0,1-1,-1 1,0-1,1 1,-1-1,1 0,-1 0,1 0,-1 0,1 0,0 0,-1 0,1 0,0-1,0 1,0 0,0-1,0 1,0-1,0 1,-1-15,0 0,1 1,0-1,2 1,0-1,0 0,2 1,0 0,0-1,2 1,0 0,0 1,2-2,-4 8,32-93,4 3,4 1,5 2,3 3,8-3,-35 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2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256 451,'9'2,"1"-1,-1-1,1 0,-1 0,1-1,-1 0,1-1,-1 0,0 0,0-1,0 0,0 0,0-1,-1-1,1 1,-1-1,0-1,-1 0,1 0,-1 0,0-1,-1 0,0 0,0 0,0-1,-1 0,0 0,-1-1,0 0,0 1,0-1,-1 0,-1-1,0 1,0 0,0-8,-2 13,0 0,0 0,-1-1,1 1,-1 0,0 0,0 0,0 0,-1 0,0 0,1 0,-1 0,-1 0,1 1,0-1,-1 1,0 0,0 0,0 0,0 0,0 0,-1 0,1 1,-1 0,0 0,1 0,-1 0,0 0,0 1,-2-1,-3 0,1 0,-1 0,1 1,-1 0,0 1,0 0,1 0,-1 0,0 1,1 1,-1 0,1 0,-1 0,-5 4,-8 7,1 1,0 1,1 1,1 1,1 1,0 0,1 1,1 1,1 1,1 0,1 1,1 1,0 0,2 0,1 1,-3 13,5-19,1 0,1 0,1 1,0 0,2 0,0 0,1 0,1 3,0-16,0 0,1 1,0-1,0 0,1 0,-1 0,1-1,1 1,-1 0,1-1,0 1,0-1,0 0,1 0,0 0,0-1,0 1,1-1,-1 0,1 0,0-1,0 1,0-1,1 0,-1 0,5 1,8 1,0-1,0 0,1-1,0-1,-1-1,1 0,0-2,0 0,-1-1,1-1,-1 0,1-2,-1 0,13-6,128-94,-135 86</inkml:trace>
  <inkml:trace contextRef="#ctx0" brushRef="#br0" timeOffset="719.926">1017 254,'-63'50,"13"-13,2 3,1 1,3 3,-39 47,80-89,0 1,0 0,1 0,-1 0,1 0,-1 0,1 0,0 0,0 1,0-1,1 1,-1 0,1 0,0-1,0 1,0 0,0 0,1 0,0 0,-1 0,1 0,1 0,-1 0,1 0,-1-1,1 1,0 0,1 0,-1 0,1-1,-1 1,1-1,0 1,1-1,-1 0,0 0,1 0,1 2,3-2,-1-1,1 0,-1 0,1 0,0-1,0 0,0 0,0 0,0-1,-1-1,1 1,0-1,0 0,0 0,0-1,-1 0,1 0,-1 0,4-3,113-70,46-75,-95 87,-74 63,-1 0,1 0,0 1,-1-1,1 0,0 1,0-1,0 0,-1 0,1 1,0-1,0 0,0 1,0-1,0 1,0-1,-1 0,1 1,0-1,0 0,0 1,0-1,0 0,0 1,0-1,1 1,-1-1,0 0,0 1,0-1,0 0,0 1,1-1,-1 0,0 1,0-1,0 0,1 0,-1 1,0-1,0 0,1 0,-1 1,0-1,1 0,-1 0,0 0,1 0,-1 1,0-1,1 0,-1 0,0 0,1 0,-1 0,1 0,-1 0,0 0,1 0,-1 0,0 0,1 0,-14 36,-121 304,120-290,2 0,2 1,3 1,2-1,2 31,2-46,-1-25,1-1,1 1,-1 0,2 0,-1 0,2 0,-1 0,1-1,1 1,0-1,1 1,0-1,0 0,1 0,0-1,1 0,0 0,3 4,-8-11,1 0,0 1,-1-1,1 0,0 0,0 0,0 0,0 0,0 0,1 0,-1-1,1 1,-1-1,1 0,-1 0,1 0,0 0,-1 0,1 0,0-1,0 1,0-1,-1 0,1 0,0 0,0 0,0-1,0 1,-1-1,1 1,0-1,0 0,-1 0,1 0,-1-1,1 1,-1 0,1-1,-1 0,0 0,0 1,0-1,0 0,1-2,-3-2,0 0,0 1,-1-1,1 1,-1-1,-1 1,1-1,-1 1,0 0,0-1,-1 1,1 0,-1 1,0-1,-1 0,1 1,-1 0,0-1,0 2,0-1,0 0,-1 1,0 0,1 0,-1 0,-2 0,-32-19,-2 2,-1 2,0 2,-20-4,7 1,53 19,1 0,0 0,-1 0,1 0,-1-1,1 1,-1 0,1-1,0 1,-1-1,1 1,0-1,-1 0,1 0,0 1,0-1,0 0,-1 0,1 0,0 0,0-1,1 1,-1 0,0 0,0 0,1-1,-1 1,0 0,1-1,-1 1,1-1,0 1,-1 0,1-1,0 1,0-1,0 1,0-1,0 1,0-1,1 1,-1-1,0 1,1 0,-1-1,1 1,0 0,-1-1,1 1,0 0,0-1,-1 1,1 0,1-1,115-69,95-16,-100 56,-95 25</inkml:trace>
  <inkml:trace contextRef="#ctx0" brushRef="#br0" timeOffset="1031.012">1441 424,'-1'7,"-4"17,2 0,1 0,0 0,2 0,1 0,1 1,1-1,0 0,2-1,3 5,-7-24,1 1,0-1,0 0,1 0,-1 0,1 0,0 0,0-1,0 1,0-1,1 0,0 0,-1 0,1 0,0-1,0 1,0-1,1 0,-1 0,1-1,-1 1,1-1,-1 0,1 0,0-1,-1 1,1-1,0 0,-1 0,1-1,0 1,-1-1,1 0,0-1,-1 1,0-1,1 1,-1-1,0-1,0 1,0-1,0 1,1-2,6-5,0 1,-1-2,0 1,0-2,-1 1,-1-1,0 0,0-1,-1 0,-1 0,0-1,0 0,-1 0,-1 0,0 0,-1-1,-1 1,0-1,0-4,-1-7</inkml:trace>
  <inkml:trace contextRef="#ctx0" brushRef="#br0" timeOffset="1247.606">2005 451,'-5'34,"-1"20,0 7,6-8,3-18,1-14</inkml:trace>
  <inkml:trace contextRef="#ctx0" brushRef="#br0" timeOffset="2163.63">1864 0,'15'5,"4"1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08.6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0,'1'1,"1"0,0 0,0 0,-1 1,1-1,-1 1,1-1,-1 1,0-1,0 1,1-1,-1 1,0 0,0 0,-1 0,1 0,0 0,-1 0,1 0,-1 0,1 0,-1 0,0 0,0 0,0 0,0 1,1 6,28 132,2 85,-31-82,0-142,0 1,1-1,-1 1,0-1,1 0,0 1,-1-1,1 0,0 1,0-1,1 0,-1 0,0 0,1 0,-1 0,1 0,-1 0,1 0,0 0,0-1,0 1,0-1,0 0,0 1,1-1,-1 0,0 0,0 0,1-1,-1 1,1-1,-1 1,1-1,-1 0,3 0,96-14,-65 6,281-31,242-39,-508 71,241-20,-255 28,109-12,21-19,-162 25,-1 0,1 0,-1 0,0 0,0 0,-1-1,1 0,-1 0,-1 0,1 0,-1 0,0 0,0-1,-1 1,0-1,0 1,-1-1,1 0,-1 1,-1-1,1 1,-1-1,-1 1,1-1,-1 0,1-19,-1-31,1 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9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89,'-19'56,"1"0,3 2,3 0,2 0,3 1,2 0,3 0,4 44,-16 1,10-91,1 1,1-1,0 1,1-1,0 1,1-1,0 1,1-1,3 11,2-7</inkml:trace>
  <inkml:trace contextRef="#ctx0" brushRef="#br0" timeOffset="450.188">651 118,'-136'66,"131"-63,1 0,-1 1,1-1,-1 1,1 0,0 1,0-1,1 1,0-1,-1 1,1 0,1 0,-1 1,1-1,0 1,0-1,1 1,-1-1,1 1,1 0,-1 0,1-1,0 1,0 3,4 2,0-1,0 0,1 1,1-2,0 1,0-1,0 1,1-2,1 1,0-1,0 0,0-1,1 0,0 0,1-1,4 3,36 31,-32-21,-1 0,-1 1,-1 0,0 2,-2-1,-1 2,2 5,-11-23,-1-1,1 1,-1 0,0 0,0 0,-1 0,0 1,0-1,0 0,0 0,-1 1,0-1,0 0,0 1,-1-1,0 0,0 1,0-1,-1 0,1 0,-1 0,-1 0,1 0,-1-1,1 1,-1-1,0 1,-1-1,1 0,-1 0,0-1,0 1,0-1,-1 0,1 0,-2 1,-74 29,59-29</inkml:trace>
  <inkml:trace contextRef="#ctx0" brushRef="#br0" timeOffset="697.22">510 89,'38'-14,"33"-5,12 0,-1 5,-7 3,-10 5,-12 2,-10 3,-7 1,-11 5,-8 2</inkml:trace>
  <inkml:trace contextRef="#ctx0" brushRef="#br0" timeOffset="1298.168">313 823,'-5'5,"3"1,3-4,5-4,-3-1,-7 1,2-1,6 1,3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6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30 113,'0'592,"-30"-249,31-300,4-43,2-10</inkml:trace>
  <inkml:trace contextRef="#ctx0" brushRef="#br0" timeOffset="387.085">341 141,'6'18,"0"1,-1 0,-1 0,-1 0,-1 1,0-1,-2 1,0 6,0-10,-1 526,1-529,1 0,0 0,0 1,2-1,0 0,0-1,1 1,0-1,3 5,3-4,-2-8</inkml:trace>
  <inkml:trace contextRef="#ctx0" brushRef="#br0" timeOffset="650.904">679 791,'5'19,"6"6,1-1</inkml:trace>
  <inkml:trace contextRef="#ctx0" brushRef="#br0" timeOffset="1003.955">1018 84,'-4'6,"1"0,0 0,0 0,1 1,-1-1,2 1,-1-1,0 1,1 0,1 0,-1-1,1 1,0 0,-1 6,-1-1,1 1,0-1,0 0,2 1,-1-1,2 0,0 0,0 1,1-1,0-1,1 1,1 0,0-1,0 0,1 0,0 0,1-1,0 0,1 0,2 1,-7-9,0 0,1 0,-1-1,1 1,-1-1,1 0,0 0,-1 0,1 0,0 0,0-1,0 0,0 0,-1 0,1 0,0-1,0 1,0-1,-1 0,1 0,0-1,-1 1,1-1,-1 1,1-1,-1 0,3-2,77-73,-71 60</inkml:trace>
  <inkml:trace contextRef="#ctx0" brushRef="#br0" timeOffset="1264.003">1413 0,'-33'79,"4"1,4 1,3 1,3 6,9-12,3 0,4 0,2 1,6 14,-2 64,-3-132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03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8439 1027,'-6'-1,"-15"-8,-1 2,0 0,0 2,0 0,-1 1,0 2,0 0,0 2,0 0,0 1,0 2,1 0,-1 1,-17 7,-69 58,105-66,1 1,-1-1,1 1,0 0,0 0,0 0,1 0,-1 0,1 1,0-1,0 1,1-1,-1 1,1 0,0-1,0 1,0 0,1 0,0 0,0 0,0 0,1 0,-1 0,1-1,0 1,3 1,0 0,0 0,1-1,0 1,0-1,0 0,0-1,1 1,0-1,0 0,0 0,0-1,1 0,-1 0,1-1,0 1,0-2,0 1,0-1,0 0,0 0,0 0,0-1,0-1,0 1,0-1,6-1,19-4,0-1,0-2,-1-1,-1-1,1-2,-2-1,0-1,-1-2,0 0,-2-2,0-1,-1-1,-1-2,-1 0,-1-1,-1-1,-1-1,-1-1,3-9,-11 19,0 0,-1-1,-1 0,-1-1,0 0,-2 0,0 0,-1-1,-1 0,-1 0,0 0,-2 0,0-1,-2 1,0 0,-1-1,-1 1,-1 0,-6-18,8 32,0 0,-1 1,0-1,0 0,-1 1,1 0,-1 0,0 0,-1 0,1 1,-1 0,0 0,0 0,0 0,0 1,-1 0,0 0,1 0,-1 1,0 0,0 0,0 0,0 1,-1 0,1 0,0 0,-1 1,1 0,0 1,-1-1,1 1,0 0,0 1,0-1,0 1,0 0,-5 3,-6 5,1 1,0 0,1 1,1 1,0 0,0 1,2 0,-1 1,2 0,0 1,1 1,1-1,0 2,1-1,1 1,1 0,0 1,2-1,0 1,1 0,1 0,0 1,2-1,0 0,1 0,2 4,-3-8,2 1,0-1,0 0,2 1,0-1,0 0,2-1,0 1,0-1,1-1,1 1,0-1,1 0,1-1,0 0,0 0,1-1,1-1,0 0,0 0,1-1,0-1,0 0,1-1,10 4,6-1,2-1,-1-1,1-2,0-1,0-1,0-2,1-1,-1-2,0-1,19-4,-14 0</inkml:trace>
  <inkml:trace contextRef="#ctx0" brushRef="#br0" timeOffset="606.551">9455 858,'-61'24,"1"3,2 3,0 2,3 2,1 3,-25 23,33 0,45-59,1 0,-1 1,0-1,0 1,1-1,-1 1,1 0,-1-1,1 1,0 0,0-1,0 1,0 0,0-1,0 1,0 0,0-1,0 1,1-1,-1 1,1 0,0-1,-1 1,1-1,0 1,0-1,0 0,0 1,0-1,0 0,0 1,0-1,0 0,1 0,-1 0,0 0,1 0,-1-1,1 1,-1 0,2 0,10 1,-1 0,1-1,0 0,-1-1,1 0,0-1,0 0,-1-2,1 1,-1-1,0-1,0 0,0-1,0 0,-1-1,0 0,0-1,0 0,-1 0,0-1,0-2,24-11,152-111,-184 131,-1 0,1 0,0 0,0 0,0 0,0 1,-1-1,1 1,0-1,0 1,0 0,0-1,0 1,0 0,0 0,0 0,0 1,0-1,0 0,0 1,0 0,0-1,0 1,0 0,0 0,-1 0,1 0,0 0,-1 0,1 1,-1-1,1 0,-1 1,0-1,1 1,-1 0,0-1,0 1,0 0,0 0,-1-1,1 1,0 0,-1 0,15 96,-14-80,-1-12,0 0,0 0,1 0,0 0,0 0,1 0,-1-1,1 1,1 0,-1-1,1 1,0-1,0 0,0 0,1 0,0-1,0 1,0-1,1 0,-1 0,1 0,0 0,0-1,0 0,0 0,1 0,-1-1,1 0,0 0,0 0,-1-1,1 0,0 0,0 0,0-1,0 0,1 0,-1-1,0 1,0-1,-1-1,1 1,0-1,0 0,-1 0,6-3,8-9,-1-1,-1 0,0-2,-1 0,-1 0,-1-2,0 0,0-2,1-1,11-16,-1-1,-3-1,-1-1,-2 0,-2-2,-2 0,-2-1,1-8,14-77,-6-1,-5-2,-2-74,-14 190,0 11,0-1,-1 1,0-1,1 1,-2-1,1 1,-1-1,0 1,0-1,0 1,-1 0,1 0,-1-1,-1 1,1 0,-2-1,3 6,0 0,-1 0,1 0,-1 0,1 0,-1 0,1 0,0 1,-1-1,1 0,0 1,-1-1,1 1,0 0,-1-1,1 1,0 0,0 0,0 0,0 0,0 0,0 0,0 0,0 0,0 0,1 0,-1 0,0 1,1-1,-1 0,0 1,1-1,0 0,-1 1,1-1,0 1,0-1,0 1,-19 60,4 0,2 1,3 0,2 1,4 0,2 0,3 0,4 17,-3 34,1-37,3-1,3 0,4-1,3 0,5 3,-19-71,11 94,-30-86,6-16</inkml:trace>
  <inkml:trace contextRef="#ctx0" brushRef="#br0" timeOffset="1006.5">9878 801,'117'16,"-26"-5,-1 4,-1 3,32 14,-79-19,1-1,0-3,1-1,12-1,-48-6,-1-1,1 0,0 0,0-1,-1 0,1-1,0 1,-1-1,1-1,-1 1,0-2,0 1,0-1,0 1,-1-2,1 1,-1-1,0 0,-1 0,1-1,-1 0,0 0,0 0,-1 0,0-1,0 0,0 0,-1 0,0 0,0 0,-1-1,0 1,0-2,-3 4,1 1,-1-1,0 1,0-1,0 1,0 0,-1 0,0 0,0-1,0 2,0-1,-1 0,1 0,-1 1,0-1,0 1,-1 0,1 0,0 0,-1 0,0 1,0 0,0-1,0 1,0 1,0-1,0 0,-1 1,1 0,0 0,-1 0,1 1,-1 0,1 0,-1 0,1 0,-1 0,1 1,-1 0,1 0,-2 1,-7 3,1 2,-1 0,1 0,0 1,1 1,0 0,0 0,1 1,0 1,1-1,0 1,1 1,0 0,1 0,0 1,1-1,0 1,1 1,1-1,-1 4,1-7,0 0,1 0,0 1,0-1,1 1,0-1,1 1,0 0,1 0,1-1,-1 1,1 0,1-1,0 1,1 0,0-1,0 0,1 0,1 0,-1 0,2-1,-1 0,1 0,1 0,-1-1,2 0,-1 0,1 0,6 4,1-7,1 0,-1-1,1-1,0 0,0-1,0 0,0-2,0 0,0-1,0 0,0-1,0-1,0-1,-1 0,1-1,-1-1,0 0,-1-1,1 0,-1-1,1-2,14-7</inkml:trace>
  <inkml:trace contextRef="#ctx0" brushRef="#br0" timeOffset="1282.946">11430 717,'-53'29,"31"-19,1 2,0 0,1 1,1 1,0 1,-16 16,33-29,0 1,-1 0,2-1,-1 1,0 0,0 0,1 0,0 0,-1 0,1 0,1 1,-1-1,0 0,1 0,-1 1,1-1,0 0,0 1,1-1,-1 1,0-1,1 0,0 0,0 1,0-1,0 0,1 0,-1 0,1 0,0 0,0-1,0 1,0 0,0-1,0 1,1-1,-1 0,1 0,0 0,-1 0,1 0,0-1,0 1,3 0,8 6,111 88,-121-92,0 0,-1 0,0 0,0 0,0 1,0 0,-1-1,0 1,0 0,0 0,0 0,-1 0,0 0,0 0,0 1,-1-1,0 0,0 0,0 1,0-1,-1 0,0 0,0 0,-1 0,1 0,-1 0,0 0,-1 1,-2 2,-1 1,1-1,-2 0,1-1,-1 1,0-2,-1 1,0-1,0 0,0 0,-1-1,0 0,0-1,0 0,0 0,-1-1,1 0,-1 0,0-1,0-1,0 0,0 0,0-1,0 0,0-1,-7-1,-8-4</inkml:trace>
  <inkml:trace contextRef="#ctx0" brushRef="#br0" timeOffset="-5095.482">1158 688,'-11'320,"-25"-15,30-253,3-14,-1 0,-2 0,-2-1,-2-1,-9 25,13-49</inkml:trace>
  <inkml:trace contextRef="#ctx0" brushRef="#br0" timeOffset="-4764.187">537 745,'210'-51,"182"-18,-369 66,255-39,-275 42,20-3,0 0,0 1,0 2,0 0,0 1,0 2,7 2,-12 1</inkml:trace>
  <inkml:trace contextRef="#ctx0" brushRef="#br0" timeOffset="-4517.597">537 1648,'34'5,"30"-3,13-3,4 0,-2-5,-6-2,-10-3,-6-2,-8-1,-2 0,-6-2,-3 2,0 4,-1-2,-2 1,-2 3,-7 2</inkml:trace>
  <inkml:trace contextRef="#ctx0" brushRef="#br0" timeOffset="-3949.462">1525 1733,'30'-54,"2"1,3 2,1 1,3 3,2 0,2 3,42-34,15 13,-99 64,0 1,0-1,0 1,0-1,0 1,0 0,0-1,0 1,0 0,0 0,0 0,0 0,0 0,0 0,0 0,0 0,0 0,1 0,-1 1,0-1,0 0,0 1,0-1,0 1,-1-1,1 1,0-1,0 1,0 0,0-1,0 1,-1 0,1 0,0 0,-1-1,1 1,-1 0,1 0,-1 0,1 0,-1 0,0 0,1 0,-1 0,0 0,0 0,1 1,2 58,-3-52,0 8,-2-13,1 0,0 0,0 0,1 0,-1 0,1 0,0 1,-1-1,1 0,0 0,1 0,-1 0,1 0,-1 0,1 1,0-1,0-1,0 1,1 0,-1 0,1 0,-1-1,1 1,0 0,0-1,0 0,0 1,1-1,-1 0,1 0,-1 0,1-1,0 1,-1-1,1 1,0-1,0 0,0 0,0 0,1 0,13-5,-1 0,0 0,0-2,0 0,-1-1,0 0,0-1,0-1,-1-1,-1 0,4-3,-3 3,11-8,91-49,-114 66,0 1,-1-1,1 1,0 0,0-1,-1 1,1 0,0 0,0 0,0 0,-1 0,1 1,0-1,0 0,-1 1,1-1,0 1,-1 0,1 0,-1-1,1 1,-1 0,1 0,-1 0,1 1,-1-1,0 0,0 0,0 1,1-1,-1 1,-1-1,1 1,0-1,0 1,-1 0,1-1,0 1,-1 0,0 0,1 0,3 79,-4-71,-2 27,0-27,0-1,1 1,1-1,0 1,0-1,1 1,0-1,1 1,0-1,0 0,1 1,0-1,1 0,2 4,5 0</inkml:trace>
  <inkml:trace contextRef="#ctx0" brushRef="#br0" timeOffset="-3213.509">2710 1366,'15'30,"-1"1,-2 0,-1 1,-1 0,-2 1,-1 0,-2 0,-1 1,-2 0,-1-1,-2 1,-1 0,-2 8,1-29,1 0,-2-1,1 1,-2-1,0 0,0 0,-1 0,-1-1,-6 10,12-20,1 0,0 0,-1 0,0 0,1 0,-1 0,1-1,-1 1,0 0,0 0,1-1,-1 1,0 0,0-1,0 1,0-1,0 1,0-1,0 1,0-1,0 0,0 1,0-1,0 0,0 0,0 0,0 0,0 0,0 0,0 0,0 0,0 0,0-1,0 1,0 0,0-1,0 1,0 0,0-1,0 0,0 1,0-1,0 1,1-1,-1 0,0 0,0 1,1-1,-1 0,0 0,1 0,-15-57,20 34,0 1,2 0,1 0,0 0,2 1,0 1,1-1,2 2,0 0,1 0,1 1,1 1,0 1,15-12,-29 26,31-34,2 1,1 1,1 2,2 2,1 2,2 1,1 2,9-3,-49 27,0 0,0 1,0-1,0 0,0 1,0-1,0 1,0 0,1 0,-1 1,0-1,1 0,-1 1,1 0,-1 0,0 0,1 0,-1 1,1-1,-1 1,0 0,0 0,1 0,-1 0,0 1,0-1,0 1,0 0,0 0,-1 0,1 0,0 0,-1 1,0-1,1 1,-1 0,0-1,0 1,-1 0,1 0,-1 0,1 0,-1 1,0 7,1-1,-2 1,0 0,0 0,-1 0,0 0,-1-1,0 1,-1 0,0-1,-1 0,0 1,0-2,-1 1,0 0,-1-1,0 0,-1 0,0-1,0 0,0 0,-6 4,-80 71,89-80,-1 0,1 0,0-1,-1 0,0 0,1 0,-1 0,0-1,0 0,0 0,0 0,0 0,0-1,0 0,0 0,0 0,0-1,0 0,0 0,0 0,0 0,-3-2,-11-9</inkml:trace>
  <inkml:trace contextRef="#ctx0" brushRef="#br0" timeOffset="-2830.55">3725 1225,'-70'65,"54"-55,1 2,1 0,0 0,1 2,0-1,1 2,1 0,0 0,1 1,1 0,0 0,1 1,1 1,1-1,-3 12,8-23,1 0,0-1,0 1,1-1,0 1,0-1,0 1,0-1,1 0,0 0,0 1,0-1,1 0,0-1,-1 1,2 0,-1-1,1 0,-1 0,1 0,0 0,1 0,-1-1,1 0,-1 0,1 0,0 0,0-1,0 0,0 0,1 0,-1-1,0 0,1 0,-1 0,1 0,-1-1,4 0,2 1,1-1,-1 0,0-1,1 0,-1 0,0-1,1-1,-1 0,-1 0,1-1,0-1,-1 0,0 0,0-1,0 0,-1-1,0 0,0 0,-1-1,0 0,0 0,-1-1,0 0,-1-1,0 1,0-1,-1-1,0 1,-1 0,0-1,0 0,-2 0,1 0,0-7,0-7,-2 1,0 0,-1-1,-1 0,-2 1,-4-21,1 25</inkml:trace>
  <inkml:trace contextRef="#ctx0" brushRef="#br0" timeOffset="-2580.276">4008 1676,'0'-34,"0"-15,5-5,1 3,5 4,0 6,4 6,3 3,-1 2,2 7,1 2,4 0,1 4,2-1,-4 3</inkml:trace>
  <inkml:trace contextRef="#ctx0" brushRef="#br0" timeOffset="-2032.457">4516 434,'0'1079,"-11"-1019,5-60,1-6</inkml:trace>
  <inkml:trace contextRef="#ctx0" brushRef="#br0" timeOffset="-1782.162">4121 1141,'34'9,"20"4,6-1,2-2,1-3,-1-3,-2-6,-1-4,3 0,2 0,-6 2,-8 2,-13 0</inkml:trace>
  <inkml:trace contextRef="#ctx0" brushRef="#br0" timeOffset="-1498.136">5504 1027,'-32'3,"0"1,1 1,-1 2,1 1,1 2,0 0,0 2,1 2,1 0,0 2,1 1,-4 4,25-14,0 0,0 0,1 0,0 0,0 1,0 0,1 0,1 0,-1 0,1 1,1-1,-2 6,3-11,1 0,-1 0,1 0,-1 0,1 0,0 0,0 0,0 0,1 0,-1 0,1 0,-1 0,1 0,0 0,0 0,1 0,-1-1,0 1,1-1,0 1,0-1,-1 1,1-1,1 0,-1 0,0 0,0 0,1 0,-1 0,1-1,0 1,-1-1,1 0,0 0,0 0,0 0,0 0,1 0,12 0,0 0,0-2,0 1,0-2,0 0,0-1,-1 0,1-2,-1 1,0-2,0 0,14-8,149-87,-176 100,-1 0,1 1,-1-1,1 1,0-1,-1 1,1 0,-1-1,1 1,0 0,-1 0,1 0,0 0,-1 1,1-1,0 0,-1 1,1-1,-1 1,1-1,-1 1,1 0,-1 0,1-1,-1 1,0 0,1 0,-1 1,0-1,0 0,0 0,0 1,0-1,0 0,0 1,0-1,0 2,17 66,-13-44,30 53,-23-59</inkml:trace>
  <inkml:trace contextRef="#ctx0" brushRef="#br0" timeOffset="-1166.378">5757 1422,'19'-33,"1"1,2 1,1 0,1 2,1 1,6-3,-18 18,-10 9,0 0,1 1,-1-1,1 1,0-1,0 1,0 0,0 1,1-1,-1 1,1 0,-1 0,1 0,0 0,0 1,0 0,4-1,-6 5,0 0,0 0,0 0,-1 0,1 1,-1-1,0 1,0-1,-1 1,1 0,-1 0,1-1,-1 1,-1 0,1 0,0 0,-1 0,0 0,0 0,0 1,0-1,-1 0,0 3,1 1,-1-2,0-1,1 0,0 0,0 0,0 0,1 0,-1 1,1-1,0 0,1 0,-1 0,1-1,0 1,0 0,1-1,0 1,-1-1,1 0,1 0,-1 0,0 0,1 0,0-1,0 0,0 0,0 0,1 0,-1 0,1-1,0 0,-1 0,1 0,0-1,0 1,0-1,0-1,1 1,4-4,0 0,0-1,0 0,0-1,-1 0,0 0,0-1,0-1,-1 1,0-1,0 0,-1-1,0 0,0 0,-1-1,0 0,0 0,0-2,20-24,-2 6,-2 3</inkml:trace>
  <inkml:trace contextRef="#ctx0" brushRef="#br0" timeOffset="-966.484">6774 520,'0'619,"17"-479,-20-122</inkml:trace>
  <inkml:trace contextRef="#ctx0" brushRef="#br0" timeOffset="-779.396">6464 914,'33'0,"16"-4,10-3,-1 1,-1 2,0 0,0 2,0 1,-1 0,-4 1,-12 1</inkml:trace>
  <inkml:trace contextRef="#ctx0" brushRef="#br0" timeOffset="2389.711">1 2156,'615'-17,"161"-60,-262 39,352 27,-557 13,410-13,252-7,-327-7,135-3,39-2,561-27,145-24,-492 1,-721 52,239-33,-467 46,83-3,-123 29,-26-5</inkml:trace>
  <inkml:trace contextRef="#ctx0" brushRef="#br0" timeOffset="4252.976">12193 1112,'4'5,"3"-4,4-1,0-1</inkml:trace>
  <inkml:trace contextRef="#ctx0" brushRef="#br0" timeOffset="4505.849">12164 463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3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651 143,'-346'755,"341"-744,0 1,-1-1,0 0,-1-1,0 0,0 0,-1 0,-1-1,0 0,0 0,0-1,-1 0,-4 1,-7 0</inkml:trace>
  <inkml:trace contextRef="#ctx0" brushRef="#br0" timeOffset="263.287">1 397,'22'21,"1"0,1-1,1-2,0-1,1 0,1-2,1-1,0-1,0-2,1-1,1-1,13 2,230 19,-82-7,-168-25,-6-3</inkml:trace>
  <inkml:trace contextRef="#ctx0" brushRef="#br0" timeOffset="583.829">284 30,'-3'50,"3"0,2 0,2-1,2 1,2-1,3 0,2-1,1 0,3-1,2 0,1 13,-6-18,-1 1,-3 0,-2 0,-1 1,-2 0,-2 24,-5 27,2-70</inkml:trace>
  <inkml:trace contextRef="#ctx0" brushRef="#br0" timeOffset="1301.475">1102 199,'49'0,"0"-2,0-2,-1-3,1-1,-2-3,1-2,-1-1,-1-3,-1-2,-1-2,0-2,-2-1,2-4,-44 27,0 1,1-1,-1 1,1-1,-1 1,1-1,-1 1,1-1,-1 1,1 0,0-1,-1 1,1 0,-1-1,1 1,0 0,-1 0,1 0,0-1,-1 1,1 0,0 0,0 0,-1 0,1 0,0 0,-1 1,1-1,0 0,-1 0,1 0,0 1,-1-1,1 0,-1 0,1 1,0-1,-1 1,1-1,-1 1,1-1,-1 1,1-1,-1 1,0-1,1 1,-1-1,0 1,1 0,-1-1,0 1,1 0,1 42,-2-33,-5 1031,5-1039,1-1,0 0,-1 0,1 0,-1 0,1 0,-1 0,1 0,-1 0,0 0,1 0,-1 1,0-1,0 0,0 0,0 0,0 1,0-1,0 0,0 0,-1 0,1 1,0-1,-1 0,1 0,-1 0,1 0,-1 0,0 0,1 0,-1 0,0 0,0 0,1 0,-1 0,0-1,0 1,0 0,0-1,0 1,0 0,0-1,-1 1,1-1,0 0,0 1,0-1,0 0,-1 0,1 0,0 0,0 0,0 0,-1 0,1 0,0 0,-1-1,-81-85,65 70,0 0,-1 1,-1 1,0 0,-1 2,0 0,-1 2,0 0,-1 1,1 2,-2 0,1 1,-1 2,-15-1,25 5,-1 2,1 0,0 1,0 0,0 1,0 0,1 2,0-1,0 2,0-1,-11 9,-15 20,27-17</inkml:trace>
  <inkml:trace contextRef="#ctx0" brushRef="#br0" timeOffset="1698.843">1215 679,'90'-15,"0"-4,-1-4,-1-4,-1-3,-2-5,8-7,11-4,-103 46,0-1,-1 1,1 0,0-1,0 1,-1 0,1 0,0-1,0 1,0 0,0 0,-1 0,1 0,0 0,0 0,0 0,0 0,-1 0,1 1,0-1,0 0,-1 1,1-1,0 0,0 1,-1-1,1 1,0-1,-1 1,1-1,0 1,-1-1,1 1,-1 0,1-1,-1 1,1 0,-1-1,0 1,1 0,-1 0,0 0,1-1,-1 1,0 0,0 0,0 0,0-1,0 1,0 0,0 0,0 0,-8 54,4-39,1 5,1 0,2 0,0 0,0 0,2 0,1 0,3 9,17 71,-16-83</inkml:trace>
  <inkml:trace contextRef="#ctx0" brushRef="#br0" timeOffset="2071.23">2230 1074,'-11'28,"11"-29,0 1,0 0,0-1,0 1,0-1,0 1,0 0,0-1,0 1,0 0,0-1,0 1,-1 0,1 0,0-1,0 1,0 0,0-1,-1 1,1 0,0 0,0-1,-1 1,1 0,0 0,0-1,-1 1,1 0,0 0,-1 0,1 0,0 0,0-1,-1 1,1 0,0 0,-1 0,1 0,-1 0,1 0,0 0,-1 0,1 0,0 0,-1 0,1 0,0 0,-1 1,1-1,0 0,0 0,-1 0,1 0,0 0,-1 1,1-1,0 0,0 0,-1 1,20-132,-1 62,4 1,2 1,3 0,4 2,2 1,-32 63,-2 0,1 1,0-1,0 0,0 1,0-1,0 0,0 1,0-1,1 1,-1-1,0 0,0 1,0-1,1 1,-1-1,0 0,1 1,-1-1,0 1,1-1,-1 1,1-1,-1 1,1 0,-1-1,1 1,-1-1,1 1,-1 0,1 0,-1-1,1 1,0 0,-1 0,1 0,-1-1,1 1,0 0,-1 0,1 0,0 0,-1 0,1 0,0 0,-1 1,1-1,-1 0,1 0,0 1,1 9</inkml:trace>
  <inkml:trace contextRef="#ctx0" brushRef="#br0" timeOffset="2321.007">2654 877,'9'29,"4"9</inkml:trace>
  <inkml:trace contextRef="#ctx0" brushRef="#br0" timeOffset="2506.212">2626 510</inkml:trace>
  <inkml:trace contextRef="#ctx0" brushRef="#br0" timeOffset="2839.223">3077 651,'-3'5,"-12"18,2 0,0 1,1 0,1 1,2 1,0 0,2 0,1 0,-1 16,7-39,0 0,0 1,0-1,1 0,-1 1,1-1,0 0,0 0,0 0,1 0,-1 0,1 0,-1 0,1 0,0-1,0 1,0 0,1-1,-1 0,1 0,-1 0,1 0,0 0,-1 0,1 0,0-1,0 0,1 1,-1-1,0 0,0-1,0 1,1 0,-1-1,0 0,1 0,-1 0,0 0,0 0,1-1,-1 1,0-1,3-1,6 0,0 0,0-1,0-1,0 1,0-2,-1 0,0 0,0-1,0-1,-1 0,1 0,-2-1,1 0,-1 0,1-3,114-153,-106 136,4-5,-2-1,-1-1,-2-1,-1 0,-2-1,3-18,-14 47,0 0,-1 1,0-1,0 0,-1-1,0 1,-1 0,0 0,0 0,-1-1,0 1,0 0,-1 0,0 0,0 0,-1 1,0-1,0 1,-1-1,0 1,0 0,-1 0,1 1,-2-1,1 1,-1 0,0 1,0-1,0 1,-1 0,0 1,0 0,-7-4,7 6,0 1,1-1,-1 1,0 0,0 0,0 1,0 0,0 0,0 1,0 0,0 0,0 1,1-1,-1 2,0-1,1 1,0 0,0 0,-1 0,2 1,-1 0,0 0,1 1,0 0,0-1,0 2,1-1,0 0,0 1,0 0,-6 10,0-1,2 1,0 1,1-1,1 1,0 1,1-1,1 1,1 0,0 0,1 4,4 0,1-1,0 1,2 0,1-1,0 0,2-1,0 1,1-1,2-1,0 0,0 0,2-1,0-1,1 0,1-1,1 0,0-1,1-1,0 0,1-2,1 0,0-1,5 2,-7-4,1 0,0-1,1 0,0-2,0 0,0-2,10 2,3-2</inkml:trace>
  <inkml:trace contextRef="#ctx0" brushRef="#br0" timeOffset="4090.067">3839 679,'-8'-1,"0"-1,0 1,-1 0,1 1,0 0,0 0,0 1,-1 0,1 0,0 1,0 0,1 1,-1-1,0 1,1 1,-1 0,1 0,0 0,1 1,-1 0,1 0,0 1,0-1,0 1,1 1,0-1,0 1,1 0,0 0,0 0,0 1,1-1,0 1,1 0,-2 4,3-5,-1 0,1 0,0 0,0 0,1 0,0 0,0 0,1 0,0 0,0 0,1 0,-1 0,2 0,-1 0,1-1,0 1,0-1,0 0,1 0,0 0,1-1,-1 1,1-1,0 0,0 0,1 0,-1-1,1 0,0 0,0-1,2 1,1-1,-1-1,1-1,0 0,0 0,0-1,0 0,0 0,0-1,0 0,-1-1,1 0,0 0,-1-1,1 0,-1 0,0-1,0 0,0-1,-1 1,0-1,1-1,-2 0,2-1,20-19,-1-2,-1-2,-2 0,16-26,-22 31,25-32,-39 80,-15 14,-13 81,24-114,0 0,0 0,1 0,-1 0,1 0,0 0,0 0,1 0,-1 0,1 0,-1 0,1-1,1 1,-1-1,0 1,1-1,-1 0,1 0,0 0,0 0,1-1,-1 1,0-1,1 0,-1 0,1 0,0 0,1 0,0-1,0 0,0 0,1 0,-1 0,0-1,0 0,1 0,-1-1,0 1,0-1,0 0,0 0,1-1,-1 0,-1 0,1 0,0 0,0-1,-1 1,0-1,2-1,87-79,-2-17,-91 100,0-1,0 0,0 1,0-1,1 0,-1 1,0-1,1 1,-1-1,0 1,1-1,-1 0,1 1,-1 0,1-1,-1 1,1-1,-1 1,1 0,-1-1,1 1,0 0,-1-1,1 1,-1 0,1 0,0 0,-1-1,1 1,0 0,-1 0,1 0,0 0,-1 0,1 1,0-1,-1 0,1 0,0 0,-1 0,1 1,0-1,-1 0,1 1,-1-1,1 0,-1 1,1-1,-1 1,1-1,-1 1,1-1,-1 1,1-1,-1 1,0-1,1 1,-1 0,0-1,0 1,1 0,4 47,-5-34,0-10,0 1,-1-1,2 1,-1-1,0 0,1 1,0-1,0 0,0 0,0 0,1 0,-1 0,1 0,0 0,1 0,-1 0,1-1,-1 1,1-1,0 0,0 0,0 0,1 0,-1-1,1 1,0-1,-1 0,1 0,0 0,0 0,0-1,1 0,-1 0,0 0,0 0,1 0,-1-1,0 0,1 0,-1 0,1-1,-1 1,0-1,0 0,1 0,-1-1,0 1,0-1,2-1,7-8,-1-1,-1-1,1 0,-2-1,0 1,-1-2,0 0,-1 0,-1 0,0-1,-1 0,-1 0,0-1,14-34,5-40,-24 90,1 1,-1-1,0 1,0 0,0-1,0 1,0-1,0 1,1-1,-1 1,0-1,0 1,1 0,-1-1,0 1,1 0,-1-1,0 1,1 0,-1-1,1 1,-1 0,0 0,1-1,-1 1,1 0,-1 0,1 0,-1 0,1 0,-1 0,1 0,-1 0,1 0,-1 0,1 0,-1 0,1 0,-1 0,0 0,1 0,-1 0,1 0,-1 1,1-1,-1 0,0 0,1 1,-1-1,1 0,-1 1,0-1,1 0,-1 1,0-1,1 0,-1 1,0-1,0 1,0-1,1 0,-1 1,0-1,0 1,0-1,0 1,0-1,0 1,0-1,0 1,17 39,-16-37,56 151,-31-89,-2 0,-3 2,-3 1,-3 0,-1 17,-9-53,-2-1,-1 1,-1 0,-2-1,-1 1,-2-1,-1 1,-1-1,-2-1,-1 1,-1-1,-1-1,-2 0,-1-1,-2 0,0-1,-2-1,-1 0,-5 3,22-25,0-1,0 1,-1-1,0 0,0 0,1 0,-2-1,1 1,0-1,0 0,-1 1,1-1,-1-1,0 1,0-1,0 1,1-1,-1 0,0 0,0-1,0 1,-1-1,1 0,0 0,0 0,0-1,0 1,0-1,0 0,0 0,0-1,1 1,-1-1,0 1,1-1,-1-1,1 1,-1 0,0-2,-2-10,0-1,1 0,1 0,0-1,1 1,1-1,1 0,0 0,0 1,2-1,0 0,1 0,0 0,1 1,3-7,6-36,3 0,2 1,2 0,3 2,3 0,2 2,2 1,10-11,-32 52,0 1,1 0,1 0,0 1,0 0,1 1,0-1,0 2,8-5,6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19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 0,'-77'157,"-35"108,89-199,-4-1,-2-2,-4-1,-1-1,-19 20,22-45,30-36,1 1,0 0,-1-1,1 1,-1-1,1 1,-1-1,1 1,-1-1,1 0,-1 1,0-1,1 0,-1 1,0-1,1 0,-1 0,0 1,1-1,-1 0,0 0,1 0,-1 0,0 0,1 0,-1 0,0 0,1 0,-1-1,0 1,1 0,-1 0,0 0,1-1,-1 1,0 0,1-1,-1 1,1-1,-1 1,1-1,-1 1,1-1,-1 1,1-1,0 1,-1-1,1 1,0-1,-1 0,1 1,0-1,0 0,-1 1,1-1,0 0,0 1,0-1,0 0,0 1,0-1,0 0,0 0,0-9,1 0,0 0,0 0,1 0,1 0,-1 1,1-1,1 1,0 0,4-6,-4 5,60-125,6 2,69-93,-12 48,-127 177,0 0,0 0,1 0,-1 1,0-1,1 0,-1 0,0 0,1 0,-1 0,1 0,-1 1,1-1,-1 0,1 0,0 1,-1-1,1 0,0 1,0-1,0 1,-1-1,1 1,0-1,0 1,0 0,0-1,0 1,0 0,0 0,0 0,0 0,-1 0,1 0,0 0,0 0,0 0,0 0,0 0,0 0,0 1,0-1,0 0,0 1,0-1,-1 1,1-1,0 1,0-1,0 1,-1 0,1-1,0 1,-1 0,1-1,-1 1,1 0,-1 0,1 0,-1 0,1-1,-1 1,0 0,0 0,1 0,-1 0,0 0,0 0,0 0,0 1,-19 153,9 115,10-260,1 1,0-1,0 0,1 1,0-1,1 0,0 0,1 0,0 0,1-1,0 0,0 1,1-2,0 1,0-1,1 0,0 0,3 2,-8-9,0 0,0 1,1-1,-1 0,0 0,1 0,-1-1,0 1,1 0,-1-1,1 0,-1 0,1 1,-1-1,1-1,-1 1,0 0,1-1,-1 1,1-1,-1 0,0 1,1-1,-1 0,0-1,0 1,0 0,0-1,0 1,0-1,0 1,0-1,53-68,-46 56,21-35,-2-1,-3-2,-1 0,-3-1,9-41,-1-37,-30 118,-1 18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1,'-16'16,"1"1,1 1,1 1,0 0,2 0,0 1,1 1,1 0,1 0,1 1,0 0,2 0,0 5,5-24,0 1,0-1,1 1,-1-1,1 0,0 1,0-1,0 0,1 1,-1-1,1 0,-1 0,1 0,0 0,0-1,0 1,1 0,-1-1,1 0,-1 1,1-1,0 0,0 0,0-1,0 1,0-1,0 1,1-1,-1 0,0 0,1 0,-1-1,0 1,3-1,4 1,0 0,0-1,0 0,-1 0,1-1,0-1,-1 0,1 0,-1 0,1-2,7-3,-8 2,0-1,-1 0,1-1,-1 0,-1 0,1 0,-1-1,-1 0,0-1,0 0,0 0,-1 0,0 0,-1-1,0 0,-1 0,1-4,-2 8,0-1,0 0,-1 0,0 0,0 0,0 0,-1 0,0 0,-1 0,0 0,0 0,0 0,-1 0,0 0,0 0,-1 1,0-1,0 1,0-1,-1 1,0 0,0 1,0-1,-1 1,0 0,-1-1,-32-9,23 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43,'28'228,"-4"-151,-23-76,-1 1,1 0,0-1,0 1,0-1,0 0,0 1,0-1,0 0,0 1,0-1,1 0,-1 0,0 0,1 0,-1 0,1-1,-1 1,1 0,0-1,-1 1,1-1,0 1,-1-1,1 0,0 0,-1 0,1 0,0 0,0 0,-1 0,1 0,0-1,-1 1,1-1,0 1,-1-1,1 0,-1 1,1-1,-1 0,1 0,-1 0,1-1,7-8,0 1,-1-1,0 0,-1-1,0 1,0-1,-1-1,-1 1,0-1,-1-1,10-17,85-166,-86 177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0,'0'5,"0"6,0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1.43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649 153,'-22'-107,"21"104,-1 0,1 0,-1 1,0-1,0 0,0 1,0-1,-1 1,1-1,-1 1,1 0,-1 0,0 0,0 1,0-1,0 1,0-1,0 1,0 0,0 0,-1 1,1-1,0 1,-1-1,1 1,0 0,-1 0,1 1,0-1,-3 1,-23 9,2 1,-1 2,2 0,0 2,0 1,2 1,0 1,1 1,1 1,0 1,2 1,0 1,2 1,-8 13,5-13,1 2,1 0,2 1,0 1,2 0,1 1,1 1,2 0,1 1,1 0,-1 17,9-40,0 0,1 0,0 0,1 0,0 0,0 0,0 0,1 0,1 0,-1-1,1 1,0-1,1 0,0 0,0 0,1 0,-1-1,1 1,1-1,-1-1,1 1,0-1,0 0,1 0,0-1,-1 1,1-2,1 1,-1-1,1 0,-1 0,1-1,3 2,0 0,0 0,1-2,-1 1,1-1,-1-1,1 0,0-1,-1 0,1-1,0 0,-1-1,1 0,-1-1,8-2,23-44,-32 29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5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6 186,'27'-23,"2"-3,0 2,2 1,0 1,2 2,34-17,-64 36,-1 0,0-1,0 1,1 0,-1 0,1 0,-1 1,0-1,1 0,0 1,-1 0,1-1,-1 1,1 0,-1 1,1-1,0 0,-1 1,1-1,-1 1,1 0,-1 0,0 0,1 0,-1 0,0 0,0 1,0-1,0 1,0-1,0 1,0 0,0 0,-1 0,1 0,-1 0,1 0,-1 1,0-1,0 0,0 1,-1 9,0 0,-1-1,-1 1,0 0,0-1,-1 1,-1-1,0 0,0 0,-1 0,-1 0,-4 6,-252 444,257-453,0-1,1 1,0 0,0 0,1 0,0 0,0 1,1-1,0 1,1-1,0 1,0 0,1 0,0-1,1 1,0 0,0 0,0-1,1 1,1-1,0 1,0-1,0 0,1 0,0 0,4-3,0-2,0 1,0-1,1 0,-1 0,1-1,0 0,-1-1,1 0,0 0,0-1,0 0,0-1,-1 0,1 0,2-1,16-3,1-1,-1-1,0-1,-1-2,0 0,0-2,15-10,-17 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26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1 367,'372'-113,"-371"112,1 0,-1 0,1 1,-1-1,1 1,-1-1,1 1,-1 0,1-1,-1 1,1 0,-1 0,1 0,-1 0,1 0,0 1,-1-1,1 0,-1 1,1-1,-1 1,1 0,-1-1,0 1,1 0,-1 0,0 0,0 0,1 0,-1 0,0 0,0 0,0 0,0 1,0-1,-1 0,1 1,0-1,-1 1,1-1,-1 1,1-1,-1 1,1-1,-1 1,0 1,1 16,-1 0,-1 1,-1-1,0 0,-1 0,-2 0,0 0,-7 18,-6 25,-88 384,62-236,46-163,-2-46,0 0,0 0,1-1,-1 1,0-1,0 1,1 0,-1-1,0 1,1 0,-1-1,1 1,-1-1,0 1,1-1,-1 1,1-1,-1 1,1-1,0 0,-1 1,1-1,-1 0,1 1,0-1,-1 0,1 0,0 0,-1 1,1-1,0 0,0 0,-1 0,1 0,0 0,-1 0,1-1,0 1,-1 0,1 0,0 0,-1-1,1 1,0 0,-1-1,1 1,-1 0,1-1,-1 1,1-1,-1 1,1-1,-1 1,1-1,-1 1,1-1,-1 1,0-1,1 0,-1 1,0-1,0 0,0 1,1-1,12-14,-1 1</inkml:trace>
  <inkml:trace contextRef="#ctx0" brushRef="#br0" timeOffset="260.087">1 734,'38'0,"18"-5,4-1,1 0,-5 1,-2-4,-5 1,-2 1,-4-3,-5 0,-3 2,-8 3</inkml:trace>
  <inkml:trace contextRef="#ctx0" brushRef="#br0" timeOffset="505.845">932 28,'5'39,"1"17,0 4,-1-4,-2-6,-1-7,-1-6,0-4,-1-3,0-3,-1 1,1-2,0 1,0 1,-5-1,-1-3</inkml:trace>
  <inkml:trace contextRef="#ctx0" brushRef="#br0" timeOffset="5301.197">706 395,'5'0,"1"-5,5-1,5 0,5 1,3 2,3 1,2 1,-5-5,-1 0,0 0,1 1,1-3,-4 0</inkml:trace>
  <inkml:trace contextRef="#ctx0" brushRef="#br0" timeOffset="5752.442">1129 1,'18'253,"12"-81,-30-170,0-1,0 1,1 0,-1 0,0 0,1-1,-1 1,1 0,0-1,0 1,0 0,0-1,0 1,0-1,0 1,0-1,0 0,1 0,-1 1,0-1,1 0,-1 0,1 0,0 0,-1-1,1 1,0 0,-1-1,1 1,0-1,0 1,-1-1,1 0,0 0,0 0,0 0,-1 0,1 0,0 0,0-1,0 1,-1-1,1 1,0-1,-1 0,1 0,0 1,-1-1,1 0,-1 0,1-1,-1 1,0 0,1 0,0-2,94-81,-93 84,-1 0,0-1,1 1,-1 0,0 0,1 0,-1 1,0-1,1 1,-1-1,0 1,0 0,1 0,-1 0,0 0,0 0,0 0,0 0,0 1,0-1,-1 1,1 0,0-1,-1 1,1 0,-1 0,0 0,0 0,0 0,0 0,0 0,0 1,0-1,0 0,-1 0,1 1,-1-1,0 0,0 1,0-1,0 2,6 13,1 1</inkml:trace>
  <inkml:trace contextRef="#ctx0" brushRef="#br0" timeOffset="6136.339">932 762,'33'0,"17"-5,4-1,2 0,-3 1,-6 2,-1-4,-4-1,-4 2,-9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7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1,'-124'17,"121"-16,-1 0,0 0,0 0,1 1,-1-1,1 1,-1 0,1 0,0 1,0-1,0 1,0-1,0 1,1 0,-1 0,1 0,0 0,0 1,0-1,0 1,0-1,1 1,0 0,0-1,0 1,0 0,0 0,1 0,-1 0,1 0,1 3,1-1,0 1,0-1,0 0,1 0,0 0,0 0,0-1,1 1,0-1,0 1,0-1,1-1,2 3,22 29,-23-29,-1 0,1 0,-1 1,-1-1,1 1,-1 0,-1 1,1-1,-2 0,1 1,-1 0,0 0,-1 0,0-1,0 1,-1 0,0 0,-1 0,0 0,0 0,-1 0,0 0,0-1,-1 1,-1-1,1 1,-1-1,-1-1,1 1,-1 0,0-1,-4 4,1-4,0-1,0 0,-1 0,0 0,0-1,0 0,-1-1,1 0,-1-1,0 0,0 0,0-1,-1 0,1-1,-1 0,-6-1,-8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341 424,'-23'5,"1"1,-1 1,2 1,-1 1,1 1,1 1,-1 1,2 1,0 0,1 1,0 1,1 1,0 1,2 0,-5 6,17-18,0 1,0-1,0 1,1-1,0 1,0 0,0 0,1 0,0 0,0 0,0 0,1 0,0 1,0-1,0 0,1 0,0 0,1 0,-1 0,1 0,0 0,0 0,1-1,0 1,0-1,0 0,0 0,1 0,0 0,0 0,0-1,1 0,0 0,-1 0,1 0,1-1,-1 0,0 0,1 0,0-1,-1 0,1 0,3 1,6 1,0 0,0-1,0 0,1-2,-1 1,1-2,-1 0,0-1,1-1,-1 0,0-1,0 0,0-1,0-1,-1-1,0 0,0-1,0 0,-1-1,8-6,34-36,-31 26</inkml:trace>
  <inkml:trace contextRef="#ctx0" brushRef="#br0" timeOffset="314.597">764 1,'-21'266,"11"2,13 40,30-375,-23 50</inkml:trace>
  <inkml:trace contextRef="#ctx0" brushRef="#br0" timeOffset="817.246">1385 395,'-8'3,"-18"6,-1 1,1 2,0 0,1 1,1 2,0 0,1 2,1 1,1 0,-6 8,19-19,0 0,1 1,0 0,0 0,1 1,0 0,0 0,1 0,1 0,-1 1,2 0,-1 0,1 0,1 0,0 1,0-1,1 1,0-1,1 1,0 0,1-1,0 1,1-1,1 7,-1-14,-1 0,1 0,0-1,0 0,0 1,0-1,0 0,0 0,1 0,-1 0,1 0,0 0,-1-1,1 1,0-1,0 0,0 0,0 0,0 0,0-1,0 1,0-1,0 1,0-1,0 0,0 0,0-1,0 1,0-1,0 1,0-1,0 0,2-1,92-50,-48 10,-3-1,-2-3,-1-1,10-19,-18 7,-53 68,13-3,-1 0,1 1,0 0,1 0,0 1,0-1,0 1,1 0,0 0,1 0,0 0,0 0,1 1,0-1,0 1,1-1,0 1,0-1,1 0,0 1,1-1,0 0,0 1,1-1,0 0,0-1,1 1,0 0,0-1,3 3,-2-3,2 0,-1 0,1-1,-1 0,2 0,-1-1,1 0,0 0,0-1,0 0,0 0,1-1,0 0,-1-1,1 1,0-2,0 1,1-1,2-1,89-13,-83 6</inkml:trace>
  <inkml:trace contextRef="#ctx0" brushRef="#br0" timeOffset="1281.809">2062 424,'-185'144,"182"-142,0-1,1 1,-1 0,1 0,-1 0,1 1,0-1,0 1,0-1,0 1,0 0,1-1,-1 1,1 0,-1 0,1 0,0 0,1 0,-1 1,0-1,1 0,0 0,-1 1,1-1,1 0,-1 0,0 0,1 1,0-1,-1 0,1 0,0 0,1 0,-1 0,1 0,-1 0,1-1,0 1,0 0,0-1,0 0,0 1,1-1,-1 0,1 0,0 0,61 22,-55-22,0-1,-1 2,0-1,1 1,-1 1,0-1,-1 1,1 1,-1 0,0 0,0 0,0 1,0-1,-1 2,0-1,-1 1,1 0,0 2,-5-6,-1 0,1-1,0 1,-1 0,0 0,0 0,0 0,0 0,0 0,-1 0,1 0,-1 0,0 0,1-1,-1 1,-1 0,1 0,0-1,-1 1,1-1,-1 1,0-1,0 0,0 1,0-1,0 0,0-1,-1 1,1 0,-3 1,-81 36,18-54,54 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35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42,'-167'260,"-19"65,252-400,221-292,-211 259,-75 108,0 1,0-1,0 1,0-1,0 1,0-1,0 1,0 0,-1-1,1 1,0 0,0 0,-1 0,1-1,0 1,-1 0,1 0,-1 0,0 0,1 0,-1 0,1 0,-1 0,0 0,0 0,0 0,0 0,0 1,0-1,0 0,0 0,0 0,0 0,0 0,-1 0,1 0,-1 0,1 0,0 0,-1 0,0 0,0 0,1 2,-3 175,3-173,1 1,0-1,1 0,-1 0,1 1,0-1,0 0,0-1,1 1,0 0,0-1,0 0,0 1,1-1,0 0,0-1,0 1,0-1,0 0,1 0,-1 0,1 0,0-1,0 0,0 0,0 0,0-1,0 1,1-1,1 0,1 0,1 1,0-1,-1-1,1 0,0 0,-1-1,1 0,0 0,-1-1,1 0,-1-1,0 1,0-2,0 1,0-1,0 0,-1-1,6-4,3-5,0 0,-1-2,-1 1,0-2,-1 0,-1-1,-1 0,0 0,-1-1,0-3,-5 10,-1 3,1 0,-1 0,0-1,-1 0,0 0,-1 0,0 0,0 0,-1-1,0 1,-1 0,0-1,-1 1,-1-4,-4-3</inkml:trace>
  <inkml:trace contextRef="#ctx0" brushRef="#br0" timeOffset="311.873">1114 42,'-50'234,"49"-229,0 0,1 0,0 0,0 0,0 0,0 0,1 0,-1-1,1 1,1 0,-1 0,1 0,-1-1,1 1,1-1,-1 1,1-1,-1 0,1 0,1 0,-1 0,0-1,1 1,0-1,0 0,0 0,0 0,0-1,0 1,1-1,-1 0,1 0,0-1,0 1,0-1,-1 0,5 0,3-1,0-1,0-1,-1 0,1 0,0-1,-1 0,0-1,0-1,0 0,-1 0,1-1,-1 0,0-1,-1 0,0 0,0-1,0-1,-1 1,0-1,-1-1,0 1,-1-1,0 0,0-1,-1 1,1-5,-3 9,0 0,-1-1,0 0,0 1,-1-1,0 0,0 0,0 0,-1 0,0 0,0 0,-1 0,0 1,0-1,-1 0,1 0,-1 1,-1-1,0 1,0-1,0 1,0 0,-1 0,0 1,0-1,-1 1,0 0,1 0,-2 0,1 1,0 0,-1 0,0 0,0 0,0 1,-1 0,1 1,-1-1,1 1,-3 0,3 2,1 1,-1-1,0 1,1 1,-1-1,1 1,-1 0,1 0,0 0,0 1,0 0,0 0,-5 4,-14 10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4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791 198,'-24'14,"0"3,0 0,2 1,0 1,1 1,-11 13,-1 1,-69 68,-38 39,-148 114,288-255,0 1,-1 0,1-1,0 1,0-1,-1 1,1-1,0 1,-1-1,1 1,0-1,-1 1,1-1,-1 1,1-1,-1 0,1 1,-1-1,1 0,-1 1,1-1,-1 0,1 1,-1-1,1 0,-1 0,0 0,1 0,-1 0,1 0,-1 0,0 0,1 0,-1 0,1 0,-1 0,0 0,1 0,-1-1,1 1,-1 0,1 0,-1-1,0 1,1 0,-1-1,1 1,0 0,-1-1,1 1,-1-1,1 1,0-1,-1 1,1-1,0 1,-1-1,1 1,0-1,0 0,-1 1,5-14</inkml:trace>
  <inkml:trace contextRef="#ctx0" brushRef="#br0" timeOffset="316.26">1 311,'12'18,"1"0,1 0,1-1,0-1,1 0,1-2,0 0,1 0,14 6,279 174,-106-24,-188-160,-3-5</inkml:trace>
  <inkml:trace contextRef="#ctx0" brushRef="#br0" timeOffset="682.256">368 84,'-17'362,"7"-236,6 1,6 12,-1-15,-1-100</inkml:trace>
  <inkml:trace contextRef="#ctx0" brushRef="#br0" timeOffset="1601.315">848 1129,'88'-90,"-5"-4,-3-4,42-70,60-130,-182 297,0 0,0 0,1 0,-1 0,0 0,0 0,1 0,-1 0,1 0,-1 0,1 0,-1 0,1 0,0 0,-1 0,1 1,0-1,-1 0,1 1,0-1,0 0,0 1,0-1,0 1,0-1,0 1,0 0,0-1,0 1,0 0,0 0,0 0,0-1,0 1,0 0,0 0,0 1,0-1,0 0,0 0,0 0,0 1,0-1,0 0,0 1,0-1,0 1,0-1,-1 1,1 0,0-1,0 1,0 0,-1 0,1-1,0 1,-1 0,1 0,-1 0,1 0,4 12,-1 1,0-1,0 1,-2 0,0 0,0 0,-1 0,-1 12,3 30,3 0,-6-32,2 0,1-1,0 1,2-1,0 0,2 0,1 0,0-1,2 0,0-1,11 15,-19-33,0 0,1-1,-1 1,1-1,-1 0,1 0,0 0,0 0,-1 0,1 0,1-1,-1 1,0-1,0 0,0 0,1-1,-1 1,0 0,1-1,-1 0,1 0,-1 0,0 0,1-1,-1 1,1-1,-1 0,0 0,0 0,1 0,-1 0,0-1,0 0,0 1,-1-1,1 0,0-1,1-1,8-6,0 0,-1-1,-1 0,0-1,0 0,-1-1,-1 1,2-5,159-318,-89 177,-79 158,-1 0,1 0,-1 0,1-1,-1 1,0 0,1 0,-1 0,1 0,-1 0,1 0,-1 0,1 0,-1 0,1 1,-1-1,1 0,-1 0,0 0,1 0,-1 1,1-1,-1 0,1 0,-1 1,0-1,1 0,-1 1,0-1,1 0,-1 1,0-1,0 1,1-1,-1 0,0 1,0-1,0 1,0-1,1 1,-1-1,0 1,0-1,0 1,0-1,0 0,0 1,0-1,0 1,0-1,-1 1,1-1,0 1,0-1,0 1,0-1,-1 0,1 1,0-1,0 1,-1-1,1 0,0 1,-1-1,1 0,0 1,-1-1,-28 226,29 62,0-282,1 0,0 1,0-1,0 0,1 0,-1 0,2 0,-1 0,1 0,0-1,0 1,0-1,1 0,0 0,0 0,1 1,9 3</inkml:trace>
  <inkml:trace contextRef="#ctx0" brushRef="#br0" timeOffset="1919.192">2372 678,'-3'22,"-1"-8,1 0,1 0,0 0,1 0,0 0,1 0,1 0,0 0,1 0,1 0,0 0,1 0,0-1,5 10,-6-19,-1-1,1 1,0-1,0 0,1 0,-1 0,0 0,1-1,0 0,-1 1,1-1,0 0,0-1,1 1,-1-1,0 0,0 0,1 0,-1 0,0-1,1 0,-1 0,1 0,-1 0,0-1,1 0,-1 0,0 0,0 0,2-1,2-1,0 0,0-1,0 0,0 0,-1 0,0-1,0 0,0 0,0-1,-1 0,0 0,0-1,-1 0,0 0,1-1,-1 2,-1-1,0 1,0-1,-1 0,0 0,0 0,0 0,-1-1,0 1,-1-1,1 1,-2-1,1 0,-1 1,0-1,0 0,-1 1,0-1,-1 0,0 1,0-1,0 1,-1 0,0 0,0 0,-1 0,0 1,0-1,-1 1,1 0,-1 0,-5-4,4 6,0-1,0 0,0 1,-1 1,0-1,1 1,-1 0,-1 0,1 1,0 0,0 0,-1 1,1 0,-1 0,0 1,1 0,-1 0,1 1,-1 0,1 0,-1 1,1 0,0 0,-1 0,1 1,1 0,-1 1,0 0,1 0,0 0,0 1,-5 4,0 5</inkml:trace>
  <inkml:trace contextRef="#ctx0" brushRef="#br0" timeOffset="2365.209">2767 959,'118'-252,"-94"232,-10 56,-14-28,1-1,0 0,0 0,1 0,0 0,0 0,1 0,-1-1,2 1,-1-1,1 0,0 0,0 0,0 0,1-1,0 0,0 0,0 0,1 0,0-1,0 0,0 0,0-1,4 2,-4-7,0-1,0 1,-1-1,1-1,-1 1,1-1,-1 0,0 0,0 0,-1-1,1 1,-1-1,0 0,0-1,-1 1,1-1,-1 1,-1-1,1 0,-1 0,0 0,0 0,-1-1,1 0,2-5,36-83,-30 73</inkml:trace>
  <inkml:trace contextRef="#ctx0" brushRef="#br0" timeOffset="2847.906">3473 564,'-4'6,"-12"14,1 0,1 1,1 0,1 1,0 1,2 0,1 0,1 1,-1 6,8-26,1-1,0 0,-1 0,1 0,1 0,-1 1,0-1,1 0,-1 0,1 0,0 0,0 0,0 0,1 0,-1 0,1 0,-1-1,1 1,0 0,0-1,0 0,0 1,1-1,-1 0,1 0,-1 0,1-1,0 1,0 0,-1-1,1 0,0 0,0 0,0 0,1 0,-1 0,0-1,0 0,0 0,0 1,1-2,-1 1,2-1,6 1,0-1,0 0,0-1,0-1,-1 1,0-2,1 1,-1-2,0 1,-1-1,1-1,-1 0,0 0,0 0,-1-1,3-4,114-135,-106 122,-1-1,-2-1,0 0,-1-1,-2-1,-1 0,-1-1,-2 0,-1-1,-1 1,-1-2,-2 1,-1 0,-1-1,-2 0,-2-22,1 45,0 1,-1-1,0 1,0 0,-1-1,0 1,0 0,0 0,-1 1,0-1,-1 1,1 0,-1 0,-1 0,1 0,-1 1,1 0,-2 0,1 1,0 0,-1 0,0 0,0 1,0 0,0 0,0 1,-1 0,1 0,-1 1,0 0,-7 0,1 4,0 2,0 0,1 0,-1 1,1 1,1 0,-1 1,1 0,0 1,1 1,0-1,1 2,0-1,0 2,1-1,1 1,0 0,0 1,2 0,-1 0,2 1,-2 6,0-6,1 0,1 0,0 1,1 0,1 0,0 0,1 0,1 1,0-1,1 0,1 1,0-1,1 1,1-1,0 0,1 0,0-1,2 1,0-1,0 0,1 0,1-1,0 0,1 0,0-1,1 0,0-1,1 0,10 7,-7-7,1-1,0-1,1 0,0-1,0-1,0-1,1 0,0-1,1 0,-1-2,1 0,-1-1,1-1,0-1,0 0,-1-1,1-1,0 0,-1-2,5-1,3-2</inkml:trace>
  <inkml:trace contextRef="#ctx0" brushRef="#br0" timeOffset="3949.714">4375 451,'-11'-3,"0"0,-1 1,1 0,-1 1,1 0,-1 1,0 0,1 0,-1 2,1-1,-1 2,1-1,0 1,0 1,0 0,0 1,1 0,-1 1,1 0,1 0,-1 1,1 0,0 1,1 0,0 0,0 1,1 0,0 0,0 1,1 0,0 0,1 0,1 1,-3 6,5-11,0 0,0 0,0 1,1-1,0 0,0 0,1 1,0-1,0 0,0 1,1-1,0 0,0 1,1-1,0 0,0 0,0 0,1 0,-1-1,1 1,1-1,-1 1,1-1,0 0,0-1,1 1,-1-1,1 1,0-1,0-1,0 1,1-1,-1 0,1 0,0 0,5-3,-1 1,0-2,0 1,0-1,0-1,0 0,0 0,0-1,-1 0,1-1,-1 0,0 0,0-1,0 0,-1-1,0 0,0 0,0-1,-1 0,0 0,1-2,14-14,0-1,-2-1,-1-1,0-1,-2 0,13-30,-17 27,-21 48,3-5,-26 93,31-103,-1 0,1 0,0 0,0 0,0-1,0 1,1 0,-1 0,1 0,0 0,-1 0,1-1,0 1,1 0,-1-1,0 1,1-1,0 1,-1-1,1 0,0 1,0-1,1 0,-1 0,0-1,0 1,1 0,-1-1,1 1,0-1,-1 0,1 0,0 0,2 0,0 0,1 0,0-1,-1 0,1 0,0 0,-1 0,1-1,0 0,-1 0,1-1,-1 0,0 0,1 0,-1 0,0-1,0 0,0 0,-1 0,1-1,-1 1,0-1,1-1,80-100,-85 104,0 0,0 0,0 0,0 0,0-1,1 1,-1 0,1 0,-1 0,0 0,1 0,0 0,-1 0,1 0,0 0,-1 1,1-1,0 0,0 0,0 1,-1-1,1 0,0 1,0-1,0 1,0-1,0 1,0-1,1 1,-1 0,0 0,0-1,0 1,0 0,0 0,0 0,0 0,1 0,-1 0,0 1,0-1,0 0,0 1,0-1,0 0,0 1,0-1,0 1,0 0,0-1,0 1,0 0,0 0,21 129,-20-126,0 0,-1 1,1-1,0-1,1 1,-1 0,1 0,0-1,0 1,0-1,0 0,0 0,1 0,-1-1,1 1,0-1,0 0,0 0,0 0,0 0,0-1,1 1,-1-1,1 0,-1-1,0 1,1-1,-1 0,1 0,-1 0,1-1,-1 1,1-1,-1 0,0 0,1-1,-1 1,0-1,0 0,0 0,1-2,4-4,-1-1,0 0,-1-1,0 0,0 0,-1-1,0 1,-1-1,-1-1,1 0,18-37,55-111,-78 159,0 1,0-1,0 1,0-1,0 1,0 0,0-1,0 1,0-1,0 1,0-1,0 1,0 0,0-1,0 1,1-1,-1 1,0 0,0-1,1 1,-1 0,0-1,0 1,1 0,-1-1,0 1,1 0,-1 0,0-1,1 1,-1 0,1 0,-1 0,0-1,1 1,-1 0,1 0,-1 0,1 0,-1 0,0 0,1 0,-1 0,1 0,-1 0,1 0,-1 0,0 0,1 0,-1 1,1-1,-1 0,0 0,1 0,-1 1,1-1,-1 0,0 0,1 1,-1-1,0 0,0 1,1-1,-1 0,0 1,0-1,1 0,-1 1,4 33,-3-23,24 171,3 95,-33 172,2-408,-2 0,-1 0,-2 0,-2-1,-2 0,-2-1,-1 0,-2-1,-1-1,-15 20,-58 34,87-88,0 0,0 0,-1-1,0 0,1 0,-1 0,0 0,0-1,0 1,0-1,0-1,0 1,0-1,0 0,0 0,0 0,0 0,0-1,0 0,0 0,0-1,0 1,-3-3,3-1,0-1,1 0,-1 0,1 0,0-1,1 1,0-1,0 0,0 0,1 0,0 0,0 0,1-1,0 1,0-1,1 1,0 0,0-1,1 1,0-1,0 1,1-4,-1 3,7-35,1 1,3 0,1 0,2 1,2 1,2 1,1 0,2 1,2 2,1 0,2 1,1 2,5-3,3-6,1 2,3 1,1 2,1 2,21-12,-35 27,-7 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2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0 367,'40'-17,"1"1,1 3,0 1,0 2,1 2,0 1,1 3,-40 3,-1 0,1 0,0 1,-1 0,1-1,0 1,-1 1,1-1,-1 0,1 1,0 0,-1 0,1 0,-1 0,0 0,1 1,-1 0,0 0,0-1,0 2,0-1,0 0,0 1,-1-1,1 1,-1 0,0 0,0 0,0 0,0 0,0 0,-1 0,1 1,-1-1,0 1,0-1,0 3,-2 5,-1 1,0 0,-1 0,0-1,-1 0,0 0,-1 0,0 0,-1 0,0-1,-1 0,0 0,-2 2,0-1,1 1,0 1,1 0,0 0,1 0,0 0,2 1,-2 3,6-11,1-1,0 0,-1 0,1 1,1-1,-1 0,1 0,0 0,0-1,1 1,-1 0,1-1,0 0,0 1,0-1,1 0,0-1,0 1,0-1,0 1,0-1,0 0,1-1,0 1,-1-1,1 0,0 0,0 0,0-1,0 0,4 1,29 16,-31-16,1 1,-1 0,0 0,0 0,0 1,0 0,-1 1,1 0,-1 0,0 0,-1 0,1 1,-1 0,0 0,-1 1,0-1,1 1,-2 0,1 0,-1 0,-1 1,1-1,-1 1,0-1,-1 1,0 0,0 0,0 0,-1 0,-1-1,1 1,-1 1,-6 6,0-1,-1-1,-1 1,0-1,-1-1,0 0,-1 0,0-1,-1-1,0 1,0-2,-1 0,-1 0,1-2,-1 1,-1-2,-10 4,-71 21,70-27</inkml:trace>
  <inkml:trace contextRef="#ctx0" brushRef="#br0" timeOffset="368.335">1158 395,'-5'4,"-47"39,3 3,2 1,-11 17,46-49,0 1,1 0,1 1,0 0,1 0,1 1,1 0,0 1,1-1,2 1,-1 0,2 1,0 9,1-22,1-1,0 1,0 0,1-1,0 1,0 0,1-1,0 1,0 0,0-1,1 1,0-1,0 1,0-1,1 0,0 0,0 0,1 0,0-1,0 1,0-1,0 0,1 0,0-1,0 1,0-1,1 0,-1-1,1 1,0-1,3 1,7 0,0 0,0-2,1 0,-1-1,0 0,0-1,1-1,-1-1,0 0,0-1,0-1,0-1,-1 0,1 0,-1-2,-1 0,13-8,-10 4,-1-2,0 0,-1-1,-1 0,0-1,-1 0,0-1,-1-1,-1 0,-1-1,-1 0,0 0,-1-1,-1 0,-1-1,0 1,-2-1,0 0,-1-1,-2 12,0 0,0 0,-1 0,0 0,0 0,-1 0,-1 1,1-1,-1 0,-1 1,0-1,0 1,0 0,-1 0,0 0,-1 0,0 1,0-1,-1 1,1 1,-2-1,1 1,-1 0,0 0,0 1,0 0,-1 0,1 1,-1 0,-1 0,1 1,0 0,-1 0,-7 0,-10 2,2 1</inkml:trace>
  <inkml:trace contextRef="#ctx0" brushRef="#br0" timeOffset="680.141">1835 0,'-10'34,"-2"15,-5 5,1-3,3-4,-1-6,1-5,4-4,3-3,2-1,3 0,0-1,1 0,1 0,5-4,1-6</inkml:trace>
  <inkml:trace contextRef="#ctx0" brushRef="#br0" timeOffset="1131.847">1496 311,'431'-166,"-295"115,-134 51,-1-1,0 1,0-1,0 1,1-1,-1 1,0 0,0 0,1 0,-1 0,0 0,0 0,1 0,-1 0,0 0,0 0,1 1,-1-1,0 1,0-1,0 1,0-1,1 1,-1 0,0-1,0 1,0 0,0 0,-1 0,1 0,0 0,0 0,0 0,-1 0,1 0,-1 0,1 0,-1 0,1 0,-1 1,1-1,-1 0,0 0,0 1,0-1,0 0,0 1,-17 62,13-53,0 1,0 0,0 1,1-1,1 1,0 0,1-1,0 1,1 0,1 3,-1-11,1-1,-1 1,1-1,1 0,-1 1,0-1,1 0,0 0,0 1,0-2,1 1,-1 0,1 0,0-1,0 1,0-1,1 0,-1 0,1 0,0-1,-1 1,1-1,0 0,0 0,1 0,-1 0,2-1,44 6,-46-8,0 0,0 1,0 0,1 0,-1 1,0-1,0 1,0 0,0 0,0 0,0 0,0 1,0 0,0-1,-1 1,1 1,-1-1,1 1,-1-1,0 1,0 0,0 0,1 1,10 35,-6-22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1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584 0,'-81'97,"4"4,5 3,4 4,5 2,38-69,-1-1,-2-1,-2-1,-1-2,-2-1,-5 2,27-36,21-24,157-223,-109 167,-3-2,31-65,-49 56,-29 160,1-1,2 24,4 0,17 51,-29-134,0-1,1 1,0-1,1 0,0 0,1 0,0-1,0 0,0 0,1 0,1-1,3 4,-8-9,0 0,0 1,0-1,0 0,0-1,1 1,-1 0,1-1,-1 0,1 0,0 0,-1 0,1-1,0 1,0-1,-1 0,1 0,0 0,0-1,-1 1,1-1,0 0,-1 0,1 0,0-1,-1 1,0-1,1 0,-1 0,0 0,0 0,0 0,0-1,0 0,-1 0,20-21,-2-1,-2 0,0-2,-1 0,-2-1,-1-1,10-28,-8 20,6-9,-2-1,-2-1,-2-1,-2 0,0-18,-3-29,-14 96,0 6</inkml:trace>
  <inkml:trace contextRef="#ctx0" brushRef="#br0" timeOffset="342.168">1176 424,'-11'28,"2"-9,1 0,1 1,1 0,1 0,1 0,0 0,1 1,2 0,0-1,1 5,0-23,0 0,0 0,0 1,0-1,0 0,1 0,-1 0,1 0,0 0,-1 0,1 0,0 0,0 0,0 0,0 0,1 0,-1-1,0 1,1 0,-1-1,1 1,0-1,-1 0,1 0,0 1,0-1,0 0,0 0,0-1,0 1,0 0,0-1,0 1,0-1,0 0,1 0,-1 1,0-1,0-1,0 1,0 0,1 0,-1-1,0 0,0 1,1-1,5-7,0 1,-1-1,0 0,-1-1,0 0,0 0,0 0,-1 0,-1-1,0 0,0 0,-1 0,0 0,-1-1,0 1,0-1,-2 0,1 1,-1-1,0 0,-1 0,-1 1,0-1,0 1,-1 0,0-1,-2-4,2 8,1 1,-1-1,0 0,-1 1,1 0,-1 0,-1 0,1 0,-1 0,0 1,0 0,0 0,-1 1,0-1,0 1,0 0,0 1,-1-1,1 1,-7-1,-8-1</inkml:trace>
  <inkml:trace contextRef="#ctx0" brushRef="#br0" timeOffset="677.055">1430 424,'95'281,"-94"-280,29 55,-29-55,0 0,0 0,-1 1,1-1,0 0,0 0,0 0,0 0,1 0,-1 0,0-1,0 1,0 0,1-1,-1 1,0 0,1-1,-1 0,0 1,1-1,-1 0,1 0,-1 1,1-1,-1 0,0-1,1 1,-1 0,1 0,-1-1,0 1,1 0,-1-1,1 0,-1 1,0-1,0 0,0 1,1-1,-1-1,7-6,-1 0,-1-1,1 0,-2-1,1 1,-1-1,-1 0,0-1,0 1,-1-1,1-5,4-9,16-47,-14 36,1 1,2 0,2 1,1 1,8-11,-7 21,0 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8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1,'-18'80,"-4"-1,-4 0,-3-2,-28 53,55-127,1-1,0 1,0 0,0 0,0 0,0 0,1 0,-1 0,1 0,0 0,0 0,0 0,0 1,1-1,-1 0,1 0,0 0,0 0,0 0,0-1,0 1,1 0,-1 0,1-1,-1 1,1-1,0 1,0-1,1 0,-1 0,0 0,1 0,-1 0,1-1,-1 1,4 1,2 1,1 0,0-1,0 0,0 0,0-1,0 0,1-1,-1 0,1 0,-1-1,7 0,3-3,0-1,0 0,0-2,-1 0,0 0,0-2,-1-1,0 0,-1-1,1 0,10-11,-13 11</inkml:trace>
  <inkml:trace contextRef="#ctx0" brushRef="#br0" timeOffset="285.235">613 28,'-59'135,"6"2,6 2,6 2,-20 129,21-15,30-143,10-89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0:56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89,'-3'-7,"-1"1,0 0,0 1,0-1,-1 1,0-1,0 2,0-1,-1 0,0 1,0 0,0 0,0 1,0 0,-1 0,0 0,1 1,-1 0,0 0,0 1,0 0,0 0,0 0,0 1,-1 0,-3 1,-22 2,0 1,1 2,-1 1,1 1,-3 3,34-10,-53 14,1 3,0 3,2 1,1 3,0 2,2 2,-13 12,59-40,0 1,0 0,0 0,0 0,0 0,0 0,0 0,1 0,-1 1,1-1,-1 1,1-1,0 1,0-1,0 1,1 0,-1-1,1 1,-1 0,1 0,0-1,0 1,0 0,0 0,1-1,-1 1,1 0,-1 0,1-1,0 1,0-1,0 1,1-1,-1 1,0-1,1 0,0 1,0-1,-1 0,1 0,0 0,1-1,-1 1,9 8,1 0,1-1,-1-1,2 0,-1-1,1-1,0 1,0-2,0 0,1-1,0-1,0 0,0-1,0 0,0-1,0-1,1-1,10-1,-25 2,45 4,-45-5,-1 1,1 0,0 0,0 0,-1 0,1 0,0 0,0 1,-1-1,1 0,0 0,-1 1,1-1,0 0,-1 1,1-1,0 0,-1 1,1-1,-1 1,1-1,-1 1,1-1,-1 1,1-1,-1 1,1 0,-1-1,0 1,1 0,-1-1,0 1,0 0,1 0,-1-1,0 1,0 0,0-1,0 1,0 0,0 0,0-1,0 1,0 0,-1 0,1-1,0 1,0 0,-1-1,1 1,0 0,-1-1,1 1,-1 0,1-1,-1 1,-115 104,41-44,43-38,2 1,1 2,1 1,1 1,-7 12,30-35,1-1,0 1,0 0,0 0,0 0,1 0,0 0,0 0,0 1,1-1,0 1,0-1,0 1,1-1,0 1,0 0,0-1,1 1,0-1,0 1,0-1,0 1,1-1,0 1,1-1,-1 0,1 0,0 0,0-1,0 1,0-1,1 1,0-1,0 0,0-1,1 1,-1-1,1 0,0 0,-1 0,1 0,1-1,10 4,1-1,0 0,0-1,1-1,-1-1,1-1,-1 0,1-1,0-1,-1 0,1-2,-1 0,0-1,0 0,0-1,-1-1,1-1,-1-1,5-3,148-101,-146 97</inkml:trace>
  <inkml:trace contextRef="#ctx0" brushRef="#br0" timeOffset="256.279">1412 484,'-321'541,"251"-398,58-136,2-4</inkml:trace>
  <inkml:trace contextRef="#ctx0" brushRef="#br0" timeOffset="504.33">876 598,'147'130,"-113"-107,1-1,1-1,0-2,39 14,16 9,-75-34,2 0,-1-1,1-1,0-1,0 0,0-1,1-1,-1-1,18 0,-12-2</inkml:trace>
  <inkml:trace contextRef="#ctx0" brushRef="#br0" timeOffset="966.684">1920 710,'-26'1,"0"2,0 0,0 2,1 1,-1 1,1 1,1 2,0 0,-4 3,15-5,0 0,0 1,0 0,1 1,1 0,-1 1,2 0,0 1,0 0,1 1,0 0,-4 10,11-20,0 1,0-1,1 1,-1 0,1 0,0 0,0 0,0 0,0 0,1 0,-1 0,1 0,0 0,1 0,-1 0,1 0,-1 1,1-1,0-1,1 1,-1 0,1 0,0 0,0-1,0 1,0-1,0 1,1-1,0 0,-1 0,1 0,0 0,1-1,-1 1,0-1,1 0,-1 0,1 0,0 0,0-1,-1 0,1 1,0-1,4 0,6-3,-1-1,0-1,1 0,-2 0,1-2,0 1,-1-2,0 1,-1-2,0 0,0 0,0-1,7-8,2 1,122-97,-58 63,-81 49,0 0,0 1,0-1,-1 0,1 1,0-1,0 1,0 0,0 0,0 0,0 1,0-1,0 1,0-1,0 1,0 0,0 0,0 0,-1 1,1-1,0 1,-1-1,1 1,-1 0,0 0,0 0,1 0,-1 0,-1 1,2 0,32 66,-33-62,1 1,0-1,0 1,0-1,1 0,0 0,1 0,-1 0,1-1,1 0,-1 0,1 0,0-1,0 0,0 0,1-1,0 1,0-1,0-1,4 2,9-1</inkml:trace>
  <inkml:trace contextRef="#ctx0" brushRef="#br0" timeOffset="1465.432">2372 1049,'149'-185,"-125"164,0 2,2 0,0 2,0 1,12-5,-10 6,-27 14,0 0,0 0,0 0,0 0,0 0,0 1,0-1,1 0,-1 1,0-1,1 1,-1 0,0-1,1 1,-1 0,1 0,-1 0,0-1,1 2,-1-1,1 0,-1 0,0 0,1 1,-1-1,0 1,1-1,-1 1,0-1,1 1,-1 0,0-1,0 1,0 0,0 0,0 0,0 0,0 0,0 0,0 0,0 1,-1-1,1 0,0 0,-1 1,1-1,-1 0,0 1,1-1,-1 0,0 1,0-1,0 1,1-1,-2 0,1 1,0-1,0 1,-14 158,14-158,1 0,0 0,-1 0,1 0,0 0,0 0,0 0,1 0,-1 0,0-1,1 1,-1 0,1-1,-1 1,1-1,0 0,0 1,-1-1,1 0,0 0,0 0,0 0,0-1,0 1,1 0,-1-1,0 0,0 1,0-1,0 0,1 0,-1 0,0 0,0-1,0 1,0 0,1-1,-1 0,0 0,81-36,20-42,47-27,-149 105,0 0,0 0,0 1,0-1,0 0,1 1,-1-1,0 0,0 1,0-1,0 1,1 0,-1-1,0 1,1 0,-1 0,0 0,0 0,1 0,-1 0,0 0,0 0,1 1,-1-1,0 0,0 1,1-1,-1 1,0-1,0 1,0 0,0 0,0-1,0 1,0 0,0 0,0 0,0 0,-1 0,1 0,0 0,0 0,-1 0,1 0,-1 1,1-1,-1 0,0 0,1 1,-1-1,0 0,0 0,-6 74,4-60,-1-7,1 0,0 0,0 1,1-1,1 1,-1-1,1 1,1-1,-1 1,2-1,-1 1,1-1,0 0,1 0,0 0,0 0,1 0,-1-1,2 1,3 5,9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1.86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8 310,'19'-10,"-1"0,0-2,0 0,-2-1,1 0,-2-2,0 0,0-1,-1 0,-2-1,1 0,-2-1,7-15,-16 31,-1 0,1 0,-1 0,0 0,0 0,0 0,0-1,0 1,0 0,0-1,-1 1,1 0,-1-1,0 1,0 0,0-1,0 1,0-1,0 1,-1 0,1-1,-1 1,0 0,1-1,-1 1,0 0,0 0,-1 0,1 0,0 0,-1 0,1 0,-1 0,0 0,1 1,-1-1,0 1,0-1,0 1,0 0,0 0,0 0,-1 0,1 0,0 0,-1 1,1-1,0 1,-1-1,1 1,0 0,-1 0,-8 3,0 1,1 1,0 0,0 0,1 1,-1 0,1 0,0 1,1 1,0-1,0 1,1 1,-1-1,2 1,0 1,0-1,0 1,1 0,1 0,-1 0,2 1,-1 0,2 0,-1-1,2 2,-1-1,2 0,-1 11,0-17,0 0,1 0,-1 0,1 0,0 0,0 0,1 0,0 0,-1 0,2 0,-1 0,0 0,1 0,0-1,0 1,1 0,-1-1,1 0,0 0,0 0,0 0,1 0,-1 0,1-1,0 0,0 0,0 0,1 0,2 1,75 9,-57-13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05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6 147,'-1'76,"-2"-38,2 0,1 1,1-1,3 0,1 0,2 0,1 0,2-1,2-1,1 0,9 15,-20-46,1 1,0 0,0-1,0 0,1 0,-1 0,1 0,0-1,1 0,-1 1,1-1,0-1,0 1,0-1,0 0,1 0,-1 0,1-1,0 0,0 0,0-1,0 1,0-1,0 0,0-1,0 0,0 0,0 0,0 0,1-1,-1 0,0-1,5-1,8-8,-1-2,0 0,-1-1,-1 0,0-1,-1-1,-1-1,0 0,-1-1,-1 0,-1-1,-1 0,0-1,-1 0,-1 0,-1-3,6-5,-14 27,1 0,0 0,0 0,0 0,0 0,0 0,0 0,0 0,0 0,1 0,-1 0,0 0,0 0,1 0,-1 0,1 0,-1 0,1 1,-1-1,1 0,0 0,-1 0,1 1,0-1,0 0,-1 1,1-1,0 0,0 1,0-1,0 1,0 0,0-1,0 1,0 0,0-1,0 1,0 0,0 0,0 0,0 0,0 0,0 0,0 0,0 0,0 0,0 1,0-1,0 0,0 1,0-1,0 1,0-1,-1 1,1-1,0 1,1 0,31 163,-29-155,0 0,1 0,0 0,0-1,1 1,0-2,0 1,1 0,0-1,1-1,-1 1,1-1,1 0,-1-1,1 0,0 0,0-1,0 0,0-1,1 0,0 0,3-1,-4-4,0 0,0-1,0-1,-1 1,0-1,0-1,0 1,0-1,-1-1,0 0,0 0,0 0,-1-1,1 1,-2-2,1 1,-1-1,0 1,-1-1,0-1,0 1,-1-1,2-3,0 2,10-19,-2-1,0-1,-2 0,-1-1,-2 0,-1 0,-2-1,-1 0,-1 0,-2-21,-3-33,2 74</inkml:trace>
  <inkml:trace contextRef="#ctx0" brushRef="#br0" timeOffset="799.766">1219 711,'18'-3,"-6"2,-1 0,0-1,0 0,0 0,0-1,-1-1,1 0,-1 0,0-1,0 0,0-1,-1 0,0 0,0-1,0-1,-1 1,0-1,-1-1,1 0,-7 6,0 0,0 1,0-1,-1 0,1-1,-1 1,0 0,1 0,-1 0,-1 0,1 0,0 0,-1 0,1 0,-1 0,0 0,0 0,0 0,-1 0,1 1,-1-1,1 0,-1 1,0-1,0 1,0 0,0-1,-1 1,1 0,0 0,-1 1,0-1,1 0,-1 1,0 0,0 0,0 0,0 0,0 0,0 0,0 1,0-1,0 1,0 0,0 0,0 0,0 0,0 1,0-1,0 1,0 0,0 0,0 0,-1 0,-5 3,1 1,1-1,-1 1,1 1,-1-1,2 1,-1 1,1-1,0 1,0 0,0 0,1 1,0 0,1 0,0 0,0 0,1 1,0-1,0 1,1 0,0 0,1 0,0 0,0 0,1 0,0 0,0 0,2 8,-1-11,1 0,-1 0,1-1,0 1,0 0,1 0,-1-1,1 0,1 1,-1-1,1 0,-1-1,2 1,-1-1,0 0,1 1,0-2,0 1,0-1,0 0,0 0,1 0,0-1,-1 1,1-1,0-1,0 1,0-1,0 0,0-1,0 1,0-1,1 0,-1-1,0 0,5-1,0 3,-1-2,1 1,0-1,0-1,-1 0,1-1,-1 0,1 0,-1-1,0-1,0 0,-1 0,7-5,11-8,15-9,-2-2,-1-1,-1-2,11-15,-28 15,-20 32,-1 0,1-1,-1 1,0-1,0 1,1-1,-1 1,0-1,0 1,1-1,-1 1,0-1,0 1,0-1,0 1,0-1,0 1,0-1,0 0,0 1,0-1,0 1,0-1,0 1,0-1,-1 1,1-1,0 1,0-1,0 1,-1-1,1 1,0-1,-1 1,1-1,-1 1,1 0,0-1,-1 1,1 0,-1-1,1 1,-1 0,1 0,-1-1,1 1,-1 0,1 0,-1 0,1 0,-1 0,1 0,-1 0,0 0,1 0,-1 0,1 0,-1 0,1 0,-1 0,1 0,-1 1,-9 1,1 2,-1-1,1 1,0 1,0-1,1 2,-1-1,1 1,0 0,1 1,0 0,0 0,0 1,1 0,0 0,0 0,1 1,0-1,1 1,0 0,0 1,-1 6,3-13,1 0,0 1,0-1,0 1,1 0,-1-1,1 1,0-1,0 1,0 0,1-1,-1 1,1 0,-1-1,1 1,1-1,-1 0,0 1,1-1,-1 0,1 0,0 1,0-2,1 1,-1 0,0 0,1-1,0 1,0-1,-1 0,1 0,0 0,1 0,-1 0,0-1,1 1,2 0,5 0,0-1,0 0,0-1,0 0,0-1,0 0,0 0,0-2,0 1,0-1,0-1,-1 0,0 0,0-1,0 0,7-6,6-3,-2-2,0 0,0-1,-2-1,0-2,8-10,-1 0,-1-1,-1-2,-1 0,-3-1,0-1,-3-1,0-1,-3 0,-1-1,-2 0,1-9,-11 40,1-1,-1 0,0 1,-1-1,0 1,0-1,0 0,-1 1,-1-1,1 1,-1-1,0 1,-1-1,0 1,0 0,0 1,-1-1,0 0,0 1,-1 0,0 0,0 0,0 1,-1-1,1 1,-1 1,-1-1,1 1,-1 0,1 0,-1 1,-5-2,8 5,-1-1,1 1,-1 0,0 0,1 1,-1-1,1 1,-1 0,1 0,0 1,-1-1,1 1,0 0,0 0,0 0,0 1,0-1,1 1,-1 0,1 0,0 1,0-1,0 0,0 1,0 0,1 0,-56 109,52-98,2-1,0 1,1 0,0 0,1 0,1 0,0 0,1 0,1 1,0-1,1 0,1 0,0 0,1-1,1 1,0-1,1 0,0 0,4 5,2-2,0 0,1-1,1 0,0-1,1-1,1 0,0-1,1-1,0 0,1-2,1 0,-1-1,1 0,1-2,-1 0,2-1,4-2</inkml:trace>
  <inkml:trace contextRef="#ctx0" brushRef="#br0" timeOffset="1616.065">2376 852,'8'-2,"0"-1,-1 1,1-1,-1-1,0 1,0-1,0-1,0 1,-1-1,0 0,0-1,0 1,-1-1,0 0,0-1,0 1,-1-1,4-7,0 2,14-16,-2-2,-1 0,-2-1,-1-1,7-20,-23 51,-1 1,1-1,0 0,0 0,0 0,-1 0,1 1,0-1,0 0,0 0,0 0,0 0,1 0,-1 1,0-1,0 0,0 0,1 0,-1 1,1-1,-1 0,0 0,1 1,-1-1,1 0,-1 1,1-1,0 0,-1 1,1-1,0 1,-1-1,1 1,0 0,0-1,-1 1,1 0,0-1,0 1,0 0,0 0,-1 0,1-1,0 1,0 0,0 0,0 0,0 1,-1-1,1 0,0 0,0 0,0 1,-1-1,1 0,0 1,0-1,-1 1,1-1,0 1,0-1,0 1,20 192,-20-188,1 1,-1-1,2 1,-1-1,0 0,1 0,0 0,0 0,1 0,-1-1,1 0,0 0,0 0,1 0,-1 0,1-1,0 0,-1 0,1 0,1 0,-1-1,0 0,1 0,-1 0,1-1,-1 0,1 0,0 0,0-1,-1 0,1 0,0 0,0-1,-1 0,1 0,-1 0,1-1,1-1,4-4,0-2,-1 0,0 0,0-1,-1 0,-1 0,1-1,-2-1,1 1,-2-1,0 0,0-1,-1 1,2-8,11-19,-14 31,0 0,0-1,-1 1,0 0,0-1,-1 0,0 0,-1 0,0 0,0 0,-1-5,-9 1,4 19</inkml:trace>
  <inkml:trace contextRef="#ctx0" brushRef="#br0" timeOffset="1951.966">3167 740,'36'-41,"-18"22,-1 0,0-1,-2-1,0 0,-2-1,0-1,5-14,-17 36,0-1,0 1,0-1,-1 1,1-1,0 0,-1 1,1-1,-1 0,0 0,0 1,1-1,-1 0,0 0,-1 1,1-1,0 0,0 1,-1-1,1 0,-1 1,1-1,-1 0,0 1,0-1,0 1,0-1,0 1,0-1,0 1,0 0,0 0,-1 0,1-1,0 1,-1 0,1 0,-1 1,1-1,-1 0,0 0,1 1,-1-1,0 1,1 0,-1-1,0 1,1 0,-1 0,0 0,0 0,1 0,-2 1,-8 2,1 1,0 0,0 1,0 0,0 0,1 1,0 1,0-1,1 2,0-1,0 1,1 0,0 0,0 1,1 0,0 0,0 1,1 0,1 0,0 0,0 0,1 1,0-1,-1 6,1-8,1-1,-1 1,1-1,0 1,1 0,0 0,0 0,1 0,0 0,0 0,1 0,0 0,0-1,1 1,0 0,1-1,-1 1,1-1,4 6,-4-7,1-1,0 0,0 0,1-1,-1 1,1-1,0 0,0 0,1-1,-1 1,1-1,0 0,-1-1,1 1,0-1,1 0,-1-1,0 0,0 0,1 0,-1-1,1 1,-1-2,0 1,1-1,-1 0,4-1,7-1,0-1,0-1,-1-1,0 0,0-1,0-1,-1-1,0 0,8-6,-5 0</inkml:trace>
  <inkml:trace contextRef="#ctx0" brushRef="#br0" timeOffset="2304.875">3844 485,'-55'36,"39"-26,0 0,0 0,1 2,1-1,0 2,1 0,0 1,-9 13,21-26,0 0,0 0,0 0,1 1,-1-1,1 0,-1 0,1 0,-1 1,1-1,0 0,0 1,-1-1,1 0,0 1,0-1,0 0,1 1,-1-1,0 0,0 1,1-1,-1 0,1 0,-1 1,1-1,-1 0,1 0,0 0,0 0,0 0,-1 0,1 0,0 0,0 0,0 0,0 0,1 0,-1-1,0 1,1 0,60 20,-36-14,-22-7,0 1,0 0,-1 0,1 0,0 0,0 0,-1 1,1-1,-1 1,1 0,-1 0,0 1,0-1,0 0,0 1,0 0,-1 0,1 0,-1 0,0 0,0 0,0 1,0-1,0 1,-1 0,1-1,-1 1,0 0,-1 0,1-1,0 1,-1 0,0 0,0 0,0 0,-1 0,1 0,-1 0,-4 4,-1 1,0-1,-1 0,1 0,-2-1,1 0,-1 0,0 0,0-1,-1-1,1 0,-1 0,-1 0,1-1,-1 0,1-1,-1 0,0-1,0 0,-1 0,1-1,0-1,-7 0,-9 1</inkml:trace>
  <inkml:trace contextRef="#ctx0" brushRef="#br0" timeOffset="2883.322">4239 598,'-145'70,"139"-66,-1 0,1 1,0 0,0 1,0-1,1 1,0 0,0 1,1-1,-1 1,1 0,1 0,-1 0,1 0,1 1,-1-1,1 1,-1 6,3-9,1 1,-1-1,0 0,1 0,0 0,0 0,1 0,0 0,-1 0,2-1,-1 1,0-1,1 1,0-1,0 0,0 0,1 0,-1 0,1-1,0 1,0-1,0 0,0 0,1-1,3 3,0-1,0 1,1-2,-1 1,1-1,0 0,0-1,0 0,0 0,1-1,-1-1,0 1,1-1,7-2,7-6,0-1,-1-1,0-1,-1-1,0-1,-1-1,0 0,-1-2,-1-1,-1 0,0-1,-1-1,-1-1,-1 0,-1-1,10-19,-5 12,-1-1,-2-1,-1 0,-1-1,-1-1,-2 0,-2-1,0 0,-3 0,0-1,-3 1,1-31,-4 56,1-1,-1 1,0 0,-1-1,0 1,0 0,-1 0,0 0,-1 0,1 0,-2 0,1 1,-1-1,0 1,0 0,-1 0,0 0,0 1,-1 0,0 0,0 0,0 1,-1 0,0 0,0 0,0 1,0 0,-1 1,1-1,-1 1,0 1,0 0,0 0,0 0,-9 0,9 3,-1 0,1 1,-1 0,1 0,0 0,0 1,0 1,1-1,-1 1,1 1,-1-1,2 1,-1 0,0 1,1 0,0 0,0 0,1 1,0-1,-4 6,0 3,0 0,0 0,2 1,-1 0,2 0,0 1,2 0,-1 0,0 13,2-9,0 0,2 0,1 0,0 0,1 1,2-1,0 0,1-1,1 1,1-1,1 0,1 0,0 0,2-1,0-1,1 0,1 0,0-1,2 0,0-2,0 1,2-2,0 0,0 0,1-2,-1-1,0-1,1 0,0-2,1 0,-1-1,1 0,1-2,-1 0,1-1,1-1,5-1</inkml:trace>
  <inkml:trace contextRef="#ctx0" brushRef="#br0" timeOffset="4114.879">5312 485,'-24'2,"0"2,1 1,0 0,0 2,1 0,-1 2,2 0,-1 2,1 0,1 1,0 2,-8 6,22-12,0 0,0 0,1 0,0 0,1 1,-1 0,2 0,-1 0,1 0,1 1,0-1,0 1,1-1,0 1,0 0,1 0,1-1,0 1,0 0,1-1,0 1,0-1,1 0,1 1,-1-1,1-1,6 9,-5-11,1-1,0-1,1 1,-1-1,1 0,0-1,0 1,0-1,1-1,-1 1,1-1,-1-1,1 1,0-1,-1-1,1 1,0-1,0-1,0 1,-1-1,1-1,0 1,-1-1,0-1,1 1,-1-1,0-1,0 1,0-1,-1 0,1-1,3-3,6-7,-2-1,0 0,-1-1,0-1,-1 0,-1-1,-1 0,1-6,0 4,52-121,-70 162,2 0,0 1,1 0,2 0,0 0,1 19,0-34,0 0,0 1,1-1,0 1,1-1,-1 1,1-1,0 0,1 1,0-1,0 0,0 0,1 0,-1 0,1-1,1 1,-1-1,1 0,0 0,0 0,1 0,-1-1,1 1,0-1,0 0,1-1,-1 1,1-1,0 0,-1-1,1 1,1-1,-1 0,0-1,0 0,1 0,-1 0,1 0,2-4,1 1,0-2,-1 1,0-1,0-1,0 0,0 0,-1 0,1-1,-1-1,-1 1,0-1,0 0,0-1,0 0,-1 0,-1 0,0-1,0 0,0 0,-1 0,2-7,18-25,31-51,-45 120,-10-16,0 1,0 0,1 0,1 0,0 0,1 0,1-1,-1 1,2-1,0 0,0 0,1-1,1 0,7 11,-12-19,0 1,0-1,1 0,-1 1,1-1,0 0,0 0,0-1,0 1,1-1,-1 1,0-1,1 0,0 0,0-1,-1 1,1-1,0 0,0 0,0 0,0 0,0-1,1 1,-1-1,0 0,0-1,0 1,0-1,0 1,0-1,0 0,6-6,0 0,-1-1,1 0,-2 0,1-1,-1 0,0 0,-1-1,0 0,-1 0,0-1,-1 1,0-1,0-1,-1 1,-1-1,1-2,10-22,45-134,-58 171,-1 0,0-1,0 1,0 0,1 0,-1-1,0 1,1 0,-1 0,1-1,-1 1,1 0,-1-1,1 1,-1-1,1 1,0-1,-1 1,1-1,0 1,-1-1,1 0,0 1,0-1,-1 0,1 0,0 1,0-1,0 0,-1 0,1 0,0 0,0 0,0 0,0 0,-1 0,1-1,0 1,0 0,-1 0,1-1,0 1,0 0,-1-1,1 1,0-1,-1 1,1-1,0 1,-1-1,1 1,-1-1,1 0,-1 1,1-1,-1 0,0 1,1-1,-1 0,0 0,1 1,-1-1,0 0,0 0,0 0,0 1,0-1,31 164,-10-23,-6 1,-7 0,-5 0,-10 58,5-168,-1 0,-1 0,-2 0,0-1,-3 0,0 0,-2-1,-1 0,-1-1,-2-1,-4 6,18-31,0 0,0 1,-1-1,1 0,0 0,-1 0,0 0,1-1,-1 1,0 0,0-1,0 1,0-1,-1 1,1-1,0 0,0 0,-1 0,1 0,-1-1,1 1,-1-1,1 1,-1-1,1 0,-1 0,1 0,-1 0,1 0,-1-1,1 1,-1-1,1 1,0-1,-1 0,1 0,0 0,-1-1,1 1,0 0,0-1,0 1,0-1,0 0,1 0,-1 0,-1-2,-5-12,1 0,0-1,1 0,1 0,1-1,0 1,1-1,1 0,1 0,0 0,2 0,0 0,2-7,2-36,4-1,2 1,2 1,4 0,1 1,14-24,68-85,-87 151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04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819 142,'-401'482,"258"-295,47-82,80-87</inkml:trace>
  <inkml:trace contextRef="#ctx0" brushRef="#br0" timeOffset="313.146">1 367,'78'47,"2"-3,2-4,10 0,144 78,-81-33,-155-85,1 1,-1-1,0 1,1-1,-1 1,1-1,-1 0,1 1,-1-1,1 0,-1 1,1-1,-1 0,1 0,-1 0,1 1,-1-1,1 0,0 0,-1 0,1 0,-1 0,1 0,0 0,-1 0,1 0,-1 0,1-1,-1 1,1 0,-1 0,1 0,-1-1,1 1,-1 0,1-1,-1 1,1 0,-1-1,1 1,-1 0,1-1,-1 1,0-1,1 1,-1-1,0 1,0-1,1 1,-1-1,-8-30,-2 11</inkml:trace>
  <inkml:trace contextRef="#ctx0" brushRef="#br0" timeOffset="564.077">424 0,'-12'41,"1"0,2 0,2 1,2-1,2 2,2-1,2 27,35 187,4 5,-40-237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12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252 259,'-7'122,"-4"0,-6-1,-8 13,10-52,-8 54,21-134,1 0,0-1,0 1,0 0,0 0,1 0,-1-1,0 1,1 0,-1 0,1 0,0 0,0 0,-1 0,1 0,1 0,-1 0,0 0,0 0,1 0,-1 0,1 0,0 0,-1 0,1 0,0 0,0-1,0 1,0 0,1-1,-1 1,0-1,1 1,-1-1,1 1,0-1,-1 0,1 0,0 0,-1 0,1 0,0 0,0-1,0 1,0-1,0 1,0-1,0 0,0 1,0-1,1 0,8-5,-2 1,1-2,0 1,-1-1,0 0,-1-1,1 0,-1-1,-1 0,1 0,-1 0,2-6,44-41,-52 54,-1 1,1-1,-1 0,1 1,0-1,-1 1,1-1,0 1,-1 0,1-1,0 1,-1 0,1-1,0 1,0 0,0 0,-1 0,1 0,0 0,0 0,0 0,-1 0,1 0,0 0,0 0,0 0,-1 1,1-1,0 0,0 0,-1 1,1-1,0 1,0-1,-1 1,1-1,-1 1,1-1,0 1,-1-1,1 1,-1 0,0-1,1 1,-1 0,1-1,-1 1,0 0,1 0,-1 0,0-1,0 1,0 0,0 0,0 0,0-1,0 1,0 0,0 0,0 0,4 59,-4-54,-2 51,0-33,1 0,2 0,0 0,1-1,1 1,1-1,1 1,8 20,-12-42,0 1,0-1,0 1,0-1,0 0,0 0,1 0,-1 1,1-1,-1 0,1-1,0 1,0 0,-1 0,2-1,-1 1,0-1,0 0,0 1,1-1,-1 0,0-1,1 1,-1 0,1-1,-1 1,1-1,-1 1,1-1,-1 0,1 0,-1-1,1 1,-1 0,1-1,-1 0,1 1,-1-1,1 0,-1 0,0 0,0-1,1 1,-1-1,0 1,0-1,0 1,0-2,17-17,0 0,-1-2,-1-1,-1 0,-1-1,-2 0,0-1,7-21,-4 6,-1-1,-3 0,-1-1,-2 0,-2-1,-2 0,-1 0,-3 0,-1-1,-3 1,-1 0,-2 0,-2 1,-1-1,-9-17,8 28,-2 1,0 0,-3 1,0 0,-2 1,-1 1,-1 1,-3-1,14 18,0 1,-1-1,0 2,-1-1,0 1,0 1,0 0,-1 0,-1 1,1 1,-1 0,1 0,-1 1,-1 0,1 1,-1 1,1 0,-1 1,1 0,-1 1,0 0,-8 2,7 0,1 1,-1 1,1 0,0 1,0 0,0 1,0 0,1 1,0 0,1 1,0 1,0 0,1 0,0 1,0 0,1 1,0 0,1 1,1-1,0 1,0 1,1-1,1 1,-4 13,-19 74,20-56</inkml:trace>
  <inkml:trace contextRef="#ctx0" brushRef="#br0" timeOffset="433.33">985 1021,'55'-25,"-38"19,0-1,-1-1,0 0,-1-1,1-1,-2 0,0-1,0-1,-1 0,0-1,1-2,-12 13,-1 0,1-1,-1 1,0 0,1 0,-1-1,0 1,-1-1,1 1,0-1,-1 1,1-1,-1 0,0 1,0-1,0 0,0 1,0-1,-1 1,1-1,-1 1,1-1,-1 0,0 1,0 0,0-1,-1 1,1 0,0-1,-1 1,0 0,1 0,-1 0,0 1,0-1,0 0,0 1,0-1,0 1,-1-1,1 1,-1 0,1 0,0 0,-1 0,-4-1,-1 0,1 0,0 1,-1 0,1 0,-1 1,1 0,0 0,-1 0,1 1,-1 1,1-1,0 1,0 0,0 1,0-1,0 1,0 1,1-1,-1 1,1 1,0-1,0 1,1 0,0 0,-1 0,0 4,-5 3,0 0,1 2,1-1,0 1,1 0,1 1,0 0,1 0,0 1,1-1,1 1,0 4,2-12,0 1,0 0,1 0,0 0,1 1,0-1,0 0,1 0,0 0,1 0,0 0,0-1,1 1,0 0,1-1,-1 0,2 0,-1 0,6 7,0-6,1-1,1 0,-1-1,1 0,1 0,-1-2,1 1,0-2,0 1,0-2,1 0,-1 0,1-2,0 1,0-2,0 0,-1 0,1-2,0 0,0 0,-1-1,0-1,1 0,-1 0,-1-2,1 0,-1 0,0-1,3-2,3-5</inkml:trace>
  <inkml:trace contextRef="#ctx0" brushRef="#br0" timeOffset="695.06">1747 908,'-28'12,"5"-4,-1 1,1 2,0 0,1 1,0 2,1 0,1 1,0 1,1 1,-13 15,28-28,1 0,-1 1,1-1,0 1,0 0,1 0,-1 0,1 1,0-1,1 0,-1 1,1 0,0-1,1 1,-1-1,1 1,0 0,0-1,1 1,0 0,0-1,0 1,1-1,-1 1,2-1,-1 0,0 0,1 0,0 0,0 0,0-1,1 1,-1-1,1 0,0 0,1 0,-1 0,5 2,6 0,0 0,1-1,0-1,0-1,0 0,0-1,0-1,1 0,-1-1,0-1,1 0,-1-1,0-1,0-1,0 0,-1-1,1-1,8-4,4 0,-3 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13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0 378,'51'-27,"1"1,2 3,0 2,1 3,0 2,2 2,0 3,0 3,45-1,-93 9,-6-1,1 0,-1 0,1 0,0 1,-1 0,1 0,0 0,-1 0,1 0,-1 1,1-1,0 1,-1 0,1 0,-1 1,0-1,1 1,-1-1,0 1,0 0,0 0,0 1,0-1,-1 0,1 1,-1 0,1 0,-1-1,0 1,0 1,0-1,-1 0,1 0,-1 1,0-1,1 4,-3 5,0 1,-1-1,-1 0,0 0,-1 0,0-1,0 1,-2-1,1 0,-1 0,-1-1,0 1,0-1,-1-1,0 0,-1 0,0 0,-2 0,-19 24,-377 445,392-461,2 1,0 1,1 0,1 1,1 0,0 0,2 1,-3 10,10-28,0 0,1 0,-1 0,1 0,-1 0,1 0,0 0,0 0,1 0,-1 0,0 0,1 0,0 0,0-1,0 1,0 0,0 0,1-1,-1 1,1 0,-1-1,1 0,0 1,0-1,0 0,0 0,1 0,-1 0,0 0,1-1,0 1,-1-1,1 0,0 1,-1-1,1 0,0-1,0 1,0 0,0-1,0 0,0 0,0 0,0 0,1 0,15 1,1 0,-1-2,1 0,-1-1,0-1,1-1,-1 0,-1-2,1 0,-1-1,0-1,-1-1,0 0,0-1,-1-1,0 0,-1-2,7-6,3-4,-3 0</inkml:trace>
  <inkml:trace contextRef="#ctx0" brushRef="#br0" timeOffset="514.462">819 576,'197'-248,"-163"219,-33 29,-1-1,1 1,0 0,-1-1,1 1,0 0,0 0,-1-1,1 1,0 0,0 0,-1 0,1 0,0 0,0 0,-1 0,1 0,0 1,0-1,-1 0,1 0,0 1,-1-1,1 0,0 1,-1-1,1 0,0 1,-1-1,1 1,-1-1,1 1,-1 0,1-1,-1 1,1-1,-1 1,0 0,1 0,-1-1,0 1,0 0,1-1,-1 1,0 0,0 0,0-1,0 1,0 0,0 0,0 0,1 67,-2-61,0 0,0 0,1 0,0 0,0 0,1 0,0 0,0 0,1 0,-1 0,1 0,1-1,0 1,0-1,2 4,-2-7,1-1,-1 0,1 1,0-1,0 0,0-1,0 1,0-1,0 1,0-1,0-1,1 1,-1 0,0-1,1 0,-1 0,0-1,1 1,-1-1,0 0,1 0,-1 0,0 0,0-1,0 0,0 0,0 0,-1 0,1 0,-1-1,1 0,-1 0,0 0,0 0,0 0,0 0,-1-1,1 0,-1 1,0-1,0 0,96-159,-84 144</inkml:trace>
  <inkml:trace contextRef="#ctx0" brushRef="#br0" timeOffset="918.415">1525 350,'-4'2,"1"0,0 0,0 0,1 1,-1-1,0 1,1 0,-1 0,1 0,0 0,0 0,0 1,1-1,-1 0,1 1,0-1,0 1,0 0,0-1,0 1,1 0,0 0,0-1,0 1,0 0,0 0,1-1,0 1,0 0,0-1,0 1,0-1,1 1,0-1,-1 0,1 1,0-1,1 0,-1 0,0 0,1-1,0 1,0-1,0 1,0-1,0 0,0 0,0 0,1-1,-1 1,1-1,-1 0,2 1,1 0,1-1,-1 1,1-1,-1 0,1-1,-1 0,1 0,-1 0,1-1,-1 0,1 0,-1 0,0-1,1 0,-1 0,0-1,0 0,-1 0,1 0,0-1,-1 0,110-93,-107 89,7-8,-1 0,-1-1,0 0,-2-1,0 0,-1-1,0 0,-2-1,-1 0,0 0,0-6,-5 22,0-1,0 1,-1 0,1-1,-1 1,-1-1,1 1,0-1,-1 1,0-1,0 0,-1 1,1-1,-1 1,0-1,0 1,0 0,-1-1,1 1,-1 0,0 0,-1 0,1 0,-1 0,1 0,-1 1,0-1,-1 1,1 0,0 0,-1 0,0 0,0 1,1 0,-2-1,1 1,0 1,0-1,0 1,-1-1,1 1,-1 0,1 1,-1-1,0 1,0 0,-5 3,-1 0,0 1,1 1,0-1,0 2,0-1,1 1,-1 1,1 0,1 0,0 1,0 0,0 0,1 1,0 0,1 0,0 1,0-1,1 1,0 1,1-4,0-1,1 1,-1 0,2 0,-1 0,1 0,0 0,0 1,1-1,0 1,0-1,1 1,0-1,1 1,-1-1,1 1,1-1,-1 0,1 1,0-1,1 0,0 0,0 0,1-1,0 1,0-1,0 0,1 0,2 2,1 0,-1-1,2 0,-1 0,1-1,0 0,1-1,-1 0,1 0,0-1,0 0,0-1,6 1,7 0</inkml:trace>
  <inkml:trace contextRef="#ctx0" brushRef="#br0" timeOffset="3867.625">791 802,'379'-1,"0"-45,-306 33,144-14,-193 27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2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30 811,'-4'30,"-1"5,1 0,1 1,2-1,2 1,1-1,3 8,-5-40,0 1,1-1,-1 0,1 1,0-1,0 0,0 1,1-1,-1 0,1 0,-1 0,1 0,0-1,0 1,1 0,-1-1,0 1,1-1,0 0,-1 0,1 0,0 0,0 0,0-1,0 1,0-1,1 0,-1 0,0 0,1 0,-1-1,0 1,1-1,-1 0,1 0,-1 0,0 0,1-1,-1 0,1 1,-1-1,0 0,0 0,1-1,-1 1,0-1,0 0,-1 1,1-1,0-1,0 1,-1 0,0-1,2 0,1-9,0 1,-1 0,0-1,0 0,-2 0,1 0,-2 0,1-1,-2 1,0 0,0-1,-1 1,0 0,-1 0,-1 0,0 0,-1 0,0 0,0 1,-1 0,-1 0,0 0,0 0,-1 1,-4-3,8 8,0 1,0 0,-1 0,0 0,0 0,0 1,0 0,-1-1,1 2,-1-1,0 0,0 1,0 0,0 0,0 0,0 1,-1 0,1 0,0 0,-1 1,1-1,-1 1,1 0,-1 1,-3 11,34-7,-6-9,-1-1,1-1,-1-1,0 0,-1-1,0-1,0-1,-1-1,0 0,-1-1,0 0,-1-1,-1-1,0 0,2-4,7-6,0-1,-2 0,-1-2,-1 0,-2-1,0-1,-2 0,-1-1,-2-1,0 0,3-23,16-196,-21 221,4 50,18 149,-9 2,-2 74,-3-26,30 361,-43-546,-2 1,-1-1,-1 1,-2-1,-2 1,-1-1,-2 0,-1-1,-2 1,-1-2,-16 33,27-67,0 0,0 0,-1 1,1-1,0 0,-1 0,1 1,0-1,-1 0,1 1,-1-1,0 0,1 1,-1-1,1 1,-1-1,0 1,1-1,-1 1,0-1,0 1,1 0,-1-1,0 1,0 0,0 0,1 0,-1-1,0 1,0 0,0 0,0 0,1 0,-1 1,0-1,0 0,0 0,1 0,-1 1,0-1,0 0,1 1,-1-1,0 1,0-1,1 1,-1-1,1 1,-1-1,0 1,1-1,-1 1,1 0,-1-1,1 1,0 0,-1 0,1-1,0 1,-1 0,1 0,-1-33,2 0,1 0,2 0,1 1,1-1,2 1,1 0,2 1,3-7,-9 24,130-367,-113 328,-5 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3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255 220,'-18'193,"7"1,11 90,1-158,-17-62,3-52</inkml:trace>
  <inkml:trace contextRef="#ctx0" brushRef="#br0" timeOffset="415.161">1 418,'33'-70,"-26"49,0 1,2 0,0 0,2 1,0 0,1 0,0 1,2 1,0 0,1 1,1 1,0 0,1 1,1 1,0 1,0 0,20-8,-21 12,1 1,0 1,1 1,-1 0,1 2,0 0,0 1,0 1,1 0,-1 2,0 0,0 1,0 1,15 4,-30-5,0 1,0-1,0 0,0 1,0 0,-1 0,1 0,-1 1,0-1,0 1,0-1,0 1,-1 0,0 0,0 1,0-1,0 0,0 1,-1-1,0 1,0-1,0 1,0 0,-1-1,0 1,0 0,0-1,-1 1,1 0,-1-1,0 1,0-1,-1 1,0 0,-3 12,-1 0,-1 0,-1-1,0 1,-2-2,1 1,-2-2,-5 7,-101 86,94-89,1 0,1 1,1 2,0 0,-10 15,27-30,1-1,0 1,1 0,-1-1,1 1,0 0,1 0,-1 0,1 0,0 0,0 0,1 0,0 0,0 0,1-1,-1 1,1 0,0-1,1 1,-1-1,1 0,0 0,0 0,1 0,0 0,0-1,0 1,0-1,0 0,1-1,0 1,0-1,0 0,0 0,1 0,-1-1,5 2,29 23,-1 2,-1 1,-1 2,-2 2,4 7,-35-36,1-1,-1 0,1-1,-1 1,1-1,0 1,0-1,1 0,-1-1,1 1,-1-1,1 0,0 0,0 0,1 0,14-1</inkml:trace>
  <inkml:trace contextRef="#ctx0" brushRef="#br0" timeOffset="1164.883">988 926,'48'-16,"0"-1,-2-3,0-1,37-24,-80 43,1 1,-1-1,0 1,0-1,0 0,-1 0,1 0,0 0,-1-1,1 1,-1-1,0 1,0-1,0 0,0 0,0 0,-1 0,1 0,-1 0,0-1,0 1,0 0,0-1,-1 1,1-1,-1 1,0 0,0-1,0 1,0-1,-1 1,0-1,1 1,-1 0,0-1,-1 1,1 0,-1 0,1 0,-1 0,-2-3,0 2,0 0,0 1,-1-1,1 1,-1 0,0 0,0 0,0 1,0-1,-1 1,1 1,-1-1,1 1,-1 0,1 0,-1 0,0 1,1 0,-1 0,0 1,1-1,-1 1,0 1,1-1,-1 1,1 0,0 0,0 0,-1 1,0 0,-8 5,0 0,1 1,0 1,0 0,1 0,1 1,-1 1,2 0,0 0,-3 5,9-12,0-1,0 1,1 0,0 0,-1 0,1 0,1 1,-1-1,1 1,0 0,0-1,1 1,0 0,0 0,0 0,1 0,0 0,0 0,0 0,1 0,0 0,0 0,0 0,1 0,0 0,0-1,1 1,-1-1,1 0,0 1,1-1,-1 0,1-1,0 1,0-1,0 0,1 0,0 0,-1 0,1-1,1 0,-1 0,3 1,9 0,-1-1,1-1,0-1,0 0,0-1,0-1,0-1,0 0,0-1,-1-1,3-1,5-1</inkml:trace>
  <inkml:trace contextRef="#ctx0" brushRef="#br0" timeOffset="1463.127">1666 728,'-18'12,"0"0,1 1,1 0,1 1,-1 1,2 1,0 0,1 1,1 0,-8 16,19-30,0 0,-1-1,2 1,-1 0,0 0,1 0,-1 0,1 0,0 0,0 1,0-1,1 0,-1 0,1 0,-1 0,1-1,0 1,0 0,0 0,1 0,-1-1,1 1,-1 0,1-1,0 1,0-1,0 0,0 0,0 0,1 0,-1 0,1 0,-1-1,1 1,0-1,0 0,-1 1,1-1,0-1,0 1,1 0,6 4,-1-1,1 0,-1 0,1-1,0-1,0 1,1-1,-1-1,0 0,1-1,-1 0,0 0,1-1,-1-1,0 1,0-2,0 1,0-1,0-1,2-1,9-5</inkml:trace>
  <inkml:trace contextRef="#ctx0" brushRef="#br0" timeOffset="2079.251">2089 276,'17'39,"-12"-16,-1 0,-2 0,0 0,-2 1,0-1,-1 0,-2 0,0 0,-4 10,-6 64,-19 207,33-231,0-73,-1 0,0-1,0 1,0 0,1 0,-1 0,0-1,0 1,1 0,-1 0,0 0,0 0,1 0,-1 0,0 0,1-1,-1 1,0 0,0 0,1 0,-1 0,0 0,1 0,-1 0,0 1,0-1,1 0,-1 0,0 0,1 0,-1 0,0 0,0 0,1 1,-1-1,0 0,0 0,1 0,-1 1,0-1,0 0,0 0,0 0,1 1,-1-1,0 0,0 0,0 1,0-1,0 0,0 1,0-1,0 0,1 0,-1 1,0-1,0 0,0 1,0-1,-1 0,1 1,0-1,10-23,-6 4</inkml:trace>
  <inkml:trace contextRef="#ctx0" brushRef="#br0" timeOffset="2556.273">2287 530,'1'0,"0"0,-1 0,1 0,0 1,-1-1,1 0,-1 0,1 1,0-1,-1 0,1 1,-1-1,1 0,-1 1,1-1,-1 1,1-1,-1 1,0-1,1 1,-1-1,0 1,1 0,-1-1,0 1,0-1,1 1,-1 0,0-1,0 1,0 0,0-1,0 1,0-1,0 1,0 0,0-1,0 1,0 0,-1-1,1 1,0 0,0-1,-1 1,1-1,0 1,-1-1,1 1,0-1,-1 1,1-1,-1 1,1-1,-20 33,-118 102,136-133,1 0,0 0,0 0,0 0,0 0,0 0,0 0,0 1,1-1,-1 0,1 0,0 1,-1-1,1 0,0 1,0-1,1 0,-1 1,0-1,1 0,0 1,-1-1,1 0,0 0,0 0,0 0,0 0,1 0,-1 0,0 0,1 0,-1 0,1-1,0 1,0-1,0 1,81 51,-61-42,-15-7,0 0,0 0,-1 1,1 0,-1 0,-1 0,1 1,-1 0,0 0,0 1,0-1,-1 1,0 0,-1 0,1 0,1 7,-2-2</inkml:trace>
  <inkml:trace contextRef="#ctx0" brushRef="#br0" timeOffset="2899.639">2541 756,'-2'7,"-6"13,1 0,2 1,0-1,0 1,2 0,1 0,1 0,0 4,1-23,0 1,0 0,0-1,1 1,-1-1,1 1,0-1,-1 1,1-1,0 0,0 1,1-1,-1 0,0 0,1 0,-1 0,1 0,0 0,0 0,-1 0,1-1,0 1,1-1,-1 1,0-1,0 0,1 0,-1 0,0 0,1 0,-1-1,1 1,-1-1,1 1,-1-1,1 0,0 0,-1 0,1 0,-1-1,1 1,0-1,7-1,-1-1,1 1,-1-2,0 1,0-1,0-1,0 0,-1 0,0-1,5-4,-6 4,-1 0,-1-1,1 0,-1 0,0 0,0-1,-1 0,0 0,-1 0,0 0,0-1,0 1,-1-1,-1 1,1-1,-2 0,1 0,-1 0,0 1,-1-1,0 0,0 0,-1 1,0-1,-1 0,-2-5,2 10,0 0,0 0,0 0,-1 0,0 0,1 1,-1 0,0-1,-1 2,1-1,-1 0,1 1,-1 0,0 0,0 0,0 1,0-1,0 1,0 0,0 1,-1-1,-12 2</inkml:trace>
  <inkml:trace contextRef="#ctx0" brushRef="#br0" timeOffset="3348.567">2879 953,'0'-16,"1"0,0 0,0 0,2 0,0 1,1-1,1 1,0-1,1 1,0 1,1-1,1 1,6-7,-14 20,0 0,1 0,-1 0,0 0,1 0,-1 0,1 1,0-1,-1 0,1 0,0 0,-1 1,1-1,0 0,0 1,0-1,-1 1,1-1,0 1,0-1,0 1,0 0,0-1,0 1,0 0,0 0,0 0,0-1,0 1,0 0,0 0,0 1,0-1,0 0,0 0,0 0,0 1,0-1,0 1,0-1,0 0,0 1,-1 0,1-1,0 1,0-1,0 1,-1 0,1 0,0-1,-1 1,1 0,-1 0,1 0,-1 0,1 0,-1 0,1 0,5 61,-7-58,0-1,0 1,1 0,0-1,-1 1,1 0,1 0,-1-1,0 1,1 0,0-1,0 1,0 0,0-1,1 1,-1-1,1 0,0 0,0 1,0-1,0 0,1 0,-1-1,1 1,0-1,-1 1,1-1,1 0,-1 0,0 0,0 0,1 0,-1-1,1 0,2 0,0 0,0-1,0 0,1 0,-1 0,0-1,0 0,0 0,0-1,0 0,0 0,-1 0,1 0,-1-1,1 0,-1 0,0-1,0 0,0 1,-1-2,1 1,-1 0,0-1,3-4,72-130,-69 115,1 5</inkml:trace>
  <inkml:trace contextRef="#ctx0" brushRef="#br0" timeOffset="3604.12">3473 728,'-5'29,"3"9,2-2</inkml:trace>
  <inkml:trace contextRef="#ctx0" brushRef="#br0" timeOffset="3778.663">3473 418,'0'0</inkml:trace>
  <inkml:trace contextRef="#ctx0" brushRef="#br0" timeOffset="4121.482">3613 897,'124'-232,"-90"187,-32 46,-1-1,0 1,0 0,0-1,0 1,0 0,0 0,0 0,0 0,0 0,-1 0,1 0,0 0,0 0,-1 0,1 1,-1-1,1 0,-1 0,0 1,1-1,-1 0,0 0,0 1,0-1,0 0,0 1,0-1,0 0,-1 0,1 1,-1 0,2 0,1 144,0-143,-1 0,1-1,0 1,0-1,1 1,-1-1,0 0,1 0,0 0,-1 0,1-1,0 1,0-1,0 1,0-1,0 0,0 0,0 0,0-1,0 1,1-1,-1 0,0 0,0 0,0 0,1 0,-1-1,0 1,0-1,0 0,0 0,0 0,0-1,0 1,0-1,0 1,-1-1,1 0,0 0,-1 0,0 0,0-1,1 1,-1-1,0 1,0-2,112-141,-100 125</inkml:trace>
  <inkml:trace contextRef="#ctx0" brushRef="#br0" timeOffset="4663.981">4291 672,'-8'5,"-8"4,0 0,1 1,1 0,0 1,0 1,1 1,1-1,0 2,1 0,0 0,1 1,0 0,-5 14,14-27,0 0,0 0,1 0,-1 0,0 0,1 0,-1 0,1 1,0-1,0 0,0 0,0 0,0 1,0-1,1 0,-1 0,1 0,-1 0,1 0,0 1,0-1,0-1,0 1,0 0,0 0,1 0,-1 0,1-1,-1 1,1-1,-1 1,1-1,0 0,0 1,0-1,0 0,0 0,0 0,0-1,0 1,0 0,0-1,0 0,1 1,-1-1,0 0,0 0,0 0,1 0,-1 0,0-1,0 1,0-1,0 1,2-2,9-4,-1 0,0-1,-1 0,1-1,-1-1,-1 0,0 0,0-1,-1 0,0 0,0-1,3-8,38-40,-40 48,-6 5,0 1,1 0,-1 0,1 0,0 1,0 0,1-1,-1 2,1-1,0 1,0 0,0 0,0 1,0-1,1 1,3 0,-6 4,-1 0,0 0,0 1,-1-1,1 1,0 0,-1 0,1 0,-1 0,0 0,0 1,0-1,-1 1,1-1,-1 1,0-1,0 1,0 0,0 0,0 3,-1-6,6 34,-1 0,-1 0,-2 1,-3 34,5 65,5-54,-2-27,-2 0,-2 1,-3-1,-2 1,-3 0,5-46,-2 0,1-1,-1 1,-1-1,1 1,-1-1,-1 0,0 0,0 0,0-1,-1 0,0 1,0-1,-1-1,0 1,0-1,-1 0,0-1,0 0,0 0,0 0,-1-1,0 0,0 0,0-1,0 0,-1 0,1-1,-1 0,1-1,-1 0,-3 0,6-2,0 0,0-1,0 1,1-1,-1-1,0 1,1-1,-1 0,1 0,0 0,0-1,0 0,1 0,-1 0,1 0,0-1,0 0,1 0,-1 0,1 0,0 0,1-1,-1 0,1 1,0-1,0 0,1 0,0 0,0 0,0 0,1 0,0 0,0 0,0 0,1 0,0 0,0 0,1 0,-1 0,1 0,0 0,1 1,0-1,0 0,15-28,1 0,1 2,2 0,1 2,2 1,0 0,25-19,-32 31,0 2,0 0,2 1,-1 1,2 1,0 1,0 1,1 1,0 0,1 2,22-5,-20 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2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90 205,'-22'114,"-11"123,2 193,37-200,-6-228,0 0,0 0,0 0,0 0,0 0,1 0,-1 0,1 0,-1 0,1 0,0 0,0 0,0 0,0 0,0 0,0-1,0 1,1-1,-1 1,1 0,-1-1,1 0,-1 1,1-1,0 0,0 0,0 0,0 0,-1 0,1-1,0 1,0-1,1 1,-1-1,0 1,0-1,0 0,0 0,0 0,0-1,0 1,0 0,0-1,0 1,0-1,0 0,1 0,14-13,-1-1,0-1,0-1,-2 0,0-1,-2-1,1 0,-2 0,1-5,-9 19,76-128,-78 133,0 0,0 0,0 0,0 1,0-1,0 0,0 0,0 1,0-1,0 0,0 1,-1-1,1 1,0-1,0 1,-1-1,1 1,0 0,0-1,-1 1,1 0,-1 0,1-1,-1 1,1 0,-1 0,1 0,-1 0,0 0,1-1,-1 1,0 0,0 0,0 0,0 0,0 0,0 0,0 0,0 0,0 0,0 0,0 0,-1 0,1 0,0 0,-1-1,1 1,-1 0,1 0,-1 0,1-1,-1 1,1 2,0 32,-2-21,2-1,-1 0,2 1,-1-1,2 0,0 0,0 1,1-2,1 1,0 0,1-1,1 1,-1-1,3 1,-6-11,0 1,0-1,0 0,0 1,0-1,1 0,-1-1,1 1,-1 0,1-1,0 1,0-1,0 0,0 0,0 0,0 0,0-1,0 1,0-1,0 0,0 1,0-2,0 1,1 0,-1 0,0-1,0 0,0 0,0 0,0 0,-1 0,1 0,0-1,0 1,-1-1,1 0,1-2,80-89,-57 53,-3-2,-1 0,-2-2,-2 0,-2-1,-2-1,-2-1,-2 0,-3 0,3-37,-8 46,-2 0,-1-1,-2 1,-2 0,-1 0,-2 1,-6-18,8 39,0 0,-1 1,-1-1,0 1,-1 1,-1 0,0 0,-1 0,0 2,-1-1,-1 1,0 1,0 0,-1 0,0 1,-1 1,0 1,-7-4,7 5,1 1,-2 0,1 1,0 0,-1 1,0 1,0 0,0 1,0 0,0 2,-1 0,1 0,0 1,0 1,0 1,0 0,0 1,0 1,1 0,0 0,0 2,1 0,-1 0,1 2,1-1,0 1,0 1,1 0,0 1,1 0,-8 11,9-4,0 0,1 1,0 0,2 0,0 1,2 0,0 0,-1 13,2 3</inkml:trace>
  <inkml:trace contextRef="#ctx0" brushRef="#br0" timeOffset="1016.456">1021 995,'-24'-3,"0"1,1 0,-1 2,0 1,0 0,0 2,-15 4,32-5,0-1,0 1,0 0,0 1,1 0,-1 0,1 0,0 1,0 0,0 0,0 1,1-1,-1 1,1 0,0 1,1-1,-1 1,1 0,1 0,-1 0,1 1,0-1,0 1,1 0,0 0,0 0,0 0,1-1,-1-1,1 1,0-1,0 1,1 0,0 0,0-1,0 1,1 0,0 0,0-1,0 1,0-1,1 1,0-1,1 1,-1-1,1 0,0 0,0 0,0-1,1 1,0-1,-1 0,2 0,-1 0,0 0,1-1,0 1,0-1,0-1,0 1,0-1,0 1,1-2,-1 1,1 0,-1-1,1 0,0-1,0 1,-1-1,1 0,0 0,0-1,8-3,0-1,0-1,0 0,-1 0,0-2,0 0,-1 0,0-1,0 0,-1-1,0-1,-1 1,0-2,2-3,108-181,-100 169,-27 90,5-46,-1-6,1 1,0-1,1 1,0 0,1 0,0-1,1 1,0 0,1 0,1-1,-1 1,2-1,0 0,0 0,1 0,0-1,4 6,-7-14,1 1,-1-1,1 0,0 0,0 0,0 0,0 0,0 0,0-1,0 0,1 0,-1 0,0 0,1 0,-1 0,1-1,-1 0,1 0,-1 0,1 0,-1 0,1-1,-1 1,0-1,1 0,-1 0,0 0,1-1,-1 1,0-1,0 0,0 0,2-1,80-85,-24 7,-60 81,0 0,1 1,-1-1,0 0,0 1,0-1,1 1,-1-1,0 1,0 0,0-1,0 1,0 0,0 0,0 0,0 0,-1-1,1 1,0 1,0-1,-1 0,1 0,-1 0,1 0,-1 0,1 0,-1 1,0-1,0 0,1 0,-1 1,0-1,0 0,0 0,0 1,0-1,-1 0,1 0,0 0,-1 1,1-1,0 0,-1 1,1 0,0 7,-1-4,0-1,0 1,1 0,0 0,0 0,0 0,0 0,1 0,-1 0,1-1,1 1,-1 0,1 0,0-1,0 1,0-1,0 0,1 0,0 1,0-2,0 1,0 0,0-1,1 1,0-1,0 0,0 0,0 0,0-1,0 0,1 1,-1-1,1-1,2 2,-1-3,0 0,-1 0,1-1,0 1,0-1,-1 0,1-1,-1 1,1-1,-1 0,0-1,1 1,-1-1,0 0,-1 0,1-1,-1 1,1-1,-1 0,0 0,0-1,0 0,66-111,-17-12,-53 128,-1 0,1 1,0-1,0 0,0 1,0-1,0 1,0-1,0 0,0 1,0-1,0 0,0 1,0-1,0 1,0-1,0 0,0 1,0-1,0 0,1 1,-1-1,0 0,0 1,0-1,1 0,-1 1,0-1,0 0,1 1,-1-1,0 0,1 0,-1 0,0 1,1-1,-1 0,0 0,1 0,-1 0,0 0,1 1,-1-1,1 0,-1 0,0 0,1 0,-1 0,1 0,-1 0,0 0,1-1,-1 1,0 0,1 0,-1 0,0 0,1 0,-1-1,0 1,1 0,-1 0,0-1,1 1,-1 0,0 0,0-1,1 1,-1 0,0-1,4 35,-4-34,-2 546,3-485,-4-1,-2 0,-3 0,-2 0,-3-1,-2-1,-16 35,22-70,-2 0,-1-1,-1 0,0-1,-2-1,-3 3,17-22,1 1,-1 0,0-1,0 1,1-1,-1 1,-1-1,1 0,0 1,0-1,0 0,-1 0,1 0,0 0,-1 0,1 0,-1 0,1-1,-1 1,0 0,1-1,-1 1,0-1,1 0,-1 1,0-1,1 0,-1 0,0 0,0 0,1-1,-1 1,0 0,1-1,-1 1,0-1,1 1,-1-1,1 0,-1 0,1 0,-1 0,1 0,0 0,-1 0,1 0,0-1,0 1,0 0,0-1,0 1,0-1,0 1,-1-15,0 0,1 1,0-1,2 1,0-1,0 0,2 1,0 0,0-1,2 1,0 0,0 1,2-2,-4 8,32-93,4 3,4 1,5 2,3 3,8-3,-35 60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33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847 380,'-1'-1,"-1"-1,0 1,0 0,0 0,0 0,0 0,0 0,0 1,0-1,0 1,-1-1,1 1,0 0,0 0,0 0,-1 0,1 0,0 0,0 1,0-1,0 1,-1-1,1 1,0 0,0 0,0 0,0 0,0 0,1 0,-1 0,0 1,1-1,-1 1,0 0,1-1,0 1,-1 0,1 0,0-1,0 1,-1 2,-1-1,-39 40,1 3,3 1,1 2,3 1,-18 36,-20 28,44-69,-3-2,-1-1,-3-2,-30 29,23-41,23-21</inkml:trace>
  <inkml:trace contextRef="#ctx0" brushRef="#br0" timeOffset="300.037">0 380,'342'238,"-121"-103,35 22,-221-139,-23-17</inkml:trace>
  <inkml:trace contextRef="#ctx0" brushRef="#br0" timeOffset="599.888">424 211,'-10'43,"1"0,3 1,1 1,3-1,1 0,2 1,3-1,4 24,59 277,-56-234,-11-87</inkml:trace>
  <inkml:trace contextRef="#ctx0" brushRef="#br0" timeOffset="1423.308">1158 267,'32'-8,"114"-28,-2-7,16-12,90-49,-192 84,-57 20,1 0,-1 1,0 0,0-1,0 1,0 0,0-1,0 1,0 0,0 0,-1 0,1 0,0 0,0 0,-1 0,1 0,0 0,-1 0,1 1,-1-1,0 0,1 0,-1 0,0 1,0-1,0 0,0 0,0 1,0-1,0 0,0 0,0 1,-1-1,1 0,0 0,-1 0,1 0,-1 1,1-1,-1 0,0 0,1 0,-2 0,2 2,-84 297,69-227,4 0,2 1,4-1,3 1,4 1,7 43,10 3,10 136,-28-255,0 0,-1 0,1 1,-1-1,1 0,-1 0,0 1,0-1,0 0,0 1,-1-1,1 0,-1 0,1 0,-1 1,0-1,0 0,0 0,0 0,0 0,0 0,0 0,-1 0,1-1,-1 1,1 0,-1-1,0 1,1-1,-1 0,0 1,0-1,0 0,0 0,0 0,-1-1,1 1,0 0,0-1,0 1,-1-1,0 0,-119-64,58 25,52 33,-164-69,160 71,-2-2,-1 1,1 0,-1 2,0 0,0 1,0 0,0 2,0 0,0 2,0 0,0 1,0 1,-9 3,3 4</inkml:trace>
  <inkml:trace contextRef="#ctx0" brushRef="#br0" timeOffset="1802.798">1158 831,'159'-22,"-2"-7,-1-8,-1-5,16-15,-68 18,-102 39,-1-1,1 0,0 1,-1-1,1 1,0-1,-1 1,1 0,0-1,0 1,-1 0,1-1,0 1,0 0,0 0,0 0,-1 0,1-1,0 1,0 0,0 1,0-1,-1 0,1 0,0 0,0 0,0 1,-1-1,1 0,0 1,0-1,-1 1,1-1,0 1,-1-1,1 1,0-1,-1 1,1 0,-1-1,1 1,-1 0,1-1,-1 1,0 0,1 0,-1-1,0 1,1 0,-1 0,0 0,0 0,0-1,0 1,-11 51,7-37,-1 4,0 1,1-1,1 1,1 0,1 0,1 0,1 0,0 0,2 0,0 0,1 0,1-1,1 0,1 1,3 0</inkml:trace>
  <inkml:trace contextRef="#ctx0" brushRef="#br0" timeOffset="2255.318">2315 1226,'-26'121,"26"-113,4-17,5-19,5-38,13-60,4 2,14-22,-46 145,1 0,0 1,-1-1,1 0,0 0,0 0,0 0,0 0,0 1,0-1,0 0,0 0,0 0,0 0,0 0,1 1,-1-1,0 0,1 0,-1 0,0 1,1-1,-1 0,1 0,-1 1,1-1,0 1,-1-1,1 0,0 1,-1-1,1 1,0-1,-1 1,1 0,0-1,0 1,0 0,-1-1,1 1,0 0,0 0,0 0,0 0,0 0,0 0,-1 0,1 0,0 0,0 0,0 0,0 1,-1-1,1 0,0 0,0 1,0-1,-1 1,1-1,0 1,-1-1,1 1,0-1,0 1,9 38,-3-21</inkml:trace>
  <inkml:trace contextRef="#ctx0" brushRef="#br0" timeOffset="2505.712">2653 1029,'5'33,"2"17,4-1,0-4,-2-4,-2-15,-2-11</inkml:trace>
  <inkml:trace contextRef="#ctx0" brushRef="#br0" timeOffset="2687.137">2682 746</inkml:trace>
  <inkml:trace contextRef="#ctx0" brushRef="#br0" timeOffset="3034.711">3049 972,'-7'10,"-5"4,1 1,0 0,1 1,0 0,2 0,0 1,0 0,2 0,0 1,1 0,1 0,0 8,4-22,-1-1,2 0,-1 1,0-1,1 0,-1 1,1-1,0 0,0 0,0 0,1 0,-1 0,1 0,-1 0,1 0,0 0,0-1,1 1,-1-1,0 1,1-1,-1 0,1 0,0 0,0-1,0 1,0-1,0 1,0-1,0 0,0 0,0 0,1-1,-1 1,3-1,3 1,1-1,-1 0,1 0,-1-1,1 0,-1-1,0 0,0-1,0 0,0 0,0-1,1-1,11-11,0-1,-1-1,-1 0,-1-2,-1 0,-1-1,0 0,-2-2,0 0,-2 0,0-1,-2-1,-1 0,0-2,2 3,-1 5,0-1,-2 0,0 0,-1-1,-1 0,-1 0,0-1,-2 1,-1-1,0 0,-2 0,-1 1,0-1,-2 0,0 1,-2-3,3 18,-2-1,1 1,-1 0,1 0,-2 1,1-1,-1 1,1 0,-1 0,-1 0,1 1,-1-1,0 1,0 1,0-1,0 1,-1 0,1 1,-1-1,0 1,0 1,1-1,-1 1,0 0,0 1,0-1,-1 2,1-1,0 1,0 0,0 0,1 1,-1 0,0 0,1 0,-1 1,1 0,-1 1,1-1,1 1,-6 4,-3 7,2-1,0 2,1-1,1 1,0 1,1 0,1 0,1 1,0 0,1 0,1 1,1 0,1 0,0 0,1 0,2 0,0 0,0 0,2 3,0-10,1-1,-1 1,2-1,0 0,0-1,1 1,0-1,1 1,0-2,1 1,0-1,0 0,1 0,0-1,0 0,1 0,0-1,1 0,0-1,3 2,7 3,1-1,0-1,1-1,0-1,0-1,1-1,0-1,-1-1,19 1,-8-3</inkml:trace>
  <inkml:trace contextRef="#ctx0" brushRef="#br0" timeOffset="3989.341">3697 944,'-12'11,"0"0,0 1,1 0,1 0,0 1,1 1,0-1,1 2,0-1,2 1,-1 0,2 0,0 1,-3 15,8-28,0 0,1-1,-1 1,0 0,1 0,0 0,0-1,0 1,0 0,0-1,0 1,0 0,1-1,0 0,-1 1,1-1,0 0,0 0,0 0,0 0,1 0,-1-1,0 1,1-1,-1 1,1-1,0 0,-1 0,1 0,0 0,-1-1,1 1,0-1,0 1,2-1,2 0,1 1,-1-1,0-1,0 1,0-1,0 0,0-1,0 0,0 0,0 0,-1-1,1 0,-1-1,1 1,12-13,0-1,-1-1,-1-1,-1 0,-1-1,0 0,-2-1,0-1,5-13,-9 19,-9 16,0 1,1-1,-1 0,0 1,0-1,1 0,-1 0,0 1,1-1,-1 0,0 0,1 1,-1-1,0 0,1 0,-1 0,0 0,1 0,-1 1,1-1,-1 0,0 0,1 0,-1 0,1 0,-1 0,0 0,1 0,-1-1,1 1,-1 0,0 0,1 0,-1 0,1 0,-1-1,0 1,1 0,-1 0,0-1,1 1,-1 0,0 0,0-1,1 1,-1 0,0-1,0 1,0 0,1-1,-1 1,0 0,0-1,0 1,0-1,0 1,0 0,0-1,0 1,0-1,0 1,2 36,-2-31,-1 4,1-1,-1 0,1 1,1-1,-1 0,2 0,-1 1,1-1,0 0,1 0,0 0,0-1,0 1,1-1,1 0,-1 0,1 0,0 0,0-1,1 0,0 0,0 0,1-1,-1 0,1 0,0-1,0 0,8 3,-10-6,-1-1,0 0,1-1,-1 1,1-1,-1 0,0 0,1 0,-1 0,0-1,0 0,0 0,0 0,0 0,0-1,-1 1,1-1,-1 0,0 0,0 0,0-1,0 1,2-4,53-95,-50 85,15-29,-22 46,0-1,-1 1,1 0,0 0,0 0,-1 1,1-1,0 0,0 0,-1 0,1 0,0 1,0-1,-1 0,1 1,0-1,-1 1,1-1,0 1,-1-1,1 1,-1-1,1 1,-1-1,1 1,-1 0,0-1,1 1,-1 0,0-1,1 1,-1 0,0 0,0-1,1 1,-1 0,0 0,0-1,0 1,0 0,0 0,0-1,0 1,-1 0,1 0,0-1,0 1,-1 0,1 0,0-1,-1 1,1 0,-1 0,3 7,1 4,1 1,0-1,1 0,1 0,0-1,0 0,1 0,8 10,-13-19,0 1,0-1,0 1,0-1,0 0,0 0,1 0,-1 0,1 0,0 0,-1-1,1 1,0-1,0 0,0 0,0 0,0 0,0 0,0-1,0 0,0 1,1-1,-1 0,0 0,0-1,0 1,0-1,0 1,0-1,0 0,0 0,0-1,0 1,0-1,-1 1,1-1,0 0,-1 0,1 0,9-10,-1-1,-1 0,0-1,0 0,-2 0,0-1,0 0,-1 0,-1-1,-1 0,0 0,-1 0,1-10,8-22,-13 48,0 1,1-1,-1 0,1 1,-1-1,0 0,1 0,-1 0,1 1,-1-1,1 0,-1 0,0 0,1 0,-1 0,1 0,-1 0,1 0,-1 0,1 0,-1 0,1 0,-1 0,1 0,-1 0,0 0,1 0,-1-1,1 1,-1 0,0 0,1-1,-1 1,1 0,-1-1,0 1,1 0,-1-1,0 1,0 0,1-1,-1 1,0-1,0 1,1 0,-1-1,0 1,0-1,0 1,0-1,0 1,0-1,0 1,0-1,0 1,0 0,0-1,0 1,0-1,0 1,0-1,0 1,-1-1,1 1,0 0,0-1,-1 1,1-1,11 39,-11-37,65 252,-41-200,-3 2,-2 0,-3 0,-2 2,-3 0,-2 0,-1 18,-6-54,-1 0,-1 0,0 0,-2 0,-1-1,0 1,-2-1,0 1,-1-1,-1-1,-1 1,-1-1,-1-1,-2 3,5-10,-1 1,-1-1,0-1,-1 0,0 0,0-1,-1 0,0 0,-1-2,0 1,0-2,0 1,-1-2,-1 1,13-6,-1 1,1 0,-1-1,0 1,1-1,-1 0,0 0,1 0,-1 0,0 0,1 0,-1 0,0 0,1 0,-1-1,0 1,1-1,-1 1,1-1,-1 0,1 0,-1 0,1 1,0-1,-1 0,1-1,0 1,0 0,-1 0,1-1,0 1,0 0,1-1,-1 1,0-1,0 1,1-1,-1 1,1-1,-1 0,1 0,3-71,8 40,2 1,1 0,1 1,1 1,17-22,-3 2,-7 10,38-65,4 2,33-33,-80 114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188 138,'-7'110,"-5"0,-5 0,-5-2,-5 0,-16 36,38-124,-44 169,49-188,-1 0,0-1,1 1,-1 0,1 0,-1 0,1-1,0 1,-1 0,1 0,0 0,0 0,-1 0,1 0,0 0,0 0,0 0,0 0,0 0,0 0,1 0,-1 0,0 0,0-1,1 1,-1 0,0 0,1 0,-1 0,1 0,-1-1,1 1,0 0,-1 0,1-1,0 1,-1 0,1-1,0 1,0-1,0 1,-1-1,1 1,0-1,0 0,0 1,0-1,0 0,0 0,0 0,0 0,0 0,0 0,0 0,0 0,0 0,0 0,0 0,77-83,-60 62,11-14,2 1,0 2,2 1,2 2,2 0,-35 28,0-1,0 1,0 0,0 0,0 0,0 0,0 0,0 0,1 1,-1-1,0 1,0 0,1-1,-1 1,0 0,1 0,-1 1,0-1,1 0,-1 1,0 0,0-1,1 1,-1 0,0 0,0 0,0 0,0 0,0 1,0-1,-1 1,1-1,0 1,-1 0,1-1,-1 1,1 0,-1 0,0 0,0 0,0 0,0 0,0 1,-1-1,1 1,16 36,26 42,-41-79,0 0,0 0,0 0,0 0,0-1,0 1,1 0,-1-1,1 0,-1 1,1-1,-1 0,1 0,0-1,-1 1,1-1,0 1,0-1,0 0,-1 0,1 0,0 0,0 0,0-1,-1 0,1 1,0-1,-1 0,3-1,4-4,0-1,0 0,0 0,-1-1,0 0,-1-1,0 0,0 0,0 0,-2-1,1 0,-1 0,0 0,-1-1,0 1,0-6,-1 9,9-25,-1 0,-2-1,-1 1,-2-2,-1 1,-1-1,-2 1,-1-1,-2 0,-2 0,2 12,-2 0,-1 1,0-1,-2 1,0 0,-1 1,-2-1,0 2,0-1,-2 1,-1 1,0 0,-1 0,-1 1,-1 1,0 1,-1 0,-1 0,0 2,-1 0,-11-6,20 16,0 0,-1 1,1 0,0 0,-1 1,1 0,-1 0,1 1,-1 1,1 0,0 0,-1 0,1 1,0 1,0 0,0 0,0 1,0 0,1 0,0 1,-1 0,2 0,-1 1,1 0,0 0,0 1,1 0,-1 0,-2 6,-4 5</inkml:trace>
  <inkml:trace contextRef="#ctx0" brushRef="#br0" timeOffset="401.361">1007 985,'222'-192,"-217"188,0 0,0-1,0 0,0 0,-1 0,0-1,0 1,-1-1,0 0,1 0,-2 0,1 0,-1-1,0 1,0-1,-1 1,0-1,0 0,-1-1,0 6,-1 0,0 0,0 0,0 0,0 0,0 1,-1-1,1 0,0 1,-1-1,1 1,-1-1,0 1,1 0,-1 0,0-1,0 1,0 0,0 1,0-1,0 0,0 1,0-1,0 1,0-1,0 1,0 0,0 0,-1 0,1 0,0 1,0-1,-1 1,-70 19,60-11,0 0,1 1,0 0,1 1,0 1,1 0,0 0,1 0,0 2,0 0,1-2,0-2,2 1,-1-1,1 1,1 0,0 0,1 1,0-1,0 1,1 0,1 0,0 0,1 1,0-1,1 0,0 1,1-1,0 0,1 0,1 0,0 0,0 0,2 2,2-7,0 0,0 0,1-1,0 0,0 0,0-1,1 0,0 0,0-1,0 0,1-1,-1 0,1-1,-1 1,1-2,0 0,0 0,0 0,0-1,0-1,0 0,0 0,-1-1,1 0,5-2,72-35,-73 28</inkml:trace>
  <inkml:trace contextRef="#ctx0" brushRef="#br0" timeOffset="837.512">1712 844,'-3'-4,"0"1,-1 0,1 0,-1 1,0-1,1 1,-1 0,-1 0,1 0,0 0,0 1,-1-1,1 1,0 0,-1 1,1-1,-1 1,0 0,1 0,-1 0,1 1,-1-1,1 1,0 0,-1 1,1-1,0 1,-1 0,1 0,0 0,0 0,-1 2,-2 1,0 0,0 1,1 0,-1 0,1 0,1 1,-1 0,1 0,1 0,-1 1,1-1,0 1,1 0,0 1,0-1,-1 6,4-7,0 0,0 0,1 0,0 0,0 0,0 0,1 0,0 0,1-1,-1 1,1-1,0 0,1 1,0-1,0-1,0 1,0-1,1 1,0-1,0-1,1 1,-1-1,1 0,0 0,0 0,0-1,0 0,1 0,0-1,-1 1,1-1,0-1,0 0,0 0,0 0,0-1,0 0,0 0,0 0,0-1,5-1,89-31,-83 24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41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57 141,'-57'313,"58"-310,-1 0,1-1,-1 1,1 0,0 0,0-1,0 1,0 0,1-1,-1 0,1 1,-1-1,1 0,0 1,0-1,0 0,0 0,0-1,0 1,1 0,-1-1,1 1,-1-1,1 0,-1 0,1 0,0 0,-1 0,1-1,0 1,0-1,0 0,0 0,99-8,60-80,-144 76</inkml:trace>
  <inkml:trace contextRef="#ctx0" brushRef="#br0" timeOffset="303.227">452 1,'-23'50,"3"0,2 2,2 1,3 0,2 0,2 1,3 7,-10 112,-6-1,-12 17,32-178,-1 0,1-1,0 1,0 0,1 0,1 0,0 0,1 0,-1 0,2 0,1 7,20 3,-11-20</inkml:trace>
  <inkml:trace contextRef="#ctx0" brushRef="#br0" timeOffset="616.283">875 57,'-10'38,"-2"18,-1 4,4-4,2-1,2-5,3-7,1-6,1-4,0-3,1-2,-1 0,1-1,-1 0,0 0,1-4</inkml:trace>
  <inkml:trace contextRef="#ctx0" brushRef="#br0" timeOffset="1066.127">649 395,'126'-83,"80"-63,-157 107,-48 40,0 0,0 0,-1 0,1-1,0 1,0 0,-1 1,1-1,0 0,-1 0,1 0,-1 0,1 0,-1 1,0-1,1 0,-1 0,0 1,0-1,0 0,0 0,0 1,0-1,0 0,-1 0,1 1,0-1,-1 0,1 0,-1 0,1 0,-1 2,0 1,-6 34,3-18,0-1,1 1,1 0,1 0,1 1,0-1,2 0,2 9,-3-24,1 0,0 0,0-1,0 1,1-1,-1 0,1 0,0 0,0 0,1 0,-1 0,1-1,0 0,0 0,0 0,0 0,0 0,1-1,-1 0,1 0,0 0,-1 0,1-1,0 0,0 0,0 0,0-1,0 0,0 0,0 0,0 0,0-1,0 0,0 0,0 0,4-2,-6 2,0 0,0 0,-1 0,1 1,0-1,0 1,0-1,0 1,0 0,0 0,0 1,0-1,0 1,0-1,0 1,0 0,0 0,0 0,-1 0,1 1,0-1,-1 1,1-1,-1 1,0 0,1 0,-1 0,0 0,1 3,26 19,-13-15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2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0 335,'171'-263,"-128"218,-42 45,1 1,-1-1,0 1,0-1,0 1,0 0,0-1,0 1,0 0,0 0,0 0,0 0,-1 0,1 0,0 0,-1 0,1 0,0 0,-1 0,0 1,1-1,-1 0,1 0,-1 1,0-1,0 0,0 0,0 1,0-1,0 0,0 0,0 1,-1-1,1 0,0 0,-1 1,1 0,0 10,14 98,-13-108,-1 1,1-1,0 1,0-1,1 1,-1-1,0 0,1 0,0 1,-1-1,1 0,0 0,0-1,0 1,0 0,0-1,1 1,-1-1,0 0,1 0,-1 0,1 0,-1 0,1 0,0 0,-1-1,1 0,0 1,-1-1,1 0,0 0,-1-1,1 1,0 0,-1-1,1 0,-1 1,3-2,6-4,0 0,-1-1,1 0,-1-1,-1 0,1-1,-1 0,-1 0,0-1,0 0,-1 0,0-1,-1 0,0 0,-1-1,1-3,20-31,-11 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48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79 401,'41'-9,"-1"-2,0-1,-1-2,-1-2,0-1,29-19,-58 29,-1 0,1 0,-1-1,-1 0,1-1,-1 0,-1 0,1 0,-2-1,1 1,-1-2,0-1,-3 7,0 1,0-1,-1 0,0 0,0 1,0-1,-1 0,1 0,-1 0,0 0,0 0,-1 0,0 0,0 1,0-1,0 0,-1 0,0 1,0-1,0 1,0 0,-1-1,1 1,-1 0,0 0,-1 1,1-1,-3-1,0 0,0 1,0 0,0 0,-1 1,0 0,1 0,-1 1,0-1,-1 2,1-1,0 1,0 0,-1 0,1 1,0 0,-1 0,1 1,0 0,-1 0,1 1,-5 1,-6 3,-1 0,2 2,-1 0,1 0,0 2,0 0,-11 10,18-12,-1 0,1 0,0 1,1 1,0-1,0 2,1-1,0 1,1 0,1 1,0 0,0 0,1 0,0 0,1 1,1 0,0 0,1 0,0 0,1 0,0 1,1-1,1 0,0 0,1 0,0 1,1-1,1-1,0 1,2 5,5-4,1-1,0-1,0 0,1-1,1 0,0-1,0 0,1-1,0-1,1 0,0-1,0-1,0-1,1 0,0-1,0-1,0 0,0-1,0-1,0-1,1 0,-1-2,0 0,1 0,18-5,-1-1,0-2,0-1,-1-1,-1-2,0-2,-1-1,-1-1,0-2,-2-1,0-1,6-8,-5 6</inkml:trace>
  <inkml:trace contextRef="#ctx0" brushRef="#br0" timeOffset="243.982">1463 90,'-29'34,"-14"15,-5 5,6 2,5-3,4-6,8-6,4-1,4-1,2-4,2-2,4-3,-2-5,2-4,2-4</inkml:trace>
  <inkml:trace contextRef="#ctx0" brushRef="#br0" timeOffset="426.068">1039 118,'275'203,"-184"-122,-71-61,1-1,0 0,2-2,0 0,1-2,5 3,40-2,-47-14</inkml:trace>
  <inkml:trace contextRef="#ctx0" brushRef="#br0" timeOffset="891.944">2309 260,'-37'5,"1"2,1 1,-1 2,2 1,-18 9,41-16,0 1,0 1,1 0,0 0,0 1,0 0,1 1,0 0,1 0,0 1,0 0,1 1,0-1,1 1,0 1,0-1,1 1,-3 9,6-15,1 0,-1 1,1-1,0 1,1-1,-1 1,1-1,0 1,1-1,-1 1,1-1,0 0,1 1,-1-1,1 0,0 0,0 1,0-1,1-1,0 1,0 0,0-1,1 0,-1 1,1-1,0-1,0 1,0 0,1-1,-1 0,1 0,0-1,0 1,0-1,0 0,0 0,1-1,-1 1,0-1,1 0,-1-1,1 1,-1-1,1 0,5-1,5-5,1 0,-1-1,0 0,-1-2,0 0,0 0,-1-1,0-1,0-1,-2 0,1 0,-2-1,0-1,0 0,7-14,51-53,-68 79,0 0,0 0,0 0,0 1,1-1,-1 0,1 1,-1-1,1 1,-1 0,1-1,0 1,0 0,-1 0,1 0,0 0,0 1,0-1,0 0,0 1,0 0,1-1,-1 1,0 0,0 0,0 0,0 0,0 0,0 1,0-1,0 1,0-1,0 1,0 0,0 0,0 0,0 0,0 0,0 0,-1 0,1 0,0 1,-1-1,1 1,-1-1,0 1,0 0,1 0,-1-1,0 1,0 2,20 71,-20-67,0 0,0 0,1 0,0 0,1 0,0 0,0 0,1-1,0 1,0-1,0 0,1-1,0 1,1-1,4 5,10 3,0-3</inkml:trace>
  <inkml:trace contextRef="#ctx0" brushRef="#br0" timeOffset="1361.002">2704 655,'41'-35,"-3"-2,-1-1,-2-1,25-37,52-42,-111 117,0 0,-1 0,1 0,0-1,0 1,0 0,0 0,0 0,0 1,1-1,-1 0,0 0,0 1,1-1,-1 0,0 1,1-1,-1 1,0 0,1-1,-1 1,1 0,-1 0,0 0,1 0,-1 0,1 0,-1 1,1-1,-1 0,0 1,1-1,-1 1,0-1,1 1,-1 0,0-1,0 1,0 0,0 0,1 0,-1 0,0 0,-1 0,1 0,0 0,0 1,0-1,-1 0,1 0,0 1,-1-1,0 0,1 1,-1-1,0 1,1-1,-1 0,0 2,-5 28,-2 48,7-76,1-1,-1 0,1 0,-1 0,1 0,0 0,0 0,-1 0,1 0,1 0,-1 0,0 0,0 0,1-1,-1 1,1-1,0 1,-1-1,1 1,0-1,0 0,0 0,0 0,0 0,0 0,0 0,0-1,0 1,0-1,0 1,0-1,2 0,3 0,1-1,0 0,-1 0,1-1,-1 0,1-1,-1 1,0-1,0-1,0 1,0-1,-1 0,4-4,13-6,23-13,73-31,-116 57,-1 0,0 0,1 1,-1-1,1 1,-1 0,1 0,-1-1,1 2,-1-1,1 0,-1 0,0 1,1 0,-1-1,0 1,1 0,-1 0,0 0,0 0,0 1,0-1,0 1,0-1,0 1,0 0,0-1,-1 1,1 0,-1 0,1 0,-1 0,0 1,0-1,0 0,0 0,0 1,-1-1,1 1,-1-1,1 0,-1 3,1 2,-1-1,0 0,1 0,-1 0,1 0,0 0,1 0,0 0,-1 0,2-1,-1 1,1-1,0 1,0-1,0 0,1 0,0-1,0 1,0-1,0 1,1-1,-1-1,1 1,0-1,0 0,1 0,0 0,16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1:45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633 125,'416'-91,"-247"57,-128 34,-40 1,-1-1,1 0,-1 1,1 0,-1-1,1 1,-1-1,1 1,-1-1,1 1,-1 0,0-1,1 1,-1 0,0 0,1-1,-1 1,0 0,0 0,0-1,0 1,0 0,0 0,0-1,0 1,0 0,0 0,0-1,-1 1,1 0,0 0,0-1,-1 1,1 0,-1-1,1 1,0 0,-1-1,1 1,-1-1,0 1,1-1,-1 1,1-1,-1 1,0-1,1 0,-1 1,-14 17,2 1,1 1,0 0,1 0,1 1,1 1,1-1,1 1,1 1,1-1,1 1,1 0,0 19,6 312,48-22,-50-324,0-6,0 0,1 1,-1-1,-1 1,1-1,0 0,-1 1,1 0,-1-1,1 1,-1-1,0 1,0-1,-1 1,1-1,0 1,-1-1,0 1,1-1,-1 1,0-1,0 1,0-1,-1 0,1 0,-1 0,1 0,-1 0,1 0,-1 0,0 0,0-1,0 1,0 0,0-1,-1 0,1 0,0 1,-1-1,-8-3,0-1,1 0,-1 0,1-1,-1 0,1-1,0 0,1-1,-6-3,-23-12,-23-5,-2 4,0 2,-2 3,1 3,-2 3,0 2,0 4,0 2,-1 4,-40 5,83-5,0 1,-1 1,1 1,0 1,1 1,-1 1,1 1,-11 6,32-13,0 0,0-1,-1 1,1 0,0 1,0-1,0 0,0 1,0-1,1 1,-1-1,0 1,1 0,-1 0,1 0,0 0,-1 0,1 0,0 0,0 0,1 0,-1 0,0 1,1-1,-1 0,1 3,6 5</inkml:trace>
  <inkml:trace contextRef="#ctx0" brushRef="#br0" timeOffset="396.909">520 605,'292'-78,"252"-32,-524 106,-9 1,1 1,0 0,-1 1,1 0,0 1,0 0,-1 1,1 0,0 1,5 2,-14-2,-1 1,1 0,0 0,-1 0,1 0,-1 1,0-1,0 1,-1-1,1 1,-1 0,1-1,-1 1,0 0,-1 0,1 0,-1 0,1 0,-1 0,0 0,-1 0,1 0,-1 0,0 0,0 0,0 0,0-1,-1 1,1 0,-1-1,-1 2,-1 11,-13 48,11-47,1 0,0 1,2-1,0 1,1 0,0 0,2 0,0 0,1 0,1 0,20 61,-11-61</inkml:trace>
  <inkml:trace contextRef="#ctx0" brushRef="#br0" timeOffset="646.301">1847 1000,'-5'24,"-1"3,5-3,2-5</inkml:trace>
  <inkml:trace contextRef="#ctx0" brushRef="#br0" timeOffset="1096.914">2158 1113,'99'-245,"-36"23,-63 221,-1 0,1 0,0 0,0 0,1 1,-1-1,0 0,0 0,0 0,1 0,-1 1,0-1,1 0,-1 0,0 1,1-1,-1 0,1 1,-1-1,1 0,0 1,-1-1,1 1,0-1,-1 1,1-1,0 1,-1-1,1 1,0 0,0 0,0-1,-1 1,1 0,0 0,0 0,0 0,0 0,-1 0,1 0,0 0,0 0,0 0,0 0,-1 0,1 1,0-1,0 0,0 1,-1-1,1 1,0-1,-1 1,1-1,0 1,-1-1,1 1,0-1,-1 1,1 0,-1-1,0 1,1 1,22 52,-17-19,-6-24,1 0,0-1,1 1,0-1,0 0,1 1,0-1,1 0,0-1,1 1,0-1,1 0,-1 0,2 0,-1-1,1 0,1 0,-1-1,1 0,0 0,7 3,-11-8,1 0,-1 0,1-1,-1 0,1 0,0 0,-1 0,1-1,0 0,0 0,0 0,-1 0,1-1,0 0,-1 0,1 0,0 0,-1-1,1 0,-1 0,0 0,0-1,0 1,0-1,0 0,0 0,-1 0,1-1,0 0,86-118,-87 118,73-105,-59 91</inkml:trace>
  <inkml:trace contextRef="#ctx0" brushRef="#br0" timeOffset="1716.198">3089 662,'-26'11,"0"1,2 1,-1 1,2 2,0 0,0 1,2 2,0 0,-5 8,23-25,1 0,-1 1,1 0,-1-1,1 1,0 0,0 0,0 0,1 0,-1 1,1-1,-1 0,1 1,0-1,0 1,1-1,-1 1,1-1,0 1,0-1,0 1,0-1,1 1,-1 0,1-1,0 1,0-1,0 0,0 1,1-1,-1 0,1 0,0 0,0 0,0 0,0 0,1 0,-1-1,1 1,0-1,0 0,-1 0,1 0,4 2,2-3,1 1,0-2,0 1,0-1,0-1,-1 0,1 0,0-1,0 0,-1-1,0 0,1 0,-1-1,0 0,-1-1,1 0,-1 0,3-3,5-1,143-124,-158 132,-1 0,1 1,-1-1,0 0,1 1,0-1,-1 0,1 1,-1-1,1 1,0-1,-1 1,1-1,0 1,0 0,-1-1,1 1,0 0,0-1,-1 1,1 0,0 0,0 0,0 0,0 0,-1 0,1 0,0 0,0 0,0 0,0 0,-1 1,1-1,0 0,0 1,-1-1,1 0,0 1,0-1,-1 1,1-1,0 1,-1-1,1 1,-1-1,1 1,-1 0,1-1,-1 1,1 0,-1 0,0-1,1 1,-1 0,0 1,7 52,-7-40,0-7,0 0,0 1,1-1,0 0,1 0,-1 0,1 0,1 0,-1-1,1 1,0 0,1-1,-1 0,1 0,0 0,1-1,0 1,0-1,0 0,0 0,1-1,-1 1,1-1,1 0,-1-1,0 0,1 0,1 0,1 0,0-1,1-1,-1 0,0 0,1-1,-1 0,0 0,1-1,-1-1,0 0,0 0,1 0,-2-1,1 0,0-1,-1 0,1-1,-1 1,-1-2,7-4,12-10,-2-1,0-2,-1 0,-1-2,6-10,-10 14,-1-1,-1-1,-1 0,-1-1,-2 0,0-1,-1 0,-2-1,0 0,-2-1,-1 0,-1 0,-2 0,0 0,-2-1,-1 1,-1-1,-1 1,-2-1,-1 1,0 0,-2 1,-2 0,-6-15,10 32,0 0,-1 0,0 1,-1-1,0 1,0 1,-1-1,0 1,0 1,-2-2,7 6,-1-1,1 1,-1 0,1 1,-1-1,0 1,0-1,0 1,0 0,1 0,-1 1,-1-1,1 1,0 0,0 0,0 0,0 1,0-1,0 1,0 0,0 0,1 1,-1-1,0 1,1 0,-1-1,-2 4,-5 6,1 0,0 1,1 0,1 1,0 0,1 0,0 1,1 0,0 0,1 0,1 1,0 0,1 0,1 0,0 0,1 0,1 0,0 0,1 1,1-1,0 0,1 0,1-1,0 1,4 15,1-1,1 0,1 0,2-1,1-1,1 0,1-1,1 0,2-2,0 0,11 8,-11-14,-1-4</inkml:trace>
  <inkml:trace contextRef="#ctx0" brushRef="#br0" timeOffset="2045.619">1875 379,'5'0,"6"0,7 0,4 0,-1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7:2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53,'-8'-6,"0"0,-1 0,0 1,0 0,0 1,-1 0,1 0,-1 1,0 0,0 1,0 0,0 1,-1 0,1 0,0 1,-1 0,1 1,0 1,0-1,0 1,0 1,0 0,0 0,0 1,-3 3,-36 22,3 3,0 2,2 1,2 3,2 1,1 2,-27 38,48-61,2 2,0 0,1 0,1 1,1 1,1 1,1 0,1 0,1 1,1 0,1 0,1 1,1 0,2 0,0 1,2-1,0 6,3-21,0 0,0 0,1 0,0 0,0 0,1 0,1-1,0 0,0 0,1 0,0-1,0 0,1 0,0 0,0-1,1 0,0 0,0-1,0 0,1 0,0-1,5 2,14 6,1-1,0-1,1-1,0-1,0-2,28 2,-27-5,1-2,-1-1,0-2,1-1,-1-2,0 0,0-2,0-2,-1-1,0-1,-1-1,0-2,2-3,-4 4,-3 3</inkml:trace>
  <inkml:trace contextRef="#ctx0" brushRef="#br0" timeOffset="7120.599">6068 504,'-8'3,"0"0,0 1,1 0,-1 0,1 0,0 1,0 0,1 0,-1 1,1 0,0 0,1 0,0 1,0 0,0 0,1 0,0 0,0 1,0 0,1 1,4-4,0 0,0 1,1-1,-1 0,1 0,1 0,-1 0,1-1,-1 1,1-1,1 1,-1-1,0 0,1 0,0 0,0-1,0 1,2-1,17 22,-19-22,1 1,-2 0,1 1,0-1,-1 1,0-1,0 1,-1 0,1 0,-1 0,0 0,0 1,-1-1,1 0,-1 1,0 0,-1-1,1 1,-1-1,0 1,-1-1,0 1,1 0,-2-1,1 1,0-1,-1 0,0 0,-1 1,1-1,-1-1,0 1,0 0,-1 1,-73 31,51-32</inkml:trace>
  <inkml:trace contextRef="#ctx0" brushRef="#br0" timeOffset="8084.928">7225 364,'48'-4,"-1"-3,0-1,0-2,-1-3,0-1,43-20,-75 28,12-2,1-2,-2-2,1 0,-2-1,0-2,0 0,-2-2,0 0,0-1,11-15,-32 32,-1 0,0 0,1 0,-1 0,0 0,1 0,-1 0,0 0,1 0,-1 0,1 0,-1 0,1 0,0 0,-1 1,1-1,0 0,0 0,-1 1,1-1,0 1,0-1,0 1,0-1,0 1,0-1,0 1,0 0,0-1,0 1,0 0,0 0,0 0,0 0,0 0,0 0,0 0,0 0,0 0,0 1,0-1,0 0,0 1,0-1,0 0,0 1,0-1,-1 1,1 0,0-1,0 1,0 0,-1-1,1 1,0 0,-1 0,1 0,3 141,-7-42,-3 0,-21 96,15-113,-4-1,-4-1,-3 0,-4-2,-3-1,-3-2,-4 0,-8 6,34-64,-1-1,0 0,-2-1,1 0,-2-1,0-1,-1 0,0-2,-1 1,0-2,-1 0,-1-1,1-1,-4 0,18-8,0 0,0 0,-1-1,1 1,-1-1,1 0,0 0,-1 0,1-1,-1 0,1 0,0 0,0 0,-1-1,1 1,0-1,0 0,1 0,-1-1,0 1,1-1,-1 0,1 0,0 0,0 0,0-1,0 1,1-1,-1 1,1-1,0 0,0 0,1 0,-1 0,1-1,0 1,0 0,0-1,0 1,-2-20,0 0,2 0,0 0,2 0,1-1,0 1,2 1,1-1,1 1,1-1,1 2,0-1,2 1,1 0,1 1,0 1,2 0,0 0,9-7,5-4,1 2,2 1,0 2,22-14,94-30,-124 61</inkml:trace>
  <inkml:trace contextRef="#ctx0" brushRef="#br0" timeOffset="10836.284">11740 391,'0'0</inkml:trace>
  <inkml:trace contextRef="#ctx0" brushRef="#br0" timeOffset="11002.114">12136 24,'0'30,"-1"167,-15 94,4 98,2-317,10-72,-1 1,1 0,0 0,-1 0,1 0,0 0,0 0,0-1,-1 1,1 0,0 0,0 0,1 0,-1 0,0 0,0 0,0 0,0 0,1-1,-1 1,1 0,-1 0,0 0,1-1,-1 1,1 0,0 0,-1-1,1 1,-1 0,1-1,0 1,0-1,-1 1,1-1,0 1,0-1,0 0,0 1,-1-1,1 0,0 1,0-1,0 0,0 0,0 0,0 0,0 0,0 0,-1 0,1 0,0-1,0 1,0 0,0 0,0-1,13-3</inkml:trace>
  <inkml:trace contextRef="#ctx0" brushRef="#br0" timeOffset="11215.954">12418 787,'0'34,"0"15,0 0</inkml:trace>
  <inkml:trace contextRef="#ctx0" brushRef="#br0" timeOffset="11456.576">12531 278,'0'0</inkml:trace>
  <inkml:trace contextRef="#ctx0" brushRef="#br0" timeOffset="12503.6">14055 702,'-10'38,"-2"28,-1 6,4-8</inkml:trace>
  <inkml:trace contextRef="#ctx0" brushRef="#br0" timeOffset="12756.89">14083 364,'0'0</inkml:trace>
  <inkml:trace contextRef="#ctx0" brushRef="#br0" timeOffset="12902.66">14280 561,'1'31,"2"0,1 0,1-1,2 1,1-1,1-1,1 0,2 0,11 19,-22-45,0-1,0 1,1 0,-1-1,1 1,0-1,-1 1,1-1,0 0,1 0,-1 0,0 0,1 0,-1 0,1-1,-1 1,1-1,0 0,-1 0,1 0,0 0,0 0,0 0,0-1,0 0,0 1,0-1,0 0,0 0,0-1,0 1,0-1,0 1,-1-1,1 0,0 0,0 0,9-11,-1 0,0 0,0-1,-2 0,0 0,0-1,-1-1,2-5,9-15,50-138,-62 148</inkml:trace>
  <inkml:trace contextRef="#ctx0" brushRef="#br0" timeOffset="11800.981">12785 53,'11'88,"-4"1,-3 0,-5 0,-3-1,-4 1,-9 28,-27 84,43-200,1-1,-1 0,1 1,-1-1,1 1,-1-1,1 1,0-1,-1 1,1-1,0 1,0-1,0 1,-1 0,1-1,0 1,0-1,0 1,0 0,0-1,0 1,0-1,0 1,0 0,0-1,0 1,0 0,0-1,1 1,-1-1,0 1,0-1,1 1,-1-1,0 1,1-1,-1 1,1-1,-1 1,1-1,-1 1,0-1,1 0,0 1,-1-1,1 0,-1 0,1 1,-1-1,1 0,-1 0,1 0,0 1,-1-1,1 0,0 0,-1 0,1 0,-1 0,1 0,0-1,-1 1,1 0,33-26,-2-9,2 1,2 3,0 0,2 3,2 1,0 2,2 1,16-5,-52 26,1-1,0 1,-1 1,1-1,0 1,1 0,-1 1,0 0,0 0,1 1,-1-1,1 1,-1 1,0 0,1 0,-1 0,0 1,0 0,0 0,0 1,0 0,4 3,-9-1,0 0,-1 0,1 0,-1 1,0-1,-1 1,1-1,-1 1,0-1,0 1,-1-1,0 1,0-1,0 1,0-1,-1 0,0 0,0 0,-1 0,1 0,-1 0,0 0,0-1,0 0,-1 1,0-1,0-1,-3 4,-14 17,-1-1,-1-1,0-1,-2-1,0-1,-2-1,0-1,0-2,-2-1,0-1,-2 0,-41 16,53-24</inkml:trace>
  <inkml:trace contextRef="#ctx0" brushRef="#br0" timeOffset="12266.924">13208 984,'74'-33,"-2"-3,-1-3,-2-3,4-8,-63 42,0 1,-1-2,1 0,-2 0,1 0,-1-1,-1 0,0-1,0 0,-1 0,0 0,-1-1,-1 0,0 0,0 0,-1 0,0-1,-2 1,1-1,-1 1,-1-1,0-1,0 11,-1 1,1 0,0-1,-1 1,1 0,-1 0,0-1,1 1,-1 0,0 0,0 0,-1 0,1 0,0 0,-1 0,1 1,-1-1,0 0,1 1,-1 0,0-1,0 1,0 0,0 0,0 0,0 0,0 0,-1 0,1 0,0 1,0-1,-1 1,1 0,0 0,-1 0,1 0,0 0,0 0,-1 0,1 1,0-1,-1 1,1 0,0 0,0 0,0 0,0 0,0 0,0 0,-2 2,2-2,-1 0,0 1,0-1,1 1,-1-1,1 1,-1 0,1 0,0 0,-1 0,1 1,1-1,-1 1,0-1,0 1,1-1,0 1,-1 0,1 0,0 0,0 0,1 0,-1 0,0 0,1 0,0 0,0 0,0 0,0 0,0 0,1 0,-1 0,1 0,0 0,0 0,0 0,0 0,1-1,0 2,122 85,-119-85,0 1,0 0,-1 0,0 0,0 1,-1-1,1 1,-1 0,0 0,-1 0,1 1,-1-1,-1 1,1-1,-1 1,0-1,-1 1,1 0,-1 0,-1-1,1 1,-1 0,0-1,-1 1,0 2,-18 104,18-88</inkml:trace>
  <inkml:trace contextRef="#ctx0" brushRef="#br0" timeOffset="10319.647">11063 758,'4'25,"1"-1,0 0,2-1,1 1,1-1,1-1,13 21,-21-39,1-1,-1 0,1 1,0-1,0 0,1 0,-1-1,1 1,-1-1,1 1,0-1,0-1,0 1,0 0,0-1,0 0,0 0,0 0,1 0,-1-1,0 0,1 1,-1-2,0 1,1 0,-1-1,0 0,0 0,1 0,-1-1,0 1,0-1,0 0,-1 0,1 0,0-1,-1 1,0-1,1 0,0-1,14-11,0 0,0-2,-2 0,0-1,-1 0,0-1,-2-1,0-1,-2 1,0-2,-1 0,0-5,-1 3</inkml:trace>
  <inkml:trace contextRef="#ctx0" brushRef="#br0" timeOffset="10575.063">11656 787,'-5'34,"4"15,1 0</inkml:trace>
  <inkml:trace contextRef="#ctx0" brushRef="#br0" timeOffset="9417.419">9681 843,'36'-4,"0"-2,0-1,-1-2,0-1,-1-2,0-1,0-2,21-13,-51 26,0 1,0-1,0 0,0-1,-1 1,1-1,-1 0,0 0,0 0,0 0,0 0,0-1,0 1,-1-1,0 0,0 1,0-1,0 0,0-1,-1 1,0 0,0 0,0-1,0 1,-1 0,0-1,0 1,0 0,0-1,-1 1,1 0,-1-1,0 1,-1 0,1 0,-1 0,1 0,-1 0,-1 0,1 0,0 0,-1 1,0 0,0-1,0 1,0 0,-2-1,-2 0,0-1,-1 2,1-1,-1 1,0 0,0 1,0 0,0 0,0 1,-1 0,1 0,0 1,-1 0,1 0,0 1,0 0,-1 1,1 0,0 0,-7 3,-10 5,1 0,0 1,0 1,2 2,-1 0,1 1,9-6,0 1,0 0,1 0,0 1,1 1,0 0,1 1,0 0,1 0,0 1,2 0,-1 1,2-1,0 1,0 1,2-1,-2 8,6-19,0 1,0 0,1-1,-1 1,1-1,0 1,0-1,1 1,-1-1,1 0,0 0,0 0,0 0,1 0,0 0,-1 0,1-1,0 0,1 1,-1-1,1 0,-1 0,1-1,0 1,0-1,0 0,0 0,0 0,4 0,134 28,112-28,-217-6,-1-1,0-2,0-2,-1-1,23-11,-33 11</inkml:trace>
  <inkml:trace contextRef="#ctx0" brushRef="#br0" timeOffset="10022.938">10725 645,'-14'1,"-1"-1,1 2,0 0,0 1,0 0,0 1,1 1,-1 0,1 1,0 0,1 1,0 0,-7 6,10-8,0-1,1 2,-1-1,1 2,0-1,0 1,1 0,0 0,0 1,1 0,0 0,0 1,1-1,0 1,0 1,-2 7,7-15,-1 0,1 0,-1 0,1 0,0 0,0 0,0 0,0 0,0 0,1 0,-1 0,0 0,1 0,0 0,-1 0,1 0,0 0,0 0,0 0,0-1,1 1,-1 0,0-1,1 1,-1-1,1 1,-1-1,1 0,0 0,-1 0,1 0,0 0,0 0,0 0,0 0,0-1,0 1,0-1,0 1,0-1,0 0,0 0,0 0,1 0,92-14,128-109,-222 122,-1 1,0-1,1 0,-1 1,1-1,-1 1,1-1,-1 1,1-1,-1 1,1-1,-1 1,1-1,0 1,-1 0,1-1,0 1,-1 0,1 0,0-1,0 1,-1 0,1 0,0 0,-1 0,1 0,0 0,0 0,-1 0,1 0,0 0,0 0,-1 1,1-1,0 0,-1 1,1-1,0 0,-1 1,1-1,-1 0,1 1,0-1,-1 1,1 0,-1-1,1 1,-1-1,0 1,1 0,-1-1,0 1,1 0,-1-1,0 1,0 0,1-1,-1 1,0 0,0 0,0-1,0 1,0 0,0 0,0-1,-12 55,9-47,-121 307,95-242,7-22,1 0,3 2,2 0,3 1,2 1,2 0,-1 41,11-50,-3-70,-2 0,0 0,-2 0,0 1,-2 0,-1 0,0 0,-2 1,0 1,-2 0,0 0,-1 2,-1 0,-1 0,-4-2,-12-8,31 28,1 1,0-1,1 0,-1 1,0-1,0 1,0-1,0 1,0-1,0 0,1 1,-1-1,0 1,1-1,-1 1,0-1,1 1,-1 0,0-1,1 1,-1-1,1 1,-1 0,1-1,-1 1,1 0,-1-1,1 1,-1 0,1 0,-1 0,1 0,-1-1,1 1,0 0,-1 0,1 0,-1 0,1 0,-1 0,1 0,0 0,-1 1,1-1,-1 0,1 0,-1 0,1 1,0-1,3 0,236-62,-210 50,-7 0</inkml:trace>
  <inkml:trace contextRef="#ctx0" brushRef="#br0" timeOffset="8355.364">8297 618,'-19'22,"0"2,2 1,1 0,1 1,1 1,1 0,1 1,2 0,1 0,-2 12,11-36,-1-1,1 1,0-1,0 1,0-1,0 1,0-1,1 1,0-1,-1 1,1-1,1 0,-1 1,0-1,1 0,0 0,-1 0,1 0,0 0,1-1,-1 1,0-1,1 1,0-1,-1 0,1 0,0 0,0 0,0 0,0-1,1 1,-1-1,0 0,1 0,-1 0,0 0,1-1,-1 0,1 1,-1-1,1 0,-1-1,1 1,-1-1,1 1,-1-1,1 0,-1 0,0-1,0 1,0-1,1 1,4-2,-1-1,1 0,-1 0,0 0,0 0,0-1,-1-1,0 1,0-1,0 0,0 0,-1-1,0 1,-1-1,1 0,-1-1,-1 1,1-1,-1 1,0-1,-1 0,0 0,-1 0,1-1,-1 1,-1 0,0-1,0-1,-15-132,8 118</inkml:trace>
  <inkml:trace contextRef="#ctx0" brushRef="#br0" timeOffset="8588.276">8580 1012,'4'-38,"12"-23,3-5,3 4,3 7,1 13,-3 9,-1 5,1 8,1 7,1 0,-4 4</inkml:trace>
  <inkml:trace contextRef="#ctx0" brushRef="#br0" timeOffset="6610.006">4854 618,'-1'1,"-7"16,1 0,0 1,2 0,-1 0,2 0,1 1,0-1,1 1,1 0,1 0,1-1,0 1,2 1,-3-18,1 0,-1 0,1 1,-1-1,1 0,0 0,0 0,0 0,0 0,0 0,1 0,-1 0,1-1,-1 1,1 0,-1-1,1 1,0-1,0 0,0 1,0-1,0 0,0 0,0 0,0-1,0 1,0 0,1-1,-1 1,0-1,0 0,1 0,-1 0,0 0,0 0,1 0,-1-1,0 1,0-1,1 0,-1 1,0-1,0 0,8-4,-1-1,0 0,0-1,0 0,-1 0,1 0,-2-1,1-1,-1 1,-1-1,0 0,0-1,0 1,-1-1,-1 0,0-1,0 1,-1-1,0 1,-1-1,0 0,-1 0,0 0,-1 0,0 0,-1 0,-1-11,1 20,1-1,-1 0,0 1,1-1,-1 1,-1-1,1 1,0-1,0 1,-1 0,0-1,1 1,-1 0,0 0,0 0,0 1,0-1,0 0,-1 1,1-1,-1 1,1 0,-1 0,1 0,-1 0,1 0,-1 0,0 1,1 0,-1-1,0 1,0 0,1 0,-1 0,0 1,1-1,-1 1,0-1,1 1,-1 0,0 0,-1 1,-15 3</inkml:trace>
  <inkml:trace contextRef="#ctx0" brushRef="#br0" timeOffset="6852.154">5193 871,'132'-181,"-83"138,-48 44,0-1,0 1,0-1,0 1,0-1,0 1,0-1,0 1,-1 0,1 0,0-1,0 1,-1 0,1 0,0 0,-1 0,1 0,-1 0,1 0,-1 0,1 0,-1 0,0 0,0 0,0 0,1 0,-1 0,0 0,0 1,0-1,0 0,-1 0,1 0,0 0,0 0,-1 0,1 0,-1 0,1 0,-1 0,1 0,-1 0,1 0,-1 0,0 0,0-1,0 1,-1 8,2-5,-1 0,0-1,1 1,0 0,0 0,0 0,1 0,-1-1,1 1,0 0,0 0,0-1,0 1,1 0,-1-1,1 0,0 1,0-1,0 0,1 0,-1 0,1 0,0 0,-1-1,1 1,0-1,1 0,-1 0,0 0,1 0,-1-1,1 1,-1-1,1 0,2 1,3 0,-1 0,1-1,-1 0,1-1,-1 0,1 0,0 0,-1-1,1-1,-1 1,0-2,1 1,-1-1,0 0,6-4,79-81,-90 84,14-16</inkml:trace>
  <inkml:trace contextRef="#ctx0" brushRef="#br0" timeOffset="5099.593">3585 645,'-5'43,"-2"29,1 7,6-10,3-12,1-16</inkml:trace>
  <inkml:trace contextRef="#ctx0" brushRef="#br0" timeOffset="5251.228">3612 335,'0'0</inkml:trace>
  <inkml:trace contextRef="#ctx0" brushRef="#br0" timeOffset="5581.814">4008 53,'-19'211,"8"100,42-11,-31-282,-1-12,1 1,0 0,0 0,0 0,1 0,0-1,0 1,1 0,0-1,0 1,1-1,2 6,0-32,-10 7</inkml:trace>
  <inkml:trace contextRef="#ctx0" brushRef="#br0" timeOffset="5820.422">3782 618,'33'0,"27"0,6 0,3 0,-7 0,-8 0,-9 0,-7 0,-5 0,-9 4,-3 2,0 0,1-1,-4-1</inkml:trace>
  <inkml:trace contextRef="#ctx0" brushRef="#br0" timeOffset="6066.252">4487 815,'14'24,"6"-2,-2-4</inkml:trace>
  <inkml:trace contextRef="#ctx0" brushRef="#br0" timeOffset="6341.057">4516 391</inkml:trace>
  <inkml:trace contextRef="#ctx0" brushRef="#br0" timeOffset="3482.6">1496 731,'-20'6,"0"2,0 0,1 2,0 0,0 1,2 1,-1 0,1 1,-6 8,19-16,0 0,0 0,0 0,1 1,0 0,0-1,0 1,1 0,0 1,0-1,0 0,1 1,0-1,0 0,1 1,-1-1,2 1,-1 0,1-1,0 0,0 1,0-1,1 0,0 1,1-1,-1 0,1 0,0-1,0 1,1-1,0 1,0-1,0 0,1-1,-1 1,1-1,0 0,1 0,-1 0,0-1,1 0,0 0,0 0,0-1,0 0,5 1,-2 0,0 0,0-1,1-1,-1 1,1-2,-1 1,1-1,-1-1,1 0,-1 0,1-1,-1 0,0 0,0-1,0 0,0-1,0 0,-1-1,0 1,0-2,0 1,0-1,-1 0,0-1,0 1,-1-1,0-1,0 1,-1-1,0 0,0-1,0 1,-1-1,-1 0,0 0,0 0,0 0,-1 0,-1-1,1-3,-1 6,0 0,0 0,-1 0,0 0,0 0,0 0,-1 0,0 0,-1 0,1 0,-1 0,-1 0,1 1,-1-1,-1 1,1 0,-1-1,0 2,0-1,-1 0,1 1,-1 0,0 0,-1 0,1 1,-1 0,0 0,0 0,-1 1,1 0,-1 0,-4-1,0 0,0 1,-1 1,0 0,1 0,-1 1,0 1,0 0,0 0,0 2,1-1,-6 2,-8 5</inkml:trace>
  <inkml:trace contextRef="#ctx0" brushRef="#br0" timeOffset="4185.024">2004 702,'-78'119,"61"-87,-70 148,88-181,-1 1,1 0,-1 0,1 0,-1 0,1 0,-1 0,1 0,-1 0,1 0,-1 0,1 0,-1 0,1 1,-1-1,1 0,-1 0,1 0,-1 1,1-1,-1 0,0 1,1-1,-1 0,0 1,1-1,-1 0,0 1,1-1,-1 1,0-1,0 0,1 1,-1-1,0 1,0-1,0 1,0-1,0 1,1-1,-1 1,0-1,0 1,0-1,0 1,-1-1,1 1,0-1,0 1,0-1,0 1,0-1,-1 1,1-1,0 0,0 1,-1-1,1 1,0-1,-1 0,1 1,-1-1,33-27,145-264,-125 234,-51 58,1-1,-1 0,0 0,1 1,-1-1,0 0,0 1,1-1,-1 1,0 0,0-1,0 1,0 0,0 0,0 0,0 0,0 0,0 0,0 0,-1 0,1 0,0 0,-1 0,1 1,0-1,-1 0,0 0,1 1,-1-1,0 0,1 1,-1-1,0 0,0 1,0-1,0 0,-1 1,1-1,0 0,-1 0,1 1,0-1,-1 1,1 0,-2 78,1-61,0 0,1 0,0 0,2 0,0-1,2 1,1 3,-5-19,1 0,0 0,0 0,0-1,1 1,-1 0,1 0,-1-1,1 1,0-1,0 0,0 1,0-1,1 0,-1 0,0 0,1-1,0 1,-1-1,1 1,0-1,0 0,0 0,0 0,0 0,0-1,0 1,0-1,0 1,0-1,0 0,0-1,1 1,4-1,-1-1,1 0,-1 0,0-1,0 0,0 0,-1 0,1-1,-1 0,0-1,0 1,0-1,0-1,11-13,-2-1,-1 0,0-1,-2-1,0 0,-1 0,-2-2,0 1,-1-4,-2 11,12-40,-12 32</inkml:trace>
  <inkml:trace contextRef="#ctx0" brushRef="#br0" timeOffset="4915.58">2765 731,'-16'14,"0"1,1 1,1 0,0 1,1 1,1 0,1 1,0 0,2 1,0 0,1 0,-4 18,11-34,1-1,0 1,0-1,0 1,0-1,1 1,-1-1,1 1,0-1,0 1,0-1,0 0,1 0,-1 0,1 1,0-1,0-1,0 1,0 0,1 0,-1-1,1 0,-1 1,1-1,0 0,0 0,0 0,0-1,0 1,1-1,-1 0,0 0,1 0,-1 0,1 0,-1-1,1 1,-1-1,1 0,-1 0,1-1,-1 1,1-1,0 0,19-4,0-2,-1 0,0-1,0-2,-1 0,-1-1,0-1,0-1,-1-1,-1-1,0 0,2-5,14-8,-2-2,-1-1,-2-1,-1-2,-1-1,-2-1,-2-1,2-6,-17 27,0 0,-1 0,-1-1,0 0,-1-1,-1 1,-1-1,0 0,-1 0,-1 0,-1 0,-1 0,0 1,-1-1,-1 0,-1 0,-1 1,0 0,-1 0,-1 0,-1-1,3 9,-1-1,-1 1,1 0,-2 0,1 1,-1 0,0 0,-1 1,0 0,0 0,-1 1,1 0,-1 1,-1 0,1 1,-1 0,1 0,-1 1,0 1,0 0,-1 0,1 1,0 1,-1-1,1 2,0 0,-8 2,13-2,0 0,0 1,0 0,1 1,-1-1,1 1,0 0,-1 0,2 1,-1 0,0-1,1 2,-1-1,1 0,0 1,1 0,-1 0,1 0,0 0,0 1,1-1,-1 1,1-1,0 1,1 0,0 0,0 0,0 0,0 0,1 0,0 0,0 2,1 20,0 1,2-1,2 0,0 0,2 0,0-1,2 0,1 0,2-1,0 0,2-1,0-1,2 0,12 14,-7-9,1-1,2 0,0-2,2-1,1-1,1-1,12 7,-19-18,-1-4</inkml:trace>
  <inkml:trace contextRef="#ctx0" brushRef="#br0" timeOffset="13450.873">14902 871,'338'-275,"-267"233,-70 43,0-1,-1 1,1-1,0 1,-1 0,1-1,0 1,-1 0,1-1,-1 1,1 0,-1 0,0-1,1 1,-1 0,0 0,1 0,-1 0,0 0,0 0,0-1,0 1,0 0,0 0,0 0,0 0,0 0,0 0,-1 0,1-1,0 1,-1 0,1 0,0 0,-1 0,1-1,-1 1,1 0,-1-1,0 1,1 0,-1-1,-1 8,0-5,0-1,1 1,0 0,0 0,0 0,0 0,0 0,0 0,1 0,0 0,-1 0,1 0,0 0,1 1,-1-1,0 0,1 0,0 0,0 0,0 0,0 0,0-1,0 1,1 0,-1 0,1-1,0 1,0-1,0 0,0 1,0-1,1 0,-1 0,1 0,-1-1,1 1,0-1,-1 1,1-1,0 0,1 1,11-2,0-1,0 0,0 0,-1-2,1 0,-1 0,0-1,0-1,0-1,0 0,-1 0,0-2,-1 1,9-8,19-7,-24 13,-10 5,1-1,0 1,1 0,-1 1,1 0,0 0,-1 1,1 0,0 0,0 0,1 1,-1 1,0-1,4 2,-10 0,1 1,-1 0,0 0,0 0,0 1,-1-1,1 0,0 1,-1-1,0 1,1 0,-1-1,0 1,0 0,-1 0,1-1,-1 1,1 0,-1 0,0 0,0 0,0 0,0 0,-1 0,1-1,-1 1,0 0,1 0,-1 0,-1-1,1 1,-1 0,0 12,0-7,-6 140,8-143,1-1,-1 1,1 0,1 0,-1-1,0 1,1-1,0 1,0-1,0 0,1 0,-1 0,1 0,0 0,0-1,1 1,-1-1,1 0,-1 0,1 0,0 0,0-1,0 1,1-1,-1 0,0-1,1 1,4 1,43 2,-28-5</inkml:trace>
  <inkml:trace contextRef="#ctx0" brushRef="#br0" timeOffset="19453.074">1 1520,'104'-21,"2"5,0 5,1 4,83 6,210-28,850 30,-700-2,-218-27,425 29,-393-29,85-1,-121 18,-121-5,0 10,12 9,-12-1,387-3,-190-26,797 27,1014 0,-1710 27,804-26,-896-12,525-8,-633 21,1183-2,-1196-30,-93 32,-80 23,-98-23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7:2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53,'-8'-6,"0"0,-1 0,0 1,0 0,0 1,-1 0,1 0,-1 1,0 0,0 1,0 0,0 1,-1 0,1 0,0 1,-1 0,1 1,0 1,0-1,0 1,0 1,0 0,0 0,0 1,-3 3,-36 22,3 3,0 2,2 1,2 3,2 1,1 2,-27 38,48-61,2 2,0 0,1 0,1 1,1 1,1 1,1 0,1 0,1 1,1 0,1 0,1 1,1 0,2 0,0 1,2-1,0 6,3-21,0 0,0 0,1 0,0 0,0 0,1 0,1-1,0 0,0 0,1 0,0-1,0 0,1 0,0 0,0-1,1 0,0 0,0-1,0 0,1 0,0-1,5 2,14 6,1-1,0-1,1-1,0-1,0-2,28 2,-27-5,1-2,-1-1,0-2,1-1,-1-2,0 0,0-2,0-2,-1-1,0-1,-1-1,0-2,2-3,-4 4,-3 3</inkml:trace>
  <inkml:trace contextRef="#ctx0" brushRef="#br0" timeOffset="7120.599">6068 504,'-8'3,"0"0,0 1,1 0,-1 0,1 0,0 1,0 0,1 0,-1 1,1 0,0 0,1 0,0 1,0 0,0 0,1 0,0 0,0 1,0 0,1 1,4-4,0 0,0 1,1-1,-1 0,1 0,1 0,-1 0,1-1,-1 1,1-1,1 1,-1-1,0 0,1 0,0 0,0-1,0 1,2-1,17 22,-19-22,1 1,-2 0,1 1,0-1,-1 1,0-1,0 1,-1 0,1 0,-1 0,0 0,0 1,-1-1,1 0,-1 1,0 0,-1-1,1 1,-1-1,0 1,-1-1,0 1,1 0,-2-1,1 1,0-1,-1 0,0 0,-1 1,1-1,-1-1,0 1,0 0,-1 1,-73 31,51-32</inkml:trace>
  <inkml:trace contextRef="#ctx0" brushRef="#br0" timeOffset="8084.928">7225 364,'48'-4,"-1"-3,0-1,0-2,-1-3,0-1,43-20,-75 28,12-2,1-2,-2-2,1 0,-2-1,0-2,0 0,-2-2,0 0,0-1,11-15,-32 32,-1 0,0 0,1 0,-1 0,0 0,1 0,-1 0,0 0,1 0,-1 0,1 0,-1 0,1 0,0 0,-1 1,1-1,0 0,0 0,-1 1,1-1,0 1,0-1,0 1,0-1,0 1,0-1,0 1,0 0,0-1,0 1,0 0,0 0,0 0,0 0,0 0,0 0,0 0,0 0,0 0,0 1,0-1,0 0,0 1,0-1,0 0,0 1,0-1,-1 1,1 0,0-1,0 1,0 0,-1-1,1 1,0 0,-1 0,1 0,3 141,-7-42,-3 0,-21 96,15-113,-4-1,-4-1,-3 0,-4-2,-3-1,-3-2,-4 0,-8 6,34-64,-1-1,0 0,-2-1,1 0,-2-1,0-1,-1 0,0-2,-1 1,0-2,-1 0,-1-1,1-1,-4 0,18-8,0 0,0 0,-1-1,1 1,-1-1,1 0,0 0,-1 0,1-1,-1 0,1 0,0 0,0 0,-1-1,1 1,0-1,0 0,1 0,-1-1,0 1,1-1,-1 0,1 0,0 0,0 0,0-1,0 1,1-1,-1 1,1-1,0 0,0 0,1 0,-1 0,1-1,0 1,0 0,0-1,0 1,-2-20,0 0,2 0,0 0,2 0,1-1,0 1,2 1,1-1,1 1,1-1,1 2,0-1,2 1,1 0,1 1,0 1,2 0,0 0,9-7,5-4,1 2,2 1,0 2,22-14,94-30,-124 61</inkml:trace>
  <inkml:trace contextRef="#ctx0" brushRef="#br0" timeOffset="10836.284">11740 391,'0'0</inkml:trace>
  <inkml:trace contextRef="#ctx0" brushRef="#br0" timeOffset="11002.114">12136 24,'0'30,"-1"167,-15 94,4 98,2-317,10-72,-1 1,1 0,0 0,-1 0,1 0,0 0,0 0,0-1,-1 1,1 0,0 0,0 0,1 0,-1 0,0 0,0 0,0 0,0 0,1-1,-1 1,1 0,-1 0,0 0,1-1,-1 1,1 0,0 0,-1-1,1 1,-1 0,1-1,0 1,0-1,-1 1,1-1,0 1,0-1,0 0,0 1,-1-1,1 0,0 1,0-1,0 0,0 0,0 0,0 0,0 0,0 0,-1 0,1 0,0-1,0 1,0 0,0 0,0-1,13-3</inkml:trace>
  <inkml:trace contextRef="#ctx0" brushRef="#br0" timeOffset="11215.954">12418 787,'0'34,"0"15,0 0</inkml:trace>
  <inkml:trace contextRef="#ctx0" brushRef="#br0" timeOffset="11456.576">12531 278,'0'0</inkml:trace>
  <inkml:trace contextRef="#ctx0" brushRef="#br0" timeOffset="12503.6">14055 702,'-10'38,"-2"28,-1 6,4-8</inkml:trace>
  <inkml:trace contextRef="#ctx0" brushRef="#br0" timeOffset="12756.89">14083 364,'0'0</inkml:trace>
  <inkml:trace contextRef="#ctx0" brushRef="#br0" timeOffset="12902.66">14280 561,'1'31,"2"0,1 0,1-1,2 1,1-1,1-1,1 0,2 0,11 19,-22-45,0-1,0 1,1 0,-1-1,1 1,0-1,-1 1,1-1,0 0,1 0,-1 0,0 0,1 0,-1 0,1-1,-1 1,1-1,0 0,-1 0,1 0,0 0,0 0,0 0,0-1,0 0,0 1,0-1,0 0,0 0,0-1,0 1,0-1,0 1,-1-1,1 0,0 0,0 0,9-11,-1 0,0 0,0-1,-2 0,0 0,0-1,-1-1,2-5,9-15,50-138,-62 148</inkml:trace>
  <inkml:trace contextRef="#ctx0" brushRef="#br0" timeOffset="11800.981">12785 53,'11'88,"-4"1,-3 0,-5 0,-3-1,-4 1,-9 28,-27 84,43-200,1-1,-1 0,1 1,-1-1,1 1,-1-1,1 1,0-1,-1 1,1-1,0 1,0-1,0 1,-1 0,1-1,0 1,0-1,0 1,0 0,0-1,0 1,0-1,0 1,0 0,0-1,0 1,0 0,0-1,1 1,-1-1,0 1,0-1,1 1,-1-1,0 1,1-1,-1 1,1-1,-1 1,1-1,-1 1,0-1,1 0,0 1,-1-1,1 0,-1 0,1 1,-1-1,1 0,-1 0,1 0,0 1,-1-1,1 0,0 0,-1 0,1 0,-1 0,1 0,0-1,-1 1,1 0,33-26,-2-9,2 1,2 3,0 0,2 3,2 1,0 2,2 1,16-5,-52 26,1-1,0 1,-1 1,1-1,0 1,1 0,-1 1,0 0,0 0,1 1,-1-1,1 1,-1 1,0 0,1 0,-1 0,0 1,0 0,0 0,0 1,0 0,4 3,-9-1,0 0,-1 0,1 0,-1 1,0-1,-1 1,1-1,-1 1,0-1,0 1,-1-1,0 1,0-1,0 1,0-1,-1 0,0 0,0 0,-1 0,1 0,-1 0,0 0,0-1,0 0,-1 1,0-1,0-1,-3 4,-14 17,-1-1,-1-1,0-1,-2-1,0-1,-2-1,0-1,0-2,-2-1,0-1,-2 0,-41 16,53-24</inkml:trace>
  <inkml:trace contextRef="#ctx0" brushRef="#br0" timeOffset="12266.924">13208 984,'74'-33,"-2"-3,-1-3,-2-3,4-8,-63 42,0 1,-1-2,1 0,-2 0,1 0,-1-1,-1 0,0-1,0 0,-1 0,0 0,-1-1,-1 0,0 0,0 0,-1 0,0-1,-2 1,1-1,-1 1,-1-1,0-1,0 11,-1 1,1 0,0-1,-1 1,1 0,-1 0,0-1,1 1,-1 0,0 0,0 0,-1 0,1 0,0 0,-1 0,1 1,-1-1,0 0,1 1,-1 0,0-1,0 1,0 0,0 0,0 0,0 0,0 0,-1 0,1 0,0 1,0-1,-1 1,1 0,0 0,-1 0,1 0,0 0,0 0,-1 0,1 1,0-1,-1 1,1 0,0 0,0 0,0 0,0 0,0 0,0 0,-2 2,2-2,-1 0,0 1,0-1,1 1,-1-1,1 1,-1 0,1 0,0 0,-1 0,1 1,1-1,-1 1,0-1,0 1,1-1,0 1,-1 0,1 0,0 0,0 0,1 0,-1 0,0 0,1 0,0 0,0 0,0 0,0 0,0 0,1 0,-1 0,1 0,0 0,0 0,0 0,0 0,1-1,0 2,122 85,-119-85,0 1,0 0,-1 0,0 0,0 1,-1-1,1 1,-1 0,0 0,-1 0,1 1,-1-1,-1 1,1-1,-1 1,0-1,-1 1,1 0,-1 0,-1-1,1 1,-1 0,0-1,-1 1,0 2,-18 104,18-88</inkml:trace>
  <inkml:trace contextRef="#ctx0" brushRef="#br0" timeOffset="10319.647">11063 758,'4'25,"1"-1,0 0,2-1,1 1,1-1,1-1,13 21,-21-39,1-1,-1 0,1 1,0-1,0 0,1 0,-1-1,1 1,-1-1,1 1,0-1,0-1,0 1,0 0,0-1,0 0,0 0,0 0,1 0,-1-1,0 0,1 1,-1-2,0 1,1 0,-1-1,0 0,0 0,1 0,-1-1,0 1,0-1,0 0,-1 0,1 0,0-1,-1 1,0-1,1 0,0-1,14-11,0 0,0-2,-2 0,0-1,-1 0,0-1,-2-1,0-1,-2 1,0-2,-1 0,0-5,-1 3</inkml:trace>
  <inkml:trace contextRef="#ctx0" brushRef="#br0" timeOffset="10575.063">11656 787,'-5'34,"4"15,1 0</inkml:trace>
  <inkml:trace contextRef="#ctx0" brushRef="#br0" timeOffset="9417.419">9681 843,'36'-4,"0"-2,0-1,-1-2,0-1,-1-2,0-1,0-2,21-13,-51 26,0 1,0-1,0 0,0-1,-1 1,1-1,-1 0,0 0,0 0,0 0,0 0,0-1,0 1,-1-1,0 0,0 1,0-1,0 0,0-1,-1 1,0 0,0 0,0-1,0 1,-1 0,0-1,0 1,0 0,0-1,-1 1,1 0,-1-1,0 1,-1 0,1 0,-1 0,1 0,-1 0,-1 0,1 0,0 0,-1 1,0 0,0-1,0 1,0 0,-2-1,-2 0,0-1,-1 2,1-1,-1 1,0 0,0 1,0 0,0 0,0 1,-1 0,1 0,0 1,-1 0,1 0,0 1,0 0,-1 1,1 0,0 0,-7 3,-10 5,1 0,0 1,0 1,2 2,-1 0,1 1,9-6,0 1,0 0,1 0,0 1,1 1,0 0,1 1,0 0,1 0,0 1,2 0,-1 1,2-1,0 1,0 1,2-1,-2 8,6-19,0 1,0 0,1-1,-1 1,1-1,0 1,0-1,1 1,-1-1,1 0,0 0,0 0,0 0,1 0,0 0,-1 0,1-1,0 0,1 1,-1-1,1 0,-1 0,1-1,0 1,0-1,0 0,0 0,0 0,4 0,134 28,112-28,-217-6,-1-1,0-2,0-2,-1-1,23-11,-33 11</inkml:trace>
  <inkml:trace contextRef="#ctx0" brushRef="#br0" timeOffset="10022.938">10725 645,'-14'1,"-1"-1,1 2,0 0,0 1,0 0,0 1,1 1,-1 0,1 1,0 0,1 1,0 0,-7 6,10-8,0-1,1 2,-1-1,1 2,0-1,0 1,1 0,0 0,0 1,1 0,0 0,0 1,1-1,0 1,0 1,-2 7,7-15,-1 0,1 0,-1 0,1 0,0 0,0 0,0 0,0 0,0 0,1 0,-1 0,0 0,1 0,0 0,-1 0,1 0,0 0,0 0,0 0,0-1,1 1,-1 0,0-1,1 1,-1-1,1 1,-1-1,1 0,0 0,-1 0,1 0,0 0,0 0,0 0,0 0,0-1,0 1,0-1,0 1,0-1,0 0,0 0,0 0,1 0,92-14,128-109,-222 122,-1 1,0-1,1 0,-1 1,1-1,-1 1,1-1,-1 1,1-1,-1 1,1-1,-1 1,1-1,0 1,-1 0,1-1,0 1,-1 0,1 0,0-1,0 1,-1 0,1 0,0 0,-1 0,1 0,0 0,0 0,-1 0,1 0,0 0,0 0,-1 1,1-1,0 0,-1 1,1-1,0 0,-1 1,1-1,-1 0,1 1,0-1,-1 1,1 0,-1-1,1 1,-1-1,0 1,1 0,-1-1,0 1,1 0,-1-1,0 1,0 0,1-1,-1 1,0 0,0 0,0-1,0 1,0 0,0 0,0-1,-12 55,9-47,-121 307,95-242,7-22,1 0,3 2,2 0,3 1,2 1,2 0,-1 41,11-50,-3-70,-2 0,0 0,-2 0,0 1,-2 0,-1 0,0 0,-2 1,0 1,-2 0,0 0,-1 2,-1 0,-1 0,-4-2,-12-8,31 28,1 1,0-1,1 0,-1 1,0-1,0 1,0-1,0 1,0-1,0 0,1 1,-1-1,0 1,1-1,-1 1,0-1,1 1,-1 0,0-1,1 1,-1-1,1 1,-1 0,1-1,-1 1,1 0,-1-1,1 1,-1 0,1 0,-1 0,1 0,-1-1,1 1,0 0,-1 0,1 0,-1 0,1 0,-1 0,1 0,0 0,-1 1,1-1,-1 0,1 0,-1 0,1 1,0-1,3 0,236-62,-210 50,-7 0</inkml:trace>
  <inkml:trace contextRef="#ctx0" brushRef="#br0" timeOffset="8355.364">8297 618,'-19'22,"0"2,2 1,1 0,1 1,1 1,1 0,1 1,2 0,1 0,-2 12,11-36,-1-1,1 1,0-1,0 1,0-1,0 1,0-1,1 1,0-1,-1 1,1-1,1 0,-1 1,0-1,1 0,0 0,-1 0,1 0,0 0,1-1,-1 1,0-1,1 1,0-1,-1 0,1 0,0 0,0 0,0 0,0-1,1 1,-1-1,0 0,1 0,-1 0,0 0,1-1,-1 0,1 1,-1-1,1 0,-1-1,1 1,-1-1,1 1,-1-1,1 0,-1 0,0-1,0 1,0-1,1 1,4-2,-1-1,1 0,-1 0,0 0,0 0,0-1,-1-1,0 1,0-1,0 0,0 0,-1-1,0 1,-1-1,1 0,-1-1,-1 1,1-1,-1 1,0-1,-1 0,0 0,-1 0,1-1,-1 1,-1 0,0-1,0-1,-15-132,8 118</inkml:trace>
  <inkml:trace contextRef="#ctx0" brushRef="#br0" timeOffset="8588.276">8580 1012,'4'-38,"12"-23,3-5,3 4,3 7,1 13,-3 9,-1 5,1 8,1 7,1 0,-4 4</inkml:trace>
  <inkml:trace contextRef="#ctx0" brushRef="#br0" timeOffset="6610.006">4854 618,'-1'1,"-7"16,1 0,0 1,2 0,-1 0,2 0,1 1,0-1,1 1,1 0,1 0,1-1,0 1,2 1,-3-18,1 0,-1 0,1 1,-1-1,1 0,0 0,0 0,0 0,0 0,0 0,1 0,-1 0,1-1,-1 1,1 0,-1-1,1 1,0-1,0 0,0 1,0-1,0 0,0 0,0 0,0-1,0 1,0 0,1-1,-1 1,0-1,0 0,1 0,-1 0,0 0,0 0,1 0,-1-1,0 1,0-1,1 0,-1 1,0-1,0 0,8-4,-1-1,0 0,0-1,0 0,-1 0,1 0,-2-1,1-1,-1 1,-1-1,0 0,0-1,0 1,-1-1,-1 0,0-1,0 1,-1-1,0 1,-1-1,0 0,-1 0,0 0,-1 0,0 0,-1 0,-1-11,1 20,1-1,-1 0,0 1,1-1,-1 1,-1-1,1 1,0-1,0 1,-1 0,0-1,1 1,-1 0,0 0,0 0,0 1,0-1,0 0,-1 1,1-1,-1 1,1 0,-1 0,1 0,-1 0,1 0,-1 0,0 1,1 0,-1-1,0 1,0 0,1 0,-1 0,0 1,1-1,-1 1,0-1,1 1,-1 0,0 0,-1 1,-15 3</inkml:trace>
  <inkml:trace contextRef="#ctx0" brushRef="#br0" timeOffset="6852.154">5193 871,'132'-181,"-83"138,-48 44,0-1,0 1,0-1,0 1,0-1,0 1,0-1,0 1,-1 0,1 0,0-1,0 1,-1 0,1 0,0 0,-1 0,1 0,-1 0,1 0,-1 0,1 0,-1 0,0 0,0 0,0 0,1 0,-1 0,0 0,0 1,0-1,0 0,-1 0,1 0,0 0,0 0,-1 0,1 0,-1 0,1 0,-1 0,1 0,-1 0,1 0,-1 0,0 0,0-1,0 1,-1 8,2-5,-1 0,0-1,1 1,0 0,0 0,0 0,1 0,-1-1,1 1,0 0,0 0,0-1,0 1,1 0,-1-1,1 0,0 1,0-1,0 0,1 0,-1 0,1 0,0 0,-1-1,1 1,0-1,1 0,-1 0,0 0,1 0,-1-1,1 1,-1-1,1 0,2 1,3 0,-1 0,1-1,-1 0,1-1,-1 0,1 0,0 0,-1-1,1-1,-1 1,0-2,1 1,-1-1,0 0,6-4,79-81,-90 84,14-16</inkml:trace>
  <inkml:trace contextRef="#ctx0" brushRef="#br0" timeOffset="5099.593">3585 645,'-5'43,"-2"29,1 7,6-10,3-12,1-16</inkml:trace>
  <inkml:trace contextRef="#ctx0" brushRef="#br0" timeOffset="5251.228">3612 335,'0'0</inkml:trace>
  <inkml:trace contextRef="#ctx0" brushRef="#br0" timeOffset="5581.814">4008 53,'-19'211,"8"100,42-11,-31-282,-1-12,1 1,0 0,0 0,0 0,1 0,0-1,0 1,1 0,0-1,0 1,1-1,2 6,0-32,-10 7</inkml:trace>
  <inkml:trace contextRef="#ctx0" brushRef="#br0" timeOffset="5820.422">3782 618,'33'0,"27"0,6 0,3 0,-7 0,-8 0,-9 0,-7 0,-5 0,-9 4,-3 2,0 0,1-1,-4-1</inkml:trace>
  <inkml:trace contextRef="#ctx0" brushRef="#br0" timeOffset="6066.252">4487 815,'14'24,"6"-2,-2-4</inkml:trace>
  <inkml:trace contextRef="#ctx0" brushRef="#br0" timeOffset="6341.057">4516 391</inkml:trace>
  <inkml:trace contextRef="#ctx0" brushRef="#br0" timeOffset="3482.6">1496 731,'-20'6,"0"2,0 0,1 2,0 0,0 1,2 1,-1 0,1 1,-6 8,19-16,0 0,0 0,0 0,1 1,0 0,0-1,0 1,1 0,0 1,0-1,0 0,1 1,0-1,0 0,1 1,-1-1,2 1,-1 0,1-1,0 0,0 1,0-1,1 0,0 1,1-1,-1 0,1 0,0-1,0 1,1-1,0 1,0-1,0 0,1-1,-1 1,1-1,0 0,1 0,-1 0,0-1,1 0,0 0,0 0,0-1,0 0,5 1,-2 0,0 0,0-1,1-1,-1 1,1-2,-1 1,1-1,-1-1,1 0,-1 0,1-1,-1 0,0 0,0-1,0 0,0-1,0 0,-1-1,0 1,0-2,0 1,0-1,-1 0,0-1,0 1,-1-1,0-1,0 1,-1-1,0 0,0-1,0 1,-1-1,-1 0,0 0,0 0,0 0,-1 0,-1-1,1-3,-1 6,0 0,0 0,-1 0,0 0,0 0,0 0,-1 0,0 0,-1 0,1 0,-1 0,-1 0,1 1,-1-1,-1 1,1 0,-1-1,0 2,0-1,-1 0,1 1,-1 0,0 0,-1 0,1 1,-1 0,0 0,0 0,-1 1,1 0,-1 0,-4-1,0 0,0 1,-1 1,0 0,1 0,-1 1,0 1,0 0,0 0,0 2,1-1,-6 2,-8 5</inkml:trace>
  <inkml:trace contextRef="#ctx0" brushRef="#br0" timeOffset="4185.024">2004 702,'-78'119,"61"-87,-70 148,88-181,-1 1,1 0,-1 0,1 0,-1 0,1 0,-1 0,1 0,-1 0,1 0,-1 0,1 0,-1 0,1 1,-1-1,1 0,-1 0,1 0,-1 1,1-1,-1 0,0 1,1-1,-1 0,0 1,1-1,-1 0,0 1,1-1,-1 1,0-1,0 0,1 1,-1-1,0 1,0-1,0 1,0-1,0 1,1-1,-1 1,0-1,0 1,0-1,0 1,-1-1,1 1,0-1,0 1,0-1,0 1,0-1,-1 1,1-1,0 0,0 1,-1-1,1 1,0-1,-1 0,1 1,-1-1,33-27,145-264,-125 234,-51 58,1-1,-1 0,0 0,1 1,-1-1,0 0,0 1,1-1,-1 1,0 0,0-1,0 1,0 0,0 0,0 0,0 0,0 0,0 0,0 0,-1 0,1 0,0 0,-1 0,1 1,0-1,-1 0,0 0,1 1,-1-1,0 0,1 1,-1-1,0 0,0 1,0-1,0 0,-1 1,1-1,0 0,-1 0,1 1,0-1,-1 1,1 0,-2 78,1-61,0 0,1 0,0 0,2 0,0-1,2 1,1 3,-5-19,1 0,0 0,0 0,0-1,1 1,-1 0,1 0,-1-1,1 1,0-1,0 0,0 1,0-1,1 0,-1 0,0 0,1-1,0 1,-1-1,1 1,0-1,0 0,0 0,0 0,0 0,0-1,0 1,0-1,0 1,0-1,0 0,0-1,1 1,4-1,-1-1,1 0,-1 0,0-1,0 0,0 0,-1 0,1-1,-1 0,0-1,0 1,0-1,0-1,11-13,-2-1,-1 0,0-1,-2-1,0 0,-1 0,-2-2,0 1,-1-4,-2 11,12-40,-12 32</inkml:trace>
  <inkml:trace contextRef="#ctx0" brushRef="#br0" timeOffset="4915.58">2765 731,'-16'14,"0"1,1 1,1 0,0 1,1 1,1 0,1 1,0 0,2 1,0 0,1 0,-4 18,11-34,1-1,0 1,0-1,0 1,0-1,1 1,-1-1,1 1,0-1,0 1,0-1,0 0,1 0,-1 0,1 1,0-1,0-1,0 1,0 0,1 0,-1-1,1 0,-1 1,1-1,0 0,0 0,0 0,0-1,0 1,1-1,-1 0,0 0,1 0,-1 0,1 0,-1-1,1 1,-1-1,1 0,-1 0,1-1,-1 1,1-1,0 0,19-4,0-2,-1 0,0-1,0-2,-1 0,-1-1,0-1,0-1,-1-1,-1-1,0 0,2-5,14-8,-2-2,-1-1,-2-1,-1-2,-1-1,-2-1,-2-1,2-6,-17 27,0 0,-1 0,-1-1,0 0,-1-1,-1 1,-1-1,0 0,-1 0,-1 0,-1 0,-1 0,0 1,-1-1,-1 0,-1 0,-1 1,0 0,-1 0,-1 0,-1-1,3 9,-1-1,-1 1,1 0,-2 0,1 1,-1 0,0 0,-1 1,0 0,0 0,-1 1,1 0,-1 1,-1 0,1 1,-1 0,1 0,-1 1,0 1,0 0,-1 0,1 1,0 1,-1-1,1 2,0 0,-8 2,13-2,0 0,0 1,0 0,1 1,-1-1,1 1,0 0,-1 0,2 1,-1 0,0-1,1 2,-1-1,1 0,0 1,1 0,-1 0,1 0,0 0,0 1,1-1,-1 1,1-1,0 1,1 0,0 0,0 0,0 0,0 0,1 0,0 0,0 2,1 20,0 1,2-1,2 0,0 0,2 0,0-1,2 0,1 0,2-1,0 0,2-1,0-1,2 0,12 14,-7-9,1-1,2 0,0-2,2-1,1-1,1-1,12 7,-19-18,-1-4</inkml:trace>
  <inkml:trace contextRef="#ctx0" brushRef="#br0" timeOffset="13450.873">14902 871,'338'-275,"-267"233,-70 43,0-1,-1 1,1-1,0 1,-1 0,1-1,0 1,-1 0,1-1,-1 1,1 0,-1 0,0-1,1 1,-1 0,0 0,1 0,-1 0,0 0,0 0,0-1,0 1,0 0,0 0,0 0,0 0,0 0,0 0,-1 0,1-1,0 1,-1 0,1 0,0 0,-1 0,1-1,-1 1,1 0,-1-1,0 1,1 0,-1-1,-1 8,0-5,0-1,1 1,0 0,0 0,0 0,0 0,0 0,0 0,1 0,0 0,-1 0,1 0,0 0,1 1,-1-1,0 0,1 0,0 0,0 0,0 0,0 0,0-1,0 1,1 0,-1 0,1-1,0 1,0-1,0 0,0 1,0-1,1 0,-1 0,1 0,-1-1,1 1,0-1,-1 1,1-1,0 0,1 1,11-2,0-1,0 0,0 0,-1-2,1 0,-1 0,0-1,0-1,0-1,0 0,-1 0,0-2,-1 1,9-8,19-7,-24 13,-10 5,1-1,0 1,1 0,-1 1,1 0,0 0,-1 1,1 0,0 0,0 0,1 1,-1 1,0-1,4 2,-10 0,1 1,-1 0,0 0,0 0,0 1,-1-1,1 0,0 1,-1-1,0 1,1 0,-1-1,0 1,0 0,-1 0,1-1,-1 1,1 0,-1 0,0 0,0 0,0 0,0 0,-1 0,1-1,-1 1,0 0,1 0,-1 0,-1-1,1 1,-1 0,0 12,0-7,-6 140,8-143,1-1,-1 1,1 0,1 0,-1-1,0 1,1-1,0 1,0-1,0 0,1 0,-1 0,1 0,0 0,0-1,1 1,-1-1,1 0,-1 0,1 0,0 0,0-1,0 1,1-1,-1 0,0-1,1 1,4 1,43 2,-28-5</inkml:trace>
  <inkml:trace contextRef="#ctx0" brushRef="#br0" timeOffset="19453.074">1 1520,'104'-21,"2"5,0 5,1 4,83 6,210-28,850 30,-700-2,-218-27,425 29,-393-29,85-1,-121 18,-121-5,0 10,12 9,-12-1,387-3,-190-26,797 27,1014 0,-1710 27,804-26,-896-12,525-8,-633 21,1183-2,-1196-30,-93 32,-80 23,-98-23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1,'-5'38,"-1"18,0 4,1-4,1-11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1 317,'0'0</inkml:trace>
  <inkml:trace contextRef="#ctx0" brushRef="#br0" timeOffset="1">57 35,'-9'-9,"1"-4,2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0,'0'5,"-5"1,-1 5,5 0,2-1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5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2 168,'0'16,"-1"6,0 1,2 0,1-1,1 1,1-1,0 0,2 0,5 13,-10-32,0-1,1 1,-1-1,0 1,1-1,0 0,0 0,-1 1,1-1,0-1,1 1,-1 0,0 0,1-1,-1 1,0-1,1 0,0 0,-1 0,1 0,0 0,0 0,-1-1,1 1,0-1,0 0,0 0,-1 0,1 0,0-1,0 1,0-1,-1 1,1-1,0 0,-1 0,1 0,0-1,-1 1,0-1,1 1,-1-1,0 0,0 0,0 0,0 0,0 0,0 0,-1 0,1-1,5-7,0 0,-1 0,0 0,0-1,-1 0,-1 0,0 0,-1-1,0 0,0 1,-1-1,-1 0,0 0,-1 0,0 0,-1 0,0 0,-1 0,-2-10,1 14,0 0,-1 0,0 1,0-1,-1 1,0 0,0 0,0 1,-1-1,0 1,0 0,-1 1,-4-3,-3-2</inkml:trace>
  <inkml:trace contextRef="#ctx0" brushRef="#br0" timeOffset="410.042">284 336,'251'-156,"-238"145,-10 8,0 0,0-1,1 1,-1 1,1-1,0 0,-1 1,1 0,1 0,-1 0,0 0,0 1,1 0,-1-1,1 2,3-2,-7 4,0-1,1 0,-1 1,0-1,0 0,0 1,0 0,0-1,0 1,0-1,0 1,-1 0,1 0,-1-1,1 1,-1 0,0 0,0 0,0 0,0-1,0 1,0 0,0 0,-1 1,2 7,-2-6,1 1,1-1,-1 1,1 0,0-1,0 1,0-1,1 1,-1-1,1 0,0 0,0 0,1 0,-1 0,1 0,0 0,0-1,0 1,0-1,1 0,-1 0,1 0,0-1,0 1,0-1,0 0,0 0,1 0,-1-1,1 1,-1-1,1 0,-1-1,5 1,-2-1,0 0,0-1,0 0,0-1,0 1,0-1,0 0,-1-1,1 0,-1 0,0 0,0-1,0 0,0 0,-1 0,1-1,-1 0,0 0,-1 0,1-1,1-2,69-134,-59 85,-12 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5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 0,'-4'39,"-8"31,0 14,1-3,3-10,2-8,2-9,3-10,0-7,6-5,2-4,0-1,3 0,1-1,2 1,-1 0,3-4,-1-7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0,'29'610,"-2"-371,-37-205,4-29</inkml:trace>
  <inkml:trace contextRef="#ctx0" brushRef="#br0" timeOffset="220.396">1 537,'38'0,"33"0,12 0,-2 0,-10 0,-8 0,-9 0,-10 0,-7 0,-5 0,-3 0,-2 0,-6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164 594,'-18'20,"1"0,1 1,0 0,2 2,0-1,2 2,0 0,2 0,1 1,0 0,2 0,1 4,5-25,0-1,0 0,1 1,-1-1,1 1,0-1,0 1,1-1,-1 1,1-1,-1 0,1 1,0-1,1 0,-1 0,0 1,1-1,0 0,-1 0,1 0,1-1,-1 1,0 0,1-1,-1 0,1 1,-1-1,1 0,0 0,0-1,0 1,0-1,1 1,-1-1,0 0,0 0,1 0,-1-1,1 1,-1-1,1 0,-1 0,1 0,-1 0,0-1,4 0,10-6,-1-2,0 0,0-1,0 0,-2-1,1-1,-2-1,1 0,-2 0,0-1,0-1,-1 0,1-3,-9 14,19-26,-1 0,-2-1,-1-1,-1-1,-1 0,-3-1,0-1,-2 0,-2-1,-1 0,-2 0,-2 0,-1-1,-1 0,-3 0,0 1,-3-1,-2-8,5 38,1 0,-1 0,0 0,0 1,-1-1,0 0,0 1,-1-1,1 1,-2 0,1 0,0 0,-1 0,0 1,-1-1,1 1,-1 0,0 1,0-1,-1 1,1 0,-1 0,0 0,0 1,0 0,0 0,-1 1,1-1,-1 2,0-1,1 1,-1 0,0 0,0 0,0 1,-4 5,1-1,0 2,0-1,0 1,1 1,0 0,0 0,0 1,1 0,1 0,-1 1,1 0,1 0,-1 1,2-1,-1 1,2 1,-1-1,1 1,1 0,-2 8,-3-1,2 0,0 0,1 1,0 0,2 1,0-1,1 0,2 1,0-1,0 1,2-1,0 1,2-1,0 0,1 0,1-1,0 1,2-1,0 0,1-1,1 0,0-1,1 0,1 0,1-1,0 0,7 5,1-2,0 0,1-1,1-1,0-1,2-1,-1-1,2-1,-1-2,19 5,-13-4,-26-9,0 1,0-1,0 0,0 0,0 0,0-1,0 0,1 0,-1 0,0-1,1 1,-1-1,1-1,-1 1,0-1,1 0,-1 0,0 0,0-1,0 0,0 0,2-1,4-9</inkml:trace>
  <inkml:trace contextRef="#ctx0" brushRef="#br0" timeOffset="264.597">814 848,'10'34,"2"10</inkml:trace>
  <inkml:trace contextRef="#ctx0" brushRef="#br0" timeOffset="521.318">842 228,'0'0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0,'-30'11,"0"1,2 1,-1 1,2 2,0 0,1 2,0 1,-12 13,32-28,0 1,-1-1,2 1,-1 0,1 0,-1 1,1 0,1 0,-1 0,1 0,0 1,1 0,-1-1,1 1,1 1,-1-1,1 0,1 1,-1-1,1 1,1-1,-1 1,1-1,0 1,1 0,0-1,0 1,1-1,0 0,0 1,0-1,1 0,0 0,1 0,0-1,0 1,0-1,5 6,1-6,0-1,0 0,0 0,1-1,0 0,0-1,0 0,0-1,0 0,1-1,-1 0,1-1,-1 0,1 0,-1-2,0 1,0-1,1-1,-1 0,-1-1,1 0,0-1,23-7</inkml:trace>
  <inkml:trace contextRef="#ctx0" brushRef="#br0" timeOffset="265.815">684 141,'-22'24,"1"0,2 1,0 1,2 1,1 1,1 0,1 1,-9 30,22-56,0 1,0-1,0 0,1 1,0-1,0 1,0-1,0 1,0-1,1 1,-1-1,1 0,0 1,0-1,0 0,1 0,-1 0,1 1,0-2,-1 1,1 0,1 0,-1 0,0-1,1 1,-1-1,1 0,0 0,0 0,-1 0,1 0,1-1,-1 1,0-1,0 0,0 0,1 0,-1 0,1-1,-1 1,1-1,-1 0,0 0,1 0,-1-1,1 1,-1-1,1 1,-1-1,0-1,8 0,0 0,-1-1,1-1,-1 0,0 0,-1-1,1 0,-1-1,0 0,0 0,0-1,-1 0,0-1,-1 1,1-2,-2 1,1-1,-1 0,0 0,-1-1,0 0,-1 0,0 0,0 0,-1 0,-1-1,0 0,0 1,-1-1,0 0,-1 0,0 0,-1 0,0 0,0 1,-1-1,-2-3,3 11,-1-1,1 1,-1-1,0 1,0 0,0 0,-1 0,1 0,-1 0,1 1,-1-1,0 1,0 0,0-1,0 1,-1 1,1-1,-3-1,-14-4</inkml:trace>
  <inkml:trace contextRef="#ctx0" brushRef="#br0" timeOffset="672.161">881 480,'24'-39,"-14"17,2 1,0 0,2 1,0 0,1 2,1-1,1 2,0 0,2 1,-1 1,11-5,-28 19,0 0,0 1,1-1,-1 1,1-1,-1 1,0-1,1 1,-1 0,1 0,-1 0,1 0,-1 0,1 0,-1 0,0 1,1-1,-1 0,1 1,-1-1,0 1,1-1,-1 1,0 0,0 0,1 0,-1-1,0 1,0 0,0 0,0 0,0 1,0-1,0 0,-1 0,1 0,0 1,-1-1,1 0,-1 1,1 0,16 63,-16-57,-1-6,-1 1,1 0,0 0,0-1,0 1,0 0,1-1,-1 1,1 0,-1 0,1-1,0 1,0-1,0 1,0-1,1 1,-1-1,1 0,-1 0,1 0,0 0,0 0,0 0,0 0,0 0,0-1,1 1,-1-1,0 1,1-1,-1 0,1 0,-1 0,1-1,0 1,-1-1,1 1,0-1,0 0,-1 0,1 0,0 0,-1 0,1-1,0 1,-1-1,1 0,0 0,0 0,9-10,0-1,0 0,-2 0,1-1,-2-1,0 0,0 0,-1 0,-1-1,-1 0,0-1,0-1,11-40,-13 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6 734,'-4'-24,"2"-22,2-8,6 0,2 4,5 7,-1 5,3 4,-1 4,2 7,-2 2,1 4,4 2,2-3,3 2,3 4,-5 4</inkml:trace>
  <inkml:trace contextRef="#ctx0" brushRef="#br0" timeOffset="342.453">712 170,'-35'17,"-188"113,220-130,1 1,0 0,0 0,0 0,-1 1,1-1,0 0,0 1,1-1,-1 1,0 0,0 0,1-1,-1 1,1 0,0 0,-1 1,1-1,0 0,0 0,0 1,1-1,-1 0,0 1,1-1,0 0,-1 1,1-1,0 1,0-1,1 1,-1-1,0 0,1 1,0-1,-1 1,1-1,0 0,0 0,0 0,0 1,1-1,0 0,140 44,-55-1,-85-43,0 0,0-1,0 1,0 0,0 0,0 0,-1 0,1 0,-1 1,1-1,-1 0,0 1,0-1,0 1,0-1,0 1,-1 0,1-1,-1 1,1 0,-1-1,0 1,0 0,0 0,-1-1,1 1,-1 0,1-1,-1 1,0-1,0 1,0-1,-1 1,0 1,-7 6,0 0,-1-1,0 0,-1 0,0-1,0 0,-1-1,0-1,0 0,-1 0,0-1,0-1,0 0,0-1,0 0,-1-1,0 0,-33-2,29-3</inkml:trace>
  <inkml:trace contextRef="#ctx0" brushRef="#br0" timeOffset="562.492">1191 0,'-9'39,"-4"41,-3 12,-1-5,4-8,4-12,3-13,3-11,2-7,-4-6,-1-8</inkml:trace>
  <inkml:trace contextRef="#ctx0" brushRef="#br0" timeOffset="752.945">881 312,'43'-10,"39"-3,14 1,1 2,-11 3,-16-2,-19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8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339 228,'9'-11,"1"1,0 1,1 0,0 0,0 1,1 0,0 1,0 0,2 0,4-3,31-13,1 1,1 3,1 2,0 2,1 2,20 0,-65 11,-1 0,0 0,0 0,1 1,-1 0,1 1,-1 0,1 0,-1 0,1 1,-1 0,1 1,-1-1,0 2,0-1,0 1,0 0,0 0,-1 1,1-1,-1 2,0-1,0 1,0 0,-1 0,0 0,0 1,0 0,0 0,-1 0,0 1,2 5,6 27,-2 1,-2-1,-2 2,-2-1,-1 1,-2-1,-2 1,-4 27,5-63,-27 324,-4-47,19-215,-19-89,-46-70,69 78,0 0,-2 1,1 1,-2-1,0 2,0-1,-1 2,0-1,-1 2,0 0,-1 0,1 1,-2 1,1 0,-1 1,0 1,0 0,-13-2,-7 7,0 2,1 1,-1 2,1 1,0 2,1 1,0 1,0 2,1 2,1 1,0 1,1 1,1 2,1 1,0 1,2 2,0 0,2 2,-9 12,28-33,0 1,1 0,-1 0,1 0,0 1,1-1,-1 1,1 0,0 0,1 0,-1 0,1 0,1 1,-1-1,1 1,0-1,0 7,5 5</inkml:trace>
  <inkml:trace contextRef="#ctx0" brushRef="#br0" timeOffset="300.412">706 482,'38'-10,"37"-7,11-2,-5 3,-12 5,-12 3,-11 3,-14 8,-7 3,-8 5,-11 6,-8 5,-2-2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9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1 352,'179'-18,"160"7,-340 10,0 1,1-1,-1 1,0-1,1 1,-1-1,1 1,-1-1,1 1,-1-1,1 0,0 1,-1-1,1 0,0 1,-1-1,1 0,0 0,0 1,0-1,-1 0,1 0,0 0,0 1,0-1,0 0,1 0,-1 1,0-1,0 0,0 0,1 1,-1-1,0 0,1 1,-1-1,0 0,1 1,-1-1,1 0,-1 1,1-1,-1 1,1-1,0 1,-1-1,1 1,0 0,-1-1,1 1,0 0,0-1,-1 1,1 0,0 0,-50-36,-82-77,127 107,0 1,1-1,-1 0,1 0,0 0,1 0,0 0,0-1,0 1,0-1,1 1,0-1,1 0,0 0,0 1,0-1,1 0,0-1,4-10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0,-2-4,-3-3,-7 1,-7 2,-8 0,-5 2,-3 1,-3 1,-1 0,-1 0,1 0,0 0,-4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0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80,'43'0,"38"-5,16-7,-1 0,-10-4,-11 1,-13 3,-18 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1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1,'-34'6,"0"2,1 2,1 1,-1 1,2 2,0 1,1 2,-21 15,40-26,0 0,1 1,0 0,0 1,1 0,0 0,1 1,0 0,0 1,1 0,0 0,0 0,1 1,1 0,0 0,0 1,1-1,1 1,0 0,1 0,0 0,0 1,1-5,0 0,1 0,0 0,0 0,0 0,1 0,0 0,1 0,0 0,0 0,1 0,0-1,0 1,1-1,0 0,0 0,0 0,1-1,0 1,1-1,-1 0,1-1,0 1,1-1,-1 0,2 0,5 2,1-1,0 0,1-1,0 0,-1-1,1-1,1 0,-1-1,0 0,0-2,1 0,-1 0,0-2,1 0,9-2,8-5,-1-1,1-1,-2-2,0-1,0-1,14-12,-28 17,-1-1,0-1,0 0,-2-1,0-1,0 0,-1-1,-1 0,0-1,-1-1,-1 0,-1 0,0-1,0-4,-7 17,0-1,0 0,-1 0,0 0,0 0,-1 0,1 0,-1 0,-1 0,1 1,-1-1,0 0,0 0,-1 0,1 0,-1 1,-1-1,1 1,-1-1,0 1,0 0,-1 0,1 1,-1-1,0 1,0-1,-1 1,-8-7,0 1,-1 0,0 1,0 1,-1 0,0 1,0 0,-1 1,-1 1,-20-7</inkml:trace>
  <inkml:trace contextRef="#ctx0" brushRef="#br0" timeOffset="244.386">0 254,'649'0,"-275"-25,12-5,103 0,-466 30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1059 1,'-95'-1,"0"5,0 4,-77 17,-85 42,211-41,45-25,0 0,0-1,0 1,0 0,1 0,-1-1,0 1,1 0,-1 0,0 0,1 0,-1 0,1 0,0 0,-1 0,1 0,0 0,0 0,-1 0,1 0,0 0,0 0,0 0,0 1,0-1,1 0,-1 0,0 0,0 0,1 0,-1 0,1 0,-1 0,1 0,-1 0,1 0,-1-1,1 1,0 0,0 0,-1 0,1-1,0 1,0 0,0-1,0 1,0-1,0 1,15 7,0 0,1-1,0 0,0-2,1 0,-1-1,1-1,0 0,0-1,11-1,135 17,-147-16,51 12,-67-14,0 0,0 1,0-1,0 1,0-1,1 1,-1-1,0 1,0 0,0 0,-1-1,1 1,0 0,0 0,0 0,0 0,-1 0,1 0,0 0,-1 0,1 0,-1 0,0 0,1 1,-1-1,0 0,1 0,-1 0,0 1,0-1,0 0,0 0,0 0,0 1,-1-1,1 0,0 0,-1 0,1 0,0 1,-1-1,0 0,1 0,-1 0,0 0,0 1,-110 100,91-87,-284 156,237-130,2 2,3 3,-54 51,115-96,-1 0,1 0,-1 0,1 0,0 0,-1 0,1 0,0 1,0-1,0 1,0-1,0 0,0 1,1 0,-1-1,0 1,1-1,-1 1,1 0,-1-1,1 1,0 0,0 0,0-1,0 1,0 0,0 0,0-1,1 1,-1 0,1-1,-1 1,1 0,0-1,-1 1,1-1,0 1,0-1,0 1,0-1,0 0,1 1,-1-1,0 0,1 0,-1 0,12 4,1-1,-1-1,1 0,0 0,0-2,0 0,0 0,0-1,0-1,1-1,14 1,238-19,-83-10,-137 22,-26 6</inkml:trace>
  <inkml:trace contextRef="#ctx0" brushRef="#br0" timeOffset="320.419">1426 141,'-31'63,"2"0,3 2,3 1,-7 37,-2 104,13-44,19-163,0-1,1 1,-1 0,0-1,0 1,0-1,1 1,-1 0,0-1,1 1,-1 0,0 0,1-1,-1 1,0 0,1 0,-1-1,0 1,1 0,-1 0,1 0,-1 0,0-1,1 1,-1 0,1 0,-1 0,0 0,1 0,-1 0,1 0,-1 0,1 0,-1 1,0-1,1 0,-1 0,1 0,-1 0,0 1,1-1,-1 0,0 0,1 1,-1-1,0 0,1 0,-1 1,0-1,1 0,-1 1,0-1,0 1,0-1,1 0,-1 1,0-1,0 1,0-1,0 0,0 1,0-1,0 1,0-1,0 0,0 1,0-1,17-29,-10 10</inkml:trace>
  <inkml:trace contextRef="#ctx0" brushRef="#br0" timeOffset="605.401">1313 114,'43'9,"39"4,9-1,-5-2,-8-3,-13-3,-12-6,-10-4,-8 0,-5 1,-13 0,-8 3</inkml:trace>
  <inkml:trace contextRef="#ctx0" brushRef="#br0" timeOffset="854.053">1285 481,'39'0,"36"-5,10-1,1 0,-11 1,-12-4,-12 1,-10 0,-8 3,-4 1,-2 2,-1 1,0-3,0-3,-5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7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70,'39'-9,"41"-4,11 1,-4 2,-12 3,-19-3,-19 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7:22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846 53,'-8'-6,"0"0,-1 0,0 1,0 0,0 1,-1 0,1 0,-1 1,0 0,0 1,0 0,0 1,-1 0,1 0,0 1,-1 0,1 1,0 1,0-1,0 1,0 1,0 0,0 0,0 1,-3 3,-36 22,3 3,0 2,2 1,2 3,2 1,1 2,-27 38,48-61,2 2,0 0,1 0,1 1,1 1,1 1,1 0,1 0,1 1,1 0,1 0,1 1,1 0,2 0,0 1,2-1,0 6,3-21,0 0,0 0,1 0,0 0,0 0,1 0,1-1,0 0,0 0,1 0,0-1,0 0,1 0,0 0,0-1,1 0,0 0,0-1,0 0,1 0,0-1,5 2,14 6,1-1,0-1,1-1,0-1,0-2,28 2,-27-5,1-2,-1-1,0-2,1-1,-1-2,0 0,0-2,0-2,-1-1,0-1,-1-1,0-2,2-3,-4 4,-3 3</inkml:trace>
  <inkml:trace contextRef="#ctx0" brushRef="#br0" timeOffset="7120.599">6068 504,'-8'3,"0"0,0 1,1 0,-1 0,1 0,0 1,0 0,1 0,-1 1,1 0,0 0,1 0,0 1,0 0,0 0,1 0,0 0,0 1,0 0,1 1,4-4,0 0,0 1,1-1,-1 0,1 0,1 0,-1 0,1-1,-1 1,1-1,1 1,-1-1,0 0,1 0,0 0,0-1,0 1,2-1,17 22,-19-22,1 1,-2 0,1 1,0-1,-1 1,0-1,0 1,-1 0,1 0,-1 0,0 0,0 1,-1-1,1 0,-1 1,0 0,-1-1,1 1,-1-1,0 1,-1-1,0 1,1 0,-2-1,1 1,0-1,-1 0,0 0,-1 1,1-1,-1-1,0 1,0 0,-1 1,-73 31,51-32</inkml:trace>
  <inkml:trace contextRef="#ctx0" brushRef="#br0" timeOffset="8084.928">7225 364,'48'-4,"-1"-3,0-1,0-2,-1-3,0-1,43-20,-75 28,12-2,1-2,-2-2,1 0,-2-1,0-2,0 0,-2-2,0 0,0-1,11-15,-32 32,-1 0,0 0,1 0,-1 0,0 0,1 0,-1 0,0 0,1 0,-1 0,1 0,-1 0,1 0,0 0,-1 1,1-1,0 0,0 0,-1 1,1-1,0 1,0-1,0 1,0-1,0 1,0-1,0 1,0 0,0-1,0 1,0 0,0 0,0 0,0 0,0 0,0 0,0 0,0 0,0 0,0 1,0-1,0 0,0 1,0-1,0 0,0 1,0-1,-1 1,1 0,0-1,0 1,0 0,-1-1,1 1,0 0,-1 0,1 0,3 141,-7-42,-3 0,-21 96,15-113,-4-1,-4-1,-3 0,-4-2,-3-1,-3-2,-4 0,-8 6,34-64,-1-1,0 0,-2-1,1 0,-2-1,0-1,-1 0,0-2,-1 1,0-2,-1 0,-1-1,1-1,-4 0,18-8,0 0,0 0,-1-1,1 1,-1-1,1 0,0 0,-1 0,1-1,-1 0,1 0,0 0,0 0,-1-1,1 1,0-1,0 0,1 0,-1-1,0 1,1-1,-1 0,1 0,0 0,0 0,0-1,0 1,1-1,-1 1,1-1,0 0,0 0,1 0,-1 0,1-1,0 1,0 0,0-1,0 1,-2-20,0 0,2 0,0 0,2 0,1-1,0 1,2 1,1-1,1 1,1-1,1 2,0-1,2 1,1 0,1 1,0 1,2 0,0 0,9-7,5-4,1 2,2 1,0 2,22-14,94-30,-124 61</inkml:trace>
  <inkml:trace contextRef="#ctx0" brushRef="#br0" timeOffset="10836.284">11740 391,'0'0</inkml:trace>
  <inkml:trace contextRef="#ctx0" brushRef="#br0" timeOffset="11002.114">12136 24,'0'30,"-1"167,-15 94,4 98,2-317,10-72,-1 1,1 0,0 0,-1 0,1 0,0 0,0 0,0-1,-1 1,1 0,0 0,0 0,1 0,-1 0,0 0,0 0,0 0,0 0,1-1,-1 1,1 0,-1 0,0 0,1-1,-1 1,1 0,0 0,-1-1,1 1,-1 0,1-1,0 1,0-1,-1 1,1-1,0 1,0-1,0 0,0 1,-1-1,1 0,0 1,0-1,0 0,0 0,0 0,0 0,0 0,0 0,-1 0,1 0,0-1,0 1,0 0,0 0,0-1,13-3</inkml:trace>
  <inkml:trace contextRef="#ctx0" brushRef="#br0" timeOffset="11215.954">12418 787,'0'34,"0"15,0 0</inkml:trace>
  <inkml:trace contextRef="#ctx0" brushRef="#br0" timeOffset="11456.576">12531 278,'0'0</inkml:trace>
  <inkml:trace contextRef="#ctx0" brushRef="#br0" timeOffset="12503.6">14055 702,'-10'38,"-2"28,-1 6,4-8</inkml:trace>
  <inkml:trace contextRef="#ctx0" brushRef="#br0" timeOffset="12756.89">14083 364,'0'0</inkml:trace>
  <inkml:trace contextRef="#ctx0" brushRef="#br0" timeOffset="12902.66">14280 561,'1'31,"2"0,1 0,1-1,2 1,1-1,1-1,1 0,2 0,11 19,-22-45,0-1,0 1,1 0,-1-1,1 1,0-1,-1 1,1-1,0 0,1 0,-1 0,0 0,1 0,-1 0,1-1,-1 1,1-1,0 0,-1 0,1 0,0 0,0 0,0 0,0-1,0 0,0 1,0-1,0 0,0 0,0-1,0 1,0-1,0 1,-1-1,1 0,0 0,0 0,9-11,-1 0,0 0,0-1,-2 0,0 0,0-1,-1-1,2-5,9-15,50-138,-62 148</inkml:trace>
  <inkml:trace contextRef="#ctx0" brushRef="#br0" timeOffset="11800.981">12785 53,'11'88,"-4"1,-3 0,-5 0,-3-1,-4 1,-9 28,-27 84,43-200,1-1,-1 0,1 1,-1-1,1 1,-1-1,1 1,0-1,-1 1,1-1,0 1,0-1,0 1,-1 0,1-1,0 1,0-1,0 1,0 0,0-1,0 1,0-1,0 1,0 0,0-1,0 1,0 0,0-1,1 1,-1-1,0 1,0-1,1 1,-1-1,0 1,1-1,-1 1,1-1,-1 1,1-1,-1 1,0-1,1 0,0 1,-1-1,1 0,-1 0,1 1,-1-1,1 0,-1 0,1 0,0 1,-1-1,1 0,0 0,-1 0,1 0,-1 0,1 0,0-1,-1 1,1 0,33-26,-2-9,2 1,2 3,0 0,2 3,2 1,0 2,2 1,16-5,-52 26,1-1,0 1,-1 1,1-1,0 1,1 0,-1 1,0 0,0 0,1 1,-1-1,1 1,-1 1,0 0,1 0,-1 0,0 1,0 0,0 0,0 1,0 0,4 3,-9-1,0 0,-1 0,1 0,-1 1,0-1,-1 1,1-1,-1 1,0-1,0 1,-1-1,0 1,0-1,0 1,0-1,-1 0,0 0,0 0,-1 0,1 0,-1 0,0 0,0-1,0 0,-1 1,0-1,0-1,-3 4,-14 17,-1-1,-1-1,0-1,-2-1,0-1,-2-1,0-1,0-2,-2-1,0-1,-2 0,-41 16,53-24</inkml:trace>
  <inkml:trace contextRef="#ctx0" brushRef="#br0" timeOffset="12266.924">13208 984,'74'-33,"-2"-3,-1-3,-2-3,4-8,-63 42,0 1,-1-2,1 0,-2 0,1 0,-1-1,-1 0,0-1,0 0,-1 0,0 0,-1-1,-1 0,0 0,0 0,-1 0,0-1,-2 1,1-1,-1 1,-1-1,0-1,0 11,-1 1,1 0,0-1,-1 1,1 0,-1 0,0-1,1 1,-1 0,0 0,0 0,-1 0,1 0,0 0,-1 0,1 1,-1-1,0 0,1 1,-1 0,0-1,0 1,0 0,0 0,0 0,0 0,0 0,-1 0,1 0,0 1,0-1,-1 1,1 0,0 0,-1 0,1 0,0 0,0 0,-1 0,1 1,0-1,-1 1,1 0,0 0,0 0,0 0,0 0,0 0,0 0,-2 2,2-2,-1 0,0 1,0-1,1 1,-1-1,1 1,-1 0,1 0,0 0,-1 0,1 1,1-1,-1 1,0-1,0 1,1-1,0 1,-1 0,1 0,0 0,0 0,1 0,-1 0,0 0,1 0,0 0,0 0,0 0,0 0,0 0,1 0,-1 0,1 0,0 0,0 0,0 0,0 0,1-1,0 2,122 85,-119-85,0 1,0 0,-1 0,0 0,0 1,-1-1,1 1,-1 0,0 0,-1 0,1 1,-1-1,-1 1,1-1,-1 1,0-1,-1 1,1 0,-1 0,-1-1,1 1,-1 0,0-1,-1 1,0 2,-18 104,18-88</inkml:trace>
  <inkml:trace contextRef="#ctx0" brushRef="#br0" timeOffset="10319.647">11063 758,'4'25,"1"-1,0 0,2-1,1 1,1-1,1-1,13 21,-21-39,1-1,-1 0,1 1,0-1,0 0,1 0,-1-1,1 1,-1-1,1 1,0-1,0-1,0 1,0 0,0-1,0 0,0 0,0 0,1 0,-1-1,0 0,1 1,-1-2,0 1,1 0,-1-1,0 0,0 0,1 0,-1-1,0 1,0-1,0 0,-1 0,1 0,0-1,-1 1,0-1,1 0,0-1,14-11,0 0,0-2,-2 0,0-1,-1 0,0-1,-2-1,0-1,-2 1,0-2,-1 0,0-5,-1 3</inkml:trace>
  <inkml:trace contextRef="#ctx0" brushRef="#br0" timeOffset="10575.063">11656 787,'-5'34,"4"15,1 0</inkml:trace>
  <inkml:trace contextRef="#ctx0" brushRef="#br0" timeOffset="9417.419">9681 843,'36'-4,"0"-2,0-1,-1-2,0-1,-1-2,0-1,0-2,21-13,-51 26,0 1,0-1,0 0,0-1,-1 1,1-1,-1 0,0 0,0 0,0 0,0 0,0-1,0 1,-1-1,0 0,0 1,0-1,0 0,0-1,-1 1,0 0,0 0,0-1,0 1,-1 0,0-1,0 1,0 0,0-1,-1 1,1 0,-1-1,0 1,-1 0,1 0,-1 0,1 0,-1 0,-1 0,1 0,0 0,-1 1,0 0,0-1,0 1,0 0,-2-1,-2 0,0-1,-1 2,1-1,-1 1,0 0,0 1,0 0,0 0,0 1,-1 0,1 0,0 1,-1 0,1 0,0 1,0 0,-1 1,1 0,0 0,-7 3,-10 5,1 0,0 1,0 1,2 2,-1 0,1 1,9-6,0 1,0 0,1 0,0 1,1 1,0 0,1 1,0 0,1 0,0 1,2 0,-1 1,2-1,0 1,0 1,2-1,-2 8,6-19,0 1,0 0,1-1,-1 1,1-1,0 1,0-1,1 1,-1-1,1 0,0 0,0 0,0 0,1 0,0 0,-1 0,1-1,0 0,1 1,-1-1,1 0,-1 0,1-1,0 1,0-1,0 0,0 0,0 0,4 0,134 28,112-28,-217-6,-1-1,0-2,0-2,-1-1,23-11,-33 11</inkml:trace>
  <inkml:trace contextRef="#ctx0" brushRef="#br0" timeOffset="10022.938">10725 645,'-14'1,"-1"-1,1 2,0 0,0 1,0 0,0 1,1 1,-1 0,1 1,0 0,1 1,0 0,-7 6,10-8,0-1,1 2,-1-1,1 2,0-1,0 1,1 0,0 0,0 1,1 0,0 0,0 1,1-1,0 1,0 1,-2 7,7-15,-1 0,1 0,-1 0,1 0,0 0,0 0,0 0,0 0,0 0,1 0,-1 0,0 0,1 0,0 0,-1 0,1 0,0 0,0 0,0 0,0-1,1 1,-1 0,0-1,1 1,-1-1,1 1,-1-1,1 0,0 0,-1 0,1 0,0 0,0 0,0 0,0 0,0-1,0 1,0-1,0 1,0-1,0 0,0 0,0 0,1 0,92-14,128-109,-222 122,-1 1,0-1,1 0,-1 1,1-1,-1 1,1-1,-1 1,1-1,-1 1,1-1,-1 1,1-1,0 1,-1 0,1-1,0 1,-1 0,1 0,0-1,0 1,-1 0,1 0,0 0,-1 0,1 0,0 0,0 0,-1 0,1 0,0 0,0 0,-1 1,1-1,0 0,-1 1,1-1,0 0,-1 1,1-1,-1 0,1 1,0-1,-1 1,1 0,-1-1,1 1,-1-1,0 1,1 0,-1-1,0 1,1 0,-1-1,0 1,0 0,1-1,-1 1,0 0,0 0,0-1,0 1,0 0,0 0,0-1,-12 55,9-47,-121 307,95-242,7-22,1 0,3 2,2 0,3 1,2 1,2 0,-1 41,11-50,-3-70,-2 0,0 0,-2 0,0 1,-2 0,-1 0,0 0,-2 1,0 1,-2 0,0 0,-1 2,-1 0,-1 0,-4-2,-12-8,31 28,1 1,0-1,1 0,-1 1,0-1,0 1,0-1,0 1,0-1,0 0,1 1,-1-1,0 1,1-1,-1 1,0-1,1 1,-1 0,0-1,1 1,-1-1,1 1,-1 0,1-1,-1 1,1 0,-1-1,1 1,-1 0,1 0,-1 0,1 0,-1-1,1 1,0 0,-1 0,1 0,-1 0,1 0,-1 0,1 0,0 0,-1 1,1-1,-1 0,1 0,-1 0,1 1,0-1,3 0,236-62,-210 50,-7 0</inkml:trace>
  <inkml:trace contextRef="#ctx0" brushRef="#br0" timeOffset="8355.364">8297 618,'-19'22,"0"2,2 1,1 0,1 1,1 1,1 0,1 1,2 0,1 0,-2 12,11-36,-1-1,1 1,0-1,0 1,0-1,0 1,0-1,1 1,0-1,-1 1,1-1,1 0,-1 1,0-1,1 0,0 0,-1 0,1 0,0 0,1-1,-1 1,0-1,1 1,0-1,-1 0,1 0,0 0,0 0,0 0,0-1,1 1,-1-1,0 0,1 0,-1 0,0 0,1-1,-1 0,1 1,-1-1,1 0,-1-1,1 1,-1-1,1 1,-1-1,1 0,-1 0,0-1,0 1,0-1,1 1,4-2,-1-1,1 0,-1 0,0 0,0 0,0-1,-1-1,0 1,0-1,0 0,0 0,-1-1,0 1,-1-1,1 0,-1-1,-1 1,1-1,-1 1,0-1,-1 0,0 0,-1 0,1-1,-1 1,-1 0,0-1,0-1,-15-132,8 118</inkml:trace>
  <inkml:trace contextRef="#ctx0" brushRef="#br0" timeOffset="8588.276">8580 1012,'4'-38,"12"-23,3-5,3 4,3 7,1 13,-3 9,-1 5,1 8,1 7,1 0,-4 4</inkml:trace>
  <inkml:trace contextRef="#ctx0" brushRef="#br0" timeOffset="6610.006">4854 618,'-1'1,"-7"16,1 0,0 1,2 0,-1 0,2 0,1 1,0-1,1 1,1 0,1 0,1-1,0 1,2 1,-3-18,1 0,-1 0,1 1,-1-1,1 0,0 0,0 0,0 0,0 0,0 0,1 0,-1 0,1-1,-1 1,1 0,-1-1,1 1,0-1,0 0,0 1,0-1,0 0,0 0,0 0,0-1,0 1,0 0,1-1,-1 1,0-1,0 0,1 0,-1 0,0 0,0 0,1 0,-1-1,0 1,0-1,1 0,-1 1,0-1,0 0,8-4,-1-1,0 0,0-1,0 0,-1 0,1 0,-2-1,1-1,-1 1,-1-1,0 0,0-1,0 1,-1-1,-1 0,0-1,0 1,-1-1,0 1,-1-1,0 0,-1 0,0 0,-1 0,0 0,-1 0,-1-11,1 20,1-1,-1 0,0 1,1-1,-1 1,-1-1,1 1,0-1,0 1,-1 0,0-1,1 1,-1 0,0 0,0 0,0 1,0-1,0 0,-1 1,1-1,-1 1,1 0,-1 0,1 0,-1 0,1 0,-1 0,0 1,1 0,-1-1,0 1,0 0,1 0,-1 0,0 1,1-1,-1 1,0-1,1 1,-1 0,0 0,-1 1,-15 3</inkml:trace>
  <inkml:trace contextRef="#ctx0" brushRef="#br0" timeOffset="6852.154">5193 871,'132'-181,"-83"138,-48 44,0-1,0 1,0-1,0 1,0-1,0 1,0-1,0 1,-1 0,1 0,0-1,0 1,-1 0,1 0,0 0,-1 0,1 0,-1 0,1 0,-1 0,1 0,-1 0,0 0,0 0,0 0,1 0,-1 0,0 0,0 1,0-1,0 0,-1 0,1 0,0 0,0 0,-1 0,1 0,-1 0,1 0,-1 0,1 0,-1 0,1 0,-1 0,0 0,0-1,0 1,-1 8,2-5,-1 0,0-1,1 1,0 0,0 0,0 0,1 0,-1-1,1 1,0 0,0 0,0-1,0 1,1 0,-1-1,1 0,0 1,0-1,0 0,1 0,-1 0,1 0,0 0,-1-1,1 1,0-1,1 0,-1 0,0 0,1 0,-1-1,1 1,-1-1,1 0,2 1,3 0,-1 0,1-1,-1 0,1-1,-1 0,1 0,0 0,-1-1,1-1,-1 1,0-2,1 1,-1-1,0 0,6-4,79-81,-90 84,14-16</inkml:trace>
  <inkml:trace contextRef="#ctx0" brushRef="#br0" timeOffset="5099.593">3585 645,'-5'43,"-2"29,1 7,6-10,3-12,1-16</inkml:trace>
  <inkml:trace contextRef="#ctx0" brushRef="#br0" timeOffset="5251.228">3612 335,'0'0</inkml:trace>
  <inkml:trace contextRef="#ctx0" brushRef="#br0" timeOffset="5581.814">4008 53,'-19'211,"8"100,42-11,-31-282,-1-12,1 1,0 0,0 0,0 0,1 0,0-1,0 1,1 0,0-1,0 1,1-1,2 6,0-32,-10 7</inkml:trace>
  <inkml:trace contextRef="#ctx0" brushRef="#br0" timeOffset="5820.422">3782 618,'33'0,"27"0,6 0,3 0,-7 0,-8 0,-9 0,-7 0,-5 0,-9 4,-3 2,0 0,1-1,-4-1</inkml:trace>
  <inkml:trace contextRef="#ctx0" brushRef="#br0" timeOffset="6066.252">4487 815,'14'24,"6"-2,-2-4</inkml:trace>
  <inkml:trace contextRef="#ctx0" brushRef="#br0" timeOffset="6341.057">4516 391</inkml:trace>
  <inkml:trace contextRef="#ctx0" brushRef="#br0" timeOffset="3482.6">1496 731,'-20'6,"0"2,0 0,1 2,0 0,0 1,2 1,-1 0,1 1,-6 8,19-16,0 0,0 0,0 0,1 1,0 0,0-1,0 1,1 0,0 1,0-1,0 0,1 1,0-1,0 0,1 1,-1-1,2 1,-1 0,1-1,0 0,0 1,0-1,1 0,0 1,1-1,-1 0,1 0,0-1,0 1,1-1,0 1,0-1,0 0,1-1,-1 1,1-1,0 0,1 0,-1 0,0-1,1 0,0 0,0 0,0-1,0 0,5 1,-2 0,0 0,0-1,1-1,-1 1,1-2,-1 1,1-1,-1-1,1 0,-1 0,1-1,-1 0,0 0,0-1,0 0,0-1,0 0,-1-1,0 1,0-2,0 1,0-1,-1 0,0-1,0 1,-1-1,0-1,0 1,-1-1,0 0,0-1,0 1,-1-1,-1 0,0 0,0 0,0 0,-1 0,-1-1,1-3,-1 6,0 0,0 0,-1 0,0 0,0 0,0 0,-1 0,0 0,-1 0,1 0,-1 0,-1 0,1 1,-1-1,-1 1,1 0,-1-1,0 2,0-1,-1 0,1 1,-1 0,0 0,-1 0,1 1,-1 0,0 0,0 0,-1 1,1 0,-1 0,-4-1,0 0,0 1,-1 1,0 0,1 0,-1 1,0 1,0 0,0 0,0 2,1-1,-6 2,-8 5</inkml:trace>
  <inkml:trace contextRef="#ctx0" brushRef="#br0" timeOffset="4185.024">2004 702,'-78'119,"61"-87,-70 148,88-181,-1 1,1 0,-1 0,1 0,-1 0,1 0,-1 0,1 0,-1 0,1 0,-1 0,1 0,-1 0,1 1,-1-1,1 0,-1 0,1 0,-1 1,1-1,-1 0,0 1,1-1,-1 0,0 1,1-1,-1 0,0 1,1-1,-1 1,0-1,0 0,1 1,-1-1,0 1,0-1,0 1,0-1,0 1,1-1,-1 1,0-1,0 1,0-1,0 1,-1-1,1 1,0-1,0 1,0-1,0 1,0-1,-1 1,1-1,0 0,0 1,-1-1,1 1,0-1,-1 0,1 1,-1-1,33-27,145-264,-125 234,-51 58,1-1,-1 0,0 0,1 1,-1-1,0 0,0 1,1-1,-1 1,0 0,0-1,0 1,0 0,0 0,0 0,0 0,0 0,0 0,0 0,-1 0,1 0,0 0,-1 0,1 1,0-1,-1 0,0 0,1 1,-1-1,0 0,1 1,-1-1,0 0,0 1,0-1,0 0,-1 1,1-1,0 0,-1 0,1 1,0-1,-1 1,1 0,-2 78,1-61,0 0,1 0,0 0,2 0,0-1,2 1,1 3,-5-19,1 0,0 0,0 0,0-1,1 1,-1 0,1 0,-1-1,1 1,0-1,0 0,0 1,0-1,1 0,-1 0,0 0,1-1,0 1,-1-1,1 1,0-1,0 0,0 0,0 0,0 0,0-1,0 1,0-1,0 1,0-1,0 0,0-1,1 1,4-1,-1-1,1 0,-1 0,0-1,0 0,0 0,-1 0,1-1,-1 0,0-1,0 1,0-1,0-1,11-13,-2-1,-1 0,0-1,-2-1,0 0,-1 0,-2-2,0 1,-1-4,-2 11,12-40,-12 32</inkml:trace>
  <inkml:trace contextRef="#ctx0" brushRef="#br0" timeOffset="4915.58">2765 731,'-16'14,"0"1,1 1,1 0,0 1,1 1,1 0,1 1,0 0,2 1,0 0,1 0,-4 18,11-34,1-1,0 1,0-1,0 1,0-1,1 1,-1-1,1 1,0-1,0 1,0-1,0 0,1 0,-1 0,1 1,0-1,0-1,0 1,0 0,1 0,-1-1,1 0,-1 1,1-1,0 0,0 0,0 0,0-1,0 1,1-1,-1 0,0 0,1 0,-1 0,1 0,-1-1,1 1,-1-1,1 0,-1 0,1-1,-1 1,1-1,0 0,19-4,0-2,-1 0,0-1,0-2,-1 0,-1-1,0-1,0-1,-1-1,-1-1,0 0,2-5,14-8,-2-2,-1-1,-2-1,-1-2,-1-1,-2-1,-2-1,2-6,-17 27,0 0,-1 0,-1-1,0 0,-1-1,-1 1,-1-1,0 0,-1 0,-1 0,-1 0,-1 0,0 1,-1-1,-1 0,-1 0,-1 1,0 0,-1 0,-1 0,-1-1,3 9,-1-1,-1 1,1 0,-2 0,1 1,-1 0,0 0,-1 1,0 0,0 0,-1 1,1 0,-1 1,-1 0,1 1,-1 0,1 0,-1 1,0 1,0 0,-1 0,1 1,0 1,-1-1,1 2,0 0,-8 2,13-2,0 0,0 1,0 0,1 1,-1-1,1 1,0 0,-1 0,2 1,-1 0,0-1,1 2,-1-1,1 0,0 1,1 0,-1 0,1 0,0 0,0 1,1-1,-1 1,1-1,0 1,1 0,0 0,0 0,0 0,0 0,1 0,0 0,0 2,1 20,0 1,2-1,2 0,0 0,2 0,0-1,2 0,1 0,2-1,0 0,2-1,0-1,2 0,12 14,-7-9,1-1,2 0,0-2,2-1,1-1,1-1,12 7,-19-18,-1-4</inkml:trace>
  <inkml:trace contextRef="#ctx0" brushRef="#br0" timeOffset="13450.873">14902 871,'338'-275,"-267"233,-70 43,0-1,-1 1,1-1,0 1,-1 0,1-1,0 1,-1 0,1-1,-1 1,1 0,-1 0,0-1,1 1,-1 0,0 0,1 0,-1 0,0 0,0 0,0-1,0 1,0 0,0 0,0 0,0 0,0 0,0 0,-1 0,1-1,0 1,-1 0,1 0,0 0,-1 0,1-1,-1 1,1 0,-1-1,0 1,1 0,-1-1,-1 8,0-5,0-1,1 1,0 0,0 0,0 0,0 0,0 0,0 0,1 0,0 0,-1 0,1 0,0 0,1 1,-1-1,0 0,1 0,0 0,0 0,0 0,0 0,0-1,0 1,1 0,-1 0,1-1,0 1,0-1,0 0,0 1,0-1,1 0,-1 0,1 0,-1-1,1 1,0-1,-1 1,1-1,0 0,1 1,11-2,0-1,0 0,0 0,-1-2,1 0,-1 0,0-1,0-1,0-1,0 0,-1 0,0-2,-1 1,9-8,19-7,-24 13,-10 5,1-1,0 1,1 0,-1 1,1 0,0 0,-1 1,1 0,0 0,0 0,1 1,-1 1,0-1,4 2,-10 0,1 1,-1 0,0 0,0 0,0 1,-1-1,1 0,0 1,-1-1,0 1,1 0,-1-1,0 1,0 0,-1 0,1-1,-1 1,1 0,-1 0,0 0,0 0,0 0,0 0,-1 0,1-1,-1 1,0 0,1 0,-1 0,-1-1,1 1,-1 0,0 12,0-7,-6 140,8-143,1-1,-1 1,1 0,1 0,-1-1,0 1,1-1,0 1,0-1,0 0,1 0,-1 0,1 0,0 0,0-1,1 1,-1-1,1 0,-1 0,1 0,0 0,0-1,0 1,1-1,-1 0,0-1,1 1,4 1,43 2,-28-5</inkml:trace>
  <inkml:trace contextRef="#ctx0" brushRef="#br0" timeOffset="19453.074">1 1520,'104'-21,"2"5,0 5,1 4,83 6,210-28,850 30,-700-2,-218-27,425 29,-393-29,85-1,-121 18,-121-5,0 10,12 9,-12-1,387-3,-190-26,797 27,1014 0,-1710 27,804-26,-896-12,525-8,-633 21,1183-2,-1196-30,-93 32,-80 23,-98-23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1,'-5'38,"-1"18,0 4,1-4,1-11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5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1 317,'0'0</inkml:trace>
  <inkml:trace contextRef="#ctx0" brushRef="#br0" timeOffset="1">57 35,'-9'-9,"1"-4,2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4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0,'0'5,"-5"1,-1 5,5 0,2-1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5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0,'0'10,"0"3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2 168,'0'16,"-1"6,0 1,2 0,1-1,1 1,1-1,0 0,2 0,5 13,-10-32,0-1,1 1,-1-1,0 1,1-1,0 0,0 0,-1 1,1-1,0-1,1 1,-1 0,0 0,1-1,-1 1,0-1,1 0,0 0,-1 0,1 0,0 0,0 0,-1-1,1 1,0-1,0 0,0 0,-1 0,1 0,0-1,0 1,0-1,-1 1,1-1,0 0,-1 0,1 0,0-1,-1 1,0-1,1 1,-1-1,0 0,0 0,0 0,0 0,0 0,0 0,-1 0,1-1,5-7,0 0,-1 0,0 0,0-1,-1 0,-1 0,0 0,-1-1,0 0,0 1,-1-1,-1 0,0 0,-1 0,0 0,-1 0,0 0,-1 0,-2-10,1 14,0 0,-1 0,0 1,0-1,-1 1,0 0,0 0,0 1,-1-1,0 1,0 0,-1 1,-4-3,-3-2</inkml:trace>
  <inkml:trace contextRef="#ctx0" brushRef="#br0" timeOffset="410.042">284 336,'251'-156,"-238"145,-10 8,0 0,0-1,1 1,-1 1,1-1,0 0,-1 1,1 0,1 0,-1 0,0 0,0 1,1 0,-1-1,1 2,3-2,-7 4,0-1,1 0,-1 1,0-1,0 0,0 1,0 0,0-1,0 1,0-1,0 1,-1 0,1 0,-1-1,1 1,-1 0,0 0,0 0,0 0,0-1,0 1,0 0,0 0,-1 1,2 7,-2-6,1 1,1-1,-1 1,1 0,0-1,0 1,0-1,1 1,-1-1,1 0,0 0,0 0,1 0,-1 0,1 0,0 0,0-1,0 1,0-1,1 0,-1 0,1 0,0-1,0 1,0-1,0 0,0 0,1 0,-1-1,1 1,-1-1,1 0,-1-1,5 1,-2-1,0 0,0-1,0 0,0-1,0 1,0-1,0 0,-1-1,1 0,-1 0,0 0,0-1,0 0,0 0,-1 0,1-1,-1 0,0 0,-1 0,1-1,1-2,69-134,-59 85,-12 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3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0,'29'610,"-2"-371,-37-205,4-29</inkml:trace>
  <inkml:trace contextRef="#ctx0" brushRef="#br0" timeOffset="220.396">1 537,'38'0,"33"0,12 0,-2 0,-10 0,-8 0,-9 0,-10 0,-7 0,-5 0,-3 0,-2 0,-6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164 594,'-18'20,"1"0,1 1,0 0,2 2,0-1,2 2,0 0,2 0,1 1,0 0,2 0,1 4,5-25,0-1,0 0,1 1,-1-1,1 1,0-1,0 1,1-1,-1 1,1-1,-1 0,1 1,0-1,1 0,-1 0,0 1,1-1,0 0,-1 0,1 0,1-1,-1 1,0 0,1-1,-1 0,1 1,-1-1,1 0,0 0,0-1,0 1,0-1,1 1,-1-1,0 0,0 0,1 0,-1-1,1 1,-1-1,1 0,-1 0,1 0,-1 0,0-1,4 0,10-6,-1-2,0 0,0-1,0 0,-2-1,1-1,-2-1,1 0,-2 0,0-1,0-1,-1 0,1-3,-9 14,19-26,-1 0,-2-1,-1-1,-1-1,-1 0,-3-1,0-1,-2 0,-2-1,-1 0,-2 0,-2 0,-1-1,-1 0,-3 0,0 1,-3-1,-2-8,5 38,1 0,-1 0,0 0,0 1,-1-1,0 0,0 1,-1-1,1 1,-2 0,1 0,0 0,-1 0,0 1,-1-1,1 1,-1 0,0 1,0-1,-1 1,1 0,-1 0,0 0,0 1,0 0,0 0,-1 1,1-1,-1 2,0-1,1 1,-1 0,0 0,0 0,0 1,-4 5,1-1,0 2,0-1,0 1,1 1,0 0,0 0,0 1,1 0,1 0,-1 1,1 0,1 0,-1 1,2-1,-1 1,2 1,-1-1,1 1,1 0,-2 8,-3-1,2 0,0 0,1 1,0 0,2 1,0-1,1 0,2 1,0-1,0 1,2-1,0 1,2-1,0 0,1 0,1-1,0 1,2-1,0 0,1-1,1 0,0-1,1 0,1 0,1-1,0 0,7 5,1-2,0 0,1-1,1-1,0-1,2-1,-1-1,2-1,-1-2,19 5,-13-4,-26-9,0 1,0-1,0 0,0 0,0 0,0-1,0 0,1 0,-1 0,0-1,1 1,-1-1,1-1,-1 1,0-1,1 0,-1 0,0 0,0-1,0 0,0 0,2-1,4-9</inkml:trace>
  <inkml:trace contextRef="#ctx0" brushRef="#br0" timeOffset="264.597">814 848,'10'34,"2"10</inkml:trace>
  <inkml:trace contextRef="#ctx0" brushRef="#br0" timeOffset="521.318">842 228,'0'0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1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0,'-30'11,"0"1,2 1,-1 1,2 2,0 0,1 2,0 1,-12 13,32-28,0 1,-1-1,2 1,-1 0,1 0,-1 1,1 0,1 0,-1 0,1 0,0 1,1 0,-1-1,1 1,1 1,-1-1,1 0,1 1,-1-1,1 1,1-1,-1 1,1-1,0 1,1 0,0-1,0 1,1-1,0 0,0 1,0-1,1 0,0 0,1 0,0-1,0 1,0-1,5 6,1-6,0-1,0 0,0 0,1-1,0 0,0-1,0 0,0-1,0 0,1-1,-1 0,1-1,-1 0,1 0,-1-2,0 1,0-1,1-1,-1 0,-1-1,1 0,0-1,23-7</inkml:trace>
  <inkml:trace contextRef="#ctx0" brushRef="#br0" timeOffset="265.815">684 141,'-22'24,"1"0,2 1,0 1,2 1,1 1,1 0,1 1,-9 30,22-56,0 1,0-1,0 0,1 1,0-1,0 1,0-1,0 1,0-1,1 1,-1-1,1 0,0 1,0-1,0 0,1 0,-1 0,1 1,0-2,-1 1,1 0,1 0,-1 0,0-1,1 1,-1-1,1 0,0 0,0 0,-1 0,1 0,1-1,-1 1,0-1,0 0,0 0,1 0,-1 0,1-1,-1 1,1-1,-1 0,0 0,1 0,-1-1,1 1,-1-1,1 1,-1-1,0-1,8 0,0 0,-1-1,1-1,-1 0,0 0,-1-1,1 0,-1-1,0 0,0 0,0-1,-1 0,0-1,-1 1,1-2,-2 1,1-1,-1 0,0 0,-1-1,0 0,-1 0,0 0,0 0,-1 0,-1-1,0 0,0 1,-1-1,0 0,-1 0,0 0,-1 0,0 0,0 1,-1-1,-2-3,3 11,-1-1,1 1,-1-1,0 1,0 0,0 0,-1 0,1 0,-1 0,1 1,-1-1,0 1,0 0,0-1,0 1,-1 1,1-1,-3-1,-14-4</inkml:trace>
  <inkml:trace contextRef="#ctx0" brushRef="#br0" timeOffset="672.161">881 480,'24'-39,"-14"17,2 1,0 0,2 1,0 0,1 2,1-1,1 2,0 0,2 1,-1 1,11-5,-28 19,0 0,0 1,1-1,-1 1,1-1,-1 1,0-1,1 1,-1 0,1 0,-1 0,1 0,-1 0,1 0,-1 0,0 1,1-1,-1 0,1 1,-1-1,0 1,1-1,-1 1,0 0,0 0,1 0,-1-1,0 1,0 0,0 0,0 0,0 1,0-1,0 0,-1 0,1 0,0 1,-1-1,1 0,-1 1,1 0,16 63,-16-57,-1-6,-1 1,1 0,0 0,0-1,0 1,0 0,1-1,-1 1,1 0,-1 0,1-1,0 1,0-1,0 1,0-1,1 1,-1-1,1 0,-1 0,1 0,0 0,0 0,0 0,0 0,0 0,0-1,1 1,-1-1,0 1,1-1,-1 0,1 0,-1 0,1-1,0 1,-1-1,1 1,0-1,0 0,-1 0,1 0,0 0,-1 0,1-1,0 1,-1-1,1 0,0 0,0 0,9-10,0-1,0 0,-2 0,1-1,-2-1,0 0,0 0,-1 0,-1-1,-1 0,0-1,0-1,11-40,-13 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9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0 215,'12'2,"0"0,0-1,0 0,0-1,0-1,0 1,0-2,-1 0,1 0,0-1,-1-1,1 0,-1 0,0-1,-1 0,1-1,-1-1,0 1,-1-2,1 1,-1-1,-1 0,1-1,-2 0,4-5,-10 11,1 0,-1 0,0 0,0 0,-1 0,1 0,-1 0,1 0,-1-1,0 1,0 0,0 0,-1 0,1 0,-1-1,0 1,0 0,0 0,0 0,0 0,0 1,-1-1,0 0,1 0,-1 1,0-1,0 1,-1 0,1-1,0 1,-1 0,1 1,-1-1,0 0,0 1,0-1,1 1,-1 0,0 0,-1 0,1 0,0 1,0-1,0 1,0 0,0 0,-1 0,1 0,0 0,0 1,0-1,0 1,0 0,0 0,0 0,0 1,0-1,-7 5,0 1,1 0,0 1,1 0,-1 0,2 0,-1 1,1 1,1-1,-1 1,2 0,-1 0,1 1,1 0,0 0,1 0,0 0,0 0,1 1,1-1,0 1,0 11,1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9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6 734,'-4'-24,"2"-22,2-8,6 0,2 4,5 7,-1 5,3 4,-1 4,2 7,-2 2,1 4,4 2,2-3,3 2,3 4,-5 4</inkml:trace>
  <inkml:trace contextRef="#ctx0" brushRef="#br0" timeOffset="342.453">712 170,'-35'17,"-188"113,220-130,1 1,0 0,0 0,0 0,-1 1,1-1,0 0,0 1,1-1,-1 1,0 0,0 0,1-1,-1 1,1 0,0 0,-1 1,1-1,0 0,0 0,0 1,1-1,-1 0,0 1,1-1,0 0,-1 1,1-1,0 1,0-1,1 1,-1-1,0 0,1 1,0-1,-1 1,1-1,0 0,0 0,0 0,0 1,1-1,0 0,140 44,-55-1,-85-43,0 0,0-1,0 1,0 0,0 0,0 0,-1 0,1 0,-1 1,1-1,-1 0,0 1,0-1,0 1,0-1,0 1,-1 0,1-1,-1 1,1 0,-1-1,0 1,0 0,0 0,-1-1,1 1,-1 0,1-1,-1 1,0-1,0 1,0-1,-1 1,0 1,-7 6,0 0,-1-1,0 0,-1 0,0-1,0 0,-1-1,0-1,0 0,-1 0,0-1,0-1,0 0,0-1,0 0,-1-1,0 0,-33-2,29-3</inkml:trace>
  <inkml:trace contextRef="#ctx0" brushRef="#br0" timeOffset="562.492">1191 0,'-9'39,"-4"41,-3 12,-1-5,4-8,4-12,3-13,3-11,2-7,-4-6,-1-8</inkml:trace>
  <inkml:trace contextRef="#ctx0" brushRef="#br0" timeOffset="752.945">881 312,'43'-10,"39"-3,14 1,1 2,-11 3,-16-2,-19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2:58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339 228,'9'-11,"1"1,0 1,1 0,0 0,0 1,1 0,0 1,0 0,2 0,4-3,31-13,1 1,1 3,1 2,0 2,1 2,20 0,-65 11,-1 0,0 0,0 0,1 1,-1 0,1 1,-1 0,1 0,-1 0,1 1,-1 0,1 1,-1-1,0 2,0-1,0 1,0 0,0 0,-1 1,1-1,-1 2,0-1,0 1,0 0,-1 0,0 0,0 1,0 0,0 0,-1 0,0 1,2 5,6 27,-2 1,-2-1,-2 2,-2-1,-1 1,-2-1,-2 1,-4 27,5-63,-27 324,-4-47,19-215,-19-89,-46-70,69 78,0 0,-2 1,1 1,-2-1,0 2,0-1,-1 2,0-1,-1 2,0 0,-1 0,1 1,-2 1,1 0,-1 1,0 1,0 0,-13-2,-7 7,0 2,1 1,-1 2,1 1,0 2,1 1,0 1,0 2,1 2,1 1,0 1,1 1,1 2,1 1,0 1,2 2,0 0,2 2,-9 12,28-33,0 1,1 0,-1 0,1 0,0 1,1-1,-1 1,1 0,0 0,1 0,-1 0,1 0,1 1,-1-1,1 1,0-1,0 7,5 5</inkml:trace>
  <inkml:trace contextRef="#ctx0" brushRef="#br0" timeOffset="300.412">706 482,'38'-10,"37"-7,11-2,-5 3,-12 5,-12 3,-11 3,-14 8,-7 3,-8 5,-11 6,-8 5,-2-2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9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1 352,'179'-18,"160"7,-340 10,0 1,1-1,-1 1,0-1,1 1,-1-1,1 1,-1-1,1 1,-1-1,1 0,0 1,-1-1,1 0,0 1,-1-1,1 0,0 0,0 1,0-1,-1 0,1 0,0 0,0 1,0-1,0 0,1 0,-1 1,0-1,0 0,0 0,1 1,-1-1,0 0,1 1,-1-1,0 0,1 1,-1-1,1 0,-1 1,1-1,-1 1,1-1,0 1,-1-1,1 1,0 0,-1-1,1 1,0 0,0-1,-1 1,1 0,0 0,-50-36,-82-77,127 107,0 1,1-1,-1 0,1 0,0 0,1 0,0 0,0-1,0 1,0-1,1 1,0-1,1 0,0 0,0 1,0-1,1 0,0-1,4-10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0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29,'34'0,"25"0,7 0,-2-4,-3-3,-7 1,-7 2,-8 0,-5 2,-3 1,-3 1,-1 0,-1 0,1 0,0 0,-4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0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80,'43'0,"38"-5,16-7,-1 0,-10-4,-11 1,-13 3,-18 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1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1,'-34'6,"0"2,1 2,1 1,-1 1,2 2,0 1,1 2,-21 15,40-26,0 0,1 1,0 0,0 1,1 0,0 0,1 1,0 0,0 1,1 0,0 0,0 0,1 1,1 0,0 0,0 1,1-1,1 1,0 0,1 0,0 0,0 1,1-5,0 0,1 0,0 0,0 0,0 0,1 0,0 0,1 0,0 0,0 0,1 0,0-1,0 1,1-1,0 0,0 0,0 0,1-1,0 1,1-1,-1 0,1-1,0 1,1-1,-1 0,2 0,5 2,1-1,0 0,1-1,0 0,-1-1,1-1,1 0,-1-1,0 0,0-2,1 0,-1 0,0-2,1 0,9-2,8-5,-1-1,1-1,-2-2,0-1,0-1,14-12,-28 17,-1-1,0-1,0 0,-2-1,0-1,0 0,-1-1,-1 0,0-1,-1-1,-1 0,-1 0,0-1,0-4,-7 17,0-1,0 0,-1 0,0 0,0 0,-1 0,1 0,-1 0,-1 0,1 1,-1-1,0 0,0 0,-1 0,1 0,-1 1,-1-1,1 1,-1-1,0 1,0 0,-1 0,1 1,-1-1,0 1,0-1,-1 1,-8-7,0 1,-1 0,0 1,0 1,-1 0,0 1,0 0,-1 1,-1 1,-20-7</inkml:trace>
  <inkml:trace contextRef="#ctx0" brushRef="#br0" timeOffset="244.386">0 254,'649'0,"-275"-25,12-5,103 0,-466 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08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1059 1,'-95'-1,"0"5,0 4,-77 17,-85 42,211-41,45-25,0 0,0-1,0 1,0 0,1 0,-1-1,0 1,1 0,-1 0,0 0,1 0,-1 0,1 0,0 0,-1 0,1 0,0 0,0 0,-1 0,1 0,0 0,0 0,0 0,0 1,0-1,1 0,-1 0,0 0,0 0,1 0,-1 0,1 0,-1 0,1 0,-1 0,1 0,-1-1,1 1,0 0,0 0,-1 0,1-1,0 1,0 0,0-1,0 1,0-1,0 1,15 7,0 0,1-1,0 0,0-2,1 0,-1-1,1-1,0 0,0-1,11-1,135 17,-147-16,51 12,-67-14,0 0,0 1,0-1,0 1,0-1,1 1,-1-1,0 1,0 0,0 0,-1-1,1 1,0 0,0 0,0 0,0 0,-1 0,1 0,0 0,-1 0,1 0,-1 0,0 0,1 1,-1-1,0 0,1 0,-1 0,0 1,0-1,0 0,0 0,0 0,0 1,-1-1,1 0,0 0,-1 0,1 0,0 1,-1-1,0 0,1 0,-1 0,0 0,0 1,-110 100,91-87,-284 156,237-130,2 2,3 3,-54 51,115-96,-1 0,1 0,-1 0,1 0,0 0,-1 0,1 0,0 1,0-1,0 1,0-1,0 0,0 1,1 0,-1-1,0 1,1-1,-1 1,1 0,-1-1,1 1,0 0,0 0,0-1,0 1,0 0,0 0,0-1,1 1,-1 0,1-1,-1 1,1 0,0-1,-1 1,1-1,0 1,0-1,0 1,0-1,0 0,1 1,-1-1,0 0,1 0,-1 0,12 4,1-1,-1-1,1 0,0 0,0-2,0 0,0 0,0-1,0-1,1-1,14 1,238-19,-83-10,-137 22,-26 6</inkml:trace>
  <inkml:trace contextRef="#ctx0" brushRef="#br0" timeOffset="320.419">1426 141,'-31'63,"2"0,3 2,3 1,-7 37,-2 104,13-44,19-163,0-1,1 1,-1 0,0-1,0 1,0-1,1 1,-1 0,0-1,1 1,-1 0,0 0,1-1,-1 1,0 0,1 0,-1-1,0 1,1 0,-1 0,1 0,-1 0,0-1,1 1,-1 0,1 0,-1 0,0 0,1 0,-1 0,1 0,-1 0,1 0,-1 1,0-1,1 0,-1 0,1 0,-1 0,0 1,1-1,-1 0,0 0,1 1,-1-1,0 0,1 0,-1 1,0-1,1 0,-1 1,0-1,0 1,0-1,1 0,-1 1,0-1,0 1,0-1,0 0,0 1,0-1,0 1,0-1,0 0,0 1,0-1,17-29,-10 10</inkml:trace>
  <inkml:trace contextRef="#ctx0" brushRef="#br0" timeOffset="605.401">1313 114,'43'9,"39"4,9-1,-5-2,-8-3,-13-3,-12-6,-10-4,-8 0,-5 1,-13 0,-8 3</inkml:trace>
  <inkml:trace contextRef="#ctx0" brushRef="#br0" timeOffset="854.053">1285 481,'39'0,"36"-5,10-1,1 0,-11 1,-12-4,-12 1,-10 0,-8 3,-4 1,-2 2,-1 1,0-3,0-3,-5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17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0 841,'11'8,"0"0,0-1,1-1,0 0,0 0,0-1,1-1,0 0,0-1,0 0,0-1,0-1,0 0,1 0,-1-1,0-1,0 0,1-1,-1-1,0 0,-1-1,1 0,-1 0,1-2,-1 0,-1 0,1-1,-1 0,1-2,18-19,-2-1,-1-2,-1 0,-2-2,-1-1,16-32,-7 14,222-412,-208 402,-45 61,1-1,-1 1,0 0,0 0,1 0,-1 0,1 1,-1-1,0 0,1 1,0-1,-1 1,1-1,-1 1,1 0,0-1,-1 1,1 0,-1 0,1 0,0 0,-1 1,1-1,0 0,-1 1,1-1,-1 1,1 0,-1-1,1 1,-1 0,1 0,-1 0,0 0,0 0,1 0,-1 0,0 0,0 1,0-1,0 0,0 1,-1-1,2 2,7 17,0 0,-2 1,0 0,-1 1,-2-1,0 1,-1 0,-1 0,-1 0,-2 14,2-34,-2 337,-1-316,0 0,-2 0,0 0,-2 0,0-1,-2 0,0 0,-2-1,0 0,-1-1,-1 0,-1-1,-1 0,-1-1,0 0,-1-1,-1-1,0-1,-2-1,-15 10,20-13,-1 0,-1-2,1 0,-2-1,1 0,-1-1,0-1,-1-1,1 0,-1-2,0 0,0 0,-4-2,18-1,0-1,0 0,0 0,0 0,1-1,-1 1,0-1,1 0,-1 0,1 0,0-1,0 1,-1-1,2 0,-1 0,0 0,0 0,1 0,-2-3,-5-10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6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1,'0'38,"0"18,5-1,2-10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6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3.2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0 380,'10'-38,"8"-23,5-5,4 4,3 7,0 13,0 14,0 11,-1 9,0 6,-5 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49,'-18'17,"1"1,1 1,1 0,1 1,0 0,2 1,0 1,1 0,2 1,-1 2,9-22,-1 0,1 0,1 1,-1-1,0 1,1-1,0 0,-1 1,1-1,1 1,-1-1,0 1,1-1,0 0,0 1,0-1,0 0,0 1,1-1,-1 0,1 0,0 0,0-1,0 1,0 0,0-1,1 1,-1-1,1 0,0 0,0 0,0 0,0 0,0 0,0-1,0 0,0 1,1-1,1 0,5 0,1-1,0 0,-1 0,1-1,-1 0,1-1,-1 0,1-1,-1 0,0-1,0 0,-1 0,1-1,-1-1,0 1,0-1,-1-1,1 0,-1 0,-1 0,0-1,0 0,0-1,-1 0,0 0,-1 0,0 0,-1-1,4-9,-4 12,0 0,-1 1,0-1,0 0,0-1,-1 1,0 0,-1-1,1 1,-2-1,1 1,-1-1,0 1,0-1,-1 0,0 1,-1-1,1 1,-1 0,-1 0,1-1,-2 1,1 1,0-1,-1 0,0 1,-1 0,-3-4,-6-1</inkml:trace>
  <inkml:trace contextRef="#ctx0" brushRef="#br0" timeOffset="402.725">465 360,'45'-57,"75"-77,-118 132,-1 1,0-1,0 1,1 0,-1 0,0-1,1 1,0 0,-1 0,1 0,-1 1,1-1,0 0,0 1,-1-1,1 1,0-1,0 1,0 0,0 0,-1 0,1 0,0 0,0 0,0 0,0 1,-1-1,1 1,0-1,0 1,-1 0,1 0,0 0,-1 0,1 0,-1 0,1 0,-1 0,0 0,1 1,-1-1,0 1,0-1,0 1,0-1,0 1,0-1,0 1,-1 0,1 0,13 35,-12-31,-1 1,1-1,1 0,-1 0,1 0,0 0,0 0,1 0,0-1,0 0,0 0,0 0,1 0,0-1,0 1,0-1,1-1,-1 1,1-1,1 1,-2-2,1 0,0-1,-1 1,1-1,0 0,0-1,0 1,0-1,0 0,0-1,-1 1,1-1,0-1,0 1,-1-1,1 0,-1 0,1 0,-1-1,0 0,0 0,0 0,0-1,0 1,-1-1,0 0,0-1,0 1,0-1,-1 0,1 1,-1-3,6-6,-1-1,-1-1,0 1,-1-1,-1-1,0 1,-1-1,-1 1,0-1,-1 0,0-7,-2-2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6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0,'1'469,"27"-144,-18-212,-8-53,-10-59,-1-7</inkml:trace>
  <inkml:trace contextRef="#ctx0" brushRef="#br0" timeOffset="250.25">1 650,'38'0,"32"0,9 0,-4 0,-11 0,-10 0,-10 0,-8 0,-10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4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258 502,'-20'8,"0"1,1 0,0 2,0 0,1 2,0-1,1 2,1 1,0 0,1 0,-1 4,12-15,0 0,0 0,0 1,1-1,-1 1,1 0,0 0,1 0,-1 0,1 0,0 1,0-1,1 1,0 0,0-1,0 1,0 0,1-1,0 1,0 0,1 0,0-1,0 1,0 0,0-1,1 1,0-1,0 0,1 0,-1 1,1-1,0-1,1 1,-1 0,1-1,0 0,3 4,4 1,0-1,1 0,0-1,0 0,1 0,-1-1,1-1,1 0,-1-1,1-1,0 0,-1 0,1-2,1 0,-1 0,0-1,0-1,0 0,0-1,0-1,9-3,2 0</inkml:trace>
  <inkml:trace contextRef="#ctx0" brushRef="#br0" timeOffset="300.83">654 644,'-9'12,"1"0,0 1,0 0,2 1,-1 0,2 0,0 0,0 0,2 1,0 0,0-1,2 1,-1 0,2 1,0-1,2 7,-2-19,1 1,0-1,0 0,1 0,-1 0,1 0,-1 0,1 0,0 0,0-1,0 1,0 0,1-1,-1 0,1 0,0 1,-1-2,1 1,0 0,0 0,0-1,0 0,0 1,1-1,-1-1,0 1,0 0,1-1,-1 1,0-1,1 0,-1 0,1-1,-1 1,0-1,2 0,5-1,1 0,-1-1,0-1,0 0,0 0,0 0,-1-2,0 1,0-1,0 0,0-2,3-3,-1 1,-1-2,0 0,0 0,-1-1,-1 0,0 0,-1-1,5-12,-9 21,-1 0,0-1,-1 1,1-1,-1 1,0-1,-1 1,1-1,-1 0,0 1,0-1,-1 0,0 1,0-1,0 1,-1-1,1 1,-1-1,-1 1,1 0,-1 0,0 0,0 0,0 1,-1-1,1 1,-1 0,-1-1,-61-19,43 22</inkml:trace>
  <inkml:trace contextRef="#ctx0" brushRef="#br0" timeOffset="746.383">1105 954,'14'-43,"2"0,2 1,1 0,2 2,9-10,19-8,-48 57,1 1,-1 0,0 0,1 0,-1 0,0 0,1 0,-1 0,0 1,1-1,-1 0,0 1,1-1,-1 1,0-1,0 1,1 0,-1-1,0 1,0 0,0 0,0 0,0 0,0 0,0 0,0 0,-1 0,1 0,0 0,-1 1,1-1,-1 0,1 0,-1 1,1-1,-1 0,0 1,0-1,0 0,0 1,0-1,0 1,0-1,0 0,0 1,-1-1,1 0,0 1,-1-1,0 1,2 5,-1-1,-1 0,1-1,0 1,1 0,-1 0,1 0,0 0,1 0,-1 0,1-1,0 1,1-1,-1 1,1-1,0 0,0 0,1 0,0-1,0 1,0-1,0 0,0 0,1 0,0 0,0-1,0 0,0 0,0 0,1-1,-1 0,1 0,6 1,0-6,0-1,0 0,-1-1,1-1,-1 1,0-2,0 0,-1 0,0-1,0 0,-1-1,0 0,-1 0,0-1,0 0,-1 0,0-1,-1 0,0 0,-1 0,0-1,3-11,13-83,-20 81</inkml:trace>
  <inkml:trace contextRef="#ctx0" brushRef="#br0" timeOffset="1363.819">2009 531,'-14'13,"1"0,1 1,0 0,1 1,1 0,0 1,1 0,1 1,0 0,1 0,1 1,1-1,-1 6,5-20,1 0,-1 0,0 0,1 0,0 0,0 0,0 0,0 0,0 0,0 0,1 0,0 0,-1 0,1 0,0 0,0 0,1 0,-1-1,1 1,-1-1,1 1,0-1,0 1,0-1,0 0,0 0,1 0,-1 0,1 0,-1-1,1 1,0-1,-1 1,1-1,0 0,0 0,0 0,0-1,0 1,0-1,0 1,3-1,12-1,-1-1,0-1,0 0,0-1,0 0,0-2,-1 0,0-1,0 0,-1-2,0 0,0 0,-1-1,0-1,-1-1,0 0,-1 0,0-1,-1-1,6-8,3-5,-1 0,-1-1,-2-1,-1 0,-1-1,-1-1,-2 0,-1-1,-1 0,-2-1,-1 1,0-23,-5 38,0 0,-1 0,-1-1,0 1,-2 0,0 0,-4-13,5 24,1 0,-1 0,-1 0,1 0,-1 1,0-1,0 1,0 0,-1-1,0 2,0-1,0 0,-1 1,0 0,1 0,-1 0,-1 1,1-1,0 1,-1 0,0 1,-5-2,0 3,1 1,-1 1,1 0,-1 0,1 1,0 0,0 1,0 0,0 0,0 1,1 1,-1 0,1 0,0 1,1 0,-1 0,1 1,1 0,-1 0,1 1,0 0,-2 5,-1-1,2 1,0 0,1 1,0 0,1 0,0 0,1 1,1-1,0 1,1 0,1 1,0-1,1 0,1 1,0-1,1 0,1 1,0-1,1 0,1 0,0 0,1-1,1 1,0-1,1-1,0 1,1-1,1 0,0-1,1 0,4 4,12 10,0-2,2-1,1-2,0 0,2-2,0-2,1 0,1-2,0-2,1-1,17 3,-23-8,-20-4,-1-1,1 1,0-2,0 1,0-1,1-1,-1 1,0-1,0-1,0 0,0 0,0 0,6-2,10-8</inkml:trace>
  <inkml:trace contextRef="#ctx0" brushRef="#br0" timeOffset="1612.757">2799 700,'10'29,"3"9</inkml:trace>
  <inkml:trace contextRef="#ctx0" brushRef="#br0" timeOffset="1840.293">2827 192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2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125 569,'-11'7,"0"0,1 1,0 0,1 1,-1 0,2 1,-1-1,2 2,-1-1,1 1,0 1,5-8,0 0,-1 1,1-1,1 1,-1-1,1 1,0 0,0-1,0 1,0 0,1 0,0 0,0 0,0-1,1 1,-1 0,1 0,1-1,-1 1,0 0,1-1,0 1,0-1,1 0,-1 1,1-1,0-1,0 1,3 3,2-1,0-1,0-1,1 1,0-1,-1-1,1 0,0 0,1-1,-1 0,0 0,1-1,-1 0,1-1,-1 0,1 0,-1-1,1-1,-1 1,0-2,0 1,0-1,0-1,0 1,0-1,-1-1,0 0,0 0,0 0,-1-1,7-6,-7 4,0 1,-1-1,1 0,-2-1,1 1,-1-1,0 0,-1-1,0 1,-1-1,0 1,0-1,-1 0,0 0,-1-1,0 1,-1 0,0 0,-1 0,0-5,0 10,0 1,-1-1,0 0,0 1,0 0,0-1,0 1,-1 0,0 0,0 0,0 0,0 1,-1-1,1 1,-1 0,0 0,0 0,0 1,0-1,-1 1,1 0,-1 0,1 1,-1-1,0 1,1 0,-1 0,0 1,0-1,0 1,0 0,0 0,1 1,-1 0,0-1,-3 3,-18 3</inkml:trace>
  <inkml:trace contextRef="#ctx0" brushRef="#br0" timeOffset="518.125">435 823,'19'-48,"3"2,1 0,3 1,1 2,4-3,-28 43,-3 1,1 0,-1 1,0-1,0 0,1 1,0-1,-1 1,1-1,0 1,-1-1,1 1,0 0,0-1,0 1,0 0,0 0,1-1,-1 1,0 0,0 0,1 0,-1 1,1-1,-1 0,1 0,-1 1,1-1,-1 1,1-1,0 1,-1 0,1 0,0 0,-1 0,1 0,0 0,-1 0,1 0,-1 0,1 1,0-1,-1 1,1 0,-1-1,1 1,-1 0,1 0,-1 0,0-1,1 2,-1-1,1 1,10 74,-13-69,1-1,0 0,0 1,1-1,0 0,0 1,0-1,1 0,0 0,0 0,1 0,-1 0,1-1,1 1,-1-1,1 0,0 0,0 0,0 0,1 0,-2-4,-1 1,1-1,-1 0,1 1,0-1,-1-1,1 1,0 0,0-1,0 1,0-1,0 0,0 0,-1 0,1 0,0 0,0-1,0 0,0 1,0-1,-1 0,1 0,0 0,-1-1,1 1,-1-1,1 1,-1-1,0 0,0 0,0 0,0 0,2-2,61-78,-64 81,69-88,-56 78</inkml:trace>
  <inkml:trace contextRef="#ctx0" brushRef="#br0" timeOffset="998.246">1224 541,'-21'16,"1"0,0 0,1 2,1 1,1 0,0 1,2 1,0 0,2 1,-6 12,17-31,0-1,1 1,-1 0,1 0,0 0,0 0,0 0,0 0,1 0,-1 0,1 0,0 1,0-1,0 0,0 0,0 0,1 0,-1 1,1-1,0 0,0 0,0 0,0 0,1-1,-1 1,1 0,0 0,0-1,0 1,0-1,0 0,0 1,1-1,-1 0,1 0,-1-1,1 1,0-1,0 1,-1-1,1 0,0 0,0 0,1 0,11 0,-1 0,1-2,-1 1,0-2,1 0,-1-1,0 0,0-1,-1-1,1 0,-1 0,0-2,0 0,-1 0,0-1,0 0,-1-1,0-1,2-2,15-12,-1-2,-1-1,-1-1,-2-1,0 0,-2-2,2-8,-8 17,-1 0,-2-1,0 0,-1-1,-1-1,-2 0,0 0,-1 0,-2-1,-1 0,-1 0,-1 0,-1-1,-1 1,-2 0,-4-26,4 47,-1-1,1 0,-1 1,0-1,0 1,-1 0,0 0,0 0,0 0,0 1,-1 0,1 0,-1 0,0 0,-1 1,1 0,0 0,-1 0,0 1,0-1,1 2,-1-1,0 0,-1 1,1 0,0 1,0-1,0 1,-1 1,1-1,0 1,0 0,0 0,0 1,0 0,0 0,0 0,1 1,-1-1,1 1,-1 1,1-1,0 1,0 0,1 0,-1 0,1 1,0 0,-3 5,-2 7,0 0,2 1,0 0,1 0,1 0,0 1,2 0,0 0,1 0,1 0,1 1,1-1,0 0,1 0,4 11,-1-4,2 0,1 0,1 0,1-1,1-1,1 0,2 0,0-1,1-1,1 0,2-1,0-1,0-1,2-1,1 0,0-1,1-2,1 0,5 1,112 31,-116-43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1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1 232,'137'25,"-125"-22,0-1,0 0,0-1,0-1,1 0,-1 0,0-1,0-1,0 0,0 0,0-1,-1-1,1 0,-1-1,0 0,0 0,-1-1,1-1,-1 0,-1 0,4-4,40-86,-52 94,-1 0,1 0,-1 1,1-1,-1 0,0 0,0 0,0 0,-1 0,1 0,0 0,-1 0,0 0,0 1,0-1,0 0,0 0,-1 1,1-1,-1 1,0 0,1-1,-1 1,0 0,0 0,-1 0,1 0,0 0,-1 1,1-1,-1 1,1-1,-1 1,0 0,-2-1,-4-1,0 1,-1 0,1 0,-1 1,0 1,1-1,-1 1,1 1,-1 0,0 0,1 1,0 0,-1 1,1 0,0 0,0 1,1 0,-1 1,1-1,-4 4,-4 3,0 1,1 1,0 0,1 0,1 2,0 0,1 0,0 1,-5 11,13-22,1 1,-1 0,1 0,0 0,0 0,0 0,1 1,0-1,0 1,1-1,0 1,0 0,0 0,1-1,0 1,1 0,-1 0,1 0,1-1,-1 1,1-1,0 1,0-1,1 0,0 1,0-1,1-1,-1 1,1 0,1-1,-1 0,1 0,0 0,5 3,8 1,1-1,0-1,1 0,0-2,0 0,0-1,0-2,1 0,-1-1,1 0,-1-2,1-1,-1 0,0-2,0 0,0-1,0-1,17-8,-13 5</inkml:trace>
  <inkml:trace contextRef="#ctx0" brushRef="#br0" timeOffset="347.075">960 63,'-19'4,"1"0,-1 2,2 0,-1 1,0 1,1 0,1 2,0 0,0 0,1 2,0 0,1 0,-7 9,18-16,1 0,-1 1,1-1,0 1,0-1,1 1,0 0,0 0,0 0,1 0,0-1,0 1,0 0,1 0,-1 0,2 0,-1 0,1-1,-1 1,2-1,-1 1,0-1,1 0,0 0,1 0,-1 0,1 0,0-1,0 1,0-1,0 0,1-1,0 1,0-1,0 0,0 0,0 0,0-1,1 0,0 0,-1 0,1-1,2 1,1 0,1 0,-1-1,1 0,-1-1,1 0,0-1,-1 0,1 0,-1-1,0 0,1 0,3-3,7-1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8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7,'-5'-5,"3"3,7 3,3 5,-1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2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0,'0'5,"5"1,1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31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0 365,'601'0,"-598"0,44-4,-46 4,-1 0,1 0,0 0,0 0,-1 0,1-1,0 1,-1 0,1 0,0-1,-1 1,1-1,0 1,-1 0,1-1,-1 1,1-1,-1 0,1 1,-1-1,1 1,-1-1,1 0,-1 1,0-1,1 0,-1 1,0-1,0 0,0 1,0-1,1 0,-1 0,0 1,0-1,0 0,0 0,-1 1,1-1,0 0,0 0,0 1,-1-1,1 0,0 1,-1-1,1 0,0 1,-1-1,1 0,-1 1,1-1,-1 1,1-1,-91-78,41 42,33 22,7 8,1 1,1-2,-1 1,1-1,0-1,1 1,0-1,1 0,-1-1,2 0,-1 0,-2-8,8 15,-1 1,1-1,0 0,0 1,0-1,0 0,1 0,-1 1,1-1,0 0,-1 1,1-1,0 1,0-1,1 1,-1-1,1 1,-1 0,1 0,0 0,-1-1,1 2,0-1,0 0,1 0,-1 1,0-1,1 1,-1 0,0-1,1 1,0 0,18-7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32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1 226,'43'0,"29"0,11 0,-3 0,-5 0,-12 0,-11 0,-5-5,-5-1,-6 0,-3 1,-4 2,0 1,-2 0,0 2,-4 0</inkml:trace>
  <inkml:trace contextRef="#ctx0" brushRef="#br0" timeOffset="248.469">86 593,'43'0,"33"-5,14-1,1-5,-6 0,-7-3,-8 0,-5 4,-5-3,-3 2,-1 3,-6 2,-1-2,-5 0,-5 1,-8 2</inkml:trace>
  <inkml:trace contextRef="#ctx0" brushRef="#br0" timeOffset="737.738">1919 1,'-39'18,"1"1,0 3,2 1,0 1,2 2,1 2,1 1,1 1,1 2,23-24,0 0,1 0,0 1,0-1,1 1,0 1,0-1,1 1,1 0,-1 0,2 0,-1 0,1 0,1 1,0-1,0 1,1-1,1 1,0-1,0 0,1 1,0-1,1 0,0 0,4 10,-1-10,0-1,1 1,0-1,1 0,-1-1,2 1,-1-2,1 1,0-1,1-1,0 1,0-2,0 1,1-2,0 1,0-1,0-1,0 0,0 0,1-1,11 0,8 1,-1-2,1-1,0-1,0-2,0-1,-1-2,25-7,-29 6,0-2,0 0,-1-2,-1-1,0-1,0-1,-1-1,-1-1,-1-1,0 0,-1-2,-1-1,4-5,-18 18,1 0,-1 0,-1-1,1 0,-1 0,0 0,-1-1,0 1,0-1,-1 1,0-1,-1 0,0 0,0 0,-1 0,0 0,0 0,-1 0,0 0,-1 0,0 1,0-1,-1 0,0 1,-1 0,0 0,0 0,-1 0,-2-3,-1 0,-2 0,1 0,-1 1,-1 1,0-1,0 2,-1-1,0 2,0 0,-1 0,0 1,0 1,-1 0,1 0,-1 2,0 0,-3 0,-27-4,0 2,0 2,0 2,0 2,0 2,-1-1,0 1,0 3,0 2,1 2,1 1,-1 3,2 1,0 2,1 2,1 2,1 1,-20 16,56-36,0-1,1 1,-1-1,1 1,-1 0,1 0,-1 0,1 0,0 1,0-1,0 1,1-1,-1 1,0-1,1 1,0 0,0 0,0 0,0 0,0 0,0 0,1 0,-1 0,1 0,0 0,0 0,0 0,0 0,1 0,-1 0,1 0,0 0,0 0,0 0,0 0,0 0,1 0,-1-1,1 1,0-1,0 1,0-1,0 0,11 7,0-1,1 0,0-1,0-1,0 0,1-1,0-1,0 0,0-1,0-1,1 0,-1-1,16-1,479 6,-300-9,553 20,-616-8,-94-7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3:30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1256 51,'0'-3,"0"1,0 0,-1 0,1 0,-1 0,1 0,-1 0,0 0,0 0,1 0,-2 0,1 0,0 0,0 0,0 1,-1-1,1 0,-1 1,0-1,1 1,-1 0,0 0,0-1,0 1,0 0,0 0,0 1,0-1,0 0,0 1,0-1,0 1,0 0,0 0,-1 0,1 0,0 0,-1 0,-84 13,-551 186,427-135,212-64,-1 1,0-1,1 0,-1 1,0-1,0 1,0-1,1 0,-1 1,0-1,0 1,0-1,0 1,0-1,0 1,0-1,0 1,0-1,0 1,0-1,0 0,0 1,0-1,-1 1,1-1,0 1,0-1,0 0,-1 1,1-1,0 1,-1-1,1 0,0 1,-1-1,1 0,0 1,-1-1,1 0,-1 0,1 1,0-1,-1 0,1 0,-1 0,1 0,-1 0,1 0,-1 1,1-1,0 0,-1 0,1 0,-1 0,1-1,-1 1,1 0,-1 0,1 0,-1 0,1 0,-1-1,40 11,338-8,-363-1,1 1,0 0,-1 1,0 0,1 1,-1 1,-1 0,1 1,-1 1,9 5,-20-11,-1 1,1-1,0 1,-1-1,1 1,-1 0,1 0,-1 0,0-1,0 1,0 1,0-1,0 0,0 0,0 0,-1 0,1 1,-1-1,0 0,0 0,0 1,0-1,0 0,0 0,0 1,-1-1,1 0,-1 0,0 1,1-1,-1 0,0 0,0 0,-1 0,1 0,0 0,-1-1,1 1,-1 0,-71 62,-241 108,-28-1,328-162,-61 45,74-52,-1-1,1 0,-1 1,1-1,0 1,-1 0,1-1,0 1,0 0,0 0,1 0,-1-1,0 1,1 0,-1 0,1 0,0 0,-1 0,1 0,0 0,0 0,0 1,1-1,-1 0,0 0,1 0,-1-1,1 1,0 0,0 0,0 0,0 0,0 0,0-1,0 1,0-1,1 1,-1-1,1 1,8 4,0-1,0 0,0 0,0-1,1-1,0 1,0-2,0 0,0 0,0-1,0 0,0-1,1 0,-1-1,2-1,8 2,82-4,0-4,0-5,68-19,-81 5,-67 15</inkml:trace>
  <inkml:trace contextRef="#ctx0" brushRef="#br0" timeOffset="344.899">1848 389,'-90'112,"5"5,-13 33,98-150,-13 18,1 1,1 0,0 1,2 0,0 1,1-1,-1 9,9-25,-1-1,1 1,-1-1,1 0,0 1,0-1,1 1,-1-1,1 1,0-1,0 1,0-1,0 0,0 0,1 0,-1 0,1 1,0-2,0 1,0 0,0 0,1-1,-1 1,1-1,-1 0,1 0,0 0,0 0,0 0,0-1,0 1,0-1,1 0,2 1,4 1,0 0,0-1,1 0,-1-1,0 0,1 0,-1-1,1-1,-1 0,1 0,1-1,13-4,-9 4,1-1,-1-1,-1 0,1-1,-1-1,1 0,-2-1,1-1,-1 0,13-10,-14 4</inkml:trace>
  <inkml:trace contextRef="#ctx0" brushRef="#br0" timeOffset="781.946">1256 445,'18'-14,"70"-61,3 5,3 4,17-5,-106 68,-1-1,-1 1,0 0,1 0,0 1,-1-1,1 1,0 0,0-1,0 2,1-1,-1 1,0-1,1 1,-1 0,1 1,-1-1,1 1,-1 0,1 0,0 0,-1 1,1-1,-1 1,0 0,1 0,-1 1,0 0,1-1,-1 1,0 1,0-1,-1 0,1 1,0 0,-1 0,1 1,120 188,-118-184,1-1,0 0,0 0,0-1,1 0,0 0,0 0,1-1,0-1,0 1,0-2,0 1,0-1,1 0,-1-1,1 0,0-1,4 0,6 0,0-1,0-2,0 0,0-1,0 0,0-2,-1-1,0 0,17-8,-18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4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142 612,'-18'39,"1"0,2 0,2 2,1 0,2 0,-1 20,10-59,1-1,-1 1,0-1,1 1,-1-1,1 1,-1-1,1 1,-1-1,1 1,0 0,0-1,0 1,0-1,0 1,0 0,1-1,-1 1,0-1,1 1,-1-1,1 1,0-1,-1 1,1-1,0 1,0-1,0 0,0 0,0 1,0-1,0 0,1 0,-1 0,0 0,1 0,-1 0,0-1,1 1,-1 0,1-1,-1 1,1-1,0 1,-1-1,1 0,-1 0,1 0,0 0,-1 0,1 0,-1 0,1 0,0-1,0 1,9-9,0-1,-1 0,0-1,-1 0,0 0,0-1,-1 0,-1 0,6-14,-9 19,6-12,9-10,-3-2,0 0,-2-1,-1-1,-2 0,2-11,-12 41,0 0,-1 0,1 0,0-1,-1 1,0 0,0-1,0 1,0 0,0 0,-1-1,1 1,-1 0,0 0,0 0,0-1,0 1,-1 0,1 0,-1 1,0-1,0 0,0 1,0-1,0 1,-1-1,1 1,-1 0,1 0,-1 0,0 0,0 1,0-1,0 1,0 0,0 0,0 0,0 0,0 0,-1 1,1-1,0 1,-1 0,1 0,0 0,0 1,-1-1,1 1,0-1,0 1,-1 0,1 1,-1-1,0 0,0 1,0-1,0 1,1 0,-1 0,1 1,-1-1,1 1,0-1,0 1,0 0,0 0,1 1,-1-1,1 0,0 1,0-1,0 1,0 0,0 0,1 0,0 0,0 0,0 0,0 0,1 0,0 0,0 0,0 1,0-1,4-2,0 0,0 0,1 0,-1 0,1-1,-1 0,1 0,-1 0,1-1,0 0,-1 1,1-2,0 1,-1 0,1-1,-1 0,1 0,-1 0,1-1,-1 0,0 1,1-1,-1-1,0 1,3-3,-6 4,26-15,-1-1,-1-1,-1-1,0-1,-2-1,0-2,-2 0,0-1,-1 0,-2-2,-1 0,-1-1,-1-1,3-10,-4 11,-2 0,-1-1,-1 0,-2 0,0-1,-2 0,-1-7,19 218,-3-65,55 477,-63-508,-3 0,-5 1,-6 80,3-163,-1 0,1 1,-1-1,-1 1,1-1,-1 1,0-1,1 0,-2 1,1-1,-1 0,1 0,-1 0,0 0,-1 0,1-1,0 1,-1 0,0-1,0 0,0 0,-1 0,1 0,0 0,-1-1,0 1,-3 0,5-4,0 0,0 0,0-1,0 1,1-1,-1 1,0-1,1 0,-1 0,1 0,0 0,-1 0,1 0,0 0,0 0,0 0,1-1,-1 1,0 0,1-1,0 1,-1 0,1-1,0 1,0-1,0 0,0 1,-4-33,2-1,1 0,1 0,2 0,2 0,2 1,0 0,3 0,1 0,1 1,2 1,1 0,2 0,1 2,11-14,-12 21</inkml:trace>
  <inkml:trace contextRef="#ctx0" brushRef="#br0" timeOffset="1129.738">256 1798,'-28'18,"2"1,1 1,0 1,2 1,0 2,1 0,2 1,0 1,-10 20,17 31,13-75,0 0,1-1,-1 1,1 0,-1 0,1 0,-1 0,1-1,0 1,0 0,0-1,0 1,0-1,1 1,-1-1,0 1,1-1,-1 0,1 0,-1 0,1 1,-1-1,1-1,0 1,-1 0,1 0,0-1,0 1,0-1,0 1,0-1,-1 0,1 0,0 0,0 0,0 0,0 0,0-1,0 1,9-4,-1 0,0-1,-1 0,1 0,-1-1,0-1,0 1,-1-1,0-1,0 0,-1 0,0 0,0-1,-1 0,5-10,0 5,103-150,-113 163,0-1,0 1,0-1,0 1,0 0,1-1,-1 1,0 0,1 0,-1 0,1 0,-1 0,1 0,0 0,-1 1,1-1,0 1,0-1,-1 1,1 0,0-1,0 1,0 0,-1 0,1 0,0 0,0 1,0-1,-1 0,1 1,0 0,-1-1,1 1,0 0,-1 0,1-1,-1 1,1 0,-1 1,1-1,-1 0,0 0,0 1,1-1,-1 0,0 1,0 0,-1-1,1 1,0-1,0 1,-1 0,1-1,-1 1,1 1,5 12,-1 0,0 0,-1 1,0 0,-2-1,1 2,-2-1,0 14,4 36,2-19,-3 1,-1-1,-2 1,-6 38,-7 0,-3-1,-5 0,-3-2,-16 36,31-96,-6 17,-1-1,-2-1,-1 0,-2-1,-6 6,26-42,-1-1,1 1,0 0,-1 0,1 0,-1 0,1 0,-1 0,1-1,-1 1,0 0,1 0,-1-1,0 1,0-1,1 1,-1 0,0-1,0 0,0 1,0-1,0 1,0-1,0 0,1 0,-1 1,0-1,0 0,0 0,0 0,0 0,0 0,0 0,0-1,0 1,0 0,0 0,0-1,0 1,0-1,0 1,0 0,1-1,-1 0,0 1,0-1,1 1,-1-1,0 0,1 0,-1 1,0-1,1 0,-1 0,1 0,-1 0,1 0,-20-57,17 28,1-1,2 0,1 0,1 1,1-1,2 1,1 0,10-27,-8 24,-2 6</inkml:trace>
  <inkml:trace contextRef="#ctx0" brushRef="#br0" timeOffset="1513.949">566 2306,'0'0,"0"-1,-1 1,1-1,0 1,0-1,0 1,-1-1,1 1,0-1,-1 1,1-1,-1 1,1 0,0-1,-1 1,1 0,-1-1,1 1,-1 0,1 0,-1-1,1 1,-1 0,1 0,-1 0,1 0,-1 0,1 0,-1 0,1 0,-1 0,0 0,1 0,-1 0,1 0,-1 0,1 0,-1 0,1 1,-1-1,1 0,-1 0,1 1,-1-1,1 0,0 1,-1-1,1 0,-1 1,24-134,-12 100,2 0,1 1,1 1,2 0,1 1,1 1,6-5,-10 16</inkml:trace>
  <inkml:trace contextRef="#ctx0" brushRef="#br0" timeOffset="1916.042">1045 1826,'-27'24,"0"1,2 1,1 1,1 1,2 2,0 0,2 1,-8 19,26-48,-2 3,0 0,1 0,-1 1,1-1,0 1,0-1,1 1,0 0,0 0,0 0,1-1,-1 1,1 0,1 0,0 3,-1-8,0 0,0 0,1 0,-1 0,0 0,1-1,-1 1,0 0,1 0,-1 0,1-1,-1 1,1 0,0-1,-1 1,1-1,0 1,-1 0,1-1,0 1,0-1,-1 0,1 1,0-1,0 0,0 1,0-1,0 0,-1 0,1 0,0 0,0 0,0 0,0 0,0 0,0 0,-1 0,1 0,0-1,0 1,0 0,0-1,0 1,-1 0,1-1,0 1,0-1,-1 1,1-1,0 0,36-32,-35 30,143-198,-144 199,-1 0,1 1,0-1,0 0,0 0,0 1,0-1,0 1,0-1,1 1,-1-1,1 1,-1 0,1 0,-1 0,1-1,-1 2,1-1,0 0,0 0,0 0,-1 1,1-1,0 1,0-1,0 1,0 0,0 0,0 0,0 0,0 0,0 0,-1 1,1-1,0 1,0-1,0 1,0 0,-1-1,1 1,2 1,32 115,-26-71,-4-20</inkml:trace>
  <inkml:trace contextRef="#ctx0" brushRef="#br0" timeOffset="2270.691">1299 1798,'0'29,"1"0,2 0,0 0,2 0,2-1,0 0,2 0,1-1,4 8,-13-33,-1 0,1 1,0-1,-1 0,1 0,0 0,0 0,0 0,1 0,-1 0,0 0,1 0,-1-1,1 1,0 0,-1-1,1 0,0 1,0-1,0 0,0 0,0 0,0 0,0 0,1-1,-1 1,0 0,0-1,1 0,-1 0,0 1,0-1,1 0,-1-1,0 1,1 0,-1-1,0 1,0-1,0 0,0 0,1 0,-1 0,0 0,0 0,-1-1,1 1,0 0,0-1,-1 0,1 1,-1-1,1 0,-1 0,0 0,1-1,23-162,2 33,-21 114</inkml:trace>
  <inkml:trace contextRef="#ctx0" brushRef="#br0" timeOffset="2512.7">1666 1883,'0'33,"5"12,6-3,1-7</inkml:trace>
  <inkml:trace contextRef="#ctx0" brushRef="#br0" timeOffset="2753.127">1666 1459,'0'0</inkml:trace>
  <inkml:trace contextRef="#ctx0" brushRef="#br0" timeOffset="2915.906">2061 1177,'-5'301,"7"-224,27 178,-27-237,0 1,-1-1,-1 1,0-1,-2 1,0-1,-1 0,-3 10,-1-10</inkml:trace>
  <inkml:trace contextRef="#ctx0" brushRef="#br0" timeOffset="6650.849">1892 1657,'5'0,"6"0,6 0,5 0,4 0,2 0,-4-5,-1-1,0 0,2 1,0 1,2 2,0 1,-4 1</inkml:trace>
  <inkml:trace contextRef="#ctx0" brushRef="#br0" timeOffset="7487.132">2485 1600,'-10'20,"1"1,0 0,2 1,0-1,2 1,0 1,2-1,0 1,2-1,0 1,3 21,-2-38,0 0,1 0,0 0,0-1,1 1,-1 0,1-1,0 1,1-1,-1 1,1-1,0 0,1 0,-1 0,1-1,2 3,-2-7,0-1,0 1,0-1,0 0,0 0,0-1,0 1,0-1,-1 0,1 0,-1 0,1 0,-1-1,0 1,0-1,0 0,0 0,-1 0,1 0,-1-1,0 1,0-1,0 1,1-3,1 0,191-284,-195 289,0 0,0 0,0 0,0 1,0-1,0 0,1 0,-1 0,0 1,0-1,1 0,-1 0,0 1,1-1,-1 0,1 1,-1-1,1 0,0 1,-1-1,1 1,-1-1,1 1,0-1,0 1,-1-1,1 1,0 0,0-1,-1 1,1 0,0 0,0 0,0-1,-1 1,1 0,0 0,0 0,0 0,0 1,-1-1,1 0,0 0,0 0,0 1,-1-1,1 0,0 1,0-1,-1 1,1-1,0 1,-1-1,1 1,-1-1,1 1,-1-1,1 1,-1 0,1-1,-1 1,1 1,3 12,0 1,-1 0,0 0,-1 0,-1 1,-1-1,0 0,-1 3,1 8,9 298,27 49,-32-328,-2 0,-2 0,-1 0,-3 1,-1-2,-3 1,-7 21,11-51,-2 0,0 0,0-1,-2 0,1 0,-2-1,0 0,-2 2,8-11,0 0,-1 0,1 0,-1 0,0-1,0 1,-1-1,1 0,-1 0,1 0,-1-1,0 0,0 0,0 0,0 0,0-1,-1 0,1 0,0 0,-1-1,1 0,0 0,-1 0,1-1,-1 0,2 0,-1-1,1 1,-1-1,1 0,0-1,0 1,0-1,0 0,1 0,-1 0,1 0,0-1,0 1,0-1,0 0,0 0,1 0,0 0,0 0,0-1,0 1,1 0,-1-4,-11-110,17 93,2-1,0 2,2-1,1 1,0 0,2 1,1 0,1 1,0 0,2 1,1 1,0 0,16-14,130-101,-140 117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7:40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5226 2080,'-174'447,"127"-325,-5-2,-32 48,25-84,58-84,0 1,0-1,0 1,0-1,0 0,0 1,0-1,0 0,0 1,0-1,0 0,0 0,0 0,0 0,0 0,0 0,0-1,0 1,-1 0,1 0,0-1,0 1,0-1,0 1,1-1,-1 1,0-1,0 1,0-1,0 0,0 0,1 1,-1-1,0 0,1 0,-1 0,1 0,-1 0,1 0,-1 0,1 0,0 0,-1 0,1 0,0 0,0 0,0 0,-1 0,1 0,0 0,1 0,-1 0,0 0,0 0,0 0,1 0,-1 0,0 0,1 0,-1 0,1 0,-1 0,1 0,0 0,0 0,7-48,2 1,2 0,2 1,3 0,5-7,1-7,167-423,-183 470,-4 10,0 0,-1-1,1 1,-1 0,0-1,-1 1,1-1,-1 0,1 1,-1-1,-1 0,1 0,-1 0,0 0,0 0,0 0,-1 1,0-1,0 0,-1-3,-1 8,0-1,0 1,0-1,0 1,0 0,0 1,0-1,-1 0,1 1,0 0,0-1,0 1,0 0,0 1,1-1,-1 1,0-1,0 1,1 0,-1 0,1 0,0 0,0 0,-1 0,1 1,-1 1,-42 45,1 2,3 2,2 2,2 1,3 2,-12 30,36-69,-45 81,5 2,-29 87,137-303,-10 13,35-76,40-128,-114 280,-2-1,0 0,-2 0,-1-1,-1 1,-1-27,-2 49,0 0,0 1,0-1,-1 0,1 1,-1-1,0 0,0 1,0-1,-1 1,1-1,-1 1,0 0,0 0,0-1,0 1,-1 1,1-1,-1 0,1 1,-1-1,0 1,0 0,0 0,-1 0,1 0,0 0,-1 1,1 0,-1-1,1 1,-1 1,0-1,1 0,-1 1,0 0,0 0,1 0,-1 0,0 1,1-1,-1 1,0 0,-1 1,-19 8,1 2,0 1,0 1,2 1,0 0,1 2,0 0,1 2,1 0,1 1,1 0,1 1,0 1,-7 18,-41 59,4 3,-31 80,62-105,43-93,161-338,-125 251,-5-1,-5-3,4-27,0-49,-45 181,1 1,-1-1,0 0,0 0,0 1,0-1,0 0,0 0,0 1,-1-1,1 0,0 0,-1 1,0-1,1 0,-1 1,0-1,0 1,0-1,0 1,0-1,0 1,0 0,-1 0,1-1,0 1,-1 0,1 0,-1 0,1 0,-1 1,0-1,1 0,-1 1,0-1,1 1,-1-1,0 1,1 0,-1 0,0 0,0 0,0 0,1 0,-1 0,0 1,0-1,1 1,-1-1,0 1,1-1,-1 1,1 0,-1 0,1 0,-1 0,1 0,-1 0,-11 11,0 1,1 0,0 0,1 1,0 1,2 0,-1 0,2 1,0 0,1 0,-3 11,-65 180,-14 85,92-282,10-27,110-232,-81 159,-4-1,-4-2,-4-2,-4-1,-9-18,-17 109,0 1,0-1,-1 1,1-1,-1 1,0 0,0-1,-1 1,1 0,-1 0,0-1,0 2,0-1,-1 0,1 0,-1 1,0-1,0 1,0 0,-1 0,1 0,-1 0,-3-1,1 3,0 0,0 1,0 0,0 0,0 0,0 1,0 0,0 0,0 1,0 0,0 0,1 0,-1 0,1 1,0 0,-1 0,1 1,1-1,-1 1,0 0,1 0,0 1,0-1,0 1,1 0,-1 1,-46 57,3 2,3 2,2 2,4 2,3 1,3 2,2 6,9-24,53-111,-18 28,51-90,-6-3,-4-2,34-120,-86 232,18-94,-20 100,-1 0,1 0,-1 0,0 0,-1 0,1-1,-1 1,1 1,-1-1,-1 0,1 0,0 0,-1 0,0 1,0-1,0 1,0-1,0 1,-1 0,0 0,1 0,-1 0,-3-1,0 2,0 1,-1 0,1 1,-1-1,1 1,0 0,-1 1,1 0,-1 0,1 0,0 1,0 0,0 0,0 0,0 1,0 0,0 0,1 0,0 1,0 0,0 0,0 0,0 1,1 0,0 0,0 0,0 0,0 0,0 3,-36 49,3 0,2 3,3 1,2 1,-19 64,46-119,1-5,0 1,1 0,0 0,-1-1,1 1,0 0,0 0,1 0,-1 0,1 1,-1-1,1 0,0 0,0 0,1 0,-1 0,0 0,1 0,1 3,39-39,-22 7,-2-1,-1-1,-1-1,-1 0,0-8,3-2,-2 10,-2 0,-2 0,0-2,-2 1,-1-1,-2-1,-1 1,-1-1,-2 0,-1-11,-1 40,-1 1,1-1,0 0,-1 0,0 0,1 0,-1 1,0-1,-1 0,1 1,0-1,-1 0,1 1,-1 0,0-1,0 1,0 0,0 0,0 0,0 0,-1 1,1-1,-1 0,1 1,-1 0,1 0,-1-1,0 2,0-1,1 0,-1 0,0 1,0 0,0-1,0 1,0 0,0 1,0-1,1 0,-1 1,0 0,0-1,0 1,1 0,-1 0,0 1,1-1,-1 1,1-1,-1 1,-18 16,2 0,0 0,0 2,2 1,1 0,0 1,2 0,-9 19,8-17,-184 287,207-367,-3 43,-1 0,0-1,-1 1,0-1,-2 1,1-1,-2 0,0 1,0-1,-1 0,-1 1,0-1,-3-7,2 17,-1 0,0 0,1 1,-1 0,0-1,-1 1,1 1,0-1,-1 1,0 0,1 0,-1 0,0 0,0 1,0 0,0 0,0 1,0-1,0 1,0 0,-1 0,1 1,0-1,0 1,0 0,0 1,0-1,0 1,1 0,-1 0,1 1,-1-1,1 1,-3 2,-137 110,20 4,88-91,35-29,0 0,0 0,0 0,0 0,0 0,0 0,1-1,-1 1,1 0,-1 0,0-1,1 1,0 0,-1-1,1 1,0 0,0-1,0 1,0 0,0-1,0 1,0 0,0-1,1 1,-1 0,0-1,1 1,-1 0,1-1,-1 1,1 0,0 0,0 0,-1 0,1 0,0 0,0 0,0 0,1-1,-1 0,125-336,-117 249,-9 88,-1 0,1 0,0 1,-1-1,1 0,0 1,-1-1,1 0,-1 1,1-1,-1 0,0 1,1-1,-1 1,0-1,1 1,-1 0,0-1,1 1,-1 0,0-1,0 1,1 0,-1 0,0-1,0 1,0 0,0 0,1 0,-1 0,0 0,0 0,0 1,1-1,-1 0,0 0,0 1,1-1,-1 0,0 1,0-1,1 0,-1 1,0-1,1 1,-1-1,1 1,-1 0,1-1,-1 1,1 0,-1-1,0 2,-33 38,31-36,-182 311,161-281,54-97,249-426,-240 441,-38 48,-1 1,1 0,0-1,-1 1,1 0,0 0,-1 0,1-1,-1 1,1 0,-1 0,0 0,1 0,-1 0,0 0,0 0,1 0,-1 0,0 0,0 0,0 0,0 0,0 0,-1-1,1 1,0 0,0 0,-1 0,1 0,0 0,-1 0,1 0,-1 0,1 0,-1-1,1 1,-1 0,0 0,1-1,-101 222,78-130,23-90,0 0,0 0,-1 0,2 0,-1 0,0 0,0 0,0 0,1 0,-1 0,1 0,0 0,0 0,-1 0,1-1,0 1,1 0,-1-1,0 1,0 0,1-1,-1 0,1 1,-1-1,1 0,-1 0,1 0,0 0,0 0,-1 0,1 0,0 0,0-1,0 1,0-1,0 0,0 1,0-1,0 0,0 0,0 0,0 0,0-1,2 1,8-4,1 0,-1 0,0-1,0 0,0-1,-1-1,0 0,0 0,-1-1,1-2,34-21,96-66,-141 97,-1 0,1 1,0-1,0 0,-1 0,1 1,0-1,0 0,0 1,0-1,-1 0,1 1,0-1,0 0,0 1,0-1,0 0,0 1,0-1,0 1,0-1,0 0,0 1,0-1,0 0,0 1,0-1,0 0,0 1,1-1,-1 0,0 1,0-1,0 0,0 1,1-1,-1 0,0 0,0 1,1-1,-1 0,0 0,1 1,-1-1,0 0,1 0,-1 0,0 0,1 0,-1 1,0-1,1 0,-1 0,0 0,1 0,-23 33,-108 117,109-131,21-19,0-1,0 1,0 0,0 0,0 0,0-1,-1 1,1 0,0 0,0-1,0 1,0 0,0 0,0 0,-1 0,1-1,0 1,0 0,0 0,0 0,-1 0,1 0,41-49,1 3,3 1,36-27,-60 54,-34 22,0 0,0 0,-1-1,0-1,1-1,-1 0,0 0,-11-2,16 1,-166-11,-39-19,188 26,0 1,0 1,0 1,0 1,0 1,-9 3,-294 66,297-62,-65 3,85-13,-6-2,1 1,-1 1,0 0,0 1,0 1,0 1,0 0,0 2,-6 1,-12 3,0-1,0-2,-1-1,1-2,-25-3,9 1,-229-55,156 38,95 12,0 2,1 1,-1 2,0 1,0 1,-4 1,-110 27,-25-1,18-44,51 2,-38-12,-7-5,2 5,-37 9,24 6,152 11,0 1,0-1,0 1,0 0,1 0,-1 1,0-1,1 1,-1 0,1 0,0 0,-1 0,1 1,0-1,1 1,-1 0,0 0,1 0,-1 0,1 0,0 0,0 1,0-1,1 1,-1 0,1-1,0 1,0 0,-1 3,-4 121,7-106,3 261,21-142,4-25,-7-18,-11-56,-2 1,-1 1,-3-1,0 23,-7 712,30-999,-1 34,1-12,2-71,-31-86,29 159,0 27,-27 153,1 0,1 0,0 0,1 1,1-1,0 1,2 0,4-8,-10 22,0 0,0 0,0 0,0 0,0 1,1-1,-1 1,1-1,-1 1,1-1,0 1,-1 0,1-1,0 1,0 0,0 1,0-1,0 0,0 0,0 1,0-1,0 1,1 0,-1-1,0 1,0 0,0 0,0 1,0-1,1 0,-1 1,0-1,0 1,0 0,0 0,1 0,70 48,-59-38,-5-5,0 1,-1-1,1 2,-1-1,-1 1,1 0,-1 1,-1 0,0 0,0 0,0 1,-2 0,1 0,-1 0,0 0,-1 1,0 0,0 9,0 13,-2 0,-2 0,-1 0,-1 0,-2-1,-1 0,-2 0,-8 21,-59 206,48-85,-4 99,31-229,6-103,2 1,3-1,2 2,12-31,-20 72,22-78,-8 35,-3 0,-2-1,-3-1,-3 0,1-49,-11 38,1 71,1 0,-1 1,0-1,0 1,1-1,-1 1,0 0,0-1,0 1,1 0,-1-1,0 1,0 0,0 0,0 0,0 0,1 0,-1 0,0 0,0 0,0 0,0 0,0 1,1-1,-1 0,0 0,0 1,0-1,1 1,-1-1,0 1,0-1,1 1,-1-1,1 1,-1 0,0-1,1 1,-1 0,1-1,-1 1,1 0,0 0,-1-1,1 1,0 0,-1 0,1 0,0 0,0 0,0-1,0 1,0 0,0 0,0 0,0 1,0-2,-107 248,48-83,7 1,-27 158,75-302,-8 33,3 1,2 0,1 44,6-79,-2-15,1 0,1 0,-1 0,1 0,0 0,0 0,1 0,0 0,0-1,0 1,1 0,-1 0,1-1,1 1,-1-1,1 1,0-1,0 0,1 0,-1-1,1 1,0-1,2 2,-3-5,-1 0,1-1,0 1,-1-1,1 0,-1 0,1 0,-1 0,1 0,0-1,-1 1,1-1,-1 1,1-1,-1 0,0 0,1 0,-1 0,0-1,0 1,1-1,-1 1,0-1,-1 0,1 0,0 0,0 0,-1 0,1 0,0-1,42-72,-43 73,128-300,182-459,-174 363,-186 577,-58 222,102-381,2 1,0 0,1 0,1 0,1 0,1 1,1-1,2 12,-4-32,1 0,-1-1,0 1,0 0,0-1,0 1,0-1,1 1,-1 0,0-1,0 1,1-1,-1 1,0-1,1 1,-1-1,1 1,-1-1,1 0,-1 1,0-1,1 1,0-1,-1 0,1 1,-1-1,1 0,-1 0,1 0,0 1,-1-1,1 0,-1 0,1 0,0 0,-1 0,1 0,0 0,-1 0,1 0,-1-1,1 1,0 0,-1 0,1 0,-1-1,1 1,-1 0,1-1,-1 1,1 0,-1-1,1 1,-1-1,1 1,-1-1,1 1,23-32,108-280,-62 130,11-35,-63 159,-32 89,-55 271,50-146,19-154,0-1,-1 0,1 0,0 0,0 0,0 0,0 0,0 0,0 0,0 0,1 1,-1-1,0 0,1 0,-1 0,1 0,-1 0,1 0,-1 0,1-1,-1 1,1 0,0 0,0 0,-1 0,1-1,0 1,0 0,0-1,0 1,0-1,0 1,0-1,0 1,0-1,0 0,0 0,0 1,0-1,0 0,0 0,1 0,-1 0,0 0,0 0,0 0,0-1,0 1,0 0,0-1,0 1,0 0,0-1,0 0,0 1,0-1,0 1,0-1,-1 0,1 0,0 1,0-1,-1 0,1 0,22-23,-1-1,-1-1,-1-1,-1 0,-2-2,7-15,11-18,116-199,-149 250,-16 27,-12 30,2 2,2 1,2 0,-5 24,2-11,12-9,11-52,1 0,-1 0,0 0,0 0,1 0,-1 0,0 0,1 0,-1 0,1 0,-1 0,1 0,0 0,-1 0,1 0,0 0,0 0,-1-1,1 1,0 0,0-1,0 1,0 0,0-1,0 0,0 1,0-1,0 1,0-1,1 0,-1 0,0 0,0 0,0 0,0 0,0 0,0 0,0 0,1 0,-1 0,0-1,0 1,0 0,0-1,1 0,10-4,1-1,-1 0,0-1,0 0,0-1,-1-1,-1 0,0 0,0-1,0 0,-1 0,-1-1,0-1,0 1,-1-1,1-4,24-30,85-127,-110 171,-11 24,-13 35,16-54,-88 250,83-199,7-53,-1 0,0 0,1 0,-1 0,1 0,-1 0,1 0,-1 0,1 0,-1 0,1-1,0 1,0 0,0 0,-1-1,1 1,0 0,0-1,0 1,0-1,0 1,0-1,0 1,0-1,0 0,0 0,0 1,0-1,0 0,0 0,1 0,-1 0,0 0,0 0,0-1,0 1,0 0,0 0,0-1,0 1,0-1,0 1,0-1,0 1,0-1,0 0,0 0,16-9,-1-1,-1-1,0 0,-1-1,0-1,-1 0,0-1,-1-1,-1 1,0-2,4-10,21-26,104-130,-105 148,-34 35,0 1,-1-1,1 1,0 0,-1 0,1-1,0 1,-1 0,1 0,-1 0,1 0,-1-1,0 1,1 0,-1 0,0 0,0 0,1 0,-1 0,0 0,0 0,0 0,0 0,0 0,-1 0,1 0,0 0,0 0,-1 0,1 0,0 0,-1 0,1-1,-1 1,0 0,-54 162,43-131,8-23,0 0,0 0,1 0,1 0,0 1,0-1,0 1,1-1,1 1,0-1,0 9,1-17,-1 1,1 0,-1-1,1 1,0-1,0 1,-1-1,1 1,0-1,0 1,0-1,1 0,-1 0,0 1,0-1,1 0,-1 0,1 0,-1-1,1 1,-1 0,1 0,-1-1,1 1,0-1,-1 1,1-1,0 0,-1 0,1 0,0 0,0 0,-1 0,1 0,0-1,-1 1,1 0,0-1,-1 1,1-1,-1 0,1 0,-1 0,2 0,66-43,39-78,15-12,-122 133,0 0,0 0,0 0,0 0,0 0,0 0,0 1,0-1,0 0,0 0,0 1,1-1,-1 1,0-1,0 1,1 0,-1-1,0 1,1 0,-1 0,0 0,1 0,-1 0,0 0,1 0,-1 0,0 1,1-1,-1 0,0 1,1-1,-1 1,0-1,0 1,0 0,0 0,1-1,-1 1,0 0,0 0,-1 0,1 0,0 0,0 0,0 1,-1-1,1 0,0 0,-1 0,1 1,-1-1,0 0,1 1,-1-1,0 0,0 1,0 0,1 93,-3-83,1 0,0 0,1 0,1-1,0 1,0 0,1 0,1 0,2 8,-4-19,0 1,0 0,0-1,0 1,0-1,0 1,0-1,1 0,-1 0,0 1,1-1,-1 0,1 0,0 0,-1 0,1-1,0 1,-1 0,1-1,0 1,0-1,-1 0,1 1,0-1,0 0,0 0,0 0,-1 0,1 0,0-1,0 1,0-1,-1 1,1-1,0 0,-1 1,1-1,0 0,-1 0,2-1,66-44,-65 43,297-255,-300 256,0 0,1 0,-1 0,1 0,-1 1,1-1,0 0,0 1,0-1,0 1,0 0,0-1,0 1,0 0,1 0,-1 1,0-1,1 0,-1 1,0-1,1 1,-1 0,1 0,-1 0,1 0,-1 0,0 1,1-1,-1 1,1-1,-1 1,0 0,0 0,1 0,-1 0,0 0,0 1,0-1,0 1,0-1,-1 1,1 0,0-1,-1 1,1 0,-1 0,0 0,1 2,13 53,-15-53,0 1,0 0,1-1,-1 1,1-1,0 1,1-1,-1 1,1-1,0 0,0 0,0 0,0 0,1 0,0 0,-1-1,2 1,-1-1,0 0,1 0,0 1,2-4,-1 0,1 0,0-1,0 0,-1 0,1 0,0 0,-1-1,1 0,-1 0,1-1,-1 0,0 1,0-2,-1 1,1 0,0-1,-1 0,0 0,0-1,1-1,6-3,97-93,-107 101,0 0,-1 1,1-1,0 1,0-1,-1 1,1-1,0 1,0-1,0 1,0 0,-1 0,1-1,0 1,0 0,0 0,0 0,0 0,0 0,0 0,0 0,0 0,-1 1,1-1,0 0,0 0,0 1,0-1,0 1,-1-1,1 0,0 1,0 0,-1-1,1 1,0-1,-1 1,1 0,-1-1,1 1,-1 0,1 0,-1 0,1-1,-1 1,0 0,1 0,-1 0,0 0,0 0,0-1,0 1,0 0,0 0,0 1,4 58,-4-54,-3 66,1-49,0-1,2 1,1 0,0-1,2 1,0-1,4 11,-3-28,0 0,1 1,-1-1,1-1,0 1,1-1,-1 0,1 0,-1 0,1-1,0 0,0 0,1 0,-1-1,1 0,-1 0,1-1,0 0,-1 0,1 0,0-1,0 0,0 0,-1-1,1 0,0 0,-1-1,1 1,1-2,24 1,-4 0,-22 1,0-1,0 1,0 0,0 0,0 0,0 1,0 0,1 1,-1-1,0 1,0 0,0 0,-1 1,1 0,0 0,0 0,-1 1,1 0,-1 0,0 0,0 1,0 0,-1 0,1 0,-1 0,0 1,0-1,3 6,-3 4,0 1,-1 0,-1 0,0 0,-1 1,-1-1,0 0,-2 12,1 34,23 151,-22-201,1-1,0 0,1 1,0-1,1 0,0 0,0 0,1-1,0 1,1-1,0 0,0 0,1-1,0 1,1-1,5 5,-7-9,1 0,-1-1,1 0,0 0,-1 0,1 0,1-1,-1 0,0 0,0-1,1 0,-1 0,1 0,-1-1,1 0,-1 0,1-1,-1 0,1 0,-1 0,0-1,1 0,-1 0,0 0,0-1,0 0,-1 0,1-1,-1 1,0-1,0-1,0 1,2-3,12-15,-1 0,-1-1,-1-1,-1-1,-1 0,-2-1,6-16,8-13,-5 10,2 1,2 1,2 1,2 2,19-22,-48 63,0 0,0-1,0 1,0-1,0 1,0-1,1 1,-1-1,0 1,0-1,0 1,1-1,-1 1,0-1,1 1,-1-1,0 0,1 1,-1-1,0 0,1 1,-1-1,1 0,-1 1,1-1,-1 0,0 0,1 1,-1-1,1 0,0 0,-1 0,1 0,-1 0,1 0,-1 0,1 0,-1 0,1 0,-1 0,1 0,-1 0,1 0,-1 0,1 0,-1-1,1 1,-1 0,1 0,-1-1,1 1,-1 0,0-1,1 1,-1 0,1-1,-1 1,0-1,1 1,-1-1,0 1,0 0,1-1,-1 1,0-1,0 1,0-1,-3 43,-56 237,-70 379,97-486,32-174,1 1,0 0,0 0,0 1,0-1,0 0,0 0,0 0,0 1,0-1,0 0,0 1,1-1,-1 1,0-1,0 1,1 0,-1-1,0 1,1 0,-1 0,0 0,1 0,-1 0,0 0,0 1,1-1,-1 0,0 1,0-1,1 1,-1-1,0 1,0-1,0 1,0 0,0 0,0-1,0 1,0 0,0 0,0 0,0 0,0 0,-1 0,1 1,0-1,-1 0,1 0,-1 0,1 1,-1-1,0 0,0 0,1 1,-1-1,0 0,0 1,0-1,0 0,-1 1,1-1,0 0,0 0,-1 1,1-1,-1 0,1 0,52-143,35-147,45-275,-128 548,-2 10,-1 1,1 0,-1-1,0 1,0-1,0 1,-1-1,0 0,0 1,-1-1,1 1,-1-1,0 1,-1-1,1 1,-1 0,0-1,0 1,-2-2,1 7,0-1,0 1,0 0,0 0,0 0,0 1,0-1,0 1,0 0,0-1,0 1,0 1,0-1,1 0,-1 1,1-1,-1 1,1 0,-1 0,1 0,0 0,0 0,0 0,0 1,0-1,1 1,-1-1,1 1,-1 0,1-1,0 2,-22 33,3 2,1 0,2 1,1 0,-5 26,-5 10,-146 475,129-426,42-160,111-514,-42 199,-65 337,-2 8,1 0,-1 1,0-1,0 0,-1 0,1 0,-1 0,0 0,0 0,-1 0,0 0,0 0,0 0,0 1,-1-1,0-1,1 5,-1 1,1-1,-1 1,1-1,0 1,-1 0,1-1,-1 1,1 0,-1 0,1 0,-1 0,1 0,0 0,-1 1,1-1,-1 0,1 1,0-1,-1 1,1 0,0-1,-1 1,1 0,0 0,0 0,0 0,0 0,0 0,0 0,0 0,0 0,0 0,0 1,1-1,-2 1,-16 21,0 1,2 1,0 1,2 0,1 0,-2 9,-14 26,-280 560,214-472,95-150,0 1,0 0,0 0,0 0,0-1,0 1,0 0,0 0,0 0,0-1,0 1,0 0,0 0,0-1,0 1,0 0,-1 0,1 0,0 0,0-1,0 1,0 0,0 0,-1 0,1 0,0-1,0 1,0 0,0 0,-1 0,1 0,0 0,0 0,0 0,-1 0,1 0,0-1,0 1,-1 0,1 0,0 0,0 0,8-27,195-444,-60 106,-138 349,0 4,0 0,-1-1,-1 1,0-1,0 0,-1 0,-1 0,0 0,-1 0,-1 0,0-2,1 13,0 1,-1-1,1 1,-1-1,1 1,-1-1,0 1,1 0,-1-1,0 1,0 0,0 0,0 0,0 0,0-1,0 1,0 1,0-1,-1 0,1 0,0 0,-1 1,1-1,-1 0,1 1,0-1,-1 1,1 0,-1 0,1-1,-1 1,0 0,1 0,-1 0,1 1,-1-1,1 0,-1 0,1 1,0-1,-1 1,0 0,-55 37,33-8,0 1,2 2,2 0,1 1,2 0,1 2,-4 15,6-18,-275 652,264-640,27-67,284-742,-167 402,-117 359,-1-1,1 0,-1 1,0-1,-1 0,1 1,0-1,-1 0,0 0,0 0,0 1,-1-1,1 0,-1 0,0 0,0 1,0-1,0 1,-1-1,1 1,-1-1,0 1,0 0,-1-1,0 4,0 0,0 0,1 0,-1 1,0-1,0 1,1 0,-1 0,0 0,1 0,-1 0,1 1,-1-1,1 1,0 0,0-1,-1 1,1 0,1 0,-1 0,0 1,0-1,1 0,-1 2,-2 0,-29 39,2 1,2 1,2 2,2 0,1 5,11-27,-334 749,254-557,91-207,6-16,11-22,-12 22,217-473,-52 48,-101 203,-66 226,0 1,0-1,0 0,-1 1,1-1,0 0,-1 0,0 0,1 0,-1 0,0 1,0-1,0 0,0 0,0 0,0 0,-1 0,1 0,-1 1,1-1,-1 0,0 0,0 1,1-1,-1 0,0 1,-1-1,1 1,0-1,0 1,-1-1,1 1,0 0,-1 0,0 0,1 0,-1 0,1 0,-1 0,0 0,0 1,0-1,1 1,-1-1,0 1,0 0,0 0,0 0,0 0,-7 4,0 0,0 1,1 1,0-1,0 1,0 1,1-1,0 1,0 0,1 1,0 0,0 0,1 0,-4 7,2-5,-64 106,5 3,5 3,-18 58,56-128,-13 31,-141 285,174-355,17-28,96-198,-74 132,70-159,37-142,-130 346,-2 1,-2-2,0 1,-3-1,-1-1,0-35,-5 70,0 1,0-1,0 1,0-1,0 1,-1-1,1 1,-1-1,1 1,-1-1,0 1,0-1,0 1,0 0,-1 0,1 0,0-1,-1 1,0 1,1-1,-1 0,0 0,0 1,0-1,0 1,-1-1,1 1,0 0,0 0,-1 0,1 0,-1 0,1 1,-1-1,1 1,-1-1,1 1,-1 0,1 0,-1 0,0 0,1 1,-1-1,1 1,-1 0,1-1,0 1,-1 0,1 0,0 1,-1-1,-14 11,0 0,2 0,-1 2,2 0,-1 0,2 2,0-1,1 2,1 0,0 0,1 1,1 0,-5 16,-426 898,329-710,107-204,18-34,186-345,-145 262,-4-4,-5-1,-4-2,20-85,-58 176,0 3,0-1,-1 0,-1 0,0 0,-1 0,0 0,-1-1,0 1,-1 0,-2-7,3 18,0 1,-1-1,1 0,-1 1,1-1,-1 1,0 0,0-1,0 1,1 0,-1-1,-1 1,1 0,0 0,0 0,0 0,0 0,-1 0,1 0,-1 0,1 1,0-1,-1 0,1 1,-1 0,0-1,1 1,-1 0,1-1,-1 1,1 0,-1 0,0 0,1 1,-1-1,1 0,-1 0,1 1,-1-1,-1 1,-53 37,15 11,3 0,2 3,2 1,2 1,1 6,20-41,-418 811,411-802,18-28,-1 0,1 0,0 0,0 0,0-1,-1 1,1 0,0 0,-1 0,1 0,0 0,0 0,-1 0,1 0,0 0,0 0,-1 0,1 0,0 0,-1 0,1 0,0 0,0 0,-1 0,1 0,0 0,0 1,-1-1,1 0,0 0,0 0,0 0,-1 1,1-1,0 0,0 0,0 0,0 1,-1-1,1 0,0 0,0 1,0-1,81-223,403-891,-420 957,-62 121,-31 46,3 18,0 1,3 1,0 1,2 1,2 1,-10 23,-260 556,177-359,-6 44,110-272,8-25,0 0,0-1,0 1,0 0,0 0,0-1,0 1,0 0,0-1,0 1,1 0,-1 0,0-1,0 1,0 0,0 0,1-1,-1 1,0 0,0 0,1 0,-1-1,0 1,0 0,1 0,-1 0,0 0,0 0,1-1,-1 1,0 0,1 0,-1 0,0 0,0 0,1 0,-1 0,0 0,1 0,-1 0,0 0,1 0,-1 0,0 1,0-1,1 0,-1 0,0 0,1 0,-1 0,0 1,0-1,1 0,-1 0,0 0,0 1,0-1,112-223,-30 50,63-139,17-84,-157 382,-2 8,1-1,-2 1,1-1,-1 0,0 0,0 0,0 0,-1 0,-1 0,1 0,-1 0,0 0,-1 0,1 0,-1 0,-1 0,1 0,-3-6,1 12,0 0,0-1,0 1,0 1,0-1,0 0,0 1,0 0,0-1,0 1,-1 1,1-1,0 0,0 1,0-1,0 1,0 0,0 0,0 0,0 1,1-1,-1 0,0 1,1 0,-1 0,1 0,0 0,-1 0,1 0,0 1,0-1,0 1,1-1,-2 3,-47 58,3 1,3 3,2 2,-26 62,63-122,-272 576,134-274,143-302,11-24,120-301,89-265,-185 487,-18 53,-1-1,-2 0,-3-2,2-16,-16-5,2 63,1 1,0 0,-1-1,1 1,-1 0,0 0,1-1,-1 1,0 0,0 0,0 0,0 0,0 0,0 0,0 0,0 0,0 1,0-1,0 0,-1 0,1 1,0-1,0 1,-1 0,1-1,-1 1,1 0,0 0,-1-1,1 1,0 0,-1 0,1 1,-1-1,1 0,0 0,-1 1,1-1,0 1,0-1,-1 1,1-1,-1 1,-7 6,-1 0,1 0,0 1,0 0,1 1,0-1,1 2,0-1,0 1,1 0,1 0,-1 1,2 0,-2 4,-3 2,-45 99,4 3,-22 85,-103 304,167-479,9-29,-1 0,0 0,0 0,1 0,-1 0,0 0,0 0,1 0,-1 0,0 0,0 0,1 0,-1 0,0 0,0 0,1 0,-1 1,0-1,0 0,1 0,-1 0,0 0,0 0,0 1,0-1,1 0,-1 0,0 0,0 0,0 1,0-1,0 0,1 0,-1 1,0-1,0 0,0 0,0 1,0-1,0 0,0 0,0 1,0-1,0 0,0 0,0 1,0-1,0 0,0 0,15-20,232-541,-218 498,-2-1,-3-2,-3 0,-2-1,-4-1,5-55,-19 121,0-1,-1 1,1-1,0 1,-1-1,1 1,-1-1,0 1,0-1,0 1,0-1,-1 1,1-1,-1 1,1-1,-1 1,0-1,0 1,0 0,0-1,0 1,0 0,-1 0,1 0,-1 0,0 0,1 0,-1 0,0 1,0-1,0 1,0-1,-1 1,1 0,0 0,0 0,-1 0,1 0,-1 0,1 1,-1-1,1 1,-1 0,1-1,-1 1,-1 1,-6 5,1 0,0 1,0 0,1 0,-1 1,2 0,-1 1,1 0,0 0,1 0,0 1,1 0,0 0,-1 4,4-9,-108 259,70-158,-339 939,355-982,45-102,122-335,-48 92,19-127,-102 363,-3-1,-1 0,-2 0,-2-15,-22-6,17 66,1 1,-1-1,0 1,0 0,0-1,0 1,0 0,-1 0,1 0,0 0,0 0,-1 0,1 0,-1 0,1 0,-1 1,1-1,-1 1,1-1,-1 1,1-1,-1 1,0 0,1 0,-1 0,0 0,1 0,-1 0,0 0,1 1,-1-1,1 0,-1 1,1 0,-1-1,1 1,-1 0,1 0,-1-1,1 1,-1 1,-9 8,0 1,1 0,0 0,1 1,0 0,1 1,0 0,1 0,-3 9,6-15,-186 379,-31 142,197-463,25-65,-1 0,0 0,0-1,0 1,0 0,1 0,-1 0,0-1,0 1,0 0,1 0,-1 0,0 0,0 0,1-1,-1 1,0 0,0 0,1 0,-1 0,0 0,0 0,1 0,-1 0,0 0,1 0,-1 0,0 0,0 0,1 0,-1 0,0 0,0 0,1 1,-1-1,0 0,0 0,1 0,-1 0,0 0,0 1,1-1,-1 0,0 0,0 0,0 1,0-1,1 0,-1 0,0 1,0-1,0 0,0 1,89-196,-26 55,-6-3,-7-2,12-68,-61 211,5-20,-1 0,0-1,-2 0,0 1,-2-1,-1 0,0 0,-2 0,-1-7,3 26,-1 1,1 0,0 0,-1 0,0 0,0 0,0 0,0 0,0 0,0 1,-1-1,1 0,-1 1,0-1,0 1,0-1,0 1,0 0,0 0,-1 0,1 0,-1 0,0 1,1-1,-1 1,0 0,0-1,0 1,0 0,0 1,0-1,0 1,0-1,0 1,0 0,0 0,0 0,0 1,0-1,-1 1,1-1,0 1,1 0,-1 0,0 0,0 1,0-1,1 1,-1 0,0-1,1 1,-2 2,-7 11,0 1,2 0,0 1,0 0,2 0,0 1,1 1,-7 14,-235 606,82-191,144-381,46-100,150-415,-133 338,-4-1,-6-1,12-92,-41 194,1-4,0-1,-1 1,-1-1,0 0,-1 0,-1 1,0-1,-1 0,0 1,-1-1,-2 0,5 13,0 1,0 0,-1-1,1 1,-1 0,1 0,-1 0,1 0,-1-1,0 1,1 0,-1 0,0 0,0 0,0 0,0 1,0-1,0 0,0 0,0 1,0-1,0 0,0 1,-1-1,1 1,0 0,0-1,-1 1,1 0,0 0,0 0,-1-1,1 1,0 1,-1-1,1 0,0 0,0 0,-1 1,1-1,0 1,0-1,-1 1,1-1,0 1,0 0,0-1,0 1,0 0,0 0,0 0,0 0,1 0,-1 0,0 0,-42 63,-86 265,-8 45,-26 29,160-396,-4 9,7-21,158-617,-150 585,-2 0,-1-1,-2 1,-3-39,1 75,-1-1,0 0,0 1,0-1,0 0,0 1,0-1,-1 0,1 1,-1-1,1 0,-1 1,1-1,-1 1,0-1,0 1,0-1,0 1,0 0,0-1,0 1,0 0,0 0,0 0,-1 0,1 0,-1 0,1 0,-1 0,1 1,-1-1,1 0,-1 1,1 0,-1-1,0 1,1 0,-1 0,0 0,1 0,-1 0,0 0,1 0,-1 0,0 1,1-1,-1 1,0-1,1 1,-1 0,1-1,-1 1,1 0,0 0,-1 0,1 0,0 0,0 1,0-1,-1 0,1 0,1 1,-2 0,-19 23,0 0,2 1,1 1,2 1,0 0,2 1,1 1,-4 15,-16 31,-170 376,188-427,13-42,74-318,-66 300,-2 0,-1-1,-2 1,-4-35,4 69,-1-1,0 0,0 1,0-1,0 0,0 1,0-1,-1 1,1-1,0 0,-1 1,1-1,-1 1,0-1,1 1,-1-1,0 1,0 0,0-1,0 1,0 0,0 0,-1 0,1 0,0 0,0 0,-1 0,1 0,-1 0,1 1,-1-1,1 0,-1 1,1-1,-1 1,1 0,-1 0,0-1,1 1,-1 0,0 0,1 1,-1-1,1 0,-1 0,0 1,1-1,-1 1,1-1,-1 1,1 0,-1 0,1 0,0 0,-1 0,1 0,0 0,0 0,0 0,0 0,0 1,0-1,0 0,0 1,0-1,1 1,-1-1,-18 34,1 1,2 0,2 1,1 0,2 1,1 4,-29 87,13-55,-102 329,110-331,19-72,-1 0,1 0,0 1,-1-1,1 0,0 0,-1 0,1 0,0 0,-1 0,1 0,-1 0,1-1,0 1,-1 0,1 0,0-1,-1 1,1 0,-1 0,1-1,-1 1,1-1,-1 1,1 0,-1-1,1 1,-1-1,0 1,1-1,-1 1,0-1,1 0,-1 1,0-1,0 1,1-1,-1 0,0 1,0-1,0 0,0 1,0-1,0 0,0 1,0-1,0 1,0-2,63-213,-59 203,28-90,-5-2,9-78,-32 48,-5 134,1 0,-1 0,0 0,0 0,0 0,0 0,1 0,-1 0,0 1,0-1,0 0,1 0,-1 1,0-1,0 0,1 1,-1-1,0 1,0-1,1 1,-1-1,1 1,-1-1,1 1,-1 0,1-1,-1 1,1 0,-1 0,1-1,0 1,-1 0,1 0,0-1,0 1,-1 0,1 0,0 0,-57 179,-68 346,115-476,3 0,2 1,2 0,2 0,3 2,-2-48,0 0,0 0,1 0,-1 0,1 0,0 0,1 0,-1-1,1 1,0 0,0-1,0 0,1 1,-1-1,1 0,0 0,1 0,-1-1,0 1,1-1,0 0,0 0,0 0,0 0,1-1,-1 1,0-1,1 0,0-1,-1 1,1-1,0 0,0 0,0 0,0-1,0 0,0 0,0 0,0 0,0-1,0 0,0 0,6-5,0 0,-1 0,1-1,-2 0,1-1,-1 0,0 0,0-1,-1 0,-1-1,1 0,-1 0,-1-1,0 1,-1-1,0-1,0 1,-1-1,1-9,7-7,17-51,-28 100,-38 200,1 110,25 166,12-368,10-54,5-93,3-40,-3-1,-2 0,2-30,-2 9,2-7,-4-1,-4 0,-4-1,-3 1,-5-12,-8 40,12 60,-1-1,0 1,1 0,-1-1,1 1,-1-1,0 1,1 0,-1 0,1-1,-1 1,0 0,1 0,-1 0,0 0,0 0,1 0,-1 0,0 0,1 0,-1 0,0 0,1 0,-1 0,0 1,1-1,-1 0,0 0,1 1,-1-1,1 1,-1-1,1 0,-1 1,0-1,1 1,0-1,-1 1,1 0,-1-1,1 1,0-1,-1 1,1 0,0-1,0 1,-1 0,1-1,0 1,0 0,0-1,0 1,0 0,0-1,0 1,0 0,0-1,0 1,0 0,1-1,-1 1,-26 166,-100 615,122-721,19-75,1-34,-2-1,-2-1,-3 0,-2 0,-1-9,5-28,-4 43,11-74,-5-1,-5-1,-6-55,-2 162,0 0,-1 0,0 1,-1-1,-1 0,0 1,0 0,-2 0,1 0,-1 0,-1 0,-1-1,6 12,0 0,1-1,-1 1,0 0,0 0,0 0,0 0,0 0,0 0,0 0,0 0,0 1,-1-1,1 0,0 1,0-1,-1 1,1-1,0 1,-1-1,1 1,0 0,-1 0,1 0,-1 0,1 0,0 0,-1 0,1 0,-1 1,1-1,0 0,-1 1,1-1,0 1,0 0,-1-1,1 1,0 0,0 0,0-1,0 1,0 0,0 0,0 0,0 1,0-1,1 0,-1 0,0 0,1 1,-1-1,-29 73,-135 518,93-312,144-607,-69 311,11-61,-3-1,-3 0,-4-20,-10 41,-13 87,-71 426,66-318,7 1,6 0,5 40,13-127,-7-51,0 0,0 0,0 0,0-1,0 1,1 0,-1 0,0 0,0 0,1 0,-1 0,1-1,-1 1,1 0,-1 0,1-1,-1 1,1 0,0-1,-1 1,1-1,0 1,-1 0,1-1,0 0,0 1,0-1,-1 1,1-1,0 0,0 0,0 1,0-1,0 0,0 0,0 0,0 0,-1 0,1 0,0 0,0-1,0 1,0 0,0 0,0-1,0 1,-1 0,1-1,0 1,0-1,-1 1,2-1,0-1,0 0,-1 0,1 1,0-1,-1 1,1-1,0 1,0 0,0-1,0 1,0 0,0 0,0 0,0 1,0-1,0 1,0-1,1 1,-1 0,0-1,0 1,1 0,-1 0,0 1,0-1,1 0,-1 1,0 0,0-1,0 1,0 0,0 0,0 0,0 0,0 1,0-1,1 1,89 121,-84-118,0 0,0 0,1 0,0-1,-1-1,1 0,1 0,-1 0,0-1,1-1,-1 1,8-1,-13-1,213 54,-352-92,106 27,-1 1,-1 1,1 2,-1 1,-14 0,22 5,7-1,1 1,-1 1,0 0,1 1,-1 0,1 2,-1-1,1 2,-7 3,21-7,0 0,-1 0,1 1,0-1,0 1,0-1,-1 1,1-1,0 1,0 0,0-1,0 1,0 0,0 0,0 0,1 0,-1 0,0 0,0 0,1 0,-1 0,1 0,-1 0,1 1,-1-1,1 0,-1 0,1 1,0-1,0 0,0 0,0 1,0-1,0 0,0 1,0-1,1 0,-1 0,0 0,1 1,-1-1,1 0,-1 0,1 0,0 0,-1 0,1 0,0 0,0 0,0 0,-1 0,1 0,0 0,1 0,62 37,186-17,-24-3,-56 9,-14-26,-457-1,186 26,27-1,-75 10,61-36,257-26,-100 14,-41 9,-1 0,1 1,0 1,1 0,-1 1,0 1,0 0,0 0,7 3,149 21,0 4,309-27,283-1,-480-58,199 59,-199-31,141 31,-197-29,508 28,-453 1,-275-1,0 1,0-1,0 1,0 0,0 1,0-1,0 1,-1 1,1-1,-1 1,1 0,-1 0,0 0,0 1,-1-1,1 1,0 1,-5-4,1-1,-1 1,1 0,-1 0,0 0,1 0,-1 0,0 0,0 0,0 0,1 0,-1 0,0 0,0 0,-1 0,1 0,0 0,0-1,0 1,-1 0,1 0,0 0,-1 0,1 0,-1 0,1 0,-1-1,1 1,-1 0,1 0,-1-1,0 1,0 0,1-1,-1 1,0-1,0 1,0-1,0 1,1-1,-1 0,0 1,0-1,0 0,0 0,-1 1,-46 8,-45-8,73-2,1 1,-1 0,0 1,0 1,0 1,1 1,0 1,-17 6,15-4,-1 0,1-2,-1-1,-1 0,1-2,0 0,-1-2,1 0,-1-1,1-2,0 0,-1-2,-4-1,-188-43,181 35,57 7,291 9,-133 24,6 5,-109-20,-65-8,0 0,0-1,1 0,-1-1,0-1,1 0,-1-1,0 0,4-2,-7 1,1 0,-1-1,0-1,0 0,0 0,-1 0,1-2,-1 1,0-1,0 0,-1-1,0 0,0 0,-1-1,0 0,0 0,-1-1,0 1,0-2,4-8,30-151,-2-2,73-198,-100 336,67-208,1-50,-43 109,-6-22,-30 191,-1 47,0 366,-50 16,19-243,34-219,42-401,-41 381,-3 0,-2 0,-4 0,-2 1,-3-1,-18-55,25 105,-1 0,-1 0,-1 0,0 1,-1 0,-1 0,0 1,-1 0,0 1,-10-10,19 22,-1-1,1 1,-1 0,1-1,-1 1,1 0,-1 0,0 0,1 0,-1 0,0 0,0 1,0-1,1 1,-1-1,0 1,0 0,0 0,0-1,0 1,0 1,0-1,0 0,0 0,0 1,0-1,0 1,1 0,-1-1,0 1,0 0,1 0,-1 0,0 0,1 0,-1 1,1-1,-1 0,1 1,0-1,0 1,0-1,0 1,0 0,0 0,0-1,0 1,0 0,1 0,-1 0,1 0,0 0,-1 1,-11 37,2 0,1 1,2 1,0 16,-4 27,-22 70,-6-2,-39 93,52-165,19-60,1-45,51-246,-10 23,-1-200,-32 416,-3-1,0 1,-2-1,-1 1,-4-9,8 38,0 0,0 0,0 0,0 0,-1 0,1 0,-1 0,1 0,-1 0,0 1,0-1,0 0,0 0,0 1,0-1,0 1,0-1,-1 1,1-1,0 1,-1 0,1 0,-1 0,0-1,1 2,-1-1,0 0,0 0,0 0,1 1,-1-1,0 1,0 0,0-1,0 1,0 0,0 0,0 0,0 0,0 1,0-1,0 1,1-1,-1 1,0-1,0 1,-9 9,0 0,0 0,2 1,-1 0,1 0,1 1,0 1,1 0,0-1,1 2,-2 6,-10 16,-169 356,-41 67,152-270,76-189,0 0,1 0,-1-1,0 1,0 0,1 0,-1 0,0 0,0 1,1-1,-1 0,0 0,0 0,0 0,1 0,-1 0,0 0,0 0,0 0,1 1,-1-1,0 0,0 0,0 0,0 0,1 1,-1-1,0 0,0 0,0 0,0 1,0-1,0 0,0 0,1 0,-1 1,0-1,0 0,0 0,0 1,0-1,0 0,0 0,0 0,0 1,14-22,94-245,-65 156,-4-2,-6-1,-5-1,-4-2,-6-1,-4-6,-22 23,8 98,0 0,-1-1,1 1,-1-1,0 1,1 0,-1 0,0 0,0-1,-1 1,1 0,0 0,-1 0,1 1,-1-1,0 0,0 1,1-1,-1 1,0-1,0 1,-1 0,1 0,0 0,0 0,0 0,-1 0,1 1,0-1,-1 1,1-1,-1 1,1 0,0 0,-1 0,1 1,-1-1,1 0,-1 1,-4 3,0 0,0 1,1 0,-1 0,1 1,0-1,1 1,-1 0,1 1,0-1,1 1,0 0,0 1,0-1,1 0,-2 8,0-6,-146 375,105-254,-125 363,176-577,69-562,-64 502,-6 1,-9-37,-5 132,10 48,0-1,0 0,-1 0,1 0,0 0,-1 0,1 1,0-1,-1 0,1 0,-1 1,0-1,1 0,-1 1,0-1,1 1,-1-1,0 0,1 1,-1 0,0-1,0 1,0-1,1 1,-1 0,0 0,0-1,0 1,0 0,0 0,0 0,0 0,1 0,-1 0,0 0,0 0,0 1,0-1,0 0,0 0,1 1,-1-1,0 1,0-1,0 0,1 1,-1 0,0-1,0 1,-6 8,-1 0,1 1,0 0,1 0,0 0,1 1,0 0,0 0,2 1,-1-1,1 1,1 0,-7 18,-208 546,199-526,-3 0,-2-2,-2 0,-2-2,-2-1,-21 25,50-69,0-1,0 1,0 0,0-1,0 1,0 0,0-1,0 1,0 0,0-1,0 1,0 0,-1-1,1 1,0-1,-1 1,1 0,0-1,-1 1,1-1,0 1,-1-1,1 1,-1-1,1 1,-1-1,1 0,-1 1,0-1,1 0,-1 1,1-1,-1 0,0 0,1 0,-1 1,0-1,1 0,-1 0,0 0,1 0,-1 0,0 0,1 0,-1 0,1 0,-1-1,0 1,1 0,-1 0,0-1,1 1,-1 0,1-1,-1 1,1 0,-1-1,1 1,-1-1,1 1,-1-1,1 1,-1-1,1 1,0-1,-1 1,1-1,0 0,41-153,-4 40,-5-1,-5-1,-5-1,-5-1,-5-1,-5-82,-7 165,-2 0,-1 0,-2 0,-2 1,-3-9,10 42,0-1,0 1,0 0,-1-1,1 1,-1-1,1 1,-1 0,0 0,0-1,0 1,0 0,0 0,-1 0,1 0,-1 0,1 0,-1 0,0 1,1-1,-1 1,0-1,0 1,0-1,0 1,-1 0,1 0,0 0,0 0,-1 1,1-1,0 1,-1-1,1 1,-1 0,1 0,0 0,-1 0,1 0,-1 0,1 1,0-1,-1 1,1 0,0 0,-1 0,1 0,0 0,0 0,0 0,0 1,0-1,-1 2,-8 12,2 0,0 0,1 0,0 1,2 0,0 1,0 0,-2 16,-5 9,-32 105,-84 230,-13-62,134-298,-37 46,44-64,0 1,0-1,0 1,0-1,0 1,1-1,-1 0,0 0,0 1,0-1,1 0,-1 0,0 0,1 0,-1 0,1 0,-1 0,1 0,0 0,-1 0,1 0,0 0,0 0,0 0,0 0,0 0,0 0,0-1,0 1,0 0,0 0,0 0,1 0,-1 0,0 0,1 0,-1 0,1 0,-1 0,1 0,0 0,0-1,163-701,-163 697,17-78,-4-1,-3 0,-4-1,-4-15,-26 15,22 84,0 1,0-1,0 0,0 1,0-1,0 1,0-1,-1 1,1-1,0 1,-1 0,1 0,-1 0,1 0,-1 0,0 0,1 0,-1 0,0 1,0-1,0 1,1-1,-1 1,0 0,0-1,0 1,0 0,0 0,0 1,0-1,1 0,-1 1,0-1,0 1,0-1,1 1,-1 0,0 0,1 0,-1 0,0 0,1 0,-1 0,1 0,-14 14,0 1,1 1,1-1,0 2,1 0,2 0,-1 1,2 1,1 0,-5 17,11-34,-75 193,16-35,-66 116,107-238,13-21,-2-1,0 0,-1-1,-1 0,-1 0,0-1,-2 1,13-16,0 1,1-1,-1 0,0 0,0 0,0 0,0 0,1 0,-1 0,0 0,0 0,0 0,1 0,-1-1,0 1,0 0,0-1,1 1,-1 0,0-1,1 1,-1-1,0 1,1-1,-1 0,0 1,1-1,-1 1,1-1,-1 0,1 1,0-1,-1 0,1 0,0 0,-1 1,1-1,0 0,0 0,0 0,0 1,0-1,-1 0,2 0,-1 0,0 0,0 1,0-1,0 0,0 0,1 0,-1 1,0-1,1 0,-1 0,1 1,-1-1,1 0,-1 1,1-1,-1 0,1 1,-1-1,1 1,0-1,15-76,4 0,3 1,3 2,11-18,16-47,83-301,-133 429,-1 6,-1 0,1 0,-1 0,0 0,0 0,0 0,0 0,-1-1,0 1,0 0,-1 0,0 0,1-1,-2 1,1 0,0 0,-2-1,1 5,-1 0,0 0,1 1,-1-1,1 1,-1 0,0 0,1 0,-1 0,0 0,1 0,-1 1,0-1,1 1,-1 0,1 0,-1 0,1 0,0 0,-1 1,1-1,0 1,0-1,0 1,0 0,0 0,0 0,0 0,1 0,-1 0,1 0,0 1,-1-1,1 0,0 1,0 1,-54 87,5 1,4 3,4 2,-12 48,-47 106,49-146,95-214,42-91,9 4,12-2,-99 183,1 1,1 0,0 0,0 1,2 0,-1 1,2 0,-1 1,2 0,-1 1,2 1,1-2,-13 10,-1 1,0-1,0 0,1 1,-1-1,0 1,1 0,-1-1,1 1,-1 0,0 0,1 0,-1 0,1 0,-1 0,1 0,-1 1,0-1,1 0,-1 1,0-1,1 1,-1-1,0 1,0 0,1 0,-1-1,0 1,0 0,0 0,0 0,0 0,0 0,0 0,0 1,-1-1,1 0,0 0,-1 1,1-1,-1 1,11 62,-10-52,3 38,1 25,3 0,3 0,12 33,-23-104,1 0,-1 1,1-1,0 0,0 0,0 0,0 0,1 0,-1 0,1 0,0-1,1 1,-1-1,0 1,1-1,0 0,0 0,0 0,0 0,0-1,1 1,-1-1,1 0,0 0,-1 0,1 0,0-1,0 1,0-1,0 0,1 0,-1-1,0 1,0-1,0 0,1 0,-1 0,1-1,7-7,1-1,-2-1,1 0,-1 0,-1-1,1-1,-2 1,0-2,0 1,3-9,7-7,463-662,-261 378,-140 203,-113 187,-133 469,162-538,-7 21,1 2,1-1,1 1,2 0,1 1,2 1,2-32,0 0,-1 0,1 0,0-1,0 1,0 0,1 0,-1 0,0-1,1 1,-1 0,1 0,-1-1,1 1,0 0,0-1,0 1,0-1,0 1,0-1,0 0,0 1,1-1,-1 0,0 0,1 0,-1 0,1 0,0 0,-1 0,1 0,0-1,-1 1,1-1,0 1,0-1,-1 0,1 1,0-1,0 0,0 0,-1 0,1-1,0 1,0 0,-1-1,1 1,0-1,0 1,-1-1,1 0,-1 0,1 0,0 0,-1 0,0 0,1 0,0-2,21-21,-2-2,-1-1,-1 0,-2-1,0-1,0-6,-6 14,34-57,-4-2,-3-2,-4-1,23-88,-57 157,-9 36,-63 238,12 2,12 4,43-240,-53 335,56-284,2-76,0 0,0 0,0-1,0 1,0 0,1 0,-1 0,0 0,1 0,-1-1,1 1,-1 0,1 0,-1-1,1 1,0 0,-1-1,1 1,0-1,-1 1,1-1,0 1,0-1,0 1,-1-1,1 0,0 1,0-1,0 0,0 0,0 0,0 1,0-1,-1 0,1 0,0 0,0-1,0 1,0 0,0 0,0 0,0-1,-1 1,1 0,0-1,0 1,0-1,-1 1,1-1,0 1,0-1,38-34,-18 6,-2 0,-1-2,-2 0,-1-1,-1 0,0-6,21-44,301-578,-321 635,-15 26,0-1,0 0,0 0,0 1,0-1,1 0,-1 0,0 0,0 1,0-1,0 0,0 0,0 0,1 1,-1-1,0 0,0 0,0 0,0 1,1-1,-1 0,0 0,0 0,0 0,1 0,-1 0,0 0,0 0,1 1,-1-1,0 0,0 0,0 0,1 0,-1 0,0 0,0 0,1 0,-1 0,0 0,0-1,1 1,-1 0,0 0,0 0,-62 269,-137 526,194-776,3-13,0-1,0 1,0 0,1 0,-1-1,2 1,-1 0,0 0,1 0,0 0,1 0,0 0,-1 0,2 0,-1 0,1 0,0-1,2 5,0-9,1 1,-1-1,1-1,-1 1,1-1,0 0,-1 0,1 0,0 0,-1-1,1 0,-1 0,1 0,-1-1,1 1,-1-1,0 0,0 0,0-1,0 1,0-1,0 0,-1 0,1 0,-1-1,0 1,0-1,2-2,-4 5,152-174,-128 154,-22 44,-138 407,7-67,126-357,-2 5,0 0,0-1,1 2,0-1,1 0,0 1,1-1,0 1,1-1,1 7,-1-17,0-1,1 1,-1 0,0 0,1 0,-1 0,1-1,-1 1,1 0,-1 0,1-1,0 1,-1 0,1-1,0 1,0-1,-1 1,1-1,0 1,0-1,0 1,0-1,0 0,-1 0,1 1,0-1,0 0,0 0,0 0,0 0,0 0,0 0,0 0,0 0,0-1,0 1,0 0,-1 0,1-1,0 1,0-1,0 1,0-1,-1 1,1-1,0 1,0-1,-1 0,1 1,-1-1,1 0,0 0,-1 0,42-38,99-176,-75 105,-79 185,-11 7,-1 8,-4-2,-3-1,-28 49,20-75,39-97,69-165,-21 52,-6-3,10-90,-48 228,-1 0,0 0,-1 0,-1 0,0-1,-1 1,-1 0,0 0,0 0,-2 0,0 0,0 1,-7-13,10 24,0-1,-1 1,1-1,-1 1,1 0,-1 0,0 0,0 0,0 0,-1 0,1 0,0 1,-1-1,1 1,-1 0,1-1,-1 1,0 0,1 1,-1-1,0 0,0 1,1 0,-1-1,0 1,0 0,0 0,0 1,1-1,-1 1,0-1,0 1,1 0,-1 0,-1 1,-78 63,-84 187,68-93,-118 179,125-179,125-221,83-260,-96 263,-3-2,-2 1,-3-2,5-61,-17 117,0 3,0-1,-1 1,0-1,1 1,-1-1,0 0,0 1,-1-1,1 1,-1-1,0 1,0-1,0 1,0 0,-1-1,1 1,-1 0,-1-2,-25 24,13 9,1 0,2 0,0 2,2-1,2 1,-5 28,2-13,-134 564,100-425,42-144,14-58,12-62,-3 0,-3-2,-4 0,-4 0,-3-1,-5-46,-8-59,7 186,0 0,0 0,0 0,-1 0,1 0,-1 0,1 0,-1 0,0 1,0-1,1 0,-1 0,-1 1,1-1,0 0,0 1,-1-1,1 1,0 0,-1-1,1 1,-1 0,0 0,0 0,1 0,-1 0,0 1,0-1,0 0,0 1,0-1,1 1,-1 0,0 0,0 0,0 0,0 0,0 0,0 0,0 0,0 1,0-1,0 1,0 0,0-1,1 1,-1 0,0 0,0 0,1 0,-1 1,0 0,-9 9,1 1,0 1,1 0,1 0,0 1,1 0,0 0,1 0,0 1,2 0,-1 3,-3 4,-179 514,105-306,105-264,74-225,-11-3,13-108,-89 332,5-15,-3 0,-2-1,-2 0,-1-28,-7 80,1 0,0 0,-1 0,0 0,1 0,-1 0,0 0,0 0,0 0,0 0,-1 0,1-1,-1 1,1 0,-1 1,1-1,-1 0,0 0,0 0,0 0,0 1,-1-1,1 0,0 1,-1-1,1 1,-1-1,1 1,-1 0,1 0,-1-1,0 1,0 1,0-1,0 0,0 0,0 1,0-1,0 1,0-1,0 1,0 0,0 0,0 0,0 0,0 0,0 0,-2 1,-6 6,0 1,1 0,0 0,0 0,1 1,0 1,1 0,0 0,0 0,1 1,0-1,1 1,0 1,0 2,2-8,-70 171,-41 154,72-205,-50 179,86-276,6-30,1 1,-1 0,0 0,0 0,0 0,1 0,-1 0,0-1,0 1,0 0,1 0,-1 0,0 0,0 0,1 0,-1 0,0 0,0 0,0 0,1 0,-1 0,0 0,0 0,1 0,-1 0,0 0,0 0,0 0,1 1,-1-1,0 0,0 0,0 0,1 0,-1 0,0 1,0-1,15-28,51-130,-7-2,16-83,-62 202,-2 1,-3-1,-1-1,-1 0,-3 1,-1-1,-3-3,2 43,-1 1,0-1,1 0,-1 0,0 1,0-1,-1 0,1 0,0 1,0-1,-1 0,1 0,-1 1,0-1,1 1,-1-1,0 0,0 1,0-1,0 1,0 0,0-1,0 1,-1 0,1 0,0 0,-1 0,1 0,-1 0,1 0,-1 0,0 0,1 1,-1-1,0 1,1-1,-1 1,0 0,0 0,1 0,-1 0,0 0,0 0,1 0,-1 0,0 1,1-1,-1 0,0 1,1 0,-1-1,0 1,-9 8,0 1,0 0,1 0,1 1,0 0,0 1,1 0,1 0,0 1,-5 12,3-9,-209 434,77-213,141-237,0 1,0 0,0 0,0 0,0-1,-1 1,1 0,0 0,0 0,0-1,-1 1,1 0,0 0,-1-1,1 1,-1 0,1-1,-1 1,1 0,-1-1,1 1,-1-1,0 1,1-1,-1 1,0-1,1 1,-1-1,0 0,0 1,0-1,1 0,-1 0,0 1,0-1,0 0,1 0,-1 0,0 0,0 0,0 0,0 0,1-1,-1 1,0 0,0 0,1-1,-1 1,0 0,0-1,1 1,-1-1,0 1,1-1,-1 1,0-1,1 1,-1-1,1 0,-1 1,1-1,-1 0,1 0,23-116,112-329,-113 388,-19 54,-10 36,-31 104,2 3,-6-1,-7-2,-18 27,27-97,21-58,18-36,21-86,4 1,5 0,20-41,-31 98,4-15,14-40,-4-1,-6-1,0-30,-25 138,0 1,0 0,-1 0,1 0,-1 0,0 0,0 0,0 0,0-1,-1 1,1 0,-1 0,0 0,-1 0,1 0,-1 0,1 1,-1-1,-2-2,1 6,0-1,0 1,0 0,0 1,0-1,0 0,0 1,0 0,0 0,0 0,1 0,-1 0,0 0,1 1,-1-1,0 1,1 0,0 0,-1 0,1 0,0 0,0 0,0 1,1-1,-1 1,0-1,1 1,0 0,-2 2,3-5,-27 44,1 2,2 0,2 2,3 1,1 0,0 13,4-21,-182 478,96-290,73-186,25-62,97-286,-30 106,139-488,-201 674,0 6,-1 0,0 0,0-1,-1 1,0 0,0-1,-1 1,0 0,0-1,0 1,-1-1,0 1,-1 0,0 0,0 0,0 0,1 5,1 1,-1 0,0 0,1 0,-1 0,0 0,0 0,0 0,0 1,0-1,0 0,0 0,0 1,0-1,0 1,0-1,-1 1,1-1,0 1,0 0,0-1,-1 1,1 0,0 0,0 0,-1 0,1 0,0 0,0 0,-1 1,1-1,0 0,0 1,0-1,-1 1,1-1,0 1,0-1,0 1,0 0,0 0,0-1,0 1,0 0,0 0,0 1,-36 48,-72 212,14 6,5 28,-14 45,94-313,-11 66,21-93,0-1,0 1,0-1,0 1,0-1,0 1,0-1,0 0,0 1,0-1,1 1,-1-1,0 1,0-1,0 1,1-1,-1 0,0 1,1-1,-1 1,0-1,1 0,-1 1,0-1,1 0,-1 0,0 1,1-1,-1 0,1 0,-1 1,1-1,-1 0,1 0,-1 0,1 0,-1 0,0 0,1 0,-1 0,1 0,-1 0,1 0,-1 0,1 0,-1 0,1 0,-1-1,1 1,-1 0,0 0,1 0,-1-1,1 1,-1 0,0-1,1 1,-1 0,0-1,1 1,-1 0,0-1,1 1,23-26,6-20,-1-1,-3-2,21-51,4-8,220-410,-163 350,-108 167,0 0,1 1,-1-1,0 0,0 1,1-1,-1 1,0-1,1 1,-1-1,1 0,-1 1,1 0,-1-1,1 1,-1-1,1 1,-1-1,1 1,-1 0,1 0,0-1,-1 1,1 0,0 0,-1 0,1-1,0 1,-1 0,1 0,0 0,-1 0,1 0,0 0,-1 1,1-1,0 0,-1 0,1 0,0 1,-1-1,1 0,-1 1,1-1,0 0,-1 1,1-1,-1 1,1-1,-1 1,0-1,1 1,-1-1,1 1,-1-1,0 1,1 0,-1-1,3 45,-105 687,79-549,23-183,0 1,0-1,1 1,-1-1,0 1,1-1,-1 0,0 1,1-1,-1 0,1 1,-1-1,0 0,1 1,-1-1,1 0,-1 0,1 1,-1-1,1 0,-1 0,1 0,-1 0,1 0,0 0,-1 0,1 0,-1 0,1 0,-1 0,1 0,-1 0,1 0,-1-1,1 1,-1 0,1 0,-1-1,1 1,-1 0,0 0,1-1,-1 1,1-1,-1 1,0 0,1-1,-1 1,0-1,1 1,-1-1,0 1,0-1,0 1,1-1,-1 1,0-1,0 1,0-1,0 1,0-1,0 1,0-1,0 1,0-1,0 1,0-1,0 1,-1-1,1 0,2-1,138-242,-104 178,4 2,2 2,3 2,35-35,-80 94,0-1,1 1,-1 0,1-1,-1 1,1 0,0 0,-1-1,1 1,0 0,0 0,0 0,0 0,0 0,0 0,0 0,0 1,0-1,1 0,-1 1,0-1,0 0,1 1,-1 0,0-1,1 1,-1 0,0-1,1 1,-1 0,0 0,1 0,-1 0,1 1,-1-1,0 0,1 1,-1-1,0 0,1 1,-1 0,0-1,0 1,0 0,1-1,-1 1,0 0,0 0,0 0,0 0,0 0,-1 0,2 2,-2 13,-1 0,-1 1,0-1,-1 0,0 0,-2 0,0 0,-3 5,2-3,-23 79,-5-1,-4-1,-4-2,-5-2,-16 19,48-93,13-29,16-34,113-238,-12 107,-91 150,-24 27,0 0,0 1,0-1,0 1,0-1,0 1,0-1,0 0,0 1,0-1,0 1,0-1,0 1,0-1,1 0,-1 1,0-1,0 0,0 1,1-1,-1 1,0-1,1 0,-1 0,0 1,1-1,-1 0,0 1,1-1,-1 0,0 0,1 0,-1 1,1-1,-1 0,0 0,1 0,-1 0,1 0,-1 0,0 0,1 0,-1 0,1 0,-1 0,1 0,-1 0,0 0,1 0,-1-1,1 1,-1 0,0 0,1 0,-1-1,1 1,-1 0,0 0,1-1,-1 1,0 0,0-1,1 1,-1 0,0-1,0 1,-44 138,21-78,-3-1,-3-1,-2-1,-2-2,-3-1,-29 32,62-82,-1 2,0-1,0 0,0 0,0-1,-1 1,0-1,0 0,0 0,0 0,-1-1,1 0,-5 2,9-6,-1 1,1-1,-1 0,1 1,0-1,-1 0,1 0,0 0,-1 0,1 0,0 0,0 0,0 0,0 0,0-1,0 1,1 0,-1-1,0 1,1-1,-1 1,0-1,1 1,0-1,-1 1,1-1,0 1,0-1,0 1,0-1,0 1,0-1,1 0,-1 1,0-1,1 1,-1-1,1 1,-1 0,1-1,0 1,0-1,0 1,0-1,-1 2,55-197,-38 149,-2-1,-3-1,-1 0,-3-1,-2 0,-1-35,-30-15,24 99,-1 0,1 0,0 0,-1 0,1 0,-1 0,1 0,-1 0,0 1,0-1,0 1,0-1,0 1,0 0,-1 0,1 0,0 0,0 0,-1 0,1 1,-1-1,1 1,0 0,-1 0,1-1,-1 2,1-1,-1 0,1 0,-1 1,1-1,0 1,-1 0,1 0,0 0,0 0,-1 0,1 0,0 1,-1 0,-12 10,0 1,1 0,0 1,1 1,1 0,0 1,1 0,1 1,0 0,-4 14,10-25,-56 112,5 2,-35 116,78-179,14-57,-1 0,1 0,-1-1,0 1,1 0,-1-1,1 1,-1-1,0 1,1-1,-1 0,0 1,0-1,0 0,1 0,-1 0,0 0,0 0,0 0,0 0,-1 0,1-1,0 1,0 0,-1 0,1-1,-1 1,1 0,-1-1,1 1,-1-1,0 1,0-2,109-203,35-124,-134 304,37-118,-49 129,-12 42,-71 274,78-275,-112 341,83-274,68-153,78-235,50-183,-152 456,-1 0,-1-1,-2 0,0 0,-1 0,-1-1,-1 1,-2-1,0 1,-1-1,-5-18,6 39,0 0,0 0,0 0,-1 0,1 1,-1-1,0 0,0 1,0 0,0-1,0 1,0 0,-1 0,1 0,-1 0,1 0,-1 1,0-1,0 1,0 0,0 0,0 0,0 0,0 0,0 0,0 1,0 0,0 0,0 0,0 0,-1 0,1 0,0 1,0-1,0 1,0 0,0 0,0 0,0 1,0-1,1 1,-1-1,0 1,1 0,0 0,-1 0,1 0,0 1,0-1,0 1,0 0,-19 20,2 2,1 1,1 0,1 1,-4 11,3-7,-227 473,142-308,102-196,-1-1,1 1,0 0,0 0,-1-1,1 1,0 0,-1 0,1-1,0 1,0 0,-1 0,1 0,-1 0,1-1,0 1,-1 0,1 0,0 0,-1 0,1 0,0 0,-1 0,1 0,-1 0,1 0,0 0,-1 0,1 1,0-1,-1 0,1 0,0 0,-1 0,1 1,0-1,-1 0,1 0,0 0,-1 1,1-1,0 0,0 1,0-1,-1 0,1 0,0 1,0-1,0 1,0-1,-1 0,1 1,0-1,0 0,0 1,5-36,26-103,13-62,-7-1,-9-14,-26 194,0 14,-1 1,0-1,0 0,0 0,-1 0,0 1,-1-1,0 0,0 0,0 0,-1 1,1-1,-2 1,1-1,-1 1,0-1,1 6,0 1,1 0,-1-1,0 1,1 0,-1 0,0 0,1 0,-1 0,0 1,1-1,-1 0,0 1,1-1,-1 1,1 0,-1-1,1 1,-1 0,1 0,-1 0,1 0,0 0,0 0,0 1,-1-1,1 0,0 1,0-1,1 0,-1 1,0-1,0 1,1 0,-1-1,1 1,-15 25,1 1,1 0,2 1,0 0,-1 13,5-20,-131 416,-36-17,155-399,43-120,4 2,35-78,-32 93,63-192,49-238,-92 239,-48 260,-2 8,0-1,0 1,0 0,0-1,0 1,-1 0,0-1,0 1,0-1,-1 1,1 0,-1-1,0 1,0 0,-1-1,1 1,-2-2,2 6,-1-1,1 1,-1 0,1 0,-1-1,0 1,1 0,-1 0,1 0,-1 1,1-1,-1 0,1 0,-1 1,1-1,-1 1,1 0,-1-1,1 1,0 0,-1 0,1 0,0 0,0 0,-1 0,1 0,0 0,0 0,0 1,1-1,-1 0,0 1,0-1,1 0,-1 1,0 0,1-2,-22 36,2 0,1 1,2 1,1 1,2 0,-8 40,18-64,-195 676,-7-44,194-615,6-22,7-19,8-21,272-911,-233 763,43-169,-88 330,0 10,-1 0,0 0,0 0,-1-1,0 1,0-1,-1 1,0 0,0-1,-1 1,0-1,0 1,-1 0,0 0,0-1,0 7,0 0,0 1,0-1,0 1,1-1,-1 1,0 0,0-1,0 1,0 0,0 0,0 1,0-1,0 0,0 1,0-1,0 1,0 0,0-1,1 1,-1 0,0 0,0 0,1 0,-1 1,1-1,-1 0,1 1,0-1,-1 1,1-1,0 1,0-1,0 1,0 0,0 0,0 0,1-1,-1 2,-24 36,1 2,3 0,1 2,2 0,2 1,-2 14,12-40,-277 892,201-660,137-418,96-357,-97 339,-7-1,0-58,-32 29,-14 214,-1 1,0-1,0 1,1-1,-1 1,0-1,0 1,-1-1,1 0,0 1,0-1,-1 1,1-1,-1 1,1-1,-1 1,0-1,1 1,-1 0,0-1,0 1,0 0,0 0,0 0,0 0,-1 0,1 0,0 0,0 0,-1 0,1 0,-1 1,1-1,-1 0,1 1,-1 0,1-1,-1 1,1 0,-1 0,1-1,-1 1,0 0,1 1,-1-1,1 0,-1 0,1 1,-1-1,1 1,-1-1,1 1,-1 0,0 0,-8 10,1 0,-1 1,2 0,0 0,0 1,1 0,0 1,2 0,-1 0,1 2,-4 6,-72 203,-17 95,51-158,-101 314,125-409,17-57,14-44,150-546,-14-11,-142 581,-1 6,0-1,1 0,-2 1,1-1,0 1,-1-1,0 0,0 0,0 1,-1-1,0 0,1 1,-2-1,1 1,0-1,-1 1,0 0,0-1,0 5,0 0,0 0,0 0,0 1,0-1,0 0,0 1,0-1,0 1,0 0,1 0,-1 0,0 0,0 0,1 0,-1 0,1 0,-1 1,1-1,-1 0,1 1,0-1,-1 1,1 0,0-1,0 1,1 0,-1 0,0 0,0 1,-68 175,54-129,-133 422,-69 181,166-510,54-185,212-787,-107 337,-100 371,-8 121,0 0,0 0,0 1,0-1,0 0,0 0,0 1,0-1,0 0,0 1,-1-1,1 0,0 0,-1 1,1-1,0 1,-1-1,1 0,-1 1,1-1,-1 1,1-1,-1 1,1-1,-1 1,1-1,-1 1,0 0,1-1,-1 1,0 0,1-1,-1 1,0 0,0 0,1 0,-1 0,0 0,1-1,-1 1,0 1,0-1,1 0,-1 0,0 0,0 0,1 0,-1 1,0-1,1 0,-1 1,0-1,1 0,-1 1,1-1,-1 1,0-1,1 1,-1-1,1 1,0 0,-1-1,1 1,-1-1,1 1,-1 0,-29 43,-54 171,62-147,-164 497,65-181,120-416,175-834,-163 801,-3 0,-3-1,-2 0,-5-42,-8 71,9 37,1 0,0-1,-1 1,1-1,-1 1,1-1,-1 1,1 0,-1-1,1 1,-1 0,0 0,1-1,-1 1,1 0,-1 0,0 0,1 0,-1 0,1 0,-1 0,0 0,1 0,-1 0,0 0,1 0,-1 0,1 0,-1 1,0-1,1 0,-1 1,1-1,-1 0,1 1,-1-1,1 0,-1 1,1-1,-1 1,1-1,0 1,-1-1,1 1,0-1,-1 1,1-1,0 1,0 0,0-1,-1 1,1-1,0 1,0 0,0 0,-11 18,1 2,1 0,1 0,1 0,1 1,1 0,-1 7,-6 22,-189 732,119-509,82-274,0 0,0 0,0-1,-1 1,1 0,0 0,0 0,0 0,-1 0,1 0,0 0,0 0,-1 0,1 0,0 0,0 0,0 0,-1 0,1 0,0 0,0 0,0 0,-1 1,1-1,0 0,0 0,0 0,0 0,-1 0,3-26,71-508,-38 190,-33 327,-1 12,0-1,0 1,0 0,-1 0,1-1,-1 1,-1 0,1-1,-1 1,0 0,0-1,0 1,-1 0,0 0,0 0,0 0,-2-3,1 8,1-1,0 1,-1 0,1 0,0 1,0-1,-1 0,1 1,0-1,0 1,0 0,-1 0,1 0,0 0,0 0,0 0,1 0,-1 1,0-1,0 1,1-1,-1 1,1 0,-1 0,1-1,0 1,-1 0,1 0,0 0,1 1,-1-1,0 0,0 0,1 0,-1 2,-84 247,42-107,-202 542,228-633,-2-1,-2-1,-23 38,33-85,15-33,-4 27,200-1070,-181 855,-19 215,1 1,0-1,-1 0,0 0,0 0,1 0,-1 1,0-1,0 0,-1 0,1 0,0 0,0 0,-1 1,1-1,-1 0,0 0,0 1,1-1,-1 1,0-1,0 0,-1 1,1 0,0-1,0 1,-1 0,1-1,-1 1,1 0,-1 0,1 0,-1 0,0 1,1-1,-1 0,0 1,0-1,1 1,-1 0,0-1,0 1,0 0,0 0,0 0,1 0,-1 0,0 1,-1 0,-4 5,0 1,1 1,0 0,0 0,1 0,0 0,1 1,-1 0,2-1,-1 2,1-1,1 0,0 1,0-1,0 9,-5 9,-184 720,149-578,59-202,63-246,0-65,-64 268,-3 0,-4-1,-3-1,-3 1,-8-66,-13 69,18 73,-1-1,1 1,-1 0,1 0,-1 0,0-1,1 1,-1 0,0 0,0 0,0 0,0 0,0 0,0 1,0-1,0 0,0 0,0 1,0-1,0 0,-1 1,1 0,0-1,0 1,-1 0,1-1,0 1,-1 0,1 0,0 0,0 0,-1 0,1 0,0 1,-1-1,1 0,0 1,0-1,-1 1,1-1,0 1,0-1,0 1,0 0,0 0,0 0,0-1,0 1,0 0,0 0,0 0,0 0,0 1,-5 8,-1-1,2 1,-1 0,1 1,1-1,0 1,0 0,1 0,0 0,0 8,-4 10,-101 505,56-246,32-156,20-132,1 0,-1 0,1 0,-1 0,0 0,1 0,-1 0,1 0,-1 0,1 0,-1 0,1 0,-1 0,0 0,1 0,-1 1,1-1,-1 0,0 0,1 0,-1 1,0-1,1 0,-1 1,0-1,1 0,-1 1,0-1,0 0,1 1,-1-1,0 0,0 1,0-1,1 1,-1-1,0 0,0 1,0-1,0 1,0-1,0 1,0-1,0 1,0-1,0 0,0 1,0-1,0 1,-1-1,20-39,19-90,-5-2,-6-2,2-58,-23 152,-1-1,-2 1,-2-1,-1 0,-3 0,-1 0,-1 1,-3 0,-3-7,-18-11,28 56,1 0,-1 0,0 0,0 0,0 0,1 0,-1 0,0 0,0 0,0 0,-1 1,1-1,0 0,0 1,0-1,0 1,-1-1,1 1,0 0,0 0,-1-1,1 1,0 0,-1 0,1 0,0 0,0 0,-1 1,1-1,0 0,0 1,-1-1,1 1,0-1,0 1,0-1,0 1,-1 0,1-1,0 1,0 0,1 0,-1 0,0 0,0 1,-7 9,1 0,1 1,0 0,0 1,1-1,1 1,0 0,1 0,0 0,0 7,-2 7,-147 753,129-612,24-167,-1-1,1 0,0 0,-1 0,1 0,-1 0,1 0,0 0,-1 0,1 0,-1 0,1 0,0 0,-1 0,1 0,-1 0,1-1,0 1,-1 0,1 0,-1-1,1 1,-1-1,1 1,-1 0,1-1,-1 1,0-1,1 1,-1-1,0 1,1-1,-1 1,0-1,1 1,-1-1,0 0,0 1,0-1,0 1,1-1,-1 0,0 1,0-1,0 1,0-1,0 0,-1 1,1-1,0 1,0-1,0 0,0 1,-1-1,1 1,0-1,-1 1,1-1,49-183,-9-2,14-165,-44 251,-5-1,-4-1,-5-18,-19 37,22 83,-1-1,1 1,0-1,-1 1,1-1,-1 1,1 0,-1 0,1 0,-1 0,1 0,-1 0,1 0,-1 0,1 0,-1 1,1-1,0 1,-1-1,1 1,0-1,-1 1,1 0,0 0,0-1,-1 1,1 0,0 0,0 0,0 1,0-1,0 0,1 0,-1 0,0 1,0-1,1 0,-1 1,1-1,-1 1,1-1,0 0,-1 1,1-1,0 1,0-1,0 1,-43 238,-2 319,13-104,30-436,1-12,0 0,0 1,1-1,0 1,0 0,0-1,1 1,1-1,-1 0,1 1,0-1,1 0,2 4,-5-10,1 0,0 0,-1 0,1 0,0 0,0 0,0-1,0 1,0 0,0-1,0 1,0 0,0-1,0 1,0-1,0 0,0 1,0-1,0 0,1 0,-1 0,0 0,0 0,0 0,0 0,1 0,-1 0,0 0,0-1,0 1,0-1,0 1,0 0,0-1,0 0,0 1,0-1,0 0,0 1,0-1,0 0,0 0,-1 0,1 0,0 0,-1 0,1 0,0 0,33-53,12-50,-5-2,-5-1,10-55,-30 106,56-236,22-212,-71 407,-14 127,-32 417,-57 472,74-787,6-132,0-1,0 1,0-1,1 1,-1-1,0 1,0 0,1-1,-1 1,0-1,1 1,-1 0,0-1,1 1,-1 0,1 0,-1-1,1 1,-1 0,0 0,1-1,-1 1,1 0,-1 0,1 0,-1 0,1 0,-1 0,1 0,-1 0,1 0,-1 0,1 0,-1 0,1 0,-1 0,1 1,-1-1,1 0,-1 0,1 1,-1-1,0 0,1 0,-1 1,0-1,1 0,-1 1,0-1,1 1,-1-1,0 0,1 1,-1-1,0 1,0-1,0 1,1-1,-1 1,0-1,0 1,0-1,20-42,22-81,-5-1,7-63,-15 60,112-545,-215 1078,-13 257,86-650,-1-8,1 1,0-1,0 1,1 0,0-1,0 1,0 0,1-1,-1 1,1 0,1-1,-1 1,1-1,0 1,1 0,-2-5,0-1,0 1,1 0,-1-1,0 0,0 1,1-1,-1 0,1 1,-1-1,0 0,1 0,-1 0,1 0,-1 0,0-1,1 1,-1 0,0-1,1 1,-1-1,0 1,0-1,1 0,-1 1,0-1,0 0,0 0,0 0,0 0,0 0,0 0,0 0,0 0,0 0,-1 0,1 0,-1-1,1 1,0 0,-1-2,21-30,-1 0,-2-2,-1 0,-2-1,-2-1,2-12,0 5,185-568,-184 562,0 7,-2 0,-3-1,-1 0,-2 0,2-45,-17 53,6 35,1 1,0 0,-1-1,1 1,-1-1,1 1,-1 0,0-1,1 1,-1 0,1 0,-1-1,0 1,1 0,-1 0,1 0,-1 0,0 0,1 0,-1 0,0 0,1 0,-1 0,1 0,-1 0,0 0,1 1,-1-1,1 0,-1 0,0 1,1-1,-1 0,1 1,-1-1,1 1,-1-1,1 0,0 1,-1-1,1 1,0-1,-1 1,1 0,0-1,-1 1,1-1,0 1,0-1,0 1,-1 0,1-1,0 1,-57 146,50-125,-34 154,8 2,-4 95,9 78,28-348,5 55,-5-57,0 0,0 0,0 0,0 0,1 0,-1 0,0 0,0 0,1 0,-1 0,0 0,1 0,-1 0,1 0,-1 0,1 0,0-1,-1 1,1 0,0 0,0-1,-1 1,1-1,0 1,0 0,0-1,0 1,0-1,0 0,0 1,0-1,0 0,0 0,0 1,0-1,0 0,0 0,0 0,0 0,0 0,0-1,0 1,0 0,0 0,0-1,0 1,1-1,3-3,0 0,0-1,-1 0,1 0,-1 0,0 0,-1-1,1 1,-1-1,0 0,0 0,-1-1,1 0,5-11,51-121,-7-2,-5-2,8-63,-2-74,-59 255,-12 50,-52 215,60-194,-168 685,162-624,17-107,0 0,0 1,0-1,0 0,0 0,0 0,0 0,0 0,0 0,0 0,0 0,0 0,0 0,0-1,0 1,0 0,0-1,0 1,-1-1,1 1,0-1,0 1,0-1,0 1,-1-1,1 0,0 0,-1 1,1-1,0 0,-1 0,1 0,-1 1,0-1,1 0,-1 0,0 0,1 0,-1 0,0 0,0 0,0 0,0-1,81-210,19-45,61-190,-145 383,-17 64,1 0,0 0,0 0,0 0,-1 0,1 0,0 0,0 0,0 0,0 0,-1 0,1 0,0 0,0 0,0 0,-1 0,1 0,0 0,0 0,0 0,0 0,-1 0,1 0,0-1,0 1,0 0,0 0,0 0,-1 0,1 0,0-1,0 1,0 0,0 0,0 0,0 0,0-1,0 1,-11 21,-70 163,-28 114,-4 9,-25 81,126-321,12-66,1 0,-1-1,1 1,-1 0,1 0,0 0,-1-1,1 1,0 0,0 0,0-1,-1 1,1-1,0 1,0-1,0 1,0-1,0 0,0 1,0-1,0 0,0 0,0 0,0 0,0 0,0 0,0 0,0 0,0 0,0 0,0 0,0-1,0 1,0 0,0-1,0 1,0-1,0 1,0-1,0 0,0 1,-1-1,1 0,0 1,0-1,-1 0,1 0,-1 0,1 0,-1 0,1 1,-1-1,1 0,-1 0,0-1,22-25,-3-1,0 0,-2-2,-1 0,-1-1,-1 0,-2-2,-1 7,228-599,-221 576,-3 0,-2-1,-1 0,3-51,-30 34,15 66,-1 0,0 0,1 0,-1 0,0-1,0 1,0 0,0 0,0 1,0-1,0 0,0 0,0 0,0 1,0-1,-1 0,1 1,0-1,0 1,-1 0,1-1,0 1,-1 0,1 0,0 0,-1 0,1 0,-1 0,1 0,0 0,-1 1,1-1,0 0,-1 1,1-1,0 1,0 0,0-1,-1 1,1 0,0 0,0 0,0-1,0 1,0 0,0 0,1 1,-1-1,-9 12,1 0,0 1,1-1,0 2,2-1,0 1,0 0,1 1,1-1,1 1,-1 3,1-3,-91 396,60-275,60-183,32-117,-7-3,-7-1,-8-3,0-47,-33 195,5-18,-3 0,-1 0,-1 0,-3 0,-1-1,-4-17,-35-21,38 77,1 0,-1 1,0-1,0 1,1 0,-1-1,0 1,0 0,0 0,0 0,0 1,-1-1,1 0,0 1,0-1,0 1,-1 0,1 0,0 0,0 0,-1 0,1 0,0 1,0-1,0 1,-1-1,1 1,0 0,0 0,0 0,0 0,0 0,0 1,1-1,-1 0,0 1,-1 1,-6 7,0 1,1 1,0 0,1 0,0 0,1 0,1 1,0 0,0 1,0 5,-4 6,-35 124,6 1,-11 107,43-224,0-1,2-16,1 0,0 0,1 0,1 1,0-1,1 1,1-1,2 11,-3-26,0 0,0-1,0 1,0 0,0-1,0 1,0 0,0 0,1-1,-1 1,0 0,0-1,1 1,-1-1,0 1,1 0,-1-1,1 1,-1-1,1 1,-1-1,1 1,-1-1,1 1,-1-1,1 0,0 1,-1-1,1 0,0 1,-1-1,1 0,0 0,-1 0,1 0,0 0,0 1,-1-1,1 0,0-1,-1 1,1 0,0 0,0 0,-1 0,1 0,0-1,-1 1,1 0,-1-1,1 1,0 0,-1-1,1 1,-1-1,1 1,-1-1,1 1,-1-1,1 0,-1 1,1-1,27-40,11-37,-5-1,-2-1,-4-2,-4-1,-4 0,4-43,-16 85,-1 0,-2-1,-2 0,-1 0,-3 0,-1 1,-4-12,-27-13,32 65,-1 0,1-1,-1 2,1-1,-1 0,1 0,-1 0,1 1,-1-1,0 1,0-1,1 1,-1 0,0-1,1 1,-1 0,0 0,0 1,0-1,1 0,-1 0,0 1,1-1,-1 1,0 0,1-1,-1 1,1 0,-1 0,1 0,-1 0,1 0,0 0,-1 0,1 1,0-1,0 0,0 1,0-1,-1 2,-10 15,1 0,0 0,1 1,1 1,1 0,1 0,1 0,0 4,-4 8,-62 213,-14 121,74-272,13-94,-1 0,1-1,-1 1,1 0,-1 0,1-1,-1 1,1 0,-1 0,1 0,-1 0,1 0,-1 0,1 0,0 0,-1 0,1 0,-1 0,1 0,-1 0,1 0,-1 0,1 1,-1-1,1 0,-1 0,1 1,-1-1,1 0,-1 1,1-1,-1 0,0 1,1-1,-1 1,1-1,-1 1,0-1,0 1,1-1,-1 1,0-1,0 1,0-1,1 1,-1-1,0 1,0-1,0 1,0 0,0-1,0 1,0-1,0 1,-1 0,29-49,94-247,30-152,-35 63,-80 310,-36 72,0 1,0-1,0 1,0-1,0 1,0-1,0 1,1 0,-1 0,1 0,-1 0,1 0,-1 0,1 0,-1 0,1 0,0 1,0-1,-1 1,1-1,0 1,0 0,-1 0,1 0,0 0,0 0,0 0,0 0,-1 0,1 1,0-1,0 1,-1-1,1 1,0 0,-1 0,1 0,-1-1,1 2,-1-1,1 0,-1 0,1 1,7 10,0 1,-1 0,-1 0,0 0,-1 1,0 0,-1 1,-1-1,0 1,-1-1,1 11,1 0,23 116,-6 0,-6 2,-6 0,-7 15,-22 191,16-334,7 58,-3-72,1-1,0 0,-1 0,1 0,0 0,0 0,-1 0,1 0,0-1,-1 1,1 0,0-1,-1 0,1 1,-1-1,1 0,-1 0,1 0,-1 0,1 0,-1 0,0 0,0 0,0-1,1 1,-1 0,0-1,-1 1,1-1,1 0,66-120,181-372,84-183,-281 547,-56 161,-95 302,-142 675,229-908,11-99,1 0,0 0,0 0,0-1,0 1,0 0,0 0,0 0,0 0,0 0,0 0,0 0,0 0,1-1,-1 1,0 0,1 0,-1 0,1-1,-1 1,1 0,-1 0,1-1,-1 1,1 0,0-1,-1 1,1-1,0 1,0-1,-1 1,1-1,0 1,0-1,0 0,0 1,-1-1,1 0,0 0,0 0,0 0,0 0,0 0,0 0,0 0,0 0,-1 0,1 0,0 0,0-1,0 1,0 0,0-1,40-32,-16-1,-1-1,-2-1,-2-1,11-27,-1 3,97-212,8-57,-15 36,-7-6,-169 473,-272 799,258-804,102-211,120-292,-54 110,50-175,-126 334,-3-2,-2 0,-4-1,4-56,-26 21,9 101,-1 0,0 1,0-1,0 0,0 0,0 1,0-1,-1 1,1-1,-1 1,0 0,0 0,0-1,0 1,0 1,0-1,0 0,-1 0,1 1,-1-1,1 1,-1 0,1 0,-1 0,0 0,0 0,0 1,1-1,-1 1,0-1,0 1,0 0,-2 1,-5 2,1 0,1 0,-1 1,0 1,1-1,0 1,0 1,0-1,1 1,0 1,0 0,0 0,1 0,0 0,1 1,-1 0,1 2,-77 123,7 3,5 3,6 4,-18 71,74-193,-37 91,5 1,6 1,-7 49,36-86,6-76,0 0,1-1,-1 1,0 0,0-1,1 1,-1-1,0 1,1-1,-1 0,0 1,1-1,-1 0,0 0,1 0,-1 0,1 0,-1 0,0-1,1 1,-1 0,0-1,1 1,-1-1,0 1,1-1,-1 1,0-1,0 0,0 0,0 0,0 0,0 0,0 0,0 0,0 0,0 0,0 0,-1 0,1-1,-1 1,1 0,0 0,-1-1,0 0,40-50,-3-3,-2-1,-3-1,0-6,1 1,91-191,36-121,-132 309,-3-1,-3-2,-3 0,-3-1,-4-1,3-47,-22 51,6 65,1-1,-1 1,1 0,-1 0,0-1,1 1,-1 0,0 0,0 0,0 0,1 0,-1 0,0 0,-1 0,1 0,0 1,0-1,0 0,0 1,-1-1,1 1,0-1,0 1,-1-1,1 1,0 0,-1 0,1 0,0 0,-1 0,1 0,-1 0,1 0,0 0,-1 1,1-1,0 1,0-1,-1 1,1-1,0 1,0 0,0-1,-1 1,1 0,-1 1,-11 9,0 1,1 0,0 1,1 0,0 1,1 0,1 1,0 0,1 0,-4 11,8-18,-109 225,9 4,-28 118,109-291,3 0,3 2,2 0,-3 45,27-58,-8-52,0 0,-1 0,1 0,0 0,0-1,0 1,0 0,0-1,-1 1,1 0,1-1,-1 1,0-1,0 1,0-1,0 0,0 0,0 1,0-1,1 0,-1 0,0 0,0 0,0 0,0 0,0 0,1-1,-1 1,0 0,0-1,0 1,0-1,0 1,0-1,0 1,0-1,0 0,0 1,0-1,0 0,-1 0,2-1,27-24,-1-1,-1-2,-1 0,-2-2,-1-1,-1-1,4-10,-5 10,146-235,170-249,-294 458,2-4,1 2,4 2,26-23,17 21,-90 59,1 1,0 0,-1 0,1 0,-1 0,1 1,0-1,0 1,-1 0,1 0,0 1,-1-1,1 1,0 0,-1 0,1 0,-1 0,1 0,-1 1,1 0,-1 0,0 0,0 0,0 0,0 0,0 1,-1 0,2 0,5 12,0 0,0 1,-1 0,-1 0,-1 1,0-1,-1 1,-1 1,-1-1,0 0,-1 2,3 10,63 534,-36-385,-31-175,0-1,0 1,0-1,1 1,-1-1,0 0,1 0,0 1,-1-1,1 0,0-1,0 1,0 0,0 0,1-1,-1 1,0-1,1 0,-1 0,1 0,-1 0,1 0,-1 0,1-1,0 1,-1-1,1 0,0 0,0 0,-1 0,1 0,0 0,-1-1,1 1,-1-1,1 0,0 0,-1 0,1 0,-1 0,0-1,1 1,-1-1,0 1,0-1,0 0,0 0,0 0,-1 0,1 0,34-32,-2-2,-2-1,-1-2,-2-1,14-27,72-94,-93 133,2 1,0 1,1 1,2 2,0 0,16-8,-42 29,1 1,-1-1,1 1,-1-1,1 1,-1 0,1 0,0 0,0 0,0 0,0 0,0 1,-1-1,1 0,0 1,1 0,-1-1,0 1,0 0,0 0,0 0,0 0,0 1,0-1,0 0,0 1,0 0,0-1,0 1,0 0,-1 0,1 0,0 0,0 0,-1 0,1 1,-1-1,1 1,-1-1,1 1,-1-1,0 1,0 0,0 0,0-1,1 3,1 18,0 1,-2-1,-1 1,0 0,-2-1,0 1,-2-1,-2 10,1-1,-18 84,-4-1,-6-1,-5 1,31-96,3-8,0 0,1 0,0 0,0 1,1-1,0 1,1-1,1 1,-1-1,2 8,-1-17,0 1,0-1,1 0,-1 0,0 0,1 1,-1-1,1 0,-1 0,1 0,-1 0,1 0,0 0,0 0,-1 0,1 0,0 0,0-1,0 1,0 0,0-1,0 1,0 0,0-1,0 1,1-1,-1 0,0 1,0-1,0 0,1 0,-1 1,0-1,0 0,0 0,1 0,-1-1,0 1,0 0,0 0,1-1,-1 1,0-1,0 1,0-1,0 1,0-1,0 0,0 1,0-1,0 0,0 0,0 0,53-45,315-391,-364 430,0 1,-1 0,1 0,0 1,0-1,1 1,0 0,0 0,0 1,0 0,1 0,-1 0,1 1,0 0,0 0,0 1,1 0,-1 0,1 1,4-1,-9 4,1 1,-1-1,-1 1,1-1,0 1,-1 0,1 0,-1 1,0-1,0 0,0 1,0-1,-1 1,1 0,-1-1,0 1,0 0,0 0,-1 0,0 0,1 0,-1-1,0 1,-1 0,1 0,-1 0,1 2,0 90,-5 0,-5 0,-3-1,-6 9,-9 67,23-141,-11 74,4 0,5 1,5 75,2-176,-1 0,1 0,0 0,1-1,-1 1,1 0,-1 0,1 0,0-1,0 1,1 0,-1-1,1 1,0-1,0 0,0 0,0 1,1-1,-1-1,1 1,0 0,0 0,0-1,0 0,0 0,0 0,0 0,1 0,-1 0,1-1,0 0,-1 0,1 0,0 0,0 0,0-1,-1 0,1 0,0 0,0 0,0 0,0-1,-1 0,2 0,10-6,0 0,0-2,0 0,-1 0,0-1,-1-1,0-1,-1 1,0-2,9-12,5-3,-8 9,-4 2,0 1,1 0,1 1,0 1,1 1,1 0,0 1,1 1,0 0,0 2,1 0,1 1,-20 8,1-1,-1 1,1-1,0 1,-1 0,1 0,0-1,-1 1,1 0,0 1,0-1,-1 0,1 0,-1 1,1-1,0 1,-1-1,1 1,-1 0,1 0,-1-1,1 1,-1 0,0 0,1 1,-1-1,0 0,0 0,0 1,0-1,0 0,0 1,0-1,0 1,-1-1,1 1,-1-1,1 1,-1 0,1-1,-1 1,0 0,0 0,-12 74,12-72,-1-1,1 0,-1 0,0 0,0 0,0 0,0 0,-1 0,1 0,-1 0,0 0,0-1,0 1,0-1,0 1,-1-1,1 0,-1 0,1 0,-1 0,0 0,0-1,0 1,0-1,0 0,0 0,0 0,0 0,0 0,0-1,-1 1,1-1,0 0,-1 0,-100-38,60 23,0 2,-1 1,0 3,-1 1,0 3,-26 0,-354 7,425-2,0-1,0 1,0-1,0 0,-1 1,1 0,0-1,0 1,0 0,-1-1,1 1,0 0,0 0,-1 0,1 0,0 0,0 0,-1 1,1-1,0 0,0 1,-1-1,1 1,0-1,0 1,0-1,0 1,0 0,0-1,0 1,0 0,0 0,0 0,0 0,1 0,-1 0,0 0,1 0,-1 0,0 0,1 1,0-1,-1 0,1 0,0 0,-1 1,1-1,0 0,0 0,0 1,0-1,0 0,0 0,1 1,-1-1,0 0,1 1,15 25,2-2,1 0,1-1,1 0,1-2,1-1,0-1,2-1,0 0,5 0,-21-12,0 0,0-1,1 0,0 0,0-1,0 0,0-1,1 0,0 0,-1-2,1 1,1-1,-1-1,0 0,0 0,0-1,1-1,-1 0,0 0,0-1,0-1,0 0,0 0,-1-1,8-3,-8-2,-1-1,0 1,-1-1,0-1,0 0,-1 0,-1 0,0-1,0 0,-1 0,-1 0,0-1,-1 1,1-7,2 0,-1 0,-1 0,0-1,-2 0,0 0,-1 1,-1-1,-1 0,-1 0,-2-11,3 28,0 0,0 0,0 0,0 0,0 1,0-1,-1 0,0 1,1-1,-1 1,0-1,0 1,0 0,0 0,-1 0,1 0,0 0,-1 0,0 1,1-1,-1 1,0 0,0 0,0 0,0 0,1 0,-1 1,0-1,-1 1,1 0,0 0,0 0,0 0,0 1,0-1,0 1,-1 0,-6 1,1 1,0 0,0 1,0 0,1 0,-1 1,1 0,0 1,0 0,1 0,-4 4,-17 22,1 1,2 1,2 2,1 0,-3 9,-54 86,57-101,13-20,1 1,0 0,1 0,0 1,0-1,1 2,1-1,0 1,-1 8,6-20,0 0,0 0,0 0,0 0,0-1,1 1,-1 0,0 0,1 0,-1-1,1 1,-1 0,1 0,-1-1,1 1,-1 0,1-1,0 1,-1-1,1 1,0-1,-1 1,1-1,0 1,0-1,-1 0,1 1,0-1,0 0,0 0,0 0,0 1,-1-1,1 0,0 0,0 0,0 0,0-1,0 1,-1 0,1 0,0 0,0-1,0 1,-1 0,1-1,0 1,0-1,-1 1,1-1,0 1,-1-1,1 0,0 1,-1-1,1 0,-1 1,1-1,-1 0,0 0,1 1,-1-1,0 0,1 0,-1 0,0 0,0 1,0-1,0 0,0 0,19-25,-2 1,-1-2,-2 0,0-1,-2-1,2-6,158-358,-154 360,-10 18,0 1,0-1,-2 0,0-1,-1 0,0 0,1-10,-6 25,1 0,-1 1,0-1,1 0,-1 1,0-1,0 0,1 0,-1 1,0-1,0 0,0 0,0 1,0-1,0 0,0 0,0 0,-1 1,1-1,0 0,0 1,-1-1,1 0,0 0,-1 1,1-1,0 0,-1 1,1-1,-1 1,1-1,-1 1,0-1,1 1,-1-1,0 1,1-1,-1 1,0 0,1-1,-1 1,0 0,1 0,-1 0,0-1,0 1,0 0,1 0,-1 0,0 0,0 0,1 0,-1 1,0-1,0 0,0 0,-35 29,-43 128,57-104,-123 297,129-292,36-89,187-451,-189 462,-64 133,-4-2,-53 82,86-171,14-41,51-143,-49 162,1 1,0-1,0 0,-1 0,1 0,0 1,-1-1,1 0,0 0,-1 0,1 0,0 0,-1 0,1 0,0 0,-1 0,1 0,0 0,-1 0,1 0,0 0,-1 0,1 0,0 0,-1 0,1 0,0 0,-1 0,1-1,0 1,0 0,-1 0,1 0,0-1,-1 1,1 0,0 0,0-1,0 1,-1 0,1 0,0-1,0 1,0 0,0-1,0 1,-1 0,1-1,0 1,0 0,0-1,0 1,0 0,0-1,0 1,0 0,0-1,0 1,0 0,1-1,-1 1,0-1,-25 24,24-22,-2 2,2-1,0 1,0-1,0 1,-1-1,1 0,-1 0,0 0,0 0,1 0,-1 0,0-1,0 1,-1 0,1-1,0 0,-1 1,1-1,0 0,-1 0,1-1,-1 1,1 0,-1-1,0 0,1 1,-1-1,0 0,1 0,-1-1,0 1,1 0,-1-1,1 0,-1 1,1-1,-1 0,1 0,-1-1,1 1,0 0,0-1,0 0,-2 0,-59-151,40 54,17 76</inkml:trace>
  <inkml:trace contextRef="#ctx0" brushRef="#br0" timeOffset="20916.113">1698 386,'-22'-13,"-1"1,0 1,-1 1,0 1,0 1,-1 1,0 2,0 0,0 1,0 2,-1 1,0 0,1 2,-21 4,-98 19,1 6,-28 15,-149 40,306-82,7 0,1-1,-1 0,0-1,0 1,-1-1,1-1,0 1,0-1,0 0,0-1,0 0,-1 0,1-1,1 1,-1-1,0-1,0 1,-2-3,9 3,0 0,-1 0,1 0,0 0,0 0,0-1,1 1,-1 0,0 0,1 0,-1 0,1 0,0 0,0 0,0 0,0 0,0 0,0 0,0 0,0 1,1-1,-1 1,1-1,0 1,-1-1,1 1,0 0,0 0,-1-1,1 1,0 1,0-1,0 0,0 0,1 1,-1-1,1 0,57-31,2 3,1 3,42-10,-85 29,60-9,-81 17,1 1,-1-1,1 0,-1 1,0-1,0 0,0 1,1-1,-1 0,0 0,0 0,-1 0,1 0,0 0,0 0,0 0,-1 0,1 0,0-1,-1 1,1-1,-1 1,1-1,-1 1,1-1,-1 0,1 0,-1 1,-77 21,0-2,-1-5,-1-2,0-5,0-2,-79-7,133-4,36-13,169-55,111-30,-342 106,-247 56,91-23,181-35,28-1,0 0,0 0,1 0,-1 0,0 0,1 0,-1-1,0 1,1 0,-1 0,0 0,0 0,1 0,-1-1,0 1,0 0,0 0,1 0,-1-1,0 1,0 0,0 0,1 0,-1-1,0 1,0 0,0-1,0 1,0 0,0 0,0-1,1 1,-1 0,0-1,0 1,0 0,0 0,0-1,0 1,0 0,-1-1,1 1,0 0,0-1,0 1,0 0,0 0,0-1,-1 1,1 0,0 0,0-1,0 1,0 0,-1 0,107-44,195-74,-367 166,15-14,21-16,1 1,1 2,0 1,2 1,0 1,-9 13,33-36,0 1,0 0,0 0,0 0,0 0,1 0,-1 0,1 0,-1 1,1-1,0 0,0 1,0-1,0 1,0-1,1 1,-1 0,1-1,0 1,0-1,0 1,0 0,0-1,0 1,1 0,-1-1,1 1,0-1,0 1,0-1,0 1,0-1,0 1,1-1,-1 0,1 0,0 0,-1 0,1 0,0 0,0 0,0-1,0 1,1-1,-1 1,20 3,0-1,0-1,0-1,0-1,1-1,-1 0,4-2,-9 1,327-46,-259 32,555-114,-497 117,-144 12,1 1,0-1,-1 0,1 1,0-1,0 0,-1 1,1-1,0 0,0 1,0-1,0 1,0-1,-1 0,1 1,0-1,0 1,0-1,0 0,0 1,0-1,0 1,0-1,1 0,-1 1,0-1,0 1,0-1,0 0,0 1,1-1,-1 1,0-1,0 0,1 0,-1 1,0-1,1 0,-1 1,0-1,1 0,-1 0,0 1,1-1,-1 0,0 0,1 0,-1 0,1 0,-1 1,0-1,1 0,-1 0,1 0,-1 0,0 0,1 0,-1 0,1 0,-1-1,1 1,-35 22,31-20,-272 113,99-47,145-50,31-17,0-1,-1 0,1 1,0-1,0 1,-1-1,1 0,0 1,0-1,0 1,0-1,0 1,0-1,-1 1,1-1,0 0,0 1,0-1,0 1,0-1,1 1,-1-1,0 1,0-1,0 1,0-1,0 0,1 1,-1-1,0 1,0-1,1 0,-1 1,0-1,1 0,-1 1,0-1,1 0,-1 1,0-1,1 0,-1 0,1 0,-1 1,1-1,-1 0,0 0,1 0,-1 0,1 0,-1 0,1 0,-1 0,1 0,-1 0,1 0,-1 0,1 0,-1 0,0 0,1 0,-1 0,1-1,-1 1,1 0,-1 0,0-1,1 1,-1 0,22 0,0-1,0 0,0-2,-1 0,1-2,-1 0,7-4,-4 3,446-118,-201 56,-101 22,2 9,14 4,-234 55,-254 85,-125 37,410-137,11-5,0 0,1 0,-1 1,1 1,0-1,0 1,0 0,0 1,1-1,0 1,-3 4,9-9,0 1,0 0,0-1,0 1,0-1,0 1,0 0,0-1,0 1,1-1,-1 1,0-1,0 1,1-1,-1 1,0-1,1 1,-1-1,1 1,-1-1,1 1,-1-1,1 0,-1 1,1-1,-1 0,1 0,-1 1,1-1,-1 0,1 0,0 0,-1 1,1-1,-1 0,1 0,-1 0,1 0,0 0,-1 0,1 0,-1-1,1 1,0 0,-1 0,1 0,0-1,148-25,354-138,-31 18,-468 142,-25 8,-778 239,697-214,136-32,335-85,507-85,-778 153,-21 3,0 4,1 2,58 2,-174 14,1 1,-1 2,1 1,1 3,-32 13,12-5,-438 142,342-102,151-60,0 1,0-1,0 1,0-1,0 1,0-1,0 1,0-1,0 1,0 0,1 0,-1-1,0 1,0 0,1 0,-1 0,1 0,-1 0,0 0,1 0,0 0,-1 0,1 0,0 0,-1 0,1 0,0 1,0-1,0 0,0 0,0 0,0 0,0 0,0 0,1 0,-1 1,0-1,1 0,-1 0,1 0,-1 0,45 19,8-15,1-3,-1-2,0-2,0-3,47-10,395-92,-10-15,-405 98,-123 24,-98 33,2 6,-121 53,125-43,84-32,-15 5,1 3,1 3,-23 15,88-42,0-1,-1 0,1 0,0 1,0-1,-1 1,1-1,0 1,-1-1,1 1,0-1,-1 1,1-1,-1 1,1 0,-1-1,1 1,-1 0,0-1,1 1,-1 0,0 0,1-1,-1 1,0 0,0 0,0 0,0-1,0 1,0 0,0 0,0 0,0-1,0 1,0 0,0 0,-1 0,1-1,0 1,-1 0,1 0,0-1,-1 1,1 0,-1-1,1 1,-1 0,0-1,1 1,-1-1,1 1,-1-1,0 1,1-1,-1 0,0 1,0-1,1 0,-1 1,0-1,-1 0,31 2,0-1,0-1,0-2,0-1,-1-1,16-4,-20 3,463-103,98-38,-528 126,-528 229,447-198,-105 64,129-75,-1 0,0 0,0 1,0-1,0 1,0-1,0 0,1 1,-1-1,0 1,0 0,1-1,-1 1,0 0,1-1,-1 1,1 0,-1 0,1-1,-1 1,1 0,0 0,-1 0,1 0,0 0,0 0,-1 0,1-1,0 1,0 0,0 0,0 0,0 0,0 0,1 0,-1 0,0 0,0 0,1 0,-1-1,0 1,1 0,-1 0,1 0,-1 0,1-1,-1 1,1 0,0-1,-1 1,1 0,0-1,0 1,-1-1,1 1,0-1,0 0,0 1,61 4,37-19,-1-5,-1-3,53-22,254-84,-78 29,-318 93,-35 9,-255 94,-466 175,717-261,-70 40,100-50,1 0,0-1,0 1,0 0,-1-1,1 1,0 0,0 0,0 0,0-1,1 1,-1 0,0 0,0-1,0 1,0 0,1-1,-1 1,0 0,1-1,-1 1,1 0,-1-1,1 1,-1-1,1 1,-1-1,1 1,-1-1,1 1,0-1,-1 1,1-1,0 0,-1 1,1-1,0 0,-1 0,1 1,0-1,0 0,-1 0,1 0,0 0,0 0,-1 0,1 0,0 0,0-1,-1 1,1 0,0 0,0-1,-1 1,1 0,0-1,-1 1,1 0,-1-1,1 1,0-1,-1 1,1-1,208-49,-123 25,392-105,-337 81,-141 49,1-1,-1 0,1 0,0 0,-1 0,0 0,1 0,-1 0,1 0,-1 0,0 0,0 0,0 0,0 0,0 0,0 0,0 0,0 0,0 0,0 0,0 0,0 0,-1 0,1 0,-1 0,1 0,0 0,-1 0,0 0,1 0,-1 1,1-1,-1 0,0 0,0 1,1-1,-1 0,0 1,0-1,0 1,0-1,0 1,0-1,0 1,0 0,0-1,0 1,0 0,0 0,0 0,0 0,0 0,0 0,0 0,0 0,0 0,0 0,0 1,0-1,0 0,-1 1,-29-6,0 1,0 1,-1 2,1 2,-1 0,1 3,0 0,-23 7,15-5,-253 53,-1 12,33-7,157-39,-77 20,-2-7,-2-8,-1-8,-18-8,175-13,-111-9,134 7,0 0,0 0,0 0,0-1,0 0,1 0,-1 0,1-1,-1 1,1-1,0 0,0 0,0-1,1 1,-1-1,1 0,0 0,0 0,0 0,0 0,1-1,0 1,0-1,-1-3,2-1,0-1,1 0,0 1,1-1,0 0,1 1,0-1,0 1,1-1,0 1,1 0,0 0,0 1,1-1,0 1,0 0,6-6,8-17,-12 18,-5 12,0-1,0 0,0 0,0 1,-1-1,1 0,-1-1,0 1,1 0,-1 0,0 0,0-1,-1 1,1-1,0 1,-1 0,1-1,-1 1,0-1,0 1,0-1,0 0,0 1,-1-1,1 1,-1 0,0-1,1 1,-1-1,0 1,0 0,-1 0,1 0,0-1,-1 1,1 0,-1 1,-1-2,-6-1,-1 2,0-1,0 1,0 0,0 1,0 0,-1 1,1 0,0 1,0 0,0 1,0-1,-4 3,6-3,-608 101,514-90,-170 8,266-19,0 0,0-1,0 0,0 0,-1-1,1 0,0 0,0 0,0-1,1 0,-1 0,0 0,1-1,-1 0,1 0,0 0,0-1,0 1,0-1,1 0,0-1,0 1,0-1,0 0,0 0,1 0,0 0,0-1,1 1,-1-1,0-38,4 41,0-1,0 1,-1 0,0-1,0 1,0 0,0-1,0 1,-1-1,1 1,-1 0,0 0,0-1,0 1,0 0,-1 0,1 0,-1 0,0 0,0 1,0-1,0 0,0 1,-1 0,1-1,-1 1,0 0,1 0,-1 1,0-1,0 0,0 1,0 0,-3-1,-51-9,0 3,0 3,-39 1,83 5,0-1,-1 0,1-1,0 0,0-2,0 1,0-1,0-1,1 0,-1-1,1-1,0 0,1 0,-1-1,-7-6,18 12,-1-1,1 1,0-1,-1 1,1-1,0 1,0-1,0 0,0 1,1-1,-1 0,0 0,1 0,-1 0,1 0,-1 1,1-1,0 0,0 0,0 0,0 0,0 0,1 0,-1 0,0 0,1 0,0 0,-1 1,1-1,0 0,0 0,0 1,0-1,0 0,0 1,1-1,0 0,63-45,-53 39,229-100,-215 98,155-42,-141 48,-40 4,1 1,-1-1,1 0,-1 1,1-1,-1 1,1-1,-1 0,0 1,1-1,-1 1,1 0,-1-1,0 1,0-1,1 1,-1-1,0 1,0 0,0-1,0 1,0-1,1 1,-1 0,0-1,0 1,-1 0,1-1,0 1,0 0,0-1,0 1,0-1,-1 1,1-1,0 1,-1 0,1-1,0 1,-1-1,1 1,-1-1,1 1,0-1,-1 0,1 1,-1-1,0 0,1 1,-1-1,1 0,-1 1,1-1,-1 0,0 0,1 0,-1 0,-34 34,-1-2,-2-2,-1-1,-1-2,-2-2,-35 17,-34 10,111-52,-1 0,1 1,-1-1,1 0,-1 0,1 0,-1 0,1 1,-1-1,1 0,-1 0,1 1,-1-1,1 1,-1-1,1 0,0 1,-1-1,1 1,0-1,-1 1,1-1,0 0,0 1,0 0,-1-1,1 1,0-1,0 1,0-1,0 1,0-1,0 1,0-1,0 1,0 0,0-1,0 1,0-1,0 1,0-1,1 1,-1-1,0 1,0-1,1 1,-1-1,0 1,1-1,-1 0,0 1,1-1,-1 1,1-1,-1 0,1 1,-1-1,0 0,1 0,37 11,-27-9,1 1,6 1,-1 1,0 0,0 1,0 0,-1 2,0 0,3 3,6 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7:40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5112 1198,'-174'447,"127"-325,-5-2,-32 48,25-84,58-84,0 1,0-1,0 1,0-1,0 0,0 1,0-1,0 0,0 1,0-1,0 0,0 0,0 0,0 0,0 0,0 0,0-1,0 1,-1 0,1 0,0-1,0 1,0-1,0 1,1-1,-1 1,0-1,0 1,0-1,0 0,0 0,1 1,-1-1,0 0,1 0,-1 0,1 0,-1 0,1 0,-1 0,1 0,0 0,-1 0,1 0,0 0,0 0,0 0,-1 0,1 0,0 0,1 0,-1 0,0 0,0 0,0 0,1 0,-1 0,0 0,1 0,-1 0,1 0,-1 0,1 0,0 0,0 0,7-48,2 1,2 0,2 1,3 0,5-7,1-7,167-423,-183 470,-4 10,0 0,-1-1,1 1,-1 0,0-1,-1 1,1-1,-1 0,1 1,-1-1,-1 0,1 0,-1 0,0 0,0 0,0 0,-1 1,0-1,0 0,-1-3,-1 8,0-1,0 1,0-1,0 1,0 0,0 1,0-1,-1 0,1 1,0 0,0-1,0 1,0 0,0 1,1-1,-1 1,0-1,0 1,1 0,-1 0,1 0,0 0,0 0,-1 0,1 1,-1 1,-42 45,1 2,3 2,2 2,2 1,3 2,-12 30,36-69,-45 81,5 2,-29 87,137-303,-10 13,35-76,40-128,-114 280,-2-1,0 0,-2 0,-1-1,-1 1,-1-27,-2 49,0 0,0 1,0-1,-1 0,1 1,-1-1,0 0,0 1,0-1,-1 1,1-1,-1 1,0 0,0 0,0-1,0 1,-1 1,1-1,-1 0,1 1,-1-1,0 1,0 0,0 0,-1 0,1 0,0 0,-1 1,1 0,-1-1,1 1,-1 1,0-1,1 0,-1 1,0 0,0 0,1 0,-1 0,0 1,1-1,-1 1,0 0,-1 1,-19 8,1 2,0 1,0 1,2 1,0 0,1 2,0 0,1 2,1 0,1 1,1 0,1 1,0 1,-7 18,-41 59,4 3,-31 80,62-105,43-93,161-338,-125 251,-5-1,-5-3,4-27,0-49,-45 181,1 1,-1-1,0 0,0 0,0 1,0-1,0 0,0 0,0 1,-1-1,1 0,0 0,-1 1,0-1,1 0,-1 1,0-1,0 1,0-1,0 1,0-1,0 1,0 0,-1 0,1-1,0 1,-1 0,1 0,-1 0,1 0,-1 1,0-1,1 0,-1 1,0-1,1 1,-1-1,0 1,1 0,-1 0,0 0,0 0,0 0,1 0,-1 0,0 1,0-1,1 1,-1-1,0 1,1-1,-1 1,1 0,-1 0,1 0,-1 0,1 0,-1 0,-11 11,0 1,1 0,0 0,1 1,0 1,2 0,-1 0,2 1,0 0,1 0,-3 11,-65 180,-14 85,92-282,10-27,110-232,-81 159,-4-1,-4-2,-4-2,-4-1,-9-18,-17 109,0 1,0-1,-1 1,1-1,-1 1,0 0,0-1,-1 1,1 0,-1 0,0-1,0 2,0-1,-1 0,1 0,-1 1,0-1,0 1,0 0,-1 0,1 0,-1 0,-3-1,1 3,0 0,0 1,0 0,0 0,0 0,0 1,0 0,0 0,0 1,0 0,0 0,1 0,-1 0,1 1,0 0,-1 0,1 1,1-1,-1 1,0 0,1 0,0 1,0-1,0 1,1 0,-1 1,-46 57,3 2,3 2,2 2,4 2,3 1,3 2,2 6,9-24,53-111,-18 28,51-90,-6-3,-4-2,34-120,-86 232,18-94,-20 100,-1 0,1 0,-1 0,0 0,-1 0,1-1,-1 1,1 1,-1-1,-1 0,1 0,0 0,-1 0,0 1,0-1,0 1,0-1,0 1,-1 0,0 0,1 0,-1 0,-3-1,0 2,0 1,-1 0,1 1,-1-1,1 1,0 0,-1 1,1 0,-1 0,1 0,0 1,0 0,0 0,0 0,0 1,0 0,0 0,1 0,0 1,0 0,0 0,0 0,0 1,1 0,0 0,0 0,0 0,0 0,0 3,-36 49,3 0,2 3,3 1,2 1,-19 64,46-119,1-5,0 1,1 0,0 0,-1-1,1 1,0 0,0 0,1 0,-1 0,1 1,-1-1,1 0,0 0,0 0,1 0,-1 0,0 0,1 0,1 3,39-39,-22 7,-2-1,-1-1,-1-1,-1 0,0-8,3-2,-2 10,-2 0,-2 0,0-2,-2 1,-1-1,-2-1,-1 1,-1-1,-2 0,-1-11,-1 40,-1 1,1-1,0 0,-1 0,0 0,1 0,-1 1,0-1,-1 0,1 1,0-1,-1 0,1 1,-1 0,0-1,0 1,0 0,0 0,0 0,0 0,-1 1,1-1,-1 0,1 1,-1 0,1 0,-1-1,0 2,0-1,1 0,-1 0,0 1,0 0,0-1,0 1,0 0,0 1,0-1,1 0,-1 1,0 0,0-1,0 1,1 0,-1 0,0 1,1-1,-1 1,1-1,-1 1,-18 16,2 0,0 0,0 2,2 1,1 0,0 1,2 0,-9 19,8-17,-184 287,207-367,-3 43,-1 0,0-1,-1 1,0-1,-2 1,1-1,-2 0,0 1,0-1,-1 0,-1 1,0-1,-3-7,2 17,-1 0,0 0,1 1,-1 0,0-1,-1 1,1 1,0-1,-1 1,0 0,1 0,-1 0,0 0,0 1,0 0,0 0,0 1,0-1,0 1,0 0,-1 0,1 1,0-1,0 1,0 0,0 1,0-1,0 1,1 0,-1 0,1 1,-1-1,1 1,-3 2,-137 110,20 4,88-91,35-29,0 0,0 0,0 0,0 0,0 0,0 0,1-1,-1 1,1 0,-1 0,0-1,1 1,0 0,-1-1,1 1,0 0,0-1,0 1,0 0,0-1,0 1,0 0,0-1,1 1,-1 0,0-1,1 1,-1 0,1-1,-1 1,1 0,0 0,0 0,-1 0,1 0,0 0,0 0,0 0,1-1,-1 0,125-336,-117 249,-9 88,-1 0,1 0,0 1,-1-1,1 0,0 1,-1-1,1 0,-1 1,1-1,-1 0,0 1,1-1,-1 1,0-1,1 1,-1 0,0-1,1 1,-1 0,0-1,0 1,1 0,-1 0,0-1,0 1,0 0,0 0,1 0,-1 0,0 0,0 0,0 1,1-1,-1 0,0 0,0 1,1-1,-1 0,0 1,0-1,1 0,-1 1,0-1,1 1,-1-1,1 1,-1 0,1-1,-1 1,1 0,-1-1,0 2,-33 38,31-36,-182 311,161-281,54-97,249-426,-240 441,-38 48,-1 1,1 0,0-1,-1 1,1 0,0 0,-1 0,1-1,-1 1,1 0,-1 0,0 0,1 0,-1 0,0 0,0 0,1 0,-1 0,0 0,0 0,0 0,0 0,0 0,-1-1,1 1,0 0,0 0,-1 0,1 0,0 0,-1 0,1 0,-1 0,1 0,-1-1,1 1,-1 0,0 0,1-1,-101 222,78-130,23-90,0 0,0 0,-1 0,2 0,-1 0,0 0,0 0,0 0,1 0,-1 0,1 0,0 0,0 0,-1 0,1-1,0 1,1 0,-1-1,0 1,0 0,1-1,-1 0,1 1,-1-1,1 0,-1 0,1 0,0 0,0 0,-1 0,1 0,0 0,0-1,0 1,0-1,0 0,0 1,0-1,0 0,0 0,0 0,0 0,0-1,2 1,8-4,1 0,-1 0,0-1,0 0,0-1,-1-1,0 0,0 0,-1-1,1-2,34-21,96-66,-141 97,-1 0,1 1,0-1,0 0,-1 0,1 1,0-1,0 0,0 1,0-1,-1 0,1 1,0-1,0 0,0 1,0-1,0 0,0 1,0-1,0 1,0-1,0 0,0 1,0-1,0 0,0 1,0-1,0 0,0 1,1-1,-1 0,0 1,0-1,0 0,0 1,1-1,-1 0,0 0,0 1,1-1,-1 0,0 0,1 1,-1-1,0 0,1 0,-1 0,0 0,1 0,-1 1,0-1,1 0,-1 0,0 0,1 0,-23 33,-108 117,109-131,21-19,0-1,0 1,0 0,0 0,0 0,0-1,-1 1,1 0,0 0,0-1,0 1,0 0,0 0,0 0,-1 0,1-1,0 1,0 0,0 0,0 0,-1 0,1 0,41-49,1 3,3 1,36-27,-60 54,-34 22,0 0,0 0,-1-1,0-1,1-1,-1 0,0 0,-11-2,16 1,-166-11,-39-19,188 26,0 1,0 1,0 1,0 1,0 1,-9 3,-294 66,297-62,-65 3,85-13,-6-2,1 1,-1 1,0 0,0 1,0 1,0 1,0 0,0 2,-6 1,-12 3,0-1,0-2,-1-1,1-2,-25-3,9 1,-229-55,156 38,95 12,0 2,1 1,-1 2,0 1,0 1,-4 1,-110 27,-25-1,18-44,51 2,-38-12,-7-5,2 5,-37 9,24 6,152 11,0 1,0-1,0 1,0 0,1 0,-1 1,0-1,1 1,-1 0,1 0,0 0,-1 0,1 1,0-1,1 1,-1 0,0 0,1 0,-1 0,1 0,0 0,0 1,0-1,1 1,-1 0,1-1,0 1,0 0,-1 3,-4 121,7-106,3 261,21-142,4-25,-7-18,-11-56,-2 1,-1 1,-3-1,0 23,-7 712,30-999,-1 34,1-12,2-71,-31-86,29 159,0 27,-27 153,1 0,1 0,0 0,1 1,1-1,0 1,2 0,4-8,-10 22,0 0,0 0,0 0,0 0,0 1,1-1,-1 1,1-1,-1 1,1-1,0 1,-1 0,1-1,0 1,0 0,0 1,0-1,0 0,0 0,0 1,0-1,0 1,1 0,-1-1,0 1,0 0,0 0,0 1,0-1,1 0,-1 1,0-1,0 1,0 0,0 0,1 0,70 48,-59-38,-5-5,0 1,-1-1,1 2,-1-1,-1 1,1 0,-1 1,-1 0,0 0,0 0,0 1,-2 0,1 0,-1 0,0 0,-1 1,0 0,0 9,0 13,-2 0,-2 0,-1 0,-1 0,-2-1,-1 0,-2 0,-8 21,-59 206,48-85,-4 99,31-229,6-103,2 1,3-1,2 2,12-31,-20 72,22-78,-8 35,-3 0,-2-1,-3-1,-3 0,1-49,-11 38,1 71,1 0,-1 1,0-1,0 1,1-1,-1 1,0 0,0-1,0 1,1 0,-1-1,0 1,0 0,0 0,0 0,0 0,1 0,-1 0,0 0,0 0,0 0,0 0,0 1,1-1,-1 0,0 0,0 1,0-1,1 1,-1-1,0 1,0-1,1 1,-1-1,1 1,-1 0,0-1,1 1,-1 0,1-1,-1 1,1 0,0 0,-1-1,1 1,0 0,-1 0,1 0,0 0,0 0,0-1,0 1,0 0,0 0,0 0,0 1,0-2,-107 248,48-83,7 1,-27 158,75-302,-8 33,3 1,2 0,1 44,6-79,-2-15,1 0,1 0,-1 0,1 0,0 0,0 0,1 0,0 0,0-1,0 1,1 0,-1 0,1-1,1 1,-1-1,1 1,0-1,0 0,1 0,-1-1,1 1,0-1,2 2,-3-5,-1 0,1-1,0 1,-1-1,1 0,-1 0,1 0,-1 0,1 0,0-1,-1 1,1-1,-1 1,1-1,-1 0,0 0,1 0,-1 0,0-1,0 1,1-1,-1 1,0-1,-1 0,1 0,0 0,0 0,-1 0,1 0,0-1,42-72,-43 73,128-300,182-459,-174 363,-186 577,-58 222,102-381,2 1,0 0,1 0,1 0,1 0,1 1,1-1,2 12,-4-32,1 0,-1-1,0 1,0 0,0-1,0 1,0-1,1 1,-1 0,0-1,0 1,1-1,-1 1,0-1,1 1,-1-1,1 1,-1-1,1 0,-1 1,0-1,1 1,0-1,-1 0,1 1,-1-1,1 0,-1 0,1 0,0 1,-1-1,1 0,-1 0,1 0,0 0,-1 0,1 0,0 0,-1 0,1 0,-1-1,1 1,0 0,-1 0,1 0,-1-1,1 1,-1 0,1-1,-1 1,1 0,-1-1,1 1,-1-1,1 1,-1-1,1 1,23-32,108-280,-62 130,11-35,-63 159,-32 89,-55 271,50-146,19-154,0-1,-1 0,1 0,0 0,0 0,0 0,0 0,0 0,0 0,0 0,1 1,-1-1,0 0,1 0,-1 0,1 0,-1 0,1 0,-1 0,1-1,-1 1,1 0,0 0,0 0,-1 0,1-1,0 1,0 0,0-1,0 1,0-1,0 1,0-1,0 1,0-1,0 0,0 0,0 1,0-1,0 0,0 0,1 0,-1 0,0 0,0 0,0 0,0-1,0 1,0 0,0-1,0 1,0 0,0-1,0 0,0 1,0-1,0 1,0-1,-1 0,1 0,0 1,0-1,-1 0,1 0,22-23,-1-1,-1-1,-1-1,-1 0,-2-2,7-15,11-18,116-199,-149 250,-16 27,-12 30,2 2,2 1,2 0,-5 24,2-11,12-9,11-52,1 0,-1 0,0 0,0 0,1 0,-1 0,0 0,1 0,-1 0,1 0,-1 0,1 0,0 0,-1 0,1 0,0 0,0 0,-1-1,1 1,0 0,0-1,0 1,0 0,0-1,0 0,0 1,0-1,0 1,0-1,1 0,-1 0,0 0,0 0,0 0,0 0,0 0,0 0,0 0,1 0,-1 0,0-1,0 1,0 0,0-1,1 0,10-4,1-1,-1 0,0-1,0 0,0-1,-1-1,-1 0,0 0,0-1,0 0,-1 0,-1-1,0-1,0 1,-1-1,1-4,24-30,85-127,-110 171,-11 24,-13 35,16-54,-88 250,83-199,7-53,-1 0,0 0,1 0,-1 0,1 0,-1 0,1 0,-1 0,1 0,-1 0,1-1,0 1,0 0,0 0,-1-1,1 1,0 0,0-1,0 1,0-1,0 1,0-1,0 1,0-1,0 0,0 0,0 1,0-1,0 0,0 0,1 0,-1 0,0 0,0 0,0-1,0 1,0 0,0 0,0-1,0 1,0-1,0 1,0-1,0 1,0-1,0 0,0 0,16-9,-1-1,-1-1,0 0,-1-1,0-1,-1 0,0-1,-1-1,-1 1,0-2,4-10,21-26,104-130,-105 148,-34 35,0 1,-1-1,1 1,0 0,-1 0,1-1,0 1,-1 0,1 0,-1 0,1 0,-1-1,0 1,1 0,-1 0,0 0,0 0,1 0,-1 0,0 0,0 0,0 0,0 0,0 0,-1 0,1 0,0 0,0 0,-1 0,1 0,0 0,-1 0,1-1,-1 1,0 0,-54 162,43-131,8-23,0 0,0 0,1 0,1 0,0 1,0-1,0 1,1-1,1 1,0-1,0 9,1-17,-1 1,1 0,-1-1,1 1,0-1,0 1,-1-1,1 1,0-1,0 1,0-1,1 0,-1 0,0 1,0-1,1 0,-1 0,1 0,-1-1,1 1,-1 0,1 0,-1-1,1 1,0-1,-1 1,1-1,0 0,-1 0,1 0,0 0,0 0,-1 0,1 0,0-1,-1 1,1 0,0-1,-1 1,1-1,-1 0,1 0,-1 0,2 0,66-43,39-78,15-12,-122 133,0 0,0 0,0 0,0 0,0 0,0 0,0 1,0-1,0 0,0 0,0 1,1-1,-1 1,0-1,0 1,1 0,-1-1,0 1,1 0,-1 0,0 0,1 0,-1 0,0 0,1 0,-1 0,0 1,1-1,-1 0,0 1,1-1,-1 1,0-1,0 1,0 0,0 0,1-1,-1 1,0 0,0 0,-1 0,1 0,0 0,0 0,0 1,-1-1,1 0,0 0,-1 0,1 1,-1-1,0 0,1 1,-1-1,0 0,0 1,0 0,1 93,-3-83,1 0,0 0,1 0,1-1,0 1,0 0,1 0,1 0,2 8,-4-19,0 1,0 0,0-1,0 1,0-1,0 1,0-1,1 0,-1 0,0 1,1-1,-1 0,1 0,0 0,-1 0,1-1,0 1,-1 0,1-1,0 1,0-1,-1 0,1 1,0-1,0 0,0 0,0 0,-1 0,1 0,0-1,0 1,0-1,-1 1,1-1,0 0,-1 1,1-1,0 0,-1 0,2-1,66-44,-65 43,297-255,-300 256,0 0,1 0,-1 0,1 0,-1 1,1-1,0 0,0 1,0-1,0 1,0 0,0-1,0 1,0 0,1 0,-1 1,0-1,1 0,-1 1,0-1,1 1,-1 0,1 0,-1 0,1 0,-1 0,0 1,1-1,-1 1,1-1,-1 1,0 0,0 0,1 0,-1 0,0 0,0 1,0-1,0 1,0-1,-1 1,1 0,0-1,-1 1,1 0,-1 0,0 0,1 2,13 53,-15-53,0 1,0 0,1-1,-1 1,1-1,0 1,1-1,-1 1,1-1,0 0,0 0,0 0,0 0,1 0,0 0,-1-1,2 1,-1-1,0 0,1 0,0 1,2-4,-1 0,1 0,0-1,0 0,-1 0,1 0,0 0,-1-1,1 0,-1 0,1-1,-1 0,0 1,0-2,-1 1,1 0,0-1,-1 0,0 0,0-1,1-1,6-3,97-93,-107 101,0 0,-1 1,1-1,0 1,0-1,-1 1,1-1,0 1,0-1,0 1,0 0,-1 0,1-1,0 1,0 0,0 0,0 0,0 0,0 0,0 0,0 0,0 0,-1 1,1-1,0 0,0 0,0 1,0-1,0 1,-1-1,1 0,0 1,0 0,-1-1,1 1,0-1,-1 1,1 0,-1-1,1 1,-1 0,1 0,-1 0,1-1,-1 1,0 0,1 0,-1 0,0 0,0 0,0-1,0 1,0 0,0 0,0 1,4 58,-4-54,-3 66,1-49,0-1,2 1,1 0,0-1,2 1,0-1,4 11,-3-28,0 0,1 1,-1-1,1-1,0 1,1-1,-1 0,1 0,-1 0,1-1,0 0,0 0,1 0,-1-1,1 0,-1 0,1-1,0 0,-1 0,1 0,0-1,0 0,0 0,-1-1,1 0,0 0,-1-1,1 1,1-2,24 1,-4 0,-22 1,0-1,0 1,0 0,0 0,0 0,0 1,0 0,1 1,-1-1,0 1,0 0,0 0,-1 1,1 0,0 0,0 0,-1 1,1 0,-1 0,0 0,0 1,0 0,-1 0,1 0,-1 0,0 1,0-1,3 6,-3 4,0 1,-1 0,-1 0,0 0,-1 1,-1-1,0 0,-2 12,1 34,23 151,-22-201,1-1,0 0,1 1,0-1,1 0,0 0,0 0,1-1,0 1,1-1,0 0,0 0,1-1,0 1,1-1,5 5,-7-9,1 0,-1-1,1 0,0 0,-1 0,1 0,1-1,-1 0,0 0,0-1,1 0,-1 0,1 0,-1-1,1 0,-1 0,1-1,-1 0,1 0,-1 0,0-1,1 0,-1 0,0 0,0-1,0 0,-1 0,1-1,-1 1,0-1,0-1,0 1,2-3,12-15,-1 0,-1-1,-1-1,-1-1,-1 0,-2-1,6-16,8-13,-5 10,2 1,2 1,2 1,2 2,19-22,-48 63,0 0,0-1,0 1,0-1,0 1,0-1,1 1,-1-1,0 1,0-1,0 1,1-1,-1 1,0-1,1 1,-1-1,0 0,1 1,-1-1,0 0,1 1,-1-1,1 0,-1 1,1-1,-1 0,0 0,1 1,-1-1,1 0,0 0,-1 0,1 0,-1 0,1 0,-1 0,1 0,-1 0,1 0,-1 0,1 0,-1 0,1 0,-1 0,1 0,-1-1,1 1,-1 0,1 0,-1-1,1 1,-1 0,0-1,1 1,-1 0,1-1,-1 1,0-1,1 1,-1-1,0 1,0 0,1-1,-1 1,0-1,0 1,0-1,-3 43,-56 237,-70 379,97-486,32-174,1 1,0 0,0 0,0 1,0-1,0 0,0 0,0 0,0 1,0-1,0 0,0 1,1-1,-1 1,0-1,0 1,1 0,-1-1,0 1,1 0,-1 0,0 0,1 0,-1 0,0 0,0 1,1-1,-1 0,0 1,0-1,1 1,-1-1,0 1,0-1,0 1,0 0,0 0,0-1,0 1,0 0,0 0,0 0,0 0,0 0,-1 0,1 1,0-1,-1 0,1 0,-1 0,1 1,-1-1,0 0,0 0,1 1,-1-1,0 0,0 1,0-1,0 0,-1 1,1-1,0 0,0 0,-1 1,1-1,-1 0,1 0,52-143,35-147,45-275,-128 548,-2 10,-1 1,1 0,-1-1,0 1,0-1,0 1,-1-1,0 0,0 1,-1-1,1 1,-1-1,0 1,-1-1,1 1,-1 0,0-1,0 1,-2-2,1 7,0-1,0 1,0 0,0 0,0 0,0 1,0-1,0 1,0 0,0-1,0 1,0 1,0-1,1 0,-1 1,1-1,-1 1,1 0,-1 0,1 0,0 0,0 0,0 0,0 1,0-1,1 1,-1-1,1 1,-1 0,1-1,0 2,-22 33,3 2,1 0,2 1,1 0,-5 26,-5 10,-146 475,129-426,42-160,111-514,-42 199,-65 337,-2 8,1 0,-1 1,0-1,0 0,-1 0,1 0,-1 0,0 0,0 0,-1 0,0 0,0 0,0 0,0 1,-1-1,0-1,1 5,-1 1,1-1,-1 1,1-1,0 1,-1 0,1-1,-1 1,1 0,-1 0,1 0,-1 0,1 0,0 0,-1 1,1-1,-1 0,1 1,0-1,-1 1,1 0,0-1,-1 1,1 0,0 0,0 0,0 0,0 0,0 0,0 0,0 0,0 0,0 0,0 1,1-1,-2 1,-16 21,0 1,2 1,0 1,2 0,1 0,-2 9,-14 26,-280 560,214-472,95-150,0 1,0 0,0 0,0 0,0-1,0 1,0 0,0 0,0 0,0-1,0 1,0 0,0 0,0-1,0 1,0 0,-1 0,1 0,0 0,0-1,0 1,0 0,0 0,-1 0,1 0,0-1,0 1,0 0,0 0,-1 0,1 0,0 0,0 0,0 0,-1 0,1 0,0-1,0 1,-1 0,1 0,0 0,0 0,8-27,195-444,-60 106,-138 349,0 4,0 0,-1-1,-1 1,0-1,0 0,-1 0,-1 0,0 0,-1 0,-1 0,0-2,1 13,0 1,-1-1,1 1,-1-1,1 1,-1-1,0 1,1 0,-1-1,0 1,0 0,0 0,0 0,0 0,0-1,0 1,0 1,0-1,-1 0,1 0,0 0,-1 1,1-1,-1 0,1 1,0-1,-1 1,1 0,-1 0,1-1,-1 1,0 0,1 0,-1 0,1 1,-1-1,1 0,-1 0,1 1,0-1,-1 1,0 0,-55 37,33-8,0 1,2 2,2 0,1 1,2 0,1 2,-4 15,6-18,-275 652,264-640,27-67,284-742,-167 402,-117 359,-1-1,1 0,-1 1,0-1,-1 0,1 1,0-1,-1 0,0 0,0 0,0 1,-1-1,1 0,-1 0,0 0,0 1,0-1,0 1,-1-1,1 1,-1-1,0 1,0 0,-1-1,0 4,0 0,0 0,1 0,-1 1,0-1,0 1,1 0,-1 0,0 0,1 0,-1 0,1 1,-1-1,1 1,0 0,0-1,-1 1,1 0,1 0,-1 0,0 1,0-1,1 0,-1 2,-2 0,-29 39,2 1,2 1,2 2,2 0,1 5,11-27,-334 749,254-557,91-207,6-16,11-22,-12 22,217-473,-52 48,-101 203,-66 226,0 1,0-1,0 0,-1 1,1-1,0 0,-1 0,0 0,1 0,-1 0,0 1,0-1,0 0,0 0,0 0,0 0,-1 0,1 0,-1 1,1-1,-1 0,0 0,0 1,1-1,-1 0,0 1,-1-1,1 1,0-1,0 1,-1-1,1 1,0 0,-1 0,0 0,1 0,-1 0,1 0,-1 0,0 0,0 1,0-1,1 1,-1-1,0 1,0 0,0 0,0 0,0 0,-7 4,0 0,0 1,1 1,0-1,0 1,0 1,1-1,0 1,0 0,1 1,0 0,0 0,1 0,-4 7,2-5,-64 106,5 3,5 3,-18 58,56-128,-13 31,-141 285,174-355,17-28,96-198,-74 132,70-159,37-142,-130 346,-2 1,-2-2,0 1,-3-1,-1-1,0-35,-5 70,0 1,0-1,0 1,0-1,0 1,-1-1,1 1,-1-1,1 1,-1-1,0 1,0-1,0 1,0 0,-1 0,1 0,0-1,-1 1,0 1,1-1,-1 0,0 0,0 1,0-1,0 1,-1-1,1 1,0 0,0 0,-1 0,1 0,-1 0,1 1,-1-1,1 1,-1-1,1 1,-1 0,1 0,-1 0,0 0,1 1,-1-1,1 1,-1 0,1-1,0 1,-1 0,1 0,0 1,-1-1,-14 11,0 0,2 0,-1 2,2 0,-1 0,2 2,0-1,1 2,1 0,0 0,1 1,1 0,-5 16,-426 898,329-710,107-204,18-34,186-345,-145 262,-4-4,-5-1,-4-2,20-85,-58 176,0 3,0-1,-1 0,-1 0,0 0,-1 0,0 0,-1-1,0 1,-1 0,-2-7,3 18,0 1,-1-1,1 0,-1 1,1-1,-1 1,0 0,0-1,0 1,1 0,-1-1,-1 1,1 0,0 0,0 0,0 0,0 0,-1 0,1 0,-1 0,1 1,0-1,-1 0,1 1,-1 0,0-1,1 1,-1 0,1-1,-1 1,1 0,-1 0,0 0,1 1,-1-1,1 0,-1 0,1 1,-1-1,-1 1,-53 37,15 11,3 0,2 3,2 1,2 1,1 6,20-41,-418 811,411-802,18-28,-1 0,1 0,0 0,0 0,0-1,-1 1,1 0,0 0,-1 0,1 0,0 0,0 0,-1 0,1 0,0 0,0 0,-1 0,1 0,0 0,-1 0,1 0,0 0,0 0,-1 0,1 0,0 0,0 1,-1-1,1 0,0 0,0 0,0 0,-1 1,1-1,0 0,0 0,0 0,0 1,-1-1,1 0,0 0,0 1,0-1,81-223,403-891,-420 957,-62 121,-31 46,3 18,0 1,3 1,0 1,2 1,2 1,-10 23,-260 556,177-359,-6 44,110-272,8-25,0 0,0-1,0 1,0 0,0 0,0-1,0 1,0 0,0-1,0 1,1 0,-1 0,0-1,0 1,0 0,0 0,1-1,-1 1,0 0,0 0,1 0,-1-1,0 1,0 0,1 0,-1 0,0 0,0 0,1-1,-1 1,0 0,1 0,-1 0,0 0,0 0,1 0,-1 0,0 0,1 0,-1 0,0 0,1 0,-1 0,0 1,0-1,1 0,-1 0,0 0,1 0,-1 0,0 1,0-1,1 0,-1 0,0 0,0 1,0-1,112-223,-30 50,63-139,17-84,-157 382,-2 8,1-1,-2 1,1-1,-1 0,0 0,0 0,0 0,-1 0,-1 0,1 0,-1 0,0 0,-1 0,1 0,-1 0,-1 0,1 0,-3-6,1 12,0 0,0-1,0 1,0 1,0-1,0 0,0 1,0 0,0-1,0 1,-1 1,1-1,0 0,0 1,0-1,0 1,0 0,0 0,0 0,0 1,1-1,-1 0,0 1,1 0,-1 0,1 0,0 0,-1 0,1 0,0 1,0-1,0 1,1-1,-2 3,-47 58,3 1,3 3,2 2,-26 62,63-122,-272 576,134-274,143-302,11-24,120-301,89-265,-185 487,-18 53,-1-1,-2 0,-3-2,2-16,-16-5,2 63,1 1,0 0,-1-1,1 1,-1 0,0 0,1-1,-1 1,0 0,0 0,0 0,0 0,0 0,0 0,0 0,0 0,0 1,0-1,0 0,-1 0,1 1,0-1,0 1,-1 0,1-1,-1 1,1 0,0 0,-1-1,1 1,0 0,-1 0,1 1,-1-1,1 0,0 0,-1 1,1-1,0 1,0-1,-1 1,1-1,-1 1,-7 6,-1 0,1 0,0 1,0 0,1 1,0-1,1 2,0-1,0 1,1 0,1 0,-1 1,2 0,-2 4,-3 2,-45 99,4 3,-22 85,-103 304,167-479,9-29,-1 0,0 0,0 0,1 0,-1 0,0 0,0 0,1 0,-1 0,0 0,0 0,1 0,-1 0,0 0,0 0,1 0,-1 1,0-1,0 0,1 0,-1 0,0 0,0 0,0 1,0-1,1 0,-1 0,0 0,0 0,0 1,0-1,0 0,1 0,-1 1,0-1,0 0,0 0,0 1,0-1,0 0,0 0,0 1,0-1,0 0,0 0,0 1,0-1,0 0,0 0,15-20,232-541,-218 498,-2-1,-3-2,-3 0,-2-1,-4-1,5-55,-19 121,0-1,-1 1,1-1,0 1,-1-1,1 1,-1-1,0 1,0-1,0 1,0-1,-1 1,1-1,-1 1,1-1,-1 1,0-1,0 1,0 0,0-1,0 1,0 0,-1 0,1 0,-1 0,0 0,1 0,-1 0,0 1,0-1,0 1,0-1,-1 1,1 0,0 0,0 0,-1 0,1 0,-1 0,1 1,-1-1,1 1,-1 0,1-1,-1 1,-1 1,-6 5,1 0,0 1,0 0,1 0,-1 1,2 0,-1 1,1 0,0 0,1 0,0 1,1 0,0 0,-1 4,4-9,-108 259,70-158,-339 939,355-982,45-102,122-335,-48 92,19-127,-102 363,-3-1,-1 0,-2 0,-2-15,-22-6,17 66,1 1,-1-1,0 1,0 0,0-1,0 1,0 0,-1 0,1 0,0 0,0 0,-1 0,1 0,-1 0,1 0,-1 1,1-1,-1 1,1-1,-1 1,1-1,-1 1,0 0,1 0,-1 0,0 0,1 0,-1 0,0 0,1 1,-1-1,1 0,-1 1,1 0,-1-1,1 1,-1 0,1 0,-1-1,1 1,-1 1,-9 8,0 1,1 0,0 0,1 1,0 0,1 1,0 0,1 0,-3 9,6-15,-186 379,-31 142,197-463,25-65,-1 0,0 0,0-1,0 1,0 0,1 0,-1 0,0-1,0 1,0 0,1 0,-1 0,0 0,0 0,1-1,-1 1,0 0,0 0,1 0,-1 0,0 0,0 0,1 0,-1 0,0 0,1 0,-1 0,0 0,0 0,1 0,-1 0,0 0,0 0,1 1,-1-1,0 0,0 0,1 0,-1 0,0 0,0 1,1-1,-1 0,0 0,0 0,0 1,0-1,1 0,-1 0,0 1,0-1,0 0,0 1,89-196,-26 55,-6-3,-7-2,12-68,-61 211,5-20,-1 0,0-1,-2 0,0 1,-2-1,-1 0,0 0,-2 0,-1-7,3 26,-1 1,1 0,0 0,-1 0,0 0,0 0,0 0,0 0,0 0,0 1,-1-1,1 0,-1 1,0-1,0 1,0-1,0 1,0 0,0 0,-1 0,1 0,-1 0,0 1,1-1,-1 1,0 0,0-1,0 1,0 0,0 1,0-1,0 1,0-1,0 1,0 0,0 0,0 0,0 1,0-1,-1 1,1-1,0 1,1 0,-1 0,0 0,0 1,0-1,1 1,-1 0,0-1,1 1,-2 2,-7 11,0 1,2 0,0 1,0 0,2 0,0 1,1 1,-7 14,-235 606,82-191,144-381,46-100,150-415,-133 338,-4-1,-6-1,12-92,-41 194,1-4,0-1,-1 1,-1-1,0 0,-1 0,-1 1,0-1,-1 0,0 1,-1-1,-2 0,5 13,0 1,0 0,-1-1,1 1,-1 0,1 0,-1 0,1 0,-1-1,0 1,1 0,-1 0,0 0,0 0,0 0,0 1,0-1,0 0,0 0,0 1,0-1,0 0,0 1,-1-1,1 1,0 0,0-1,-1 1,1 0,0 0,0 0,-1-1,1 1,0 1,-1-1,1 0,0 0,0 0,-1 1,1-1,0 1,0-1,-1 1,1-1,0 1,0 0,0-1,0 1,0 0,0 0,0 0,0 0,1 0,-1 0,0 0,-42 63,-86 265,-8 45,-26 29,160-396,-4 9,7-21,158-617,-150 585,-2 0,-1-1,-2 1,-3-39,1 75,-1-1,0 0,0 1,0-1,0 0,0 1,0-1,-1 0,1 1,-1-1,1 0,-1 1,1-1,-1 1,0-1,0 1,0-1,0 1,0 0,0-1,0 1,0 0,0 0,0 0,-1 0,1 0,-1 0,1 0,-1 0,1 1,-1-1,1 0,-1 1,1 0,-1-1,0 1,1 0,-1 0,0 0,1 0,-1 0,0 0,1 0,-1 0,0 1,1-1,-1 1,0-1,1 1,-1 0,1-1,-1 1,1 0,0 0,-1 0,1 0,0 0,0 1,0-1,-1 0,1 0,1 1,-2 0,-19 23,0 0,2 1,1 1,2 1,0 0,2 1,1 1,-4 15,-16 31,-170 376,188-427,13-42,74-318,-66 300,-2 0,-1-1,-2 1,-4-35,4 69,-1-1,0 0,0 1,0-1,0 0,0 1,0-1,-1 1,1-1,0 0,-1 1,1-1,-1 1,0-1,1 1,-1-1,0 1,0 0,0-1,0 1,0 0,0 0,-1 0,1 0,0 0,0 0,-1 0,1 0,-1 0,1 1,-1-1,1 0,-1 1,1-1,-1 1,1 0,-1 0,0-1,1 1,-1 0,0 0,1 1,-1-1,1 0,-1 0,0 1,1-1,-1 1,1-1,-1 1,1 0,-1 0,1 0,0 0,-1 0,1 0,0 0,0 0,0 0,0 0,0 1,0-1,0 0,0 1,0-1,1 1,-1-1,-18 34,1 1,2 0,2 1,1 0,2 1,1 4,-29 87,13-55,-102 329,110-331,19-72,-1 0,1 0,0 1,-1-1,1 0,0 0,-1 0,1 0,0 0,-1 0,1 0,-1 0,1-1,0 1,-1 0,1 0,0-1,-1 1,1 0,-1 0,1-1,-1 1,1-1,-1 1,1 0,-1-1,1 1,-1-1,0 1,1-1,-1 1,0-1,1 0,-1 1,0-1,0 1,1-1,-1 0,0 1,0-1,0 0,0 1,0-1,0 0,0 1,0-1,0 1,0-2,63-213,-59 203,28-90,-5-2,9-78,-32 48,-5 134,1 0,-1 0,0 0,0 0,0 0,0 0,1 0,-1 0,0 1,0-1,0 0,1 0,-1 1,0-1,0 0,1 1,-1-1,0 1,0-1,1 1,-1-1,1 1,-1-1,1 1,-1 0,1-1,-1 1,1 0,-1 0,1-1,0 1,-1 0,1 0,0-1,0 1,-1 0,1 0,0 0,-57 179,-68 346,115-476,3 0,2 1,2 0,2 0,3 2,-2-48,0 0,0 0,1 0,-1 0,1 0,0 0,1 0,-1-1,1 1,0 0,0-1,0 0,1 1,-1-1,1 0,0 0,1 0,-1-1,0 1,1-1,0 0,0 0,0 0,0 0,1-1,-1 1,0-1,1 0,0-1,-1 1,1-1,0 0,0 0,0 0,0-1,0 0,0 0,0 0,0 0,0-1,0 0,0 0,6-5,0 0,-1 0,1-1,-2 0,1-1,-1 0,0 0,0-1,-1 0,-1-1,1 0,-1 0,-1-1,0 1,-1-1,0-1,0 1,-1-1,1-9,7-7,17-51,-28 100,-38 200,1 110,25 166,12-368,10-54,5-93,3-40,-3-1,-2 0,2-30,-2 9,2-7,-4-1,-4 0,-4-1,-3 1,-5-12,-8 40,12 60,-1-1,0 1,1 0,-1-1,1 1,-1-1,0 1,1 0,-1 0,1-1,-1 1,0 0,1 0,-1 0,0 0,0 0,1 0,-1 0,0 0,1 0,-1 0,0 0,1 0,-1 0,0 1,1-1,-1 0,0 0,1 1,-1-1,1 1,-1-1,1 0,-1 1,0-1,1 1,0-1,-1 1,1 0,-1-1,1 1,0-1,-1 1,1 0,0-1,0 1,-1 0,1-1,0 1,0 0,0-1,0 1,0 0,0-1,0 1,0 0,0-1,0 1,0 0,1-1,-1 1,-26 166,-100 615,122-721,19-75,1-34,-2-1,-2-1,-3 0,-2 0,-1-9,5-28,-4 43,11-74,-5-1,-5-1,-6-55,-2 162,0 0,-1 0,0 1,-1-1,-1 0,0 1,0 0,-2 0,1 0,-1 0,-1 0,-1-1,6 12,0 0,1-1,-1 1,0 0,0 0,0 0,0 0,0 0,0 0,0 0,0 0,0 1,-1-1,1 0,0 1,0-1,-1 1,1-1,0 1,-1-1,1 1,0 0,-1 0,1 0,-1 0,1 0,0 0,-1 0,1 0,-1 1,1-1,0 0,-1 1,1-1,0 1,0 0,-1-1,1 1,0 0,0 0,0-1,0 1,0 0,0 0,0 0,0 1,0-1,1 0,-1 0,0 0,1 1,-1-1,-29 73,-135 518,93-312,144-607,-69 311,11-61,-3-1,-3 0,-4-20,-10 41,-13 87,-71 426,66-318,7 1,6 0,5 40,13-127,-7-51,0 0,0 0,0 0,0-1,0 1,1 0,-1 0,0 0,0 0,1 0,-1 0,1-1,-1 1,1 0,-1 0,1-1,-1 1,1 0,0-1,-1 1,1-1,0 1,-1 0,1-1,0 0,0 1,0-1,-1 1,1-1,0 0,0 0,0 1,0-1,0 0,0 0,0 0,0 0,-1 0,1 0,0 0,0-1,0 1,0 0,0 0,0-1,0 1,-1 0,1-1,0 1,0-1,-1 1,2-1,0-1,0 0,-1 0,1 1,0-1,-1 1,1-1,0 1,0 0,0-1,0 1,0 0,0 0,0 0,0 1,0-1,0 1,0-1,1 1,-1 0,0-1,0 1,1 0,-1 0,0 1,0-1,1 0,-1 1,0 0,0-1,0 1,0 0,0 0,0 0,0 0,0 1,0-1,1 1,89 121,-84-118,0 0,0 0,1 0,0-1,-1-1,1 0,1 0,-1 0,0-1,1-1,-1 1,8-1,-13-1,213 54,-352-92,106 27,-1 1,-1 1,1 2,-1 1,-14 0,22 5,7-1,1 1,-1 1,0 0,1 1,-1 0,1 2,-1-1,1 2,-7 3,21-7,0 0,-1 0,1 1,0-1,0 1,0-1,-1 1,1-1,0 1,0 0,0-1,0 1,0 0,0 0,0 0,1 0,-1 0,0 0,0 0,1 0,-1 0,1 0,-1 0,1 1,-1-1,1 0,-1 0,1 1,0-1,0 0,0 0,0 1,0-1,0 0,0 1,0-1,1 0,-1 0,0 0,1 1,-1-1,1 0,-1 0,1 0,0 0,-1 0,1 0,0 0,0 0,0 0,-1 0,1 0,0 0,1 0,62 37,186-17,-24-3,-56 9,-14-26,-457-1,186 26,27-1,-75 10,61-36,257-26,-100 14,-41 9,-1 0,1 1,0 1,1 0,-1 1,0 1,0 0,0 0,7 3,149 21,0 4,309-27,283-1,-480-58,199 59,-199-31,141 31,-197-29,508 28,-453 1,-275-1,0 1,0-1,0 1,0 0,0 1,0-1,0 1,-1 1,1-1,-1 1,1 0,-1 0,0 0,0 1,-1-1,1 1,0 1,-5-4,1-1,-1 1,1 0,-1 0,0 0,1 0,-1 0,0 0,0 0,0 0,1 0,-1 0,0 0,0 0,-1 0,1 0,0 0,0-1,0 1,-1 0,1 0,0 0,-1 0,1 0,-1 0,1 0,-1-1,1 1,-1 0,1 0,-1-1,0 1,0 0,1-1,-1 1,0-1,0 1,0-1,0 1,1-1,-1 0,0 1,0-1,0 0,0 0,-1 1,-46 8,-45-8,73-2,1 1,-1 0,0 1,0 1,0 1,1 1,0 1,-17 6,15-4,-1 0,1-2,-1-1,-1 0,1-2,0 0,-1-2,1 0,-1-1,1-2,0 0,-1-2,-4-1,-188-43,181 35,57 7,291 9,-133 24,6 5,-109-20,-65-8,0 0,0-1,1 0,-1-1,0-1,1 0,-1-1,0 0,4-2,-7 1,1 0,-1-1,0-1,0 0,0 0,-1 0,1-2,-1 1,0-1,0 0,-1-1,0 0,0 0,-1-1,0 0,0 0,-1-1,0 1,0-2,4-8,30-151,-2-2,73-198,-100 336,67-208,1-50,-43 109,-6-22,-30 191,-1 47,0 366,-50 16,19-243,34-219,42-401,-41 381,-3 0,-2 0,-4 0,-2 1,-3-1,-18-55,25 105,-1 0,-1 0,-1 0,0 1,-1 0,-1 0,0 1,-1 0,0 1,-10-10,19 22,-1-1,1 1,-1 0,1-1,-1 1,1 0,-1 0,0 0,1 0,-1 0,0 0,0 1,0-1,1 1,-1-1,0 1,0 0,0 0,0-1,0 1,0 1,0-1,0 0,0 0,0 1,0-1,0 1,1 0,-1-1,0 1,0 0,1 0,-1 0,0 0,1 0,-1 1,1-1,-1 0,1 1,0-1,0 1,0-1,0 1,0 0,0 0,0-1,0 1,0 0,1 0,-1 0,1 0,0 0,-1 1,-11 37,2 0,1 1,2 1,0 16,-4 27,-22 70,-6-2,-39 93,52-165,19-60,1-45,51-246,-10 23,-1-200,-32 416,-3-1,0 1,-2-1,-1 1,-4-9,8 38,0 0,0 0,0 0,0 0,-1 0,1 0,-1 0,1 0,-1 0,0 1,0-1,0 0,0 0,0 1,0-1,0 1,0-1,-1 1,1-1,0 1,-1 0,1 0,-1 0,0-1,1 2,-1-1,0 0,0 0,0 0,1 1,-1-1,0 1,0 0,0-1,0 1,0 0,0 0,0 0,0 0,0 1,0-1,0 1,1-1,-1 1,0-1,0 1,-9 9,0 0,0 0,2 1,-1 0,1 0,1 1,0 1,1 0,0-1,1 2,-2 6,-10 16,-169 356,-41 67,152-270,76-189,0 0,1 0,-1-1,0 1,0 0,1 0,-1 0,0 0,0 1,1-1,-1 0,0 0,0 0,0 0,1 0,-1 0,0 0,0 0,0 0,1 1,-1-1,0 0,0 0,0 0,0 0,1 1,-1-1,0 0,0 0,0 0,0 1,0-1,0 0,0 0,1 0,-1 1,0-1,0 0,0 0,0 1,0-1,0 0,0 0,0 0,0 1,14-22,94-245,-65 156,-4-2,-6-1,-5-1,-4-2,-6-1,-4-6,-22 23,8 98,0 0,-1-1,1 1,-1-1,0 1,1 0,-1 0,0 0,0-1,-1 1,1 0,0 0,-1 0,1 1,-1-1,0 0,0 1,1-1,-1 1,0-1,0 1,-1 0,1 0,0 0,0 0,0 0,-1 0,1 1,0-1,-1 1,1-1,-1 1,1 0,0 0,-1 0,1 1,-1-1,1 0,-1 1,-4 3,0 0,0 1,1 0,-1 0,1 1,0-1,1 1,-1 0,1 1,0-1,1 1,0 0,0 1,0-1,1 0,-2 8,0-6,-146 375,105-254,-125 363,176-577,69-562,-64 502,-6 1,-9-37,-5 132,10 48,0-1,0 0,-1 0,1 0,0 0,-1 0,1 1,0-1,-1 0,1 0,-1 1,0-1,1 0,-1 1,0-1,1 1,-1-1,0 0,1 1,-1 0,0-1,0 1,0-1,1 1,-1 0,0 0,0-1,0 1,0 0,0 0,0 0,0 0,1 0,-1 0,0 0,0 0,0 1,0-1,0 0,0 0,1 1,-1-1,0 1,0-1,0 0,1 1,-1 0,0-1,0 1,-6 8,-1 0,1 1,0 0,1 0,0 0,1 1,0 0,0 0,2 1,-1-1,1 1,1 0,-7 18,-208 546,199-526,-3 0,-2-2,-2 0,-2-2,-2-1,-21 25,50-69,0-1,0 1,0 0,0-1,0 1,0 0,0-1,0 1,0 0,0-1,0 1,0 0,-1-1,1 1,0-1,-1 1,1 0,0-1,-1 1,1-1,0 1,-1-1,1 1,-1-1,1 1,-1-1,1 0,-1 1,0-1,1 0,-1 1,1-1,-1 0,0 0,1 0,-1 1,0-1,1 0,-1 0,0 0,1 0,-1 0,0 0,1 0,-1 0,1 0,-1-1,0 1,1 0,-1 0,0-1,1 1,-1 0,1-1,-1 1,1 0,-1-1,1 1,-1-1,1 1,-1-1,1 1,-1-1,1 1,0-1,-1 1,1-1,0 0,41-153,-4 40,-5-1,-5-1,-5-1,-5-1,-5-1,-5-82,-7 165,-2 0,-1 0,-2 0,-2 1,-3-9,10 42,0-1,0 1,0 0,-1-1,1 1,-1-1,1 1,-1 0,0 0,0-1,0 1,0 0,0 0,-1 0,1 0,-1 0,1 0,-1 0,0 1,1-1,-1 1,0-1,0 1,0-1,0 1,-1 0,1 0,0 0,0 0,-1 1,1-1,0 1,-1-1,1 1,-1 0,1 0,0 0,-1 0,1 0,-1 0,1 1,0-1,-1 1,1 0,0 0,-1 0,1 0,0 0,0 0,0 0,0 1,0-1,-1 2,-8 12,2 0,0 0,1 0,0 1,2 0,0 1,0 0,-2 16,-5 9,-32 105,-84 230,-13-62,134-298,-37 46,44-64,0 1,0-1,0 1,0-1,0 1,1-1,-1 0,0 0,0 1,0-1,1 0,-1 0,0 0,1 0,-1 0,1 0,-1 0,1 0,0 0,-1 0,1 0,0 0,0 0,0 0,0 0,0 0,0 0,0-1,0 1,0 0,0 0,0 0,1 0,-1 0,0 0,1 0,-1 0,1 0,-1 0,1 0,0 0,0-1,163-701,-163 697,17-78,-4-1,-3 0,-4-1,-4-15,-26 15,22 84,0 1,0-1,0 0,0 1,0-1,0 1,0-1,-1 1,1-1,0 1,-1 0,1 0,-1 0,1 0,-1 0,0 0,1 0,-1 0,0 1,0-1,0 1,1-1,-1 1,0 0,0-1,0 1,0 0,0 0,0 1,0-1,1 0,-1 1,0-1,0 1,0-1,1 1,-1 0,0 0,1 0,-1 0,0 0,1 0,-1 0,1 0,-14 14,0 1,1 1,1-1,0 2,1 0,2 0,-1 1,2 1,1 0,-5 17,11-34,-75 193,16-35,-66 116,107-238,13-21,-2-1,0 0,-1-1,-1 0,-1 0,0-1,-2 1,13-16,0 1,1-1,-1 0,0 0,0 0,0 0,0 0,1 0,-1 0,0 0,0 0,0 0,1 0,-1-1,0 1,0 0,0-1,1 1,-1 0,0-1,1 1,-1-1,0 1,1-1,-1 0,0 1,1-1,-1 1,1-1,-1 0,1 1,0-1,-1 0,1 0,0 0,-1 1,1-1,0 0,0 0,0 0,0 1,0-1,-1 0,2 0,-1 0,0 0,0 1,0-1,0 0,0 0,1 0,-1 1,0-1,1 0,-1 0,1 1,-1-1,1 0,-1 1,1-1,-1 0,1 1,-1-1,1 1,0-1,15-76,4 0,3 1,3 2,11-18,16-47,83-301,-133 429,-1 6,-1 0,1 0,-1 0,0 0,0 0,0 0,0 0,-1-1,0 1,0 0,-1 0,0 0,1-1,-2 1,1 0,0 0,-2-1,1 5,-1 0,0 0,1 1,-1-1,1 1,-1 0,0 0,1 0,-1 0,0 0,1 0,-1 1,0-1,1 1,-1 0,1 0,-1 0,1 0,0 0,-1 1,1-1,0 1,0-1,0 1,0 0,0 0,0 0,0 0,1 0,-1 0,1 0,0 1,-1-1,1 0,0 1,0 1,-54 87,5 1,4 3,4 2,-12 48,-47 106,49-146,95-214,42-91,9 4,12-2,-99 183,1 1,1 0,0 0,0 1,2 0,-1 1,2 0,-1 1,2 0,-1 1,2 1,1-2,-13 10,-1 1,0-1,0 0,1 1,-1-1,0 1,1 0,-1-1,1 1,-1 0,0 0,1 0,-1 0,1 0,-1 0,1 0,-1 1,0-1,1 0,-1 1,0-1,1 1,-1-1,0 1,0 0,1 0,-1-1,0 1,0 0,0 0,0 0,0 0,0 0,0 0,0 1,-1-1,1 0,0 0,-1 1,1-1,-1 1,11 62,-10-52,3 38,1 25,3 0,3 0,12 33,-23-104,1 0,-1 1,1-1,0 0,0 0,0 0,0 0,1 0,-1 0,1 0,0-1,1 1,-1-1,0 1,1-1,0 0,0 0,0 0,0 0,0-1,1 1,-1-1,1 0,0 0,-1 0,1 0,0-1,0 1,0-1,0 0,1 0,-1-1,0 1,0-1,0 0,1 0,-1 0,1-1,7-7,1-1,-2-1,1 0,-1 0,-1-1,1-1,-2 1,0-2,0 1,3-9,7-7,463-662,-261 378,-140 203,-113 187,-133 469,162-538,-7 21,1 2,1-1,1 1,2 0,1 1,2 1,2-32,0 0,-1 0,1 0,0-1,0 1,0 0,1 0,-1 0,0-1,1 1,-1 0,1 0,-1-1,1 1,0 0,0-1,0 1,0-1,0 1,0-1,0 0,0 1,1-1,-1 0,0 0,1 0,-1 0,1 0,0 0,-1 0,1 0,0-1,-1 1,1-1,0 1,0-1,-1 0,1 1,0-1,0 0,0 0,-1 0,1-1,0 1,0 0,-1-1,1 1,0-1,0 1,-1-1,1 0,-1 0,1 0,0 0,-1 0,0 0,1 0,0-2,21-21,-2-2,-1-1,-1 0,-2-1,0-1,0-6,-6 14,34-57,-4-2,-3-2,-4-1,23-88,-57 157,-9 36,-63 238,12 2,12 4,43-240,-53 335,56-284,2-76,0 0,0 0,0-1,0 1,0 0,1 0,-1 0,0 0,1 0,-1-1,1 1,-1 0,1 0,-1-1,1 1,0 0,-1-1,1 1,0-1,-1 1,1-1,0 1,0-1,0 1,-1-1,1 0,0 1,0-1,0 0,0 0,0 0,0 1,0-1,-1 0,1 0,0 0,0-1,0 1,0 0,0 0,0 0,0-1,-1 1,1 0,0-1,0 1,0-1,-1 1,1-1,0 1,0-1,38-34,-18 6,-2 0,-1-2,-2 0,-1-1,-1 0,0-6,21-44,301-578,-321 635,-15 26,0-1,0 0,0 0,0 1,0-1,1 0,-1 0,0 0,0 1,0-1,0 0,0 0,0 0,1 1,-1-1,0 0,0 0,0 0,0 1,1-1,-1 0,0 0,0 0,0 0,1 0,-1 0,0 0,0 0,1 1,-1-1,0 0,0 0,0 0,1 0,-1 0,0 0,0 0,1 0,-1 0,0 0,0-1,1 1,-1 0,0 0,0 0,-62 269,-137 526,194-776,3-13,0-1,0 1,0 0,1 0,-1-1,2 1,-1 0,0 0,1 0,0 0,1 0,0 0,-1 0,2 0,-1 0,1 0,0-1,2 5,0-9,1 1,-1-1,1-1,-1 1,1-1,0 0,-1 0,1 0,0 0,-1-1,1 0,-1 0,1 0,-1-1,1 1,-1-1,0 0,0 0,0-1,0 1,0-1,0 0,-1 0,1 0,-1-1,0 1,0-1,2-2,-4 5,152-174,-128 154,-22 44,-138 407,7-67,126-357,-2 5,0 0,0-1,1 2,0-1,1 0,0 1,1-1,0 1,1-1,1 7,-1-17,0-1,1 1,-1 0,0 0,1 0,-1 0,1-1,-1 1,1 0,-1 0,1-1,0 1,-1 0,1-1,0 1,0-1,-1 1,1-1,0 1,0-1,0 1,0-1,0 0,-1 0,1 1,0-1,0 0,0 0,0 0,0 0,0 0,0 0,0 0,0 0,0-1,0 1,0 0,-1 0,1-1,0 1,0-1,0 1,0-1,-1 1,1-1,0 1,0-1,-1 0,1 1,-1-1,1 0,0 0,-1 0,42-38,99-176,-75 105,-79 185,-11 7,-1 8,-4-2,-3-1,-28 49,20-75,39-97,69-165,-21 52,-6-3,10-90,-48 228,-1 0,0 0,-1 0,-1 0,0-1,-1 1,-1 0,0 0,0 0,-2 0,0 0,0 1,-7-13,10 24,0-1,-1 1,1-1,-1 1,1 0,-1 0,0 0,0 0,0 0,-1 0,1 0,0 1,-1-1,1 1,-1 0,1-1,-1 1,0 0,1 1,-1-1,0 0,0 1,1 0,-1-1,0 1,0 0,0 0,0 1,1-1,-1 1,0-1,0 1,1 0,-1 0,-1 1,-78 63,-84 187,68-93,-118 179,125-179,125-221,83-260,-96 263,-3-2,-2 1,-3-2,5-61,-17 117,0 3,0-1,-1 1,0-1,1 1,-1-1,0 0,0 1,-1-1,1 1,-1-1,0 1,0-1,0 1,0 0,-1-1,1 1,-1 0,-1-2,-25 24,13 9,1 0,2 0,0 2,2-1,2 1,-5 28,2-13,-134 564,100-425,42-144,14-58,12-62,-3 0,-3-2,-4 0,-4 0,-3-1,-5-46,-8-59,7 186,0 0,0 0,0 0,-1 0,1 0,-1 0,1 0,-1 0,0 1,0-1,1 0,-1 0,-1 1,1-1,0 0,0 1,-1-1,1 1,0 0,-1-1,1 1,-1 0,0 0,0 0,1 0,-1 0,0 1,0-1,0 0,0 1,0-1,1 1,-1 0,0 0,0 0,0 0,0 0,0 0,0 0,0 0,0 1,0-1,0 1,0 0,0-1,1 1,-1 0,0 0,0 0,1 0,-1 1,0 0,-9 9,1 1,0 1,1 0,1 0,0 1,1 0,0 0,1 0,0 1,2 0,-1 3,-3 4,-179 514,105-306,105-264,74-225,-11-3,13-108,-89 332,5-15,-3 0,-2-1,-2 0,-1-28,-7 80,1 0,0 0,-1 0,0 0,1 0,-1 0,0 0,0 0,0 0,0 0,-1 0,1-1,-1 1,1 0,-1 1,1-1,-1 0,0 0,0 0,0 0,0 1,-1-1,1 0,0 1,-1-1,1 1,-1-1,1 1,-1 0,1 0,-1-1,0 1,0 1,0-1,0 0,0 0,0 1,0-1,0 1,0-1,0 1,0 0,0 0,0 0,0 0,0 0,0 0,-2 1,-6 6,0 1,1 0,0 0,0 0,1 1,0 1,1 0,0 0,0 0,1 1,0-1,1 1,0 1,0 2,2-8,-70 171,-41 154,72-205,-50 179,86-276,6-30,1 1,-1 0,0 0,0 0,0 0,1 0,-1 0,0-1,0 1,0 0,1 0,-1 0,0 0,0 0,1 0,-1 0,0 0,0 0,0 0,1 0,-1 0,0 0,0 0,1 0,-1 0,0 0,0 0,0 0,1 1,-1-1,0 0,0 0,0 0,1 0,-1 0,0 1,0-1,15-28,51-130,-7-2,16-83,-62 202,-2 1,-3-1,-1-1,-1 0,-3 1,-1-1,-3-3,2 43,-1 1,0-1,1 0,-1 0,0 1,0-1,-1 0,1 0,0 1,0-1,-1 0,1 0,-1 1,0-1,1 1,-1-1,0 0,0 1,0-1,0 1,0 0,0-1,0 1,-1 0,1 0,0 0,-1 0,1 0,-1 0,1 0,-1 0,0 0,1 1,-1-1,0 1,1-1,-1 1,0 0,0 0,1 0,-1 0,0 0,0 0,1 0,-1 0,0 1,1-1,-1 0,0 1,1 0,-1-1,0 1,-9 8,0 1,0 0,1 0,1 1,0 0,0 1,1 0,1 0,0 1,-5 12,3-9,-209 434,77-213,141-237,0 1,0 0,0 0,0 0,0-1,-1 1,1 0,0 0,0 0,0-1,-1 1,1 0,0 0,-1-1,1 1,-1 0,1-1,-1 1,1 0,-1-1,1 1,-1-1,0 1,1-1,-1 1,0-1,1 1,-1-1,0 0,0 1,0-1,1 0,-1 0,0 1,0-1,0 0,1 0,-1 0,0 0,0 0,0 0,0 0,1-1,-1 1,0 0,0 0,1-1,-1 1,0 0,0-1,1 1,-1-1,0 1,1-1,-1 1,0-1,1 1,-1-1,1 0,-1 1,1-1,-1 0,1 0,23-116,112-329,-113 388,-19 54,-10 36,-31 104,2 3,-6-1,-7-2,-18 27,27-97,21-58,18-36,21-86,4 1,5 0,20-41,-31 98,4-15,14-40,-4-1,-6-1,0-30,-25 138,0 1,0 0,-1 0,1 0,-1 0,0 0,0 0,0 0,0-1,-1 1,1 0,-1 0,0 0,-1 0,1 0,-1 0,1 1,-1-1,-2-2,1 6,0-1,0 1,0 0,0 1,0-1,0 0,0 1,0 0,0 0,0 0,1 0,-1 0,0 0,1 1,-1-1,0 1,1 0,0 0,-1 0,1 0,0 0,0 0,0 1,1-1,-1 1,0-1,1 1,0 0,-2 2,3-5,-27 44,1 2,2 0,2 2,3 1,1 0,0 13,4-21,-182 478,96-290,73-186,25-62,97-286,-30 106,139-488,-201 674,0 6,-1 0,0 0,0-1,-1 1,0 0,0-1,-1 1,0 0,0-1,0 1,-1-1,0 1,-1 0,0 0,0 0,0 0,1 5,1 1,-1 0,0 0,1 0,-1 0,0 0,0 0,0 0,0 1,0-1,0 0,0 0,0 1,0-1,0 1,0-1,-1 1,1-1,0 1,0 0,0-1,-1 1,1 0,0 0,0 0,-1 0,1 0,0 0,0 0,-1 1,1-1,0 0,0 1,0-1,-1 1,1-1,0 1,0-1,0 1,0 0,0 0,0-1,0 1,0 0,0 0,0 1,-36 48,-72 212,14 6,5 28,-14 45,94-313,-11 66,21-93,0-1,0 1,0-1,0 1,0-1,0 1,0-1,0 0,0 1,0-1,1 1,-1-1,0 1,0-1,0 1,1-1,-1 0,0 1,1-1,-1 1,0-1,1 0,-1 1,0-1,1 0,-1 0,0 1,1-1,-1 0,1 0,-1 1,1-1,-1 0,1 0,-1 0,1 0,-1 0,0 0,1 0,-1 0,1 0,-1 0,1 0,-1 0,1 0,-1 0,1 0,-1-1,1 1,-1 0,0 0,1 0,-1-1,1 1,-1 0,0-1,1 1,-1 0,0-1,1 1,-1 0,0-1,1 1,23-26,6-20,-1-1,-3-2,21-51,4-8,220-410,-163 350,-108 167,0 0,1 1,-1-1,0 0,0 1,1-1,-1 1,0-1,1 1,-1-1,1 0,-1 1,1 0,-1-1,1 1,-1-1,1 1,-1-1,1 1,-1 0,1 0,0-1,-1 1,1 0,0 0,-1 0,1-1,0 1,-1 0,1 0,0 0,-1 0,1 0,0 0,-1 1,1-1,0 0,-1 0,1 0,0 1,-1-1,1 0,-1 1,1-1,0 0,-1 1,1-1,-1 1,1-1,-1 1,0-1,1 1,-1-1,1 1,-1-1,0 1,1 0,-1-1,3 45,-105 687,79-549,23-183,0 1,0-1,1 1,-1-1,0 1,1-1,-1 0,0 1,1-1,-1 0,1 1,-1-1,0 0,1 1,-1-1,1 0,-1 0,1 1,-1-1,1 0,-1 0,1 0,-1 0,1 0,0 0,-1 0,1 0,-1 0,1 0,-1 0,1 0,-1 0,1 0,-1-1,1 1,-1 0,1 0,-1-1,1 1,-1 0,0 0,1-1,-1 1,1-1,-1 1,0 0,1-1,-1 1,0-1,1 1,-1-1,0 1,0-1,0 1,1-1,-1 1,0-1,0 1,0-1,0 1,0-1,0 1,0-1,0 1,0-1,0 1,0-1,0 1,-1-1,1 0,2-1,138-242,-104 178,4 2,2 2,3 2,35-35,-80 94,0-1,1 1,-1 0,1-1,-1 1,1 0,0 0,-1-1,1 1,0 0,0 0,0 0,0 0,0 0,0 0,0 0,0 1,0-1,1 0,-1 1,0-1,0 0,1 1,-1 0,0-1,1 1,-1 0,0-1,1 1,-1 0,0 0,1 0,-1 0,1 1,-1-1,0 0,1 1,-1-1,0 0,1 1,-1 0,0-1,0 1,0 0,1-1,-1 1,0 0,0 0,0 0,0 0,0 0,-1 0,2 2,-2 13,-1 0,-1 1,0-1,-1 0,0 0,-2 0,0 0,-3 5,2-3,-23 79,-5-1,-4-1,-4-2,-5-2,-16 19,48-93,13-29,16-34,113-238,-12 107,-91 150,-24 27,0 0,0 1,0-1,0 1,0-1,0 1,0-1,0 0,0 1,0-1,0 1,0-1,0 1,0-1,1 0,-1 1,0-1,0 0,0 1,1-1,-1 1,0-1,1 0,-1 0,0 1,1-1,-1 0,0 1,1-1,-1 0,0 0,1 0,-1 1,1-1,-1 0,0 0,1 0,-1 0,1 0,-1 0,0 0,1 0,-1 0,1 0,-1 0,1 0,-1 0,0 0,1 0,-1-1,1 1,-1 0,0 0,1 0,-1-1,1 1,-1 0,0 0,1-1,-1 1,0 0,0-1,1 1,-1 0,0-1,0 1,-44 138,21-78,-3-1,-3-1,-2-1,-2-2,-3-1,-29 32,62-82,-1 2,0-1,0 0,0 0,0-1,-1 1,0-1,0 0,0 0,0 0,-1-1,1 0,-5 2,9-6,-1 1,1-1,-1 0,1 1,0-1,-1 0,1 0,0 0,-1 0,1 0,0 0,0 0,0 0,0 0,0-1,0 1,1 0,-1-1,0 1,1-1,-1 1,0-1,1 1,0-1,-1 1,1-1,0 1,0-1,0 1,0-1,0 1,0-1,1 0,-1 1,0-1,1 1,-1-1,1 1,-1 0,1-1,0 1,0-1,0 1,0-1,-1 2,55-197,-38 149,-2-1,-3-1,-1 0,-3-1,-2 0,-1-35,-30-15,24 99,-1 0,1 0,0 0,-1 0,1 0,-1 0,1 0,-1 0,0 1,0-1,0 1,0-1,0 1,0 0,-1 0,1 0,0 0,0 0,-1 0,1 1,-1-1,1 1,0 0,-1 0,1-1,-1 2,1-1,-1 0,1 0,-1 1,1-1,0 1,-1 0,1 0,0 0,0 0,-1 0,1 0,0 1,-1 0,-12 10,0 1,1 0,0 1,1 1,1 0,0 1,1 0,1 1,0 0,-4 14,10-25,-56 112,5 2,-35 116,78-179,14-57,-1 0,1 0,-1-1,0 1,1 0,-1-1,1 1,-1-1,0 1,1-1,-1 0,0 1,0-1,0 0,1 0,-1 0,0 0,0 0,0 0,0 0,-1 0,1-1,0 1,0 0,-1 0,1-1,-1 1,1 0,-1-1,1 1,-1-1,0 1,0-2,109-203,35-124,-134 304,37-118,-49 129,-12 42,-71 274,78-275,-112 341,83-274,68-153,78-235,50-183,-152 456,-1 0,-1-1,-2 0,0 0,-1 0,-1-1,-1 1,-2-1,0 1,-1-1,-5-18,6 39,0 0,0 0,0 0,-1 0,1 1,-1-1,0 0,0 1,0 0,0-1,0 1,0 0,-1 0,1 0,-1 0,1 0,-1 1,0-1,0 1,0 0,0 0,0 0,0 0,0 0,0 0,0 1,0 0,0 0,0 0,0 0,-1 0,1 0,0 1,0-1,0 1,0 0,0 0,0 0,0 1,0-1,1 1,-1-1,0 1,1 0,0 0,-1 0,1 0,0 1,0-1,0 1,0 0,-19 20,2 2,1 1,1 0,1 1,-4 11,3-7,-227 473,142-308,102-196,-1-1,1 1,0 0,0 0,-1-1,1 1,0 0,-1 0,1-1,0 1,0 0,-1 0,1 0,-1 0,1-1,0 1,-1 0,1 0,0 0,-1 0,1 0,0 0,-1 0,1 0,-1 0,1 0,0 0,-1 0,1 1,0-1,-1 0,1 0,0 0,-1 0,1 1,0-1,-1 0,1 0,0 0,-1 1,1-1,0 0,0 1,0-1,-1 0,1 0,0 1,0-1,0 1,0-1,-1 0,1 1,0-1,0 0,0 1,5-36,26-103,13-62,-7-1,-9-14,-26 194,0 14,-1 1,0-1,0 0,0 0,-1 0,0 1,-1-1,0 0,0 0,0 0,-1 1,1-1,-2 1,1-1,-1 1,0-1,1 6,0 1,1 0,-1-1,0 1,1 0,-1 0,0 0,1 0,-1 0,0 1,1-1,-1 0,0 1,1-1,-1 1,1 0,-1-1,1 1,-1 0,1 0,-1 0,1 0,0 0,0 0,0 1,-1-1,1 0,0 1,0-1,1 0,-1 1,0-1,0 1,1 0,-1-1,1 1,-15 25,1 1,1 0,2 1,0 0,-1 13,5-20,-131 416,-36-17,155-399,43-120,4 2,35-78,-32 93,63-192,49-238,-92 239,-48 260,-2 8,0-1,0 1,0 0,0-1,0 1,-1 0,0-1,0 1,0-1,-1 1,1 0,-1-1,0 1,0 0,-1-1,1 1,-2-2,2 6,-1-1,1 1,-1 0,1 0,-1-1,0 1,1 0,-1 0,1 0,-1 1,1-1,-1 0,1 0,-1 1,1-1,-1 1,1 0,-1-1,1 1,0 0,-1 0,1 0,0 0,0 0,-1 0,1 0,0 0,0 0,0 1,1-1,-1 0,0 1,0-1,1 0,-1 1,0 0,1-2,-22 36,2 0,1 1,2 1,1 1,2 0,-8 40,18-64,-195 676,-7-44,194-615,6-22,7-19,8-21,272-911,-233 763,43-169,-88 330,0 10,-1 0,0 0,0 0,-1-1,0 1,0-1,-1 1,0 0,0-1,-1 1,0-1,0 1,-1 0,0 0,0-1,0 7,0 0,0 1,0-1,0 1,1-1,-1 1,0 0,0-1,0 1,0 0,0 0,0 1,0-1,0 0,0 1,0-1,0 1,0 0,0-1,1 1,-1 0,0 0,0 0,1 0,-1 1,1-1,-1 0,1 1,0-1,-1 1,1-1,0 1,0-1,0 1,0 0,0 0,0 0,1-1,-1 2,-24 36,1 2,3 0,1 2,2 0,2 1,-2 14,12-40,-277 892,201-660,137-418,96-357,-97 339,-7-1,0-58,-32 29,-14 214,-1 1,0-1,0 1,1-1,-1 1,0-1,0 1,-1-1,1 0,0 1,0-1,-1 1,1-1,-1 1,1-1,-1 1,0-1,1 1,-1 0,0-1,0 1,0 0,0 0,0 0,0 0,-1 0,1 0,0 0,0 0,-1 0,1 0,-1 1,1-1,-1 0,1 1,-1 0,1-1,-1 1,1 0,-1 0,1-1,-1 1,0 0,1 1,-1-1,1 0,-1 0,1 1,-1-1,1 1,-1-1,1 1,-1 0,0 0,-8 10,1 0,-1 1,2 0,0 0,0 1,1 0,0 1,2 0,-1 0,1 2,-4 6,-72 203,-17 95,51-158,-101 314,125-409,17-57,14-44,150-546,-14-11,-142 581,-1 6,0-1,1 0,-2 1,1-1,0 1,-1-1,0 0,0 0,0 1,-1-1,0 0,1 1,-2-1,1 1,0-1,-1 1,0 0,0-1,0 5,0 0,0 0,0 0,0 1,0-1,0 0,0 1,0-1,0 1,0 0,1 0,-1 0,0 0,0 0,1 0,-1 0,1 0,-1 1,1-1,-1 0,1 1,0-1,-1 1,1 0,0-1,0 1,1 0,-1 0,0 0,0 1,-68 175,54-129,-133 422,-69 181,166-510,54-185,212-787,-107 337,-100 371,-8 121,0 0,0 0,0 1,0-1,0 0,0 0,0 1,0-1,0 0,0 1,-1-1,1 0,0 0,-1 1,1-1,0 1,-1-1,1 0,-1 1,1-1,-1 1,1-1,-1 1,1-1,-1 1,1-1,-1 1,0 0,1-1,-1 1,0 0,1-1,-1 1,0 0,0 0,1 0,-1 0,0 0,1-1,-1 1,0 1,0-1,1 0,-1 0,0 0,0 0,1 0,-1 1,0-1,1 0,-1 1,0-1,1 0,-1 1,1-1,-1 1,0-1,1 1,-1-1,1 1,0 0,-1-1,1 1,-1-1,1 1,-1 0,-29 43,-54 171,62-147,-164 497,65-181,120-416,175-834,-163 801,-3 0,-3-1,-2 0,-5-42,-8 71,9 37,1 0,0-1,-1 1,1-1,-1 1,1-1,-1 1,1 0,-1-1,1 1,-1 0,0 0,1-1,-1 1,1 0,-1 0,0 0,1 0,-1 0,1 0,-1 0,0 0,1 0,-1 0,0 0,1 0,-1 0,1 0,-1 1,0-1,1 0,-1 1,1-1,-1 0,1 1,-1-1,1 0,-1 1,1-1,-1 1,1-1,0 1,-1-1,1 1,0-1,-1 1,1-1,0 1,0 0,0-1,-1 1,1-1,0 1,0 0,0 0,-11 18,1 2,1 0,1 0,1 0,1 1,1 0,-1 7,-6 22,-189 732,119-509,82-274,0 0,0 0,0-1,-1 1,1 0,0 0,0 0,0 0,-1 0,1 0,0 0,0 0,-1 0,1 0,0 0,0 0,0 0,-1 0,1 0,0 0,0 0,0 0,-1 1,1-1,0 0,0 0,0 0,0 0,-1 0,3-26,71-508,-38 190,-33 327,-1 12,0-1,0 1,0 0,-1 0,1-1,-1 1,-1 0,1-1,-1 1,0 0,0-1,0 1,-1 0,0 0,0 0,0 0,-2-3,1 8,1-1,0 1,-1 0,1 0,0 1,0-1,-1 0,1 1,0-1,0 1,0 0,-1 0,1 0,0 0,0 0,0 0,1 0,-1 1,0-1,0 1,1-1,-1 1,1 0,-1 0,1-1,0 1,-1 0,1 0,0 0,1 1,-1-1,0 0,0 0,1 0,-1 2,-84 247,42-107,-202 542,228-633,-2-1,-2-1,-23 38,33-85,15-33,-4 27,200-1070,-181 855,-19 215,1 1,0-1,-1 0,0 0,0 0,1 0,-1 1,0-1,0 0,-1 0,1 0,0 0,0 0,-1 1,1-1,-1 0,0 0,0 1,1-1,-1 1,0-1,0 0,-1 1,1 0,0-1,0 1,-1 0,1-1,-1 1,1 0,-1 0,1 0,-1 0,0 1,1-1,-1 0,0 1,0-1,1 1,-1 0,0-1,0 1,0 0,0 0,0 0,1 0,-1 0,0 1,-1 0,-4 5,0 1,1 1,0 0,0 0,1 0,0 0,1 1,-1 0,2-1,-1 2,1-1,1 0,0 1,0-1,0 9,-5 9,-184 720,149-578,59-202,63-246,0-65,-64 268,-3 0,-4-1,-3-1,-3 1,-8-66,-13 69,18 73,-1-1,1 1,-1 0,1 0,-1 0,0-1,1 1,-1 0,0 0,0 0,0 0,0 0,0 0,0 1,0-1,0 0,0 0,0 1,0-1,0 0,-1 1,1 0,0-1,0 1,-1 0,1-1,0 1,-1 0,1 0,0 0,0 0,-1 0,1 0,0 1,-1-1,1 0,0 1,0-1,-1 1,1-1,0 1,0-1,0 1,0 0,0 0,0 0,0-1,0 1,0 0,0 0,0 0,0 0,0 1,-5 8,-1-1,2 1,-1 0,1 1,1-1,0 1,0 0,1 0,0 0,0 8,-4 10,-101 505,56-246,32-156,20-132,1 0,-1 0,1 0,-1 0,0 0,1 0,-1 0,1 0,-1 0,1 0,-1 0,1 0,-1 0,0 0,1 0,-1 1,1-1,-1 0,0 0,1 0,-1 1,0-1,1 0,-1 1,0-1,1 0,-1 1,0-1,0 0,1 1,-1-1,0 0,0 1,0-1,1 1,-1-1,0 0,0 1,0-1,0 1,0-1,0 1,0-1,0 1,0-1,0 0,0 1,0-1,0 1,-1-1,20-39,19-90,-5-2,-6-2,2-58,-23 152,-1-1,-2 1,-2-1,-1 0,-3 0,-1 0,-1 1,-3 0,-3-7,-18-11,28 56,1 0,-1 0,0 0,0 0,0 0,1 0,-1 0,0 0,0 0,0 0,-1 1,1-1,0 0,0 1,0-1,0 1,-1-1,1 1,0 0,0 0,-1-1,1 1,0 0,-1 0,1 0,0 0,0 0,-1 1,1-1,0 0,0 1,-1-1,1 1,0-1,0 1,0-1,0 1,-1 0,1-1,0 1,0 0,1 0,-1 0,0 0,0 1,-7 9,1 0,1 1,0 0,0 1,1-1,1 1,0 0,1 0,0 0,0 7,-2 7,-147 753,129-612,24-167,-1-1,1 0,0 0,-1 0,1 0,-1 0,1 0,0 0,-1 0,1 0,-1 0,1 0,0 0,-1 0,1 0,-1 0,1-1,0 1,-1 0,1 0,-1-1,1 1,-1-1,1 1,-1 0,1-1,-1 1,0-1,1 1,-1-1,0 1,1-1,-1 1,0-1,1 1,-1-1,0 0,0 1,0-1,0 1,1-1,-1 0,0 1,0-1,0 1,0-1,0 0,-1 1,1-1,0 1,0-1,0 0,0 1,-1-1,1 1,0-1,-1 1,1-1,49-183,-9-2,14-165,-44 251,-5-1,-4-1,-5-18,-19 37,22 83,-1-1,1 1,0-1,-1 1,1-1,-1 1,1 0,-1 0,1 0,-1 0,1 0,-1 0,1 0,-1 0,1 0,-1 1,1-1,0 1,-1-1,1 1,0-1,-1 1,1 0,0 0,0-1,-1 1,1 0,0 0,0 0,0 1,0-1,0 0,1 0,-1 0,0 1,0-1,1 0,-1 1,1-1,-1 1,1-1,0 0,-1 1,1-1,0 1,0-1,0 1,-43 238,-2 319,13-104,30-436,1-12,0 0,0 1,1-1,0 1,0 0,0-1,1 1,1-1,-1 0,1 1,0-1,1 0,2 4,-5-10,1 0,0 0,-1 0,1 0,0 0,0 0,0-1,0 1,0 0,0-1,0 1,0 0,0-1,0 1,0-1,0 0,0 1,0-1,0 0,1 0,-1 0,0 0,0 0,0 0,0 0,1 0,-1 0,0 0,0-1,0 1,0-1,0 1,0 0,0-1,0 0,0 1,0-1,0 0,0 1,0-1,0 0,0 0,-1 0,1 0,0 0,-1 0,1 0,0 0,33-53,12-50,-5-2,-5-1,10-55,-30 106,56-236,22-212,-71 407,-14 127,-32 417,-57 472,74-787,6-132,0-1,0 1,0-1,1 1,-1-1,0 1,0 0,1-1,-1 1,0-1,1 1,-1 0,0-1,1 1,-1 0,1 0,-1-1,1 1,-1 0,0 0,1-1,-1 1,1 0,-1 0,1 0,-1 0,1 0,-1 0,1 0,-1 0,1 0,-1 0,1 0,-1 0,1 0,-1 0,1 1,-1-1,1 0,-1 0,1 1,-1-1,0 0,1 0,-1 1,0-1,1 0,-1 1,0-1,1 1,-1-1,0 0,1 1,-1-1,0 1,0-1,0 1,1-1,-1 1,0-1,0 1,0-1,20-42,22-81,-5-1,7-63,-15 60,112-545,-215 1078,-13 257,86-650,-1-8,1 1,0-1,0 1,1 0,0-1,0 1,0 0,1-1,-1 1,1 0,1-1,-1 1,1-1,0 1,1 0,-2-5,0-1,0 1,1 0,-1-1,0 0,0 1,1-1,-1 0,1 1,-1-1,0 0,1 0,-1 0,1 0,-1 0,0-1,1 1,-1 0,0-1,1 1,-1-1,0 1,0-1,1 0,-1 1,0-1,0 0,0 0,0 0,0 0,0 0,0 0,0 0,0 0,0 0,-1 0,1 0,-1-1,1 1,0 0,-1-2,21-30,-1 0,-2-2,-1 0,-2-1,-2-1,2-12,0 5,185-568,-184 562,0 7,-2 0,-3-1,-1 0,-2 0,2-45,-17 53,6 35,1 1,0 0,-1-1,1 1,-1-1,1 1,-1 0,0-1,1 1,-1 0,1 0,-1-1,0 1,1 0,-1 0,1 0,-1 0,0 0,1 0,-1 0,0 0,1 0,-1 0,1 0,-1 0,0 0,1 1,-1-1,1 0,-1 0,0 1,1-1,-1 0,1 1,-1-1,1 1,-1-1,1 0,0 1,-1-1,1 1,0-1,-1 1,1 0,0-1,-1 1,1-1,0 1,0-1,0 1,-1 0,1-1,0 1,-57 146,50-125,-34 154,8 2,-4 95,9 78,28-348,5 55,-5-57,0 0,0 0,0 0,0 0,1 0,-1 0,0 0,0 0,1 0,-1 0,0 0,1 0,-1 0,1 0,-1 0,1 0,0-1,-1 1,1 0,0 0,0-1,-1 1,1-1,0 1,0 0,0-1,0 1,0-1,0 0,0 1,0-1,0 0,0 0,0 1,0-1,0 0,0 0,0 0,0 0,0 0,0-1,0 1,0 0,0 0,0-1,0 1,1-1,3-3,0 0,0-1,-1 0,1 0,-1 0,0 0,-1-1,1 1,-1-1,0 0,0 0,-1-1,1 0,5-11,51-121,-7-2,-5-2,8-63,-2-74,-59 255,-12 50,-52 215,60-194,-168 685,162-624,17-107,0 0,0 1,0-1,0 0,0 0,0 0,0 0,0 0,0 0,0 0,0 0,0 0,0 0,0-1,0 1,0 0,0-1,0 1,-1-1,1 1,0-1,0 1,0-1,0 1,-1-1,1 0,0 0,-1 1,1-1,0 0,-1 0,1 0,-1 1,0-1,1 0,-1 0,0 0,1 0,-1 0,0 0,0 0,0 0,0-1,81-210,19-45,61-190,-145 383,-17 64,1 0,0 0,0 0,0 0,-1 0,1 0,0 0,0 0,0 0,0 0,-1 0,1 0,0 0,0 0,0 0,-1 0,1 0,0 0,0 0,0 0,0 0,-1 0,1 0,0-1,0 1,0 0,0 0,0 0,-1 0,1 0,0-1,0 1,0 0,0 0,0 0,0 0,0-1,0 1,-11 21,-70 163,-28 114,-4 9,-25 81,126-321,12-66,1 0,-1-1,1 1,-1 0,1 0,0 0,-1-1,1 1,0 0,0 0,0-1,-1 1,1-1,0 1,0-1,0 1,0-1,0 0,0 1,0-1,0 0,0 0,0 0,0 0,0 0,0 0,0 0,0 0,0 0,0 0,0 0,0-1,0 1,0 0,0-1,0 1,0-1,0 1,0-1,0 0,0 1,-1-1,1 0,0 1,0-1,-1 0,1 0,-1 0,1 0,-1 0,1 1,-1-1,1 0,-1 0,0-1,22-25,-3-1,0 0,-2-2,-1 0,-1-1,-1 0,-2-2,-1 7,228-599,-221 576,-3 0,-2-1,-1 0,3-51,-30 34,15 66,-1 0,0 0,1 0,-1 0,0-1,0 1,0 0,0 0,0 1,0-1,0 0,0 0,0 0,0 1,0-1,-1 0,1 1,0-1,0 1,-1 0,1-1,0 1,-1 0,1 0,0 0,-1 0,1 0,-1 0,1 0,0 0,-1 1,1-1,0 0,-1 1,1-1,0 1,0 0,0-1,-1 1,1 0,0 0,0 0,0-1,0 1,0 0,0 0,1 1,-1-1,-9 12,1 0,0 1,1-1,0 2,2-1,0 1,0 0,1 1,1-1,1 1,-1 3,1-3,-91 396,60-275,60-183,32-117,-7-3,-7-1,-8-3,0-47,-33 195,5-18,-3 0,-1 0,-1 0,-3 0,-1-1,-4-17,-35-21,38 77,1 0,-1 1,0-1,0 1,1 0,-1-1,0 1,0 0,0 0,0 0,0 1,-1-1,1 0,0 1,0-1,0 1,-1 0,1 0,0 0,0 0,-1 0,1 0,0 1,0-1,0 1,-1-1,1 1,0 0,0 0,0 0,0 0,0 0,0 1,1-1,-1 0,0 1,-1 1,-6 7,0 1,1 1,0 0,1 0,0 0,1 0,1 1,0 0,0 1,0 5,-4 6,-35 124,6 1,-11 107,43-224,0-1,2-16,1 0,0 0,1 0,1 1,0-1,1 1,1-1,2 11,-3-26,0 0,0-1,0 1,0 0,0-1,0 1,0 0,0 0,1-1,-1 1,0 0,0-1,1 1,-1-1,0 1,1 0,-1-1,1 1,-1-1,1 1,-1-1,1 1,-1-1,1 1,-1-1,1 0,0 1,-1-1,1 0,0 1,-1-1,1 0,0 0,-1 0,1 0,0 0,0 1,-1-1,1 0,0-1,-1 1,1 0,0 0,0 0,-1 0,1 0,0-1,-1 1,1 0,-1-1,1 1,0 0,-1-1,1 1,-1-1,1 1,-1-1,1 1,-1-1,1 0,-1 1,1-1,27-40,11-37,-5-1,-2-1,-4-2,-4-1,-4 0,4-43,-16 85,-1 0,-2-1,-2 0,-1 0,-3 0,-1 1,-4-12,-27-13,32 65,-1 0,1-1,-1 2,1-1,-1 0,1 0,-1 0,1 1,-1-1,0 1,0-1,1 1,-1 0,0-1,1 1,-1 0,0 0,0 1,0-1,1 0,-1 0,0 1,1-1,-1 1,0 0,1-1,-1 1,1 0,-1 0,1 0,-1 0,1 0,0 0,-1 0,1 1,0-1,0 0,0 1,0-1,-1 2,-10 15,1 0,0 0,1 1,1 1,1 0,1 0,1 0,0 4,-4 8,-62 213,-14 121,74-272,13-94,-1 0,1-1,-1 1,1 0,-1 0,1-1,-1 1,1 0,-1 0,1 0,-1 0,1 0,-1 0,1 0,0 0,-1 0,1 0,-1 0,1 0,-1 0,1 0,-1 0,1 1,-1-1,1 0,-1 0,1 1,-1-1,1 0,-1 1,1-1,-1 0,0 1,1-1,-1 1,1-1,-1 1,0-1,0 1,1-1,-1 1,0-1,0 1,0-1,1 1,-1-1,0 1,0-1,0 1,0 0,0-1,0 1,0-1,0 1,-1 0,29-49,94-247,30-152,-35 63,-80 310,-36 72,0 1,0-1,0 1,0-1,0 1,0-1,0 1,1 0,-1 0,1 0,-1 0,1 0,-1 0,1 0,-1 0,1 0,0 1,0-1,-1 1,1-1,0 1,0 0,-1 0,1 0,0 0,0 0,0 0,0 0,-1 0,1 1,0-1,0 1,-1-1,1 1,0 0,-1 0,1 0,-1-1,1 2,-1-1,1 0,-1 0,1 1,7 10,0 1,-1 0,-1 0,0 0,-1 1,0 0,-1 1,-1-1,0 1,-1-1,1 11,1 0,23 116,-6 0,-6 2,-6 0,-7 15,-22 191,16-334,7 58,-3-72,1-1,0 0,-1 0,1 0,0 0,0 0,-1 0,1 0,0-1,-1 1,1 0,0-1,-1 0,1 1,-1-1,1 0,-1 0,1 0,-1 0,1 0,-1 0,0 0,0 0,0-1,1 1,-1 0,0-1,-1 1,1-1,1 0,66-120,181-372,84-183,-281 547,-56 161,-95 302,-142 675,229-908,11-99,1 0,0 0,0 0,0-1,0 1,0 0,0 0,0 0,0 0,0 0,0 0,0 0,0 0,1-1,-1 1,0 0,1 0,-1 0,1-1,-1 1,1 0,-1 0,1-1,-1 1,1 0,0-1,-1 1,1-1,0 1,0-1,-1 1,1-1,0 1,0-1,0 0,0 1,-1-1,1 0,0 0,0 0,0 0,0 0,0 0,0 0,0 0,0 0,-1 0,1 0,0 0,0-1,0 1,0 0,0-1,40-32,-16-1,-1-1,-2-1,-2-1,11-27,-1 3,97-212,8-57,-15 36,-7-6,-169 473,-272 799,258-804,102-211,120-292,-54 110,50-175,-126 334,-3-2,-2 0,-4-1,4-56,-26 21,9 101,-1 0,0 1,0-1,0 0,0 0,0 1,0-1,-1 1,1-1,-1 1,0 0,0 0,0-1,0 1,0 1,0-1,0 0,-1 0,1 1,-1-1,1 1,-1 0,1 0,-1 0,0 0,0 0,0 1,1-1,-1 1,0-1,0 1,0 0,-2 1,-5 2,1 0,1 0,-1 1,0 1,1-1,0 1,0 1,0-1,1 1,0 1,0 0,0 0,1 0,0 0,1 1,-1 0,1 2,-77 123,7 3,5 3,6 4,-18 71,74-193,-37 91,5 1,6 1,-7 49,36-86,6-76,0 0,1-1,-1 1,0 0,0-1,1 1,-1-1,0 1,1-1,-1 0,0 1,1-1,-1 0,0 0,1 0,-1 0,1 0,-1 0,0-1,1 1,-1 0,0-1,1 1,-1-1,0 1,1-1,-1 1,0-1,0 0,0 0,0 0,0 0,0 0,0 0,0 0,0 0,0 0,0 0,-1 0,1-1,-1 1,1 0,0 0,-1-1,0 0,40-50,-3-3,-2-1,-3-1,0-6,1 1,91-191,36-121,-132 309,-3-1,-3-2,-3 0,-3-1,-4-1,3-47,-22 51,6 65,1-1,-1 1,1 0,-1 0,0-1,1 1,-1 0,0 0,0 0,0 0,1 0,-1 0,0 0,-1 0,1 0,0 1,0-1,0 0,0 1,-1-1,1 1,0-1,0 1,-1-1,1 1,0 0,-1 0,1 0,0 0,-1 0,1 0,-1 0,1 0,0 0,-1 1,1-1,0 1,0-1,-1 1,1-1,0 1,0 0,0-1,-1 1,1 0,-1 1,-11 9,0 1,1 0,0 1,1 0,0 1,1 0,1 1,0 0,1 0,-4 11,8-18,-109 225,9 4,-28 118,109-291,3 0,3 2,2 0,-3 45,27-58,-8-52,0 0,-1 0,1 0,0 0,0-1,0 1,0 0,0-1,-1 1,1 0,1-1,-1 1,0-1,0 1,0-1,0 0,0 0,0 1,0-1,1 0,-1 0,0 0,0 0,0 0,0 0,0 0,1-1,-1 1,0 0,0-1,0 1,0-1,0 1,0-1,0 1,0-1,0 0,0 1,0-1,0 0,-1 0,2-1,27-24,-1-1,-1-2,-1 0,-2-2,-1-1,-1-1,4-10,-5 10,146-235,170-249,-294 458,2-4,1 2,4 2,26-23,17 21,-90 59,1 1,0 0,-1 0,1 0,-1 0,1 1,0-1,0 1,-1 0,1 0,0 1,-1-1,1 1,0 0,-1 0,1 0,-1 0,1 0,-1 1,1 0,-1 0,0 0,0 0,0 0,0 0,0 1,-1 0,2 0,5 12,0 0,0 1,-1 0,-1 0,-1 1,0-1,-1 1,-1 1,-1-1,0 0,-1 2,3 10,63 534,-36-385,-31-175,0-1,0 1,0-1,1 1,-1-1,0 0,1 0,0 1,-1-1,1 0,0-1,0 1,0 0,0 0,1-1,-1 1,0-1,1 0,-1 0,1 0,-1 0,1 0,-1 0,1-1,0 1,-1-1,1 0,0 0,0 0,-1 0,1 0,0 0,-1-1,1 1,-1-1,1 0,0 0,-1 0,1 0,-1 0,0-1,1 1,-1-1,0 1,0-1,0 0,0 0,0 0,-1 0,1 0,34-32,-2-2,-2-1,-1-2,-2-1,14-27,72-94,-93 133,2 1,0 1,1 1,2 2,0 0,16-8,-42 29,1 1,-1-1,1 1,-1-1,1 1,-1 0,1 0,0 0,0 0,0 0,0 0,0 1,-1-1,1 0,0 1,1 0,-1-1,0 1,0 0,0 0,0 0,0 0,0 1,0-1,0 0,0 1,0 0,0-1,0 1,0 0,-1 0,1 0,0 0,0 0,-1 0,1 1,-1-1,1 1,-1-1,1 1,-1-1,0 1,0 0,0 0,0-1,1 3,1 18,0 1,-2-1,-1 1,0 0,-2-1,0 1,-2-1,-2 10,1-1,-18 84,-4-1,-6-1,-5 1,31-96,3-8,0 0,1 0,0 0,0 1,1-1,0 1,1-1,1 1,-1-1,2 8,-1-17,0 1,0-1,1 0,-1 0,0 0,1 1,-1-1,1 0,-1 0,1 0,-1 0,1 0,0 0,0 0,-1 0,1 0,0 0,0-1,0 1,0 0,0-1,0 1,0 0,0-1,0 1,1-1,-1 0,0 1,0-1,0 0,1 0,-1 1,0-1,0 0,0 0,1 0,-1-1,0 1,0 0,0 0,1-1,-1 1,0-1,0 1,0-1,0 1,0-1,0 0,0 1,0-1,0 0,0 0,0 0,53-45,315-391,-364 430,0 1,-1 0,1 0,0 1,0-1,1 1,0 0,0 0,0 1,0 0,1 0,-1 0,1 1,0 0,0 0,0 1,1 0,-1 0,1 1,4-1,-9 4,1 1,-1-1,-1 1,1-1,0 1,-1 0,1 0,-1 1,0-1,0 0,0 1,0-1,-1 1,1 0,-1-1,0 1,0 0,0 0,-1 0,0 0,1 0,-1-1,0 1,-1 0,1 0,-1 0,1 2,0 90,-5 0,-5 0,-3-1,-6 9,-9 67,23-141,-11 74,4 0,5 1,5 75,2-176,-1 0,1 0,0 0,1-1,-1 1,1 0,-1 0,1 0,0-1,0 1,1 0,-1-1,1 1,0-1,0 0,0 0,0 1,1-1,-1-1,1 1,0 0,0 0,0-1,0 0,0 0,0 0,0 0,1 0,-1 0,1-1,0 0,-1 0,1 0,0 0,0 0,0-1,-1 0,1 0,0 0,0 0,0 0,0-1,-1 0,2 0,10-6,0 0,0-2,0 0,-1 0,0-1,-1-1,0-1,-1 1,0-2,9-12,5-3,-8 9,-4 2,0 1,1 0,1 1,0 1,1 1,1 0,0 1,1 1,0 0,0 2,1 0,1 1,-20 8,1-1,-1 1,1-1,0 1,-1 0,1 0,0-1,-1 1,1 0,0 1,0-1,-1 0,1 0,-1 1,1-1,0 1,-1-1,1 1,-1 0,1 0,-1-1,1 1,-1 0,0 0,1 1,-1-1,0 0,0 0,0 1,0-1,0 0,0 1,0-1,0 1,-1-1,1 1,-1-1,1 1,-1 0,1-1,-1 1,0 0,0 0,-12 74,12-72,-1-1,1 0,-1 0,0 0,0 0,0 0,0 0,-1 0,1 0,-1 0,0 0,0-1,0 1,0-1,0 1,-1-1,1 0,-1 0,1 0,-1 0,0 0,0-1,0 1,0-1,0 0,0 0,0 0,0 0,0 0,0-1,-1 1,1-1,0 0,-1 0,-100-38,60 23,0 2,-1 1,0 3,-1 1,0 3,-26 0,-354 7,425-2,0-1,0 1,0-1,0 0,-1 1,1 0,0-1,0 1,0 0,-1-1,1 1,0 0,0 0,-1 0,1 0,0 0,0 0,-1 1,1-1,0 0,0 1,-1-1,1 1,0-1,0 1,0-1,0 1,0 0,0-1,0 1,0 0,0 0,0 0,0 0,1 0,-1 0,0 0,1 0,-1 0,0 0,1 1,0-1,-1 0,1 0,0 0,-1 1,1-1,0 0,0 0,0 1,0-1,0 0,0 0,1 1,-1-1,0 0,1 1,15 25,2-2,1 0,1-1,1 0,1-2,1-1,0-1,2-1,0 0,5 0,-21-12,0 0,0-1,1 0,0 0,0-1,0 0,0-1,1 0,0 0,-1-2,1 1,1-1,-1-1,0 0,0 0,0-1,1-1,-1 0,0 0,0-1,0-1,0 0,0 0,-1-1,8-3,-8-2,-1-1,0 1,-1-1,0-1,0 0,-1 0,-1 0,0-1,0 0,-1 0,-1 0,0-1,-1 1,1-7,2 0,-1 0,-1 0,0-1,-2 0,0 0,-1 1,-1-1,-1 0,-1 0,-2-11,3 28,0 0,0 0,0 0,0 0,0 1,0-1,-1 0,0 1,1-1,-1 1,0-1,0 1,0 0,0 0,-1 0,1 0,0 0,-1 0,0 1,1-1,-1 1,0 0,0 0,0 0,0 0,1 0,-1 1,0-1,-1 1,1 0,0 0,0 0,0 0,0 1,0-1,0 1,-1 0,-6 1,1 1,0 0,0 1,0 0,1 0,-1 1,1 0,0 1,0 0,1 0,-4 4,-17 22,1 1,2 1,2 2,1 0,-3 9,-54 86,57-101,13-20,1 1,0 0,1 0,0 1,0-1,1 2,1-1,0 1,-1 8,6-20,0 0,0 0,0 0,0 0,0-1,1 1,-1 0,0 0,1 0,-1-1,1 1,-1 0,1 0,-1-1,1 1,-1 0,1-1,0 1,-1-1,1 1,0-1,-1 1,1-1,0 1,0-1,-1 0,1 1,0-1,0 0,0 0,0 0,0 1,-1-1,1 0,0 0,0 0,0 0,0-1,0 1,-1 0,1 0,0 0,0-1,0 1,-1 0,1-1,0 1,0-1,-1 1,1-1,0 1,-1-1,1 0,0 1,-1-1,1 0,-1 1,1-1,-1 0,0 0,1 1,-1-1,0 0,1 0,-1 0,0 0,0 1,0-1,0 0,0 0,19-25,-2 1,-1-2,-2 0,0-1,-2-1,2-6,158-358,-154 360,-10 18,0 1,0-1,-2 0,0-1,-1 0,0 0,1-10,-6 25,1 0,-1 1,0-1,1 0,-1 1,0-1,0 0,1 0,-1 1,0-1,0 0,0 0,0 1,0-1,0 0,0 0,0 0,-1 1,1-1,0 0,0 1,-1-1,1 0,0 0,-1 1,1-1,0 0,-1 1,1-1,-1 1,1-1,-1 1,0-1,1 1,-1-1,0 1,1-1,-1 1,0 0,1-1,-1 1,0 0,1 0,-1 0,0-1,0 1,0 0,1 0,-1 0,0 0,0 0,1 0,-1 1,0-1,0 0,0 0,-35 29,-43 128,57-104,-123 297,129-292,36-89,187-451,-189 462,-64 133,-4-2,-53 82,86-171,14-41,51-143,-49 162,1 1,0-1,0 0,-1 0,1 0,0 1,-1-1,1 0,0 0,-1 0,1 0,0 0,-1 0,1 0,0 0,-1 0,1 0,0 0,-1 0,1 0,0 0,-1 0,1 0,0 0,-1 0,1 0,0 0,-1 0,1-1,0 1,0 0,-1 0,1 0,0-1,-1 1,1 0,0 0,0-1,0 1,-1 0,1 0,0-1,0 1,0 0,0-1,0 1,-1 0,1-1,0 1,0 0,0-1,0 1,0 0,0-1,0 1,0 0,0-1,0 1,0 0,1-1,-1 1,0-1,-25 24,24-22,-2 2,2-1,0 1,0-1,0 1,-1-1,1 0,-1 0,0 0,0 0,1 0,-1 0,0-1,0 1,-1 0,1-1,0 0,-1 1,1-1,0 0,-1 0,1-1,-1 1,1 0,-1-1,0 0,1 1,-1-1,0 0,1 0,-1-1,0 1,1 0,-1-1,1 0,-1 1,1-1,-1 0,1 0,-1-1,1 1,0 0,0-1,0 0,-2 0,-59-151,40 54,17 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8:26.29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453 271,'-190'137,"190"-137,0-1,1 1,-1 0,0-1,0 1,0-1,0 1,0-1,0 1,0-1,0 1,0-1,0 1,0-1,0 1,0-1,0 1,0 0,0-1,0 1,-1-1,1 1,0-1,0 1,0 0,-1-1,1 1,0-1,-1 1,1 0,0-1,-1 1,1 0,0 0,-1-1,1 1,-1 0,1 0,-1-1,1 1,0 0,-1 0,1 0,-1 0,1 0,-1 0,1 0,-1 0,1 0,-1 0,1 0,-1 0,1 0,-1 0,1 0,0 1,-1-1,1 0,-1 0,1 0,-1 1,22-40,-21 37,18-52,-18 53,0-1,-1 1,1 0,0 0,0 0,0 0,-1 0,1 0,0 0,-1 0,1 0,-1 0,0 0,1 0,-1 0,0 1,1-1,-1 0,0 0,0 1,0-1,1 0,-1 1,0-1,0 1,0-1,0 1,0-1,0 1,0 0,0-1,-1 1,1 0,0 0,0 0,0 0,0 0,0 0,0 0,0 0,0 1,0-1,0 0,0 1,0-1,0 1,0-1,0 1,0-1,0 1,0-1,0 1,-86 48,87-49,0 0,-1-1,1 1,0-1,0 1,0 0,0-1,0 1,-1 0,1-1,0 1,0 0,-1 0,1-1,0 1,0 0,-1 0,1-1,0 1,-1 0,1 0,0 0,-1 0,1-1,0 1,-1 0,1 0,0 0,-1 0,1 0,-1 0,1 0,0 0,-1 0,1 0,0 0,-1 0,1 0,-1 0,1 0,0 1,-1-1,1 0,0 0,-1 0,1 0,0 1,0-1,-1 0,1 0,0 1,-1-1,1 0,0 1,0-1,0 0,-1 1,1-1,0 0,16-29,-14 26,50-87,-68 125,4-7,7-19,1 1,0-1,0 1,1 0,1 0,0 0,0 0,1 0,0 1,0-1,1-9,0 0,0 0,0 0,0 0,0-1,0 1,0 0,0 0,1 0,-1 0,0 0,0-1,1 1,-1 0,0 0,1 0,-1-1,1 1,-1 0,1 0,0-1,-1 1,1-1,0 1,-1 0,1-1,0 1,-1-1,1 0,0 1,0-1,0 0,0 1,-1-1,1 0,0 0,0 0,0 1,0-1,0 0,0 0,-1-1,1 1,0 0,0 0,0 0,0 0,0-1,-1 1,1 0,0-1,0 1,0-1,-1 1,1-1,40-33,89-120,-110 134,-166 240,-46 105,159-256,32-67,0-1,0 1,1 0,-1-1,1 1,-1 0,1-1,0 1,0 0,-1-1,1 1,1 0,-1 0,0-1,0 1,1 0,-1-1,0 1,1 0,0-1,-1 1,1-1,0 1,0-1,0 1,0-1,0 0,0 1,0-1,1 0,-1 0,0 0,1 0,-1 0,1 0,-1 0,1 0,-1-1,1 1,0 0,0-1,7 0,0-1,-1-1,1 0,0 0,-1 0,1-1,-1 0,0-1,0 0,0 0,0-1,-1 0,0 0,0-1,0 0,0 0,2-4,18-16,-37 66,-104 231,100-206,14-63,0-1,0 1,0-1,0 0,1 1,-1-1,1 1,-1-1,1 0,-1 1,1-1,0 0,0 0,-1 0,1 0,0 1,0-1,0 0,0 0,1-1,-1 1,0 0,0 0,0 0,1-1,-1 1,0-1,1 1,-1-1,0 0,1 1,-1-1,1 0,-1 0,1 0,-1 0,0 0,1 0,-1 0,1-1,-1 1,0 0,1-1,0 0,12-3,-1 0,1-2,-1 0,0 0,-1-1,0 0,0-1,0-1,-1 0,9-9,46-33,-65 52,0-1,-1 1,1-1,-1 1,1-1,-1 1,1 0,-1-1,0 1,1 0,-1-1,0 1,1 0,-1-1,0 1,0 0,0 0,0-1,0 1,0 0,0 0,0-1,0 1,0 0,0 0,0-1,0 1,0 0,-1-1,1 1,0 0,-1-1,1 1,0 0,-1-1,1 1,-1 0,1-1,-1 1,1-1,-1 1,0-1,1 1,-1-1,-158 311,148-262,11-48,-1 0,1 0,0 0,0 0,1 0,-1 0,0 0,0-1,0 1,1 0,-1 0,0 0,1 0,-1 0,0 0,1-1,0 1,-1 0,1 0,-1 0,1-1,0 1,-1-1,1 1,0 0,0-1,0 1,-1-1,1 1,0-1,0 0,0 1,0-1,0 0,0 0,0 0,0 0,0 0,0 0,0 0,0 0,0 0,0 0,-1 0,1 0,0-1,0 1,0 0,0-1,0 1,8-4,0-1,0 0,0 0,0-1,-1 0,0 0,0-1,-1 0,0 0,6-8,24-22,-28 29,0 0,1 1,0 0,0 0,1 1,0 0,0 1,0 0,10-2,-21 8,1 0,0 1,-1-1,1 0,0 0,-1 0,0 1,1-1,-1 0,0 1,1-1,-1 0,0 1,0-1,0 0,0 1,0-1,-1 0,1 1,0-1,-1 0,1 0,-1 1,1-1,-1 0,1 0,-1 0,0 1,0-1,1 0,-1 0,0 0,0 0,0 0,0-1,0 1,-1 0,0 3,-178 275,137-214,73-80,33-30,-63 45,1-1,-1 1,1 0,-1-1,0 1,1 0,-1 0,1-1,-1 1,1 0,-1 0,1 0,-1-1,1 1,-1 0,1 0,-1 0,1 0,-1 0,1 0,0 0,-1 0,1 0,-1 0,1 1,-1-1,1 0,-1 0,1 0,-1 1,1-1,-1 0,0 0,1 1,-1-1,1 0,-1 1,0-1,1 1,-1-1,0 1,1-1,-1 0,0 1,0-1,1 1,-1-1,0 1,0-1,0 1,0-1,0 1,0 0,0-1,0 1,0-1,0 1,0-1,0 1,0-1,0 1,0-1,-1 1,1-1,0 1,0-1,0 1,-1-1,1 1,-15 37,-70 75,86-113,-1 0,1 0,-1 0,1 0,-1 1,1-1,-1 0,1 0,-1 0,1 0,-1 1,1-1,-1 0,1 0,-1 1,0-1,1 0,-1 1,1-1,-1 1,0-1,1 0,-1 1,0-1,0 1,1-1,-1 1,0-1,0 1,0-1,0 1,0-1,0 1,1-1,-1 1,0-1,0 1,0-1,-1 1,1-1,0 1,0-1,0 1,0-1,0 1,-1-1,1 1,0-1,0 1,-1-1,1 0,0 1,-1-1,1 1,0-1,-1 0,1 1,-1-1,1 0,-1 0,1 1,0-1,-1 0,1 0,-1 0,1 1,-1-1,1 0,-1 0,40-7,-39 7,24-6,-1-2,0-1,0-1,-1 0,0-2,10-8,-23 9,-34 25,-77 63,-4-5,-60 29,146-92,21-13,245-165,86-35,-185 137,-147 68,-1 0,1-1,-1 1,1 0,0 0,-1 0,1 0,0 0,0-1,0 1,-1 0,1 0,0 0,0 0,0 0,1 0,-1 0,0 0,0 0,0-1,1 1,-1 0,0 0,1 0,-1 0,1-1,-1 1,1 0,-1 0,1-1,0 1,-1 0,1-1,0 1,-1-1,1 1,0-1,0 1,0-1,-1 0,1 1,0-1,0 0,0 1,0-1,0 0,0 0,0 0,-1 0,1 0,0 0,0 0,0 0,0-1,0 1,0 0,0 0,-1-1,1 1,1-1,-31 36,-1-1,-2-2,-1-1,-1-1,-2-2,-13 6,-133 80,137-93,85-31,216-124,-216 114,0 2,1 2,1 1,1 2,15-1,-37 9,-17 3,-1 1,1 0,0-1,0 2,0-1,0 0,-1 1,1 0,0 0,0 0,0 0,0 0,0 1,0 0,0 0,-1 0,1 0,0 1,-4 0,1 1,-1-1,0 1,0-1,0 1,0-1,-1 1,1-1,-1 0,0 1,1-1,-1 0,0 1,0-1,0 0,-1 0,1 0,0 0,-1 0,0 0,1 0,-1 0,0-1,0 1,0-1,0 1,0-1,-2 1,-2 4,-7 7,-187 164,86-99,97-68,28-14,27-15,249-176,-179 140,-210 129,-224 152,206-158,120-68,0-1,0 1,0-1,0 1,0-1,0 1,0-1,0 1,0-1,0 1,0-1,-1 1,1-1,0 1,0-1,-1 1,1-1,0 1,-1 0,1-1,0 1,-1 0,1-1,0 1,-1 0,1-1,-1 1,1 0,-1 0,1-1,-1 1,1 0,-1 0,1 0,-1 0,1 0,-1 0,1 0,-1 0,1 0,-1 0,1 0,-1 0,1 0,-1 0,1 0,-1 0,1 1,-1-1,1 0,-1 0,1 1,181-182,-211 190,-9 9,11-5,0 0,-1-2,0-2,0 0,-1-2,0-1,-11 0,40-6,1 0,-1 1,1-1,-1 0,0 1,1-1,-1 0,0 0,0 1,1-1,-1 0,0 0,0 0,1 0,-1 0,0 0,0 0,1 0,-1-1,0 1,1 0,-1 0,0-1,1 1,-1 0,0-1,1 1,-1 0,0-1,1 1,-1-1,1 1,-1-1,1 0,-1 1,1-1,0 1,-1-1,1 0,0 1,-1-1,1 0,0 1,0-1,-1 0,1 0,0 1,0-1,0 0,23-30,-19 26,118-123,-89 74,-75 71,-49 55,63-47,-1-1,-2-2,0-1,-1-1,-1-2,-32 12,45-26,22-13,29-22,-22 23,26-25,2 3,1 0,1 3,1 1,2 2,25-10,108-65,-161 92,-14 6,0 2,-1-1,1 1,-1-1,1 1,-1-1,1 1,-1-1,1 1,-1-1,0 0,1 1,-1-1,0 0,1 0,-1 0,0 1,0-1,1 0,-1 0,0 0,1 0,-1 0,0 0,0 0,1-1,-1 1,0 0,1 0,-1 0,0-1,1 1,-1 0,0-1,1 1,-1-1,1 1,-1-1,1 1,-1-1,1 1,-1-1,1 1,-1-1,1 1,0-1,-1 0,1 1,0-1,0 0,-1 1,1-1,0 0,0 0,0 1,0-1,0 0,0 1,0-1,0 0,0 0,0 1,0-1,94-150,-67 115,330-418,-309 383,-3-1,-3-2,0-9,-41 81,1 0,0 0,-1 1,1-1,-1 0,0-1,1 1,-1 0,0 0,0 0,-1-1,1 1,0 0,-1-1,1 1,-1-1,0 1,0-1,0 1,0-1,0 1,-1 0,1-1,-1 1,1-1,-1 1,0 0,0 0,0-1,0 1,0 0,-1 0,1 0,-1 0,1 0,-1 0,0 1,0-1,1 1,-1-1,0 1,-1-1,1 1,0 0,0 0,0 0,-1 0,1 1,-2-1,-8 3,0 1,0 0,0 1,0 0,1 1,-1 0,1 1,0 0,1 1,0 0,0 0,0 2,-2 2,6-6,-336 302,381-369,272-351,-282 344,-29 68,1-1,-1 1,0-1,0 1,0 0,0-1,0 1,0-1,-1 1,1-1,0 1,-1 0,1-1,-1 1,0 0,1-1,-1 1,0 0,0 0,0 0,1 0,-1 0,0 0,-1 0,1 0,0 0,0 0,0 0,0 1,-1-1,1 0,0 1,-1-1,1 1,-1-1,1 1,0 0,-1 0,1 0,-1 0,1 0,-1 0,1 0,0 0,-1 0,1 1,-1-1,0 1,-24 4,-1 1,1 2,1 0,-1 2,2 1,-1 0,1 2,1 1,-14 12,-47 23,-49 22,133-70,-1-1,1 0,0 1,-1-1,1 0,-1 0,1 0,0 1,-1-1,1 0,-1 0,1 0,-1 0,1 0,-1 0,1 0,0 0,-1 0,1 0,-1 0,1 0,-1 0,1 0,-1-1,1 1,0 0,-1 0,1 0,-1-1,1 1,0 0,-1 0,1-1,0 1,-1 0,1-1,0 1,-1 0,1-1,0 1,0-1,0 1,-1 0,1-1,0 1,0-1,0 1,0-1,0 1,0-1,0 1,0 0,0-1,0 1,0-1,0 1,0-1,0 1,0-1,0 1,1 0,-1-1,0 1,0-1,0 1,1-1,14-31,-14 31,226-330,-209 260,-18 70,0-1,0 0,0 1,-1-1,1 0,-1 1,1-1,-1 0,0 1,1-1,-1 1,0 0,0-1,0 1,0-1,0 1,0 0,-1 0,1 0,0 0,-1 0,1 0,-1 0,1 0,-1 0,1 1,-1-1,1 1,-1-1,0 1,1 0,-1-1,0 1,1 0,-1 0,0 0,1 0,-1 0,0 1,-1-1,-10 4,0 0,1 0,-1 2,1-1,0 1,1 1,-1 0,1 1,1 0,0 0,0 1,0 1,1 0,0 0,1 1,-9 6,-276 273,229-216,95-92,199-254,-79 97,-139 170,-23 28,-166 273,-23 109,192-390,2-6,0 0,1 0,1 1,-1 0,2 0,-1 0,1 0,1 1,0-1,0 1,1 0,1 3,1-13,0 1,1 0,-1 0,1-1,0 1,-1-1,1 1,0-1,0 0,0 0,0 0,0 0,0 0,0 0,0 0,1-1,-1 1,0-1,0 1,1-1,-1 0,0 0,0 0,1 0,-1-1,0 1,1-1,-1 1,0-1,0 0,0 0,0 0,0 0,0 0,0 0,0 0,0-1,0 1,-1-1,1 1,-1-1,1 0,-1 0,50-34,-1-2,-3-3,-1-1,-2-3,-2-1,7-14,23-22,365-372,-549 611,17-27,-23 30,-81 150,175-252,25-57,-1 0,0 0,1 0,0-1,-1 1,1 0,-1-1,1 1,0-1,-1 1,1 0,0-1,0 0,-1 1,1-1,0 1,0-1,0 0,0 0,-1 1,1-1,0 0,0 0,0 0,0 0,0 0,0 0,0 0,-1 0,1 0,0-1,0 1,0 0,0-1,0 1,-1 0,1-1,0 1,0-1,-1 1,1-1,0 1,-1-1,1 0,0 1,-1-1,1 0,-1 0,1 1,-1-1,0 0,1 0,-1 0,0 1,1-1,-1 0,0-1,191-183,-15 12,7 8,35-13,-185 163,-115 119,59-81,-327 338,269-280,81-72,19-21,395-355,-70 114,-665 519,44-11,261-229,41-24,1-15,-1-1,-1-1,0-1,-1-2,0 0,0-3,33-25,395-302,-365 289,-105 93,-82 76,-96 80,91-91,44-23,62-75,1 0,-1 0,0 0,0 0,1 0,-1-1,0 1,1 0,-1 0,1 0,-1-1,1 1,0 0,-1-1,1 1,0 0,-1-1,1 1,0-1,0 1,-1-1,1 1,0-1,0 0,0 1,0-1,0 0,-1 0,1 0,0 0,0 0,0 0,0 0,0 0,0 0,0 0,0 0,0 0,-1-1,1 1,0 0,0-1,0 1,0 0,-1-1,1 1,0-1,0 0,-1 1,1-1,0 1,0-2,35-15,-1-2,-1-2,0-1,-2-2,17-15,-10 8,315-245,-329 256,1 2,0 1,1 1,1 1,9-2,-37 18,-1-1,1 1,-1 0,1 0,0 0,-1 0,1 0,0 0,0 0,-1 0,1 0,0 0,0 0,0 0,0 0,0 0,0 0,1 0,-1 0,0 0,0 0,1 0,-1-1,1 1,-1 0,1 0,-1 0,1 0,-1 0,1-1,0 1,-1 0,1-1,0 1,0 0,-1-1,1 1,0-1,0 1,0-1,0 0,0 1,0-1,0 0,0 0,0 1,0-1,0 0,0 0,0 0,0 0,0 0,0 0,0-1,0 1,0 0,0 0,-1-1,1 1,0-1,0 1,-122 132,68-82,-215 217,242-228,26-39,0 1,-1-1,1 1,-1-1,1 1,0-1,0 1,-1-1,1 1,0 0,0-1,0 1,-1-1,1 1,0 0,0-1,0 1,0 0,0-1,0 1,0-1,0 1,1 0,-1-1,0 1,0-1,0 1,1 0,-1-1,0 1,1-1,-1 1,0-1,1 1,-1-1,1 1,-1-1,1 0,-1 1,1-1,-1 0,1 1,-1-1,1 0,-1 1,1-1,0 0,-1 0,1 0,-1 0,1 0,0 0,-1 1,1-2,0 1,-1 0,1 0,-1 0,1 0,0 0,-1 0,1-1,-1 1,1 0,0-1,12-3,0-1,0 0,-1-1,0-1,0 0,0 0,-1-1,0-1,1-1,13-8,333-261,-148 132,-210 147,0 0,0 1,1-1,-1 1,0-1,0 0,0 1,0-1,0 1,1-1,-1 0,0 1,0-1,0 0,1 1,-1-1,0 0,1 1,-1-1,0 0,1 0,-1 1,0-1,1 0,-1 0,0 0,1 0,-1 1,1-1,-1 0,0 0,1 0,-1 0,1 0,-1 0,1 0,-1 0,0 0,1 0,-1 0,1 0,-1-1,0 1,1 0,-1 0,0 0,1 0,-1-1,1 1,-1 0,0 0,1-1,-1 1,0 0,0-1,1 1,-1 0,0-1,0 1,0 0,1-1,-1 1,0-1,0 1,-19 29,-129 144,-102 88,193-203,18-8,39-49,1 0,-1 0,1-1,0 1,-1 0,1-1,0 1,0-1,-1 1,1-1,0 1,0-1,0 0,-1 1,1-1,0 0,0 0,0 0,0 1,0-1,0 0,0 0,0 0,-1 0,1-1,0 1,0 0,0 0,0 0,0-1,0 1,-1 0,1-1,0 1,0-1,0 1,-1-1,1 0,0 1,-1-1,1 1,0-1,-1 0,1 0,-1 1,1-1,-1 0,0 0,1 0,254-190,-159 113,53-37,158-92,-226 163,-81 44,1 1,-1-1,1 0,-1 1,0-1,1 1,-1-1,0 1,1-1,-1 1,0 0,0-1,0 1,1-1,-1 1,0-1,0 1,0 0,0-1,0 1,0-1,0 1,0-1,0 1,-1 0,1-1,0 1,0-1,0 1,-1-1,1 1,0-1,0 1,-1-1,1 1,-1-1,1 1,0-1,-1 1,1-1,-1 0,1 1,-1-1,1 0,-1 0,1 1,-1-1,1 0,-1 0,0 0,1 1,-1-1,1 0,-1 0,-2 3,-235 247,-88 52,258-234,69-68,0 1,1 0,-1 0,0 0,1-1,-1 1,1-1,-1 1,1-1,-1 1,1-1,0 0,-1 0,1 0,-1 0,1 0,-1 0,1 0,0-1,-1 1,1-1,-1 1,1-1,-1 1,0-1,1 0,-1 0,0 1,1-1,38-18,0-1,-1-1,-2-2,0-2,5-7,6-2,343-243,-255 183,-20 12,4 5,88-40,-146 93,-62 24,1 1,-1-1,1 0,-1 0,1 1,-1-1,1 0,-1 1,0-1,1 0,-1 1,0-1,1 1,-1-1,0 0,1 1,-1-1,0 1,0-1,1 1,-1-1,0 1,0-1,0 1,0 0,0-1,0 1,0-1,0 1,0-1,0 1,0-1,0 1,0-1,0 1,0-1,-1 1,1-1,0 1,0-1,-1 1,1-1,0 1,-1-1,1 1,0-1,-1 0,1 1,0-1,-1 0,1 1,-1-1,1 0,-1 0,-122 130,90-99,-285 259,7 15,280-260,59-44,32-32,-2-1,-1-3,-1-3,27-26,7-2,110-76,184-94,-190 149,-177 88,-31 17,-226 192,-137 135,247-209,128-135,1 0,0 0,-1 0,1 0,0 0,0 0,-1 0,1 0,0 1,0-1,1 0,-1 1,0-1,0 1,1-1,-1 1,1-1,-1 1,1 0,0-1,-1 1,1-1,0 1,0 0,0-1,0 1,0 0,1-1,-1 1,1-1,-1 1,1-1,-1 1,1-1,0 1,-1-1,1 1,0-1,8-2,-1-1,1 0,-1-1,0 0,0 0,0 0,0-1,-1 0,0-1,1 0,0-1,5-2,332-244,-135 102,229-123,-387 251,-51 23,0 0,-1 0,1-1,0 1,-1 0,1 0,-1 0,1 0,-1-1,1 1,-1 0,0 0,1 0,-1 0,0 0,0 0,0 0,0 0,0 0,0 0,0 0,0 0,0 0,0 0,0 0,-1 0,1 0,0 0,-1 0,1 0,-1 0,1 0,-1 0,1 0,-1-1,0 1,1 0,-1 0,0-1,0 1,0 0,1-1,-1 1,0-1,0 1,0-1,0 0,-250 283,-100 81,305-302,45-61,1-1,0 1,0 0,0 0,-1-1,1 1,0 0,0-1,0 1,0 0,0 0,0-1,0 1,0 0,1-1,-1 1,0 0,0 0,1-1,-1 1,0-1,1 1,-1 0,0-1,1 1,-1-1,1 1,-1-1,1 1,0-1,-1 1,1-1,-1 1,1-1,0 0,-1 1,1-1,0 0,-1 0,1 0,0 1,-1-1,1 0,0 0,0 0,-1 0,1 0,0 0,0 0,-1-1,1 1,0 0,41-10,9-14,-1-3,-1-2,-1-2,-1-2,-3-3,16-16,63-46,-38 34,148-111,35-7,-203 148,-64 35,-1 1,1 0,-1-1,1 1,-1 0,0 0,1-1,-1 1,0 0,0 0,0 0,0-1,-1 1,1 0,-1 0,1-1,-1 1,1 0,-1-1,0 1,0 0,0-1,0 1,0-1,0 1,0-1,0 0,0 0,-1 1,0-1,-223 288,-101 137,205-242,122-185,-1 0,1 1,0-1,0 0,0 0,0 1,0-1,0 1,0-1,0 1,0-1,0 1,0 0,0-1,0 1,0 0,0 0,1 0,-1 0,0 0,0 0,0 0,0 0,0 0,1 0,-1 1,0-1,0 1,0-1,0 0,0 1,0 0,0-1,0 1,0 0,-1-1,1 1,0 0,0 0,0 0,-1 0,1 0,-1 0,1-1,0 2,-1-1,0 0,1 0,-1 0,0 0,1 0,-1 0,0 0,0 0,0 1,0-1,0 0,0 0,0 0,0 0,-1 0,1 0,0 1,-1-1,1 0,-1 0,73-42,-1-4,-3-2,2-7,22-14,-3 3,41-31,5 5,121-59,-229 139,-27 12,1-1,-1 1,1 0,-1-1,1 1,-1 0,0 0,1-1,-1 1,0 0,1 0,-1 0,0 0,0-1,0 1,0 0,0 0,0 0,0 0,0 0,0-1,0 1,-1 0,1 0,0 0,0 0,-1-1,1 1,-1 0,1 0,-1-1,1 1,-1 0,1-1,-1 1,1-1,-1 1,0 0,0-1,1 1,-1-1,0 0,0 1,1-1,-1 0,0 1,0-1,0 0,0 0,-226 197,-139 96,361-289,2-2,0 0,0 0,0 0,0 0,0 1,1 0,-1-1,1 1,0 0,0 0,0 0,0 1,0-1,1 0,-1 1,1-1,0 1,0-1,0 1,0-1,1 1,2-2,-1-1,1 0,0 0,0 0,0 0,0 0,0 0,0 0,0-1,0 1,0-1,0 0,0 1,0-1,1 0,-1 0,0 0,0-1,0 1,0 0,0-1,0 0,0 1,0-1,0 0,0 0,0 0,0 0,1-1,-2 1,312-149,-274 133,-14 4,1 2,0 1,1 0,0 2,21-2,-48 10,-1 0,1 1,0-1,-1 0,1 1,0-1,-1 1,1-1,0 0,-1 1,1-1,0 1,0-1,-1 1,1-1,0 1,0-1,0 1,0 0,0-1,0 1,0-1,0 1,0-1,0 1,0-1,0 1,0-1,0 1,0-1,1 1,-1-1,0 1,0-1,1 1,-1-1,0 1,1-1,-1 0,0 1,1-1,-1 1,1-1,-1 0,1 1,-1-1,0 0,1 0,-1 1,1-1,-1 0,1 0,0 0,-1 0,1 0,-1 0,1 0,-1 0,1 0,-1 0,1 0,-1 0,1 0,-1 0,1 0,-40 40,33-35,-100 76,87-69,0 0,1 2,1 0,0 1,1 0,1 1,0 1,-12 18,26-33,-1-1,1 0,-1 0,1 1,0-1,0 1,0-1,0 1,0 0,0-1,0 1,0 0,1 0,-1-1,1 1,-1 0,1 0,0 0,-1 0,1 0,0 0,0 0,1-1,-1 1,0 0,1 0,-1 0,1 0,-1-1,1 1,0 0,0 0,0-1,0 1,0-1,0 1,0-1,0 1,1-1,-1 0,1 1,-1-1,1 0,-1 0,1 0,0 0,-1 0,1-1,0 1,0 0,0-1,-1 0,1 1,0-1,0 0,0 0,0 0,20-6,0-1,-1-1,0-1,0-1,-1-1,-1 0,0-2,0 0,13-13,-20 17,209-162,-451 422,173-190,3 3,-40 59,92-122,1 1,-1-1,1 0,-1 0,1 1,-1-1,1 1,0-1,0 1,-1 0,1-1,1 1,-1 0,0 0,0 0,1 0,-1 0,1 0,-1 0,1 0,0 0,0 0,0 0,0 0,0 0,0 0,0 0,1-1,-1 1,1 0,0 0,-1 0,1 0,0 0,0-1,0 1,0 0,1-1,-1 1,0-1,1 1,-1-1,1 0,-1 1,1-1,0 0,-1 0,1 0,0 0,0 0,0-1,0 1,-1-1,2 1,126-17,-97 9,90-18,-122 25,1 0,0 0,0 0,-1 0,1 1,0-1,0 0,-1 1,1-1,0 1,-1-1,1 1,-1-1,1 1,-1-1,1 1,-1-1,1 1,-1 0,1-1,-1 1,0 0,1-1,-1 1,0 0,1 0,-1-1,0 1,0 0,0 0,0-1,0 1,0 0,0 0,0 0,0-1,0 1,0 0,-1 0,1-1,0 1,0 0,-1-1,1 1,-1 0,1-1,0 1,-1 0,1-1,-1 1,0-1,1 1,-1-1,0 1,-29 35,-224 150,-147 114,386-289,0-1,0 0,-1-2,0 0,-1 0,0-2,0 0,-1-1,1 0,-1-2,0 0,-5 0,-120 23,3-14,108-6,0 0,-1-3,1 0,-1-2,-30-3,-135-51,56 21,-67 2,-909 31,696 0,61 53,99-24,38-87,67 67,156-9,1-1,-1 1,0-1,1 1,-1-1,0 0,1 1,-1-1,0 0,0 0,1 1,-1-1,0 0,0 0,1 0,-1 0,0 0,0 0,0 0,1 0,-1 0,0 0,0-1,1 1,-1 0,0-1,0 1,1 0,-1-1,0 1,1 0,-1-1,1 1,-1-1,1 0,-1 1,1-1,-1 1,1-1,-1 0,1 1,-1-1,1 0,0 1,0-1,-1 0,1 0,0 1,0-1,0 0,0 0,0 0,0 1,0-1,0 0,0 0,0 0,25-38,284-286,-114 131,264-287,-458 481,0-1,0 1,0 0,0-1,-1 1,1-1,0 1,0-1,0 1,-1-1,1 0,0 1,-1-1,1 0,-1 1,1-1,-1 0,1 0,-1 0,1 1,-1-1,0 0,1 0,-1 0,0 0,0 0,0 0,1 0,-1 0,0 1,-1-1,1 0,0 0,0 0,0 0,0 0,-1 0,1 0,0 0,-1 0,1 0,-76 72,-267 254,-5-66,302-238,50-43,158-195,-33 66,-78 96,-3-3,-2-2,2-10,-47 69,0 0,0 0,1 0,-1-1,0 1,-1-1,1 1,0 0,0-1,0 0,-1 1,1-1,-1 1,1-1,-1 0,0 1,0-1,0 0,0 0,0 1,0-1,0 0,0 1,-1-1,1 0,0 1,-1-1,0 1,1-1,-1 0,0 1,0 0,0-1,0 1,0-1,0 1,0 0,0 0,-1 0,1 0,0 0,-1 0,1 0,-1 0,1 0,-1 1,0-1,1 0,-1 1,1 0,-1-1,0 1,1 0,-1 0,0 0,0 0,1 0,-2 0,-12 3,0 0,1 0,-1 2,1 0,0 0,0 1,1 1,-1 1,2 0,-1 0,1 1,0 1,1 0,0 0,1 1,0 1,-3 4,-49 45,-120 121,250-248,26-38,185-183,-250 267,-29 20,1 0,-1 0,0-1,1 1,-1 0,1 0,-1 0,1 0,-1 0,1 1,-1-1,1 0,-1 0,0 0,1 0,-1 0,1 1,-1-1,0 0,1 0,-1 1,1-1,-1 0,0 0,1 1,-1-1,0 0,0 1,1-1,-1 1,0-1,0 0,1 1,-1-1,0 1,0-1,0 1,0-1,0 1,0-1,0 0,0 1,0-1,0 1,0-1,0 1,0-1,0 1,0-1,0 1,0-1,-1 0,1 1,0-1,0 1,0-1,-1 0,1 1,0-1,-1 0,1 1,0-1,-1 0,1 1,0-1,-1 0,1 0,-1 0,1 1,-1-1,-105 186,-99 141,61-83,143-243,-1 2,-1 0,1 0,0 1,-1-1,2 0,-1 1,0 0,1-1,-1 1,1 0,0 0,0 0,1-1,-1 1,1 0,0 0,0 0,0 0,0 0,1 0,0 0,-1 0,2 0,-1 0,1 1,2-4,-1 0,1 0,0-1,0 1,0-1,-1 0,1 0,0-1,0 1,0-1,-1 0,1 0,0 0,-1 0,1-1,-1 1,1-1,-1 0,0 0,3-2,-2 2,41-26,0-1,-2-3,-1-1,-2-3,3-5,-9 10,517-500,-449 429,-176 221,-356 433,387-474,44-77,0 0,-1 0,1 0,0 0,0 0,1 0,-1 0,0-1,0 1,0 0,0-1,1 1,-1-1,0 0,0 1,1-1,-1 0,0 0,1 0,-1 0,0 0,1 0,-1 0,0 0,1 0,-1-1,0 1,1-1,-1 1,0-1,0 1,0-1,1 0,-1 1,0-1,0 0,0 0,0 0,0 0,-1 0,1 0,2 0,55-31,-1-3,-2-3,-2-1,-2-3,6-9,21-15,343-301,-421 367,0 1,0-1,0 0,0 0,0 0,0 1,0-1,0 0,0 0,0 1,0-1,1 0,-1 0,0 0,0 0,0 1,0-1,0 0,0 0,1 0,-1 0,0 1,0-1,0 0,0 0,1 0,-1 0,0 0,0 0,0 0,1 0,-1 0,0 0,0 0,1 0,-1 0,0 0,-16 27,15-25,-273 329,31-48,107-139,135-144,1 0,-1 0,0 0,0 1,1-1,-1 0,0 0,1 1,-1-1,1 1,-1-1,0 0,1 1,-1-1,1 1,-1 0,1-1,0 1,-1-1,1 1,-1 0,1-1,0 1,0 0,-1-1,1 1,0 0,0-1,0 1,0 0,0 0,0-1,0 1,0 0,0 0,0-1,0 1,0 0,0-1,1 1,-1 0,0-1,0 1,1 0,-1-1,1 1,-1 0,1-1,-1 1,1-1,-1 1,1-1,-1 1,1-1,-1 0,1 1,0-1,-1 0,1 1,0-1,0 0,94-77,-74 56,287-294,-286 297,-23 18,1 1,0-1,0 0,0 0,0 0,0 1,-1-1,1 0,0 0,0 1,0-1,0 0,0 1,0-1,0 0,0 0,0 1,0-1,0 0,0 0,0 1,0-1,0 0,1 0,-1 1,0-1,0 0,0 0,0 1,0-1,1 0,-1 0,0 0,0 1,0-1,0 0,1 0,-1 0,0 0,0 1,1-1,-1 0,0 0,1 0,-61 98,-3-3,-45 49,52-71,-184 237,228-292,40-33,211-207,-214 205,-24 37,-108 122,90-123,-172 168,142-162,61-55,-13 29,-1 0,0-1,0 1,1-1,-1 1,0 0,0-1,0 1,-1-1,1 1,0-1,0 1,-1 0,1-1,-1 1,1 0,-1-1,0 1,0 0,1 0,-1 0,0-1,0 1,0 0,0 0,0 0,0 0,0 1,-1-1,1 0,0 0,0 1,-1-1,1 1,0-1,-1 1,1 0,-1-1,1 1,-1 0,1 0,0 0,-1 0,1 0,-1 0,1 0,-1 1,1-2,121 2,-87 0,19 0,-1-1,1-3,0-2,46-11,357-121,-256 99,-198 37,1 1,-1-1,0 1,0-1,0 1,0 0,0 0,1 0,-1-1,0 1,0 0,0 0,1 0,-1 1,0-1,0 0,0 0,0 1,1-1,-1 1,0-1,0 1,0-1,0 1,0-1,0 1,0 0,0 0,0 0,-1-1,1 1,0 0,0 0,-1 0,1 0,-1 0,1 0,-1 1,1-1,-1 0,1 0,-1 0,0 0,0 1,0-1,0 0,0 0,0 0,0 1,0-1,0 0,0 0,-1 0,1 0,0 1,-1-1,1 0,-1 0,1 0,-1 0,0 0,1 0,-1 0,0 0,0 0,0-1,0 2,-13 10,0 0,0 0,-1-2,-1 0,1 0,-2-2,1 0,-1 0,-3-1,-26 14,-21 5,-1-2,-2-4,1-2,-2-4,-22 0,78-12,-124 15,-2-7,1-6,-15-6,70 1,-99-22,148 8,98 21,43-3,-1-5,1-4,-1-4,89-22,352-84,-426 94,-119 22,0 0,1 0,-1 0,0 0,1 0,-1 0,1 0,-1 0,0 0,1 0,-1 0,0 0,1 0,-1 0,0 0,1 0,-1 0,0 0,1 0,-1 1,0-1,1 0,-1 0,0 0,1 1,-1-1,0 0,0 0,1 1,-1-1,0 0,0 1,1-1,-1 0,0 0,0 1,0-1,0 1,0-1,0 0,1 1,-1-1,0 0,0 1,0-1,0 0,0 1,0-1,0 1,-1-1,1 0,0 1,0-1,0 0,0 1,0-1,0 0,-1 1,1-1,0 0,0 0,-1 1,1-1,0 0,0 0,-1 1,1-1,0 0,-1 0,-24 21,22-19,-38 27,-1-1,-1-3,-1-1,-1-3,-28 9,6-10,0-2,-1-4,-1-3,-44 1,-7-8,121-4,-1 0,1 0,-1 0,1 0,-1 0,1 0,-1 0,1 0,-1 0,1 0,-1 0,1 0,-1 0,1 0,-1-1,1 1,-1 0,1 0,-1-1,1 1,-1 0,0 0,1-1,-1 1,0 0,1-1,-1 1,0-1,1 1,-1-1,0 1,0 0,1-1,-1 1,0-1,0 1,0-1,0 1,0-1,0 1,0-1,0 1,0-1,0 1,0-1,0 1,0-1,0 1,0-1,0 1,0-1,-1 1,1-1,0 1,0-1,-1 1,1 0,0-1,-1 1,1-1,0 1,-1 0,1-1,-1 1,1 0,0 0,-1-1,1 1,-1 0,1 0,222-91,127-24,-245 84,1 6,1 4,1 4,1 6,0 4,2 5,189 21,-72 10,142 39,-60-21,32-36,-224-13,-66 9,-50-7,0 0,0 1,0-1,0 0,0 0,0 1,0-1,0 0,0 1,0-1,-1 1,1-1,0 1,0-1,0 1,-1 0,1-1,0 1,-1 0,1 0,-1-1,1 1,-1 0,1 0,-1 0,1 0,-1 0,0 0,0 0,1-1,-1 1,0 0,0 0,0 0,0 0,0 0,0 0,0 0,0 0,-1 0,1 0,0 0,-1 0,1 0,0 0,-1-1,1 1,-1 0,1 0,-1 0,-6 7,1-1,-1 0,0 0,-1-1,1 0,-1 0,-1-1,1 0,-1 0,0-1,0 0,-3 0,-53 30,65-34,1 0,-1 0,0 0,1 0,-1 0,0 0,1 0,-1 1,0-1,1 0,-1 0,0 0,1 0,-1 0,0 0,1 1,-1-1,0 0,0 0,1 0,-1 1,0-1,0 0,1 0,-1 1,0-1,0 0,0 0,0 1,1-1,-1 0,0 1,0-1,0 0,0 1,0-1,0 0,0 1,0-1,0 0,0 1,0-1,0 0,0 1,0-1,0 0,0 1,0-1,-1 0,1 1,0-1,0 0,0 0,0 1,-1-1,1 0,0 0,0 1,-1-1,1 0,0 0,30 0,177-78,-116 61,-132-18,19 22,-1 0,0 1,-1 2,0 0,0 2,-1 0,0 2,0 1,-1 0,-12 1,26 5,0-1,0-1,0 0,0-1,0 0,0-1,0 0,1-1,-1 0,1-1,0 0,0-1,1 0,-2-2,9 5,1 0,0-1,0 1,0-1,0 1,1-1,-1 1,1-1,0 0,0 0,0 0,1 0,-1 0,1 0,0 0,0 0,0 1,1-1,-1 0,1 0,0 0,0 0,0 0,2-2,46-91,-43 87,-5 10,0 0,0-1,0 1,0-1,0 1,-1-1,1 0,0 1,0-1,0 0,-1 1,1-1,0 0,-1 0,1 0,-1 0,1 0,-1 0,1 0,-1 0,0 0,1 0,-1 0,0 0,0 0,0 0,0 0,0 0,0 0,0 0,0 0,0 0,0 0,0 0,-1 0,1 0,-1 0,1 0,0 0,-1 0,0 0,1 0,-1 0,0 0,1 1,-1-1,0 0,0 1,1-1,-1 0,0 1,0-1,0 1,0-1,0 1,0-1,0 1,0 0,0 0,0-1,0 1,0 0,-1 0,-140 70,-56 20,-4-9,-52 7,246-85,-143 47,150-50,1 0,-1 0,1 0,-1-1,0 1,1 0,-1 0,1-1,-1 1,1 0,-1-1,1 1,-1 0,1-1,0 1,-1-1,1 1,-1-1,1 1,0-1,-1 1,1-1,0 1,0-1,0 1,-1-1,1 1,0-1,0 0,0 1,0-1,0 1,0-1,0 0,0 1,0-1,0 1,0-1,0 1,1-1,-1 0,0 1,0-1,1 1,-1-1,0 1,1-1,-1 1,0-1,1 1,-1 0,1-1,-1 1,1-1,-1 1,1 0,-1-1,1 1,-1 0,1 0,-1 0,1-1,-1 1,1 0,0 0,-1 0,1 0,162-130,-85 76,319-231,-358 257,-464 330,286-220,183-114,190-92,-215 117,-40 28,-379 192,75-78,248-118,75-17,1 1,-1-1,0-1,0 1,1 0,-1 0,0 0,1-1,-1 1,1-1,-1 0,0 1,1-1,0 0,-1 0,1 0,-1 0,1 0,0 0,0 0,-1 0,1-1,0 1,0 0,0-1,1 1,-1-1,0 1,0-1,1 1,-1-1,1 0,-1 1,1-1,0 0,0 1,0-1,0 0,0 1,0-1,0 0,0 1,1-2,1-15,1-1,1 1,1 1,1-1,0 1,1-1,3-2,-55 53,19-11,-1-3,0 0,-2-1,0-2,-1-1,-10 2,13-6,21-7,0-1,-1 0,1 0,-1-1,0 0,0 0,0 0,0-1,0 0,0-1,0 0,0 0,-7-1,11-1,1 0,-1-1,1 1,0-1,0 0,0 1,0-1,0 0,0 0,1-1,0 1,-1 0,1 0,0-1,1 1,-1 0,1-1,-1 1,1-1,0 1,0-1,1 1,-1-1,1 1,-1 0,1-1,0 1,0 0,1 0,-1-1,1 1,0 0,-1 0,1 1,1-1,-1 0,0 1,2-2,15-19,1 1,0 0,2 2,1 0,0 2,1 0,1 2,1 1,0 1,8-2,49-31,225-147,-193 158,-112 35,-1 1,0 0,1 0,-1 1,1-1,-1 0,1 1,-1 0,0-1,1 1,-1 0,0 0,0 0,0 1,0-1,0 0,0 1,0-1,0 1,0 0,-1-1,1 1,-1 0,1 0,-1 0,0 1,0-1,0 0,0 0,0 0,0 1,0-1,-1 1,1-1,-1 0,0 1,0-1,0 1,0-1,0 1,0-1,-1 1,15 47,-12-48,-1 0,1 0,0 0,0 0,0 0,0 0,0-1,0 1,1-1,-1 1,0-1,1 0,-1 0,1 0,0 0,-1 0,1-1,0 1,-1-1,1 0,0 0,-1 0,1 0,0 0,-1-1,1 1,0-1,-1 1,1-1,0 0,-1 0,2-1,81-47,344-313,-111 37,-295 314,-47 54,-219 276,-17-18,251-283,36-28,78-61,-2-4,52-53,10-7,375-285,-459 374,-80 45,-1 1,0 0,1-1,-1 1,0 0,1-1,-1 1,1 0,-1-1,1 1,-1 0,1 0,-1 0,1 0,-1-1,1 1,-1 0,1 0,-1 0,1 0,-1 0,1 0,-1 0,1 0,-1 0,1 1,-1-1,1 0,-1 0,1 0,-1 0,1 1,-1-1,0 0,1 1,-1-1,1 0,-1 1,0-1,1 0,-1 1,0-1,1 1,-1-1,0 1,0-1,1 0,-1 1,0-1,0 1,0-1,0 1,0-1,1 1,-1 0,-14 26,-184 200,-96 86,269-280,26-34,-1 1,1 0,-1 0,1 0,-1-1,1 1,-1 0,1 0,-1 0,1 0,-1 0,1 0,-1 0,1 0,-1 0,1 0,-1 0,1 1,-1-1,1 0,-1 0,1 0,-1 1,1-1,-1 0,0 0,1 1,-1-1,1 0,-1 1,0-1,1 1,-1-1,0 0,0 1,1-1,-1 1,0-1,0 1,0-1,1 1,-1-1,0 1,0-1,0 1,0-1,0 1,0-1,0 1,0-1,0 1,0-1,0 1,-1-1,1 1,0-1,0 1,0-1,-1 1,1-1,0 0,0 1,-1-1,1 1,-1-1,1 0,0 1,-1-1,1 0,-1 1,100-53,675-450,-772 501,30-18,-31 18,-1 1,0 0,1-1,-1 1,1 0,-1 0,0 0,1-1,-1 1,1 0,-1 0,1 0,-1 0,1 0,-1 0,1 0,-1 0,1 0,-1 0,1 0,-1 0,0 0,1 1,-1-1,1 0,-1 0,1 0,-1 1,0-1,1 0,-1 0,1 1,-1-1,0 0,1 1,-1-1,0 1,0-1,1 0,-1 1,0-1,0 1,0-1,1 1,-1-1,0 0,0 1,0-1,0 1,0-1,0 1,0-1,0 1,0-1,0 1,0-1,0 1,0-1,0 1,-1-1,1 0,0 1,0-1,-1 1,1-1,0 0,0 1,-1-1,-5 18,-1 0,-2-1,1 0,-2 0,0-1,-1 0,-1-1,-1 1,-10 15,-244 294,245-293,22-32,-1 0,1 1,0-1,0 1,-1-1,1 1,0-1,0 1,-1-1,1 1,0 0,0-1,0 1,0-1,0 1,0-1,0 1,0-1,0 1,0 0,0-1,0 1,0-1,1 1,-1-1,0 1,0-1,1 1,-1-1,0 1,0-1,1 1,-1-1,1 0,-1 1,0-1,1 1,-1-1,1 0,-1 1,1-1,-1 0,1 0,-1 0,1 1,-1-1,1 0,-1 0,1 0,0 0,-1 0,1 0,-1 0,1 0,-1 0,1 0,-1 0,1 0,0 0,-1-1,13-1,-1-1,1 0,-1-1,0-1,-1 0,1 0,-1-1,0 0,6-6,4 0,308-215,-126 80,-164 122,-17 12,-2-1,0-1,0 0,-1-1,-1-2,0-1,-34 23,-196 167,-237 213,361-301,110-81,13-18,-1-1,-1-1,-1-2,-1-2,0-1,3-5,20-13,14-7,-39 29,-1 0,0-3,-2 0,-1-1,17-21,-40 43,-1 0,1 0,0 0,-1-1,1 1,-1-1,0 1,1-1,-1 1,0-1,0 0,0 0,0 0,0 1,0-1,-1 0,1 0,-1 0,1 0,-1 0,0 0,1-1,-1 1,0 0,-1 0,1 0,0 0,-1 0,1 0,-1 0,1 0,-1 0,0 0,0 1,0-1,0 0,0 0,0 1,0-1,-1 0,1 1,-1-1,1 1,-10 0,1 0,-1 0,0 1,1 0,-1 1,1 1,-1 0,1 0,0 0,-1 2,1-1,1 1,-1 1,1-1,-1 2,1 0,-15 5,-314 155,-14 28,119-78,219-121,28-16,234-234,-80 91,-163 157,2 2,0-1,-1-1,0 1,-1-1,1 0,-1-1,-1 1,1-1,-1 0,-1 0,0 0,0-1,0-1,-4 9,0-1,0 1,0-1,0 1,0-1,0 1,-1 0,1 0,-1-1,1 1,-1 0,1 0,-1 0,0 1,1-1,-1 0,0 1,0-1,1 1,-1-1,0 1,0 0,0 0,0 0,1 0,-1 0,0 0,0 0,0 1,1-1,-1 1,0-1,0 1,1 0,-1 0,0 0,1 0,-1 0,1 0,-1 0,1 0,0 0,-1 1,0 0,-94 53,2 5,-70 59,58-41,-62 42,-4-8,-5-8,-51 16,164-98,63-23,0 0,0 0,0 0,1 0,-1 0,0 0,1 0,-1 0,1-1,-1 1,1 0,0 0,-1 0,1 0,0-1,0 1,0 0,0 0,0-1,0 1,0 0,0 0,0 0,1-1,-1 1,0 0,1 0,-1 0,1 0,0 0,-1 0,1 0,0 0,0 0,-1 0,1 0,0 0,0 0,0 0,0 1,0-1,0 0,0 1,0-1,1 1,0-3,67-81,4 4,31-24,26-28,195-193,-315 315,-4 5,0-1,0 1,-1-1,0 0,0 0,0 0,-1-1,0 0,0 0,-1 0,2-5,-6 11,1 0,-1 1,0-1,1 0,-1 1,0-1,0 1,0-1,0 0,0 1,0 0,0-1,1 1,-1 0,0-1,0 1,0 0,0 0,-1 0,1 0,0 0,0 0,0 0,0 0,0 1,0-1,0 0,0 0,0 1,1-1,-1 1,0-1,0 1,0-1,0 1,0 0,1-1,-1 1,0 0,1-1,-1 1,0 0,1 0,-1 0,1 0,-1 0,1 0,-1 0,-490 444,314-292,-70 39,160-140,87-52,1 0,-1 0,1 0,-1 0,1-1,-1 1,1 0,-1 0,1-1,-1 1,0 0,1-1,-1 1,0 0,1-1,-1 1,0 0,1-1,-1 1,0-1,0 1,1-1,-1 1,0-1,0 1,0 0,0-1,0 1,0-1,1 1,-1-1,0 1,0-1,-1 1,1-1,0 1,0-1,0 1,0-1,0 1,0-1,-1 1,1-1,0 1,0-1,-1 1,1 0,0-1,-1 1,1 0,0-1,-1 1,1 0,-1-1,1 1,0 0,-1 0,1-1,-1 1,1 0,-1 0,1 0,-1 0,223-232,52-36,271-279,-506 497,-49 53,-281 249,103-85,-8-8,-210 130,382-273,-1-2,-1 0,0-2,0 0,-2-2,-1-1,30-9,-1 0,1-1,-1 1,1 0,-1-1,1 1,-1 0,1-1,-1 1,1-1,-1 1,0 0,1-1,-1 1,0-1,1 0,-1 1,0-1,0 1,0-1,0 1,1-1,-1 1,0-1,0 0,0 1,0-1,0 1,0-1,0 0,0 1,-1-1,1 1,0-1,0 1,0-1,-1 1,1-1,0 1,-1-1,1 1,0-1,-1 1,1-1,0 1,-1-1,1 1,-1 0,1-1,-1 1,1 0,-1-1,1 1,-1 0,0 0,1 0,-1 0,1-1,-1 1,1 0,-1 0,0 0,1 0,107-129,5 5,13-3,-81 83,100-98,7 6,10 3,-99 92,-58 46,-50 50,-71 60,-5-5,-5-6,-43 23,119-89,-102 74,-149 81,148-117,153-75,0 0,1 0,-1-1,0 1,0-1,0 1,0 0,0-1,0 1,1-1,-1 0,0 1,0-1,0 0,-1 0,1 1,0-1,0 0,0 0,0 0,0 0,0 0,0-1,0 1,0 0,0 0,0-1,0 1,0 0,0-1,0 1,0-1,1 0,-1 1,0-1,0 0,0 1,1-1,-1 0,0 0,1 1,-1-1,1 0,-1 0,1 0,-1 0,1 0,0 0,-1 0,1 0,0 0,0 0,0 0,-1 0,1 0,0 0,1-1,9-21,2 1,0 0,2 1,0 0,1 1,14-14,-10 11,136-157,161-143,-223 243,-117 124,-34 22,-3-3,-50 40,60-57,-115 95,-177 113,150-142,193-111,-1-1,1 1,0-1,0 1,-1-1,1 1,0-1,-1 1,1-1,0 1,-1-1,1 0,-1 1,1-1,-1 0,1 1,0-1,-1 0,0 1,1-1,-1 0,1 0,-1 0,1 0,-1 1,1-1,-1 0,0 0,1 0,-1 0,1 0,-1 0,1-1,-1 1,0 0,1 0,-1 0,1 0,-1-1,1 1,-1 0,1-1,-1 1,1 0,-1-1,1 1,-1 0,1-1,0 1,-1-1,1 1,0-1,-1 1,1-1,0 1,0-1,0 1,-1-1,1 0,22-32,222-224,245-198,-304 314,-204 167,-180 154,-191 132,-10-14,189-153,193-143,34-25,86-87,96-80,12-11,173-186,-352 349,-66 53,-333 269,-162 108,343-262,174-124,30-21,290-270,-7-19,-76 76,-115 107,-110 122,0-1,0 0,0 1,-1-1,1 0,0 0,0 0,0 0,-1 0,1 0,0 0,0 0,0 0,0-1,0 1,-1 0,1-1,0 1,0-1,0 1,0-1,0 0,0 1,0-1,0 0,0 0,1 0,-1 0,0 0,0 1,1-1,-1 0,1-1,-1 1,1 0,-1 0,1 0,0 0,-1 0,1 0,0-1,0 1,0 0,0 0,0 0,0 0,0-1,0 1,0 0,1 0,-1 0,0 0,1 0,-1-1,1 1,-1 0,1 0,0 0,-1 0,1 0,0 1,0-1,0 0,-1 0,1 0,0 1,0-1,0 0,0 1,1-1,-22 7,1 1,1 1,-1 1,1 0,1 1,0 1,0 1,1 0,-12 13,9-10,-159 137,-54 69,55-51,-273 256,426-403,18-15,12-13,16-14,406-428,-24 31,-300 322,-92 78,-21 14,-27 20,-64 56,2 4,5 5,-56 63,-60 55,50-68,190-169,257-258,-253 259,112-107,98-72,-212 188,-508 434,194-199,262-197,40-42,420-357,-391 344,-31 25,0 1,2 0,0 2,1 0,0 2,6-2,-28 15,0 0,0 0,0 1,0-1,0 0,0 0,0 0,0 1,0-1,0 0,0 0,0 1,0-1,0 0,0 0,0 0,0 1,0-1,0 0,0 0,0 0,1 0,-1 1,0-1,0 0,0 0,0 0,1 0,-1 1,0-1,0 0,0 0,0 0,1 0,-1 0,0 0,0 0,0 0,1 0,-1 0,0 0,0 0,1 0,-20 20,-108 96,-5-6,-63 36,84-83,178-93,-43 18,1 0,0 2,1 0,0 2,24-4,-25 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9:16.6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253 81,'-14'-2,"13"2,0 0,0-1,0 1,0 0,0 0,0 0,0 0,0-1,0 1,0 1,0-1,0 0,1 0,-1 0,0 0,0 1,0-1,0 0,0 1,0-1,1 0,-1 1,0-1,0 1,0 0,1-1,-1 1,0 0,1-1,-1 1,1 0,-1 0,1-1,-1 1,1 0,-1 0,1 0,0 0,-1 0,1 0,-10 29,1 1,1 0,1 1,2 0,1 0,2 0,1 0,2 0,1 10,-10 168,-4-95,5 1,7 115,2-82,15-66,-7-110,-9-372,-1 99,0 1511,11-1153,4-90,0-157,-6 114,-3-1,-3 0,-5-52,2 125,0 0,0-1,0 1,-1 0,1-1,-1 1,0 0,0 0,0-1,0 1,0 0,-1 0,0 0,1 0,-1 1,0-1,0 0,0 1,-1-1,1 1,-1 0,1 0,-1-1,1 4,-1 0,1 0,0 1,0-1,1 0,-1 1,0-1,0 1,1 0,-1-1,1 1,-1 0,1 0,0 0,0 0,-1 0,2 0,-1 0,0 0,0 1,1-1,-1 0,-20 140,16-81,-16 390,21-443,-1-5,1-1,0 1,-1 0,1 0,0 0,1-1,-1 1,0 0,1 0,0-1,-1 1,1 0,0-1,1 1,-1-1,0 1,1-1,-1 1,1-1,0 0,0 1,0-4,0 1,0-1,-1 1,1-1,0 0,0 0,-1 0,1 0,-1 0,1 0,-1 0,1 0,-1-1,0 1,0-1,0 1,0-1,0 1,0-1,0 1,0-1,0 0,-1 0,1 1,-1-1,1 0,-1 0,0 0,2-3,8-26,-2 0,-1-1,-1 1,-2-2,-1 1,-2 0,-1-1,-1 1,-2-1,1-40,-10 10,0 80,0 41,1 1,4 0,1 0,4 1,2 0,3 2,-2 16,-1-27,-1 2,2 0,2 0,3-1,9 36,-16-87,1 0,0-1,-1 1,1 0,0 0,0 0,-1 0,1-1,0 1,0 0,0 0,0 0,0 0,1 0,-1-1,0 1,0 0,0 0,1 0,-1-1,0 1,1 0,-1 0,1-1,-1 1,1 0,-1-1,1 1,-1 0,1-1,0 1,-1-1,1 1,0-1,0 1,-1-1,1 0,0 1,0-1,0 0,-1 0,1 1,0-1,0 0,0 0,0 0,-1 0,1 0,0 0,0 0,0 0,0-1,-1 1,1 0,0 0,0-1,0 1,-1-1,1 1,0 0,-1-1,1 1,0-1,-1 0,1 1,0-1,-1 0,1 1,-1-1,43-152,-34 107,44-342,-49 353,-1 0,-1-1,-2 1,-2-1,-1 1,-2 0,-2-5,-9 7,15 33,1 0,-1 0,1-1,-1 1,1 0,-1 0,1 0,-1 0,0 0,1 0,-1 0,1 0,-1 0,1 0,-1 0,0 0,1 0,-1 0,1 0,-1 1,1-1,-1 0,1 0,-1 1,1-1,-1 0,1 1,-1-1,1 0,0 1,-1-1,1 1,0-1,-1 0,1 1,0-1,-1 1,1-1,0 1,0 0,0-1,0 1,-1-1,1 1,0-1,0 1,0-1,0 1,0 0,0-1,0 1,0-1,1 1,-1-1,0 1,0-1,0 1,1-1,-1 1,-25 212,20-150,3 0,2 0,3 0,8 36,5-1,-16-98,1-1,-1 1,0 0,0-1,0 1,0-1,0 1,1-1,-1 1,0 0,0-1,1 1,-1 0,0-1,1 1,-1 0,0-1,1 1,-1 0,0 0,1-1,-1 1,1 0,-1 0,0 0,1 0,-1-1,1 1,-1 0,1 0,-1 0,0 0,1 0,-1 0,1 0,-1 0,1 0,-1 0,1 1,-1-1,0 0,1 0,-1 0,1 0,-1 1,0-1,1 0,-1 0,0 1,1-1,-1 0,0 1,1-1,-1 0,0 1,0-1,1 1,-1-1,0 0,0 1,0-1,0 1,1-1,-1 1,13-41,3-44,-4-1,-3 0,-4-5,12-292,-30-88,12 459,1-16,-2-1,-1 1,0-1,-3 1,-6-20,12 47,0 0,-1 1,1-1,0 0,-1 1,1-1,0 0,-1 1,1-1,-1 0,1 0,0 1,-1-1,1 0,-1 0,1 0,-1 0,1 0,-1 0,1 0,-1 0,1 0,-1 0,1 0,-1 0,1 0,-1 0,1 0,0 0,-1 0,1-1,-1 1,1 0,-1 0,1-1,0 1,-1 0,1 0,0-1,-1 1,1 0,0-1,-1 1,1-1,0 1,-1 0,1-1,0 1,0-1,0 1,0-1,-1 1,1-1,0 1,0-1,0 1,0-1,0 1,0 0,0-1,0 1,0-1,1 1,-1-1,0 1,-8 39,3 116,6 0,14 67,2 109,-17-126,16-140,-15-65,1 0,-1 0,0 1,0-1,0 0,0 0,0 0,0 0,0 0,0 0,0-1,0 1,0 0,0 0,0-1,0 1,0-1,0 1,0-1,0 1,-1-1,1 1,0-1,0 0,0 1,-1-1,1 0,0 0,-1 0,1 0,-1 0,1 1,-1-1,1 0,-1 0,0 0,1 0,-1 0,0 0,0-1,12-26,-2-1,-1 0,-1-1,-2 0,1-12,-3 17,26-176,-10-2,-5-182,-13 276,-5 0,-4 0,-13-49,-3 78,23 80,0 1,0 0,0-1,0 1,0-1,-1 1,1 0,0-1,0 1,-1 0,1-1,0 1,-1-1,1 1,-1-1,1 1,0-1,-1 1,1-1,-1 0,0 1,1-1,-1 1,1-1,-1 0,1 0,-1 1,0-1,1 0,-1 0,0 0,1 0,-1 0,0 0,1 0,-1 0,0 0,1 0,-1 0,0 0,1 0,-1 0,1-1,-1 1,0 0,1 0,-1-1,1 1,-1-1,1 1,-1 0,1-1,-1 1,1-1,-1 1,1-1,-1 1,1-1,0 1,-1-1,1 0,0 1,0-1,-1 1,1-1,0 0,0 1,0-1,0 0,-15 55,3 42,4 0,5 1,5 40,-1-31,2 574,-2-667,-2-3,1-1,1 1,0-1,0 1,1-1,0 1,0-1,1 0,1 0,2 6,-6-15,1 1,-1 0,1 0,-1 0,1 0,-1-1,1 1,-1 0,1-1,0 1,-1 0,1-1,0 1,0-1,0 1,-1-1,1 1,0-1,0 0,0 1,0-1,0 0,0 0,-1 1,1-1,0 0,0 0,0 0,0 0,0 0,0-1,0 1,0 0,0 0,0-1,-1 1,1 0,0-1,0 1,0-1,0 1,-1-1,1 1,0-1,-1 0,1 1,0-1,-1 0,1 1,0-2,25-43,4-51,-3 0,-5-1,9-97,-23 145,9-52,-4 0,-4-1,-5 0,-4 0,-10-65,-15 74,25 92,-1 0,1 0,0 1,0-1,-1 0,1 1,0-1,-1 0,1 0,0 1,-1-1,1 1,-1-1,1 0,-1 1,1-1,-1 1,0-1,1 1,-1-1,0 1,1 0,-1-1,0 1,0 0,1 0,-1-1,0 1,0 0,1 0,-1 0,0 0,0 0,0 0,1 0,-1 0,0 0,0 0,1 1,-1-1,0 0,0 0,1 1,-1-1,0 1,1-1,-1 0,0 1,1-1,-1 1,1 0,-1-1,1 1,-1-1,1 1,-1 0,1-1,-1 1,1 0,0-1,0 1,-1 0,1 0,0 0,0-1,0 1,0 0,0 0,-18 58,-6 100,-2 148,16-169,-7 279,18-392,0-25,0 0,1-1,-1 1,0-1,0 1,0-1,0 1,1-1,-1 0,0 0,0 1,-1-1,1 0,0 0,0 0,0 0,0 0,-1 0,1 0,-1-1,1 1,-1 0,1 0,-1 0,1-1,-1 1,0 0,0 0,0-1,0 1,0 0,0 0,0-1,0 1,67-195,-8-2,-9-3,-9-2,3-91,-43 288,4-34,-1-1,-2 1,-2 0,-2-1,-1 1,-3-2,-8 23,1 47,-6 55,4 1,4 1,2 20,3-38,-29 623,23-342,2-6,20-279,-10-62,1 1,-1-1,1 0,-1 0,1 1,0-1,-1 0,1 0,0 0,0 0,-1 0,1 0,0 0,0 0,0 0,0-1,1 1,-1 0,0-1,0 1,0-1,1 1,-1-1,0 1,0-1,1 0,-1 0,0 1,1-1,-1 0,0 0,1-1,-1 1,0 0,0 0,1-1,-1 1,0 0,0-1,1 1,-1-1,1 0,7-7,-1 1,0-1,0-1,-1 1,0-1,0-1,-1 1,0-1,-1 0,0 0,-1-1,0 0,0 1,-1-1,0-6,-3 17,28-104,-4 0,-6-1,-3 0,-5-16,-2 11,-4 0,-6 0,-4 0,-14-63,-3 79,23 93,0 1,0-1,0 0,0 1,0-1,0 0,0 1,0-1,0 0,-1 1,1-1,0 0,0 1,0-1,-1 1,1-1,0 0,-1 1,1-1,-1 1,1-1,0 1,-1-1,1 1,-1 0,1-1,-1 1,0-1,1 1,-1 0,1 0,-1-1,0 1,1 0,-1 0,1 0,-1-1,0 1,1 0,-1 0,0 0,1 0,-1 0,0 1,1-1,-1 0,0 0,1 0,-1 0,0 1,1-1,-1 0,1 1,-1-1,1 0,-1 1,1-1,-1 1,1-1,-1 1,1-1,-1 1,1-1,0 1,-1-1,1 1,-17 47,-9 117,-5 162,23-215,-24 237,-63 272,69-485,50-295,-2 41,-5-1,-5 0,-5-1,-6 0,-4 0,-15-82,15 190,3 7,0 0,0 0,-1 1,0-1,0 0,-1 0,1 0,-1 1,0-1,0 1,-1-1,1 1,-1 0,0 0,0 0,0 0,-1 0,-2-1,4 6,-1 0,1 0,-1 0,1 1,-1-1,1 1,0 0,0 0,0 0,0 0,0 0,0 0,0 0,1 0,-1 1,1-1,0 1,-1-1,1 1,0 0,1-1,-1 1,0 0,1 0,0-1,-1 1,1 1,-1 0,-14 65,3-1,3 2,1 36,2-21,-14 152,-42 359,59-558,16-55,59-290,-43 161,-9 56,23-101,-8-2,0-88,-33 253,-2 17,0 17,-25 265,-10 285,8-207,36-304,17-77,-13-13,-1-1,-3 0,-1-1,-3 0,-2 0,-2-19,-1 59,-12-56,-1 86,0 39,3 1,2 0,1 52,-1 5,-4 43,4-47,-4 1,-22 88,-4-30,27-149,9-45,13-73,-5 0,-5-89,-2 99,1 81,2-40,-2 0,-2-1,-2 1,-2 1,-2-1,-12-38,21 77,-1 1,0 0,0 0,0 0,0-1,0 1,0 0,0 0,-1 0,1-1,0 1,-1 0,1 0,-1 0,1 0,-1 0,1 0,-1 0,0 0,1 0,-1 0,0 0,0 0,0 0,0 0,0 1,0-1,0 0,0 1,0-1,0 1,0-1,-1 1,1 0,0-1,0 1,0 0,-1 0,1 0,0 0,0 0,0 0,-1 0,1 0,0 0,0 1,0-1,-1 0,1 1,0-1,0 1,0-1,0 1,0 0,0 0,0-1,0 1,0 0,0 0,1 0,-1 0,0 0,0 0,1 0,-1 0,1 0,-11 28,2 0,1 1,1 0,2 0,1 0,1 1,1 14,-1 2,-24 287,-29 89,58-474,13-76,-5 1,-5-2,-10-72,6 194,-1-1,-1 1,1-1,-1 1,0 0,0 0,-1-1,0 1,0 0,0 0,-1 1,0-1,0 0,0 1,-2-2,4 7,0 0,1 0,-1 0,0 0,0 0,1 0,-1 1,0-1,0 0,1 0,-1 1,0-1,0 0,1 1,-1-1,0 1,1-1,-1 1,1-1,-1 1,1-1,-1 1,1 0,-1-1,1 1,-1 0,1-1,0 1,-1 0,1-1,0 1,0 0,0 0,-1 0,1-1,0 1,0 0,0 0,0-1,0 1,1 0,-1 0,-7 41,3 0,1 0,3 1,1-1,5 34,20 284,4 43,-7-644,-20-88,-3 1180,-1-770,-4 0,-3 0,-4 0,-7 16,-1-37,22-120,20-158,-8-83,-12 223,-4 0,-4 0,-6-23,12 101,-1-5,1 0,-1 0,1 0,-1 1,-1-1,1 0,-1 1,0-1,0 1,0 0,0 0,-1 0,0 0,1 0,-2 0,1 0,0 1,-2-1,-21 28,17 4,2-1,1 1,1 0,1 1,2-1,1 1,2 28,-1-14,5 125,20 119,4 91,-11-145,-12-203,-6-30,1 0,-1-1,0 1,0 0,0-1,0 1,0 0,1 0,-1-1,0 1,0 0,1 0,-1-1,0 1,0 0,1 0,-1 0,0 0,0-1,1 1,-1 0,0 0,1 0,-1 0,0 0,0 0,1 0,-1 0,0 0,1 0,-1 0,0 0,1 0,-1 0,0 0,1 0,-1 0,0 0,0 0,1 1,-1-1,0 0,1 0,-1 0,0 0,0 1,1-1,-1 0,0 0,0 1,0-1,1 0,-1 0,0 1,0-1,0 0,0 1,0-1,0 0,1 1,15-137,13-433,1-260,-14 1663,7-231,-6 126,-16-712,3-32,20-347,34-804,22 233,-77 986,-5 2339,7-2296,10-80,4-41,-3-13,-1 0,-3 0,-1-1,-1-1,0-18,-1 14,101-681,-5-459,-85 965,-22 177,2 43,0-1,0 0,0 1,0-1,0 1,0-1,0 1,0-1,0 1,0-1,0 1,0-1,0 1,0-1,-1 1,1-1,0 1,0-1,-1 1,1-1,0 0,0 1,-1-1,1 0,-1 1,1-1,0 0,-1 1,1-1,-1 0,1 0,0 1,-1-1,1 0,-1 0,1 0,-1 0,1 0,-1 0,1 1,-1-1,1 0,-1 0,1-1,-1 1,1 0,-1 0,1 0,-1 0,1 0,-1 0,1-1,-1 1,1 0,0 0,-1-1,1 1,-1 0,1-1,0 1,-1 0,1-1,0 1,-1-1,-12 34,1 0,2 1,1 1,1-1,-1 28,-3 6,-109 608,-8 20,82-476,48-213,7-19,9-23,144-446,-48 77,16-171,-104 446,-6-1,-1-55,-22 107,4 78,0-1,0 1,0-1,0 1,0 0,0-1,0 1,0-1,0 1,0 0,0-1,-1 1,1 0,0-1,0 1,0 0,-1-1,1 1,0 0,0-1,-1 1,1 0,0 0,-1-1,1 1,0 0,-1 0,1 0,0 0,-1-1,1 1,0 0,-1 0,1 0,-1 0,1 0,0 0,-1 0,1 0,-1 0,1 0,0 0,-1 0,1 0,0 0,-1 0,1 1,-1-1,1 0,0 0,-1 0,1 1,0-1,0 0,-1 0,1 1,0-1,-1 0,1 0,0 1,0-1,0 0,-1 1,1-1,0 0,0 1,0-1,0 1,-1-1,-12 28,-22 80,6 2,4 1,-1 44,23-134,-103 624,23-205,65-328,18-113,1 1,-1-1,0 1,0-1,0 1,1 0,-1-1,0 1,1-1,-1 1,0 0,0-1,1 1,-1 0,1 0,-1-1,0 1,1 0,-1 0,1-1,-1 1,1 0,-1 0,1 0,-1 0,0 0,1 0,-1 0,1 0,-1 0,1 0,-1 0,1 0,-1 0,1 0,-1 0,1 0,-1 0,0 1,1-1,-1 0,1 0,-1 1,1-1,-1 0,0 0,1 1,-1-1,0 0,1 1,-1-1,0 1,1-1,18-39,-1-1,-3-1,0-1,-3 0,5-32,-8 35,79-316,-15-3,5-170,-63 350,-8 0,-7 0,-9-8,9 182,0-14,-1 1,0 0,-1 0,-1 0,-1 0,0 0,-1 1,-1 0,0 0,-1 0,-1 1,0 0,-1 0,-3-2,11 16,-1 0,1-1,-1 1,1 0,-1 0,0 0,0 0,1 0,-1 1,0-1,0 0,0 1,0-1,0 1,0 0,0 0,0 0,0 0,0 0,0 0,0 0,0 0,0 1,0-1,1 1,-1 0,0-1,0 1,0 0,1 0,-1 0,0 0,1 1,-1-1,1 0,-2 2,-44 62,9 25,4 1,4 2,3 1,-9 78,-140 863,41-12,118-891,30-103,12-57,-1-20,-3-1,-2-1,-2-1,1-13,0 2,86-319,-10-40,-74 328,-4-1,-4 0,-4-1,-4-5,-13 40,9 59,0 0,0-1,0 1,0 0,0 0,-1 0,1 0,0 0,-1 0,1 1,-1-1,1 0,-1 0,1 0,-1 0,1 0,-1 0,0 1,0-1,1 0,-1 1,0-1,0 0,0 1,0-1,1 1,-1 0,0-1,0 1,0-1,0 1,0 0,0 0,0 0,0 0,-1 0,1 0,0 0,0 0,0 0,0 0,0 0,0 1,0-1,0 0,0 1,1-1,-1 1,0-1,0 1,0 0,-7 6,1 0,1 1,0 0,0 0,0 0,1 1,0 0,1 0,0 0,-3 8,0 0,-67 180,9 3,8 4,0 49,-15 44,-135 442,126-460,74-251,7-28,0 0,0 0,1 0,-1-1,0 1,0 0,0 0,0 0,1 0,-1 0,0 0,0 0,0 0,1 0,-1 0,0 0,0 0,0 0,1 0,-1 0,0 0,0 0,0 0,0 0,1 0,-1 0,0 0,0 0,0 1,0-1,1 0,-1 0,0 0,11-22,23-64,-5 0,-3-2,-1-15,-6 27,1 1,-5 26,-2-1,-3-1,-2 0,1-32,-9 83,1-1,-1 1,1-1,-1 1,0-1,1 0,-1 1,0-1,1 1,-1-1,0 0,0 1,0-1,0 0,1 1,-1-1,0 0,0 1,0-1,-1 0,1 1,0-1,0 0,0 1,0-1,-1 0,1 1,0-1,0 0,-1 1,1-1,0 1,-1-1,1 1,-1-1,1 1,-1-1,1 1,-1-1,1 1,-1 0,0-1,1 1,-1 0,1 0,-1-1,0 1,1 0,-1 0,0 0,1 0,-1 0,0 0,1 0,-1 0,0 0,1 0,-1 0,0 0,-36 117,33-93,-27 133,6 3,7 0,5 69,20-205,10-51,37-114,-7-2,-6-2,-5-9,52-186,49-94,-102 368,-34 66,-1-1,1 1,0 0,-1 0,1 0,0 1,0-1,-1 0,1 0,0 0,-1 0,1 1,0-1,-1 0,1 1,0-1,-1 0,1 1,-1-1,1 1,-1-1,1 1,-1-1,1 1,-1-1,1 1,-1 0,0-1,1 1,-1-1,0 1,1 0,-1-1,0 1,0 0,0 0,0-1,0 1,0 0,0-1,0 1,0 0,0 0,0-1,0 1,0 0,-1-1,1 1,4 45,-2 1,-2-1,-2 0,-7 36,1 14,-25 274,-43 161,68-459,8-72,0 0,0-1,0 1,0 0,0 0,1-1,-1 1,0 0,0 0,0-1,1 1,-1 0,0 0,0-1,0 1,1 0,-1 0,0 0,0 0,1 0,-1-1,0 1,1 0,-1 0,0 0,0 0,1 0,-1 0,0 0,1 0,-1 0,0 0,0 0,1 0,-1 0,0 0,1 0,-1 0,0 0,0 1,1-1,-1 0,0 0,0 0,1 0,-1 1,0-1,0 0,1 0,-1 0,0 1,0-1,0 0,15-31,28-87,-5-1,6-56,-4 23,63-244,25-236,-56 183,-66 444,-6 33,0-25,-24 385,-1 498,15-596,21-260,11-56,-1-25,-1 0,-4-1,-1 0,2-23,0 5,4-16,179-790,-162 661,-9-3,-10 0,-9-22,-16 141,6 100,-1-1,1 0,0 0,0 1,-1-1,1 0,0 0,0 1,-1-1,1 0,0 0,-1 0,1 0,0 0,0 1,-1-1,1 0,0 0,-1 0,1 0,0 0,-1 0,1 0,-1 0,1 0,0 0,-1 0,1 0,0-1,-1 1,1 0,0 0,0 0,-1 0,1 0,0-1,-1 1,1 0,0 0,0-1,-1 1,1 0,0 0,0-1,0 1,-1 0,1 0,0-1,0 1,0 0,0-1,0 1,0 0,0-1,-11 36,-18 243,24-192,-47 1295,-1-737,53-537,0-107,1-1,-1 1,1 0,-1-1,1 1,-1-1,1 1,0 0,-1-1,1 1,0 0,-1 0,1 0,0-1,-1 1,1 0,0 0,-1 0,1 0,0 0,-1 0,1 0,0 0,-1 1,1-1,0 0,-1 0,1 0,0 1,-1-1,1 0,-1 1,1-1,-1 1,1-1,-1 1,1-1,-1 1,1-1,-1 1,1-1,-1 1,0-1,1 1,-1 0,0-1,0 1,1 0,-1-1,0 1,0 0,0-1,0 1,0 0,0-1,0 1,0 0,0-1,0 1,0 0,0-1,-1 2,29-56,9-54,-4-1,-6-1,2-34,-16 81,42-227,-13-3,-13-1,-10-83,-18 301,3-23,-4-1,-5 0,-4 1,-6-8,-17 22,31 85,1-1,-1 1,1-1,-1 1,0-1,1 1,-1 0,0-1,1 1,-1 0,0 0,1 0,-1 0,0-1,0 1,1 0,-1 0,0 0,1 0,-1 0,0 1,0-1,1 0,-1 0,0 0,1 1,-1-1,0 0,1 1,-1-1,0 0,1 1,-1-1,1 1,-1-1,1 1,-1-1,1 1,-1 0,1-1,0 1,-1 0,1-1,0 1,-1 0,1-1,0 1,0 0,0-1,0 1,-1 0,1 0,0-1,0 1,1 0,-1 0,-30 156,26-112,-35 654,24-300,-52 704,51-939,16-164,0-1,0 1,1 0,-1 0,0 0,1 0,-1 0,0 0,0 0,1 0,-1 0,0 0,1 0,-1 0,0 0,0 0,1 0,-1 0,0 0,1 0,-1 0,0 0,0 1,1-1,-1 0,0 0,0 0,1 0,-1 1,37-192,19-219,2-397,-51 657,-7 0,-7 1,-21-126,25 259,1-1,0 1,-1-1,-1 0,-1 1,0 0,-1 0,-1 0,0 1,-1 0,-1 0,-3-3,11 17,0 0,-1 0,1 0,-1 0,1 0,-1 0,0 0,1 1,-1-1,0 0,0 1,1 0,-1-1,0 1,0 0,0 0,1 0,-1 0,0 0,0 0,0 1,1-1,-1 1,0-1,1 1,-1 0,0-1,1 1,-1 0,1 0,-1 0,1 0,-1 0,1 1,0-1,-1 0,1 1,0-1,0 1,0-1,0 1,0-1,1 1,-1 0,0-1,1 1,-1 0,1 0,0 0,0-1,-1 1,1 2,-13 32,1 2,2-1,2 2,-3 27,6-35,-101 810,59-507,-70 252,6-194,110-428,157-935,-68 158,-81 627,-7 186,-1 0,1 1,0-1,-1 0,1 0,0 0,0 0,-1 0,1 0,0 0,-1 0,1 0,0 0,-1 0,1 0,0 0,-1 0,1 0,0 0,0 0,-1-1,1 1,0 0,-1 0,1 0,0 0,0-1,-1 1,1 0,0 0,0-1,0 1,-1 0,1 0,0-1,0 1,0 0,0 0,0-1,0 1,-1 0,1-1,0 1,0 0,0 0,0-1,0 1,0 0,0-1,0 1,0-1,-7 30,-13 120,8 2,6 0,7 17,-1-82,-1 127,-14 620,4-550,14-253,-2-30,-1 0,1 0,-1 0,1 1,-1-1,1 0,0 0,-1 0,1 0,-1 0,1 0,-1 0,1 0,0 0,-1 0,1 0,-1 0,1 0,-1-1,1 1,-1 0,1 0,-1-1,1 1,-1 0,1 0,-1-1,1 1,-1-1,0 1,1 0,-1-1,0 1,1-1,-1 1,0-1,0 1,1-1,-1 1,0-1,0 1,0-1,0 0,1 1,-1-1,0 1,0-1,0 1,0-1,0 1,-1-1,1 0,0 1,0-1,0 1,-1-1,1 1,68-256,-53 188,238-1201,-103 343,-150 926,0 0,1 0,-1 0,0 0,1 0,-1 0,0 0,1 0,-1 0,0 0,1 0,-1 0,0 0,-3 816,4-522,0 211,-40 226,26-544,25-167,6-48,1-35,-2-1,-3-1,0-19,1 2,87-535,10-460,-75 419,-46 562,2 94,-12 78,-14 266,16 1,15 70,2-305,-15 845,6-693,12-220,-3-41,0 1,0-1,0 1,0-1,1 1,-1 0,0-1,0 1,0 0,1-1,-1 1,0 0,0-1,1 1,-1 0,0-1,1 1,-1 0,0 0,1-1,-1 1,0 0,1 0,-1 0,1 0,-1-1,0 1,1 0,-1 0,1 0,-1 0,1 0,-1 0,0 0,1 0,-1 0,1 0,-1 0,0 1,1-1,-1 0,1 0,-1 0,0 0,1 1,-1-1,0 0,1 0,-1 1,0-1,1 0,-1 1,23-63,-4-1,-2-1,6-48,-18 85,98-617,-59 340,5-6,-13-1,-6-265,-42 450,12 127,-1-1,1 1,0-1,0 1,-1-1,1 1,0-1,-1 0,1 1,0-1,-1 1,1-1,-1 0,1 1,-1-1,1 0,-1 0,1 1,-1-1,1 0,-1 0,1 0,-1 0,1 0,-1 1,1-1,-1 0,1 0,-1 0,1-1,-1 1,0 0,1 0,-1 0,1 0,-1 0,1-1,-1 1,1 0,-1 0,1-1,-1 1,1 0,0-1,-1 1,1 0,-1-1,1 1,0-1,-1 1,1-1,0 1,0-1,-1 1,1-1,0 1,-10 30,2 0,0 1,3 0,0 0,1 8,0 1,-26 300,15 14,10-205,-34 1265,16-1083,27-315,5-34,69-303,-69 280,225-1447,-161 670,-70 662,-8 124,-6 30,-15 82,-1 81,7 0,5 61,10-148,-27 616,-15 190,4-482,39-355,4-43,1 0,-1 0,0 0,1 0,-1 0,0 0,1 0,-1 0,0 0,1 1,-1-1,0 0,1 0,-1 0,0 0,0 1,1-1,-1 0,0 0,1 0,-1 1,0-1,0 0,0 0,1 1,-1-1,0 0,0 1,86-320,42-240,27-352,-133 685,-7-198,-22 315,7 109,-1 1,1-1,0 1,0-1,-1 0,1 1,0-1,0 1,-1-1,1 0,0 1,-1-1,1 0,-1 0,1 1,0-1,-1 0,1 0,-1 0,1 1,-1-1,1 0,0 0,-1 0,1 0,-1 0,1 0,-1 0,1 0,-1 0,1 0,-1 0,1 0,-1 0,1-1,0 1,-1 0,1 0,-1 0,1-1,0 1,-1 0,1 0,-1-1,1 1,0 0,0-1,-1 1,1-1,0 1,-1 0,1-1,0 1,0-1,-9 23,1 0,1 0,1 0,1 1,2 0,-2 18,2-16,-29 313,12 166,12-253,4-130,-10 263,-44 236,46-509,12-111,0-1,0 1,1 0,-1 0,0-1,1 1,-1 0,0 0,1 0,-1 0,0 0,1-1,-1 1,0 0,1 0,-1 0,0 0,1 0,-1 0,0 0,1 0,-1 0,1 0,-1 1,0-1,1 0,-1 0,0 0,1 0,-1 0,0 1,79-282,-70 242,94-393,-19-4,-19-4,1-294,-70 562,4 172,1-1,-1 1,1-1,-1 0,0 0,1 1,-1-1,0 0,0 0,1 1,-1-1,0 0,0 0,0 1,0-1,0 0,0 0,0 0,0 1,0-1,-1 0,1 0,0 1,0-1,-1 0,1 0,-1 1,1-1,0 0,-1 1,1-1,-1 1,1-1,-1 0,0 1,1-1,-1 1,0 0,1-1,-1 1,0-1,1 1,-1 0,0 0,0-1,1 1,-1 0,0 0,0 0,0 0,1 0,-1 0,-16 43,-2 65,4 1,2 54,8-101,-28 597,-30 296,0-496,61-442,5-23,7-33,192-911,-83 313,-6-207,-84 434,-30 388,-4 30,-40 375,-39 893,11-115,52-881,23-256,8-36,51-230,133-762,-111 550,-29 163,-13-2,-3-136,-38 377,0 52,-1 0,1 0,-1 0,1 0,0 0,-1 0,1 1,-1-1,1 0,-1 0,1 0,0 0,-1 0,1 0,-1-1,1 1,0 0,-1 0,1 0,-1 0,1 0,0-1,-1 1,1 0,-1 0,1-1,0 1,-1 0,1 0,0-1,-48 275,38-194,-88 827,-39 271,103-983,61-276,161-764,62-272,-146 601,-96 451,-7 41,-9 40,-48 266,40-178,-139 1030,100-697,-46 194,99-615,7-26,49-221,-42 162,150-910,-135 786,-8-2,-9-1,-15-180,5 374,0-19,-1 1,-1-1,-1 1,0-1,-2 1,0 0,-1 1,-1-1,-1 1,-1 1,-4-6,12 22,0 0,0 0,-1 1,1-1,-1 0,1 1,-1-1,1 1,-1 0,0 0,0-1,0 1,0 0,0 1,0-1,0 0,0 0,0 1,0-1,0 1,-1 0,1 0,0 0,0 0,0 0,-1 0,1 1,0-1,0 0,0 1,0 0,0 0,0-1,0 1,0 1,0-1,0 0,1 0,-1 1,0-1,1 0,-1 1,1 0,-1-1,1 1,0 0,-63 91,24-1,3 2,4 1,-19 98,42-158,-190 853,-26 97,152-748,64-220,9-33,78-468,2-102,-11-260,-71 725,3 122,-1-1,1 0,0 0,0 1,-1-1,1 0,0 0,-1 0,1 1,0-1,-1 0,1 0,-1 0,1 0,0 0,-1 0,1 0,0 0,-1 0,1 0,-1 0,1 0,0 0,-1 0,1 0,-1 0,1 0,0 0,-1-1,1 1,0 0,-1 0,1 0,0-1,-1 1,1 0,0 0,-1-1,-13 68,2 0,3 1,2 16,3-42,-23 617,19-301,-31 301,40-580,-1-78,1-1,0 0,-1 1,1-1,0 0,-1 0,1 0,0 1,0-1,-1 0,1 0,0 0,0 0,-1 0,1 0,0 0,-1-1,1 1,0 0,0 0,-1 0,1-1,0 1,-1 0,1-1,0 1,-1-1,1 1,-1-1,1 1,-1-1,1 1,-1-1,1 1,-1-1,1 0,-1 1,0-1,1 0,-1 1,0-1,0 0,0 1,1-1,-1 0,0 0,0 1,0-2,59-177,108-556,-45 176,-93 437,18-79,70-181,-111 366,-2 4,-1 1,2 0,-1 0,1 0,1 1,0-1,1 1,0 1,0-1,1 1,5-5,-11 14,0-1,0 1,0-1,0 1,0 0,0 0,0 0,0 0,0 0,0 1,0-1,0 1,0-1,0 1,0-1,-1 1,1 0,0 0,0 0,-1 0,1 0,-1 1,1-1,-1 0,1 1,-1-1,0 1,1-1,-1 1,0 0,0-1,0 1,-1 0,1 0,0 0,-1 0,1 0,-1 0,0 0,1 0,-1 0,0 0,0 0,-1 1,15 61,-3 1,-3 0,-3 0,-3 8,0-46,7 261,-12 1,-13 0,-12-2,-44 170,53-378,19-89,120-463,-22 87,303-1290,-339 1410,-54 249,-8 36,-63 340,-109 1006,55-391,113-933,9-33,4-28,154-505,126-614,-254 990</inkml:trace>
  <inkml:trace contextRef="#ctx0" brushRef="#br0" timeOffset="9161.804">3837 2847,'-139'1377,"30"-82,107-1173,2-122,-1 1,1-1,0 1,0-1,0 1,0-1,0 1,0 0,0-1,0 1,0-1,0 1,1-1,-1 1,0-1,0 1,0-1,1 1,-1-1,0 1,0-1,1 1,-1-1,1 1,-1-1,0 0,1 1,-1-1,1 0,-1 1,1-1,-1 0,1 0,-1 1,1-1,-1 0,1 0,-1 0,1 0,-1 1,1-1,0 0,-1 0,1 0,-1 0,1-1,-1 1,1 0,-1 0,1 0,0 0,-1 0,1-1,-1 1,1 0,-1-1,0 1,1 0,-1-1,1 1,22-29,6-30,-2 0,-3-1,-2-2,4-29,71-271,-16-5,-16-2,-12-39,-27 118,-11-113,-16 338,-3 40,-5 38,-35 266,36-202,-66 768,-23 189,85-908,12-126,1-1,-1 1,0 0,1 0,-1 0,1-1,-1 1,1 0,-1 0,0 0,1 0,-1 0,1 0,-1 0,1 0,-1 0,0 0,1 0,-1 0,1 0,-1 0,1 1,-1-1,0 0,1 0,-1 0,1 1,-1-1,0 0,1 0,-1 1,0-1,1 0,-1 1,0-1,0 0,1 1,-1-1,0 1,0-1,0 0,0 1,1-1,-1 1,0-1,0 1,0-1,0 0,0 1,0-1,0 1,0-1,0 1,0-1,0 0,0 1,-1-1,1 1,0-1,0 1,0-1,0 0,17-33,32-113,-7-2,6-62,-32 143,121-570,-28-10,-86 519,-17 112,-9 50,-101 1014,56-476,4-142,45-343,9-84,23-74,33-153,-9-2,-11-3,-9-2,-2-107,-4 74,1-40,-29 292,-3 39,0-19,-48 693,-44 355,89-1009,5-31,4-23,5-27,-10 32,110-423,-18-8,42-437,-128 815,-16 107,-126 989,70-474,58-463,7-104,0 0,0-1,0 1,1 0,-1-1,0 1,0 0,1-1,-1 1,0 0,1-1,-1 1,0 0,1 0,-1 0,0-1,1 1,-1 0,1 0,-1 0,0 0,1 0,-1 0,1 0,-1 0,1 0,-1 0,0 0,1 0,-1 0,1 0,-1 0,0 0,1 0,-1 0,1 0,-1 1,0-1,1 0,-1 0,0 1,1-1,-1 0,0 0,1 1,-1-1,0 0,0 1,1-1,-1 0,0 1,0-1,0 0,0 1,1-1,68-190,-55 140,60-235,-5-45,-29 133,35-177,-62 330,-10 67,-98 898,51-508,44-387,6-24,40-99,-36 68,59-192,37-219,-80 318,133-597,-119 573,-20 124,-13 62,-11 60,-4-1,-19 91,13-97,9-63,-49 336,-86 299,136-656,3-18,4-20,20-109,32-284,-49-432,-56-72,19 323,27 558,4 45,0 0,-1 1,1-1,0 0,-1 0,1 0,0 0,-1 0,1 0,0 0,-1 0,1 0,0 0,-1 0,1 0,0-1,-1 1,1 0,0 0,-1 0,1 0,0-1,-1 1,1 0,0 0,0 0,-1-1,1 1,0 0,0-1,-1 1,1 0,0 0,0-1,0 1,0 0,-1-1,1 1,0 0,0-1,0 1,0-1,0 1,0 0,0-1,-9 37,-113 720,9-118,95-498,18-139,0-1,-1 1,1-1,-1 1,1-1,0 1,-1-1,1 1,0-1,0 1,0-1,-1 1,1 0,0-1,0 1,0-1,0 1,0 0,0-1,0 1,0 0,0-1,0 1,1-1,-1 1,0-1,0 1,0 0,1-1,-1 1,0-1,1 1,-1-1,0 1,1-1,-1 0,1 1,-1-1,1 1,-1-1,1 0,-1 1,1-1,-1 0,1 0,-1 1,1-1,0 0,-1 0,1 0,-1 0,1 0,0 0,-1 0,1 0,-1 0,1 0,18-32,43-143,20-107,-23 28,-12-3,-10-1,-12-1,-11-21,14-337,-37 535,-8 100,-54 230,44-135,-19 55,0-1,-15 115,58-229,9-59,74-186,-15 37,-7-3,-7-1,-7-3,6-66,-34 50,-30 211,-185 772,96-382,141-526,-13 37,68-190,6-62,-64 178,-6-1,-6-1,-6-2,-5-43,-17 175,-3 41,-95 522,18-7,78-460,7-84,0 0,0-1,0 1,1 0,-1 0,0 0,0-1,0 1,1 0,-1 0,0 0,0 0,1 0,-1-1,0 1,0 0,1 0,-1 0,0 0,0 0,1 0,-1 0,0 0,1 0,-1 0,0 0,0 0,1 0,-1 0,0 0,1 0,-1 0,0 0,0 1,1-1,-1 0,0 0,0 0,0 0,1 1,-1-1,0 0,0 0,0 0,1 1,-1-1,0 0,0 0,0 1,0-1,0 0,1 0,-1 1,0-1,0 0,0 1,0-1,0 0,0 0,0 1,14-25,-14 23,44-98,-4-2,17-75,-37 102,-4 0,-3-1,-3-1,-4 0,-3 0,-4-26,0 62,-2-1,-1 1,-2 0,-8-23,14 60,0 1,-1-1,1 0,-1 0,0 0,0 1,0-1,0 0,0 1,0-1,-1 1,1-1,-1 1,0 0,1-1,-1 1,0 0,-1 0,1 0,0 1,0-1,-1 0,1 1,-1 0,1-1,-1 1,0 0,0 1,1-1,-1 0,0 1,0-1,0 1,0 0,1 0,-1 0,0 0,0 1,0-1,-2 1,-5 7,-1 1,1 0,0 0,1 1,0 0,1 1,0 0,0 0,1 1,1 0,0 0,-2 7,4-10,-269 577,170-382,90-196,18-30,220-650,-212 625,3-6,-2 1,-3-2,-2 1,2-55,-10 106,0 1,-1-1,1 1,-1-1,1 0,-1 0,0 1,0-1,1 0,-1 1,0-1,-1 0,1 0,0 1,0-1,-1 0,1 1,-1-1,1 0,-1 1,0-1,0 1,0-1,0 1,0-1,0 1,0 0,0 0,0-1,-1 1,1 0,0 0,-1 0,1 0,-1 0,1 1,-1-1,0 0,1 1,-1-1,0 1,1 0,-1-1,0 1,1 0,-1 0,0 0,0 0,1 0,-1 1,0-1,1 0,-1 1,0-1,1 1,-1 0,0 0,-15 14,0 1,1 1,1 1,0 0,1 1,1 0,1 1,-5 14,10-22,-108 209,71-130,-3-2,-54 73,81-141,14-30,17-46,141-447,-143 468,4-9,-2-1,-2 0,-2 0,-2-1,0-36,-6 82,1-1,-1 1,1-1,-1 1,0-1,1 0,-1 1,1-1,-1 0,0 1,1-1,-1 0,0 0,1 0,-1 0,0 1,1-1,-1 0,0 0,0 0,1 0,-1-1,0 1,1 0,-1 0,0 0,1 0,-1-1,0 1,1 0,-1-1,1 1,-1 0,1-1,-1 1,0-1,1 1,0-1,-1 1,1-1,-1 1,1-1,0 0,-1 1,1-1,0 0,-1 1,1-1,0 0,0 1,0-1,0 0,0 1,0-1,0 0,0 1,0-1,0 0,0 1,0-1,0 0,0 1,1-1,-1 0,0 1,1-1,-1 0,0 1,1-1,-32 46,-143 351,90-191,68-183,16-42,141-494,-127 458,-5 27,-2-1,-1 0,-2 0,0 0,-2-21,-1 49,-1 1,0 0,1 0,-1 0,0 0,0 0,0 0,0 0,0 0,0 0,0 0,0 0,0 0,-1 0,1 0,0-1,-1 1,1 0,-1 1,1-1,-1 0,1 0,-1 0,0 0,1 0,-1 0,0 1,0-1,1 0,-1 1,0-1,0 0,0 1,0-1,0 1,0 0,0-1,0 1,0 0,0-1,0 1,0 0,0 0,-1 0,1 0,0 0,0 0,0 0,0 1,0-1,0 0,0 0,0 1,0-1,0 1,0-1,0 1,0-1,0 1,0 0,1-1,-1 1,0 0,0 0,1 0,-1 0,-13 18,1 0,2 1,0 0,0 1,2 0,1 0,1 1,1 0,-4 20,3-13,-142 383,147-400,12-26,195-444,-189 421,-1-1,-1-1,-3 0,-1-1,-2 0,-2-1,1-29,-24-8,16 76,0 1,1-1,-1 1,0 0,0 0,0 0,-1-1,1 1,0 0,0 0,0 1,-1-1,1 0,-1 0,1 1,0-1,-1 0,1 1,-1-1,1 1,-1 0,0 0,1 0,-1-1,1 1,-1 1,1-1,-1 0,0 0,1 1,-1-1,1 0,-1 1,1 0,0-1,-1 1,1 0,-1 0,1 0,0-1,0 1,0 1,-1-1,1 0,0 0,0 0,0 1,1-1,-2 1,-12 15,0 0,2 1,0 1,0 0,2 0,0 1,-6 20,-2 1,-210 447,221-471,-9 21,-2-1,-1-1,-1-1,-17 20,29-54,13-21,-4 16,141-459,-119 364,-24 99,1 0,0 1,0-1,-1 0,1 1,0-1,-1 0,1 1,0-1,-1 0,1 0,-1 0,1 1,0-1,-1 0,1 0,-1 0,1 0,0 0,-1 0,1 0,-1 0,1 0,-1 0,1 0,0 0,-1 0,1 0,-1 0,1 0,-1 0,1 0,0-1,-1 1,1 0,0 0,-1 0,1-1,-1 1,1 0,0-1,0 1,-1 0,1-1,0 1,0 0,-1-1,1 1,0 0,0-1,0 1,-1-1,1 1,0 0,0-1,0 1,0-1,0 1,0-1,0 1,0 0,0-1,0 1,0-1,-24 31,-78 168,31-49,-85 100,123-217,33-31,-1-1,1 1,-1-1,1 1,-1-1,0 0,1 0,-1 1,1-1,-1 0,0 0,1 0,-1 1,0-1,1 0,-1 0,0 0,0 0,1 0,-1 0,0-1,1 1,-1 0,0 0,1 0,-1-1,1 1,-1 0,0-1,1 1,-1 0,1-1,-1 1,1-1,-1 1,1-1,-1 1,1-1,-1 1,1-1,0 0,-1 1,1-1,0 1,0-1,-1 0,1 1,0-1,0 0,0 1,0-1,0 0,0 0,0 1,0-1,0 0,0 1,0-1,1 0,-1 1,0-1,0 0,1-19,1-1,1 0,1 1,0 0,2 0,5-14,0-4,126-403,-125 359,-12 81,0 1,0-1,-1 1,1-1,0 1,-1 0,1-1,0 1,-1-1,1 1,-1 0,1-1,0 1,-1 0,1 0,-1-1,1 1,-1 0,1 0,-1 0,1 0,-1 0,1 0,-1-1,1 1,-1 0,1 0,-1 1,1-1,-1 0,1 0,-1 0,1 0,-1 0,1 0,-1 1,1-1,-1 0,1 0,-1 1,1-1,-1 0,1 1,0-1,-1 1,1-1,0 0,-1 1,1-1,0 1,0-1,-1 1,1-1,0 1,0-1,0 1,0-1,0 1,-1-1,1 1,0-1,0 1,0-1,0 1,1-1,-1 1,0-1,-122 236,-8 27,129-261,-15 40,-3 0,-1-1,-2-1,-2-1,-2 0,26-40,0 1,0 0,0 0,0 0,0-1,-1 1,1 0,0 0,0 0,0-1,0 1,0 0,-1 0,1 0,0 0,0 0,0 0,-1 0,1-1,0 1,0 0,0 0,-1 0,1 0,0 0,0 0,-1 0,1 0,0 0,0 0,0 0,-1 0,1 0,0 0,0 0,-1 0,1 1,0-1,0 0,0 0,0 0,-1 0,1 0,0 0,0 1,6-26,40-97,4-11,-5-2,2-34,-48 170,0-1,0 1,1 0,-1-1,0 1,0-1,0 1,0-1,0 0,0 1,1-1,-1 0,0 1,0-1,0 0,0 0,0 0,0 0,0 0,0 0,0 0,0-1,0 1,0 0,0 0,0-1,0 1,0 0,0-1,0 1,0-1,1 0,-1 1,0-1,0 0,1 1,-1-1,0 0,1 0,-1 1,1-1,-1 0,1 0,-1 0,1 0,-1 0,1 0,0 0,0 0,0 0,-1 0,1 0,0 0,0 0,0 0,0 0,1 0,-1 0,0 0,0 0,1 0,-1 1,0-1,1-1,-17 19,0 0,1 2,1-1,1 2,0 0,2 0,0 1,2 1,-4 11,-11 19,-83 158,115-252,39-87,-20 63,-4-1,-2-1,-3-1,-3 0,1-35,-27 31,10 71,1 1,-1-1,0 0,1 1,-1-1,0 1,0 0,0-1,0 1,0 0,0-1,-1 1,1 0,0 0,-1 0,1 0,0 0,-1 0,1 1,-1-1,0 0,1 1,-1-1,0 1,1 0,-1-1,0 1,1 0,-1 0,0 0,1 0,-1 1,0-1,1 0,-1 1,0-1,1 1,-1-1,1 1,-1 0,1-1,-1 1,-7 7,0 0,1 0,-1 0,2 1,-1 1,1-1,1 1,0 0,0 1,1-1,0 1,-2 8,-7 11,-150 356,85-241,79-145,0-1,0 1,0 0,-1-1,1 1,0 0,0-1,-1 1,1 0,0-1,0 1,-1 0,1 0,0-1,-1 1,1 0,-1 0,1 0,0-1,-1 1,1 0,0 0,-1 0,1 0,-1 0,1 0,0 0,-1 0,1 0,-1 0,1 0,-1 0,1 0,0 0,-1 1,1-1,0 0,-1 0,1 0,-1 0,1 1,0-1,-1 0,1 0,0 1,0-1,-1 0,1 1,0-1,0 0,-1 1,1-1,0 0,0 1,0-1,0 1,0-1,-1 0,1 1,0-1,0 1,0-1,0 0,0 1,0-1,0 1,0-1,0 0,1 1,5-33,20-43,20-55,-5-2,13-91,-52 217,4-60,-5 65,-1-1,0 1,0-1,0 1,0-1,0 1,0-1,-1 1,1-1,0 1,-1-1,1 1,-1-1,0 1,1 0,-1-1,0 1,0 0,0 0,0 0,0 0,0-1,0 1,0 1,0-1,0 0,-1 0,1 0,0 1,-1-1,1 0,0 1,-1-1,1 1,-1 0,1-1,-2 1,-3 3,0-1,0 1,0 0,0 1,0 0,0 0,1 0,0 0,0 1,0 0,1 0,-1 0,1 1,1-1,-2 3,-108 179,-35 116,130-288,18-52,36-102,-25 103,0 0,-3-1,-1 0,-2-1,-1 1,-2-38,-1 74,-1 0,0-1,0 1,1 0,-1 0,0 0,0 0,0 0,0 0,-1 0,1 0,0 0,0-1,-1 1,1 0,0 0,-1 0,1 0,-1 0,1 0,-1 1,0-1,1 0,-1 0,0 0,0 0,0 1,1-1,-1 0,0 1,0-1,0 1,0-1,0 1,0-1,0 1,0 0,0 0,-1-1,1 1,0 0,0 0,0 0,0 0,0 0,0 0,0 0,0 1,0-1,-1 0,1 1,0-1,0 0,0 1,0 0,1-1,-1 1,0-1,0 1,0 0,0 0,1-1,-1 1,0 0,0 1,-19 22,2 2,0 0,2 0,1 2,1 0,-4 12,-173 382,175-393,11-23,10-20,162-444,-158 428,-1 0,-1 0,-2-1,-1 0,-1 0,-2 0,-1-18,0 48,1-1,-1 0,0 0,0 0,0 0,0 0,0 0,0 1,0-1,-1 0,1 0,-1 0,1 0,-1 1,0-1,0 0,0 1,1-1,-2 0,1 1,0-1,0 1,0 0,-1-1,1 1,-1 0,1 0,-1 0,1 0,-1 0,0 0,0 0,1 0,-1 1,0-1,0 1,0-1,1 1,-1 0,0 0,0 0,0 0,0 0,0 0,0 0,0 1,1-1,-1 1,0 0,-7 6,0 1,1 0,0 0,1 1,0 0,0 0,1 1,0 0,1 0,0 1,0 1,-5 7,-195 432,115-260,131-277,-4-1,20-77,-13-34,-42 193,-1 0,0-1,0 1,-1-1,0 1,0-1,0 1,0-1,-1 1,0-1,0 1,0-1,-1 1,0 0,0 0,0 0,-1 0,1 0,-1 0,-1 1,1-1,-4-3,3 8,1 0,-1 0,0 0,0 1,0-1,1 1,-1 0,0 0,1 0,-1 0,0 1,1-1,0 1,-1 0,1 0,0 0,0 1,0-1,0 1,0 0,1-1,-1 1,1 0,0 1,0-1,0 0,0 1,1-1,-1 1,1 0,-1-2,-43 74,4 1,3 2,-1 11,-63 128,88-195,14-23,0-1,0 1,0 0,0 0,0 0,0-1,-1 1,1 0,0 0,0 0,0-1,0 1,0 0,0 0,-1 0,1 0,0 0,0-1,0 1,-1 0,1 0,0 0,0 0,0 0,-1 0,1 0,0 0,0 0,-1 0,1 0,0 0,0 0,0 0,-1 0,1 0,0 0,0 0,-1 0,1 0,0 0,0 0,0 0,-1 0,1 0,0 1,0-1,0 0,-1 0,60-206,20-60,-72 240,-5 23,-1 0,1 0,0 0,-1-1,0 1,0 0,0-1,0 1,0-1,-1 0,1 1,-1-1,0 1,0-1,-1 0,1 1,-1-1,1 1,-1-1,0 1,-1-1,1 1,0 0,-1 0,0-1,0 1,0 0,0 1,0-1,-1 0,-1-1,0 4,0 1,-1 0,1 0,0 0,0 0,0 1,0-1,1 1,-1 0,0 0,1 1,-1-1,1 1,0 0,0 0,0 0,0 0,0 0,1 0,0 1,-1 0,1-1,0 1,1 0,-117 228,61-106,17-37,26-55,-1 0,-2-1,-1-1,-19 24,37-56,0-1,0 1,0 0,0 0,0 0,0-1,0 1,0 0,0 0,0-1,0 1,0 0,0 0,0 0,0-1,0 1,-1 0,1 0,0 0,0-1,0 1,0 0,0 0,-1 0,1 0,0 0,0-1,0 1,-1 0,1 0,0 0,0 0,0 0,-1 0,1 0,0 0,0 0,-1 0,1 0,0 0,0 0,0 0,-1 0,1 0,0 0,0 0,-1 0,8-27,148-464,-151 478,0 2,-1 0,0 0,-1 0,0 0,-1 0,0 0,0 0,-1-1,-1 1,-1-10,1 21,1-1,0 0,0 0,-1 1,1-1,0 0,-1 1,1-1,-1 0,1 1,-1-1,1 1,-1-1,0 1,1-1,-1 1,1-1,-1 1,0 0,0-1,1 1,-1 0,0-1,0 1,1 0,-1 0,0 0,0 0,1 0,-1 0,0 0,0 0,0 0,1 0,-1 0,0 0,0 1,1-1,-1 0,0 1,0-1,1 0,-1 1,0-1,1 1,-1-1,1 1,-1-1,1 1,-1-1,1 1,-1 0,1-1,-1 1,1 0,0-1,-1 1,1 0,-31 41,-24 59,3 3,6 2,-16 60,-7-17,60-147,13-23,106-340,-96 306,-5 30,-2 0,-1-1,-2 0,0 0,-1 0,-2-1,-1 1,-1-4,2 27,-1 1,0-1,0 0,0 1,0-1,0 1,-1-1,1 1,-1-1,0 1,1-1,-1 1,0 0,-1-1,1 1,0 0,0 0,-1 0,0 0,1 0,-1 0,0 0,0 1,0-1,0 1,0-1,0 1,0 0,-1-1,1 1,0 0,-1 1,1-1,-1 0,1 1,-1-1,1 1,-1 0,1 0,-1 0,1 0,-1 0,0 1,-7 7,0 1,1 0,0 1,1 0,0 0,0 1,1 0,1 0,0 1,0-1,1 1,-2 9,-144 445,144-443,13-28,14-47,-2-1,-2 0,-3-1,6-54,4-48,-24 96,1 58,0 1,0 0,0 0,0 0,0-1,0 1,-1 0,1 0,0 0,-1-1,1 1,-1 0,1 0,-1 0,1 0,-1 0,0 0,1 0,-1 0,0 0,0 0,0 1,0-1,0 0,0 0,0 1,0-1,0 1,0-1,0 1,0-1,-1 1,1 0,0-1,0 1,0 0,-1 0,1 0,0 0,0 0,0 0,-1 0,1 1,0-1,-1 0,-4 5,0 0,1 0,0 1,0-1,0 1,0 0,1 0,0 1,0-1,1 1,0 0,0 0,-2 6,-2 3,-152 357,142-347,16-45,34-93,-15 56,-2 0,-2-1,-4 0,-1-1,-3-4,-5 37,-9-82,8 106,0-1,0 1,-1 0,1 0,-1 0,1 0,-1 0,1-1,-1 1,0 0,1 0,-1 1,0-1,0 0,0 0,0 0,0 0,0 1,0-1,0 0,0 1,0-1,0 1,0-1,0 1,-1 0,1-1,0 1,0 0,0 0,-1 0,1 0,0 0,0 0,0 0,-1 0,1 1,0-1,0 0,0 1,-1-1,1 1,0-1,0 1,0-1,0 1,0 0,0 0,-39 46,20 0,2 0,2 1,2 0,3 1,0 12,-8 27,-26 110,40-176,16-40,20-93,-5-1,5-67,-28 156,-2 0,-1 0,0 0,-2 1,0-1,-2 0,-1 1,0 0,-8-18,13 37,-1 0,1 0,-1 1,1-1,-1 0,0 1,0-1,0 1,0-1,-1 1,1-1,-1 1,1 0,-1 0,0 0,0 0,0 0,0 0,0 0,0 1,-1-1,1 1,-1 0,1-1,-1 1,1 0,-1 0,1 1,-1-1,0 0,0 1,1 0,-1 0,0 0,0 0,1 0,-1 0,0 1,0-1,1 1,-1 0,1 0,-1 0,-1 0,-3 9,0 0,0 1,1 0,0 0,1 0,0 0,1 1,0 0,1 0,0 0,1 1,-3 7,-21 101,6 0,-2 74,17-142,-24 244,11 111,18-405,-1 0,0 0,1 0,-1-1,1 1,0 0,0 0,0 0,0 0,0 0,1 0,-1-1,1 1,0 0,0 0,0-1,0 1,0 0,1-1,-1 1,1-1,0 0,0 0,-1 1,1-1,1 0,-1 0,0-1,0 1,2 1,32-45,-34 37,11-30,-1-1,-2 0,-1-1,-2 0,-2 0,0-14,1 2,-3 32,-1 10,-1 0,0 0,0 0,0 0,-1-1,0 1,0 0,-1 0,0 0,0 0,-1 0,0 0,-1-3,-17 44,-6 173,20-120,-12 172,12 76,6-323,-1-8,0 0,1 0,0 0,0 0,0-1,0 1,1 0,0 0,-1 0,1-1,1 1,-1 0,0-1,1 1,0-1,0 1,0-1,2 3,-2-7,0 1,-1-1,1 1,0-1,-1 1,1-1,0 0,-1 0,1 0,-1 0,1 0,-1 0,1-1,-1 1,0 0,0-1,0 1,0-1,0 1,0-1,0 1,0-1,0 0,-1 1,1-1,-1 0,1 0,-1 1,0-1,1-1,0 0,22-72,-3-2,-3 0,-3-1,-4 0,-1-42,0 23,-6 47,-1 0,-3-1,-2 1,-6-29,-5 34,14 44,0 0,0 1,-1-1,1 0,0 1,-1-1,1 0,0 1,-1-1,1 1,-1-1,1 0,-1 1,1-1,-1 1,1 0,-1-1,1 1,-1-1,0 1,1 0,-1-1,0 1,1 0,-1 0,0 0,0-1,1 1,-1 0,0 0,1 0,-1 0,0 0,0 0,1 0,-1 1,0-1,1 0,-1 0,0 1,1-1,-1 0,0 1,1-1,-1 0,1 1,-1-1,0 1,1-1,-1 1,1-1,-1 1,1-1,0 1,-1 0,1-1,0 1,-1 0,1 0,-6 11,0 1,0 1,2-1,0 1,0 0,1 0,1 0,0 0,1 1,1 2,-3 13,-21 283,16 184,4-220,4-277,-1 1,1-1,-1 1,1-1,0 1,-1-1,1 1,-1-1,1 1,0-1,0 1,-1-1,1 1,0 0,0-1,0 1,0-1,0 1,0 0,0-1,0 1,0 0,0-1,0 1,0 0,0-1,0 1,0-1,1 1,-1 0,0-1,1 1,-1-1,0 1,1-1,-1 1,0-1,1 1,-1-1,1 0,-1 1,1-1,-1 1,1-1,-1 0,1 1,0-1,-1 0,1 0,-1 0,1 1,0-1,-1 0,1 0,-1 0,1 0,0 0,-1 0,1 0,0 0,-1 0,1-1,-1 1,1 0,0 0,-1-1,9-16,-2 0,0-1,-1 0,-1 0,0 0,-1-1,-1 0,2-10,26-142,8-164,-35 232,-5 0,-4 0,-4 0,-5 1,-27-97,11 104,30 94,0 0,0 1,0-1,0 0,0 0,-1 0,1 1,0-1,0 0,-1 0,1 0,0 1,-1-1,1 0,-1 1,1-1,-1 0,1 1,-1-1,1 1,-1-1,0 1,1-1,-1 1,0-1,1 1,-1 0,0-1,0 1,1 0,-1-1,0 1,0 0,0 0,1 0,-1 0,0 0,0 0,0 0,1 0,-1 0,0 0,0 1,0-1,1 0,-1 0,0 1,0-1,1 0,-1 1,0-1,1 1,-1-1,0 1,1-1,-1 1,1 0,-1-1,1 1,-1 0,1-1,0 1,-1 0,1 0,0 0,-22 55,3 39,4 0,4 1,3 38,8-131,-6 263,13-1,21 99,-25-323,-1-5,1-1,2 1,1-1,2-1,7 18,-15-50,0 1,1-1,0 0,-1 0,1 0,0 0,0 0,0 0,0 0,0 0,1 0,-1-1,1 1,-1 0,1-1,0 1,-1-1,1 0,0 1,0-1,0 0,0 0,0 0,0 0,0-1,0 1,0-1,1 1,-1-1,0 0,0 1,0-1,1 0,-1-1,0 1,0 0,0-1,1 1,-1-1,0 0,0 1,0-1,0 0,0 0,0 0,0-1,0 1,-1 0,1-1,1 0,11-15,0 0,-1-1,-1-1,0 0,-2 0,0-1,-1 0,-1-1,2-10,-8 26,29-81,-3 0,-4-2,-3-1,-5 0,-3-1,-3-30,-5-25,-6 0,-15-92,-2 147,19 89,-1 1,0-1,-1 0,1 0,0 1,0-1,0 0,0 0,0 1,-1-1,1 0,0 1,-1-1,1 0,0 1,-1-1,1 1,-1-1,1 0,-1 1,1-1,-1 1,0 0,1-1,-1 1,1-1,-1 1,0 0,0-1,1 1,-1 0,0 0,1 0,-1-1,0 1,0 0,1 0,-1 0,0 0,0 0,1 1,-1-1,0 0,0 0,1 0,-1 1,0-1,1 0,-1 1,0-1,1 0,-1 1,1-1,-1 1,0-1,1 1,-1-1,1 1,0-1,-1 1,1 0,-1-1,1 1,0 0,-1-1,1 1,0 0,-21 52,8 6,2 1,3 1,1 35,2-30,-10 248,14 44,1-269,0-73,-1-9,0-1,1 0,-1 0,1 1,1-1,-1 0,1 0,0 0,1 1,-1-1,1 0,0 0,1-1,-1 1,1 0,0-1,1 0,-1 0,1 0,2 2,-4-6,-1 0,1 0,0-1,0 1,-1-1,1 0,0 1,0-1,0 0,0 0,0 0,0 0,-1 0,1-1,0 1,0-1,0 1,-1-1,1 1,0-1,0 0,-1 0,1 0,-1 0,1 0,-1 0,1-1,-1 1,0 0,0-1,1 1,-1-1,0 0,36-59,-8-12,-3-3,-3 0,-4-1,-2-1,-5 0,-2-2,5-101,-7 0,-10-47,2 186,-7-70,-4 93,0 47,-28 246,21 33,15 177,5-293,4-116,-7-74,1-1,0 1,0-1,0 1,0 0,0-1,0 1,0-1,0 1,0-1,0 1,0-1,1 1,-1-1,0 1,0-1,0 1,1-1,-1 1,0-1,0 0,1 1,-1-1,0 1,1-1,-1 0,1 1,-1-1,1 0,-1 0,0 1,1-1,-1 0,1 0,-1 1,1-1,-1 0,1 0,-1 0,1 0,-1 0,1 0,0 0,-1 0,1 0,-1 0,1 0,-1 0,1 0,-1-1,1 1,-1 0,1 0,-1-1,0 1,1 0,-1 0,1-1,-1 1,0 0,1-1,-1 1,1-1,-1 1,0 0,0-1,1 1,-1-1,21-35,3-26,-3-1,-2-1,0-17,-10 43,35-160,-8-2,-6-31,-2 4,-25 219,-3 19,-3 22,-28 256,8 153,2-104,28-280,-7-57,1 0,-1 0,0 0,1 0,-1 0,0 0,1 0,-1 0,1 0,0 0,-1 0,1 0,0 0,-1-1,1 1,0 0,0 0,0-1,0 1,0-1,0 1,0-1,0 1,0-1,0 1,0-1,0 0,0 0,0 1,0-1,0 0,0 0,0 0,1 0,-1-1,0 1,0 0,0 0,0 0,0-1,0 1,0-1,0 1,0-1,0 1,0-1,0 0,5-4,0 0,0-1,-1 1,0-1,0 0,-1-1,1 1,-1-1,-1 0,1 0,-1 0,1-5,2-1,33-84,-5 0,-4-2,-5-2,1-24,-5-5,-6-1,-5-12,1-5,-9 129,-7-68,-6 102,-33 280,16-25,7 231,21-490,13 54,-11-65,0-1,0 0,0 1,0-1,0 0,0 0,0-1,-1 1,1 0,0-1,-1 1,1-1,-1 1,0-1,1 1,-1-1,0 0,0 0,0 0,0 0,0 0,-1 0,1 0,0 0,-1-1,30-79,-3 0,-4-2,2-29,4-15,7-19,-6-2,2-85,-32 161,0 73,0 0,0 1,0-1,0 0,0 0,-1 1,1-1,0 0,0 1,0-1,0 0,-1 0,1 0,0 1,0-1,-1 0,1 0,0 0,0 1,-1-1,1 0,0 0,0 0,-1 0,1 0,0 0,-1 0,1 0,0 0,0 0,-1 0,1 0,0 0,-1 0,1 0,0 0,0 0,-1 0,1 0,0 0,-1 0,1 0,0-1,0 1,-1 0,1 0,0 0,0 0,-1-1,1 1,0 0,0-1,-10 35,-10 76,5 0,1 58,1 536,15-525,-2-172,4 47,-4-53,-1 0,2 0,-1 0,0 0,0 0,0-1,0 1,0 0,1 0,-1 0,0 0,1-1,-1 1,1 0,-1 0,1-1,-1 1,1 0,0-1,-1 1,1 0,0-1,-1 1,1-1,0 1,0-1,-1 0,1 1,0-1,0 0,0 1,0-1,0 0,-1 0,1 0,0 0,0 0,0 0,0 0,0 0,0 0,0 0,-1 0,1-1,0 1,0 0,0-1,0 1,0-1,6-4,-1-1,1 1,-1-2,0 1,0-1,0 0,-1 0,0-1,-1 1,0-1,0 0,1-5,-2 7,42-101,-5-2,-4-1,-6-2,9-74,-28 136,21-97,-7-2,-6-1,-6-7,-14 157,1 0,0 0,0 0,-1 0,1 0,0 0,0 0,-1 0,1 0,0 0,0 0,-1 0,1 0,0 0,0 0,-1-1,1 1,0 0,0 0,-8 35,-43 285,1 161,21-229,30-253,-1 0,1 0,-1 0,1 1,0-1,0 0,-1 1,1-1,0 0,0 1,-1-1,1 1,0-1,0 1,0 0,0-1,0 1,0 0,0-1,0 1,0 0,0 0,0 0,0 0,0 0,0 0,0 0,0 1,0-1,0 0,0 0,0 1,0-1,-1 1,1-1,0 1,0-1,0 1,0-1,-1 1,1 0,0-1,-1 1,1 0,0 0,-1 0,1-1,-1 1,1 0,-1 0,0 0,1 0,-1 0,0 0,1 0,-1 0,0 0,0 0,0 0,0 0,0 0,0 0,0 0,-1 0,1 0,0 0,0 0,-1 0,10-15,-1-1,0-1,-1 0,-1 0,0 0,-1 0,-1-1,0-6,2-1,132-549,-74 177,-63 373,-5 30,-6 41,-41 320,16 19,11-115,19-229,2-25,0 1,2-1,0 1,1 0,0-1,2 1,0 0,1-1,4 11,-7-28,0 0,0 0,0 0,0 0,1 0,-1 0,0 0,1 0,-1 0,1 0,-1 0,1 0,0 0,-1 0,1 0,0-1,-1 1,1 0,0 0,0-1,0 1,0 0,0-1,0 1,0-1,0 1,0-1,0 0,0 1,0-1,0 0,0 0,0 0,0 0,0 0,0 0,0 0,0 0,1 0,-1 0,0-1,0 1,0 0,0-1,0 1,0-1,0 1,0-1,-1 1,1-1,0 0,0 1,0-2,36-50,2-39,-4-2,14-69,-43 142,45-166,-8-2,-9-2,5-117,-36 241,-3 66,-1 0,0 0,1 0,-1 0,1 0,-1 0,0-1,1 1,-1 1,0-1,1 0,-1 0,0 0,1 0,-1 0,1 1,-1-1,0 0,1 0,-1 1,1-1,-1 0,1 1,-1-1,1 1,-1-1,1 1,0-1,-1 1,1-1,-1 1,1-1,0 1,0-1,-1 1,1 0,0-1,0 1,0-1,0 1,-1 0,1-1,0 1,0 0,0-1,0 1,1 0,-1-1,0 1,0-1,0 1,0 0,1-1,-1 1,0-1,1 1,-1 0,-21 104,4 2,0 68,4-38,1-32,-15 140,8 98,19-342,3 45,-3-45,0-1,0 1,0-1,0 1,0 0,0-1,0 1,0-1,0 1,0 0,1-1,-1 1,0-1,0 1,1-1,-1 1,0-1,1 1,-1-1,0 1,1-1,-1 1,1-1,-1 0,1 1,-1-1,1 0,-1 1,1-1,-1 0,1 0,-1 1,1-1,0 0,-1 0,1 0,-1 0,1 0,0 0,-1 0,1 0,-1 0,1 0,0 0,-1 0,1 0,-1-1,1 1,0 0,-1 0,1-1,-1 1,1 0,-1-1,1 1,-1 0,0-1,1 1,-1-1,1 1,-1-1,0 1,1-1,-1 1,0-1,1 1,-1-1,11-15,0-1,-1 0,-1-1,0 0,-1-1,-2 1,0-2,1-5,-5 19,87-287,44-269,-99 384,-50 227,-34 185,1 76,-21 107,60-372,-13 129,23-174,0 1,0-1,-1 1,1-1,0 1,0-1,-1 1,1-1,0 1,0-1,0 1,0 0,0-1,0 1,0-1,0 1,0-1,0 1,0 0,0-1,0 1,1-1,-1 1,0-1,0 1,0-1,1 1,-1-1,0 1,1-1,-1 1,1-1,-1 0,0 1,1-1,-1 0,1 1,-1-1,1 0,-1 1,1-1,-1 0,1 0,-1 0,1 0,-1 1,1-1,0 0,-1 0,1 0,-1 0,1 0,-1 0,1 0,0 0,-1-1,1 1,-1 0,1 0,-1 0,1-1,-1 1,1 0,23-32,92-258,-82 190,44-126,45-219,-83 228,-38 193,-15 57,-153 824,120-630,38-162,8-65,0 0,1-1,-1 1,0-1,1 1,-1 0,0-1,1 1,-1 0,0-1,1 1,-1 0,0 0,1-1,-1 1,1 0,-1 0,1 0,-1 0,0 0,1-1,-1 1,1 0,-1 0,1 0,-1 0,1 0,-1 0,1 0,-1 1,1-1,-1 0,0 0,1 0,-1 0,1 1,-1-1,1 0,-1 0,0 1,1-1,-1 0,0 0,1 1,-1-1,0 1,1-1,-1 0,0 1,0-1,0 1,1-1,-1 0,0 1,0-1,0 1,0-1,0 1,0-1,0 1,0-1,0 1,0-1,0 0,0 1,0-1,0 1,24-34,97-252,204-596,-297 807,-82 309,-137 586,168-674,35-130,7-40,11-33,-2-2,-3 0,7-26,19-47,235-543,-274 650,-12 24,0 0,1 1,-1-1,0 0,0 0,0 1,0-1,0 0,0 0,0 0,0 1,0-1,1 0,-1 0,0 0,0 0,0 0,0 1,1-1,-1 0,0 0,0 0,0 0,1 0,-1 0,0 0,0 1,0-1,1 0,-1 0,0 0,0 0,0 0,1 0,-1 0,-105 393,-90 253,175-558,20-89,0 1,1 0,-1 0,0-1,1 1,-1 0,0 0,1 0,-1-1,0 1,1 0,-1 0,1 0,-1 0,0 0,1 0,-1 0,0 0,1 0,-1 0,1 0,-1 0,0 0,1 0,-1 0,1 0,-1 1,0-1,1 0,-1 0,0 0,1 1,-1-1,0 0,1 0,-1 1,0-1,0 0,1 0,-1 1,0-1,0 0,1 1,-1-1,0 1,0-1,0 0,0 1,0-1,0 0,0 1,1-1,-1 1,0-1,0 0,-1 1,1-1,0 1,0-1,0 0,0 1,0-1,0 1,0-1,-1 0,1 1,22-27,102-209,-7-28,28-119,-129 338,28-63,-54 164,-173 613,115-455,65-187,3-28,1 1,-1-1,0 0,0 1,1-1,-1 0,0 0,1 1,-1-1,0 0,1 0,-1 1,0-1,1 0,-1 0,0 0,1 1,-1-1,1 0,-1 0,0 0,1 0,-1 0,1 0,-1 0,0 0,1 0,-1 0,1 0,-1 0,0 0,1-1,-1 1,0 0,1 0,-1 0,1 0,-1-1,0 1,1 0,-1 0,0-1,0 1,1 0,-1-1,0 1,0 0,1-1,-1 1,0 0,0-1,0 1,0 0,1-1,-1 1,0-1,0 1,0 0,0-1,0 1,0-1,0 1,0 0,0-1,0 1,0-1,0 1,-1 0,1-1,0 0,113-250,100-217,-145 353,-68 116,-1-1,1 1,0-1,-1 1,1 0,-1-1,1 1,0 0,-1-1,1 1,0 0,0-1,0 1,0 0,-1-1,1 1,0 0,0 0,0-1,0 1,0 0,1-1,-1 1,0 0,0-1,0 1,1 0,-1-1,0 1,1 0,-1-1,0 1,1 0,-1-1,1 1,-1-1,1 1,-1-1,1 1,0-1,-1 0,1 1,-1-1,1 0,0 1,-1-1,1 0,0 0,0 0,-1 1,1-1,0 0,-1 0,1 0,0 0,0 0,-1 0,1 0,0-1,-1 1,1 0,0 0,-1-1,1 1,0 0,-1-1,1 1,-95 377,23-130,65-222,6-25,1 0,-1 0,0 0,0 0,0 0,1 0,-1 0,0 0,0 0,1 0,-1 0,0 0,0 0,0 0,1 0,-1 0,0 0,0 0,0 0,1 0,-1 0,0 1,0-1,0 0,0 0,1 0,-1 0,0 0,0 0,0 1,0-1,0 0,1 0,-1 0,0 1,0-1,0 0,0 0,0 0,0 1,0-1,0 0,0 0,0 0,0 1,14-22,-14 21,189-391,-46 72,-125 297,-13 48,-29 109,-5-1,-39 104,-16 34,84-271,-1-1,1 0,-1 0,1 1,-1-1,1 0,-1 1,1-1,0 1,-1-1,1 1,0-1,-1 1,1-1,0 0,0 1,0 0,-1-1,1 1,0-1,0 1,0-1,0 1,0-1,0 1,0-1,0 1,0-1,0 1,0 0,0-1,0 1,1-1,-1 1,0-1,0 1,1-1,-1 1,0-1,0 1,1-1,-1 0,1 1,-1-1,0 1,1-1,-1 0,1 0,-1 1,1-1,-1 0,1 0,-1 1,1-1,-1 0,1 0,-1 0,1 0,0 0,51-112,34-102,-67 182,-16 48,-9 22,-2-1,-1 0,-2-1,-12 28,5-12,-55 151,58-161,16-48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0:01.94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228 359,'-1'-1,"0"0,0 0,-1-1,1 1,-1 0,1 0,-1 0,1 1,-1-1,1 0,-1 0,0 1,1-1,-1 1,0 0,0-1,1 1,-1 0,0 0,0 0,1 0,-1 0,0 1,0-1,1 0,-1 1,0 0,1-1,-1 1,0 0,1 0,-1 0,1-1,-1 2,1-1,0 0,-1 0,1 0,0 1,0-1,0 1,0-1,-1 2,-35 68,29-50,4-27,5-38,-1 31,2-165,-20 138,17 39,1 0,-1 1,1 0,-1-1,1 1,-1-1,0 1,1 0,-1-1,0 1,1 0,-1-1,0 1,1 0,-1 0,0 0,1 0,-1 0,0 0,0 0,1 0,-1 0,0 0,1 0,-1 0,0 0,0 1,1-1,-1 0,0 1,1-1,-1 0,1 1,-1-1,1 1,-1-1,0 1,1-1,-1 1,1-1,0 1,-1-1,1 1,-1 0,1-1,0 1,0 0,-1-1,1 1,0 0,0-1,0 1,0 0,0 0,0-1,0 1,0 0,-14 43,3 1,1 0,2 0,1 11,1-5,-4 173,10-222,-1-1,1 0,0 1,0-1,0 0,0 1,0-1,0 1,0-1,0 0,0 1,1-1,-1 0,1 1,-1-1,1 0,-1 1,1-1,0 0,0 0,-1 0,1 0,0 0,0 0,0 0,0 0,0 0,0 0,1 0,-1-1,0 1,0 0,1-1,-1 1,0-1,1 0,-1 1,0-1,1 0,-1 0,0 0,1 0,-1 0,1 0,-1 0,0 0,1 0,-1-1,0 1,1-1,-1 1,0-1,1 1,-1-1,0 0,0 1,0-1,0 0,0 0,0 0,0 0,0 0,0 0,0 0,0-1,0 1,9-18,0 0,0 0,-2-1,-1 0,0-1,1-10,-3 13,36-143,-50 207,2 1,2 0,2 0,3 40,0-57,0 842,0-870,-1 9,0 0,1 0,0 0,1 0,0 0,1 0,0 0,1 0,0-1,1 1,0-1,0 0,1 0,0 0,1 0,-5-9,0 0,0-1,0 1,0 0,1 0,-1 0,0-1,0 1,0 0,1-1,-1 1,0-1,1 0,-1 1,0-1,1 0,-1 0,0 0,1 0,-1 0,0 0,1 0,-1 0,0 0,1-1,-1 1,0-1,1 1,-1-1,0 1,0-1,0 0,1 0,-1 1,0-1,0 0,0 0,0 0,0 0,-1 0,2-1,29-49,-17 0,-1 0,-3-1,-2 0,-3 0,-1 0,-3-1,-4-28,3 69,0 4,1-8,-1-1,0 0,-1 0,-1 0,0 1,-1-1,-1 1,-1-1,0 1,-1 1,-1-1,0 1,6 13,0 0,0 0,-1 1,1-1,-1 0,1 1,-1-1,1 1,-1 0,0 0,0-1,1 1,-1 0,0 0,0 1,0-1,0 0,0 1,0-1,-1 1,1 0,0-1,0 1,0 0,0 0,0 1,0-1,-1 0,1 1,0-1,0 1,0 0,0 0,0-1,1 1,-1 0,0 1,0-1,0 0,1 1,-1-1,1 0,-1 1,1 0,0-1,-1 1,1 0,0 0,0 0,0 0,-11 22,0 0,2 0,1 1,1 0,1 1,-2 17,2-15,-30 140,6 2,9 0,2 70,28-136,-8-102,0 0,1 0,-1 0,0 0,1 0,0 0,-1 0,1 0,0 0,0-1,0 1,0 0,1 0,-1-1,0 1,1-1,-1 1,1-1,-1 1,1-1,0 0,0 0,-1 0,1 0,0 0,0 0,0-1,0 1,0-1,0 1,0-1,0 0,0 1,0-1,0 0,0-1,1 1,-1 0,0-1,0 1,0-1,0 1,0-1,-1 0,1 0,1 0,8-7,-1 0,1-1,-2 0,1 0,-1-1,-1-1,0 1,0-1,-1-1,-1 1,1-1,-2 0,2-5,10-24,-1 0,-3-1,-1-1,-2 0,-2-1,0-20,-6 54,-1 0,0 0,-1 0,0 0,-1 0,0 0,-1 0,0 0,0 1,-1-1,0 1,-1-1,0 1,3 7,1 1,-1 0,1 0,-1 0,1 0,-1 0,0 0,1 0,-1 1,0-1,0 0,0 0,0 0,0 1,0-1,0 1,0-1,0 0,0 1,0 0,0-1,0 1,0 0,-1-1,1 1,0 0,0 0,0 0,0 0,-1 0,1 0,0 1,0-1,0 0,0 0,0 1,-1-1,1 1,0-1,0 1,0 0,0-1,0 1,1 0,-1 0,0-1,0 1,0 0,1 0,-1 0,0 0,0 1,-29 58,15 9,2 2,3-1,1 63,2-38,-27 362,30-319,5-136,-1 0,0 0,1-1,0 1,-1 0,1-1,0 1,0 0,0-1,0 1,0-1,0 0,0 1,1-1,-1 0,0 0,1 0,-1 1,1-1,-1-1,1 1,0 0,-1 0,1-1,0 1,0-1,-1 1,1-1,0 0,0 0,0 1,-1-1,1-1,0 1,0 0,0 0,-1-1,1 1,0-1,0 1,-1-1,1 0,0 0,-1 0,1 0,-1 0,1 0,-1 0,0 0,1 0,-1-1,0 1,0-1,0 1,0-1,0 1,0-1,0 1,-1-1,1 0,11-19,-1 0,-1-1,-1 0,-1-1,-1 0,-2 0,0-1,0-4,1 0,15-62,-5 1,-3-2,-4 0,-5 0,-4-32,-11 75,11 47,0 0,0 0,0 1,-1-1,1 0,0 0,-1 0,1 1,-1-1,1 0,-1 0,1 1,-1-1,1 1,-1-1,0 0,1 1,-1-1,0 1,1-1,-1 1,0 0,0-1,0 1,1 0,-1-1,0 1,0 0,0 0,0 0,0 0,1 0,-1 0,0 0,0 0,0 0,0 0,0 0,1 1,-1-1,0 0,0 0,0 1,1-1,-1 1,0-1,0 1,1-1,-1 1,0 0,-3 4,0 1,0 0,0 0,1 0,0 0,0 1,0-1,1 1,0-1,1 1,-1 0,1 6,-3 3,-38 347,39-331,-6 64,4 1,6 51,14-93,-14-54,-1 0,0 0,1 0,-1 0,1 0,-1 0,1 0,0 0,-1 0,1 0,0 0,0 0,0-1,0 1,-1 0,1-1,0 1,0-1,0 1,0-1,0 1,1-1,-1 0,0 1,0-1,0 0,0 0,0 0,0 0,0 0,1 0,-1 0,0 0,0 0,0-1,0 1,0 0,0-1,0 1,0-1,0 1,0-1,0 0,0 1,0-1,0 0,0 1,0-2,7-7,-1-2,1 1,-2-1,0 0,0 0,-1 0,0-1,-1 0,2-7,-2 7,20-70,-4-1,-4 0,1-38,-9 69,-1 9,-1 0,-2-1,-2 0,-2 0,-6-42,6 85,0 1,1-1,-1 0,0 1,1-1,-1 1,0-1,0 0,0 1,0-1,1 0,-1 1,0-1,0 1,0-1,-1 0,1 1,0-1,0 0,0 1,0-1,0 1,-1-1,1 0,0 1,-1-1,1 1,0-1,-1 1,1-1,-1 1,1-1,-1 1,1-1,-1 1,1 0,-1-1,1 1,-1 0,1-1,-1 1,0 0,1 0,-1 0,1-1,-1 1,0 0,1 0,-1 0,0 0,1 0,-1 0,0 0,1 0,-1 1,1-1,-1 0,0 0,1 0,-1 1,1-1,-1 0,1 1,-1-1,0 1,-21 43,-12 76,6 2,1 26,17-92,-108 543,114-575,27-47,20-66,-5-1,-4-2,10-50,-12 39,-9 30,-4-1,-4 0,-2-1,-2-22,-9 79,-1 0,-1 1,0-1,-1 0,-1 1,-1-1,0 1,-2 0,-3-11,8 27,0 0,-1-1,1 1,0-1,-1 1,1-1,-1 1,0 0,1 0,-1-1,0 1,0 0,0 0,0 0,0 0,0 0,0 0,0 0,0 0,0 0,0 0,-1 1,1-1,0 0,-1 1,1-1,0 1,-1-1,1 1,-1 0,1 0,-1 0,1 0,-1 0,1 0,0 0,-1 0,1 0,-1 1,1-1,-1 1,1-1,0 1,-1-1,1 1,0 0,0 0,-1-1,1 1,0 0,0 0,0 0,0 0,0 1,0-1,1 0,-1 0,0 0,0 1,1-1,-1 0,1 1,-1-1,1 1,0-1,0 1,-1-1,1 0,0 2,-13 44,1 0,3 1,2 0,1 1,3 47,-1 508,12-539,-8-64,0 0,0-1,0 1,1 0,-1 0,0 0,1 0,-1 0,1 0,-1 0,1-1,-1 1,1 0,0 0,-1-1,1 1,0 0,-1-1,1 1,0-1,0 1,0-1,0 1,-1-1,1 1,0-1,0 0,0 0,0 1,0-1,0 0,0 0,0 0,0 0,0 0,0 0,0-1,0 1,0 0,0 0,0-1,-1 1,1 0,0-1,0 1,0-1,0 1,-1-1,1 1,0-1,0 0,-1 1,1-1,0 0,-1 0,1 1,-1-1,1 0,-1 0,0 0,1 0,-1 0,0 0,15-19,-1 0,-2-1,0 0,-1-1,-1 0,6-21,100-363,-89 294,-5-2,-5 0,-6-1,-2-59,-12-74,-6 210,8 37,1 1,-1 0,1 0,-1-1,1 1,-1 0,1 0,-1 0,1 0,-1 0,0 0,1 0,-1 0,1 0,-1 0,1 0,-1 0,0 0,1 0,-1 0,1 1,-1-1,1 0,-1 0,1 1,-1-1,1 0,-1 1,1-1,0 0,-1 1,1-1,-1 1,1-1,0 1,0-1,-1 0,1 1,0 0,0-1,-1 1,1-1,0 1,0-1,0 1,0-1,0 1,0 0,0-1,0 1,0-1,0 1,0-1,0 1,0-1,0 1,1-1,-1 1,0 0,-16 57,3 0,2 2,3-1,2 1,3 31,-4 19,-38 572,45-558,0-123,0 0,1 0,-1 0,0-1,1 1,-1 0,0 0,1 0,-1-1,1 1,0 0,-1 0,1-1,0 1,-1-1,1 1,0 0,-1-1,1 0,0 1,0-1,0 1,0-1,-1 0,1 1,0-1,0 0,0 0,0 0,0 0,0 0,0 0,0 0,0 0,0 0,-1 0,1-1,0 1,0 0,0 0,0-1,0 1,-1-1,1 1,0-1,0 1,-1-1,1 1,0-1,-1 0,1 1,0-1,37-39,-21 12,0-1,-2 0,-1-1,-2-1,-1 0,6-29,3-3,18-48,-6-2,-4-1,-5-1,-5-1,-5-1,-6 0,-5-60,-4 146,2-10,-3-1,-2 2,-1-1,-2 0,-7-19,15 57,0 1,-1 0,1 0,0 0,-1 0,1 0,-1-1,0 1,1 0,-1 0,0 0,0 1,-1-1,1 0,0 0,0 1,-1-1,1 0,-1 1,0 0,1-1,-1 1,0 0,0 0,0 0,0 0,0 0,0 0,0 0,0 1,0-1,0 1,0 0,-1 0,1-1,0 1,0 0,0 1,0-1,-1 0,1 1,-1 0,-3 7,0 1,0-1,1 2,0-1,0 0,1 1,1 0,-1 0,2 0,-1 0,1 1,1 5,-4 5,-25 174,8 1,9 1,8 0,11 25,-6-172,0-34,-1-12,0 0,1 1,0-1,0 0,0 1,0-1,1 0,-1 1,1-1,0 0,0 0,1 0,-1 0,1 0,0 0,0 0,1 0,1 2,-2-6,1 0,-1 0,0-1,1 1,-1-1,0 0,0 0,1 0,-1 0,0 0,0 0,0 0,0-1,-1 1,1-1,0 1,0-1,-1 0,1 0,-1 1,0-1,1 0,-1 0,0-1,0 1,0 0,-1 0,1 0,0-1,-1 0,2-1,25-56,-3-2,-3-1,-3 0,-2-1,1-26,-7 41,20-105,-6-1,-7-1,-7 0,-7-1,-9-48,4 163,-2 0,-1 0,-3 1,-1-1,-10-24,19 64,0 0,0 0,0-1,-1 1,1 0,-1 0,0 0,0 0,1 0,-1 0,-1 0,1 0,0 0,0 0,-1 0,1 1,-1-1,1 1,-1-1,0 1,0-1,0 1,1 0,-1 0,0 0,0 0,-1 0,1 1,0-1,0 0,0 1,0 0,-1-1,1 1,0 0,0 0,-1 1,1-1,0 0,0 1,0-1,-1 1,1 0,0-1,0 1,0 0,0 0,0 1,0-1,1 0,-1 1,-1 0,-13 20,0 2,2 0,0 0,2 1,1 1,0 0,2 1,-3 17,12-43,-153 533,142-469,28-79,38-111,-5-3,27-113,-63 191,-2-1,-3 0,-1-1,-3 0,-2-1,-2 1,-4-15,-28-12,29 78,1 0,0-1,-1 1,1 0,-1 0,1 0,-1 0,1 0,-1 0,0 1,0-1,1 0,-1 1,0 0,0-1,1 1,-1 0,0 0,0 0,0 0,0 0,1 0,-1 1,0-1,0 0,0 1,1 0,-1-1,0 1,1 0,-1 0,1 0,-1 0,1 0,-1 0,1 0,0 1,-1-1,1 0,0 1,0-1,0 1,0 0,0 0,-20 28,1 2,1 1,2 0,1 1,2 1,-6 26,-18 58,5 2,6 1,-7 84,21-13,13-192,-1 0,1 0,0 0,-1 0,1 0,0 0,0 0,0 1,0-1,0 0,0 0,0 0,0 0,0 0,0 0,0 0,1 0,-1 0,0 0,1 0,-1 0,1 0,-1 0,1 0,0 0,-1-1,1 1,0 0,0 0,-1-1,1 1,0 0,0-1,0 1,0-1,0 1,0-1,0 1,0-1,0 0,0 0,0 1,0-1,0 0,0 0,0 0,0 0,0 0,0 0,0 0,1-1,-1 1,0 0,0 0,0-1,0 1,0-1,-1 1,2-1,7-11,-1 0,0 0,-1-1,-1 0,0 0,0 0,-1-1,1-8,2-2,107-367,-103 343,-2 1,-2-1,-3-1,-1 1,-2-1,-3 0,-4-24,-29-22,33 92,0 1,-1 0,1 0,-1 0,1 0,-1 0,0 0,0 1,1-1,-1 1,-1-1,1 1,0 0,0-1,0 1,-1 0,1 1,0-1,-1 0,1 1,-1-1,1 1,-1 0,1-1,-1 1,1 1,-1-1,1 0,-1 1,1-1,-1 1,1-1,0 1,-1 0,1 0,0 1,0-1,0 0,-1 1,-8 8,1 0,0 2,0-1,1 1,1 0,0 1,0 0,1 0,1 1,0 0,1 0,1 0,-1 7,-3 2,-28 92,5 2,6 2,4 0,6 1,-6 26,20-145,0 0,1 1,-1-1,1 0,-1 0,1 1,-1-1,1 1,0-1,0 0,0 1,0-1,0 1,0-1,0 0,0 1,0-1,1 1,-1-1,0 0,1 1,-1-1,1 0,0 0,-1 1,1-1,0 0,0 0,0 0,0 0,0 0,0 0,0 0,0 0,0 0,0-1,1 1,-1 0,0-1,0 1,1-1,-1 1,0-1,1 0,-1 0,1 1,-1-1,0 0,1 0,-1 0,1 0,-1-1,0 1,1 0,-1-1,1 1,-1-1,0 1,9-9,-1-1,0 0,-1-1,0 1,-1-2,0 1,-1-1,0 0,-1 0,0 0,-1-1,1-4,-2 7,35-99,-5 0,-5-3,-2-16,-22 106,-1-1,-2 1,0-1,-1 1,-1-1,-1 0,-1 1,-1 0,-1 0,-1 0,-1 1,-4-8,10 27,1-1,-1 0,0 0,0 1,0-1,0 1,-1-1,1 1,-1-1,1 1,-1 0,0 0,0 0,0 0,0 0,0 0,0 0,-1 1,1-1,0 1,-1 0,1-1,-1 1,0 0,1 1,-1-1,0 0,0 1,1-1,-1 1,0 0,0 0,0 0,0 1,1-1,-1 0,0 1,0 0,1 0,-1 0,1 0,-1 0,0 0,1 1,0-1,-1 1,1 0,0 0,0-1,0 1,0 1,0-1,1 0,-16 23,1 1,1 1,1 0,2 1,1 0,1 1,-5 24,-5 20,4 1,2 0,4 1,3 0,4 0,5 62,-3-132,1-1,0 1,0 0,0 0,1 0,-1-1,1 1,0 0,1-1,-1 1,1-1,0 1,0-1,0 0,0 0,1 0,0 0,0 0,0 0,0-1,1 1,-1-1,1 0,0 0,0-1,0 1,0-1,1 0,-1 0,0 0,1 0,0-1,-1 0,1 0,0 0,-1 0,1-1,3 0,7-6,0 0,-1-1,0 0,0-2,0 1,-1-2,0 0,-1 0,0-1,-1-1,0 0,-6 7,23-19,-2-2,-1 0,-1-2,-1-1,-2-1,-1 0,-1-2,-2 0,-1-1,-2-1,-1 0,-1-1,-2 0,-2-1,-1 0,-2 0,-1 0,-2-6,-2 25,-2-1,0 0,-1 1,-1-1,-1 1,0 0,-1 0,-6-11,12 27,-1-1,0 1,1-1,-1 1,0 0,0-1,0 1,0 0,0 0,0-1,0 1,0 0,-1 0,1 0,0 0,-1 1,1-1,-1 0,1 1,-1-1,1 0,-1 1,1 0,-1-1,1 1,-1 0,0 0,1 0,-1 0,0 0,1 0,-1 0,1 1,-1-1,1 1,-1-1,1 1,-1-1,1 1,-1 0,1 0,-1 0,1 0,0 0,0 0,0 0,-1 0,1 0,0 0,0 1,1-1,-1 0,-1 2,-7 16,1 0,0 0,1 0,1 1,1 0,1 0,1 0,1 1,0 4,2-24,-10 131,6 1,6 7,0-45,-2-83,-1-5,0 0,1 1,0-1,1 0,0 0,0 0,0 0,1 0,0 0,0 0,0 0,1-1,0 1,1-1,0 0,-1-5,-1 0,1-1,0 1,0-1,0 0,0 0,0 0,0 0,0 0,0-1,0 1,-1-1,1 0,0 0,0 0,0 0,-1 0,1-1,-1 1,1-1,-1 0,0 0,1 0,-1 0,0 0,0 0,-1 0,1-1,0 1,-1-1,1 1,-1-1,1-1,38-60,-2-3,-3-1,-3-1,-3-2,13-52,-24 74,-3 7,6-8,-3-1,-3 0,-1-1,-3-1,-2 0,1-33,-10 85,1 1,-1-1,1 0,-1 1,1-1,-1 0,1 1,-1-1,0 0,1 1,-1-1,0 0,0 0,1 0,-1 1,0-1,0 0,0 0,0 1,0-1,0 0,0 0,0 0,-1 1,1-1,0 0,0 0,-1 1,1-1,0 0,-1 0,1 1,0-1,-1 0,1 1,-1-1,0 1,1-1,-1 1,1-1,-1 1,0-1,1 1,-1-1,0 1,0 0,1 0,-1-1,0 1,0 0,1 0,-1 0,0 0,0 0,0 0,1 0,-1 0,0 0,0 0,0 0,1 0,-1 0,0 1,0-1,1 0,-1 1,-43 105,36-78,-30 95,-13 35,8 1,6 3,-3 69,39-223,0-4,0 1,0-1,1 1,-1-1,1 0,0 1,1-1,-1 1,1-1,-1 0,1 1,1-1,-1 0,1 0,-1 1,1-1,0-1,1 2,-1-5,-1 1,1-1,0 1,0-1,0 0,-1 0,1 0,0 0,0 0,0 0,0 0,-1-1,1 1,0-1,0 1,0-1,-1 0,1 0,0 1,-1-1,1 0,-1 0,1-1,-1 1,0 0,1 0,-1-1,0 1,0-1,0 1,0-1,1-1,0 1,27-34,-1-2,-2 0,-1-2,-3-1,9-22,-25 51,21-40,63-127,42-122,-106 204,-26 97,-1 0,1 0,0 0,0 0,0 0,-1 0,1 0,0 0,0 1,0-1,-1 0,1 0,0 0,0 0,-1 0,1 0,0 0,0 0,-1-1,1 1,0 0,0 0,0 0,-1 0,1 0,0 0,0 0,0 0,-1-1,1 1,0 0,0 0,0 0,0 0,0-1,-1 1,1 0,0 0,0 0,0-1,0 1,0 0,0 0,0 0,0-1,0 1,0 0,0 0,0 0,0-1,-13 23,-58 148,7 4,8 1,-12 90,41-162,1 28,26-131,0 1,-1-1,1 1,0-1,0 1,0 0,-1-1,1 1,0-1,0 1,0 0,0-1,0 1,0 0,0-1,0 1,0-1,1 1,-1 0,0-1,0 1,0-1,1 1,-1 0,0-1,1 1,-1-1,0 1,1-1,-1 0,1 1,-1-1,1 1,-1-1,1 0,-1 1,1-1,-1 0,1 1,0-1,-1 0,1 0,-1 0,1 0,0 0,-1 1,1-1,-1 0,1 0,0-1,-1 1,1 0,0 0,-1 0,1 0,-1 0,1-1,0 1,-1 0,1 0,-1-1,1 1,-1 0,1-1,31-29,-32 29,60-76,-4-3,-3-3,-4-1,16-45,1-6,-6-2,26-99,-83 227,3-7,0-1,-1-1,-1 1,0-1,-2 1,0-1,-1 0,0-9,-2 26,1 0,0 0,-1 0,1 0,0 0,-1 0,1 0,-1 0,0 1,1-1,-1 0,0 0,0 0,1 0,-1 1,0-1,0 0,0 1,0-1,0 1,0-1,0 1,0 0,0-1,0 1,0 0,0-1,0 1,0 0,0 0,0 0,0 0,-1 0,1 0,0 1,0-1,0 0,0 0,0 1,0-1,0 1,0-1,0 1,0-1,0 1,0 0,1-1,-1 1,0 0,0-1,1 1,-1 0,0 0,1 0,-1 0,1 0,-1 0,1 0,-1 0,1 0,0 0,-1 0,1 0,0 0,0 1,-23 37,3 1,0 1,3 0,-3 15,3-10,-212 609,223-634,-9 79,15-99,-1 0,1 0,1 0,-1 0,0-1,0 1,0 0,0 0,1 0,-1 0,0 0,1 0,-1 0,1-1,-1 1,1 0,-1 0,1-1,-1 1,1 0,0-1,-1 1,1 0,0-1,0 1,-1-1,1 1,0-1,0 0,0 1,0-1,0 0,0 0,0 1,-1-1,1 0,0 0,0 0,0 0,0 0,0 0,0-1,0 1,0 0,0 0,0-1,-1 1,1 0,0-1,0 1,0-1,0 1,40-35,-3-15,-1-2,-4-1,19-39,-18 32,95-188,46-78,-213 397,4 1,2 2,-3 20,-38 90,30-88,5 2,-8 38,38-74,10-62,-1 0,1 1,0-1,-1 0,1 0,0 0,-1 0,1 0,0-1,-1 1,1 0,-1-1,1 1,0-1,-1 0,1 1,-1-1,1 0,-1 0,0 0,1 0,-1 0,0 0,0-1,0 1,0 0,0-1,0 1,0 0,0-1,0 1,-1-1,1 0,-1 1,1-2,0 1,197-309,107-191,-196 320,-109 176,-15 26,-33 62,3 1,-24 65,21-44,-197 445,178-385,62-130,5-34,0 0,0 1,0-1,-1 1,1-1,0 1,0-1,0 1,1-1,-1 0,0 1,0-1,0 1,0-1,0 1,0-1,1 0,-1 1,0-1,0 0,1 1,-1-1,0 1,0-1,1 0,-1 0,0 1,1-1,-1 0,1 0,-1 1,0-1,1 0,-1 0,1 0,-1 0,0 1,1-1,-1 0,1 0,-1 0,1 0,-1 0,1 0,-1 0,0 0,1 0,-1-1,1 1,-1 0,1 0,-1 0,0 0,1-1,-1 1,0 0,1 0,-1-1,0 1,1 0,-1-1,0 1,1 0,-1-1,0 1,0 0,1-1,-1 1,94-117,357-550,-276 402,-216 349,-75 150,-17 76,23-53,86-188,25-69,-1 1,0 0,0 0,1-1,-1 1,1 0,-1 0,1-1,-1 1,1 0,-1-1,1 1,-1-1,1 1,0-1,-1 1,1-1,0 1,0-1,-1 1,1-1,0 0,0 0,-1 1,1-1,0 0,0 0,0 0,0 0,-1 0,1 0,0 0,0 0,0 0,0 0,-1-1,1 1,0 0,0 0,0-1,-1 1,1-1,0 1,-1-1,1 1,0-1,-1 1,1-1,-1 1,1-1,0 0,-1 1,0-1,1 0,-1 0,1 1,-1-1,0 0,0 0,1 1,-1-1,0 0,0 0,0 0,37-40,-2-2,-1-1,-3-2,20-38,-13 22,439-678,-333 486,-224 409,-110 189,15 9,11 16,152-314,23-54,-3-6,1-2,-1 1,0-1,0 0,-1-1,1 0,-2 0,1 0,4-9,1 0,369-538,-95 130,-352 569,-80 173,-65 129,159-324,72-135,53-92,-4-2,-4-4,8-31,10-14,173-308,-251 446,-31 52,-114 241,94-173,-194 479,218-508,22-72,1 0,-1 0,0 0,1-1,-1 1,1 0,-1 0,1 0,-1-1,1 1,0 0,-1-1,1 1,0-1,0 1,-1 0,1-1,0 0,0 1,0-1,-1 1,1-1,0 0,0 0,0 0,0 1,0-1,0 0,0 0,0 0,0 0,0 0,0-1,-1 1,1 0,0 0,0-1,0 1,0 0,0-1,-1 1,1-1,0 1,0-1,-1 1,1-1,0 0,-1 1,1-1,0 0,-1 0,1 1,-1-1,1 0,-1 0,0 0,1 0,-1 1,0-1,0 0,1 0,-1-1,43-49,-2-2,-3-1,-1-2,-3-3,35-53,81-112,84-86,-160 219,-74 92,0-1,0 0,-1 0,1 1,0-1,0 0,0 0,0 1,0-1,0 0,0 1,0-1,0 0,0 0,0 1,0-1,1 0,-1 0,0 1,0-1,0 0,0 0,0 0,0 1,1-1,-1 0,0 0,0 0,0 1,0-1,1 0,-1 0,0 0,0 0,1 0,-1 1,0-1,0 0,0 0,1 0,-1 0,0 0,1 0,-1 0,0 0,0 0,1 0,-1 0,0 0,0 0,1 0,-1 0,0 0,0 0,1 0,-1-1,-7 29,-223 525,54-102,167-385,22-66,-3-7,-1-1,0 0,0-1,0 0,-2 0,1-1,-1 1,6-11,2-2,481-730,-362 574,-134 179,0-1,0 1,0-1,0 1,0-1,0 1,0-1,0 1,0-1,0 1,1-1,-1 1,0-1,0 1,0-1,1 1,-1-1,0 1,0-1,1 0,-1 1,0-1,1 1,-1-1,1 0,-1 1,0-1,1 0,-1 0,1 1,-1-1,1 0,-1 0,1 0,-1 1,1-1,-1 0,1 0,-1 0,1 0,-1 0,1 0,-1 0,1 0,-148 342,-1 105,61-220,86-227,0 1,0 0,1-1,-1 1,0 0,0 0,1 0,-1 0,1 0,-1-1,1 1,-1 0,1 0,-1 0,1 0,0 0,0 1,-1-1,1 0,0 0,0 0,0 0,0 0,0 0,0 0,1 0,-1 0,0 0,0 0,1 0,-1 0,1 0,-1 0,1 0,-1 0,1 0,0 0,-1 0,1-1,0 1,0 0,-1 0,1-1,0 1,0-1,0 1,0-1,0 1,0-1,0 1,0-1,0 0,0 0,0 1,0-1,0 0,1 0,11-8,0-1,-1 0,0-1,-1 0,0-1,0 0,-1-1,0 0,-1-1,6-12,5-2,360-529,-274 358,-192 414,-86 189,166-393,-20 37,3 0,1 1,3 1,-6 29,24-46,28-37,-8-13,-1-1,0 0,-1-2,-1 0,-1-1,-1-1,3-7,15-18,73-111,-8-4,42-99,-13 34,-110 205,-35 95,3-28,-92 261,14 4,12 16,76-301,1-6,1 0,1 1,0-1,2 1,0-1,2 14,-1-33,-1 0,1 0,0 0,0 0,0 0,0 0,0-1,0 1,0 0,0 0,0 0,0 0,0 0,1 0,-1 0,0 0,1 0,-1 0,1 0,-1-1,1 1,-1 0,1 0,0 0,-1-1,1 1,0 0,0-1,-1 1,1-1,0 1,0-1,0 1,0-1,0 0,-1 1,1-1,0 0,0 0,0 1,0-1,0 0,0 0,0 0,0 0,0-1,0 1,0 0,0 0,0 0,0-1,0 1,0-1,0 1,0-1,41-39,113-208,-116 178,74-140,36-108,-93 183,-73 197,-125 467,6 28,133-544,2-9,-1 1,1-1,-1 1,1 0,1 0,-1 0,1 0,0 0,0 0,0-1,0 1,1 0,0 0,0 0,1-1,-1 1,1 0,0-1,0-3,0-1,0-1,0 1,0 0,0 0,0-1,0 1,0-1,0 0,0 0,0 1,0-1,0-1,0 1,-1 0,1 0,-1 0,1-1,-1 1,1-1,-1 0,0 1,1-1,-1 0,0 1,0-1,0 0,1-1,37-50,-2-2,-3-2,14-32,5-8,15-45,-68 143,1-1,-1 1,0-1,1 1,-1-1,0 0,1 1,-1-1,1 0,-1 1,1-1,-1 0,1 0,-1 1,1-1,-1 0,1 0,-1 0,1 0,-1 0,1 0,-1 0,1 0,0 0,-1 0,1 0,-1 0,1 0,-1 0,1 0,-1-1,1 1,-1 0,1 0,-1-1,1 1,-1 0,1 0,-1-1,0 1,1-1,-1 1,1 0,-1-1,0 1,0-1,1 1,-1-1,0 1,0-1,1 1,-1-1,0 1,0-1,0 1,0-1,0 0,0 1,0-1,0 1,0-1,0 1,0-1,0 1,0-1,-1 0,6 47,-36 281,-72 412,71-550,35-154,-3-35,0 1,1-1,-1 1,0-1,1 1,-1-1,0 1,1-1,-1 0,0 1,1-1,-1 0,1 1,-1-1,1 0,-1 1,1-1,-1 0,1 0,-1 0,1 1,-1-1,1 0,-1 0,1 0,-1 0,1 0,-1 0,1 0,-1 0,1 0,-1 0,1 0,-1-1,1 1,0 0,-1 0,0 0,1-1,-1 1,1 0,-1-1,1 1,-1 0,1-1,-1 1,0 0,1-1,-1 1,0-1,1 1,-1-1,0 1,0-1,0 1,1-1,16-20,0-1,-2 0,-1-1,0 0,-2-1,4-11,8-13,165-307,142-293,-233 443,-98 205,0 0,0 0,1 1,-1-1,0 0,0 0,1 0,-1 0,0 0,0 0,1 0,-1 0,0 0,1 0,-1 0,0 0,0 0,1 0,-1 0,0 0,1 0,-1 0,0 0,0 0,1 0,-1 0,0 0,0-1,1 1,-1 0,0 0,0 0,0 0,1-1,-9 34,-199 540,108-317,-129 372,218-599,3-11,1-1,1 0,1 1,0 0,1 0,1 1,1 5,0-24,1 0,0 1,0-1,0 1,-1-1,1 1,0-1,0 1,0-1,0 1,0-1,0 1,0 0,0-1,0 1,0-1,0 1,1-1,-1 1,0-1,0 0,0 1,1-1,-1 1,0-1,0 1,1-1,-1 0,0 1,1-1,-1 1,1-1,-1 0,0 0,1 1,-1-1,1 0,-1 0,1 1,-1-1,1 0,-1 0,1 0,-1 0,1 0,-1 0,1 0,-1 0,1 0,-1 0,1 0,-1 0,1 0,-1 0,1 0,-1-1,1 1,-1 0,1 0,-1 0,1-1,-1 1,0 0,1-1,-1 1,27-28,21-47,-2-1,-5-2,4-16,-25 53,147-320,39-149,-115 266,-131 305,-438 851,201-439,234-420,43-52,-1-1,1 0,-1 0,1 0,0 0,-1 0,1 0,-1 0,1 0,-1 0,1 0,0-1,-1 1,1 0,-1 0,1 0,0 0,-1-1,1 1,0 0,-1 0,1 0,0-1,-1 1,1 0,0-1,0 1,-1 0,1-1,0 1,0 0,0-1,-1 1,1 0,0-1,0 1,0-1,0 1,0 0,0-1,0 1,0-1,0 1,0-1,0 1,0 0,0-1,0 1,0-1,0 1,1 0,-1-1,0 1,0 0,0-1,1 1,-1 0,0-1,0 1,1 0,-1-1,0 1,1 0,-1-1,70-246,-43 160,23-62,-6-3,-7-1,-7-1,-6-2,-1-85,-23 229,1 8,0 0,-1 0,1 0,-1 0,0 0,-1 0,1 0,-1 0,1 0,-1 1,0-1,0 0,-1 0,1 1,-1-1,0 1,0-1,0 1,0 0,-1-1,-33 24,11 13,1 1,2 1,1 1,2 1,-13 37,18-44,-225 569,56-127,151-386,33-78,11-32,-7 14,65-130,-6-2,-6-3,-7-3,-6-1,9-75,-39 158,-4 0,-2-1,-4 0,-2-1,-3 1,-5-18,5 79,0 0,-1 1,1-1,-1 0,-1 1,1-1,-1 1,0-1,0 1,0 0,-1 0,0 0,0 0,0 0,-1 1,1-1,-1 1,0 0,-4-3,5 7,1 0,-1 0,0 1,1-1,-1 0,0 1,1 0,-1 0,1 0,-1 0,1 0,-1 0,1 0,0 1,-1-1,1 1,0 0,0 0,0 0,1 0,-1 0,0 0,1 0,-1 0,1 1,0-1,-1 1,1-1,1 1,-1-1,0 1,1-2,-28 57,2 2,3 1,3 1,-4 28,11-45,-300 1011,311-1043,11-40,-5 16,51-144,13-34,-8-2,12-93,-57 221,-3 0,-3-1,-2-1,-3 1,-3-1,-3 1,-3-1,-2 1,-11-39,18 101,0 0,0 0,0 0,0 0,0 1,0-1,0 0,-1 0,1 0,-1 0,1 0,-1 0,0 1,0-1,0 0,0 1,0-1,0 0,0 1,-1-1,1 1,0 0,-1 0,1-1,-1 1,0 0,1 0,-1 0,0 0,0 1,1-1,-1 0,0 1,0-1,0 1,0 0,0 0,0-1,0 1,0 0,1 1,-1-1,0 0,0 1,0-1,-7 8,2 1,-1 0,1 0,0 0,1 1,0 0,1 0,0 1,0 0,1 0,-2 11,1-8,-78 244,-41 237,43-157,36-185,-57 122,97-256,21-47,108-249,71-237,-163 421,-4-1,-5-1,-3-2,-5 0,-4 0,-3-20,-10-75,3 190,-1 0,1 1,-1-1,0 0,0 0,0 0,0 0,0 0,0 0,-1 0,1 0,0 0,-1 0,0 0,1 1,-1-1,0 0,0 0,0 1,0-1,0 0,0 1,-1 0,1-1,-1 1,1-1,-1 1,1 0,-1 0,1 0,-1 0,0 0,0 0,0 1,1-1,-1 1,0-1,-2 1,-2 4,0 0,1 1,-1 0,1 1,0-1,0 1,0 0,1 0,0 1,0-1,0 1,1 0,0 0,1 0,-1 1,-3 6,-41 106,5 2,-19 97,3-11,-185 512,180-555,57-153,10-25,186-491,-134 349,-5-3,-8-1,-7-2,0-46,-31 175,-2 0,-1 0,-1 0,-2 0,-1 0,-1 0,-6-20,9 49,0 1,0-1,0 1,0-1,-1 1,1-1,-1 1,0-1,1 1,-1-1,-1 1,1 0,0 0,0-1,-1 1,1 0,-1 0,0 0,1 1,-1-1,0 0,0 1,0-1,0 1,-1-1,1 1,0 0,0 0,-1 0,1 0,-1 1,1-1,-1 1,1-1,-1 1,1 0,-1 0,0 0,-52 72,53-69,-42 100,4 1,4 3,5 0,5 2,-1 32,0-10,-193 744,174-724,68-192,86-215,-11-6,-12-3,34-198,-107 404,-3-1,-2 0,-3 0,-2 0,-3 0,-4-11,5 63,0 0,-1 0,0 0,-1 1,0-1,0 0,0 1,-1-1,-1 1,1 0,-1-1,0 2,0-1,-1 0,0 1,-2-1,5 6,-1 1,1-1,-1 1,0-1,1 1,-1 0,0 0,1 0,-1 1,0-1,1 0,-1 1,1 0,-1 0,1 0,-1 0,1 0,-1 0,1 0,0 1,0-1,0 1,0 0,0 0,0 0,0 0,0 0,1 0,-1 0,1 0,0 1,-1-1,0 3,-22 36,0 1,3 1,2 1,1 1,3 1,-9 44,19-72,-176 654,53-235,108-367,26-67,1-11,-1 0,0 0,0-1,-1 1,0-1,-1-1,1 1,-2 0,3-10,3-3,205-575,-174 479,-5-3,-5 0,-6-2,1-46,-25 164,3-9,-1 0,0 0,-1 0,0 0,-2 0,1 0,-2 0,0 0,0 1,-1-1,-1 0,-1 1,0 0,-4-9,8 21,0-1,0 1,0 0,0 0,-1 0,1 0,0 0,0 0,-1 0,1 0,0 0,-1 0,1 1,-1-1,1 1,-1-1,0 1,1 0,-1-1,1 1,-1 0,0 0,1 0,-1 0,0 0,1 1,-1-1,1 0,-1 1,1-1,-1 1,1 0,-1-1,1 1,-1 0,1 0,0 0,-1 0,1 0,0 0,0 0,-1 1,-45 59,4 25,4 2,3 1,5 2,3 1,-11 75,24-105,-26 102,-137 491,151-570,27-86,0 1,0 0,1 0,-1 0,0 0,0 0,1 0,-1 0,0 0,1 0,-1 0,0 0,1 0,-1 0,0 0,0 0,1 0,-1 0,0 0,1 0,-1 0,0 1,0-1,1 0,22-49,-1 0,-2-2,10-45,4-9,24-51,-7-3,-6-1,-8-2,-7-2,4-110,-33 261,1 0,-1 0,0 0,0 0,-2 0,1 0,-2 0,0 0,0 0,-1 1,-1-1,0 1,-1 0,0 0,-6-9,9 20,0 0,0 0,0 0,0 0,-1 1,1-1,0 1,-1 0,1-1,0 1,0 0,-1 0,1 1,0-1,-1 0,1 1,0 0,0-1,0 1,-1 0,1 0,0 0,0 0,0 0,0 1,1-1,-1 1,0-1,0 1,1-1,-1 1,1 0,0 0,-1 0,1 0,0 0,0 0,0 0,1 0,-1 1,0-1,1 0,-24 42,3 2,1 0,3 0,-6 28,5-21,-157 595,71-236,-8-76,108-329,7-18,8-24,205-642,-184 581,5-1,-5-1,-3-2,-6 0,-3-2,-5-1,-1-56,-14 156,1-4,0 1,-1 0,0 0,0 0,-1-1,1 1,-1 0,-1 0,1 0,-1 0,0 0,0 0,-1 1,0-1,0 1,0-1,-1 1,1 0,-2 0,2 4,0 1,0 0,0 0,0 0,0 0,0 0,0 0,0 1,0 0,0-1,1 1,-1 0,0 0,0 1,1-1,-1 1,1-1,-1 1,1 0,0 0,-1 0,1 0,0 0,0 0,1 1,-1-1,0 1,1-1,0 1,-1 0,1-1,0 3,-24 41,2 1,2 1,2 0,3 2,1 0,-2 23,6-28,-142 563,144-575,-192 638,179-593,41-92,69-185,-64 133,50-138,-10-3,-8-3,-4-35,-38 176,-3-1,-4 0,-2 0,-3 0,-6-34,4 93,-1 0,0 0,-1 0,0 0,-1 1,-1-1,1 1,-1 0,-1 0,0 0,-1 0,1 1,-5-5,7 12,1 1,-1 0,0 0,1 0,-1 0,0 0,1 1,-1-1,0 1,0-1,0 1,0 0,0 0,1 1,-1-1,0 0,0 1,0 0,1 0,-1-1,0 2,1-1,-1 0,1 0,-1 1,1 0,0-1,0 1,-1 0,1 0,0 0,1 0,-1 1,0-1,1 0,-1 1,1-1,-2 3,-21 33,1 0,2 1,2 1,1 1,2 1,-8 37,17-60,-204 737,71-235,90-340,51-181,-1 0,0 0,1 0,-1 0,0 0,0 0,1 0,-1 1,0-1,1 0,-1 0,0 0,0 0,1 0,-1 0,0 1,0-1,0 0,1 0,-1 0,0 1,0-1,0 0,1 0,-1 1,0-1,0 0,0 0,0 1,0-1,0 0,0 1,0-1,0 0,0 0,0 1,0-1,19-30,26-65,-3-2,16-64,-28 78,-17 46,65-182,9-69,-69 216,-3-2,-4 1,-2-2,-4 1,-3-1,-4-8,2 62,-2 0,0 0,-1 1,-1-1,-1 1,0 0,-2 0,-1 1,0 0,-1 0,-8-11,16 27,-1 1,0-1,0 1,1-1,-1 1,-1 0,1 0,0 0,0 0,-1 0,0 0,1 1,-1-1,0 1,1 0,-1-1,0 1,0 1,0-1,0 0,0 1,0-1,0 1,0 0,0 0,0 0,0 1,-1-1,1 1,0 0,1-1,-1 1,0 1,0-1,0 0,1 1,-1-1,0 1,1 0,-1 0,1 0,0 0,0 0,0 0,0 1,0 0,-17 21,1 0,1 2,1 0,1 1,2 0,1 1,-5 19,2-12,-35 97,6 3,6 1,-15 106,-52 266,93-402,13-107,-1 1,0 0,0 0,1-1,-1 1,0 0,0 0,1 0,-1 0,0 0,1-1,-1 1,0 0,0 0,1 0,-1 0,0 0,1 0,-1 0,0 0,1 0,-1 0,0 0,1 0,-1 0,0 0,1 1,-1-1,0 0,0 0,1 0,-1 0,0 0,0 1,1-1,-1 0,0 0,0 0,1 1,-1-1,0 0,0 1,0-1,1 0,-1 0,0 1,0-1,0 0,0 1,0-1,0 0,0 1,17-34,-16 31,148-396,-103 258,-7 0,-6-3,-7-1,6-115,-31 251,2-12,-1 1,-1-1,0 0,-2 0,0 1,-2-1,0 0,-1 1,-5-17,9 35,-1 0,1-1,0 1,-1 0,1 0,0 0,-1 0,0 0,1 0,-1-1,1 1,-1 0,0 1,0-1,0 0,0 0,0 0,1 0,-1 1,-1-1,1 0,0 1,0-1,0 1,0-1,0 1,0 0,-1-1,1 1,0 0,0 0,0 0,-1 0,1 0,0 0,0 0,-1 0,1 1,0-1,0 0,0 1,0-1,0 1,-1-1,1 1,0 0,0-1,0 1,0 0,1 0,-1-1,0 1,0 0,0 0,0 0,-6 10,0 0,1 0,0 1,0-1,1 1,1 1,0-1,1 0,-2 9,-1 3,-37 167,9 2,1 62,-27 168,39-309,-5-1,-24 61,70-282,48-189,-13-2,-8-58,-40 301,-4 0,-1 0,-3 0,-2 0,-3 0,-3 1,-1 0,-16-43,-17 27,41 70,1 0,-1-1,0 1,0 0,1 0,-1 0,0 0,0 0,0 0,-1 1,1-1,0 1,0 0,0-1,0 1,0 0,-1 0,1 0,0 0,0 1,0-1,0 1,0-1,0 1,0 0,0 0,0-1,0 1,0 1,0-1,0 0,1 0,-1 1,0-1,1 1,-2 1,-10 14,0 0,1 1,1 1,0 0,2 0,0 1,1 0,1 0,1 1,-2 10,1-8,-79 304,4 61,-33 131,14-139,99-364,7-22,11-25,65-198,-10-3,2-58,-41 148,-7-2,2-72,-23 154,-2 0,-3 0,-2-1,-4 1,-2 0,-2 1,-6-6,17 67,-1-8,0 1,-1 0,0-1,-1 1,1 0,-2 0,1 0,-1 0,0 1,0-1,0 1,-1 0,0 0,-1 1,1 0,-1 0,-2-2,5 7,0 0,0 0,-1 0,1 1,0-1,0 1,-1 0,1-1,0 1,0 1,0-1,0 0,0 1,0 0,1-1,-1 1,0 0,1 0,-1 1,1-1,0 0,0 1,0 0,0-1,0 1,1 0,-1 0,1 0,0 0,-1 3,-23 47,2 1,3 2,2 0,3 0,2 2,-5 58,12-84,-157 912,51-493,108-432,12-34,45-128,-7-2,-6-1,-5-14,14-81,-1-86,-41 273,-3 1,-2-1,-2 1,-2-1,-3 0,-2 1,-3 0,-6-17,-17 4,32 64,0 1,0-1,-1 1,1-1,0 1,-1 0,1 0,-1 0,1 0,-1 0,1 0,-1 0,0 0,1 1,-1-1,0 1,0-1,0 1,1-1,-1 1,0 0,0 0,0 0,0 0,0 0,1 1,-1-1,0 1,0-1,0 1,1-1,-1 1,0 0,1 0,-1 0,0 0,-7 7,1 0,0 0,0 1,1 0,0 1,0-1,1 1,0 1,1-1,0 1,-1 6,-3 3,-49 126,6 3,7 2,7 2,1 32,15-82,-137 609,149-653,15-65,85-244,-21 40,-9-2,-10-3,-3-34,-39 200,-2-1,-2 0,-2 0,-2 0,-2 0,-3 1,-2-1,-9-34,16 82,0 0,0-1,0 1,0 0,-1-1,1 1,-1 0,1 0,-1 0,1 0,-1-1,0 1,0 0,0 0,-1 1,1-1,0 0,-1 0,1 0,-1 1,1-1,-1 1,0-1,0 1,0 0,0 0,0 0,0 0,0 0,0 0,0 0,0 1,0-1,-1 1,1-1,0 1,0 0,-1 0,1 0,0 0,0 1,-1-1,1 0,0 1,0 0,0-1,0 1,0 0,0 0,0 0,-2 2,-4 6,1 0,0 1,0 0,1 1,1-1,0 1,0 0,1 1,-3 9,0-1,-50 171,9 2,8 2,-11 162,-5 19,24-210,33-166,-1 0,1 0,-1 0,0-1,1 1,-1 0,1 0,-1 0,1 0,-1 0,1 0,-1 0,1 0,-1 0,1 0,-1 0,1 0,-1 0,1 0,-1 0,1 0,-1 0,1 1,-1-1,1 0,-1 0,1 1,-1-1,0 0,1 1,-1-1,0 0,1 1,-1-1,129-380,-41 119,240-656,-219 642,-96 246,-13 29,0 0,0 0,1 1,-1-1,0 0,0 0,0 1,0-1,0 0,1 0,-1 0,0 1,0-1,1 0,-1 0,0 0,0 0,0 0,1 0,-1 1,0-1,0 0,1 0,-1 0,0 0,1 0,-1 0,0 0,0 0,1 0,-1 0,0 0,0 0,1 0,-1 0,0 0,0-1,1 1,-1 0,0 0,0 0,1 0,-1 0,0-1,0 1,0 0,1 0,-1 0,0-1,0 1,0 0,1 30,-67 433,-68 313,131-749,3-28,0 1,0 0,0-1,-1 1,1 0,0-1,0 1,0-1,0 1,1 0,-1-1,0 1,0 0,0-1,0 1,0 0,0-1,0 1,1 0,-1-1,0 1,0 0,1-1,-1 1,0 0,0 0,1-1,-1 1,0 0,1 0,-1-1,0 1,1 0,-1 0,0 0,1 0,-1 0,0 0,1-1,-1 1,0 0,1 0,-1 0,1 0,-1 0,0 0,1 1,-1-1,0 0,1 0,-1 0,0 0,1 0,-1 0,0 1,1-1,-1 0,0 0,1 1,46-102,-3-2,6-35,250-760,-116 383,-150 447,-34 68,1-1,-1 1,0-1,1 1,-1-1,0 1,1-1,-1 1,1-1,-1 1,1-1,-1 1,0 0,1-1,0 1,-1 0,1 0,-1-1,1 1,-1 0,1 0,0 0,-1-1,1 1,-1 0,1 0,0 0,-1 0,1 0,-1 0,1 1,0-1,-1 0,1 0,-1 0,1 0,0 1,-1-1,1 0,-1 1,1-1,-1 0,1 1,-1-1,1 1,-1-1,0 0,1 1,-1-1,0 1,1-1,-1 1,0 0,1-1,-1 1,0-1,0 1,0-1,0 1,0 0,1-1,-1 1,0 0,0-1,-1 1,1-1,0 1,0 0,0-1,2 48,-53 368,50-408,0-5,1 1,-1 0,1-1,-1 1,1 0,0-1,1 1,-1 0,1-1,-1 1,1-1,0 1,0-1,1 1,-1-1,1 0,0 2,1-5,-1-1,0 1,0-1,1 0,-1 0,0 0,0 0,0 0,0 0,0 0,0 0,0-1,0 1,-1-1,1 0,-1 1,1-1,-1 0,1 0,-1 0,0 0,0 0,1-2,140-276,9-72,-148 347,0 0,-1 0,1 0,-1 0,-1 0,1-1,-1 1,0-1,0 1,0-1,-1 0,0 1,0-1,0 1,-1-1,0 0,0 1,0 0,-1-1,0 1,0 0,0-1,-1 1,0 1,1-1,-2 0,-3-4,5 7,-1 0,0 0,0 0,1 0,-1-1,1 1,-1-1,1 0,0 0,0 0,1 0,-1 0,1 0,-1 0,1-1,0 1,0 0,0-1,1 1,-1-1,1 1,0-1,0 1,0-1,0 1,1-1,-1 1,1 0,0-1,0 1,0 0,1-1,-1 1,108-200,-57 165,-21 24,-28 10,1 1,0-1,0 1,1 1,-1-1,1 0,-1 1,1 0,0 0,0 1,0-1,0 1,0 0,0 0,0 1,0-1,0 1,0 0,0 1,1-1,-1 1,0 0,0 0,0 1,-1-1,1 1,0 0,0 0,3 3,1 7,1 0,-1 1,-1-1,0 2,-1-1,-1 1,0 0,-1 1,0-1,-1 1,-1 0,0 0,-1 0,0 9,0-9,1 8,-2-14,0 0,0 1,0-1,1 0,1 0,0 0,0 0,1 0,0-1,0 1,1-1,4 6,-6-13,0 0,1-1,-1 1,0-1,0 0,1 0,-1 0,0 0,0-1,0 1,1-1,-1 0,0 0,0 0,0 0,0-1,0 1,-1-1,1 1,0-1,-1 0,1 0,-1 0,0-1,1 1,-1-1,0 1,-1-1,1 0,0 1,-1-1,1 0,-1-1,2 1,10-14,-3 2,2 0,0 0,1 1,0 1,1 0,0 1,1 0,0 1,11-5,-23 15,1 0,0 1,0-1,0 1,0-1,-1 1,1 0,0 1,0-1,0 1,0 0,-1-1,1 2,0-1,-1 0,1 1,-1 0,1-1,-1 1,0 1,0-1,0 0,0 1,0 0,0-1,-1 1,1 0,-1 0,0 1,0-1,0 0,-1 1,1-1,-1 1,1 0,-1-1,0 1,0 3,39 53,-34-58,0-1,-1 1,1-1,0 0,0-1,0 0,0 0,0 0,-1 0,1-1,0 0,0 0,0-1,-1 1,1-1,-1-1,1 1,-1-1,0 0,0 0,0 0,-1-1,1 1,-1-1,3-4,222-208,-227 215,3-7,1 1,1 1,0-1,-1 1,2 0,-1 1,1 0,0 0,0 1,0 0,1 0,-1 0,1 1,0 1,0 0,3-1,-9 6,0-1,0 0,0 1,0 0,-1 0,0 0,1 0,-1 0,0 0,0 1,-1-1,1 0,-1 1,1 0,-1-1,0 1,-1 0,1 0,-1-1,1 1,-1 0,0 0,0 0,-1 0,1-1,-1 1,0 0,0-1,0 1,-1 0,1-1,-1 2,0 4,-18 95,10-58,2 1,1-1,3 1,2 41,2-86,0 1,0 0,1 0,0 0,0 0,-1-1,2 1,-1 0,0-1,0 1,1-1,-1 1,1-1,0 0,0 0,0 0,0 0,0 0,0 0,1 0,-1 0,1-1,-1 0,1 1,-1-1,1 0,0 0,0 0,-1-1,1 1,0-1,0 1,0-1,0 0,0 0,-1 0,1-1,0 1,0-1,0 1,0-1,-1 0,1 0,0 0,-1-1,1 1,-1-1,1 1,-1-1,1 0,21-16,-2 0,0-2,-1 0,-1-1,0-1,5-10,-6 8,216-274,-193 263,-41 35,0 1,-1-1,1 1,0 0,-1-1,1 1,-1 0,1-1,-1 1,1 0,-1 0,1-1,-1 1,0 0,1 0,-1 0,0 0,0 0,0 0,0-1,1 1,-1 0,0 0,-1 0,1 0,0 0,0 0,0 0,0 0,-1-1,1 1,0 0,-1 0,1 0,-1-1,1 1,-1 0,1 0,-1-1,0 1,1 0,-1-1,0 1,1-1,-1 1,-1 2,-279 749,277-740,-10 73,14-84,1-1,-1 1,1 0,-1 0,1 0,-1-1,1 1,-1 0,1-1,-1 1,1 0,0-1,-1 1,1-1,0 1,0-1,0 1,-1-1,1 1,0-1,0 0,0 0,0 1,0-1,-1 0,1 0,0 0,0 0,0 0,0 0,0 0,0 0,0-1,0 1,-1 0,1 0,0-1,0 1,0 0,0-1,-1 1,1-1,0 1,0-1,-1 0,1 0,39-28,-39 29,34-36,-1 0,-3-2,0-2,-3 0,0-3,45-63,-38 60,-2-1,-3-1,-1-2,16-40,-36 53,-28 49,-11 37,2 0,3 2,1 1,-8 34,8-26,17-44,-49 119,5 3,6 2,-13 86,55-208,0-8,0 1,1-1,1 1,0 0,0 0,1-1,0 1,1 0,0 0,1-1,1 2,-2-11,1 0,-1 0,1 0,-1-1,1 1,0-1,-1 1,1-1,0 1,-1-1,1 0,0 0,0 0,-1 0,1 0,0 0,0 0,-1-1,1 1,0-1,-1 1,1-1,-1 0,1 1,0-1,-1 0,0 0,1 0,-1 0,1 0,-1-1,0 1,0 0,0-1,0 1,0 0,0-1,0 0,0 1,-1-1,1 1,0-1,-1-1,1 3,45-64,-2-2,-3-2,20-45,-34 62,47-122,-73 172,0 1,-1-1,1 0,-1 1,1-1,-1 0,1 0,-1 1,0-1,1 0,-1 0,0 0,1 0,-1 1,0-1,0 0,0 0,0 0,0 0,0 0,0 0,0 1,0-1,-1 0,1 0,0 0,0 0,-1 0,1 1,-1-1,1 0,-1 0,1 1,-1-1,1 0,-1 1,1-1,-1 0,0 1,0-1,1 1,-1-1,0 1,0 0,1-1,-1 1,0 0,0-1,0 1,0 0,0 0,1 0,-1 0,0 0,-1 0,-8 12,-1 1,2 1,0 0,0 0,2 0,-1 1,-1 9,-5 5,-170 395,132-304,-122 250,7-87,92-162,54-110,23-42,14-26,38-192,-52 233,-1 0,-1-1,0 1,-1 0,-1 0,-1 0,0 0,-1 0,-1 1,0-1,-1 1,-1 0,0 1,-5-7,6 12,0 2,-1-1,0 1,0 0,0 0,-1 1,0 0,-1 0,1 1,-1 0,0 1,0 0,-1 0,1 1,-1 0,1 0,-1 1,0 1,0 0,0 0,0 1,0 0,0 1,0 0,0 0,0 1,0 0,0 1,1 0,-1 1,-1 1,-36 21,1 3,1 1,2 2,1 2,1 2,2 2,2 1,2 2,-24 36,-50 59,7 4,6 4,-14 39,-69 149,217-429,-4-3,-4 0,-2-16,-8 33,-3-1,-5-1,2-78,-13 127,-1 1,-2-1,-1 0,-3 1,0 0,-2 0,-2 1,-1 0,-2 0,-11-21,21 48,-1-1,1 1,-1 0,-1 0,1 0,-1 1,0-1,-1 1,1 1,-1-1,0 1,-1 0,1 0,-1 0,0 1,0 0,-1 1,1 0,-1 0,0 0,1 1,-1 0,0 1,0 0,0 0,0 0,-1 1,1 1,-7 0,-6 10,1 0,0 1,1 1,0 1,1 1,0 0,2 1,0 1,1 1,0 0,2 1,0 0,-10 21,-37 63,5 2,-32 87,-107 298,158-381,48-160,101-345,-92 308,5-7,-4-1,-5 0,-3-2,-5 1,-4-69,-5 146,-2-1,0 1,-1 0,-1 0,-1 0,-1 1,-1 0,0 0,-2 0,-2-5,9 22,1 0,-1 0,1 0,-1 0,0 0,1 0,-1 1,0-1,0 0,-1 1,1 0,0-1,0 1,-1 0,1 0,0 0,-1 0,1 1,-1-1,1 1,-1 0,1-1,-1 1,0 0,1 0,-1 1,1-1,-1 0,1 1,-1 0,1 0,-1-1,1 1,0 1,-1-1,1 0,0 0,0 1,0 0,0-1,0 1,-1 1,-74 85,36-17,3 2,4 1,-15 48,39-96,-197 638,145-492,84-234,3-26,-3-1,-4-1,4-67,-20 139,-1 0,-1 0,-1 1,0-1,-2 0,0 0,0 1,-2 0,0-1,-1 2,-1-1,0 1,-1 0,-1 0,-1 1,0 0,-1 1,0 0,-1 1,0 0,-2 1,-8-6,18 15,1 1,-1 0,0 0,-1 0,1 0,0 1,0-1,-1 1,1 0,-1 1,1-1,-1 1,1 0,-1 0,1 0,-1 1,1-1,-1 1,1 0,0 0,-1 1,1 0,0-1,0 1,0 0,0 1,0-1,1 1,-1 0,1 0,-1 0,1 0,0 1,0-1,0 2,-14 15,0 1,2 1,1 1,0 0,2 1,0 0,2 1,1 0,1 1,-2 11,-39 269,48-296,-20 176,9 0,8 64,4-240,-1-3,1 1,0-1,0 1,0 0,1-1,0 0,1 1,0-1,0 0,0 1,1-1,0 0,0-1,1 1,0-1,0 1,5 5,-5-12,0 1,0-1,0 0,1 0,-1 0,0-1,0 0,0 1,0-1,0-1,0 1,-1 0,1-1,0 0,-1 0,1 0,-1 0,0-1,1 1,-1-1,0 0,-1 0,1 0,0 0,-1 0,0-1,0 1,0-1,0 0,36-53,-2-1,-4-2,-2-1,21-62,-46 112,111-296,-1-50,11-156,-113 465,-6 74,36 585,-38-547,2 1,3-1,3-1,3 0,10 22,-24-79,-1 0,1 0,0-1,0 1,1-1,0 0,0 1,0-1,1 0,-1-1,1 1,0-1,1 0,-1 0,1 0,-1 0,1-1,0 0,1 0,-1 0,0 0,1-1,0 0,-1 0,1-1,0 0,0 0,0 0,0 0,0-1,4 0,10-8,0 0,-1 0,0-2,0-1,-1 0,0-1,-1-1,0-1,-1 0,-1-1,0 0,-1-2,0-1,78-96,-5-4,-5-3,0-13,-3 7,46-69,-105 176,-19 21,0-1,0 0,0 1,0-1,0 1,0-1,0 1,0-1,0 1,-1 0,1-1,0 1,0 0,-1 0,1-1,0 1,-1 0,1 0,-1 0,1 0,-1 0,1 0,-1 0,0 0,1 0,-1 0,0 0,0 0,0 0,0 0,0 0,0 0,0 1,0-1,0 0,0 0,-1 0,1 0,-1 0,1 0,0 0,-1 0,1 0,-1-1,0 2,0 3,-39 385,37-78,4-309,-1-1,0 1,1 0,-1-1,1 1,0 0,0-1,0 1,0-1,1 0,-1 1,1-1,-1 0,1 0,0 0,0 0,0 0,0 0,0 0,0-1,0 1,0-1,1 1,-1-1,1 0,-1 0,1 0,0 0,-1-1,1 1,0-1,-1 1,1-1,0 0,0 0,-1 0,1-1,0 1,-1-1,1 1,0-1,-1 0,1 0,-1 0,1 0,-1 0,1-1,-1 1,0-1,0 0,0 1,0-1,1-1,25-23,-1 0,-1-2,-1-1,-2-1,-1 0,17-32,-18 30,19-30,-4 3,2 1,3 2,2 2,3 1,2 3,19-14,23 12,-87 51,-1 0,1 0,0 0,-1 0,1 0,0 1,0 0,0-1,-1 1,1 0,0 0,0 0,0 1,-1-1,1 1,0 0,0-1,-1 1,1 1,-1-1,1 0,-1 0,1 1,-1 0,0-1,0 1,0 0,0 0,0 0,0 0,0 0,0 1,-1-1,1 2,7 18,-2 1,0 0,-1 0,-2 1,0-1,-2 1,0 11,-1-24,5 79,-4-1,-4 0,-4 1,-4 6,5-69,2 72,4-98,-1 0,0 1,1-1,-1-1,1 1,-1 0,1 0,-1 0,1 0,0 0,-1 0,1-1,0 1,0 0,0 0,-1-1,1 1,0-1,0 1,0-1,0 1,0-1,0 0,0 1,0-1,0 0,0 0,0 0,0 1,1-1,-1 0,0-1,0 1,0 0,0 0,0 0,0-1,0 1,0 0,0-1,0 1,0-1,0 1,0-2,41-31,4-20,-3-2,-2-2,-3-2,11-25,34-51,212-298,-209 336,-86 97,1-1,0 0,0 0,0 0,0 0,0 1,0-1,0 0,0 1,0-1,0 1,0-1,0 1,0 0,0-1,1 1,-1 0,0 0,0 0,0 0,0 0,1 0,-1 0,0 0,0 0,0 0,1 1,-1-1,0 1,0-1,0 1,0-1,0 1,0-1,0 1,0 0,0 0,0-1,0 1,-1 0,1 0,0 0,-1 0,1 0,0 0,-1 0,1 0,-1 0,1 1,-1-1,0 0,0 0,1 1,7 68,-8-67,-3 198,6 103,22-204,-24-98,0 0,0 1,0-1,0 0,1 0,-1 0,1 0,-1 0,1 0,0 0,0 0,0-1,0 1,0-1,0 1,0-1,0 0,1 0,-1 0,1 0,-1 0,0 0,1-1,-1 1,1-1,-1 0,1 0,0 0,-1 0,1 0,-1 0,1-1,-1 1,1-1,-1 0,0 0,2 0,12-8,-2 0,1-1,-1 0,-1-1,0-1,0 0,-1-1,-1 0,0-1,7-12,16-17,-15 21,-5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0:50.9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285 132,'-12'-13,"11"11,0 0,0 1,0-1,0 0,0 1,0-1,-1 1,1 0,0-1,-1 1,1 0,-1 0,1 0,-1 0,0 0,1 0,-1 0,0 0,0 1,0-1,1 1,-1 0,0-1,0 1,0 0,0 0,0 0,0 0,1 0,-1 1,0-1,0 0,0 1,0 0,1-1,-2 1,-5 7,0 0,1 0,-1 0,2 1,-1 0,1 1,1-1,-1 1,2 0,-1 0,2 1,-1-1,1 1,-1 7,0-4,-81 313,85-314,11-48,-2-236,-10 177,-16 137,-6 223,13-179,3-1,5 1,5 39,-3-120,0-1,0 1,1-1,-1 1,1-1,1 1,-1-1,1 0,0 0,0 1,0-1,1 0,-1-1,1 1,1 0,-1-1,2 2,-3-6,0 0,0-1,0 1,-1-1,1 1,0-1,-1 0,1 0,0 0,-1 0,1 0,-1 0,1 0,-1 0,0 0,0-1,1 1,-1-1,0 1,0-1,0 1,0-1,-1 0,1 1,0-1,-1 0,1 0,-1 1,0-1,1 0,-1-1,1 0,23-74,-3 0,-3-2,6-72,-14-159,-21 334,-24 296,-5 513,11-174,42-558,-13-100,0 0,1 0,-1-1,0 1,0 0,1 0,-1-1,1 1,-1 0,1-1,-1 1,1 0,-1-1,1 1,-1-1,1 1,0-1,-1 1,1-1,0 1,-1-1,1 0,0 1,0-1,-1 0,1 0,0 0,0 0,0 1,-1-1,1 0,0 0,0 0,0 0,-1-1,1 1,0 0,0 0,-1 0,1-1,0 1,0 0,-1-1,1 1,0-1,-1 1,1-1,0 1,-1-1,1 1,-1-1,1 1,-1-1,1 0,26-40,-10-5,-2 0,-2-1,-3 0,6-49,-10 55,28-166,-10-1,-9-1,-10-144,-21 264,15 88,1 1,0-1,-1 1,1-1,-1 1,1-1,-1 1,1-1,-1 1,1 0,-1-1,1 1,-1 0,0-1,1 1,-1 0,0 0,1-1,-1 1,1 0,-1 0,0 0,0 0,1 0,-1 0,0 0,1 0,-1 0,0 0,1 1,-1-1,1 0,-1 0,0 1,1-1,-1 0,1 1,-1-1,1 1,-1-1,1 0,-1 1,1-1,-1 1,1-1,-1 1,1 0,0-1,-1 1,1-1,0 1,0 0,-1-1,1 1,0 0,0-1,0 1,0 0,0-1,0 1,0 0,0-1,0 1,-35 154,30-119,-28 305,11 98,7-81,-2 177,17-524,-1-7,1 0,0 1,0-1,0 0,0 0,1 0,-1 0,1 1,0-1,0 0,1 0,-1-1,1 1,0 0,0 0,0-1,1 1,-1-4,0 1,0-1,0 0,0 0,1-1,-1 1,0 0,0-1,0 1,0-1,0 1,0-1,0 0,-1 0,1 0,0 0,0 0,-1-1,1 1,0 0,-1-1,0 1,1-1,-1 0,0 1,0-1,1 0,-1 0,-1 0,1 0,0 0,0 0,-1 0,1 0,-1 0,0 0,0 0,1-1,13-44,-2-1,-2 0,-3 0,-1-3,-2 24,15-313,-20 1427,14-600,-25-223,11-234,21-66,18-130,-8-2,-7-1,-3-63,-9-99,-13 317,-2 21,-3 27,-15 281,2 60,19 64,-2 302,4-701,-1-40,0 0,0-1,1 1,-1 0,0-1,0 1,1 0,-1-1,0 1,1 0,-1-1,0 1,1 0,-1 0,0 0,1-1,-1 1,0 0,1 0,-1 0,1 0,-1-1,0 1,1 0,-1 0,1 0,-1 0,1 0,-1 0,0 0,1 1,-1-1,1 0,-1 0,0 0,1 0,-1 0,1 1,-1-1,0 0,1 0,-1 0,0 1,1-1,15-41,-2-1,-2-1,-2 0,0-9,3-12,22-114,-8-2,-8-1,-7 0,-9-1,-8 0,-7 1,-25-112,32 260,-49-205,53 234,0-1,-1 0,1 1,-1-1,0 1,-1-1,1 1,-1 0,0 0,0 0,0 0,0 1,-1-1,0 1,-1-2,3 6,0 0,0 0,0 0,0 0,0 0,1 1,-1-1,1 0,-1 1,1-1,-1 1,1 0,0-1,0 1,0 0,0 0,0 0,0 0,0 0,1 0,-1 0,1 0,-1 0,1 0,0 0,0 0,0 1,-1-1,-31 281,3 395,30 9,2-291,3-228,-6-169,0 1,0-1,0 1,1-1,-1 1,0 0,0-1,1 1,-1-1,0 1,0-1,1 1,-1 0,1-1,-1 1,0 0,1-1,-1 1,1 0,-1 0,1-1,-1 1,1 0,-1 0,1 0,-1 0,1 0,-1 0,1 0,-1 0,1 0,-1 0,1 0,-1 0,1 0,-1 0,1 0,-1 0,1 0,-1 1,1-1,-1 0,0 0,1 1,-1-1,1 0,-1 1,0-1,1 0,-1 1,0-1,1 0,-1 1,0-1,1 1,-1-1,0 1,0-1,0 1,1-1,-1 1,0-1,0 1,0-1,0 1,0-1,0 1,0-1,57-166,-18-13,-8-1,-8-1,-7-2,-9 1,-8-1,-23-170,8 208,-7-1,-5 3,-30-79,25 150,32 72,0 0,0 0,0 0,0 0,0 0,0 0,0 0,0 0,0 0,0 0,0 1,0-1,0 0,0 1,0-1,1 0,-1 1,0 0,0-1,0 1,0-1,1 1,-1 0,0-1,1 1,-1 0,0 0,1 0,-1 0,1-1,-1 1,1 0,0 0,-1 0,1 0,0 0,0 0,0 0,-1 0,1 0,0 0,0 1,-11 40,1 0,2 1,2 0,2 0,2 1,1 4,0-14,-14 1256,-3-638,19-611,6-29,2-29,40-192,-12-40,-10-1,-12 0,-10-2,-11 1,-28-161,27 322,-5 0,-3 0,-20-59,19 111,15 37,0 1,0-1,1 1,-1 0,0-1,0 1,0 0,1-1,-1 1,0 0,0 0,0 0,0 0,0 0,1 0,-1 0,0 0,0 0,0 0,0 1,0-1,1 0,-1 0,0 1,0-1,1 1,-1-1,0 1,0-1,1 1,-1-1,0 1,1-1,-1 1,1 0,-1 0,1-1,-1 1,1 0,0 0,-1-1,1 1,0 0,-1 0,1 0,0 0,0-1,0 1,0 0,0 0,0 0,0 0,0 0,0-1,0 1,-12 42,2 1,1 0,3 0,2 1,0 16,-1 10,-23 674,22-383,-37 222,10-314,34-260,6-41,32-170,-8 0,-2-100,-18 85,-9 0,-9 0,-10 0,-15-37,7 144,25 109,0 1,0-1,0 1,0-1,-1 1,1-1,0 1,0-1,-1 0,1 1,0-1,0 1,-1-1,1 0,-1 1,1-1,0 0,-1 1,1-1,-1 0,1 1,0-1,-1 0,1 0,-1 0,1 0,-1 1,1-1,-1 0,1 0,-1 0,1 0,-1 0,1 0,-1 0,1 0,-1 0,1-1,-1 1,1 0,-1 0,1 0,-1 0,1-1,-1 1,1 0,0-1,-1 1,1 0,-1-1,1 1,0 0,-1-1,1 1,0 0,0-1,-1 1,1-1,0 1,0-1,-1 0,-4 24,1-1,1 1,1-1,1 1,0 0,4 22,-2-16,25 358,37 139,4 35,-64-528,21 96,-24-128,0 0,0 0,0-1,0 1,0 0,1 0,-1 0,0 0,1-1,-1 1,1 0,-1 0,1-1,-1 1,1 0,-1-1,1 1,0 0,-1-1,1 1,0-1,0 1,-1-1,1 1,0-1,0 0,0 0,0 1,-1-1,1 0,0 0,0 0,0 0,0 0,0 0,0 0,0 0,-1 0,1 0,0 0,0 0,0-1,0 1,0 0,-1-1,1 1,0-1,0 1,-1-1,1 1,0-1,-1 1,1-1,0 0,-1 1,1-1,-1 0,1 0,-1 0,31-52,44-211,-64 214,19-104,-6-2,-7 0,-4-147,-16-221,2 510,1 29,17 840,-4-63,-13-771,0-9,0 1,1 0,0 0,0-1,2 1,-1-1,2 1,0-1,1 1,-5-12,0-1,0 1,0-1,0 1,1-1,-1 1,0-1,0 1,1-1,-1 1,0-1,1 0,-1 1,0-1,1 0,-1 1,1-1,-1 0,1 1,-1-1,1 0,-1 0,0 1,1-1,0 0,-1 0,1 0,-1 0,1 0,-1 0,1 0,-1 0,1 0,-1 0,1 0,-1 0,1 0,-1 0,1 0,-1-1,1 1,-1 0,1 0,-1-1,1 1,-1 0,0 0,1-1,-1 1,1-1,-1 1,0 0,1-1,-1 1,0-1,0 1,1-1,-1 1,0-1,0 1,0-1,1 1,14-35,14-74,-5 0,5-62,-22 123,33-305,-15-2,-16 0,-16 0,-20-58,20 280,-26-216,33 349,-1 0,1 0,0 1,-1-1,1 0,0 0,-1 0,1 0,-1 0,1 0,0 0,-1 0,1 0,-1 0,1 0,0 0,-1 0,1 0,0-1,-1 1,1 0,0 0,-1 0,1-1,0 1,-1 0,1 0,0-1,-1 1,1 0,0 0,0-1,-1 1,1 0,0-1,0 1,0 0,0-1,-1 1,1-1,0 1,0 0,0-1,0 1,0 0,0-1,0 1,0-1,0 1,0 0,0-1,0 1,0-1,1 1,-1 0,-9 33,-2 63,5-1,5 80,1-91,-21 567,16-489,5-162,0 0,0 0,0 0,1 0,-1 0,0-1,0 1,1 0,-1 0,0 0,1 0,-1 0,0 0,0 0,1 0,-1 0,0 0,1 0,-1 0,0 0,0 0,1 0,-1 0,0 0,0 0,1 0,-1 1,0-1,0 0,1 0,-1 0,0 0,0 1,0-1,1 0,-1 0,0 0,0 1,0-1,0 0,1 0,9-32,39-203,-10-3,-7-51,-24 222,23-235,-14-1,-15-156,-15 361,14 97,-1 1,0-1,0 1,0-1,0 1,0-1,-1 1,1-1,0 0,0 1,0-1,0 1,-1-1,1 1,0-1,-1 1,1-1,0 1,-1-1,1 1,0 0,-1-1,1 1,-1 0,1-1,-1 1,1 0,-1-1,1 1,-1 0,1 0,-1 0,1-1,-1 1,1 0,-1 0,1 0,-1 0,0 0,1 0,-1 0,1 0,-1 0,1 0,-1 1,1-1,-1 0,0 0,1 0,-1 1,1-1,0 0,-1 1,1-1,-1 0,1 1,-1-1,1 0,0 1,-1-1,1 1,0-1,-1 1,1-1,0 1,0-1,-1 1,1 0,-18 37,-52 218,-105 286,220-642,70-293,-75 245,-8-2,-6-1,-6-1,-6-11,-12 135,-1-1,-2 1,0 0,-2-1,-1 1,-1 1,-2-3,7 28,0-1,-1 1,1 0,-1-1,0 1,1 0,-1 0,0-1,0 1,0 0,-1 0,1 0,0 0,-1 0,1 1,-1-1,0 0,0 1,1-1,-1 1,0 0,0-1,0 1,-1 0,1 0,0 0,0 1,-1-1,1 0,0 1,-1-1,1 1,0 0,-1 0,1 0,0 0,-1 1,1-1,0 0,-1 1,1 0,0-1,-6 8,0 1,1-1,1 1,-1 0,2 1,-1-1,1 1,1 0,-1 1,2-1,0 1,-2 9,-5 10,-111 403,66-216,24-67,41-137,7-34,21-45,-4-2,-3-2,-2-1,-4-1,1-18,-18 64,21-64,-4-1,-5-1,-3-1,-5-1,-4 0,-3 0,-5-14,-13 50,13 57,0 0,0 0,0 0,-1 0,1 0,0 0,-1 0,1 0,-1 1,1-1,-1 0,1 0,-1 0,1 1,-1-1,0 0,0 0,1 1,-1-1,0 1,0-1,0 1,1-1,-1 1,0 0,0-1,0 1,0 0,0-1,0 1,0 0,0 0,0 0,0 0,0 0,0 0,0 0,0 1,0-1,0 0,0 0,1 1,-1-1,0 1,0-1,0 0,0 1,0 0,1-1,-1 1,0-1,0 1,1 0,-1 0,-8 11,1 1,0 0,0 0,2 1,-1 0,2 0,0 0,1 1,0 0,1 0,-4 10,-142 599,116-488,33-136,0 0,0 0,1 0,-1 0,0 0,0 0,1 0,-1-1,0 1,1 0,-1 0,0 0,0 0,1 0,-1 0,0 0,0 0,1 1,-1-1,0 0,0 0,1 0,-1 0,0 0,0 0,1 0,-1 1,0-1,0 0,1 0,-1 0,0 0,0 1,0-1,0 0,1 0,-1 1,0-1,0 0,0 0,0 1,0-1,0 0,0 0,0 1,0-1,0 0,0 0,0 1,0-1,0 0,0 0,0 1,0-1,0 0,0 1,0-1,0 0,0 0,0 1,16-20,70-186,-55 119,-3-1,-4 0,-4-2,-4-1,-4 0,-3-9,-7 80,-1 0,-2-1,0 1,0 0,-2 0,0 0,-2 0,0 0,-1 0,6 18,0 0,-1-1,1 1,-1-1,1 1,-1-1,1 1,-1 0,0-1,0 1,0 0,0 0,0 0,0-1,0 1,0 0,0 0,0 1,-1-1,1 0,0 0,-1 1,1-1,0 0,-1 1,1-1,-1 1,1 0,-1 0,1-1,-1 1,1 0,-1 0,1 0,-1 1,1-1,-1 0,1 0,-1 1,1-1,-1 1,1-1,0 1,-1 0,0 0,-45 56,2 39,4 1,5 3,-8 40,-39 108,30-69,53-179,1-1,-1 1,0 0,0-1,1 1,-1 0,0-1,1 1,-1 0,0-1,1 1,-1 0,1 0,-1 0,1-1,-1 1,0 0,1 0,-1 0,1 0,-1 0,1 0,-1 0,1 0,-1 0,1 0,-1 0,0 0,1 0,-1 0,1 0,-1 0,1 0,-1 1,1-1,-1 0,0 0,1 0,-1 1,1-1,-1 0,0 1,1-1,-1 0,0 1,0-1,1 1,-1-1,124-276,-9-48,-100 271,-2-1,-2-1,-2 1,-3-1,-3-1,-3-50,-12 45,12 60,0 0,-1 0,1 0,0 0,0 0,-1 0,1 0,-1 0,1 0,0 0,-1 0,0 0,1 1,-1-1,1 0,-1 0,0 1,0-1,0 0,1 1,-1-1,0 1,0-1,0 1,0-1,0 1,0 0,0-1,0 1,0 0,0 0,0 0,0-1,0 1,0 0,0 1,0-1,0 0,0 0,0 0,0 1,0-1,0 0,0 1,0-1,1 1,-1-1,0 1,0-1,0 1,0 0,1-1,-1 1,0 0,-6 8,0 0,0 0,1 1,0 0,1 0,0 0,0 1,1-1,0 4,-6 12,-53 153,9 3,8 3,8 1,7 4,25-156,2-15,0 0,1 0,1 0,1 1,1-1,1 0,2 19,-3-37,0 0,0 0,1 1,-1-1,0 0,0 0,1 1,-1-1,1 0,-1 0,1 0,0 0,-1 0,1 0,0 0,0 0,0 0,0 0,0 0,0 0,0-1,0 1,0 0,0-1,0 1,0-1,0 1,1-1,-1 1,0-1,0 0,1 0,-1 1,0-1,0 0,1 0,-1-1,0 1,1 0,-1 0,0 0,0-1,0 1,1-1,-1 1,0-1,0 1,0-1,0 0,0 0,53-43,9-30,-4-2,-3-2,24-49,-53 84,280-467,-278 460,-28 51,0-1,-1 0,1 0,0 1,0-1,0 1,0-1,-1 1,1-1,0 1,-1-1,1 1,0-1,-1 1,1 0,0 0,-1-1,1 1,-1 0,0 0,1 0,-1-1,0 1,1 0,-1 0,0 0,0 0,0 0,1 0,-1-1,0 1,0 0,-1 0,1 0,0 0,0 0,0 0,-1 0,1-1,0 1,-1 0,1 0,0 0,-1-1,1 1,-1 0,-50 331,-87 338,102-480,35-189,1 0,-1 0,0 0,1 0,-1 0,1 0,-1 0,1 0,-1 0,1 0,0 0,0 1,0-1,-1 0,1 0,0 0,0 0,0 0,1 1,-1-1,0 0,0 0,1 0,-1 0,0 0,1 0,-1 0,1 0,0 0,-1 0,1 0,0 0,-1 0,1 0,0-1,0 1,0 0,0-1,0 1,0 0,0-1,0 1,0-1,0 1,0-1,0 0,0 0,0 1,0-1,0 0,1 0,-1 0,0 0,0 0,0 0,0 0,1-1,9-10,-1-1,-1 0,0 0,-1-1,0 0,0 0,4-15,2 0,89-192,13-65,-50 105,-8-2,26-147,-71 233,-13 97,0-1,0 0,-1 0,1 0,0 0,0 1,-1-1,1 0,0 0,-1 0,1 0,0 0,0 0,-1 0,1 0,0 0,-1 0,1 0,0 0,-1 0,1 0,0 0,-1 0,1 0,0 0,0 0,-1 0,1 0,0-1,-1 1,1 0,0 0,0 0,-1-1,1 1,0 0,0 0,0 0,-1-1,1 1,0 0,0-1,0 1,0 0,0 0,0-1,-1 1,1 0,0-1,-16 35,15-32,-45 123,5 2,6 2,-2 39,-26 93,-88 230,152-492,-1 1,1 0,0 0,-1 0,1-1,0 1,-1 0,1 0,0 0,0 0,-1 0,1 0,0 0,-1 1,1-1,0 0,-1 0,1 1,0-1,-1 0,1 1,0-1,-1 0,1 1,-1-1,1 1,-1-1,1 1,-1-1,1 1,-1-1,1 1,-1 0,0-1,1 1,-1 0,0-1,0 1,1 0,-1-1,0 1,0 0,0-1,0 1,0 0,0 0,0-1,0 1,0 0,0-1,-1 1,1 0,0-1,0 1,-1 0,1-1,0 1,-1 0,1-1,-1 1,1-1,0 1,-1 0,45-41,-3-19,-3-1,-2-2,-3-2,-3 0,4-21,-12 33,11-20,-4-2,-3 0,-4-2,-2-1,-4 0,-4-2,1-49,-23 102,-10 60,-93 333,85-261,-189 653,207-729,-11 81,21-110,0 0,1 0,-1 0,0-1,1 1,-1 0,1 0,-1 0,1 0,0 0,-1-1,1 1,0 0,-1-1,1 1,0 0,0-1,0 1,0-1,-1 1,1-1,0 1,0-1,0 0,0 0,0 1,0-1,0 0,0 0,0 0,0 0,0 0,0 0,0 0,0 0,0-1,0 1,0 0,0-1,0 1,0 0,0-1,0 1,-1-1,1 0,0 1,0-1,0 0,-1 1,1-1,0 0,-1 0,1 1,-1-1,1 0,-1 0,1 0,-1 0,0 0,1 0,-1 0,30-34,-2-1,-1-1,-2-1,-2-1,-1-1,12-33,-25 54,48-103,-5-2,-6-3,-6-1,-5-2,-6-1,-5-1,-7-2,-5 0,-6-28,-12 77,7 85,-1-1,0 1,0-1,0 1,0 0,0-1,0 1,0-1,0 1,0-1,0 1,-1-1,1 1,0-1,0 1,0-1,0 1,-1-1,1 1,0 0,0-1,-1 1,1-1,0 1,-1 0,1-1,-1 1,1 0,0 0,-1-1,1 1,-1 0,1 0,-1 0,1-1,0 1,-1 0,1 0,-1 0,1 0,-1 0,1 0,-1 0,1 0,-1 0,1 0,-1 0,1 0,-1 0,1 1,-1-1,1 0,0 0,-1 0,1 1,-1-1,1 0,-1 1,-17 25,-4 23,2 0,2 2,2 0,1 7,5-22,-206 902,123-498,43-212,52-173,-2-54,0 0,1 0,-1 0,0 0,1 0,-1-1,1 1,-1 0,1 0,0 0,-1-1,1 1,0 0,0-1,-1 1,1-1,0 1,0 0,0-1,0 0,0 1,0-1,0 0,0 1,0-1,0 0,-1 0,1 0,0 0,0 0,0 0,0 0,0 0,0 0,0 0,0-1,0 1,0 0,0-1,0 1,0-1,0 1,0-1,-1 1,1-1,0 0,0 1,-1-1,1 0,0 0,13-11,-1 0,0-1,-1-1,-1 0,0-1,-1 0,0-1,-1 0,-1 0,1-5,8-11,91-175,-9-3,60-194,-107 241,-7-1,23-169,-66 273,-11 63,-52 148,-124 420,-64 175,135-448,107-263,7-35,1 0,-1-1,0 1,0 0,1 0,-1-1,0 1,1 0,-1 0,0-1,1 1,-1 0,0 0,1 0,-1 0,0-1,1 1,-1 0,1 0,-1 0,0 0,1 0,-1 0,1 0,-1 0,0 0,1 0,-1 0,1 0,-1 1,0-1,1 0,-1 0,0 0,1 0,-1 1,0-1,1 0,-1 0,0 1,0-1,1 0,-1 1,0-1,0 0,1 1,-1-1,0 0,0 1,0-1,0 0,1 1,-1-1,0 0,0 1,0-1,0 1,0-1,0 0,0 1,0-1,0 1,0-1,0 0,66-102,-52 73,136-282,4-54,-89 200,-8-4,28-139,-82 292,5-13,-2 0,-1-1,-2 0,-1 0,-1-12,-1 43,-1-1,1 0,-1 0,1 0,0 0,-1 1,1-1,0 0,-1 0,1 0,-1 0,1 0,0 0,-1 0,1 0,-1 0,1 0,0 0,-1 0,1 0,-1 0,1-1,0 1,-1 0,1 0,0 0,-1-1,1 1,0 0,-1 0,1-1,0 1,0 0,-1 0,1-1,0 1,0 0,-1-1,1 1,0-1,0 1,0 0,0-1,0 1,0 0,-1-1,1 1,0-1,0 1,0 0,0-1,0 1,1-1,-1 1,0 0,0-1,0 1,0-1,0 1,0 0,-18 34,16-30,-75 184,9 2,-36 168,19-62,-108 311,170-523,23-84,0-1,1 1,-1 0,0-1,0 1,0-1,0 1,1-1,-1 1,0 0,0-1,1 1,-1 0,0-1,0 1,1 0,-1-1,0 1,1 0,-1-1,1 1,-1 0,0 0,1 0,-1 0,1-1,-1 1,1 0,-1 0,0 0,1 0,-1 0,1 0,-1 0,1 0,-1 0,1 0,-1 0,0 0,1 0,-1 1,1-1,-1 0,1 0,-1 0,0 1,1-1,-1 0,0 0,1 1,-1-1,0 0,1 1,-1-1,0 0,1 1,-1-1,0 1,0-1,0 0,0 1,1-1,-1 1,0-1,0 1,0-1,0 1,23-28,-1-1,-1-1,-1-1,-2-1,5-13,-4 12,49-90,-6-3,-5-2,-5-3,-6-1,-6-3,6-52,-38 140,4-5,-4 0,-1 0,-3 0,-2-40,-12 38,10 52,0 0,0-1,0 1,-1 0,1 0,0 0,-1 0,1 0,-1 0,1 0,-1 0,0 1,1-1,-1 0,0 0,0 0,1 1,-1-1,0 0,0 1,0-1,0 1,0-1,0 1,0-1,0 1,0 0,0-1,0 1,0 0,0 0,-1 0,1 0,0 0,0 0,0 0,0 0,0 0,0 1,0-1,0 0,0 1,0-1,0 1,-59 74,-4 51,6 3,6 3,5 1,20-55,-309 837,272-720,63-165,1-30,0 1,1-1,-1 1,1-1,-1 0,1 1,0-1,-1 0,1 1,-1-1,1 0,-1 0,1 0,0 1,-1-1,1 0,0 0,-1 0,1 0,-1 0,1 0,0 0,-1 0,1-1,0 1,-1 0,1 0,-1 0,1-1,-1 1,1 0,0-1,-1 1,1 0,-1-1,1 1,-1-1,0 1,1-1,-1 1,1-1,-1 1,0-1,0 1,1-1,-1 1,0-1,0 0,1 1,-1-1,0 1,0-1,0 0,1 0,25-34,-2 0,-2-1,-1-2,7-19,-1 4,130-246,-14-7,90-284,-180 385,-53 205,-1 0,1 0,-1 0,1 0,-1 0,1 0,0 0,-1 0,1 0,-1 0,1 0,-1 0,1-1,0 1,-1 0,1 0,-1 0,1-1,0 1,-1 0,1 0,0-1,-1 1,1 0,0-1,0 1,-1 0,1-1,0 1,0 0,0-1,-1 1,1-1,0 1,0 0,0-1,0 1,0-1,0 1,0-1,0 1,0-1,0 1,0 0,0-1,0 1,0-1,0 1,0 0,0-1,1 1,-1-1,0 1,0 0,1-1,-1 1,0 0,0-1,1 1,-1 0,0-1,1 1,-1 0,0 0,1-1,-20 31,-18 61,4 1,5 1,-4 32,-13 45,-232 799,263-928,-21 105,35-145,-1-1,1 1,0-1,0 1,0 0,0-1,0 1,0-1,0 1,0-1,0 1,0-1,0 1,0 0,0-1,0 1,0-1,0 1,1-1,-1 1,0-1,0 1,1-1,-1 1,0-1,1 0,-1 1,1-1,-1 1,0-1,1 0,-1 1,1-1,-1 0,1 0,-1 1,1-1,-1 0,1 0,-1 0,1 1,-1-1,1 0,0 0,-1 0,1 0,-1 0,1 0,-1 0,1 0,-1-1,1 1,0 0,-1 0,1 0,-1-1,1 1,-1 0,1 0,-1-1,0 1,1 0,-1-1,1 1,-1-1,1 1,30-29,17-33,-3-3,-2-1,31-69,-39 71,86-153,-9-4,-9-6,-7-15,-7-49,-86 242,-13 58,-53 146,-254 747,190-583,104-233,23-85,0-1,0 1,0 0,0 0,1 0,-1 0,0 0,1 0,-1 0,1-1,-1 1,1 0,-1 0,1-1,-1 1,1 0,0-1,-1 1,1-1,0 1,0 0,0-1,-1 0,1 1,0-1,0 0,0 1,0-1,0 0,0 0,0 0,-1 1,1-1,0 0,0 0,0-1,0 1,0 0,0 0,0 0,0-1,0 1,-1 0,1-1,0 1,0 0,0-1,-1 1,1-1,0 0,0 1,-1-1,1 0,-1 1,1-1,0 0,-1 0,1 1,-1-1,0 0,1 0,-1 0,0 0,1 0,-1 0,0 0,30-32,-2-2,-1 0,-1-2,-3-1,3-7,-14 25,70-125,-5-4,-7-3,-7-3,35-133,-60 131,-7-2,-7-1,-2-77,-19 207,-1 17,0-1,-1 0,-1 0,0 1,-1-1,0 0,-1 0,-1 1,0-1,-1-2,3 16,1-1,0 0,0 1,0-1,0 0,0 1,-1-1,1 1,0-1,-1 1,1-1,0 1,-1-1,1 0,-1 1,1 0,0-1,-1 1,1-1,-1 1,0 0,1-1,-1 1,1 0,-1-1,1 1,-1 0,0 0,1 0,-1 0,0 0,1-1,-1 1,1 0,-1 0,0 0,1 1,-1-1,0 0,1 0,-1 0,0 0,1 1,-1-1,1 0,-1 1,1-1,-1 0,1 1,-1-1,1 0,-1 1,1-1,-1 1,1-1,0 1,-1 0,-21 34,-46 126,8 3,7 2,-23 128,-20 65,-21-1,93-262,24-96,1-1,-1 0,1 1,-1-1,1 1,-1-1,1 1,-1-1,1 1,-1 0,1-1,-1 1,1-1,0 1,-1 0,1 0,0-1,-1 1,1 0,0 0,-1 0,1 0,0 0,-1 0,1 0,0 0,0 0,-1 0,1 0,0 0,-1 1,1-1,0 0,-1 0,1 1,-1-1,1 0,0 1,-1-1,1 1,-1-1,1 1,-1-1,1 1,-1-1,1 1,-1-1,0 1,1 0,-1-1,0 1,0 0,1-1,-1 1,0 0,0 0,25-33,-2-2,-2 0,-1-1,7-19,-2 7,35-65,-5-3,-5-2,-5-2,-6-2,-4-2,-7 0,10-98,-27 21,-25 146,14 53,-1 0,0 0,0 0,1 0,-1 0,0 1,0-1,0 0,0 1,0-1,0 0,0 1,0-1,0 1,0-1,0 1,0 0,0-1,0 1,0 0,0 0,-1 0,1 0,0 0,0 0,0 0,0 0,0 0,0 1,-1-1,1 0,0 1,0-1,0 1,0-1,0 1,0 0,0-1,0 1,1 0,-1 0,0-1,0 1,0 1,-9 8,0 1,1 0,0 0,1 1,0 0,1 1,0-1,-2 9,-3 2,-137 295,-59 196,79-189,127-286,35-44,-17-10,-1 0,-1-1,0 0,-1-1,-1-1,-1 0,8-16,-6 12,65-123,-5-3,29-96,-68 157,-4-1,-3-2,-5 0,-3-2,-5 0,2-76,-16 158,2-1,-1 0,-1 0,0 0,0 0,-1 0,0 0,-1 0,-1 0,0 0,0 1,-1-1,0 1,-1 0,-1-3,3 12,1 0,0 0,-1 1,1-1,-1 0,1 1,-1 0,1-1,-1 1,1 0,-1 0,0 1,1-1,-1 0,1 1,-1-1,1 1,-1 0,1 0,0 0,-1 0,1 1,0-1,0 0,0 1,0 0,0-1,0 1,0 0,1 0,-1 0,1 0,-1 0,1 0,0 1,0-1,0 0,0 1,0-1,0 1,-28 46,1 1,2 2,3 0,2 2,2 4,15-49,-190 615,32-89,141-449,21-85,-1 0,1-1,0 1,0 0,0-1,0 1,0 0,0 0,0-1,0 1,0 0,1-1,-1 1,0 0,0-1,1 1,-1 0,0-1,1 1,-1-1,0 1,1-1,-1 1,1-1,-1 1,1-1,-1 1,1-1,0 1,-1-1,1 0,-1 1,1-1,0 0,-1 0,1 0,0 1,-1-1,1 0,0 0,0 0,-1 0,1 0,0 0,-1 0,1 0,0 0,-1-1,1 1,0 0,-1 0,1-1,0 1,-1 0,1-1,-1 1,1 0,-1-1,1 1,-1-1,1 1,-1-1,1 1,-1-1,1 0,38-34,-2-12,-3-2,-1-1,-3-2,-2-1,-2-1,3-16,32-85,-5-2,15-92,-54 181,-2-1,-4 0,-3-1,-3 0,-3-11,-18 1,14 79,0 0,0 0,0 0,0 1,0-1,0 1,0-1,0 1,0 0,0 0,0 0,0 0,0 0,0 0,0 0,0 1,0-1,1 1,-1 0,0-1,0 1,0 0,0 0,1 0,-1 0,0 1,1-1,-1 0,1 1,-1-1,1 1,0-1,0 1,0 0,0-1,0 1,0 0,0 0,0 0,1 0,-1 0,-23 38,1 1,2 1,3 1,-10 33,14-39,-93 279,-8 88,101-355,-33 133,-19 143,63-307,1-11,1 0,0-1,0 1,0 0,0 0,1 0,1 0,-1 0,1 0,0-1,0 1,1 0,0 0,0-1,2 4,-1-8,1-1,-1 1,0-1,0 0,1 0,-1 0,1 0,-1-1,1 1,-1-1,1 0,-1 0,1 0,-1 0,1-1,-1 1,0-1,1 0,-1 0,0 0,1-1,-1 1,0-1,0 0,0 0,0 0,0 0,-1 0,1 0,-1-1,1 0,-1 1,1-2,39-36,-2-2,-2-2,-2-1,-2-1,-2-2,2-9,18-23,164-276,154-355,-312 598,-84 170,-155 401,-171 427,286-733,64-135,16-33,60-95,-6-3,25-62,-28 52,258-536,-287 578,96-251,-123 297,-9 36,-1 0,1 1,0-1,0 0,-1 1,1-1,0 0,0 0,-1 1,1-1,0 0,-1 0,1 0,-1 1,1-1,0 0,-1 0,1 0,0 0,-1 0,1 0,-1 0,1 0,0 0,-1 0,1 0,-1 0,1 0,0 0,-1 0,1 0,-1-1,1 1,0 0,-1 0,1 0,0-1,-1 1,1 0,0 0,-1-1,1 1,0 0,0 0,-1-1,1 1,0 0,0-1,0 1,-1-1,1 1,0-1,-17 28,2 0,0 1,2 1,1 0,2 0,0 3,-10 23,-56 152,-319 823,332-852,62-177,1-1,-1 1,1-1,-1 1,1-1,-1 1,1-1,-1 1,1-1,0 1,-1 0,1-1,0 1,0 0,-1-1,1 1,0 0,0-1,0 1,0 0,0 0,0-1,0 1,0 0,0-1,0 1,0 0,1-1,-1 1,0 0,0-1,1 1,-1 0,0-1,1 1,-1-1,1 1,-1 0,0-1,1 1,0-1,-1 0,1 1,-1-1,1 1,-1-1,1 0,0 1,-1-1,1 0,0 0,-1 0,1 1,0-1,0 0,-1 0,1 0,0 0,-1 0,1 0,0 0,35-34,141-248,-34 43,-11-6,-10-6,-11-5,28-121,-83 181,-56 183,-9 29,-333 873,211-525,-91 214,182-462,39-115,1-1,-1 0,1 1,0-1,-1 1,1-1,0 1,-1-1,1 1,0-1,0 1,-1 0,1-1,0 1,0-1,0 1,0-1,0 1,0 0,0-1,0 1,0-1,0 1,0 0,0-1,0 1,0-1,1 1,-1-1,0 1,0 0,1-1,-1 1,0-1,1 1,-1-1,1 0,-1 1,0-1,1 1,-1-1,1 0,-1 1,1-1,-1 0,1 0,0 1,-1-1,1 0,-1 0,1 0,-1 0,1 0,0 1,27-24,9-26,-3-2,-2-1,-2-2,3-12,9-15,55-97,33-57,-9-6,59-183,-138 303,-211 556,-226 562,299-794,83-170,14-34,-1 1,0-1,0 1,0 0,1-1,-1 1,0 0,1 0,-1-1,0 1,0 0,1 0,-1-1,0 1,1 0,-1 0,1 0,-1 0,0-1,1 1,-1 0,1 0,-1 0,0 0,1 0,-1 0,1 0,-1 0,0 0,1 0,-1 0,1 0,-1 1,0-1,1 0,-1 0,0 0,1 0,-1 1,0-1,1 0,-1 0,0 1,1-1,-1 0,0 1,0-1,1 0,-1 1,0-1,0 0,0 1,1-1,-1 1,28-29,-2-1,-1-2,-1 0,-1-1,-2-2,1-5,-10 20,178-290,-14-9,30-100,49-215,-213 500,-41 112,-13 27,-61 135,57-102,-223 555,75-159,-76 115,168-399,72-151,0 0,1 0,-1-1,0 1,1 0,-1 0,0 0,1 0,-1 0,0-1,1 1,-1 0,1 0,-1 0,0 0,1 0,-1 0,1 0,-1 0,0 1,1-1,-1 0,1 0,-1 0,0 0,1 0,-1 1,0-1,1 0,-1 0,0 1,0-1,1 0,-1 0,0 1,1-1,-1 0,0 1,0-1,0 0,0 1,1-1,-1 0,0 1,0-1,0 1,0-1,0 0,0 1,0-1,0 1,0-1,0 0,0 1,0-1,0 1,0-1,0 0,0 1,-1-1,1 0,0 1,0-1,0 0,-1 1,1-1,0 0,-1 1,28-21,12-22,-3-2,-1-1,-2-2,-3-1,-1-2,-3 8,81-131,-7-3,-9-5,-7-4,58-191,-99 194,-45 167,-11 39,9-16,-276 630,148-320,-90 146,73-187,146-264,14-25,43-74,-4-1,20-52,-52 102,47-104,-6-3,-7-2,-6-2,-6-2,8-82,-40 188,0 4,-1-1,-2 1,-1-1,-3 0,-2-27,1 66,1 1,-1-1,0 0,0 0,0 1,0-1,0 0,0 0,-1 0,1 1,-1-1,1 0,-1 1,1-1,-1 0,0 1,0-1,0 1,0-1,0 1,0-1,-1 1,1 0,0 0,0-1,-1 1,1 0,-1 0,1 1,-1-1,0 0,1 0,-1 1,0-1,0 1,1-1,-1 1,0 0,0 0,1 0,-1 0,0 0,0 0,0 0,0 1,-9 6,2 1,-1 1,1-1,0 2,1-1,0 1,1 0,0 1,1 0,0 0,0 0,1 1,1 0,-6 8,-130 273,-106 196,218-436,201-336,-95 144,24-43,44-115,-44 57,-90 179,-29 70,-164 283,133-206,-47 82,-8-6,-51 57,135-195,35-72,331-551,-330 564,-6 15,-1 1,0-2,-2 1,-1-1,0-1,3-20,-10 41,1-1,-1 1,0 0,1 0,-1-1,0 1,0 0,0-1,0 1,0 0,0 0,0-1,-1 1,1 0,0-1,-1 1,1 0,-1 0,1 0,-1-1,1 1,-1 0,0 0,0 0,0 0,1 0,-1 0,0 0,0 1,0-1,0 0,-1 0,1 1,0-1,0 1,0-1,0 1,-1-1,1 1,0 0,-1-1,1 1,0 0,0 0,-1 0,0 0,-56 25,32 2,0 0,2 2,1 0,2 2,0 0,3 2,-4 9,16-32,-256 521,156-299,-114 177,149-293,119-196,-4-1,25-63,-44 90,-46 115,-263 577,218-500,-5-2,-7-4,-15 11,54-94,39-49,-1-1,0 1,1 0,-1-1,0 1,1-1,-1 0,1 1,-1-1,1 1,0-1,-1 0,1 1,-1-1,1 0,0 1,0-1,-1 0,1 0,0 1,0-1,0 0,0 0,0 0,0 1,0-1,0 0,0 0,0 1,0-1,1 0,-1 0,0 1,0-1,1 0,-1 1,1-1,-1 0,1 1,-1-1,1 0,-1 1,1-1,-1 1,1-1,-1 1,1 0,0-1,-1 1,2-1,316-656,-281 554,-65 148,-121 359,-44 250,90-317,-46 73,80-232,119-328,-6-2,-7-1,-6-2,-7-1,-8-1,-5 0,-9-89,-20-50,-8 190,25 104,0 1,0 0,0-1,0 1,-1 0,1 0,0 0,0 0,-1 0,1 0,-1 0,1 1,-1-1,1 0,-1 1,1-1,-1 1,0 0,1-1,-1 1,1 0,-1 0,0 0,1 0,-1 0,0 1,1-1,-1 0,1 1,-1-1,1 1,-1 0,1-1,-1 1,1 0,-1 0,1 0,0 0,0 0,-1 0,1 0,0 0,0 1,0-1,0 0,0 1,1-1,-1 1,0-1,1 1,-1-1,1 1,-1-1,1 1,-1 1,-15 29,1-1,1 2,2 0,-8 33,7-22,-50 197,11 2,-12 177,17-102,-126 686,160-907,13-97,0-1,1 1,-1 0,0 0,1 0,-1 0,1 0,-1-1,0 1,1 0,-1 0,0 0,1 0,-1 0,1 0,-1 0,0 0,1 0,-1 0,0 1,1-1,-1 0,1 0,-1 0,0 0,1 1,-1-1,0 0,1 0,-1 0,0 1,0-1,1 0,-1 1,0-1,0 0,0 1,1-1,-1 0,0 1,0-1,0 0,0 1,0-1,1 0,-1 1,0-1,0 0,0 1,0-1,0 1,0-1,0 0,0 1,-1-1,1 1,0-1,0 0,0 1,0-1,0 0,-1 1,1-1,0 0,0 1,-1-1,1 0,0 0,-1 1,19-27,10-39,-2-1,-3-1,-3-1,1-18,-8 33,27-99,-7-1,-7-2,-6-1,-7-1,-8 0,-10-108,-2 180,-2 1,-5 0,-3 1,-10-20,25 94,-1 0,0 0,-1 0,1 0,-2 1,1-1,-1 1,0 0,-1 1,0-1,-2 0,7 7,0 0,0 0,-1 1,1-1,0 0,-1 0,1 1,-1-1,1 1,-1 0,1-1,-1 1,1 0,-1 0,1 0,-1 0,1 0,-1 0,1 0,-1 0,1 1,-1-1,1 1,-1-1,1 1,-1 0,1-1,0 1,0 0,-1 0,1 0,0 0,0 0,0 0,0 0,0 0,0 1,0-1,-33 54,14-3,3 1,2 1,2 1,3 0,2 1,2 4,2-34,-123 1282,94-952,37-312,-4-44,0 1,0 0,0 0,0-1,0 1,0 0,0 0,0-1,1 1,-1 0,0 0,0-1,1 1,-1 0,1-1,-1 1,1 0,-1-1,1 1,-1-1,1 1,-1-1,1 1,-1-1,1 1,0-1,-1 0,1 1,0-1,0 0,-1 1,1-1,0 0,-1 0,1 0,0 0,0 0,0 0,-1 0,1 0,0 0,0 0,-1 0,1 0,0-1,0 1,-1 0,1 0,0-1,0 1,52-69,-2-33,-4-2,-5-2,20-83,-13 31,-7-2,-6-2,-8-1,-7-2,-7 0,-7 0,-8-1,-6 1,-8 0,-9-10,-15 14,15 112,24 48,-1 0,0 1,1-1,-1 0,0 0,1 1,-1-1,0 0,0 1,0-1,0 1,1-1,-1 1,0 0,0-1,0 1,0 0,0-1,0 1,0 0,0 0,0 0,0 0,0 0,0 0,0 0,0 0,0 1,0-1,0 0,0 1,0-1,0 0,0 1,0-1,0 1,1-1,-1 1,0 0,0-1,1 1,-1 0,0 0,1-1,-1 1,1 0,-1 0,0 0,-50 117,19 14,6 1,5 2,7 0,4 57,-20 775,22-205,8-727,0-12,0 0,1 0,2 0,0-1,2 1,5 19,-9-41,-1 1,1-1,-1 1,1-1,0 1,0-1,-1 1,1-1,0 0,0 1,0-1,1 0,-1 0,0 0,0 0,1 0,-1 0,0 0,1 0,-1 0,1-1,-1 1,1-1,-1 1,1-1,0 0,-1 1,1-1,0 0,-1 0,1 0,-1 0,1 0,0-1,-1 1,1 0,-1-1,1 1,-1-1,1 0,-1 1,1-1,-1 0,2-1,59-50,-25 2,-2-2,-2 0,-3-2,-2-2,18-52,-34 80,98-221,-11-5,-12-5,-10-2,28-203,-77 288,-8 0,-4-150,-20 266,3 60,1 1,0-1,-1 1,1-1,-1 0,1 1,-1-1,1 0,-1 1,1-1,-1 0,0 0,1 1,-1-1,1 0,-1 0,0 0,1 0,-1 0,1 0,-1 0,0 0,1 0,-1 0,1 0,-1 0,0-1,1 1,-1 0,1 0,-1-1,1 1,-1 0,1-1,-1 1,1 0,-1-1,1 1,-1-1,1 1,0-1,-1 1,1-1,0 1,-1-1,1 1,0-1,0 1,0-1,-1 0,1 1,0-1,0 1,0-1,0 0,0 1,0-1,-51 181,41-130,-79 466,22 3,6-42,-35 66,92-463,17-84,37-99,120-334,-20-8,-20-5,70-457,-173 759,-22 129,-8 39,-100 523,-16 402,13-328,99-573,7-44,1 0,-1 0,0 0,1 0,-1 0,1 0,-1 0,0 0,1 0,-1 1,0-1,1 0,-1 0,0 0,1 0,-1 1,0-1,1 0,-1 0,0 1,0-1,1 0,-1 0,0 1,0-1,0 0,1 1,-1-1,0 0,0 1,0-1,0 0,0 1,1-1,69-181,390-1189,-416 1219,-6-1,7-91,-44 214,-13 69,-160 818,-35 152,117-620,75-289,15-101,1-1,-1 1,0 0,1 0,-1 0,1 0,-1-1,0 1,1 0,-1 0,1 0,-1 0,0 0,1 0,-1 0,1 0,-1 1,0-1,1 0,-1 0,1 0,-1 0,0 0,1 1,-1-1,0 0,1 0,-1 1,0-1,1 0,-1 0,0 1,0-1,1 0,-1 1,0-1,0 0,0 1,1-1,-1 1,0-1,0 0,0 1,0-1,0 1,0-1,0 0,0 1,0-1,0 1,0-1,0 0,0 1,0-1,0 1,0-1,0 0,-1 1,1-1,0 0,0 1,0-1,-1 1,1-1,0 0,0 0,-1 1,1-1,18-28,173-421,44-156,58-289,-189 538,-101 354,-8 27,-228 1041,150-677,-45 96,18-99,95-304,22-77,32-76,97-297,37-190,-75 200,44-327,-106 427,-36 259,0-1,-1 0,1 1,-1-1,1 0,-1 0,1 0,-1 0,1 1,-1-1,1 0,-1 0,1 0,-1 0,1 0,-1 0,0 0,1 0,-1-1,1 1,-1 0,1 0,-1 0,1 0,0-1,-1 1,1 0,-1-1,1 1,-1 0,1-1,0 1,-1 0,1-1,0 1,-1-1,1 1,0 0,0-1,-1 1,1-1,0 1,0-1,0 1,0-1,-1 1,1-1,-12 25,0 2,1 0,2 0,1 1,-4 19,2-7,-88 379,16 20,-69 305,16-187,120-459,16-97,-1 1,0-1,1 1,-1-1,1 0,-1 1,1-1,-1 1,1-1,-1 0,1 0,-1 1,1-1,-1 0,1 0,-1 0,1 1,0-1,-1 0,1 0,-1 0,1 0,0 0,-1 0,1 0,-1 0,1-1,-1 1,1 0,0 0,-1 0,1-1,-1 1,1 0,-1 0,1-1,-1 1,1 0,-1-1,1 1,-1-1,0 1,1-1,-1 1,0-1,1 1,-1-1,0 1,0-1,1 1,-1-1,0 1,0-1,0 0,0 1,0-1,0 1,0-1,0 0,0 1,0-1,0 1,0-1,0 0,0 1,-1-1,1 1,45-87,-4-1,29-90,-20 46,166-420,81-355,-250 725,16-136,-56 253,-7 41,-9 37,-81 380,31-95,-142 592,-3-210,196-652,30-70,103-278,-14-4,42-225,-110 343,-10-2,-10-1,-6-47,-15 199,-8-156,-16 177,-11 69,2 34,3 1,3 0,-13 61,14-49,-76 258,3-2,-14-6,-86 165,123-334,-6-2,-8-5,-34 38,37-97,84-94,0 0,1 0,-1 0,0 0,0-1,-1 1,1 0,0 0,0-1,0 1,0-1,-1 1,1-1,0 1,0-1,-1 0,1 1,0-1,-1 0,1 0,0 0,-1 0,1 0,0-1,-1 1,1 0,0-1,-1 1,1 0,0-1,0 0,0 1,-1-1,1 0,0 1,0-1,0 0,0 0,0 0,0 0,1 0,-1 0,0 0,0 0,1-1,-1 1,1 0,-1 0,1-1,-1 1,1 0,0-1,-11-79,11 75,1-120,7 1,22-123,-14 129,35-242,-4 42,-14-3,-13-49,-34 221,14 151,0-1,-1 1,1 0,0-1,-1 1,1 0,-1 0,1-1,0 1,-1-1,1 1,-1 0,0-1,1 1,-1-1,0 0,1 1,-1-1,0 1,1-1,-1 0,0 1,0-1,1 0,-1 0,0 0,0 0,1 0,-1 0,0 0,0 0,0 0,1 0,-1 0,0 0,0 0,1 0,-1-1,0 1,0 0,1-1,-1 1,0-1,1 1,-1-1,1 1,-1-1,0 1,1-1,-1 1,1-1,-1 0,1 1,0-1,-1 0,1 1,0-1,-1 0,1 0,0 1,0-1,0 0,0 0,-1 1,1-1,0-1,-42 143,-31 243,-16 315,63-460,-24 119,-30 60,72-376,8-42,0 0,0-1,1 1,-1 0,0 0,1 0,-1 0,0 0,1 0,-1 0,0 0,1 0,-1 0,0 0,1 0,-1 0,0 0,1 0,-1 1,0-1,1 0,-1 0,0 0,45-104,-5-2,5-33,-18 55,252-861,-231 738,-9-2,-9-2,-1-133,-28 231,-1 113,-1 0,1 0,0 1,-1-1,1 0,-1 0,1 0,0 0,-1 0,1 0,0 0,-1 0,1 0,0 0,-1 0,1 0,0 0,-1 0,1-1,0 1,-1 0,1 0,0 0,-1 0,1-1,0 1,-1 0,1 0,0-1,0 1,-1 0,1 0,0-1,0 1,0 0,0-1,-1 1,1 0,0-1,0 1,0 0,0-1,0 1,0-1,0 1,0 0,0-1,0 1,0 0,0-1,0 1,-13 34,-38 169,10 2,-15 207,55-404,-30 266,-3 43,-14-2,-70 237,106-510,14-32,10-40,119-412,-70 223,-10-3,-10-2,-10-2,-1-158,-30 71,-3 397,25 917,15-186,-38-771,0-25,1 1,0 0,2-1,0 1,1-1,1 0,3 9,-7-27,0 0,0 0,1 0,-1 0,0 1,0-1,1 0,-1 0,1 0,-1 0,1 0,-1 0,1 0,-1 0,1 0,0 0,0 0,0 0,-1 0,1-1,0 1,0 0,0-1,0 1,0-1,0 1,0-1,0 1,1-1,-1 1,0-1,0 0,0 0,0 0,1 0,-1 0,0 0,0 0,0 0,0 0,1 0,-1-1,0 1,0 0,0-1,0 1,0-1,0 0,0 1,0-1,0 0,0 1,0-1,0 0,-1 0,1 0,0 0,42-62,47-128,22-82,-30 69,-53 134,231-609,-82 20,-145 526,-25 118,-8 36,-50 340,15-107,-80 492,-3-296,36-160,77-226,18-67,-2-10,-1 0,0 0,-1-1,-1 0,0-1,-1 0,5-15,0 4,103-251,-11-5,-9-20,-25 11,-12-2,-13-3,-7-77,-38 368,7-62,-16 123,-87 669,-55 287,107-741,-18 138,61-403,0-4,1 0,-1 1,1-1,0 1,-1-1,1 1,0-1,0 1,1-1,-1 1,0-1,1 1,0-1,-1 0,1 1,0-1,0 0,0 1,1-1,-1 0,1 1,1-4,-1 0,0 0,1 0,-1 0,0-1,0 1,0-1,0 1,0-1,-1 0,1 0,0 0,-1 0,1 0,-1 0,0 0,0 0,0 0,0-1,0 1,0-1,1-1,135-323,3-77,-18-7,-18-4,-18-4,-12-48,-60 358,-27 187,-184 1091,148-837,-54 176,57-305,47-203,-1-1,0 1,1 0,-1-1,1 1,-1 0,0 0,1-1,-1 1,1 0,-1 0,1 0,-1 0,1-1,-1 1,1 0,-1 0,1 0,-1 0,0 0,1 0,-1 1,1-1,-1 0,1 0,-1 0,1 0,-1 0,1 1,-1-1,0 0,1 0,-1 1,1-1,-1 0,0 1,1-1,-1 0,0 1,1-1,-1 1,0-1,0 0,1 1,-1-1,0 1,0-1,0 1,0-1,0 1,0-1,1 1,-1-1,0 1,0-1,-1 0,1 1,0-1,0 1,0 0,67-129,-53 94,106-264,-14-6,34-179,-79 178,15-240,-72 502,-6 48,-12 73,-79 651,24-149,12-274,-43 107,65-273,19-47,16-93,0 1,0-1,0 1,0 0,0-1,0 1,0-1,0 1,0-1,0 1,0-1,0 1,0 0,1-1,-1 1,0-1,0 1,0-1,1 1,-1-1,0 0,1 1,-1-1,0 1,1-1,-1 0,1 1,-1-1,1 0,-1 1,1-1,-1 0,1 1,-1-1,1 0,-1 0,1 0,-1 0,1 0,-1 0,1 1,-1-1,1 0,0 0,-1-1,1 1,-1 0,1 0,-1 0,1 0,-1 0,1-1,-1 1,1 0,-1 0,1-1,-1 1,1 0,-1-1,0 1,1-1,27-25,6-21,-3-1,-2-1,-2-2,-3 0,17-52,-20 53,80-199,-12-5,-10-4,13-110,54-435,-134 746,-4 40,-6 39,-29 241,7-91,-111 753,48-572,-48 103,103-362,14-42,15-52,-1 0,1 0,-1 0,0 0,1 0,-1 0,1 0,-1 0,1 0,-1 0,0 0,1 0,-1 1,1-1,-1 0,0 0,1 1,-1-1,0 0,1 0,-1 1,0-1,0 0,1 1,-1-1,0 0,0 1,1-1,-1 0,0 1,0-1,0 1,0-1,0 1,1-1,94-203,83-228,57-244,-15-76,-157 559,-39 144,-24 49,0 0,0-1,0 1,0-1,0 1,0 0,0-1,0 1,0-1,0 1,0 0,0-1,0 1,0-1,1 1,-1 0,0-1,0 1,1-1,-1 1,0-1,1 1,-1-1,1 1,-1-1,0 0,1 1,-1-1,1 1,-1-1,1 0,0 1,-1-1,1 0,-1 0,1 0,-1 1,1-1,0 0,-1 0,1 0,-1 0,1 0,0 0,-1 0,1 0,0 0,-1-1,1 1,-1 0,1 0,-1 0,1-1,0 1,-1 0,1-1,-1 1,-1 59,-3 1,-3-1,-2 0,-8 20,7-30,-106 462,-143 372,174-606,76-231,9-46,1 0,-1 0,1-1,-1 1,1 0,-1 0,1 0,-1 0,1 0,-1 0,1 0,-1 0,0 0,1 0,-1 0,1 0,-1 0,1 0,-1 0,1 0,-1 0,1 0,-1 1,1-1,-1 0,0 0,1 1,-1-1,1 0,-1 1,0-1,1 0,-1 1,0-1,0 0,1 1,-1-1,0 1,0-1,1 1,-1-1,0 1,0-1,0 0,0 1,0-1,0 1,0-1,0 1,0-1,0 1,0-1,0 1,0-1,0 1,0-1,0 1,-1-1,1 1,88-157,52-146,-14-5,9-73,79-361,-187 677,-22 70,-18 84,-143 568,54-260,-79 179,142-447,39-130,-1 1,1-1,0 0,-1 1,1-1,-1 0,1 1,0-1,-1 0,1 1,-1-1,1 1,0-1,0 1,-1-1,1 1,0-1,0 1,0-1,0 1,-1-1,1 1,0-1,0 1,0-1,0 1,0 0,0-1,0 1,0-1,1 1,-1-1,0 1,0-1,0 1,1-1,-1 1,0-1,0 1,1-1,-1 0,0 1,1-1,-1 1,1-1,-1 0,0 1,1-1,-1 0,1 1,-1-1,1 0,-1 0,1 0,-1 1,1-1,-1 0,1 0,-1 0,1 0,0 0,-1 0,1 0,-1 0,25-31,39-92,-6-2,20-68,-37 91,201-581,-173 474,48-98,-111 292,37-55,-29 77,-18 95,-44 136,-57 163,92-356,-115 359,-47 70,148-387,45-99,109-245,39-140,-6-39,-69 185,-52 171,-39 79,1 1,-1 0,1 0,0 0,-1 0,1 0,-1 0,1 0,-1 0,1 0,0 0,-1 0,1 0,-1 1,1-1,-1 0,1 0,-1 1,1-1,-1 0,1 1,-1-1,1 0,-1 1,1-1,-1 1,0-1,1 1,-1-1,0 1,1-1,-1 1,0-1,0 1,1-1,-1 1,0-1,0 1,0 0,0-1,0 1,0-1,0 1,0 0,0-1,0 1,0-1,0 1,0-1,-1 1,1 0,0-1,0 1,-1-1,1 1,0-1,-1 1,1-1,0 0,-1 1,-49 216,29-146,-228 671,127-412,110-284,12-46,0 0,1 0,-1 0,0 0,1 0,-1 0,1 0,-1 0,0 0,1 0,-1 0,0 0,1 0,-1 0,0 1,1-1,-1 0,0 0,1 0,-1 1,0-1,0 0,1 0,-1 1,0-1,0 0,1 1,-1-1,0 0,0 1,0-1,0 0,0 1,1-1,-1 0,0 1,0-1,0 1,0-1,0 0,0 1,0-1,0 0,0 1,0-1,0 0,-1 1,1-1,22-31,83-172,40-121,-136 301,95-246,-2-35,-61 177,44-140,-75 259,-13 39,-104 343,27-108,-92 204,52-184,117-264,18-44,75-166,-9-3,9-52,-23 18,-10-2,-11-2,-1-61,-41 265,28-177,-9-2,-5-73,-18 272,1-1,-1 0,0 0,0-1,0 1,-1 0,1 0,-2 0,1 0,-1 1,1-1,-1 0,-1 1,1-1,-4-4,3 9,0 1,0-1,1 1,-1 0,0 0,0 0,0 0,0 0,0 1,0-1,1 1,-1 0,0 0,0 0,1 0,-1 0,1 1,-1-1,1 1,-1 0,1-1,0 1,0 0,0 0,0 1,0-1,0 0,1 1,-1-1,1 1,0-1,0 1,0 0,-1 0,-1 1,-55 81,5 2,-28 61,-5 10,-83 127,-57 60,321-532,-91 182,126-223,-10-4,-2-25,-25 36,-89 223,-28 90,-618 1955,318-1042,295-883,29-122,0-1,1 1,-1 0,0 0,1-1,-1 1,0 0,1 0,-1 0,1 0,-1-1,1 1,-1 0,0 0,1 0,-1 0,1 0,-1 0,1 0,-1 0,0 0,1 0,-1 0,1 1,-1-1,1 0,-1 0,0 0,1 0,-1 1,1-1,-1 0,0 0,1 1,-1-1,0 0,0 1,1-1,-1 0,0 1,0-1,1 1,-1-1,0 0,0 1,0-1,0 1,1-1,-1 1,81-150,1-29,-8-4,43-164,44-114,-149 432,-12 29,0-1,0 0,0 0,1 0,-1 1,0-1,0 0,0 0,0 0,0 0,1 0,-1 1,0-1,0 0,0 0,1 0,-1 0,0 0,0 0,0 0,1 0,-1 0,0 0,0 0,1 0,-1 0,0 0,0 0,0 0,1 0,-1 0,0 0,0 0,1 0,-7 29,6-28,-161 772,59-292,95-450,12-24,5-29,-9 22,106-275,-12-5,-11-4,8-103,25-80,-105 427,-5 34,-8 26,-75 278,-181 580,219-753,31-107,10-30,103-354,25-200,-74 230,-16-2,-8-144,-20 160,-19-155,5 468,-1-46,-3-1,-3 0,-1 1,-7-13,16 65,0 1,0-1,0 1,-1-1,1 1,-1-1,1 1,-1-1,0 1,0 0,0-1,0 1,0 0,-1 0,1 0,-1 0,1 0,-1 0,0 0,1 0,-1 1,0-1,0 1,-1-1,1 1,0 0,0 0,-1 0,1 0,0 0,-1 1,1-1,-1 1,1-1,-1 1,1 0,-1 0,1 0,-1 0,-1 1,-7 8,0 0,0 0,2 2,-1-1,1 1,1 0,0 1,0 0,1 1,1-1,-1 2,-1 2,-332 726,306-673,69-113,40-81,53-123,-75 140,253-532,-236 473,-117 318,-118 393,126-422,-6-1,-26 45,69-162,-15 29,23-52,280-643,-259 582,-4-1,-3-1,-3-1,-4 0,1-73,-13-97,-1 246,0 3,0 0,0 0,0 0,0 0,-1 0,1 0,-1 0,0 0,0 1,-1-1,1 0,-1 1,0-1,0 0,0 1,-2-2,3 5,-1 0,0 0,0 1,1-1,-1 0,0 1,1-1,-1 1,0-1,1 1,-1 0,1 0,-1 0,1 0,-1 0,1 0,0 0,-1 0,1 0,0 1,0-1,0 0,0 1,0-1,0 1,0 0,1-1,-1 1,1-1,-1 1,1 1,-22 44,2 1,3 1,1 0,3 2,0 8,1-9,-234 1073,139-755,101-307,14-65,82-174,-54 91,-5-1,-3-1,-4-2,-4-1,-4 0,-5-1,0-65,-12-274,0 415,1 4,0 0,-1 0,0 0,-1 0,-1 1,0-1,-1 1,0-1,-1 1,5 11,-1 0,1 0,-1 0,0 0,1 0,-1 0,0 0,1 0,-1 0,0 0,0 1,0-1,0 0,0 1,0-1,0 1,0-1,0 1,0-1,0 1,-1 0,1-1,0 1,0 0,0 0,0 0,0 0,-1 0,1 0,0 0,0 0,0 1,0-1,0 0,-1 1,1-1,0 1,0-1,0 1,0 0,0-1,0 1,1 0,-1 0,0-1,0 1,0 0,1 0,-1 0,0 0,1 0,-1 1,-38 55,-33 102,6 4,8 1,-3 37,15-43,-7-2,-7-3,-56 99,101-226,19-50,34-63,31-57,-7-2,-7-4,-5-2,-8-1,-6-3,6-85,-30 35,-14-187,-17 273,19 119,0 0,0 0,-1 0,1 0,0 0,-1 1,1-1,0 0,-1 0,0 0,1 0,-1 0,1 1,-1-1,0 0,1 0,-1 1,0-1,0 1,0-1,0 1,1-1,-1 1,0-1,0 1,0 0,0-1,0 1,0 0,0 0,0 0,0 0,0 0,0 0,0 0,0 0,0 0,0 0,0 1,0-1,0 0,0 1,-1-1,-31 37,2 18,2 2,3 1,3 0,-2 12,17-46,-78 251,13 4,-8 106,45-208,-25 100,57-251,30-53,145-455,-141 385,-5 0,-4-1,-4-2,-5 0,-1-94,-12-239,-16 279,-6 106,22 47,0 0,0 1,0-1,0 1,-1-1,1 0,0 1,0 0,0-1,0 1,-1 0,1 0,0-1,0 1,-1 0,1 0,0 0,0 1,-1-1,1 0,0 0,0 1,0-1,0 0,-1 1,1-1,0 1,0 0,0-1,0 1,0 0,0 0,0 0,0-1,1 1,-1 0,0 0,0 0,1 1,-19 21,2 2,1 0,1 1,1 0,2 1,0 1,2 0,-7 29,12-42,-157 572,96-343,-11-3,-51 100,97-276,97-198,-5-3,-7-3,-6-1,-5-3,-7-1,-7-2,-1-31,-20 65,-4-1,-5 1,-11-72,-17 74,29 109,-1 0,0 0,1 0,-1 0,0 0,0 0,0 1,1-1,-1 0,0 1,0-1,0 1,0-1,0 1,0-1,0 1,0-1,0 1,-1 0,1 0,0 0,0 0,0-1,0 1,0 1,0-1,-1 0,1 0,0 0,0 1,0-1,0 0,0 1,0-1,0 1,0-1,0 1,0 0,0-1,0 1,1 0,-1 0,0-1,0 1,1 0,-1 0,0 0,1 0,-1 0,1 0,-1 0,-15 21,1 0,1 0,0 2,2 0,1 0,-2 7,3-8,-54 147,8 3,8 1,7 3,5 15,32-171,-79 346,53-252,30-115,0 1,1-1,-1 1,1-1,-1 0,1 1,-1-1,1 0,-1 1,1-1,-1 0,1 0,-1 0,1 0,-1 1,1-1,-1 0,1 0,-1 0,1 0,0 0,-1 0,1 0,-1 0,1-1,-1 1,1 0,-1 0,1 0,-1-1,1 1,-1 0,1 0,-1-1,1 1,-1 0,1-1,-1 1,1-1,-1 1,0-1,1 1,-1 0,0-1,0 1,1-1,-1 1,0-1,0 0,0 1,0-1,1 1,-1-1,0 1,0-1,0 1,0-1,0 0,0 1,-1-1,1 1,1-1,78-164,-35 63,-4-2,-5-2,20-107,-33 83,-5 0,-6-1,-6 0,-6 0,-6-1,-10-41,13 147,3 12,0 0,-1 0,-1 0,-1 0,0 0,0 1,-2-1,1 1,-2-1,5 14,0-1,0 0,0 1,0 0,0-1,1 1,-1 0,0 0,0 0,0 0,0 0,0 1,0-1,0 1,1-1,-1 1,0-1,0 1,1 0,-1 0,0 0,1 0,-1 0,1 0,-1 1,1-1,0 0,-1 1,1-1,0 1,0-1,0 1,0 0,0 0,1-1,-1 1,0 0,1 0,-1 0,1-1,0 1,-1 1,0 0,-29 59,2 0,4 2,2 0,3 2,-7 54,16-81,-190 1049,138-789,64-286,7-41,37-134,-7-2,-7-1,-8-1,2-135,-25 258,2-45,-3-1,-5 1,-6-22,-16 32,26 77,-1 0,1 0,-1 0,1 1,-1-1,1 1,-1-1,0 1,1-1,-1 1,0 0,1 0,-1 0,0 0,1 0,-1 0,0 0,1 0,-1 1,0-1,1 1,-1-1,1 1,-1 0,1-1,-1 1,1 0,-1 0,1 0,0 0,-1 0,1 0,0 1,0-1,0 0,0 1,0-1,0 1,1-1,-1 1,0-1,1 1,-1-1,0 3,-24 38,1 1,3 2,1 0,2 1,3 1,1 0,-1 15,13-52,-163 709,106-439,9-38,48-201,2-41,0-1,0 1,0 0,0-1,1 1,-1-1,0 1,0-1,1 1,-1 0,0-1,1 1,-1-1,0 1,1 0,-1-1,1 1,-1 0,0 0,1-1,-1 1,1 0,-1 0,1 0,-1 0,1-1,-1 1,1 0,-1 0,1 0,-1 0,1 0,-1 0,1 0,-1 0,1 1,-1-1,1 0,-1 0,1 0,-1 0,0 1,1-1,-1 0,1 0,-1 1,0-1,1 0,-1 1,0-1,1 1,-1-1,0 0,1 1,-1-1,0 1,0-1,1 1,-1-1,0 1,0-1,0 0,0 1,0 0,22-34,-2-1,-1 0,-1-2,-3 0,9-27,-18 47,46-114,-6-2,-5-2,-7-2,-5-1,0-50,-14-75,-17-227,1 455,1 4,-2 1,0-1,-2 1,-1-1,-6-16,11 44,0 1,0 0,0 0,0 0,-1-1,1 1,0 0,-1 0,1 0,-1 0,1 0,-1-1,0 1,0 0,1 0,-1 1,0-1,0 0,0 0,0 0,0 0,0 1,0-1,0 1,0-1,0 0,0 1,0 0,-1-1,1 1,0 0,0-1,0 1,-1 0,0 0,-30 35,16-1,2 1,1 0,2 1,2 1,-3 21,3-21,-135 751,59-290,-35 96,115-552,11-36,9-24,14-35,-3-1,-3-1,-2-1,-2-1,-3-1,3-25,-5 25,12-48,-5-2,-5 0,-5-1,-4-16,-3 41,-4 0,-3 1,-5-1,-8-31,15 106,-1 1,1 0,-2 0,1 0,-2 0,1 0,-1 0,0 1,0 0,-5-7,6 13,1 0,-1 0,1 1,-1-1,1 1,-1-1,1 1,-1 0,1 0,-1 0,1 1,-1-1,1 0,-1 1,1 0,-1-1,1 1,0 0,0 0,-1 0,1 1,0-1,0 1,0-1,0 1,0-1,0 1,1 0,-1 0,0 0,1 0,0 0,-1 1,1-1,0 0,0 0,0 1,1-1,-1 1,0 0,-36 68,4 1,2 1,4 2,3 0,3 2,-6 52,-146 769,127-697,45-201,1 1,-1-1,1 1,-1-1,1 1,-1-1,1 1,-1 0,1-1,0 1,-1 0,1-1,0 1,0 0,-1 0,1-1,0 1,0 0,0 0,0-1,0 1,0 0,0 0,0 0,0-1,0 1,1 0,-1-1,0 1,0 0,1 0,-1-1,1 1,-1 0,0-1,1 1,-1-1,1 1,-1 0,1-1,0 1,-1-1,1 0,0 1,-1-1,1 1,0-1,-1 0,1 0,0 1,0-1,-1 0,1 0,0 0,0 0,-1 0,1 0,0 0,33-37,14-50,-3-2,-5-1,-3-3,23-96,-39 102,-4-2,-4 0,-4 0,-3-1,-5 0,-3 1,-6-10,7 76,0 2,0-1,-2 1,0 0,-1 0,-1 0,-1 1,-8-16,14 34,0 0,-1 1,1-1,-1 0,0 1,0-1,1 0,-1 1,0 0,0-1,0 1,-1-1,1 1,0 0,-1 0,1 0,0 0,-1 0,1 0,-1 0,1 0,-1 1,0-1,1 0,-1 1,0-1,0 1,1 0,-1 0,0 0,0 0,1 0,-1 0,0 0,0 0,1 1,-1-1,0 0,1 1,-1 0,0-1,1 1,-1 0,1 0,-1 0,1 0,0 0,-1 0,1 1,0-1,0 0,0 1,-1 0,-18 25,2 0,0 1,2 1,2 0,0 1,2 1,1 0,-3 19,-57 209,11 4,-23 254,65-337,18-182,1 1,0 0,-1 1,1-1,0 0,0 0,0 0,0 0,0 1,0-1,0 0,0 1,0-1,0 1,0-1,1 1,-1 0,0-1,0 1,0 0,1 0,-1 0,0 0,0 0,1 0,-1 0,0 0,0 0,0 1,1-1,-1 0,0 1,0-1,0 1,0 0,0-1,0 1,0 0,0-1,0 1,0 0,0 0,0 0,-1 0,1 0,0 0,0 0,-1 0,1 0,-1 0,1 1,-1-1,0 0,1 0,-1 0,0 1,0-1,0 0,0 0,0 0,0 1,0-1,0 0,-1 0,1 1,0-1,-1 0,1 0,-1 1,22-30,0-2,-3 0,0-1,-2 0,-1-2,-2 0,2-7,15-58,-21 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1:13.0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32 138,'0'817,"29"-559,-29-220,0-29,0-28,30-307,15-226,-41 439,-4 114,0-1,0 0,-1 1,1-1,0 0,-1 1,1-1,0 0,0 0,-1 1,1-1,-1 0,1 0,0 0,-1 1,1-1,0 0,-1 0,1 0,-1 0,1 0,0 0,-1 0,1 0,-1 0,1 0,0 0,-1 0,1 0,-1 0,1 0,0-1,-1 1,1 0,-1 0,1 0,0 0,-1-1,1 1,0 0,-1-1,1 1,0 0,0 0,-1-1,1 1,0 0,0-1,0 1,-1-1,1 1,0 0,0-1,0 1,-13 39,-9 89,7 1,4 0,8 119,-3 17,-15 327,-1-309,21-237,1-45,-1-1,1 1,0-1,0 1,0 0,0-1,0 1,-1-1,1 1,0-1,0 1,0 0,1-1,-1 1,0-1,0 1,0-1,0 1,0 0,1-1,-1 1,0-1,1 1,-1-1,0 1,1-1,-1 0,0 1,1-1,-1 1,1-1,-1 0,1 1,-1-1,1 0,-1 1,1-1,-1 0,1 0,-1 0,1 0,-1 1,1-1,0 0,-1 0,1 0,-1 0,1 0,0 0,-1 0,1-1,-1 1,1 0,-1 0,1 0,-1 0,1-1,0 1,-1 0,0-1,1 1,-1 0,1-1,-1 1,1-1,-1 1,1-1,9-12,0-1,-1-1,0 0,-1 0,-1-1,0 0,-1 0,-1 0,1-6,-4 14,35-132,-6-1,-7-2,-6-1,-6 0,-6-1,-14-136,8 273,0-15,-1 1,-1-1,-1 0,-1 1,-2-1,-2-6,8 27,0 1,0 0,-1-1,1 1,0-1,-1 1,1 0,-1-1,1 1,-1 0,0 0,1-1,-1 1,0 0,0 0,0 0,0 0,0 0,0 0,0 0,-1 0,1 0,0 1,0-1,-1 0,1 1,0-1,-1 1,1 0,0-1,-1 1,1 0,-1 0,1 0,-1 0,1 0,0 0,-1 0,1 0,-1 1,1-1,0 0,-1 1,1-1,0 1,-1 0,1-1,0 1,0 0,0 0,-1 0,1 0,0 0,0 0,0 0,1 0,-1 0,0 1,0-1,1 0,-1 0,0 1,1-1,0 0,-1 1,1-1,-1 2,-10 27,0 0,2 1,1 1,1 0,-1 20,1-10,-29 217,-1 223,33-164,4-316,0-1,-1 0,1 0,0 0,-1 0,1 0,0 0,0 0,0 0,0 0,0 1,0-1,0 0,0 0,1 0,-1 0,0 0,1 0,-1 0,1 0,-1 0,1 0,-1 0,1 0,0 0,0 0,-1 0,1 0,0-1,0 1,0 0,0-1,0 1,0-1,0 1,0-1,0 1,0-1,0 1,0-1,0 0,0 0,0 0,0 0,0 0,1 0,-1 0,0 0,0 0,0 0,0 0,0-1,0 1,0 0,1-1,6-9,0-1,-1 1,0-2,-1 1,0-1,0 0,-2 0,1 0,-1-1,1-11,1 4,32-142,-6-1,-8-1,-7-2,-6-46,6-27,-8 111,-14 266,-19 704,8-606,15-235,1 0,-1 0,0 0,1 1,-1-1,1 0,-1 0,1 0,-1 0,1 0,0 1,0-1,-1 0,1 0,0 0,0 1,0-1,0 0,1 0,-1 1,0-1,0 0,1 0,-1 0,1 0,-1 0,1 1,-1-1,1 0,0 0,0 0,-1-1,1 1,0 0,0 0,0 0,0 0,0-1,0 1,0 0,0-1,0 1,0-1,1 0,-1 1,0-1,0 0,0 1,1-1,-1 0,0 0,0 0,0 0,1 0,-1-1,0 1,0 0,0 0,1-1,-1 1,11-14,-1 0,-1 0,0-1,-1-1,0 1,-2-2,0 1,0-1,1-10,39-128,-8-1,-6-1,-7-2,-7-1,-7-1,-8-125,-4 266,-13-67,-4 98,-40 173,-79 519,127-666,4-21,0-1,2 1,0 0,1 0,0 1,1-1,1 0,1 6,-1-22,0 1,0 0,0-1,0 1,0 0,0-1,0 1,0 0,0-1,0 1,0 0,1-1,-1 1,0-1,0 1,1 0,-1-1,0 1,1-1,-1 1,0-1,1 1,-1-1,1 1,-1-1,1 1,-1-1,1 0,-1 1,1-1,0 0,-1 1,1-1,-1 0,1 0,0 0,-1 1,1-1,0 0,-1 0,1 0,0 0,-1 0,1 0,0 0,-1 0,1-1,-1 1,1 0,0 0,-1 0,1-1,-1 1,1 0,0-1,-1 1,1-1,-1 1,1 0,-1-1,0 1,1-1,-1 1,1-1,-1 0,0 1,1-1,27-39,13-39,-4-1,-3-2,-3-1,-5-2,-3 0,-3-2,-5 0,-3-1,-5-1,-3 1,-5-33,2 100,-2 1,-1 0,0 0,-1 0,-2 0,-5-17,10 36,0 0,0-1,0 1,-1 0,1 0,0 0,-1 0,1 0,-1 0,1 0,-1 0,1 0,-1 0,1 0,-1 0,0 0,0 0,0 1,1-1,-1 0,0 1,0-1,0 0,0 1,0-1,0 1,0-1,0 1,0 0,0-1,-1 1,1 0,0 0,0 0,0 0,0 0,0 0,-1 0,1 0,0 1,0-1,0 0,0 0,0 1,0-1,0 1,0-1,0 1,0 0,-35 48,11 11,4 2,2 0,3 0,0 18,3-19,-129 717,140-768,-1 2,1-1,0 1,0-1,2 1,-1 0,1-1,1 1,0 0,1-1,0 1,1-1,0 0,1 1,-3-9,1-1,-1 0,1 0,0 0,-1 0,1 0,0 0,0 0,1-1,-1 1,0-1,0 1,1-1,-1 0,1 0,-1 0,1 0,-1-1,1 1,0-1,-1 1,1-1,0 0,0 0,-1 0,1 0,0-1,-1 1,1-1,-1 1,1-1,0 0,-1 0,2-1,78-51,-49 16,-1-2,-1-2,-3 0,-1-2,-2-1,-3 0,9-25,-1-4,-3 0,-3-2,-3-1,-4 0,-3-1,-4-1,-3 0,-2-59,-13-108,8 245,1-1,-1 0,0 1,0-1,0 0,0 0,1 1,-1-1,0 0,0 0,-1 0,1 1,0-1,0 0,0 0,0 1,-1-1,1 0,0 1,-1-1,1 0,0 1,-1-1,1 0,-1 1,1-1,-1 1,1-1,-1 1,0-1,1 1,-1-1,0 1,1-1,-1 1,0 0,1 0,-1-1,0 1,0 0,1 0,-1 0,0 0,0 0,1 0,-1 0,0 0,0 0,0 0,1 0,-1 0,0 1,0-1,1 0,-1 0,0 1,-26 40,-4 47,4 2,4 2,-11 88,25-130,-151 800,132-677,28-172,-1 0,1 0,-1 0,1 0,-1 0,1 0,0 0,-1 0,1 0,0 0,0 0,0 0,-1 0,1 0,0 0,1 0,-1 0,0 0,0 0,0 0,1 0,-1 0,0 0,1 0,-1 0,1 0,-1 0,1 0,0 0,-1 0,1 0,0-1,-1 1,1 0,0 0,0-1,0 1,0-1,0 1,0-1,0 1,0-1,0 0,0 1,0-1,0 0,0 0,0 0,0 1,0-1,0 0,0-1,0 1,0 0,0 0,0 0,0-1,0 1,0 0,1-1,13-15,0 0,-1-1,0-1,-2 0,0-1,-1 0,-1 0,1-5,-1 5,43-84,-5-2,-4-2,-5-2,-4-2,-6-1,13-102,-8-97,-34 311,0 0,0 0,-1 0,1 0,0 0,0 0,-1 0,1 0,0 0,0 0,-1 0,1 0,0 0,-1 0,1 0,0 0,0 0,-1 0,1 0,0 0,0-1,0 1,-1 0,1 0,0 0,0 0,0-1,-1 1,1 0,0 0,0 0,0-1,0 1,-1 0,1 0,0-1,0 1,0 0,0 0,0-1,0 1,0 0,0 0,0-1,0 1,-12 28,12-27,-52 165,8 2,-11 108,-10 38,9-65,55-248,0 0,0 1,1-1,-1 0,0 0,1 1,-1-1,1 0,0 1,-1-1,1 0,0 1,0-1,0 1,0-1,0 0,0 1,0-1,0 1,1-1,-1 0,0 1,1-1,0 0,-1 1,1-1,-1 0,1 0,0 0,0 1,0-1,0 0,0 0,0 0,0 0,0-1,0 1,0 0,1 0,-1-1,0 1,0-1,1 1,5-6,0 0,-1-1,0 0,0 0,0 0,-1-1,0 0,-1 0,1 0,-1-1,-1 1,3-6,-2 4,67-141,-8-3,-6-3,-6-2,-2-25,-21 50,-5-2,-6 0,-1-124,-20 173,4 86,0 1,0-1,0 1,-1-1,1 0,0 1,0-1,0 0,0 1,-1-1,1 0,0 1,0-1,-1 0,1 1,0-1,-1 0,1 0,0 0,-1 1,1-1,0 0,-1 0,1 0,-1 0,1 1,0-1,-1 0,1 0,0 0,-1 0,1 0,-1 0,1 0,0 0,-1 0,1 0,-1-1,1 1,0 0,-1 0,1 0,-1 0,1-1,0 1,-1 0,1 0,0 0,0-1,-1 1,1 0,0-1,-1 1,1 0,0-1,0 1,0 0,-1-1,1 1,0 0,0-1,0 1,0-1,0 1,0 0,0-1,0 1,0-1,-17 34,16-32,-51 143,7 2,5 1,-19 152,-20 77,-41 80,118-447,0-6,1 1,-1-1,1 1,0-1,0 1,1 0,-1-1,1 1,0 0,0-1,0 1,0 0,0-1,1 1,0-1,0 1,0 0,0-1,1 2,0-4,0-1,-1 1,1-1,-1 0,1 0,0 0,0 0,-1 0,1 0,0 0,-1-1,1 1,-1 0,1-1,0 0,-1 1,1-1,-1 0,1 0,-1 0,0 1,1-2,-1 1,0 0,0 0,0 0,1-1,-1 1,-1 0,1-1,1 0,-2 1,17-20,-1-2,0 0,-2 0,-1-2,-1 0,-1 0,6-25,9-15,20-48,-6-3,5-39,69-339,-106 463,-5 21,-4 20,-115 374,40-136,-135 388,118-389,93-247,-1 1,1-1,-1 0,1 1,-1-1,1 0,-1 1,1-1,-1 0,1 1,0-1,-1 1,1-1,-1 1,1-1,0 1,0-1,-1 1,1-1,0 1,0-1,0 1,0-1,-1 1,1-1,0 1,0 0,0-1,0 1,0-1,0 1,1 0,-1-1,0 1,0-1,0 1,0-1,1 1,-1-1,0 1,1-1,-1 1,0-1,1 1,-1-1,0 1,1-1,-1 0,1 1,-1-1,1 0,-1 1,1-1,-1 0,1 0,-1 1,1-1,0 0,-1 0,87-148,-11 1,-7-3,-7-3,-6-3,6-45,-17-7,-45 208,0 0,0-1,1 1,-1 0,0 0,0-1,1 1,-1 0,0-1,0 1,0 0,0-1,1 1,-1 0,0-1,0 1,0 0,0-1,0 1,0 0,0-1,0 1,0 0,0-1,0 1,0-1,0 1,0 0,-1-1,1 1,0 0,0-1,0 1,0 0,-1-1,1 1,0 0,0 0,-1-1,1 1,0 0,0 0,-1-1,1 1,0 0,-1 0,1 0,0 0,-1 0,1-1,0 1,-1 0,1 0,0 0,-1 0,1 0,0 0,-1 0,1 0,-1 0,1 0,0 0,-1 0,1 0,0 1,-1-1,1 0,0 0,-1 0,1 0,-19 22,-76 173,79-155,-347 912,267-753,127-244,394-686,-266 481,-152 244,-17 26,-99 182,-9-5,-135 168,235-342,-4 7,-1-1,-2-1,0-1,-2-1,-17 12,44-39,0 0,0 1,0-1,1 0,-1 0,0 0,0 0,0 0,0 0,-1 0,1 1,0-1,0 0,0 0,-1 0,1 0,-1 0,1 1,0-1,-1 0,1 0,-1 1,0-1,1 0,-1 1,1-1,-1 0,0 1,0-1,1 1,-1-1,0 1,0 0,0-1,1 1,-1 0,0 0,0-1,0 1,0 0,0 0,0 0,0 0,1 0,-1 0,0 0,0 0,0 1,0-1,0 0,0 0,1 1,-1-1,0 1,0-1,0 0,1 1,-1 0,0-1,1 1,-1-1,0 1,1 0,-1-1,1 1,-1 0,0 0,21-73,39-72,67-115,0 1,-72 139,-6-2,23-91,-65 173,-6 38,1 1,-1-1,0 1,0-1,0 0,0 1,1-1,-1 1,0-1,0 0,0 1,0-1,0 1,0-1,-1 0,1 1,0-1,0 1,0-1,-1 0,1 1,0-1,0 1,-1-1,1 1,0-1,-1 1,1-1,-1 1,1-1,-1 1,1 0,-1-1,1 1,-1 0,1-1,-1 1,1 0,-1 0,0 0,1-1,-1 1,1 0,-1 0,0 0,1 0,-1 0,1 0,-1 0,0 0,1 0,-1 0,1 1,-2-1,-6 5,1 1,-1 0,1 0,0 1,0-1,1 2,0-1,0 1,1 0,0 0,-2 3,0 1,-51 84,5 3,4 2,5 2,4 3,-10 51,-57 230,104-375,1-7,0 0,1-1,-1 1,1 0,0 0,1-1,-1 1,1 0,0 0,0 0,1 0,-1 0,1 0,0-1,0 1,1 0,-1 0,1-1,0-3,1 0,-1 0,1-1,-1 1,1-1,0 1,-1-1,1 0,-1 0,1 0,0 0,-1-1,1 1,-1-1,1 1,-1-1,1 0,-1 0,0 0,1 0,-1-1,0 1,0-1,0 1,0-1,0 0,0 0,0 0,34-27,-3-2,0-1,-2-1,15-22,-14 17,559-707,-542 679,14-15,-3-2,-4-4,-4-1,-3-3,-5-2,-4-2,25-91,-47 77,-18 109,0-1,0 0,0 1,0-1,0 0,0 0,0 1,0-1,0 0,0 1,0-1,0 0,0 1,-1-1,1 0,0 1,0-1,-1 0,1 1,-1-1,1 1,0-1,-1 1,1-1,-1 1,1-1,-1 1,0-1,1 1,-1 0,1-1,-1 1,0 0,1 0,-1-1,0 1,1 0,-1 0,0 0,1 0,-1 0,0 0,1 0,-1 0,0 0,1 0,-1 0,0 0,0 0,1 1,-1-1,1 0,-1 1,0-1,1 0,-1 1,1-1,-1 1,1-1,-1 0,1 1,-1 0,1-1,-1 1,1-1,-1 1,-12 13,0-1,1 1,0 1,1 1,1-1,0 1,-5 14,-2 1,-88 176,9 5,-67 220,13-33,14-60,125-298,12-41,-1 0,0-1,1 1,-1 0,1 0,-1 0,0 0,1 0,-1-1,1 1,-1 0,1 0,-1 0,0 0,1 0,-1 0,1 0,-1 1,1-1,-1 0,0 0,1 0,-1 0,1 0,-1 1,0-1,1 0,-1 0,0 1,1-1,-1 0,0 1,1-1,-1 0,0 1,0-1,1 0,-1 1,0-1,0 0,0 1,0-1,1 1,-1-1,0 1,0-1,0 0,0 1,0-1,0 1,0-1,0 1,0-1,0 0,27-32,0-2,-2-1,-2-1,7-15,0 1,145-241,49-128,-177 317,-4-2,-5-2,7-43,-24 21,-21 127,0 0,0 0,1 0,-1 0,0 0,0 0,0-1,0 1,0 0,0 0,0 0,-1 0,1 0,0 0,0 0,-1 0,1 0,-1 0,1 0,-1 0,1 0,-1 0,0 1,1-1,-1 0,0 0,0 1,0-1,1 0,-1 1,0-1,0 1,0-1,0 1,-1-1,-31 24,4 15,2 1,1 2,3 0,-11 27,14-30,-100 212,-74 133,127-270,93-140,132-233,31-91,-153 278,-2-1,-4-1,-4-2,-2 0,-4-2,3-38,-22 106,1 4,-1 0,0 0,0-1,0 1,-1 0,0 0,-1 0,0-1,0 1,0 0,-1 0,0 0,0 1,-1-1,-1-3,2 9,0 0,1 0,-1 1,0-1,0 0,0 1,0-1,0 1,0-1,0 1,0 0,0 0,0 0,0 0,0 0,0 1,0-1,0 1,0-1,0 1,0-1,0 1,0 0,1 0,-1 0,0 0,0 1,1-1,-1 0,1 1,-1-1,1 1,0-1,0 1,-1-1,1 1,0 0,1 0,-1 0,0 0,-83 102,6 5,4 2,-15 37,19-32,-98 168,560-917,-364 583,51-125,-78 173,0 1,0-1,0 1,0-1,0 0,0 1,0-1,-1 0,1 0,-1 1,1-1,-1 0,0 0,0 0,0 0,0 0,0 0,0 1,0-1,-1 0,1 0,-1 0,1 0,-1 1,0-1,0 0,1 1,-1-1,0 0,-1 1,1-1,0 1,0 0,-1-1,1 1,-1 0,1 0,-1 0,1 0,-1 0,0 0,1 0,-1 1,0-1,0 0,1 1,-1 0,0-1,0 1,0 0,0 0,0 0,0 0,1 0,-1 1,0-1,0 0,0 1,0-1,0 2,-14 8,0 1,1 1,1 0,0 1,1 1,0 0,1 1,-1 2,-2 2,-32 45,3 1,4 3,2 1,-26 69,-19 33,33-50,49-120,1-1,-1 1,1-1,0 1,-1-1,1 1,0 0,-1-1,1 1,0 0,0-1,-1 1,1 0,0-1,0 1,0 0,0 0,0-1,0 1,0 0,0-1,0 1,1 0,-1-1,0 1,0 0,0-1,1 1,-1 0,0-1,1 1,-1-1,1 1,-1-1,1 1,-1-1,1 1,-1-1,1 1,-1-1,1 1,0-1,-1 0,1 0,-1 1,1-1,0 0,-1 0,1 1,0-1,0 0,-1 0,1 0,0 0,-1 0,1 0,0 0,-1-1,1 1,0 0,-1 0,1 0,0-1,-1 1,1 0,0-1,-1 1,44-30,134-168,-75 74,59-53,-162 176,1 0,-1 0,1 0,-1 0,1 0,-1 1,1-1,0 0,-1 0,1 1,0-1,0 0,0 1,-1-1,1 1,0-1,0 1,0-1,0 1,0 0,0-1,0 1,0 0,0 0,0 0,0 0,0 0,0 0,0 0,0 0,0 0,0 0,0 0,0 1,0-1,0 1,0-1,0 0,0 1,0-1,0 1,-1 0,1-1,0 1,0 0,-1 0,1-1,0 1,-1 0,1 0,-1 0,1 0,-1 0,1-1,-1 1,0 0,1 0,-1 1,-20 156,-109 464,100-474,-7-1,-7-1,-31 64,4-25,74-176,11-28,-13 17,214-353,-175 282,26-46,-6-2,-5-3,-5-3,6-40,-50 144,-2 7,0 0,-1 0,0 0,-2 0,0 0,0-1,-2-11,0 28,0 1,-1-1,1 0,0 1,0-1,-1 0,1 1,0-1,-1 0,1 1,0-1,-1 0,1 0,0 1,-1-1,1 0,0 0,-1 0,1 0,-1 0,1 1,-1-1,1 0,0 0,-1 0,1 0,-1 0,1 0,0 0,-1-1,1 1,-1 0,1 0,-1 0,1 0,0 0,-1-1,1 1,0 0,-1 0,1-1,0 1,-1 0,1 0,0-1,-1 1,1 0,0-1,0 1,-1 0,1-1,0 1,0-1,0 1,0 0,0-1,-1 1,1-1,-104 213,-165 529,180-527,75-156,15-57,0-1,0 1,0 0,0-1,0 1,0-1,0 1,0-1,0 1,0-1,0 0,0 0,0 1,1-1,-1 0,0 0,0 0,0 0,0 0,1-1,-1 1,0 0,0 0,0-1,0 1,0-1,0 1,0-1,0 1,0-1,0 0,0 0,0 1,0-1,0 0,-1 0,1 0,0 0,-1 0,1 0,0 0,-1 0,1 0,-1 0,0 0,1 0,-1 0,131-184,-22 13,-7-4,-7-5,-9-4,-8-3,22-95,-81 227,21-108,-69 213,-154 481,40-104,33-154,-54 83,84-174,80-180,-1-1,1 0,-1 1,1-1,0 0,-1 1,1-1,0 0,-1 1,1-1,0 1,-1-1,1 1,0-1,0 1,0-1,-1 1,1-1,0 1,0-1,0 1,0-1,0 1,0-1,0 1,0-1,0 1,0-1,0 1,0-1,0 1,1-1,-1 1,0-1,0 1,1-1,-1 1,0-1,0 0,1 1,-1-1,0 1,1-1,-1 0,1 1,-1-1,1 0,-1 1,0-1,1 0,-1 0,1 0,-1 1,1-1,-1 0,1 0,-1 0,1 0,0 0,-1 0,1 0,-1 0,1 0,-1 0,28-24,29-50,-3-3,-3-2,-4-1,-1-9,-14 30,45-76,-6-4,-7-2,-5-4,-7-1,-7-3,-6-2,-3-19,-31 72,-6 97,1 0,0 0,-1 0,1 0,-1 0,1 0,-1 0,0 0,1 0,-1 0,0 0,0 1,0-1,1 0,-1 1,0-1,0 0,0 1,0-1,0 1,0-1,0 1,0 0,0-1,0 1,-1 0,1 0,0 0,0 0,0 0,0 0,0 0,0 0,-1 0,1 0,0 1,0-1,0 0,0 1,0-1,0 1,0-1,0 1,0 0,0-1,1 1,-1 0,0 0,0-1,0 1,1 0,-1 0,1 0,-1 0,0 0,1 0,0 0,-1 0,1 0,0 0,-1 0,1 1,0-1,0 0,-24 35,2 0,1 1,2 2,-7 21,12-29,-55 123,-167 348,136-336,100-166,1 0,-1 0,1 0,0 0,-1-1,1 1,-1 0,1 1,-1-1,1 0,-1 0,1 0,0 0,-1 0,1 0,-1 1,1-1,-1 0,1 0,-1 1,1-1,-1 0,0 1,1-1,-1 1,1-1,-1 1,0-1,1 0,-1 1,0-1,0 1,1-1,-1 1,0-1,0 1,0 0,0-1,0 1,0-1,1 1,-1-1,0 1,-1-1,1 1,0 0,0-1,142-185,-105 130,45-66,-6-3,-5-4,-5-3,-3-10,-44 92,-2-1,-2 0,-2-2,-3 0,-2 0,-2 0,-2-1,-3 0,-3-16,2 68,1-1,-1 0,0 0,1 0,-1 0,0 0,0 0,-1 0,1 0,0 0,-1 0,1 0,-1 0,1 0,-1 1,0-1,0 0,0 0,0 1,0-1,0 0,-1 1,1-1,0 1,-1 0,1-1,-1 1,1 0,-1 0,0 0,0 0,1 0,-1 1,0-1,0 0,0 1,0-1,0 1,0 0,0 0,0 0,0 0,0 0,0 0,0 0,1 0,-1 1,0-1,-2 2,-10 7,0 1,1 0,0 2,0-1,1 2,1-1,0 2,1-1,0 2,1-1,1 1,-3 7,-16 21,-58 105,6 3,-30 92,93-188,16-54,0 0,-1 0,1-1,0 1,0 0,0 0,0 0,0 0,0 0,0 0,0 0,0 0,0 0,1 0,-1 0,0 0,1 0,-1 0,0 0,1 0,0-1,-1 1,1 0,-1 0,1-1,0 1,-1 0,1-1,0 1,0 0,0-1,-1 1,1-1,0 0,0 1,0-1,0 0,0 1,0-1,0 0,0 0,0 0,0 0,0 0,0 0,0 0,0 0,0 0,0 0,0-1,0 1,-1 0,1-1,1 1,10-6,-1 0,0 0,0-1,0 0,-1-1,0 0,0-1,-1 0,6-8,75-85,-4-4,5-16,-21 6,-86 133,-22 50,3 2,2 2,4 1,3 1,2 6,-118 387,142-466,-8 57,7-56,1 0,0 0,0 1,0-1,0 0,0 0,0 0,0 1,0-1,0 0,1 0,-1 0,0 0,1 1,-1-1,1 0,-1 0,1 0,-1 0,1 0,0 0,0 0,0-1,-1 1,1 0,0 0,0 0,0-1,0 1,0-1,0 1,0-1,0 1,1-1,-1 1,0-1,0 0,0 0,0 1,1-1,-1 0,0 0,0 0,6-3,0 0,0 0,0 0,-1-1,0 0,1 0,-2 0,1-1,0 0,-1 0,0-1,0 1,3-5,5-5,78-89,-4-5,-5-3,-6-3,1-12,-46 75,-3-1,-2-1,-2-1,-3-1,-3-1,11-55,-27 80,-2 31,0 1,-1 0,1-1,0 1,0-1,0 1,0 0,-1-1,1 1,0-1,0 1,-1 0,1-1,0 1,-1 0,1 0,0-1,-1 1,1 0,0 0,-1-1,1 1,-1 0,1 0,0 0,-1 0,1 0,-1-1,1 1,-1 0,1 0,0 0,-1 0,1 0,-1 0,1 1,-1-1,1 0,0 0,-1 0,1 0,-1 0,1 1,0-1,-1 0,1 0,-1 1,1-1,0 0,-1 0,1 1,0-1,0 0,-1 1,1-1,0 1,0-1,0 0,-1 1,1-1,0 1,0-1,0 0,0 1,0-1,-15 19,0 0,2 1,0 1,2 0,0 0,-3 11,-4 7,-317 680,322-694,-26 76,39-100,0 0,1 0,-1 0,1 0,-1-1,1 1,-1 0,1 0,-1-1,1 1,0 0,-1-1,1 1,0-1,0 1,-1-1,1 1,0-1,0 1,0-1,0 0,0 0,-1 1,1-1,0 0,0 0,0 0,0 0,0 0,0 0,0 0,0 0,0 0,-1-1,1 1,0 0,0 0,0-1,0 1,0-1,-1 1,1-1,0 1,0-1,-1 1,1-1,0 0,-1 1,1-1,-1 0,1 0,-1 1,1-1,-1 0,1 0,-1 0,0 0,1 1,-1-1,0 0,0-1,192-247,-60 58,-9-5,41-100,-94 169,-233 426,-113 237,253-477,23-59,0 1,1 0,-1 0,0 0,1 0,-1-1,1 1,-1 0,0 0,1-1,0 1,-1 0,1-1,-1 1,1 0,0-1,0 1,-1-1,1 1,0-1,0 0,-1 1,1-1,0 0,0 0,0 1,0-1,0 0,-1 0,1 0,0 0,0 0,0 0,0 0,0 0,0 0,-1-1,1 1,0 0,0-1,0 1,0 0,-1-1,1 1,0-1,-1 1,1-1,0 1,-1-1,1 0,0 1,-1-1,1 0,-1 1,1-1,-1 0,30-23,-1 0,-1-2,-1-1,-2-1,-1-1,-1-1,-1-2,5-3,86-108,134-189,-195 242,-52 91,0-1,0 0,0 0,0 0,0 1,0-1,0 0,0 0,1 0,-1 0,0 1,0-1,0 0,0 0,0 0,0 0,0 1,1-1,-1 0,0 0,0 0,0 0,0 0,1 0,-1 0,0 0,0 0,0 1,0-1,1 0,-1 0,-8 24,-236 509,137-307,106-226,0 1,0-1,1 1,-1 0,0-1,1 1,-1-1,1 1,-1 0,0 0,1-1,0 1,-1 0,1 0,0 0,-1-1,1 1,0 0,0 0,-1 0,1 0,0 0,0 0,0-1,0 1,0 0,1 0,-1 0,0 0,0 0,0-1,1 1,-1 0,1 0,-1 0,0-1,1 1,-1 0,1 0,0-1,-1 1,1 0,-1-1,1 1,0-1,0 1,-1-1,1 1,0-1,0 0,0 1,93-82,-66 52,43-51,-3-3,-4-3,29-54,24-32,-4 4,-81 132,-35 67,-103 176,55-102,-5-3,-21 25,13-17,97-126,119-179,-116 143,81-121,39-86,-140 243,-29 56,-201 401,179-361,36-80,0 1,0 0,-1-1,1 1,0-1,0 1,0-1,0 0,0 1,0-1,0 0,0 0,1 0,-1 1,0-1,0 0,0 0,0-1,0 1,0 0,0 0,0 0,0-1,0 1,0-1,0 1,0 0,0-1,0 0,0 1,-1-1,1 0,0 1,0-1,0 0,-1 0,1 1,-1-1,1 0,0 0,-1 0,154-169,-2-13,-42 26,-118 189,-21 35,-4-1,-3-1,-11 11,22-34,8-16,-21 54,38-80,0 1,0 0,0-1,0 1,0-1,0 1,0-1,0 1,0-1,0 1,0 0,1-1,-1 1,0-1,0 1,1-1,-1 1,0-1,1 1,-1-1,1 0,-1 1,0-1,1 1,-1-1,1 0,-1 0,1 1,-1-1,1 0,-1 0,1 1,0-1,-1 0,1 0,-1 0,1 0,-1 0,1 0,0 0,-1 0,1 0,-1 0,1 0,-1 0,1 0,-1-1,1 1,0 0,-1 0,1-1,-1 1,1 0,-1-1,0 1,1 0,-1-1,1 1,-1-1,1 1,32-21,134-144,-80 72,192-221,-279 314,1 1,-1-1,0 1,0-1,1 0,-1 1,0-1,0 0,1 1,-1-1,1 0,-1 1,0-1,1 0,-1 0,0 1,1-1,-1 0,1 0,-1 0,1 0,-1 0,1 1,-1-1,0 0,1 0,-1 0,1 0,-1 0,1 0,-1-1,1 1,-1 0,1 0,-1 0,0 0,1 0,-1-1,1 1,-1 0,0 0,1-1,-1 1,-15 46,-93 147,-27 26,135-219,1 0,-1 0,1-1,-1 1,1 0,0 0,-1 0,1 0,-1 0,1 0,-1 0,1 0,0 0,-1 0,1 0,-1 0,1 0,-1 0,1 1,0-1,-1 0,1 0,-1 1,1-1,-1 0,1 1,-1-1,0 1,1-1,-1 0,1 1,-1-1,0 1,1-1,-1 1,0-1,0 1,1-1,-1 1,0-1,0 1,0 0,0-1,0 1,0-1,0 1,0 0,0-1,0 1,0-1,0 1,0-1,0 1,0 0,-1-1,1 1,0-1,0 1,-1-1,1 1,0-1,-1 1,1-1,0 0,-1 1,0-1,45-21,133-168,-10 0,-167 190,0-1,0 1,0-1,1 0,-1 1,0-1,0 0,1 1,-1-1,0 0,1 1,-1-1,0 0,1 0,-1 1,0-1,1 0,-1 0,0 0,1 0,-1 1,1-1,-1 0,1 0,-1 0,0 0,1 0,-1 0,1 0,-1 0,1 0,-1 0,0 0,1 0,-1-1,1 1,-1 0,0 0,1 0,-1-1,0 1,1 0,-1 0,0-1,1 1,-1 0,0 0,1-1,-1 1,0 0,0-1,1 1,-1-1,0 1,0-1,-11 39,11-37,-136 279,125-239,11-41,0 1,0-1,0 1,0 0,0-1,0 1,1 0,-1-1,0 1,0 0,0-1,1 1,-1-1,0 1,1 0,-1-1,0 1,1-1,-1 1,1-1,-1 1,1-1,-1 0,1 1,-1-1,1 1,-1-1,1 0,0 0,-1 1,1-1,-1 0,1 0,0 0,-1 0,1 1,0-1,-1 0,1 0,0 0,-1-1,1 1,0 0,-1 0,1 0,-1 0,1-1,0 1,-1 0,1 0,-1-1,1 1,-1 0,1-1,0 1,-1-1,0 1,1-1,120-90,185-257,-257 312,-48 36,-1 0,1 0,-1 0,1-1,-1 1,1 0,0 0,-1 0,1 0,-1 0,1 0,0 0,-1 0,1 1,-1-1,1 0,-1 0,1 0,-1 1,1-1,-1 0,1 1,-1-1,1 0,-1 1,1-1,-1 0,1 1,-1-1,0 1,1-1,-1 1,0-1,0 1,1-1,-1 1,0-1,0 1,0 0,1-1,-1 1,0-1,0 1,0-1,0 1,0 0,0-1,0 1,0-1,-1 1,1-1,0 1,0 0,0-1,-1 1,1-1,0 1,0-1,-1 1,1-1,-1 1,1-1,0 0,-16 40,-199 361,213-398,0-1,0 1,0 0,1 0,-1 0,1 1,0-1,0 0,0 0,0 1,0-1,1 1,-1-1,1 1,0-1,0 1,1-1,-1 0,1 1,-1-1,1 1,0-1,0 0,1 0,-1 1,1-1,0 1,2-3,0-1,0 0,-1 0,1 0,0 0,-1-1,1 0,0 0,-1 0,1 0,-1 0,0-1,1 1,-1-1,0 0,0 0,0 0,0 0,0-1,0 1,-1-1,1 0,-1 0,2 0,226-227,-145 129,-68 88,-14 24,-15 30,-161 248,75-90,97-198,0 0,1 0,-1 0,0 0,0-1,1 1,-1 0,1 0,-1 0,1 1,-1-1,1 0,0 0,-1 0,1 0,0 0,0 0,0 1,0-1,0 0,0 0,0 0,0 0,0 0,1 1,-1-1,0 0,1 0,-1 0,1 0,-1 0,1 0,0 0,-1 0,1 0,0 0,0-1,-1 1,1 0,0 0,0-1,0 1,0 0,0-1,0 1,0-1,0 0,0 1,0-1,1 0,-1 1,0-1,0 0,0 0,0 0,0 0,1 0,-1 0,0 0,0-1,0 1,0 0,0-1,0 1,0 0,0-1,0 0,0 1,12-8,0 0,-1-1,0-1,-1 0,0 0,0-1,-1-1,-1 0,2-2,27-31,71-105,-110 150,1 0,0 0,-1 1,1-1,0 0,-1 0,1 0,-1 0,1 0,0 0,-1 0,1 0,-1 0,1 0,0 0,-1 0,1 0,-1 0,1 0,-1 0,1 0,0 0,-1 0,1-1,0 1,-1 0,1 0,-1 0,1-1,0 1,0 0,-1-1,1 1,0 0,-1 0,1-1,0 1,0-1,0 1,-1 0,1-1,0 1,0 0,0-1,0 1,0-1,0 1,0-1,0 1,0 0,0-1,0 1,0-1,-37 25,-98 95,102-86,-2-2,0-1,-2-2,-23 12,29-21,-1-1,-1-2,0-1,-1-1,-1-3,0 0,0-2,-9-1,37-6,-1-1,1 1,0-2,-1 1,1-1,0 0,-1-1,1 0,0 0,-1-1,1 1,0-2,0 1,0-1,1 0,-1 0,1-1,-1 0,1 0,0 0,1-1,-1 0,1 0,0 0,0-1,1 0,-1 0,1 0,0 0,1-1,0 1,0-1,0 0,1 0,0 0,0 0,1-1,0 1,0 0,1-3,3-19,2-1,1 1,1 0,2 0,5-11,19-68,-20 60,-3 0,-2-1,-2 0,-2 0,-2-4,-2 50,0 0,1 0,-1-1,0 1,0 0,-1 0,1 0,-1-1,0 1,0 0,0 0,0 0,0 0,0 0,-1 0,0 1,1-1,-1 0,0 1,0-1,-1 1,1 0,0-1,-1 1,1 0,-1 1,0-1,0 0,0 1,0 0,0-1,0 1,0 0,0 1,0-1,0 0,0 1,-1 0,1 0,0 0,0 0,-1 0,1 1,0-1,0 1,0 0,0 0,0 0,-2 1,-18 13,0 1,1 0,1 2,1 0,0 2,1 0,-5 9,18-22,-136 165,118-141,28-36,-2 2,213-266,-93 66,-116 182,-23 29,-52 80,4 3,4 3,3 3,-50 78,40-68,68-107,1 0,-1 0,1 0,-1 0,1 0,-1 0,0 0,1 0,-1 1,1-1,-1 0,1 0,-1 0,0 1,1-1,-1 0,1 0,-1 1,0-1,1 0,-1 1,0-1,0 1,1-1,-1 0,0 1,0-1,1 1,-1-1,0 0,0 1,0-1,0 1,0-1,0 1,0-1,0 1,0-1,0 1,0-1,0 1,0-1,0 1,0-1,0 1,115-147,33-22,-146 165,1-1,-1 1,1 0,0 0,-1 1,1-1,1 0,-1 1,0 0,1 0,-1 0,1 0,-1 0,1 1,0 0,0-1,0 1,-1 1,1-1,0 1,0-1,0 1,3 0,-6 3,0 0,0-1,0 1,-1 0,1-1,-1 1,0 0,0 0,0 0,0-1,0 1,-1 0,1 0,-1-1,0 1,0 0,0-1,0 1,0-1,0 1,-1-1,1 0,-1 1,0-1,-1 3,-52 106,-198 362,181-364,-5-4,-30 27,57-57,50-75,0 0,0 0,1 0,-1 0,0-1,0 1,1 0,-1 0,0 0,0 0,1 0,-1 0,0 0,0 0,1 0,-1 0,0 0,0 0,1 0,-1 0,0 1,0-1,1 0,-1 0,0 0,0 0,0 0,1 0,-1 1,0-1,0 0,0 0,1 0,-1 1,0-1,0 0,0 0,0 0,0 1,0-1,1 0,-1 0,0 1,0-1,0 0,0 0,0 1,0-1,0 0,0 0,0 1,0-1,0 0,0 1,20-17,-2-3,0-2,-2 0,0-1,-2-1,0-1,-2 1,-1-2,0 0,6-25,-16 46,5-30,-5 34,-1-1,0 1,0 0,0-1,1 1,-1-1,0 1,0-1,0 1,0-1,0 1,0 0,0-1,0 1,0-1,0 1,0-1,0 1,-1-1,1 1,0 0,0-1,0 1,0-1,-1 1,1 0,0-1,-1 1,1 0,0-1,-1 1,1 0,0-1,-1 1,1 0,0 0,-1-1,1 1,-1 0,1 0,0 0,-1 0,1-1,-1 1,1 0,-1 0,1 0,-1 0,1 0,-1 0,1 0,0 0,-1 1,1-1,-1 0,1 0,-1 0,1 0,0 1,-1-1,1 0,-1 0,1 1,0-1,-1 0,1 0,0 1,-1-1,1 1,-107 127,-141 211,-186 236,351-494,82-81,1 1,-1-1,1 0,-1 0,1 0,-1 0,1 0,0-1,-1 1,1 0,-1 0,1 0,-1 0,1 0,0-1,-1 1,1 0,-1 0,1-1,0 1,-1 0,1 0,0-1,-1 1,1 0,0-1,0 1,-1-1,1 1,0 0,0-1,0 1,-1-1,1 1,0 0,0-1,0 1,0-1,0 1,0-1,0 1,0-1,0 1,0-1,0 1,0 0,0-1,1 1,-1-1,0 1,0-1,0 1,1 0,-1-1,0 1,0 0,1-1,-1 1,0 0,1-1,-1 1,0 0,1-1,70-127,-38 69,45-80,56-138,-127 261,19-43,-2-1,-3-1,-2-1,-4-1,-2 0,0-19,-20 14,7 66,0 1,-1-1,1 1,-1 0,1-1,-1 1,0-1,0 1,1 0,-1 0,0 0,0-1,0 1,-1 0,1 0,0 0,0 0,0 1,-1-1,1 0,0 0,-1 1,1-1,-1 1,1-1,-1 1,1 0,-1 0,1-1,-1 1,1 0,-1 0,1 0,-1 1,1-1,-1 0,1 1,-1-1,1 1,0-1,-1 1,-14 7,1 2,0 0,1 0,0 2,0-1,1 2,1 0,0 0,1 1,0 1,-2 5,9-15,-210 300,-78 163,253-398,41-56,18-31,151-226,-99 136,-4-4,2-17,-62 114,0-1,-1 0,-1 0,-1 0,0-1,0 1,-2-1,0 0,-1-1,-1 1,0 0,-1 0,-1-7,1 21,-1 0,1 0,0 0,-1 0,0 0,1 1,-1-1,0 0,0 0,0 0,0 1,-1-1,1 0,0 1,-1-1,1 1,-1-1,1 1,-1 0,1 0,-1 0,0 0,0 0,0 0,0 0,0 1,0-1,0 0,0 1,0 0,0-1,0 1,0 0,0 0,0 0,0 1,0-1,0 0,0 1,0-1,0 1,0 0,0 0,1 0,-1-1,0 2,0-1,1 0,-1 0,-1 2,-24 17,1 2,0 1,2 1,1 1,1 1,-7 12,-3 1,-281 362,194-234,502-670,-381 501,41-51,-2-1,-2-2,-3-2,-3-1,9-26,-40 84,-1-1,1 0,-1 0,0-1,0 1,1 0,-1 0,-1 0,1-1,0 1,-1-1,1 1,-1 0,0-1,1 1,-1-1,0 1,-1-1,1 1,0 0,-1-1,1 1,-1-1,0 1,0 0,0 0,0-1,0 1,0 0,-1 0,1 0,-1 0,0 0,1 1,-1-1,0 0,0 1,0-1,0 1,-5 2,1 0,-1 0,1 1,-1 0,1 0,0 0,0 1,0 0,0 0,0 0,1 1,0 0,-1 0,1 1,-2 2,4-5,-78 74,3 2,4 5,3 2,4 3,-6 20,60-91,-39 59,4 1,2 3,-5 22,49-99,-18 51,20-53,-1 0,1 0,0 0,-1 0,1 0,0 0,0 0,0 0,0 0,0 0,0 0,0 0,0 0,0 0,0 0,0 0,1 0,-1 0,0 0,1 0,-1 0,1 0,-1 0,1 0,0 0,-1-1,1 1,0 0,-1 0,1-1,0 1,0 0,0-1,0 1,-1-1,1 1,0-1,0 1,0-1,0 0,0 0,0 1,0-1,0 0,0 0,1 0,6-2,-1 1,1-1,-1-1,0 1,0-1,0-1,0 1,0-1,-1-1,1 1,-1-1,-1 0,5-4,0 1,281-273,-187 173,200-219,-286 313,-31 58,-243 442,130-222,115-217,10-46,1 0,0 0,0-1,0 1,0 0,-1 0,1-1,0 1,0 0,0 0,1-1,-1 1,0 0,0 0,0-1,0 1,1 0,-1 0,0-1,1 1,-1 0,1-1,-1 1,1-1,-1 1,1 0,-1-1,1 1,-1-1,1 1,0-1,-1 0,1 1,0-1,-1 0,1 1,0-1,-1 0,1 0,0 0,0 1,0-1,-1 0,1 0,0 0,0 0,-1 0,1-1,0 1,0 0,-1 0,1 0,0-1,-1 1,1 0,0-1,12-6,-1 0,0-1,-1-1,0 0,0-1,-1 0,0 0,-1-1,0 0,7-11,2-2,740-893,-428 509,-245 319,-85 89,0 1,0-1,0 1,0-1,0 1,0-1,0 1,0-1,0 1,0-1,1 1,-1-1,0 1,0-1,1 1,-1-1,0 0,0 1,1-1,-1 1,1-1,-1 0,0 1,1-1,-1 0,1 0,-1 1,1-1,-1 0,1 0,-1 0,1 0,-1 1,1-1,-1 0,1 0,-1 0,1 0,-1 0,1 0,-1 0,1 0,-1-1,1 1,-1 0,1 0,-1 0,1 0,-1-1,1 1,-1 0,0 0,1-1,-1 1,1 0,-1-1,0 1,1-1,-1 1,0 0,1-1,-1 1,0-1,0 1,0-1,1 1,-1-1,0 1,0-1,-10 41,-188 405,144-332,-354 794,278-671,118-213,29-25,92-120,649-907,-699 945,3 2,4 3,18-12,-17 40,-67 51,1 0,0 0,-1 0,1 0,0 0,0 0,-1 0,1 0,0 1,-1-1,1 0,0 0,-1 1,1-1,0 0,-1 1,1-1,-1 1,1-1,0 1,-1-1,1 1,-1-1,0 1,1-1,-1 1,1-1,-1 1,0 0,1-1,-1 1,0 0,0-1,0 1,1 0,-1 0,0-1,0 1,0 0,0-1,0 1,0 0,0 0,-1-1,1 1,0 0,0-1,-1 1,1 0,0-1,0 1,-1 0,1-1,-1 1,0 0,-8 31,-1-1,-2 0,-1 0,-2-2,-1 1,-7 8,0 2,-159 294,-185 316,266-496,88-124,13-31,0 1,1 0,-1 0,0 0,0 0,1-1,-1 1,0 0,1 0,-1 0,0 0,0 0,1 0,-1 0,0 0,1 0,-1 0,0 0,1 0,-1 0,0 0,1 0,-1 1,0-1,0 0,1 0,-1 0,0 0,0 1,1-1,-1 0,0 0,0 0,1 1,-1-1,0 0,0 0,0 1,0-1,1 0,-1 0,0 1,0-1,0 0,0 1,0-1,0 0,0 1,0-1,0 0,0 1,0-1,0 0,0 0,0 1,112-122,-76 74,379-476,-303 383,44-53,-9-7,38-78,-182 272,-10 16,-12 21,-508 777,139-174,346-558,42-75,0-1,1 1,-1 0,0-1,0 1,0 0,1 0,-1-1,0 1,0-1,1 1,-1 0,1-1,-1 1,1-1,-1 1,1-1,-1 1,1-1,-1 1,1-1,-1 1,1-1,0 0,-1 0,1 1,0-1,-1 0,1 0,0 1,0-1,-1 0,1 0,0 0,-1 0,1 0,0 0,0 0,-1-1,1 1,0 0,-1 0,1 0,0-1,-1 1,1 0,0-1,-1 1,1-1,-1 1,1 0,-1-1,1 1,-1-1,1 0,-1 1,1-1,-1 1,0-1,1 0,-1 1,0-1,0 0,1 1,-1-1,0 0,0 1,0-1,0 0,0 0,191-195,-148 146,163-189,-12-9,-10-8,117-223,-248 368,-49 94,-15 28,-172 295,5 24,-158 267,166-320,168-247,34-44,13-22,-1-2,-2-2,-2-2,-1-2,8-16,-15 22,101-120,-8-5,-7-5,-8-6,-7-4,38-100,-47 46,-90 208,-19 30,-101 167,-93 172,-100 152,269-438,-1-3,-3-1,-3-2,-35 30,82-84,0 0,0 0,0 0,0 0,0 0,0 0,-1 0,1 0,0 0,0 1,-1-1,1 0,-1 0,1 0,-1 0,1 0,-1 0,1 1,-1-1,0 0,1 0,-1 1,0-1,0 1,0-1,1 1,-1-1,0 1,0-1,0 1,0 0,0-1,0 1,0 0,0 0,0 0,0-1,0 1,0 0,0 1,0-1,0 0,0 0,0 0,0 0,0 1,1-1,-1 1,0-1,0 0,0 1,0-1,0 1,1 0,-1-1,0 1,0 0,1-1,-1 1,1 0,-1 0,0 0,1 0,0-1,-1 1,1 0,-1 0,1 0,0 0,0 1,40-121,-26 89,32-67,-5-2,-4-3,-5 0,-4-2,-5-1,-4-1,1-63,-18 142,1 2,-1 0,-2 0,0 0,-2-1,0 1,-2 0,-1 0,-1-2,5 24,0 1,-1-1,1 0,0 0,-1 1,0-1,0 1,0-1,0 1,0 0,0 0,0 0,-1 0,1 0,-1 0,1 1,-1-1,0 1,1 0,-1-1,0 1,0 1,0-1,0 0,0 1,0-1,0 1,0 0,0 0,0 0,0 1,0-1,-1 1,2 0,-1-1,0 1,0 0,0 1,0-1,1 1,-1-1,0 1,1 0,0 0,-1 0,1 0,-19 16,0 0,2 1,0 2,1 0,1 1,1 0,2 1,-7 13,14-25,-91 163,-34 89,74-143,-137 282,193-397,0-3,1 1,0-1,0 0,0 0,0 1,0-1,0 0,0 1,1-1,-1 1,1-1,0 1,0-1,0 1,0-1,0 1,0-1,1 1,-1-1,1 1,0-1,0 1,1-3,0 1,0-1,-1 0,1 1,0-1,0 0,0 0,0 0,0-1,0 1,0 0,0-1,0 1,0-1,0 0,-1 0,1 0,0 1,-1-2,1 1,0 0,-1 0,1 0,-1-1,1 0,0 1,47-38,-1-2,-1-3,38-47,-7 8,-59 64,650-689,-561 581,-108 128,0 0,0-1,0 1,0-1,0 1,0 0,0-1,1 1,-1-1,0 1,0 0,1-1,-1 1,0-1,0 1,1-1,-1 1,1-1,-1 1,0-1,1 0,-1 1,1-1,-1 0,1 1,-1-1,1 0,-1 1,1-1,0 0,-1 0,1 0,-1 1,1-1,-1 0,1 0,0 0,-1 0,1 0,-1 0,1 0,0 0,-1-1,1 1,-1 0,1 0,-105 232,-36 80,47-99,-70 110,83-169,81-154,-1-1,1 1,-1 0,0 0,1 0,-1 0,1 0,-1 0,0 0,1 0,-1 0,0 0,1 1,-1-1,1 0,-1 0,0 0,1 0,-1 0,0 1,1-1,-1 0,0 0,1 1,-1-1,0 0,0 0,1 1,-1-1,0 0,0 1,0-1,1 0,-1 1,0-1,0 0,0 1,0-1,0 1,0-1,0 0,0 1,0-1,0 1,0-1,0 0,0 1,0-1,0 0,0 1,0-1,0 1,-1-1,1 0,0 1,0-1,0 0,-1 1,1-1,0 0,0 0,-1 1,1-1,0 0,24-20,145-175,-36 28,39-74,-81 107,6 4,5 5,18-9,-44 73,-75 60,0 1,0-1,0 0,0 1,0-1,0 1,0-1,0 1,0 0,0 0,0-1,0 1,1 0,-1 0,0 0,0 0,0 0,0 0,0 0,1 1,-1-1,0 0,0 1,0-1,0 1,0-1,0 1,0-1,0 1,0 0,0-1,0 1,-1 0,1 0,0 0,0 0,-1 0,1 0,-1 0,1 0,-1 0,1 0,-1 0,1 0,-1 0,0 0,0 0,1 0,-1 1,0-1,0 0,0 0,0 0,-1 0,1 0,0 1,-12 69,-11-8,-4 0,-2-3,-2 0,-3-2,-37 47,-15 29,6 0,-7-4,-4-3,-24 15,13-28,97-104,21-25,497-578,-142 118,-153 232,-196 226,-21 17,-1 0,1 1,-1-1,1 0,-1 1,1-1,-1 0,0 1,1-1,-1 1,1-1,-1 0,0 1,1-1,-1 1,0-1,0 1,1-1,-1 1,0 0,0-1,0 1,0-1,1 1,-1-1,0 1,0 0,0-1,0 1,-1-1,1 1,0-1,0 1,0 0,0-1,0 1,-1-1,1 1,0-1,-1 1,1-1,0 1,-1-1,1 0,0 1,-1-1,1 1,-1-1,1 0,-1 1,0-1,-41 78,-4-2,-3-2,-55 63,102-134,-312 379,236-288,-5-4,-4-4,-29 19,92-86,24-19,0 0,0 0,0 0,0-1,0 1,0 0,0 0,0 0,0 0,-1-1,1 1,0 0,0 0,0 0,0 0,0-1,0 1,0 0,0 0,0 0,-1 0,1 0,0 0,0 0,0-1,0 1,0 0,18-21,-16 18,372-411,111-71,-400 410,-84 76,-1 0,1 0,-1 0,1 0,-1 0,0 0,1 0,-1 0,0 0,1 0,-1 0,0 0,0 0,0 0,0 0,0 0,0 1,0-1,-1 0,1 0,0 0,-1 0,1 0,0 0,-1 0,1 0,-1 0,0-1,1 1,-1 0,0 0,1 0,-1-1,0 1,0 0,0-1,1 1,-2 0,1 1,-128 201,-75 86,197-280,-322 396,241-312,78-87,21-21,376-391,86-90,-427 443,-76 76,-647 730,323-375,302-320,52-58,0 0,1-1,-1 1,0-1,1 1,-1 0,1-1,-1 1,1 0,-1-1,0 1,1 0,-1 0,1-1,-1 1,1 0,-1 0,1 0,-1 0,1 0,-1-1,1 1,0 0,-1 0,1 0,-1 1,1-1,-1 0,1 0,-1 0,1 0,-1 0,1 1,-1-1,1 0,-1 0,1 1,-1-1,0 0,1 1,-1-1,1 0,-1 1,0-1,1 1,-1-1,0 1,0-1,1 1,-1-1,0 1,0-1,0 1,0-1,1 1,-1-1,0 1,0-1,0 1,0-1,0 1,0-1,0 1,24-16,0-2,-1-1,0 0,-2-2,0 0,-1-1,0-3,29-28,427-459,-434 470,-72 78,-296 357,-1 38,288-367,59-74,107-117,-6-6,45-68,203-226,-304 357,-70 85,-398 533,194-289,182-222,24-31,17-24,353-430,-40 6,-493 636,-189 252,195-266,160-182,0 1,0 0,0 0,-1-1,1 1,0 0,0 0,-1 0,1 0,0-1,0 1,-1 0,1 0,0 0,-1 0,1 0,0 0,-1 0,1 0,0 0,0 0,-1 0,1 0,0 0,-1 0,1 0,0 0,-1 0,1 0,0 0,-1 0,21-28,383-488,-370 480,-205 227,80-81,-145 160,139-172,125-142,291-379,-225 267,-132 200,-71 93,-6-5,-73 61,188-194,6-7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4.12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988 311,'5'10,"2"7,-1 7,-1 3,-2 2,0 1,-7 0,-2 0,0-1,0 0,3 0,0-1,2 1,5-6,2-6</inkml:trace>
  <inkml:trace contextRef="#ctx0" brushRef="#br0" timeOffset="884.262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1" timeOffset="12217.054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1" timeOffset="13453.937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1" timeOffset="13765.583">763 339,'5'29,"1"14,5 0,0-8</inkml:trace>
  <inkml:trace contextRef="#ctx0" brushRef="#br1" timeOffset="14026.145">763 1,'-5'14,"-1"5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0.4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1 482,'10'-38,"7"-27,6-8,0 4,-1 10,-2 8,-2 15,3 7,1 10,-2 2,0 5,1 4,-3 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49.9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4 373,'53'-13,"0"-2,-1-3,-1-1,-1-3,-1-2,-1-3,44-30,-86 53,1 0,-1 0,0 0,0-1,0 0,-1 0,0-1,0 1,0-1,-1 0,0 0,0-1,0 1,-1-1,0 0,0 0,-1 0,1 0,-2-1,1 1,-1-1,0 1,-1 0,0-1,0 1,0-1,-1 7,0 0,0 0,0 0,0 1,0-1,0 0,0 1,-1-1,1 1,0-1,0 1,0 0,-1-1,1 1,0 0,0 0,-1 0,1 0,0 0,0 0,-1 0,1 0,0 1,0-1,-1 1,1-1,0 0,0 1,0 0,0-1,0 1,0 0,0-1,0 1,0 0,0 0,0 0,0 0,1 0,-1 0,0 0,1 0,-1 0,1 0,-1 1,1-1,-1 0,1 0,0 0,0 1,-1-1,1 1,-17 33,2 1,2 1,1 0,1 0,2 1,2 1,2 0,-1 32,0-20,-13 194,14-139,-5 0,-16 66,22-154,0-1,0 1,-2-1,0 0,-1 0,-1-1,0 0,-1 0,-1-1,0 0,-1-1,-1 0,0 0,-1-2,0 1,-1-2,-1 0,0 0,-10 4,21-14,0 0,0 0,-1-1,1 1,0-1,0 0,-1 0,1-1,0 1,0-1,-1 0,1 0,0 0,0-1,0 1,0-1,0 0,1 0,-1-1,1 1,-1-1,1 1,0-1,0 0,0-1,0 1,1 0,-1-1,1 1,0-1,0 0,0 0,0 0,1 0,-1 0,1 0,0 0,1 0,-1-1,1 1,0 0,0-1,0 1,0 0,1-2,-3-17,1 1,2-1,0 0,1 1,1-1,1 1,1 0,1 0,1 0,1 1,1 0,1 0,0 1,2 1,0 0,1 0,1 1,11-10,12-9,-24 23,1 0,0 1,0 0,1 2,1 0,16-9,-13 12</inkml:trace>
  <inkml:trace contextRef="#ctx0" brushRef="#br0" timeOffset="283.259">709 514,'-20'42,"1"2,3 0,2 1,-4 22,11 26,8-92,-1 1,0-1,1 0,-1 0,0 0,1 1,0-1,-1 0,1 0,0 0,-1 0,1 0,0 0,0 0,0 0,0-1,0 1,0 0,0 0,0-1,0 1,0-1,0 1,0-1,1 1,-1-1,0 0,0 1,1-1,-1 0,0 0,0 0,1 0,-1 0,0 0,0-1,1 1,-1 0,0-1,0 1,0 0,0-1,1 0,-1 1,0-1,0 0,0 1,0-1,0 0,0 0,-1 0,1 0,1-1,49-49,-41 34,0 0,-1-1,-1 0,-1-1,0 0,-2 0,0 0,2-20,-10-35,-3 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4.4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0,'1'341,"27"-94,-11-12,6-96,-13-45,-8-87,-1-6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3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1,'0'33,"5"21,1 7,1-4,-2-10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56,'0'-24,"0"-8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  <inkml:trace contextRef="#ctx0" brushRef="#br1" timeOffset="-82254.486">5065 2159,'-110'60,"105"-57,1 0,0 1,0-1,1 1,-1 0,1 0,-1 0,1 0,0 0,1 1,-1-1,1 1,0 0,0-1,1 1,-1 0,1 0,0 1,0-1,1 0,-1 0,1 3,2-2,0-1,0 1,0-1,0 0,1 0,0 0,0 0,0 0,1-1,-1 1,1-1,0 0,0 0,1 0,-1-1,1 1,0-1,0 0,0-1,5 3,-3-2,0 1,-1 0,1 0,-1 1,0 0,-1 0,1 0,-1 1,0 0,0 0,-1 0,2 3,-4-3,-1 0,0 0,0 0,0 0,-1 0,0 0,0 0,-1 0,1 0,-1 0,-1 0,1 0,-1 0,0-1,0 1,-1 0,0-1,1 0,-2 0,1 0,-1 0,0 0,0 0,0-1,0 0,-1 0,0 0,0-1,0 1,0-1,0 0,-1-1,1 1,-1-1,0 0,-2 0,-16 5</inkml:trace>
  <inkml:trace contextRef="#ctx0" brushRef="#br1" timeOffset="-84221.776">2751 2639,'0'24,"5"8,1-2</inkml:trace>
  <inkml:trace contextRef="#ctx0" brushRef="#br1" timeOffset="-83946.235">2751 2216,'0'0</inkml:trace>
  <inkml:trace contextRef="#ctx0" brushRef="#br1" timeOffset="-83701.48">3174 1849,'-27'420,"27"-79,2-316,2 0,1-1,0 1,2-1,1 0,7 12,-16-35,1 0,0-1,0 1,0 0,0 0,0-1,0 1,0 0,0 0,0-1,0 1,0 0,1-1,-1 1,0 0,0 0,1-1,-1 1,1-1,-1 1,0 0,1-1,-1 1,1-1,-1 1,1-1,0 1,-1-1,1 1,0-1,-1 0,1 1,0-1,-1 0,1 1,0-1,-1 0,1 0,0 0,0 0,-1 0,1 0,0 0,0 0,-1 0,1 0,0 0,0 0,-1-1,1 1,0 0,-1 0,1-1,0 1,-1-1,1 1,0 0,-1-1,1 1,-1-1,1 1,-1-1,1 0,-1 1,0-1,1 1,-1-1,1 0,-6-33,0 17</inkml:trace>
  <inkml:trace contextRef="#ctx0" brushRef="#br1" timeOffset="-83448.986">2949 2442,'43'5,"33"1,9 0,-5-1,-12-2,-12-1,-11-1,-14 0</inkml:trace>
  <inkml:trace contextRef="#ctx0" brushRef="#br1" timeOffset="-83200.353">3541 2639,'5'10,"6"-2,1-2</inkml:trace>
  <inkml:trace contextRef="#ctx0" brushRef="#br1" timeOffset="-83199.353">3569 2159,'0'0</inkml:trace>
  <inkml:trace contextRef="#ctx0" brushRef="#br1" timeOffset="-82950.501">3710 2385,'4'25,"0"-2,1 1,2-1,0 1,2-2,0 1,2-1,0-1,9 12,-18-30,-1 0,1 0,0 0,0-1,1 1,-1 0,1-1,-1 0,1 1,0-1,0 0,0-1,0 1,0 0,0-1,0 0,1 1,-1-1,0-1,1 1,-1 0,1-1,-1 0,1 0,-1 0,1 0,-1 0,1-1,-1 1,1-1,-1 0,0 0,1 0,-1-1,0 1,0-1,0 0,0 0,0 0,0 0,-1 0,1-1,-1 1,1-1,-1 1,0-1,0 0,0 0,0 0,0-3,2 1,0 0,-1-1,0 0,0 0,0 0,-1 0,0 0,0 0,-1-1,0 1,0-1,0 1,0-1,-1 1,-1-1,1 1,-1-1,0 1,0-1,-1 1,0 0,0 0,0 0,-1 0,0 0,0 0,0 0,-1 1,0 0,0 0,0 0,-1 0,0 1,0-1,0 1,0 0,0 1,-1-1,0 1,0 0,0 1,0 0,0-1,-5 1,-36 9,28-1</inkml:trace>
  <inkml:trace contextRef="#ctx0" brushRef="#br1" timeOffset="-82567.917">4134 2583,'9'-15,"0"2,2-1,0 1,0 1,1 0,0 0,1 1,1 1,0 0,0 1,13-6,-24 14,0 1,0-1,1 1,-1 0,0 0,0 0,0 0,1 0,-1 1,0-1,0 1,0 0,0 0,0 0,0 1,0-1,0 1,0-1,-1 1,1 0,0 0,-1 0,0 0,1 1,-1-1,0 1,0-1,-1 1,1 0,0 0,-1 0,0 0,0 0,1 1,-1-1,0 0,0 0,0 0,0 0,1-1,0 1,-1 0,1-1,0 0,0 1,0-1,0 0,1 0,-1 0,1 0,-1 0,1-1,0 1,0-1,-1 1,1-1,0 0,0 0,0-1,0 1,0-1,0 1,1-1,-1 0,0 0,0 0,0 0,0-1,0 0,0 1,0-1,0 0,0 0,6-7,0 1,-1-1,0 0,0 0,-1-1,0 0,-1-1,0 0,0 1,-1-2,-1 1,0-1,0 1,-1-1,2-11,1-1,-3 2</inkml:trace>
  <inkml:trace contextRef="#ctx0" brushRef="#br1" timeOffset="-85731.793">719 2019,'-23'-2,"1"2,-1 1,0 1,1 1,-1 1,1 1,0 1,0 1,0 0,1 2,1 1,-1 0,2 1,-1 2,2 0,-1 1,2 0,0 2,1 0,0 0,2 2,0 0,-7 12,-1-4,0 1,2 1,1 1,1 0,2 1,1 1,1 1,2 0,1 1,1 0,2 1,2 0,1 0,1 0,2 1,2 11,1-35,1 0,0 0,1-1,0 1,1-1,0 1,0-1,1 0,1-1,-1 1,2-1,-1 0,1-1,1 1,-1-1,1-1,1 0,-1 0,1 0,1-1,-1-1,1 1,0-1,0-1,0 0,1-1,-1 0,1 0,0-1,0 0,0-1,0-1,5 0,1 0,0-1,0 0,-1-2,1 0,0-1,-1-1,0 0,0-1,7-4,-2 2</inkml:trace>
  <inkml:trace contextRef="#ctx0" brushRef="#br1" timeOffset="-85436.071">831 2639,'-15'33,"1"0,2 0,1 1,2 1,1 0,1 0,2 0,1 16,3-47,1 0,-1 0,1 0,0 0,0 0,0 0,0-1,1 1,0 0,0 0,0 0,0 0,0-1,1 1,-1 0,1-1,0 1,1-1,-1 0,0 0,1 0,0 0,-1 0,1 0,0-1,1 1,-1-1,0 0,1 0,-1 0,1-1,-1 1,1-1,0 0,0 0,0 0,0 0,1-1,8 0,0-2,0 1,0-2,-1 0,1 0,-1-1,0-1,0 0,0-1,-1 0,1 0,-1-1,-1-1,0 0,0 0,0-1,-1-1,-1 1,1-1,-2-1,1 1,-1-1,-1-1,0 1,4-13,-5 12,-1 0,-1-1,1 1,-2-1,0 0,-1 0,0 0,0 0,-2 0,0 0,0 0,-1 0,-1 0,0 1,-1-2,2 9,-1 1,-1-1,1 1,-1 0,1 0,-1 0,0 1,-1-1,1 1,-1 0,1 0,-1 1,0-1,0 1,0 0,0 0,0 1,0-1,-1 1,1 1,-1-1,1 1,0 0,-1 0,1 0,-1 1,1-1,0 1,-1 1,1-1,0 1,-2 1,-18 9</inkml:trace>
  <inkml:trace contextRef="#ctx0" brushRef="#br1" timeOffset="-84937.727">1142 2979,'153'-194,"-55"97,-97 96,0 1,1 0,-1 0,1 0,-1 0,0 0,1 0,-1 1,1-1,-1 0,0 1,1-1,-1 1,0-1,1 1,-1 0,0 0,0-1,0 1,0 0,0 0,0 0,0 0,0 0,0 1,0-1,0 0,-1 0,1 0,0 1,-1-1,1 0,-1 1,1-1,-1 1,0-1,0 0,0 1,0-1,0 1,0-1,0 1,0-1,0 0,-1 1,1-1,0 0,-1 1,0-1,1 0,-1 1,2 8,-1-6,0 1,0 0,1 0,0 0,0-1,0 1,0 0,1-1,0 1,0-1,0 0,0 0,1 1,0-1,0-1,0 1,0 0,0-1,1 0,0 1,-1-1,1-1,0 1,0-1,1 1,-1-1,1 0,-1-1,1 1,-1-1,1 0,0 0,0 0,-1-1,1 1,0-1,0-1,1 1,5-4,0-1,0 0,-1 0,1-1,-1 0,-1-1,1 0,-1-1,0 0,-1 0,0-1,0 0,-1 0,0-1,-1 0,0 0,0-1,0-3,4-7,-3 1</inkml:trace>
  <inkml:trace contextRef="#ctx0" brushRef="#br1" timeOffset="-84414.244">2017 2555,'-11'17,"-1"1,0-1,0 1,2 1,0 0,2 1,0 0,1 0,1 0,0 1,2 0,0 7,4-24,-1-1,2 1,-1 0,0-1,1 1,0-1,-1 0,1 1,1-1,-1 0,0 1,1-1,0 0,-1 0,1 0,1 0,-1-1,0 1,1 0,-1-1,1 0,0 0,0 1,-1-2,2 1,-1 0,0 0,0-1,0 0,1 0,-1 0,1 0,-1 0,1-1,-1 1,1-1,-1 0,1 0,-1-1,1 1,-1-1,4 0,8-5,0-1,0-1,-1 0,0-1,0-1,-1 0,-1 0,1-1,-2-1,0 0,0-1,-1 0,0 0,-1-1,6-15,20-22,-19 33,-1-2,-1 0,-1 0,-1-1,0-1,-2 0,-1-1,0 0,-2 0,-1-1,0 1,-2-1,-1-1,-1 1,0 0,-2-1,-3-20,1 37,1 1,-2 0,1 0,-1 0,0 0,0 0,0 1,-1-1,0 1,-1 0,1 0,-1 1,0-1,-1 1,1 0,-1 0,0 1,0 0,-1 0,1 0,-1 1,0 0,0 0,0 1,0-1,0 2,-1-1,1 1,-1 0,1 1,0-1,-1 2,1-1,-1 1,1 0,-1 0,1 1,-5 2,1 2,1 1,0 0,1 0,-1 1,1 0,1 1,0 0,0 0,1 0,0 1,0 1,1-1,1 1,0 0,0 0,1 0,1 1,0 0,0-1,1 1,0 0,1 0,1 0,0 1,1-1,0 0,1 6,1-3,0 0,0 0,1 0,1-1,1 1,0-1,1 0,0-1,1 0,0 0,1-1,1 0,0 0,1-1,0 0,0-1,5 2,3 5,1 0,1-2,1-1,0 0,1-2,0 0,1-2,0-1,0 0,1-2,0-1,16 2,-17-7</inkml:trace>
  <inkml:trace contextRef="#ctx0" brushRef="#br1" timeOffset="-72465.201">3654 1115,'48'356,"-14"-166,-33-185,0 0,0 0,1 0,-1-1,1 1,0 0,1-1,-1 1,1-1,0 0,0 0,0 0,0 0,1-1,0 1,0-1,0 0,0 0,0 0,0-1,1 1,0-1,-1 0,1-1,0 1,0-1,0 0,0 0,0 0,0-1,0 1,0-1,0 0,0-1,0 0,0 1,0-2,307-80,-79 34,180-12,-337 50,255-9,-328 19,-1 1,0-1,0 1,1-1,-1 0,0 1,0-1,1 0,-1 0,0-1,0 1,1 0,-1-1,0 1,0-1,0 0,1 0,-1 0,0 0,0 0,0 0,-1 0,1-1,0 1,0-1,-1 1,1-1,-1 0,1 0,-1 1,0-1,0 0,1 0,-2 0,2-3,-19-127,14 107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5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29,'78'401,"-52"-155,-16-139,5-240,-9 116,0 1,1-1,1 1,1 0,0 1,1 0,0 0,1 1,1 1,0 0,11-9,-8 8,-11 9,-1 0,2 0,-1 0,0 0,1 1,0 0,0 0,0 0,1 1,-1-1,1 1,0 1,-1-1,1 1,1 0,-1 0,0 1,0-1,1 1,-1 1,1-1,-1 1,0 1,1-1,-1 1,2 0,-5 1,-1 0,1 0,0 1,-1-1,0 1,1 0,-1-1,0 1,0 0,-1 0,1 0,0 1,-1-1,0 0,0 0,0 1,0-1,-1 1,1-1,-1 1,0-1,0 1,0-1,0 1,-1-1,0 4,-30 88,21-75,-2 1,-1-2,0 0,-2-1,0 0,-1-1,0-1,-2 0,0-1,-19 12,14-15,4-4</inkml:trace>
  <inkml:trace contextRef="#ctx0" brushRef="#br0" timeOffset="312.132">510 763,'4'-29,"7"-23,2-9,3 2,-2 6,-2 8,1 5,-1 6,1 4,-1 2,3 5,-3 3,3 4,-1 0,-4 3</inkml:trace>
  <inkml:trace contextRef="#ctx0" brushRef="#br0" timeOffset="510.01">876 368,'0'38,"0"23,5 0,1-9</inkml:trace>
  <inkml:trace contextRef="#ctx0" brushRef="#br0" timeOffset="667.595">876 1</inkml:trace>
  <inkml:trace contextRef="#ctx0" brushRef="#br0" timeOffset="943.934">1074 254,'-1'61,"-1"-29,2-1,1 1,1 0,2 0,2-1,1 3,-7-31,0 1,1-1,0 1,0-1,0 0,0 1,0-1,0 0,1 0,0 0,-1 0,1 0,1 0,-1 0,0-1,1 1,-1-1,1 0,-1 1,1-1,0-1,0 1,0 0,0-1,1 1,-1-1,0 0,1 0,-1 0,0 0,1-1,-1 0,1 1,-1-1,1 0,-1-1,2 1,6-7,-1 1,1-2,-2 1,1-1,-1-1,0 0,0 0,-1-1,-1 0,0 0,0-1,-1 0,0 0,-1 0,0-1,-1 0,2-9,-2 12,27-132,-30 117</inkml:trace>
  <inkml:trace contextRef="#ctx0" brushRef="#br0" timeOffset="1446.517">1441 650,'17'-50,"3"1,2 1,2 1,13-17,-37 63,1-1,-1 1,1-1,-1 1,1 0,-1-1,1 1,0 0,0-1,0 1,0 0,0 0,0 0,0 0,0 0,0 0,0 0,0 0,1 0,-1 1,0-1,1 0,-1 1,1-1,-1 1,1 0,-1-1,1 1,-1 0,1 0,-1 0,1 0,-1 0,1 0,-1 0,0 1,1-1,-1 0,1 1,11 34,-13-33,0 1,0-1,0 1,0-1,1 0,-1 1,1-1,-1 0,1 1,0-1,0 0,0 0,0 0,0 0,0 0,1 0,-1 0,1 0,-1 0,1-1,0 1,0-1,0 1,0-1,0 0,0 1,0-1,0 0,0 0,0-1,1 1,-1 0,0-1,1 1,-1-1,0 0,1 0,-1 0,1 0,-1 0,0-1,1 1,1-1,79-54,-76 48,0 0,0 1,1 0,0 1,0 0,0 0,1 1,-1 0,1 0,9-2,-15 7,0-1,1 1,-1 0,0 0,0 1,1-1,-1 1,0 0,-1-1,1 1,0 1,0-1,-1 0,1 1,-1-1,0 1,0-1,0 1,0 0,0 0,-1 0,1 0,-1 0,0 1,0-1,0 0,0 1,-1-1,1 0,-1 1,0-1,0 1,0-1,0 1,6 23,-4-21,0 0,0 0,0 0,1-1,0 1,0-1,1 1,-1-1,1 0,0 0,0 0,1-1,-1 0,1 0,0 0,0 0,1-1,-1 1,1-1,-1-1,1 1,1-1,13 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52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256 451,'9'2,"1"-1,-1-1,1 0,-1 0,1-1,-1 0,1-1,-1 0,0 0,0-1,0 0,0 0,0-1,-1-1,1 1,-1-1,0-1,-1 0,1 0,-1 0,0-1,-1 0,0 0,0 0,0-1,-1 0,0 0,-1-1,0 0,0 1,0-1,-1 0,-1-1,0 1,0 0,0-8,-2 13,0 0,0 0,-1-1,1 1,-1 0,0 0,0 0,0 0,-1 0,0 0,1 0,-1 0,-1 0,1 1,0-1,-1 1,0 0,0 0,0 0,0 0,0 0,-1 0,1 1,-1 0,0 0,1 0,-1 0,0 0,0 1,-2-1,-3 0,1 0,-1 0,1 1,-1 0,0 1,0 0,1 0,-1 0,0 1,1 1,-1 0,1 0,-1 0,-5 4,-8 7,1 1,0 1,1 1,1 1,1 1,0 0,1 1,1 1,1 1,1 0,1 1,1 1,0 0,2 0,1 1,-3 13,5-19,1 0,1 0,1 1,0 0,2 0,0 0,1 0,1 3,0-16,0 0,1 1,0-1,0 0,1 0,-1 0,1-1,1 1,-1 0,1-1,0 1,0-1,0 0,1 0,0 0,0-1,0 1,1-1,-1 0,1 0,0-1,0 1,0-1,1 0,-1 0,5 1,8 1,0-1,0 0,1-1,0-1,-1-1,1 0,0-2,0 0,-1-1,1-1,-1 0,1-2,-1 0,13-6,128-94,-135 86</inkml:trace>
  <inkml:trace contextRef="#ctx0" brushRef="#br0" timeOffset="719.926">1017 254,'-63'50,"13"-13,2 3,1 1,3 3,-39 47,80-89,0 1,0 0,1 0,-1 0,1 0,-1 0,1 0,0 0,0 1,0-1,1 1,-1 0,1 0,0-1,0 1,0 0,0 0,1 0,0 0,-1 0,1 0,1 0,-1 0,1 0,-1-1,1 1,0 0,1 0,-1 0,1-1,-1 1,1-1,0 1,1-1,-1 0,0 0,1 0,1 2,3-2,-1-1,1 0,-1 0,1 0,0-1,0 0,0 0,0 0,0-1,-1-1,1 1,0-1,0 0,0 0,0-1,-1 0,1 0,-1 0,4-3,113-70,46-75,-95 87,-74 63,-1 0,1 0,0 1,-1-1,1 0,0 1,0-1,0 0,-1 0,1 1,0-1,0 0,0 1,0-1,0 1,0-1,-1 0,1 1,0-1,0 0,0 1,0-1,0 0,0 1,0-1,1 1,-1-1,0 0,0 1,0-1,0 0,0 1,1-1,-1 0,0 1,0-1,0 0,1 0,-1 1,0-1,0 0,1 0,-1 1,0-1,1 0,-1 0,0 0,1 0,-1 1,0-1,1 0,-1 0,0 0,1 0,-1 0,1 0,-1 0,0 0,1 0,-1 0,0 0,1 0,-14 36,-121 304,120-290,2 0,2 1,3 1,2-1,2 31,2-46,-1-25,1-1,1 1,-1 0,2 0,-1 0,2 0,-1 0,1-1,1 1,0-1,1 1,0-1,0 0,1 0,0-1,1 0,0 0,3 4,-8-11,1 0,0 1,-1-1,1 0,0 0,0 0,0 0,0 0,0 0,1 0,-1-1,1 1,-1-1,1 0,-1 0,1 0,0 0,-1 0,1 0,0-1,0 1,0-1,-1 0,1 0,0 0,0 0,0-1,0 1,-1-1,1 1,0-1,0 0,-1 0,1 0,-1-1,1 1,-1 0,1-1,-1 0,0 0,0 1,0-1,0 0,1-2,-3-2,0 0,0 1,-1-1,1 1,-1-1,-1 1,1-1,-1 1,0 0,0-1,-1 1,1 0,-1 1,0-1,-1 0,1 1,-1 0,0-1,0 2,0-1,0 0,-1 1,0 0,1 0,-1 0,-2 0,-32-19,-2 2,-1 2,0 2,-20-4,7 1,53 19,1 0,0 0,-1 0,1 0,-1-1,1 1,-1 0,1-1,0 1,-1-1,1 1,0-1,-1 0,1 0,0 1,0-1,0 0,-1 0,1 0,0 0,0-1,1 1,-1 0,0 0,0 0,1-1,-1 1,0 0,1-1,-1 1,1-1,0 1,-1 0,1-1,0 1,0-1,0 1,0-1,0 1,0-1,1 1,-1-1,0 1,1 0,-1-1,1 1,0 0,-1-1,1 1,0 0,0-1,-1 1,1 0,1-1,115-69,95-16,-100 56,-95 25</inkml:trace>
  <inkml:trace contextRef="#ctx0" brushRef="#br0" timeOffset="1031.012">1441 424,'-1'7,"-4"17,2 0,1 0,0 0,2 0,1 0,1 1,1-1,0 0,2-1,3 5,-7-24,1 1,0-1,0 0,1 0,-1 0,1 0,0 0,0-1,0 1,0-1,1 0,0 0,-1 0,1 0,0-1,0 1,0-1,1 0,-1 0,1-1,-1 1,1-1,-1 0,1 0,0-1,-1 1,1-1,0 0,-1 0,1-1,0 1,-1-1,1 0,0-1,-1 1,0-1,1 1,-1-1,0-1,0 1,0-1,0 1,1-2,6-5,0 1,-1-2,0 1,0-2,-1 1,-1-1,0 0,0-1,-1 0,-1 0,0-1,0 0,-1 0,-1 0,0 0,-1-1,-1 1,0-1,0-4,-1-7</inkml:trace>
  <inkml:trace contextRef="#ctx0" brushRef="#br0" timeOffset="1247.606">2005 451,'-5'34,"-1"20,0 7,6-8,3-18,1-14</inkml:trace>
  <inkml:trace contextRef="#ctx0" brushRef="#br0" timeOffset="2163.63">1864 0,'15'5,"4"1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14,'-13'-4,"-1"1,1 1,-1 0,0 0,0 2,0 0,0 0,1 1,-1 1,0 1,1-1,-1 2,1 0,0 1,0 0,0 1,1 0,0 1,0 1,0 0,-8 3,18-11,-1 1,1 0,-1-1,1 1,0 0,0 0,-1 0,1 1,0-1,0 0,0 1,0-1,0 1,1 0,-1 0,0 0,1 0,0 0,-1 0,1 0,0 0,0 0,0 1,0-1,0 0,1 1,-1-1,1 1,-1-1,1 1,0-1,0 1,0 1,6 6,0 0,0 0,1-1,1 0,-1 0,1 0,1-1,-1-1,2 1,-1-1,1-1,2 2,27 21,-33-26,-1 0,1 0,-1 1,0 0,0 0,-1 0,1 0,-1 1,0 0,0 0,0 0,-1 0,0 1,0-1,0 1,-1 0,0 0,0 0,0 0,-1 0,1 0,-2 0,1 1,-1-1,0 0,0 1,-1-1,1 0,-1 0,-1 0,1 1,-1-1,0-1,-1 1,0 1,-12 9,0-1,-1 0,-1-1,0-1,-1 0,-1-2,1 0,-2-1,0-1,-8 2,21-7,-1 0,1-1,-1 0,0 0,0-1,0 0,0-1,0 0,0 0,0 0,0-1,-1-1,9 1,-1-1,1 0,0 0,0 0,-1 0,1 0,0 0,0 1,0-1,0 0,0 0,0 0,0 0,0 0,0 0,1 0,-1 0,0 1,1-1,-1 0,0 0,1 0,-1 0,1 1,-1-1,1 0,0 1,-1-1,1 0,0 1,-1-1,1 1,0-1,0 1,-1-1,1 1,0-1,0 1,0 0,1-2,16-14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3,'-6'15,"0"0,0 1,1-1,1 1,1 1,0-1,1 0,1 1,0-1,1 0,1 1,1-1,1 4,-2-16,1-1,-1 1,1 0,0 0,0-1,0 1,1-1,-1 0,1 0,0 0,0 0,0 0,0 0,0-1,1 0,-1 0,1 0,0 0,-1 0,1 0,0-1,0 0,0 0,0 0,0 0,0-1,0 0,0 0,1 0,0 0,126-22,-124 19,0 0,0-1,0 1,0-2,-1 1,0-1,1 0,-2 0,1 0,-1-1,1 0,-2 0,1-1,-1 1,0-1,0 0,-1 0,0 0,0-1,0 1,-1-1,0 1,-1-1,0 0,0 0,-1 0,0 1,0-1,0 0,-1 0,-1 0,-1-5,2 10,0-1,-1 1,1 0,-1-1,0 1,0 0,0 0,-1 1,1-1,-1 0,1 1,-1-1,0 1,0 0,0 0,0 0,0 0,-1 1,1-1,-1 1,-17-6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08.67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0,'1'1,"1"0,0 0,0 0,-1 1,1-1,-1 1,1-1,-1 1,0-1,0 1,1-1,-1 1,0 0,0 0,-1 0,1 0,0 0,-1 0,1 0,-1 0,1 0,-1 0,0 0,0 0,0 0,0 1,1 6,28 132,2 85,-31-82,0-142,0 1,1-1,-1 1,0-1,1 0,0 1,-1-1,1 0,0 1,0-1,1 0,-1 0,0 0,1 0,-1 0,1 0,-1 0,1 0,0 0,0-1,0 1,0-1,0 0,0 1,1-1,-1 0,0 0,0 0,1-1,-1 1,1-1,-1 1,1-1,-1 0,3 0,96-14,-65 6,281-31,242-39,-508 71,241-20,-255 28,109-12,21-19,-162 25,-1 0,1 0,-1 0,0 0,0 0,-1-1,1 0,-1 0,-1 0,1 0,-1 0,0 0,0-1,-1 1,0-1,0 1,-1-1,1 0,-1 1,-1-1,1 1,-1-1,-1 1,1-1,-1 0,1-19,-1-31,1 32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1 185,'1'-2,"0"0,1 0,-1 0,1 1,0-1,-1 0,1 1,0-1,0 1,0 0,0-1,0 1,0 0,0 0,1 1,-1-1,0 0,1 1,-1-1,0 1,1 0,-1 0,0 0,1 0,0 0,0 0,280-3,-282 4,-1-1,1 0,0 1,0-1,0 0,-1 0,1 0,0 1,0-1,0 0,0 0,-1 0,1 0,0 0,0 0,0-1,0 1,0 0,-1 0,1-1,0 1,0 0,-1-1,1 1,0-1,0 1,-1-1,1 1,0-1,-1 1,1-1,-1 0,1 1,-1-1,1 0,-1 0,1 1,-1-1,0 0,0 0,1 0,-1 1,0-1,0 0,0 0,0 0,0 0,0 0,0 1,0-1,0 0,0 0,0 0,0 0,-1 1,1-1,0 0,-1 0,1 0,-1 1,1-1,-1 0,1 1,-1-1,1 0,-1 1,1-1,-1 1,0-1,0 0,-79-98,70 78,11 20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53,'-12'167,"-52"90,64-256,0 0,0 0,1 0,-1 0,0-1,0 1,0 0,0 0,0 0,0 0,0 0,0 0,0-1,0 1,0 0,0 0,-1 0,1 0,0 0,-1-1,1 1,-1 0,1 0,-1-1,1 1,-1 0,1-1,-1 1,0 0,1-1,-1 1,0-1,1 1,-1-1,0 0,0 1,0-1,1 0,-1 1,0-1,0 0,0 0,0 0,0 0,0 0,1 0,-1 0,0 0,0 0,0 0,0 0,0 0,0-1,1 1,-1 0,0-1,0 1,1-1,-1 1,0-1,0 1,0-1,0-12,1 0,0 0,1 0,0 0,1 0,1 0,0 0,0 1,2-1,-1 1,7-10,70-145,9 45,-89 121,-1 0,0 0,1 0,-1 0,0 0,1 0,-1 0,1 1,0-1,-1 0,1 0,0 0,-1 1,1-1,0 0,0 1,-1-1,1 1,0-1,0 1,0-1,0 1,0 0,0-1,0 1,0 0,0 0,0 0,0-1,0 1,0 0,0 0,0 1,0-1,0 0,0 0,0 0,0 1,0-1,0 0,0 1,0-1,-1 1,1-1,0 1,0 0,0-1,-1 1,1 0,0-1,0 1,-1 0,1 0,-1 0,1 0,-1 0,1-1,-1 1,0 0,1 0,-1 0,0 0,0 0,0 0,5 104,-6-90,0 0,1-1,1 1,0 0,1 0,1 0,0-1,2 3,-4-15,0 0,-1 1,1-1,1 0,-1 0,0 0,0 0,1 0,-1 0,1-1,0 1,-1 0,1-1,0 1,0-1,0 0,0 1,0-1,0 0,0 0,1 0,-1-1,0 1,1-1,-1 1,0-1,1 0,-1 1,0-1,1-1,-1 1,1 0,-1 0,0-1,1 0,-1 1,0-1,0 0,0 0,1 0,-1 0,0 0,0-1,0 1,-1-1,1 1,0-1,0 0,-1 0,1 1,0-3,142-221,-133 207,-9 13,0 1,0 0,0 0,1 0,-1 0,1 1,0-1,0 1,0-1,1 1,-1 0,1 0,0 0,-1 1,1 0,1-1,-1 1,1 0,-3 4,1 0,-1-1,1 1,-1 0,0 0,1 0,-1 1,0-1,-1 1,1-1,0 1,-1-1,1 1,-1 0,0 0,0 0,0-1,0 1,0 0,-1 0,1 1,-1-1,0 0,0 0,0 0,-1 2,11 221,9-162,-10-48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86,'266'-12,"-52"-7,-43-7,-70 3,-94 20,-8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0,'28'10,"20"2,11 0,0-2,0-3,-6-3,-1-2,-6-1,-5-1,-1 0,-1-1,-4 1,-2-1,-7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1,'13'1,"-29"0,-13 2,-115 29,2 6,-80 36,185-63,-43 23,79-33,0 0,0 0,1 0,-1 0,0 0,1 1,-1-1,1 0,-1 0,1 0,-1 1,1-1,0 0,-1 0,1 1,0-1,0 0,0 0,0 1,0-1,0 0,1 1,-1-1,0 0,1 0,-1 1,1-1,-1 0,1 0,-1 0,1 0,0 0,0 0,0 0,-1 0,1 0,0 0,0 0,0 0,0-1,1 1,47 32,-45-31,17 7,0-1,0 0,1-2,0-1,1 0,-1-2,5 0,26 4,37 14,-109 5,-277 142,285-160,-1 0,2 2,-1-1,1 1,1 1,0-1,0 2,1-1,1 1,0 1,6-11,0-1,1 1,0 0,-1 0,1 0,0 0,0 0,0 0,0 0,0 0,0 0,1 0,-1-1,1 1,-1 0,1 0,0 0,0 0,0-1,0 1,0 0,0-1,0 1,0-1,1 0,-1 1,1-1,-1 0,1 0,-1 1,1-1,0-1,-1 1,1 0,2 0,66 18,-46-18,0-1,0 0,0-2,-1-1,1-1,18-6,58-2,-76 12</inkml:trace>
  <inkml:trace contextRef="#ctx0" brushRef="#br0" timeOffset="555.21">923 256,'-15'46,"2"2,3-1,1 1,3 1,2-1,2 1,3 43,7-65,-8-26,1-1,-1 0,0 1,0-1,1 0,-1 0,0 1,0-1,1 0,-1 0,0 1,1-1,-1 0,0 0,1 0,-1 0,0 1,1-1,-1 0,0 0,1 0,-1 0,1 0,-1 0,0 0,1 0,-1 0,0 0,1 0,-1 0,1-1,-1 1,0 0,1 0,-1 0,0 0,1 0,-1-1,0 1,1 0,-1 0,0-1,0 1,1 0,-1-1,0 1,0 0,0 0,1-1,-1 1,0-1,0 1,0 0,0-1,0 1,0 0,1-1,-1 1,0 0,0-1,0 1,0-1,0 1,-1 0,1-1,0 1,0-1,73-256,-61 220,2 1,2 1,1 0,2 1,1 0,2 2,11-13,-31 43,-1 0,0-1,1 1,0 0,-1 0,1 1,0-1,0 0,0 0,0 1,0-1,0 1,0 0,1 0,-1 0,1 0,-1 0,0 0,1 1,-1-1,1 1,0-1,-1 1,1 0,-1 0,1 0,-1 1,1-1,-1 0,1 1,-1 0,1 0,-1 0,1 0,-1 0,0 0,0 0,1 1,-1-1,0 1,0-1,0 2,3 2,0 0,0 1,0-1,-1 1,0 0,-1 1,1-1,-1 1,0-1,-1 1,1 0,0 4,1 11</inkml:trace>
  <inkml:trace contextRef="#ctx0" brushRef="#br0" timeOffset="878.903">1487 538,'-5'28,"-1"15,0 5,1-6</inkml:trace>
  <inkml:trace contextRef="#ctx0" brushRef="#br0" timeOffset="1049.657">1572 312,'0'0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0 267,'11'-8,"0"1,0 0,0 1,1 1,-1 0,1 0,1 1,-1 1,1 0,-1 0,1 2,0-1,0 2,-1-1,6 2,154 26,-97-10,-100-27,1-2,0-1,1-1,0-1,1 0,1-2,1-1,-5-5,21 19,0-1,1 1,0-1,0 1,0-1,0 0,1 0,0 0,0 0,0 0,0-1,1 1,0-1,0 1,1-1,-1 1,1-1,0 0,5-12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9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1,'11'138,"-19"-73,-3-1,-3 0,-3 0,-7 13,-1 1,-3-2,-3-1,-7 6,65-160,142-288,-29 77,-140 288,0 1,0 0,1-1,-1 1,1 0,-1 0,1-1,0 1,-1 0,1 0,0 0,0 0,0 0,0 0,0 0,0 0,0 0,0 1,0-1,0 0,1 1,-1-1,0 0,0 1,1 0,-1-1,0 1,1 0,-1 0,0-1,1 1,-1 0,0 0,1 1,-1-1,0 0,1 0,-1 1,0-1,0 1,1-1,-1 1,0-1,0 1,0 0,0-1,1 1,-1 0,0 0,0 0,-1 0,1 0,10 17,0 0,-2 1,0 0,-2 0,0 1,-1 0,-1 0,0 0,-2 1,-1-1,0 1,-1 5,0-9,24 153,-23-160,-2-3,0-1,0 1,1-1,0 1,0-1,1 0,0 0,0 1,0-1,1 0,-1-1,2 1,-1 0,1-1,-1 0,1 0,1 0,-1 0,1-1,0 0,3 3,-3-7,1-1,-1 0,0 0,0 0,1-1,-1 1,0-1,-1 0,1-1,0 1,0-1,-1 0,0 0,0-1,1 1,-2-1,1 0,0 0,-1 0,0 0,0-1,0 1,0-3,314-461,-316 467,-1-1,0 1,1 0,-1-1,0 1,1 0,-1 0,1-1,-1 1,1 0,0 0,0 0,-1 0,1-1,0 1,0 0,0 0,0 1,0-1,0 0,0 0,1 0,-1 1,0-1,0 1,1-1,-1 1,0-1,1 1,-1 0,0 0,1-1,-1 1,0 0,1 0,-1 0,0 1,1-1,-1 0,0 0,1 1,-1-1,0 1,1-1,-1 1,0-1,0 1,0 0,1 1,4 11,0 0,-1 1,-1 0,0 1,-1-1,-1 0,0 1,-1 0,-1-1,0 4,9 76,-1-37,-2 0,-3 0,-4 46,1-66,11 47,-5-60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61 242,'-27'223,"26"176,-3-374,-9-31,9-12,0 0,1 0,1 0,1-1,0 1,1 0,2-12,-1-14,-1 40,-1-46,3 0,1-1,3 1,1 1,11-33,-9 47,2 0,2 1,1 1,2 0,0 0,3 2,0 0,10-8,-28 36,1 0,0 0,0 1,0-1,0 1,0-1,0 1,1 0,-1 0,1 0,-1 0,1 0,0 1,0-1,0 1,0 0,0-1,0 1,0 1,0-1,0 0,1 1,-1 0,0 0,0 0,1 0,-1 0,0 1,0-1,0 1,0 0,1 0,-1 0,0 0,0 0,-1 1,1 0,0-1,0 1,-1 0,6 10,-1 1,-1-1,0 1,-1 0,0 0,-1 1,-1-1,2 14,5 12,-4-15</inkml:trace>
  <inkml:trace contextRef="#ctx0" brushRef="#br0" timeOffset="376.724">597 609,'-9'2,"-1"1,1 0,0 0,0 1,0 0,0 1,1 0,0 0,0 1,0 0,0 0,1 1,0 0,1 0,-1 0,1 1,1 0,0 1,0-1,0 1,1 0,0 0,1 0,0 0,1 1,2-6,0 0,1 0,-1-1,1 1,0 0,0-1,1 1,-1-1,1 1,0-1,0 0,0 0,0 0,0 0,1 0,-1 0,1 0,0-1,0 0,0 1,0-1,0 0,0 0,1-1,-1 1,1-1,-1 1,1-1,-1 0,5 0,3 1,-1 1,1-2,0 0,0 0,0-1,0 0,0-1,0 0,0 0,2-2,28-16,-28 7</inkml:trace>
  <inkml:trace contextRef="#ctx0" brushRef="#br0" timeOffset="883.016">824 892,'17'-11,"-1"-1,0 0,-1-1,0 0,-1-2,9-10,10-10,-19 21,-10 9,0-1,0 1,1 1,0-1,0 1,0-1,1 2,-1-1,1 0,0 1,0 0,0 1,0-1,0 1,1 0,45 47,-48-43,-1 0,1 0,0-1,0 0,0 1,0-1,0-1,0 1,0-1,0 1,0-1,1 0,-1 0,0-1,0 0,0 1,0-1,0 0,0-1,0 1,-1-1,1 0,0 0,-1 0,3-2,-2 2,1-1,0 1,0 0,-1 0,1 0,1 1,-1-1,0 1,0 1,0-1,1 1,-1 0,0 0,0 0,1 1,-1-1,0 2,94 39,-74-38,-2-1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1.43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649 153,'-22'-107,"21"104,-1 0,1 0,-1 1,0-1,0 0,0 1,0-1,-1 1,1-1,-1 1,1 0,-1 0,0 0,0 1,0-1,0 1,0-1,0 1,0 0,0 0,-1 1,1-1,0 1,-1-1,1 1,0 0,-1 0,1 1,0-1,-3 1,-23 9,2 1,-1 2,2 0,0 2,0 1,2 1,0 1,1 1,1 1,0 1,2 1,0 1,2 1,-8 13,5-13,1 2,1 0,2 1,0 1,2 0,1 1,1 1,2 0,1 1,1 0,-1 17,9-40,0 0,1 0,0 0,1 0,0 0,0 0,0 0,1 0,1 0,-1-1,1 1,0-1,1 0,0 0,0 0,1 0,-1-1,1 1,1-1,-1-1,1 1,0-1,0 0,1 0,0-1,-1 1,1-2,1 1,-1-1,1 0,-1 0,1-1,3 2,0 0,0 0,1-2,-1 1,1-1,-1-1,1 0,0-1,-1 0,1-1,0 0,-1-1,1 0,-1-1,8-2,23-44,-32 29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1.86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8 310,'19'-10,"-1"0,0-2,0 0,-2-1,1 0,-2-2,0 0,0-1,-1 0,-2-1,1 0,-2-1,7-15,-16 31,-1 0,1 0,-1 0,0 0,0 0,0 0,0-1,0 1,0 0,0-1,-1 1,1 0,-1-1,0 1,0 0,0-1,0 1,0-1,0 1,-1 0,1-1,-1 1,0 0,1-1,-1 1,0 0,0 0,-1 0,1 0,0 0,-1 0,1 0,-1 0,0 0,1 1,-1-1,0 1,0-1,0 1,0 0,0 0,0 0,-1 0,1 0,0 0,-1 1,1-1,0 1,-1-1,1 1,0 0,-1 0,-8 3,0 1,1 1,0 0,0 0,1 1,-1 0,1 0,0 1,1 1,0-1,0 1,1 1,-1-1,2 1,0 1,0-1,0 1,1 0,1 0,-1 0,2 1,-1 0,2 0,-1-1,2 2,-1-1,2 0,-1 11,0-17,0 0,1 0,-1 0,1 0,0 0,0 0,1 0,0 0,-1 0,2 0,-1 0,0 0,1 0,0-1,0 1,1 0,-1-1,1 0,0 0,0 0,0 0,1 0,-1 0,1-1,0 0,0 0,0 0,1 0,2 1,75 9,-57-13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2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0 335,'171'-263,"-128"218,-42 45,1 1,-1-1,0 1,0-1,0 1,0 0,0-1,0 1,0 0,0 0,0 0,0 0,-1 0,1 0,0 0,-1 0,1 0,0 0,-1 0,0 1,1-1,-1 0,1 0,-1 1,0-1,0 0,0 0,0 1,0-1,0 0,0 0,0 1,-1-1,1 0,0 0,-1 1,1 0,0 10,14 98,-13-108,-1 1,1-1,0 1,0-1,1 1,-1-1,0 0,1 0,0 1,-1-1,1 0,0 0,0-1,0 1,0 0,0-1,1 1,-1-1,0 0,1 0,-1 0,1 0,-1 0,1 0,0 0,-1-1,1 0,0 1,-1-1,1 0,0 0,-1-1,1 1,0 0,-1-1,1 0,-1 1,3-2,6-4,0 0,-1-1,1 0,-1-1,-1 0,1-1,-1 0,-1 0,0-1,0 0,-1 0,0-1,-1 0,0 0,-1-1,1-3,20-31,-11 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5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 0,'-4'39,"-8"31,0 14,1-3,3-10,2-8,2-9,3-10,0-7,6-5,2-4,0-1,3 0,1-1,2 1,-1 0,3-4,-1-7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14,'-13'-4,"-1"1,1 1,-1 0,0 0,0 2,0 0,0 0,1 1,-1 1,0 1,1-1,-1 2,1 0,0 1,0 0,0 1,1 0,0 1,0 1,0 0,-8 3,18-11,-1 1,1 0,-1-1,1 1,0 0,0 0,-1 0,1 1,0-1,0 0,0 1,0-1,0 1,1 0,-1 0,0 0,1 0,0 0,-1 0,1 0,0 0,0 0,0 1,0-1,0 0,1 1,-1-1,1 1,-1-1,1 1,0-1,0 1,0 1,6 6,0 0,0 0,1-1,1 0,-1 0,1 0,1-1,-1-1,2 1,-1-1,1-1,2 2,27 21,-33-26,-1 0,1 0,-1 1,0 0,0 0,-1 0,1 0,-1 1,0 0,0 0,0 0,-1 0,0 1,0-1,0 1,-1 0,0 0,0 0,0 0,-1 0,1 0,-2 0,1 1,-1-1,0 0,0 1,-1-1,1 0,-1 0,-1 0,1 1,-1-1,0-1,-1 1,0 1,-12 9,0-1,-1 0,-1-1,0-1,-1 0,-1-2,1 0,-2-1,0-1,-8 2,21-7,-1 0,1-1,-1 0,0 0,0-1,0 0,0-1,0 0,0 0,0 0,0-1,-1-1,9 1,-1-1,1 0,0 0,0 0,-1 0,1 0,0 0,0 1,0-1,0 0,0 0,0 0,0 0,0 0,0 0,1 0,-1 0,0 1,1-1,-1 0,0 0,1 0,-1 0,1 1,-1-1,1 0,0 1,-1-1,1 0,0 1,-1-1,1 1,0-1,0 1,-1-1,1 1,0-1,0 1,0 0,1-2,16-14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3,'-6'15,"0"0,0 1,1-1,1 1,1 1,0-1,1 0,1 1,0-1,1 0,1 1,1-1,1 4,-2-16,1-1,-1 1,1 0,0 0,0-1,0 1,1-1,-1 0,1 0,0 0,0 0,0 0,0 0,0-1,1 0,-1 0,1 0,0 0,-1 0,1 0,0-1,0 0,0 0,0 0,0 0,0-1,0 0,0 0,1 0,0 0,126-22,-124 19,0 0,0-1,0 1,0-2,-1 1,0-1,1 0,-2 0,1 0,-1-1,1 0,-2 0,1-1,-1 1,0-1,0 0,-1 0,0 0,0-1,0 1,-1-1,0 1,-1-1,0 0,0 0,-1 0,0 1,0-1,0 0,-1 0,-1 0,-1-5,2 10,0-1,-1 1,1 0,-1-1,0 1,0 0,0 0,-1 1,1-1,-1 0,1 1,-1-1,0 1,0 0,0 0,0 0,0 0,-1 1,1-1,-1 1,-17-6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1 185,'1'-2,"0"0,1 0,-1 0,1 1,0-1,-1 0,1 1,0-1,0 1,0 0,0-1,0 1,0 0,0 0,1 1,-1-1,0 0,1 1,-1-1,0 1,1 0,-1 0,0 0,1 0,0 0,0 0,280-3,-282 4,-1-1,1 0,0 1,0-1,0 0,-1 0,1 0,0 1,0-1,0 0,0 0,-1 0,1 0,0 0,0 0,0-1,0 1,0 0,-1 0,1-1,0 1,0 0,-1-1,1 1,0-1,0 1,-1-1,1 1,0-1,-1 1,1-1,-1 0,1 1,-1-1,1 0,-1 0,1 1,-1-1,0 0,0 0,1 0,-1 1,0-1,0 0,0 0,0 0,0 0,0 0,0 1,0-1,0 0,0 0,0 0,0 0,-1 1,1-1,0 0,-1 0,1 0,-1 1,1-1,-1 0,1 1,-1-1,1 0,-1 1,1-1,-1 1,0-1,0 0,-79-98,70 78,11 20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53,'-12'167,"-52"90,64-256,0 0,0 0,1 0,-1 0,0-1,0 1,0 0,0 0,0 0,0 0,0 0,0 0,0-1,0 1,0 0,0 0,-1 0,1 0,0 0,-1-1,1 1,-1 0,1 0,-1-1,1 1,-1 0,1-1,-1 1,0 0,1-1,-1 1,0-1,1 1,-1-1,0 0,0 1,0-1,1 0,-1 1,0-1,0 0,0 0,0 0,0 0,0 0,1 0,-1 0,0 0,0 0,0 0,0 0,0 0,0-1,1 1,-1 0,0-1,0 1,1-1,-1 1,0-1,0 1,0-1,0-12,1 0,0 0,1 0,0 0,1 0,1 0,0 0,0 1,2-1,-1 1,7-10,70-145,9 45,-89 121,-1 0,0 0,1 0,-1 0,0 0,1 0,-1 0,1 1,0-1,-1 0,1 0,0 0,-1 1,1-1,0 0,0 1,-1-1,1 1,0-1,0 1,0-1,0 1,0 0,0-1,0 1,0 0,0 0,0 0,0-1,0 1,0 0,0 0,0 1,0-1,0 0,0 0,0 0,0 1,0-1,0 0,0 1,0-1,-1 1,1-1,0 1,0 0,0-1,-1 1,1 0,0-1,0 1,-1 0,1 0,-1 0,1 0,-1 0,1-1,-1 1,0 0,1 0,-1 0,0 0,0 0,0 0,5 104,-6-90,0 0,1-1,1 1,0 0,1 0,1 0,0-1,2 3,-4-15,0 0,-1 1,1-1,1 0,-1 0,0 0,0 0,1 0,-1 0,1-1,0 1,-1 0,1-1,0 1,0-1,0 0,0 1,0-1,0 0,0 0,1 0,-1-1,0 1,1-1,-1 1,0-1,1 0,-1 1,0-1,1-1,-1 1,1 0,-1 0,0-1,1 0,-1 1,0-1,0 0,0 0,1 0,-1 0,0 0,0-1,0 1,-1-1,1 1,0-1,0 0,-1 0,1 1,0-3,142-221,-133 207,-9 13,0 1,0 0,0 0,1 0,-1 0,1 1,0-1,0 1,0-1,1 1,-1 0,1 0,0 0,-1 1,1 0,1-1,-1 1,1 0,-3 4,1 0,-1-1,1 1,-1 0,0 0,1 0,-1 1,0-1,-1 1,1-1,0 1,-1-1,1 1,-1 0,0 0,0 0,0-1,0 1,0 0,-1 0,1 1,-1-1,0 0,0 0,0 0,-1 2,11 221,9-162,-10-48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7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70,'39'-9,"41"-4,11 1,-4 2,-12 3,-19-3,-19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86,'266'-12,"-52"-7,-43-7,-70 3,-94 20,-8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0,'28'10,"20"2,11 0,0-2,0-3,-6-3,-1-2,-6-1,-5-1,-1 0,-1-1,-4 1,-2-1,-7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1,'13'1,"-29"0,-13 2,-115 29,2 6,-80 36,185-63,-43 23,79-33,0 0,0 0,1 0,-1 0,0 0,1 1,-1-1,1 0,-1 0,1 0,-1 1,1-1,0 0,-1 0,1 1,0-1,0 0,0 0,0 1,0-1,0 0,1 1,-1-1,0 0,1 0,-1 1,1-1,-1 0,1 0,-1 0,1 0,0 0,0 0,0 0,-1 0,1 0,0 0,0 0,0 0,0-1,1 1,47 32,-45-31,17 7,0-1,0 0,1-2,0-1,1 0,-1-2,5 0,26 4,37 14,-109 5,-277 142,285-160,-1 0,2 2,-1-1,1 1,1 1,0-1,0 2,1-1,1 1,0 1,6-11,0-1,1 1,0 0,-1 0,1 0,0 0,0 0,0 0,0 0,0 0,0 0,1 0,-1-1,1 1,-1 0,1 0,0 0,0 0,0-1,0 1,0 0,0-1,0 1,0-1,1 0,-1 1,1-1,-1 0,1 0,-1 1,1-1,0-1,-1 1,1 0,2 0,66 18,-46-18,0-1,0 0,0-2,-1-1,1-1,18-6,58-2,-76 12</inkml:trace>
  <inkml:trace contextRef="#ctx0" brushRef="#br0" timeOffset="555.21">923 256,'-15'46,"2"2,3-1,1 1,3 1,2-1,2 1,3 43,7-65,-8-26,1-1,-1 0,0 1,0-1,1 0,-1 0,0 1,0-1,1 0,-1 0,0 1,1-1,-1 0,0 0,1 0,-1 0,0 1,1-1,-1 0,0 0,1 0,-1 0,1 0,-1 0,0 0,1 0,-1 0,0 0,1 0,-1 0,1-1,-1 1,0 0,1 0,-1 0,0 0,1 0,-1-1,0 1,1 0,-1 0,0-1,0 1,1 0,-1-1,0 1,0 0,0 0,1-1,-1 1,0-1,0 1,0 0,0-1,0 1,0 0,1-1,-1 1,0 0,0-1,0 1,0-1,0 1,-1 0,1-1,0 1,0-1,73-256,-61 220,2 1,2 1,1 0,2 1,1 0,2 2,11-13,-31 43,-1 0,0-1,1 1,0 0,-1 0,1 1,0-1,0 0,0 0,0 1,0-1,0 1,0 0,1 0,-1 0,1 0,-1 0,0 0,1 1,-1-1,1 1,0-1,-1 1,1 0,-1 0,1 0,-1 1,1-1,-1 0,1 1,-1 0,1 0,-1 0,1 0,-1 0,0 0,0 0,1 1,-1-1,0 1,0-1,0 2,3 2,0 0,0 1,0-1,-1 1,0 0,-1 1,1-1,-1 1,0-1,-1 1,1 0,0 4,1 11</inkml:trace>
  <inkml:trace contextRef="#ctx0" brushRef="#br0" timeOffset="878.903">1487 538,'-5'28,"-1"15,0 5,1-6</inkml:trace>
  <inkml:trace contextRef="#ctx0" brushRef="#br0" timeOffset="1049.657">1572 312,'0'0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0 267,'11'-8,"0"1,0 0,0 1,1 1,-1 0,1 0,1 1,-1 1,1 0,-1 0,1 2,0-1,0 2,-1-1,6 2,154 26,-97-10,-100-27,1-2,0-1,1-1,0-1,1 0,1-2,1-1,-5-5,21 19,0-1,1 1,0-1,0 1,0-1,0 0,1 0,0 0,0 0,0 0,0-1,1 1,0-1,0 1,1-1,-1 1,1-1,0 0,5-12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9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1,'11'138,"-19"-73,-3-1,-3 0,-3 0,-7 13,-1 1,-3-2,-3-1,-7 6,65-160,142-288,-29 77,-140 288,0 1,0 0,1-1,-1 1,1 0,-1 0,1-1,0 1,-1 0,1 0,0 0,0 0,0 0,0 0,0 0,0 0,0 0,0 1,0-1,0 0,1 1,-1-1,0 0,0 1,1 0,-1-1,0 1,1 0,-1 0,0-1,1 1,-1 0,0 0,1 1,-1-1,0 0,1 0,-1 1,0-1,0 1,1-1,-1 1,0-1,0 1,0 0,0-1,1 1,-1 0,0 0,0 0,-1 0,1 0,10 17,0 0,-2 1,0 0,-2 0,0 1,-1 0,-1 0,0 0,-2 1,-1-1,0 1,-1 5,0-9,24 153,-23-160,-2-3,0-1,0 1,1-1,0 1,0-1,1 0,0 0,0 1,0-1,1 0,-1-1,2 1,-1 0,1-1,-1 0,1 0,1 0,-1 0,1-1,0 0,3 3,-3-7,1-1,-1 0,0 0,0 0,1-1,-1 1,0-1,-1 0,1-1,0 1,0-1,-1 0,0 0,0-1,1 1,-2-1,1 0,0 0,-1 0,0 0,0-1,0 1,0-3,314-461,-316 467,-1-1,0 1,1 0,-1-1,0 1,1 0,-1 0,1-1,-1 1,1 0,0 0,0 0,-1 0,1-1,0 1,0 0,0 0,0 1,0-1,0 0,0 0,1 0,-1 1,0-1,0 1,1-1,-1 1,0-1,1 1,-1 0,0 0,1-1,-1 1,0 0,1 0,-1 0,0 1,1-1,-1 0,0 0,1 1,-1-1,0 1,1-1,-1 1,0-1,0 1,0 0,1 1,4 11,0 0,-1 1,-1 0,0 1,-1-1,-1 0,0 1,-1 0,-1-1,0 4,9 76,-1-37,-2 0,-3 0,-4 46,1-66,11 47,-5-60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61 242,'-27'223,"26"176,-3-374,-9-31,9-12,0 0,1 0,1 0,1-1,0 1,1 0,2-12,-1-14,-1 40,-1-46,3 0,1-1,3 1,1 1,11-33,-9 47,2 0,2 1,1 1,2 0,0 0,3 2,0 0,10-8,-28 36,1 0,0 0,0 1,0-1,0 1,0-1,0 1,1 0,-1 0,1 0,-1 0,1 0,0 1,0-1,0 1,0 0,0-1,0 1,0 1,0-1,0 0,1 1,-1 0,0 0,0 0,1 0,-1 0,0 1,0-1,0 1,0 0,1 0,-1 0,0 0,0 0,-1 1,1 0,0-1,0 1,-1 0,6 10,-1 1,-1-1,0 1,-1 0,0 0,-1 1,-1-1,2 14,5 12,-4-15</inkml:trace>
  <inkml:trace contextRef="#ctx0" brushRef="#br0" timeOffset="376.724">597 609,'-9'2,"-1"1,1 0,0 0,0 1,0 0,0 1,1 0,0 0,0 1,0 0,0 0,1 1,0 0,1 0,-1 0,1 1,1 0,0 1,0-1,0 1,1 0,0 0,1 0,0 0,1 1,2-6,0 0,1 0,-1-1,1 1,0 0,0-1,1 1,-1-1,1 1,0-1,0 0,0 0,0 0,0 0,1 0,-1 0,1 0,0-1,0 0,0 1,0-1,0 0,0 0,1-1,-1 1,1-1,-1 1,1-1,-1 0,5 0,3 1,-1 1,1-2,0 0,0 0,0-1,0 0,0-1,0 0,0 0,2-2,28-16,-28 7</inkml:trace>
  <inkml:trace contextRef="#ctx0" brushRef="#br0" timeOffset="883.016">824 892,'17'-11,"-1"-1,0 0,-1-1,0 0,-1-2,9-10,10-10,-19 21,-10 9,0-1,0 1,1 1,0-1,0 1,0-1,1 2,-1-1,1 0,0 1,0 0,0 1,0-1,0 1,1 0,45 47,-48-43,-1 0,1 0,0-1,0 0,0 1,0-1,0-1,0 1,0-1,0 1,0-1,1 0,-1 0,0-1,0 0,0 1,0-1,0 0,0-1,0 1,-1-1,1 0,0 0,-1 0,3-2,-2 2,1-1,0 1,0 0,-1 0,1 0,1 1,-1-1,0 1,0 1,0-1,1 1,-1 0,0 0,0 0,1 1,-1-1,0 2,94 39,-74-38,-2-1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0 311,'2'-2,"-1"0,0 0,1 1,0-1,-1 0,1 1,0-1,0 1,0-1,0 1,0 0,0 0,0 0,0 0,0 0,1 1,-1-1,0 1,1-1,-1 1,0 0,1 0,-1 0,0 0,1 0,0 0,252-4,-185-9,-61 9,1 2,0-1,-1 1,1 1,0 0,0 0,0 1,0 0,0 1,0 0,3 1,0 4,-7 0</inkml:trace>
  <inkml:trace contextRef="#ctx0" brushRef="#br0" timeOffset="270.693">0 453,'2'4,"1"-1,-1 1,1 0,0-1,0 0,0 0,0 0,0 0,1 0,-1-1,1 1,0-1,0 0,0 0,0 0,0-1,0 1,0-1,1 0,-1 0,0-1,1 1,1-1,108-8,-91 4,236-39,-104 5,-137 31</inkml:trace>
  <inkml:trace contextRef="#ctx0" brushRef="#br0" timeOffset="668.826">338 1,'2'8,"-1"0,1 0,0 0,0 0,1 0,0 0,1-1,0 1,0-1,0 0,1 0,0 0,1-1,-1 0,1 0,0 0,1-1,-1 0,1 0,0 0,0-1,1 0,-1-1,1 0,0 0,0 0,0-1,0 0,7 0,25 8,-20-7,0 1,0 2,-1 0,1 0,-2 2,1 1,-1 0,12 9,-27-16,0 1,0 0,-1 0,1 0,-1 0,1 1,-1-1,0 1,0-1,0 1,-1 0,0-1,1 1,-1 0,-1 0,1 0,0 0,-1 0,0 0,0 0,0 0,0 1,-1-1,0 0,0-1,0 1,0 0,0 0,-1 0,-1 2,-2 6,-2 0,1-1,-1 0,-1 0,0 0,-1-1,0 0,-9 7,-110 107,30-8,85-94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1 195,'283'-29,"-124"30,-283-73,52 9,70 39,10 17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2.9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0 215,'12'2,"0"0,0-1,0 0,0-1,0-1,0 1,0-2,-1 0,1 0,0-1,-1-1,1 0,-1 0,0-1,-1 0,1-1,-1-1,0 1,-1-2,1 1,-1-1,-1 0,1-1,-2 0,4-5,-10 11,1 0,-1 0,0 0,0 0,-1 0,1 0,-1 0,1 0,-1-1,0 1,0 0,0 0,-1 0,1 0,-1-1,0 1,0 0,0 0,0 0,0 0,0 1,-1-1,0 0,1 0,-1 1,0-1,0 1,-1 0,1-1,0 1,-1 0,1 1,-1-1,0 0,0 1,0-1,1 1,-1 0,0 0,-1 0,1 0,0 1,0-1,0 1,0 0,0 0,-1 0,1 0,0 0,0 1,0-1,0 1,0 0,0 0,0 0,0 1,0-1,-7 5,0 1,1 0,0 1,1 0,-1 0,2 0,-1 1,1 1,1-1,-1 1,2 0,-1 0,1 1,1 0,0 0,1 0,0 0,0 0,1 1,1-1,0 1,0 11,1 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424 199,'-82'98,"70"-85,1 0,0 0,1 1,0 1,1 0,1 0,0 1,1-1,1 2,1-1,0 1,1 0,0 0,2 0,0 0,1 0,1 0,0 1,2 5,0-18,0-1,1 0,-1 0,1 1,0-1,0-1,0 1,1 0,-1-1,1 0,0 0,0 0,0 0,0-1,1 1,-1-1,1 0,-1 0,1-1,0 0,-1 1,1-1,0-1,0 1,0-1,0 0,0 0,0 0,0-1,0 0,-1 0,2 0,19 0</inkml:trace>
  <inkml:trace contextRef="#ctx0" brushRef="#br0" timeOffset="416.459">0 143,'9'-12,"-1"0,1 0,1 1,0 0,1 1,0 0,0 1,1 0,0 1,1 0,1 1,-10 3,1 1,0 1,1-1,-1 1,1 0,-1 0,1 0,-1 1,1 0,0 0,0 1,-1-1,1 1,0 1,0-1,0 1,-1 0,1 0,0 0,-1 1,1 0,-1 0,0 0,0 1,1 0,-2 0,1 0,0 1,-1-1,1 1,-1 0,0 1,0-1,1 3,30 42,-26-35,0 0,1 0,0-1,1 0,1-1,0-1,0 0,1 0,1-1,0-1,4 2,-7-5,0-1,0 0,1-1,0 0,0-1,0 0,0-1,1-1,-1 0,0 0,1-1,-1-1,0 0,1 0,-1-2,0 1,10-5,-3 2</inkml:trace>
  <inkml:trace contextRef="#ctx0" brushRef="#br0" timeOffset="1316.133">1017 284,'29'0,"14"0,5 0,-2 0,-3 0,-4 0,-4 0,-4 0,-1 0,-2 0,0 5,-1 1,1 0,-6-1</inkml:trace>
  <inkml:trace contextRef="#ctx0" brushRef="#br0" timeOffset="1568.098">1017 594,'34'5,"15"1,5 1,-3-2,1-2,-5-1,-5 0,-5-2,-4 0,-3 0,-6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1 147,'283'1,"-171"19,-111-20,-1 1,1-1,0 0,0 1,-1-1,1 0,0 0,0 0,0 1,-1-1,1 0,0 0,0 0,0 0,0 0,-1-1,1 1,0 0,0 0,0 0,-1-1,1 1,0 0,0-1,-1 1,1-1,0 1,-1-1,1 1,0-1,-1 1,1-1,-1 0,1 1,-1-1,1 0,-1 1,0-1,1 0,-1 0,0 1,1-1,-1 0,0 0,0 0,0 1,0-1,0 0,0 0,0 0,0 0,0 1,0-1,0 0,-1 0,1 0,0 1,0-1,-1 0,1 0,-32-41,-67-40,79 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7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239 486,'-38'150,"7"-54,-5-1,-4-2,-18 25,23-53,39-104,171-321,-51 150,-86 169,-26 72,-11 42,-2-55,0 0,1 0,1 0,1 0,1-1,0 1,1-1,1 1,4 6,-8-21,0 0,1 0,-1 0,1 0,0 0,0 0,0-1,0 1,1-1,-1 1,1-1,-1 0,1 0,0 0,0 0,0-1,0 1,0-1,0 1,0-1,1 0,-1-1,0 1,1 0,-1-1,0 0,1 0,-1 0,1 0,-1 0,0-1,1 0,-1 1,0-1,1-1,-1 1,0 0,0-1,0 1,0-1,0 0,-1 0,1 0,0 0,-1-1,0 1,2-3,66-98,84-130,-150 228,-4 4,0-1,0 1,1 0,-1-1,1 1,-1 0,1-1,-1 1,1 0,0 0,0 0,-1-1,1 1,0 0,0 0,0 0,0 0,0 1,1-1,-1 0,0 0,0 1,0-1,1 0,-1 1,0-1,1 1,-1 0,0-1,1 1,-1 0,1 0,-1 0,1 0,-1 0,0 0,1 0,-1 1,0-1,1 0,-1 1,0-1,1 1,-1 0,0-1,0 1,1 0,-1 0,0 0,0 0,0 0,0 0,0 0,0 0,6 145,-10-93,2 254,1-283</inkml:trace>
  <inkml:trace contextRef="#ctx0" brushRef="#br0" timeOffset="578.722">1283 627,'-18'7,"0"1,1 0,0 1,0 0,1 2,0 0,1 1,0 0,1 1,0 1,2 0,-1 1,1 0,1 1,1 0,1 1,-1 2,9-14,0-1,0 1,0 0,1 0,0 0,0-1,0 1,1 0,0 0,-1-1,2 1,-1 0,1-1,-1 1,1-1,0 1,1-1,-1 0,1 0,0 0,0 0,0-1,0 1,1-1,-1 0,1 0,0 0,0 0,0-1,0 1,0-1,1 0,-1-1,1 1,0-1,-1 0,1 0,0 0,-1 0,1-1,0 0,0 0,0 0,-1-1,1 0,0 0,0 0,-1 0,1-1,-1 1,1-1,-1 0,1-1,12-9,-2 0,0-1,0 0,-1-1,-1-1,10-12,15-17,86-89,-123 131,1 0,-1 1,1-1,-1 0,1 1,0-1,0 1,-1 0,1 0,0-1,0 1,0 0,1 1,-1-1,0 0,0 1,0-1,0 1,1-1,-1 1,0 0,0 0,1 0,-1 1,0-1,0 0,1 1,-1-1,0 1,0 0,0 0,0 0,0 0,0 0,0 0,0 0,0 1,-1-1,1 1,0 0,-1-1,1 2,3 9,-1 1,0 0,-1-1,0 2,-1-1,-1 0,0 0,-1 1,0-1,-2 11,1 1,-20 390,17-385,3-6,-1-1,-1 0,-2 0,0-1,-1 1,-1-1,-1 0,-1-1,-1 0,-1 0,-1-1,-5 5,15-22,0 0,0-1,0 1,0-1,-1 0,1 1,-1-1,0 0,0-1,1 1,-1 0,0-1,0 0,-1 1,1-1,0-1,0 1,-1 0,1-1,0 1,-1-1,1 0,0 0,-1-1,1 1,0-1,-1 1,1-1,0 0,0 0,0-1,0 1,0-1,0 1,0-1,0 0,1 0,-1 0,1 0,-1-1,1 1,0-1,-1 0,-6-13,1 0,0-1,2 1,0-1,0-1,2 1,0-1,1 0,0-12,1 20,-1-14,1 1,0-1,2 0,1 1,0-1,5-20,1 13</inkml:trace>
  <inkml:trace contextRef="#ctx0" brushRef="#br0" timeOffset="1032.94">1086 345,'85'-48,"-60"43,1 2,-1 0,1 1,0 2,0 0,9 3,87-3,-121 1,1-1,-1 0,0 0,1 0,-1 0,0 0,1-1,-1 1,0 0,1-1,-1 1,0-1,1 1,-1-1,0 1,0-1,0 0,0 0,0 0,1 1,-2-1,1 0,0 0,0-1,0 1,0 0,-1 0,1 0,0 0,-1-1,1 1,-1 0,1-1,-1 1,0 0,0-1,0 1,1 0,-1-1,0 1,-1 0,1-1,0 1,0 0,-1-1,1 1,0 0,-1-1,1 1,-1 0,0 0,1 0,-2-1,-43-63,40 60,1 0,0 0,0 0,1-1,-1 0,1 1,0-1,1 0,0 0,0 0,0-1,0 1,1 0,0-1,0 1,1-1,0 1,0-1,1 1,-1-1,1 1,1 0,-1-1,2-2,4-10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107 122,'-21'107,"3"239,-17-150,35-195,0-1,1 1,-1-1,0 1,0-1,0 1,1-1,-1 1,0 0,0-1,0 1,0-1,0 1,0-1,0 1,0 0,-1-1,1 1,0-1,0 1,0-1,0 1,-1-1,1 1,0-1,-1 1,1-1,0 1,-1-1,1 0,0 1,-1-1,1 0,-1 1,1-1,-1 0,1 1,-1-1,1 0,-1 0,1 0,-1 1,1-1,-1 0,1 0,-1 0,0 0,1 0,-1 0,1 0,-1 0,1 0,-1 0,1 0,-1-1,0 1,1 0,-1 0,1 0,-1-1,1 1,-1 0,1-1,-1 1,-12-38,33-147,-11 130,3 0,2 0,2 2,3-1,2 2,2 1,15-21,-31 59,1 0,0 1,0 0,2 1,-1-1,1 2,1-1,0 1,6-3,-15 13,0 0,1 0,-1 0,0 0,0 1,0-1,0 1,0-1,0 1,0 0,0 0,0 0,0 0,0 0,-1 0,1 1,0-1,-1 0,1 1,-1-1,1 1,-1 0,0 0,0-1,1 1,-1 0,-1 0,1 0,0 0,0 0,-1 0,1 0,-1 0,0 0,1 1,-1-1,0 0,0 1,1 3,54 151,-49-137</inkml:trace>
  <inkml:trace contextRef="#ctx0" brushRef="#br0" timeOffset="418.9">531 630,'-4'-2,"-1"0,1 0,-1 1,1 0,-1 0,1 0,-1 1,1-1,-1 1,0 0,1 0,-1 1,0-1,1 1,-1 0,1 0,-1 1,1 0,0-1,-1 1,1 1,0-1,0 0,1 1,-1 0,0 0,1 0,0 1,0-1,0 1,0-1,0 1,1 0,-1 1,-1 0,1 1,0 0,0-1,0 1,1 0,0 1,0-1,0 0,1 1,0-1,0 0,1 1,0-1,0 1,0-1,1 1,0-1,0 1,1-1,-1 0,1 1,1-1,-1 0,3 3,-2-5,0 0,0 0,0-1,1 1,-1-1,1 0,0 1,0-2,0 1,1 0,-1-1,1 0,-1 0,1 0,0-1,-1 1,1-1,0 0,0-1,0 1,1-1,16 2</inkml:trace>
  <inkml:trace contextRef="#ctx0" brushRef="#br0" timeOffset="932.158">644 969,'158'-190,"-153"184,32-32,-36 37,0 1,0-1,0 1,0-1,0 1,0 0,0 0,1 0,-1 0,0-1,0 2,0-1,0 0,1 0,-1 0,0 0,0 1,0-1,0 0,0 1,0-1,0 1,0-1,0 1,0 0,0-1,0 1,0 0,0 0,0 0,-1 0,1 0,0 0,-1 0,1 0,-1 0,1 0,-1 0,1 0,-1 0,0 0,1 0,-1 0,5 10,-5-8,1-1,-1 1,1-1,0 0,0 1,0-1,0 0,0 0,1 0,-1 0,1 0,-1 0,1 0,0 0,0-1,0 1,0-1,0 1,0-1,0 0,0 1,0-1,1 0,-1-1,0 1,1 0,-1-1,1 1,-1-1,0 0,3 0,152-92,-154 92,0 0,-1 1,1-1,0 1,0 0,0-1,-1 1,1 1,0-1,-1 0,1 1,-1-1,0 1,1 0,-1 0,0 0,0 0,0 0,0 0,-1 0,1 1,0-1,-1 1,0-1,0 1,1 0,-1-1,0 3,29 36,-15-31</inkml:trace>
  <inkml:trace contextRef="#ctx0" brushRef="#br0" timeOffset="2233.526">1829 235,'-1'0,"0"-1,1 1,-1 0,0-1,0 1,0 0,0 0,0 0,0 0,1 0,-1 0,0 0,0 0,0 0,0 0,0 0,0 1,0-1,1 0,-1 1,0-1,0 0,0 1,1-1,-1 1,0-1,1 1,-1 0,0-1,1 1,-1 0,1-1,-1 1,1 0,-1 0,1 0,0-1,-1 2,-39 49,2 1,3 3,2 0,2 2,-9 27,-32 60,57-122,2-4</inkml:trace>
  <inkml:trace contextRef="#ctx0" brushRef="#br0" timeOffset="2503.649">1378 178,'32'56,"-18"-29,1-2,1 1,1-2,1 0,2-1,16 15,239 229,-225-206,-33-41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3.2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0 380,'10'-38,"8"-23,5-5,4 4,3 7,0 13,0 14,0 11,-1 9,0 6,-5 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0:24.45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142 612,'-18'39,"1"0,2 0,2 2,1 0,2 0,-1 20,10-59,1-1,-1 1,0-1,1 1,-1-1,1 1,-1-1,1 1,-1-1,1 1,0 0,0-1,0 1,0-1,0 1,0 0,1-1,-1 1,0-1,1 1,-1-1,1 1,0-1,-1 1,1-1,0 1,0-1,0 0,0 0,0 1,0-1,0 0,1 0,-1 0,0 0,1 0,-1 0,0-1,1 1,-1 0,1-1,-1 1,1-1,0 1,-1-1,1 0,-1 0,1 0,0 0,-1 0,1 0,-1 0,1 0,0-1,0 1,9-9,0-1,-1 0,0-1,-1 0,0 0,0-1,-1 0,-1 0,6-14,-9 19,6-12,9-10,-3-2,0 0,-2-1,-1-1,-2 0,2-11,-12 41,0 0,-1 0,1 0,0-1,-1 1,0 0,0-1,0 1,0 0,0 0,-1-1,1 1,-1 0,0 0,0 0,0-1,0 1,-1 0,1 0,-1 1,0-1,0 0,0 1,0-1,0 1,-1-1,1 1,-1 0,1 0,-1 0,0 0,0 1,0-1,0 1,0 0,0 0,0 0,0 0,0 0,-1 1,1-1,0 1,-1 0,1 0,0 0,0 1,-1-1,1 1,0-1,0 1,-1 0,1 1,-1-1,0 0,0 1,0-1,0 1,1 0,-1 0,1 1,-1-1,1 1,0-1,0 1,0 0,0 0,1 1,-1-1,1 0,0 1,0-1,0 1,0 0,0 0,1 0,0 0,0 0,0 0,0 0,1 0,0 0,0 0,0 1,0-1,4-2,0 0,0 0,1 0,-1 0,1-1,-1 0,1 0,-1 0,1-1,0 0,-1 1,1-2,0 1,-1 0,1-1,-1 0,1 0,-1 0,1-1,-1 0,0 1,1-1,-1-1,0 1,3-3,-6 4,26-15,-1-1,-1-1,-1-1,0-1,-2-1,0-2,-2 0,0-1,-1 0,-2-2,-1 0,-1-1,-1-1,3-10,-4 11,-2 0,-1-1,-1 0,-2 0,0-1,-2 0,-1-7,19 218,-3-65,55 477,-63-508,-3 0,-5 1,-6 80,3-163,-1 0,1 1,-1-1,-1 1,1-1,-1 1,0-1,1 0,-2 1,1-1,-1 0,1 0,-1 0,0 0,-1 0,1-1,0 1,-1 0,0-1,0 0,0 0,-1 0,1 0,0 0,-1-1,0 1,-3 0,5-4,0 0,0 0,0-1,0 1,1-1,-1 1,0-1,1 0,-1 0,1 0,0 0,-1 0,1 0,0 0,0 0,0 0,1-1,-1 1,0 0,1-1,0 1,-1 0,1-1,0 1,0-1,0 0,0 1,-4-33,2-1,1 0,1 0,2 0,2 0,2 1,0 0,3 0,1 0,1 1,2 1,1 0,2 0,1 2,11-14,-12 21</inkml:trace>
  <inkml:trace contextRef="#ctx0" brushRef="#br0" timeOffset="1129.738">256 1798,'-28'18,"2"1,1 1,0 1,2 1,0 2,1 0,2 1,0 1,-10 20,17 31,13-75,0 0,1-1,-1 1,1 0,-1 0,1 0,-1 0,1-1,0 1,0 0,0-1,0 1,0-1,1 1,-1-1,0 1,1-1,-1 0,1 0,-1 0,1 1,-1-1,1-1,0 1,-1 0,1 0,0-1,0 1,0-1,0 1,0-1,-1 0,1 0,0 0,0 0,0 0,0 0,0-1,0 1,9-4,-1 0,0-1,-1 0,1 0,-1-1,0-1,0 1,-1-1,0-1,0 0,-1 0,0 0,0-1,-1 0,5-10,0 5,103-150,-113 163,0-1,0 1,0-1,0 1,0 0,1-1,-1 1,0 0,1 0,-1 0,1 0,-1 0,1 0,0 0,-1 1,1-1,0 1,0-1,-1 1,1 0,0-1,0 1,0 0,-1 0,1 0,0 0,0 1,0-1,-1 0,1 1,0 0,-1-1,1 1,0 0,-1 0,1-1,-1 1,1 0,-1 1,1-1,-1 0,0 0,0 1,1-1,-1 0,0 1,0 0,-1-1,1 1,0-1,0 1,-1 0,1-1,-1 1,1 1,5 12,-1 0,0 0,-1 1,0 0,-2-1,1 2,-2-1,0 14,4 36,2-19,-3 1,-1-1,-2 1,-6 38,-7 0,-3-1,-5 0,-3-2,-16 36,31-96,-6 17,-1-1,-2-1,-1 0,-2-1,-6 6,26-42,-1-1,1 1,0 0,-1 0,1 0,-1 0,1 0,-1 0,1-1,-1 1,0 0,1 0,-1-1,0 1,0-1,1 1,-1 0,0-1,0 0,0 1,0-1,0 1,0-1,0 0,1 0,-1 1,0-1,0 0,0 0,0 0,0 0,0 0,0 0,0-1,0 1,0 0,0 0,0-1,0 1,0-1,0 1,0 0,1-1,-1 0,0 1,0-1,1 1,-1-1,0 0,1 0,-1 1,0-1,1 0,-1 0,1 0,-1 0,1 0,-20-57,17 28,1-1,2 0,1 0,1 1,1-1,2 1,1 0,10-27,-8 24,-2 6</inkml:trace>
  <inkml:trace contextRef="#ctx0" brushRef="#br0" timeOffset="1513.949">566 2306,'0'0,"0"-1,-1 1,1-1,0 1,0-1,0 1,-1-1,1 1,0-1,-1 1,1-1,-1 1,1 0,0-1,-1 1,1 0,-1-1,1 1,-1 0,1 0,-1-1,1 1,-1 0,1 0,-1 0,1 0,-1 0,1 0,-1 0,1 0,-1 0,0 0,1 0,-1 0,1 0,-1 0,1 0,-1 0,1 1,-1-1,1 0,-1 0,1 1,-1-1,1 0,0 1,-1-1,1 0,-1 1,24-134,-12 100,2 0,1 1,1 1,2 0,1 1,1 1,6-5,-10 16</inkml:trace>
  <inkml:trace contextRef="#ctx0" brushRef="#br0" timeOffset="1916.042">1045 1826,'-27'24,"0"1,2 1,1 1,1 1,2 2,0 0,2 1,-8 19,26-48,-2 3,0 0,1 0,-1 1,1-1,0 1,0-1,1 1,0 0,0 0,0 0,1-1,-1 1,1 0,1 0,0 3,-1-8,0 0,0 0,1 0,-1 0,0 0,1-1,-1 1,0 0,1 0,-1 0,1-1,-1 1,1 0,0-1,-1 1,1-1,0 1,-1 0,1-1,0 1,0-1,-1 0,1 1,0-1,0 0,0 1,0-1,0 0,-1 0,1 0,0 0,0 0,0 0,0 0,0 0,0 0,-1 0,1 0,0-1,0 1,0 0,0-1,0 1,-1 0,1-1,0 1,0-1,-1 1,1-1,0 0,36-32,-35 30,143-198,-144 199,-1 0,1 1,0-1,0 0,0 0,0 1,0-1,0 1,0-1,1 1,-1-1,1 1,-1 0,1 0,-1 0,1-1,-1 2,1-1,0 0,0 0,0 0,-1 1,1-1,0 1,0-1,0 1,0 0,0 0,0 0,0 0,0 0,0 0,-1 1,1-1,0 1,0-1,0 1,0 0,-1-1,1 1,2 1,32 115,-26-71,-4-20</inkml:trace>
  <inkml:trace contextRef="#ctx0" brushRef="#br0" timeOffset="2270.691">1299 1798,'0'29,"1"0,2 0,0 0,2 0,2-1,0 0,2 0,1-1,4 8,-13-33,-1 0,1 1,0-1,-1 0,1 0,0 0,0 0,0 0,1 0,-1 0,0 0,1 0,-1-1,1 1,0 0,-1-1,1 0,0 1,0-1,0 0,0 0,0 0,0 0,0 0,1-1,-1 1,0 0,0-1,1 0,-1 0,0 1,0-1,1 0,-1-1,0 1,1 0,-1-1,0 1,0-1,0 0,0 0,1 0,-1 0,0 0,0 0,-1-1,1 1,0 0,0-1,-1 0,1 1,-1-1,1 0,-1 0,0 0,1-1,23-162,2 33,-21 114</inkml:trace>
  <inkml:trace contextRef="#ctx0" brushRef="#br0" timeOffset="2512.7">1666 1883,'0'33,"5"12,6-3,1-7</inkml:trace>
  <inkml:trace contextRef="#ctx0" brushRef="#br0" timeOffset="2753.127">1666 1459,'0'0</inkml:trace>
  <inkml:trace contextRef="#ctx0" brushRef="#br0" timeOffset="2915.906">2061 1177,'-5'301,"7"-224,27 178,-27-237,0 1,-1-1,-1 1,0-1,-2 1,0-1,-1 0,-3 10,-1-10</inkml:trace>
  <inkml:trace contextRef="#ctx0" brushRef="#br0" timeOffset="6650.849">1892 1657,'5'0,"6"0,6 0,5 0,4 0,2 0,-4-5,-1-1,0 0,2 1,0 1,2 2,0 1,-4 1</inkml:trace>
  <inkml:trace contextRef="#ctx0" brushRef="#br0" timeOffset="7487.132">2485 1600,'-10'20,"1"1,0 0,2 1,0-1,2 1,0 1,2-1,0 1,2-1,0 1,3 21,-2-38,0 0,1 0,0 0,0-1,1 1,-1 0,1-1,0 1,1-1,-1 1,1-1,0 0,1 0,-1 0,1-1,2 3,-2-7,0-1,0 1,0-1,0 0,0 0,0-1,0 1,0-1,-1 0,1 0,-1 0,1 0,-1-1,0 1,0-1,0 0,0 0,-1 0,1 0,-1-1,0 1,0-1,0 1,1-3,1 0,191-284,-195 289,0 0,0 0,0 0,0 1,0-1,0 0,1 0,-1 0,0 1,0-1,1 0,-1 0,0 1,1-1,-1 0,1 1,-1-1,1 0,0 1,-1-1,1 1,-1-1,1 1,0-1,0 1,-1-1,1 1,0 0,0-1,-1 1,1 0,0 0,0 0,0-1,-1 1,1 0,0 0,0 0,0 0,0 1,-1-1,1 0,0 0,0 0,0 1,-1-1,1 0,0 1,0-1,-1 1,1-1,0 1,-1-1,1 1,-1-1,1 1,-1-1,1 1,-1 0,1-1,-1 1,1 1,3 12,0 1,-1 0,0 0,-1 0,-1 1,-1-1,0 0,-1 3,1 8,9 298,27 49,-32-328,-2 0,-2 0,-1 0,-3 1,-1-2,-3 1,-7 21,11-51,-2 0,0 0,0-1,-2 0,1 0,-2-1,0 0,-2 2,8-11,0 0,-1 0,1 0,-1 0,0-1,0 1,-1-1,1 0,-1 0,1 0,-1-1,0 0,0 0,0 0,0 0,0-1,-1 0,1 0,0 0,-1-1,1 0,0 0,-1 0,1-1,-1 0,2 0,-1-1,1 1,-1-1,1 0,0-1,0 1,0-1,0 0,1 0,-1 0,1 0,0-1,0 1,0-1,0 0,0 0,1 0,0 0,0 0,0-1,0 1,1 0,-1-4,-11-110,17 93,2-1,0 2,2-1,1 1,0 0,2 1,1 0,1 1,0 0,2 1,1 1,0 0,16-14,130-101,-140 117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09.8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9 110,'-4'-10,"-1"0,6 18,18 132,16 43,-22-41,-13-139,0-1,1 1,-1 0,1-1,0 1,-1 0,1-1,1 1,-1-1,0 0,1 1,-1-1,1 0,0 0,-1 0,1 0,0 0,0 0,1 0,-1-1,0 1,0-1,1 1,-1-1,1 0,-1 0,1 0,0 0,-1-1,1 1,0-1,1 1,91-13,154-37,449-57,-333 46,-143 28,-99 6,-116 25,-5 2,0-1,-1 0,1 1,0-1,0 0,0 0,0 0,0-1,0 1,-1 0,1-1,0 1,0-1,0 1,-1-1,1 0,0 0,-1 0,1 0,-1 0,1 0,-1 0,1-1,-1 1,0 0,0-1,0 1,0-1,0 0,0 1,0-1,0 0,0 1,-1-1,1 0,-1 0,1 0,-1 1,0-1,0-1,-13-213,9 160,-2 31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42.24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1 315,'133'677,"-110"-567,-22-109,1-1,-1 0,1 0,0 0,-1 0,1 0,0 0,-1 0,1 0,-1-1,1 1,-1 0,1-1,0 0,-1 1,0-1,1 0,-1 0,1 0,-1 0,0 0,0 0,0 0,1 0,-1 0,0-1,0 1,-1 0,1-1,0 1,0-1,0 0,1 0,156-191,-131 165,-13 10,2 1,0 0,1 1,0 1,1 1,1 0,0 2,1 0,1 1,11-4,-31 15,0-1,1 0,-1 1,1-1,-1 1,1 0,-1-1,1 1,-1 0,1 0,0 0,-1 0,1 0,-1 0,1 1,-1-1,1 0,-1 1,1-1,-1 1,0 0,1-1,-1 1,0 0,1 0,-1 0,0 0,0 0,0 0,0 0,0 0,0 0,0 1,0-1,0 0,-1 1,1-1,0 0,-1 1,1-1,-1 1,1 1,-11 64,-8-39,-1-2,0 0,-2-2,-1 0,-2-1,0-1,-5 2,19-15,-100 84,96-82</inkml:trace>
  <inkml:trace contextRef="#ctx0" brushRef="#br0" timeOffset="336.17">932 739,'-17'14,"1"2,1 0,1 1,0 0,1 1,1 0,0 1,2 1,0-1,1 2,1-1,-3 15,11-33,-1 0,1 0,-1 0,1 0,0 1,0-1,0 0,0 0,0 0,0 0,1 1,-1-1,1 0,0 0,-1 0,1 0,0 0,0 0,0 0,0-1,1 1,-1 0,0 0,1-1,-1 1,1-1,0 1,0-1,-1 0,1 0,0 0,0 0,0 0,0 0,0 0,0-1,0 1,0-1,1 1,-1-1,0 0,1 0,92-18,-80 12,-1-1,0 0,0-1,0 0,-1-1,0-1,-1 0,0-1,0 0,-1 0,-1-1,0-1,-1 0,0 0,-1-1,4-9,-10 19,-1 0,1 0,-1 0,0-1,-1 1,1 0,-1-1,0 1,0 0,0-1,0 1,-1 0,0-1,0 1,0 0,0 0,-1 0,1 0,-1 0,0 0,-1 0,1 0,0 1,-1-1,0 1,0 0,0 0,0 0,-1 0,1 0,-1 1,1 0,-1-1,0 1,0 1,0-1,0 1,0-1,-1 1,1 0,-48-4,28 5</inkml:trace>
  <inkml:trace contextRef="#ctx0" brushRef="#br0" timeOffset="913.463">1441 626,'-8'2,"1"0,0 1,0 0,1 0,-1 0,0 1,1 0,0 0,0 1,0 0,1 0,0 0,-1 1,2 0,-1 0,1 0,0 0,0 1,1-1,0 1,0 0,0 0,1 0,0 1,0 1,1 6,1 0,0 0,1 0,0 0,2 0,-1 0,2-1,0 1,1-1,1 2,-4-13,0 0,0-1,0 1,0 0,0-1,1 0,-1 1,1-1,-1 0,1 0,0 0,0-1,0 1,0-1,0 0,0 1,1-1,-1-1,0 1,1 0,-1-1,0 0,1 0,-1 0,0 0,1 0,-1-1,0 1,1-1,-1 0,0 0,0 0,1-1,100-57,-77 31,-1-1,-2-1,0-2,-3 0,0-1,-2-1,-2-1,-1-1,-2 0,-1-1,-2 0,-1-7,-1 8,-3 0,-1 0,-1-1,-2 0,-2 1,-1-1,-4-12,5 43,0-1,-1 0,0 1,0 0,0-1,-1 1,0 0,0 0,-1-1,0 2,0-1,0 0,-1 1,0-1,0 1,0 0,0 0,-1 1,0-1,0 1,0 0,-1 1,1-1,-1 1,0 0,0 0,0 1,0 0,0 0,0 0,-1 1,1 0,-1 0,1 0,-1 1,1 0,-1 1,-2 0,-4 4,1 1,0 0,0 1,0 1,1 0,0 1,1-1,0 2,0 0,1 0,1 1,-1 0,2 0,-1 1,2 0,0 0,0 0,1 1,0 0,1 0,1 0,0 1,1-1,0 1,1 0,1-1,0 4,0 3,1 0,0 0,1 0,1-1,1 0,1 1,1-1,0-1,2 1,0-1,1 0,0-1,2 0,0-1,0 0,2-1,0 0,1-1,0 0,1-1,1-1,0 0,16 8,-18-14,0-2,1 1,-1-2,1 0,0-1,0 0,1-1,-1-1,0 0,7-2,3 1</inkml:trace>
  <inkml:trace contextRef="#ctx0" brushRef="#br0" timeOffset="1445.883">2005 540,'-2'9,"0"-1,0 1,1 0,0 0,0-1,1 1,0 0,1 0,0-1,1 1,-1 0,2-1,-1 1,1-1,0 0,1 0,0 0,0 0,1-1,1 2,-3-7,-1 0,1-1,0 1,0-1,-1 0,1 0,0 0,0 0,0 0,0-1,0 1,0-1,0 0,1 0,-1 0,0 0,0 0,0-1,0 0,0 1,0-1,0 0,-1-1,1 1,0 0,0-1,-1 1,1-1,-1 0,1-1,71-66,-72 67,120-156,-122 157,0 0,0 0,0 0,1 0,-1 0,0 0,1 0,-1 0,1 0,-1 0,1 1,0-1,-1 0,1 0,0 0,0 1,-1-1,1 0,0 1,0-1,0 0,0 1,0 0,0-1,0 1,0-1,0 1,0 0,0 0,0-1,0 1,0 0,0 0,0 0,0 0,0 1,0-1,0 0,0 0,0 0,0 1,0-1,0 1,0-1,0 1,0-1,0 1,0-1,0 1,0 0,-1 0,1-1,0 1,-1 0,1 0,0 0,-1 0,1 0,-1 0,1 0,-1 0,0 0,1 0,69 222,-13-76,91 267,-135-365,-3 1,-2 0,-2 0,-2 1,-2 0,-5 41,3-86,0 0,0-1,0 1,0-1,-1 1,0 0,-1-1,1 0,-1 1,0-1,0 0,0 0,-1 0,0 0,0 0,0-1,-1 1,1-1,-1 0,0 0,0 0,0-1,-1 1,0-1,1 0,-1 0,0-1,0 1,0-1,-1 0,1-1,-1 1,1-1,-1 0,1-1,-1 1,1-1,-1 0,0 0,1-1,-1 1,1-2,-1 1,-4-2,2-4,0 0,0-1,1 0,-1 0,2-1,-1 0,2 0,-1-1,1 1,0-1,1-1,0 1,1 0,0-1,1 0,0 1,0-1,1 0,1 0,0 0,0 0,1 0,1-2,-1-12,2 1,0 0,1 0,2 0,0 0,2 1,1 0,0 1,2-1,0 2,2 0,0 0,1 1,1 1,1 0,1 2,0-1,1 2,1 0,1 2,0 0,1 1,0 1,1 1,0 1,1 1,0 0,0 2,3 1,9-2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14,'-13'-4,"-1"1,1 1,-1 0,0 0,0 2,0 0,0 0,1 1,-1 1,0 1,1-1,-1 2,1 0,0 1,0 0,0 1,1 0,0 1,0 1,0 0,-8 3,18-11,-1 1,1 0,-1-1,1 1,0 0,0 0,-1 0,1 1,0-1,0 0,0 1,0-1,0 1,1 0,-1 0,0 0,1 0,0 0,-1 0,1 0,0 0,0 0,0 1,0-1,0 0,1 1,-1-1,1 1,-1-1,1 1,0-1,0 1,0 1,6 6,0 0,0 0,1-1,1 0,-1 0,1 0,1-1,-1-1,2 1,-1-1,1-1,2 2,27 21,-33-26,-1 0,1 0,-1 1,0 0,0 0,-1 0,1 0,-1 1,0 0,0 0,0 0,-1 0,0 1,0-1,0 1,-1 0,0 0,0 0,0 0,-1 0,1 0,-2 0,1 1,-1-1,0 0,0 1,-1-1,1 0,-1 0,-1 0,1 1,-1-1,0-1,-1 1,0 1,-12 9,0-1,-1 0,-1-1,0-1,-1 0,-1-2,1 0,-2-1,0-1,-8 2,21-7,-1 0,1-1,-1 0,0 0,0-1,0 0,0-1,0 0,0 0,0 0,0-1,-1-1,9 1,-1-1,1 0,0 0,0 0,-1 0,1 0,0 0,0 1,0-1,0 0,0 0,0 0,0 0,0 0,0 0,1 0,-1 0,0 1,1-1,-1 0,0 0,1 0,-1 0,1 1,-1-1,1 0,0 1,-1-1,1 0,0 1,-1-1,1 1,0-1,0 1,-1-1,1 1,0-1,0 1,0 0,1-2,16-14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3,'-6'15,"0"0,0 1,1-1,1 1,1 1,0-1,1 0,1 1,0-1,1 0,1 1,1-1,1 4,-2-16,1-1,-1 1,1 0,0 0,0-1,0 1,1-1,-1 0,1 0,0 0,0 0,0 0,0 0,0-1,1 0,-1 0,1 0,0 0,-1 0,1 0,0-1,0 0,0 0,0 0,0 0,0-1,0 0,0 0,1 0,0 0,126-22,-124 19,0 0,0-1,0 1,0-2,-1 1,0-1,1 0,-2 0,1 0,-1-1,1 0,-2 0,1-1,-1 1,0-1,0 0,-1 0,0 0,0-1,0 1,-1-1,0 1,-1-1,0 0,0 0,-1 0,0 1,0-1,0 0,-1 0,-1 0,-1-5,2 10,0-1,-1 1,1 0,-1-1,0 1,0 0,0 0,-1 1,1-1,-1 0,1 1,-1-1,0 1,0 0,0 0,0 0,0 0,-1 1,1-1,-1 1,-17-6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1 185,'1'-2,"0"0,1 0,-1 0,1 1,0-1,-1 0,1 1,0-1,0 1,0 0,0-1,0 1,0 0,0 0,1 1,-1-1,0 0,1 1,-1-1,0 1,1 0,-1 0,0 0,1 0,0 0,0 0,280-3,-282 4,-1-1,1 0,0 1,0-1,0 0,-1 0,1 0,0 1,0-1,0 0,0 0,-1 0,1 0,0 0,0 0,0-1,0 1,0 0,-1 0,1-1,0 1,0 0,-1-1,1 1,0-1,0 1,-1-1,1 1,0-1,-1 1,1-1,-1 0,1 1,-1-1,1 0,-1 0,1 1,-1-1,0 0,0 0,1 0,-1 1,0-1,0 0,0 0,0 0,0 0,0 0,0 1,0-1,0 0,0 0,0 0,0 0,-1 1,1-1,0 0,-1 0,1 0,-1 1,1-1,-1 0,1 1,-1-1,1 0,-1 1,1-1,-1 1,0-1,0 0,-79-98,70 78,11 20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53,'-12'167,"-52"90,64-256,0 0,0 0,1 0,-1 0,0-1,0 1,0 0,0 0,0 0,0 0,0 0,0 0,0-1,0 1,0 0,0 0,-1 0,1 0,0 0,-1-1,1 1,-1 0,1 0,-1-1,1 1,-1 0,1-1,-1 1,0 0,1-1,-1 1,0-1,1 1,-1-1,0 0,0 1,0-1,1 0,-1 1,0-1,0 0,0 0,0 0,0 0,0 0,1 0,-1 0,0 0,0 0,0 0,0 0,0 0,0-1,1 1,-1 0,0-1,0 1,1-1,-1 1,0-1,0 1,0-1,0-12,1 0,0 0,1 0,0 0,1 0,1 0,0 0,0 1,2-1,-1 1,7-10,70-145,9 45,-89 121,-1 0,0 0,1 0,-1 0,0 0,1 0,-1 0,1 1,0-1,-1 0,1 0,0 0,-1 1,1-1,0 0,0 1,-1-1,1 1,0-1,0 1,0-1,0 1,0 0,0-1,0 1,0 0,0 0,0 0,0-1,0 1,0 0,0 0,0 1,0-1,0 0,0 0,0 0,0 1,0-1,0 0,0 1,0-1,-1 1,1-1,0 1,0 0,0-1,-1 1,1 0,0-1,0 1,-1 0,1 0,-1 0,1 0,-1 0,1-1,-1 1,0 0,1 0,-1 0,0 0,0 0,0 0,5 104,-6-90,0 0,1-1,1 1,0 0,1 0,1 0,0-1,2 3,-4-15,0 0,-1 1,1-1,1 0,-1 0,0 0,0 0,1 0,-1 0,1-1,0 1,-1 0,1-1,0 1,0-1,0 0,0 1,0-1,0 0,0 0,1 0,-1-1,0 1,1-1,-1 1,0-1,1 0,-1 1,0-1,1-1,-1 1,1 0,-1 0,0-1,1 0,-1 1,0-1,0 0,0 0,1 0,-1 0,0 0,0-1,0 1,-1-1,1 1,0-1,0 0,-1 0,1 1,0-3,142-221,-133 207,-9 13,0 1,0 0,0 0,1 0,-1 0,1 1,0-1,0 1,0-1,1 1,-1 0,1 0,0 0,-1 1,1 0,1-1,-1 1,1 0,-3 4,1 0,-1-1,1 1,-1 0,0 0,1 0,-1 1,0-1,-1 1,1-1,0 1,-1-1,1 1,-1 0,0 0,0 0,0-1,0 1,0 0,-1 0,1 1,-1-1,0 0,0 0,0 0,-1 2,11 221,9-162,-10-48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86,'266'-12,"-52"-7,-43-7,-70 3,-94 20,-8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0,'28'10,"20"2,11 0,0-2,0-3,-6-3,-1-2,-6-1,-5-1,-1 0,-1-1,-4 1,-2-1,-7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1,'13'1,"-29"0,-13 2,-115 29,2 6,-80 36,185-63,-43 23,79-33,0 0,0 0,1 0,-1 0,0 0,1 1,-1-1,1 0,-1 0,1 0,-1 1,1-1,0 0,-1 0,1 1,0-1,0 0,0 0,0 1,0-1,0 0,1 1,-1-1,0 0,1 0,-1 1,1-1,-1 0,1 0,-1 0,1 0,0 0,0 0,0 0,-1 0,1 0,0 0,0 0,0 0,0-1,1 1,47 32,-45-31,17 7,0-1,0 0,1-2,0-1,1 0,-1-2,5 0,26 4,37 14,-109 5,-277 142,285-160,-1 0,2 2,-1-1,1 1,1 1,0-1,0 2,1-1,1 1,0 1,6-11,0-1,1 1,0 0,-1 0,1 0,0 0,0 0,0 0,0 0,0 0,0 0,1 0,-1-1,1 1,-1 0,1 0,0 0,0 0,0-1,0 1,0 0,0-1,0 1,0-1,1 0,-1 1,1-1,-1 0,1 0,-1 1,1-1,0-1,-1 1,1 0,2 0,66 18,-46-18,0-1,0 0,0-2,-1-1,1-1,18-6,58-2,-76 12</inkml:trace>
  <inkml:trace contextRef="#ctx0" brushRef="#br0" timeOffset="555.21">923 256,'-15'46,"2"2,3-1,1 1,3 1,2-1,2 1,3 43,7-65,-8-26,1-1,-1 0,0 1,0-1,1 0,-1 0,0 1,0-1,1 0,-1 0,0 1,1-1,-1 0,0 0,1 0,-1 0,0 1,1-1,-1 0,0 0,1 0,-1 0,1 0,-1 0,0 0,1 0,-1 0,0 0,1 0,-1 0,1-1,-1 1,0 0,1 0,-1 0,0 0,1 0,-1-1,0 1,1 0,-1 0,0-1,0 1,1 0,-1-1,0 1,0 0,0 0,1-1,-1 1,0-1,0 1,0 0,0-1,0 1,0 0,1-1,-1 1,0 0,0-1,0 1,0-1,0 1,-1 0,1-1,0 1,0-1,73-256,-61 220,2 1,2 1,1 0,2 1,1 0,2 2,11-13,-31 43,-1 0,0-1,1 1,0 0,-1 0,1 1,0-1,0 0,0 0,0 1,0-1,0 1,0 0,1 0,-1 0,1 0,-1 0,0 0,1 1,-1-1,1 1,0-1,-1 1,1 0,-1 0,1 0,-1 1,1-1,-1 0,1 1,-1 0,1 0,-1 0,1 0,-1 0,0 0,0 0,1 1,-1-1,0 1,0-1,0 2,3 2,0 0,0 1,0-1,-1 1,0 0,-1 1,1-1,-1 1,0-1,-1 1,1 0,0 4,1 11</inkml:trace>
  <inkml:trace contextRef="#ctx0" brushRef="#br0" timeOffset="878.903">1487 538,'-5'28,"-1"15,0 5,1-6</inkml:trace>
  <inkml:trace contextRef="#ctx0" brushRef="#br0" timeOffset="1049.657">1572 312,'0'0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0 267,'11'-8,"0"1,0 0,0 1,1 1,-1 0,1 0,1 1,-1 1,1 0,-1 0,1 2,0-1,0 2,-1-1,6 2,154 26,-97-10,-100-27,1-2,0-1,1-1,0-1,1 0,1-2,1-1,-5-5,21 19,0-1,1 1,0-1,0 1,0-1,0 0,1 0,0 0,0 0,0 0,0-1,1 1,0-1,0 1,1-1,-1 1,1-1,0 0,5-12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39.61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565 811,'0'1,"0"-1,0 0,0 1,0-1,0 0,0 1,0-1,0 0,0 1,0-1,0 0,-1 1,1-1,0 0,0 1,0-1,0 0,-1 0,1 1,0-1,0 0,-1 0,1 1,0-1,0 0,-1 0,1 0,0 0,-1 1,1-1,0 0,-1 0,1 0,0 0,-1 0,1 0,0 0,-1 0,1 0,0 0,-1 0,1 0,0 0,-1 0,1 0,0 0,-1 0,1-1,0 1,0 0,-1 0,1 0,0 0,-1-1,1 1,0 0,0 0,-1-1,1 1,0 0,0 0,0-1,0 1,-1 0,5 30,-3-28,27 175,-16 62,-16-220,-3-23,-6-32,9-20,3-1,2 1,2 0,3 0,2 0,3 1,2 0,3 1,17-40,-22 56,-11 38,-1-1,1 0,0 1,0-1,-1 0,1 0,0 1,0-1,0 0,0 1,0-1,0 0,0 0,0 1,0-1,0 0,1 0,-1 1,0-1,0 0,1 1,-1-1,0 0,1 1,-1-1,0 1,1-1,-1 0,1 1,-1-1,1 1,0-1,-1 1,1 0,-1-1,1 1,0 0,-1-1,1 1,0 0,0 0,-1-1,1 1,0 0,-1 0,1 0,0 0,0 0,-1 0,1 0,0 0,0 0,-1 1,1-1,0 0,-1 0,1 1,0-1,-1 0,1 1,0-1,-1 1,1-1,-1 1,1-1,-1 1,1-1,-1 1,1-1,-1 1,27 77,47 97,-42-140,-15-24</inkml:trace>
  <inkml:trace contextRef="#ctx0" brushRef="#br0" timeOffset="521.261">1158 444,'0'0</inkml:trace>
  <inkml:trace contextRef="#ctx0" brushRef="#br0" timeOffset="1147.687">2259 698,'5'34,"1"20,5 1,0-3,3-11,-1-13</inkml:trace>
  <inkml:trace contextRef="#ctx0" brushRef="#br0" timeOffset="1297.36">2230 360</inkml:trace>
  <inkml:trace contextRef="#ctx0" brushRef="#br0" timeOffset="1763.178">2569 501,'-3'18,"0"0,1 1,1-1,1 0,0 1,1-1,2 0,-1 1,2-1,1 0,0-1,1 1,1-1,0 0,1-1,7 10,-8-21,0-1,1 1,0-1,0 0,0-1,0 0,0 0,1-1,0 0,-1 0,1-1,0 0,0 0,-1-1,1-1,0 1,0-1,-1-1,1 0,0 0,-1 0,0-1,0-1,1 1,-2-1,1-1,0 1,-1-1,0-1,0 1,-1-1,0 0,4-5,9-14,-2 1,-1-2,0 0,-2-1,-2-1,0 0,-2 0,-1-1,-1 0,-1-1,-2 0,-1 0,-2 0,0 0,-2 0,-2-3,2 19,-1 0,0 0,-1 0,0 0,-2 0,1 1,-2-1,1 1,-2 0,0 1,0-1,-2 1,1 0,-1 1,-1 0,0 0,-1 0,0 2,0-1,-1 1,0 1,-1 0,-11-6,17 12,-1 0,0 0,0 1,0 0,0 0,0 1,0 0,0 0,0 1,0 0,0 0,0 0,0 1,0 0,1 1,-1-1,1 1,0 0,-1 1,2 0,-1 0,0 0,1 0,-1 1,1 0,1 0,-1 1,1-1,0 1,0 0,0 0,1 0,0 1,0-1,1 1,0 0,0-1,0 1,0 5,-1 3,0 1,1-1,0 1,2 0,-1-1,2 1,0 0,1 0,1-1,0 1,1-1,1 0,0 0,1-1,1 1,0-1,1-1,5 8,6 7,2-1,0 0,2-2,0 0,2-2,1 0,1-2,3 1,-11-8,1-1,1-1,0 0,0-2,1 0,0-2,1 0,5 0,-3-4</inkml:trace>
  <inkml:trace contextRef="#ctx0" brushRef="#br0" timeOffset="1998.341">3274 558,'39'-5,"26"-6,8-2,-9 2</inkml:trace>
  <inkml:trace contextRef="#ctx0" brushRef="#br0" timeOffset="250.021">1186 896,'10'33,"2"17,5-1,0-13,-4-18,-4-12</inkml:trace>
  <inkml:trace contextRef="#ctx0" brushRef="#br0" timeOffset="927.209">1666 698,'-10'10,"-15"13,1 1,1 0,1 2,1 1,2 1,0 0,2 2,-1 4,17-33,0 1,0-1,0 0,1 1,-1-1,0 0,1 1,-1-1,1 1,-1-1,1 1,0 0,0-1,-1 1,1-1,0 1,1-1,-1 1,0 0,0-1,1 1,-1-1,1 1,-1-1,1 1,-1-1,1 0,0 1,0-1,0 0,0 1,0-1,0 0,0 0,0 0,0 0,1 0,-1 0,0 0,1-1,-1 1,1 0,-1-1,1 1,-1-1,1 1,-1-1,1 0,-1 1,1-1,-1 0,1 0,0 0,-1-1,1 1,-1 0,1-1,-1 1,1 0,-1-1,2 0,9-4,1-1,-1 0,-1-1,0 0,0-1,0 0,-1-1,0 0,0 0,5-8,1 0,59-72,34-31,-108 119,1-1,-1 1,1-1,-1 1,1 0,-1 0,1-1,0 1,-1 0,1 1,0-1,0 0,0 0,0 1,0-1,0 1,0 0,0-1,0 1,0 0,0 0,0 0,0 0,0 1,0-1,0 1,0-1,0 1,-1 0,1-1,0 1,0 0,0 0,-1 0,1 0,0 1,-1-1,1 0,-1 1,0-1,1 1,-1 0,0-1,0 1,0 0,0 0,0-1,-1 1,1 0,0 0,-1 0,1 0,-1 0,0 0,0 0,0 0,6 157,8-41,-6-1,-5 2,-7 32,0-99,-2 0,-2 0,-3-1,-16 49,-8-38,34-62,0 0,0-1,-1 1,1 0,0-1,0 1,0-1,0 0,0 1,0-1,0 0,0 1,0-1,0 0,0 0,0 0,0 0,1 0,-1 0,0 0,1 0,-1 0,1 0,-1-1,1 1,0 0,-1 0,1 0,0-1,0 1,0-1,-2-2,-3-13,0 0,1-1,1 0,0 0,1 0,1 0,1 0,1 0,0 0,2 0,0 0,4-14,77-206,-83 234,11-19,-1 4</inkml:trace>
  <inkml:trace contextRef="#ctx0" brushRef="#br0" timeOffset="7649.4">1 1715,'22'49,"-2"1,-3 1,-1 0,-1 9,2 18,-3 0,-3 0,-4 1,-3 63,-6 36,9-199,1 0,0 0,2 1,0 1,1-1,1 2,1-1,0 2,1 0,1 0,1 2,1 0,3-3,-11 12,-1 0,1 1,0 0,1 0,-1 1,1 0,0 1,0 0,0 1,0 0,5 0,-12 1,1 0,-1 1,1-1,-1 1,1 0,-1 0,1 1,-1-1,1 1,-1-1,0 1,1 0,-1 1,0-1,1 0,-1 1,0 0,0 0,0 0,-1 0,1 0,0 0,-1 1,1 0,-1-1,0 1,0 0,0 0,0 0,-1 0,1 0,-1 0,0 1,1 1,-2 7,-1 0,0 0,-1-1,0 1,-1-1,0 1,-1-1,0 0,-1 0,0-1,0 1,-1-1,-1 0,0-1,0 1,-1-1,0-1,-1 1,-5 5,-1-1,0 0,-1 0,0-2,-1 0,-1-1,1-1,-1 0,-1-1,0-1,0-1,0-1,-1-1,0 0,1-1,-5-1,-1-1</inkml:trace>
  <inkml:trace contextRef="#ctx0" brushRef="#br0" timeOffset="8198.275">594 2562,'44'-41,"-1"-1,-3-2,-1-2,-3-2,-1-1,1-8,-30 50,-1-1,0 0,-1-1,0 1,0-1,-1 0,0 0,0 0,-1 0,0 0,-1 0,0-1,0 1,-1-1,0 1,-1-1,0 1,-1 0,0-4,0 11,-1-1,1 1,0-1,-1 1,0 0,1 0,-1 0,0 1,0-1,0 0,0 1,0 0,0 0,-1 0,1 0,0 1,0-1,-1 1,1-1,0 1,-1 1,1-1,-1 0,1 1,0-1,0 1,-1 0,1 0,0 0,0 1,0-1,0 1,0 0,0 0,1 0,-1 0,1 0,-1 0,1 1,0-1,0 1,0 0,0-1,0 1,0 0,1 0,0 0,-1 0,1 1,0-1,1 0,-1 0,1 1,-1-1,1 0,0 2,3-1,0 0,1 0,-1 0,1 0,0-1,0 1,1-1,-1 0,0 0,1-1,0 1,0-1,0 0,0-1,0 1,0-1,0 0,0 0,6 0,11 5,-15-4,0 0,-1 0,1 0,0 1,-1 0,1 1,-1-1,0 1,0 1,0-1,-1 1,1 0,-1 0,0 0,-1 1,1 0,-1 0,-1 0,1 0,-1 1,0-1,0 1,-1 0,1 0,-2 0,1 0,-1 0,0 0,-1 0,1 1,-1-1,-1 0,1 0,-1 0,-2 7,-25 67,25-63</inkml:trace>
  <inkml:trace contextRef="#ctx0" brushRef="#br0" timeOffset="8451.509">1299 2250,'-10'39,"2"17,3-1</inkml:trace>
  <inkml:trace contextRef="#ctx0" brushRef="#br0" timeOffset="8699.095">1271 1884,'0'0</inkml:trace>
  <inkml:trace contextRef="#ctx0" brushRef="#br0" timeOffset="8868.141">1582 2082,'0'16,"1"0,1 0,1 0,0 0,1 0,0-1,2 0,0 1,0-2,2 1,-1-1,2 0,0-1,3 3,-11-14,1-1,-1 1,1-1,0 1,0-1,0 1,0-1,0 0,0 0,0 0,0 0,0-1,0 1,1 0,-1-1,0 1,1-1,-1 0,0 0,1 0,-1 0,0 0,0-1,1 1,-1-1,0 1,0-1,1 0,-1 0,0 0,0 0,0 0,0 0,0-1,-1 1,1-1,0 1,-1-1,1 0,-1 1,1-1,-1 0,0 0,1-2,46-95,18-106,-56 181</inkml:trace>
  <inkml:trace contextRef="#ctx0" brushRef="#br0" timeOffset="9284.061">2089 2250,'8'-11,"18"-28,1 1,1 2,3 0,0 2,3 2,9-7,-42 38,0 0,0-1,0 1,0 0,0 0,0 0,0 0,0 0,1 0,-1 0,0 1,1-1,-1 0,0 1,1-1,-1 1,1-1,-1 1,1 0,-1 0,1 0,-1-1,1 1,-1 1,1-1,-1 0,1 0,-1 1,1-1,-1 0,1 1,-1 0,1-1,-1 1,0 0,1-1,-1 1,0 0,0 0,0 0,0 0,0 1,0-1,0 0,0 0,0 1,0-1,-1 0,1 1,0-1,-1 0,1 1,-1-1,0 1,0-1,1 1,-1-1,0 1,0-1,0 1,0-1,-1 1,1 1,0 1,0-1,0 0,0 0,0 1,1-1,-1 0,1 0,0 1,0-1,0 0,1 0,-1 0,1-1,-1 1,1 0,0 0,0-1,0 1,0-1,1 0,-1 0,1 1,-1-2,1 1,0 0,0 0,0-1,0 0,0 1,0-1,0 0,0-1,0 1,1 0,-1-1,0 0,0 0,1 0,-1 0,0 0,0-1,1 0,1 0,121-86,97-41,-221 126,1 0,0 1,0 0,0-1,0 1,0 0,0 1,0-1,0 0,0 1,0 0,1 0,-1 0,0 0,0 0,0 1,0-1,1 1,-1 0,0 0,0 0,0 0,-1 0,1 1,0 0,0-1,-1 1,1 0,-1 0,1 0,-1 1,0-1,0 0,0 1,0 0,-1-1,1 1,-1 0,1 1,12 29,-12-25,1 0,0 0,1 0,0 0,0-1,1 1,0-1,0 0,0-1,6 6,7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9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1,'11'138,"-19"-73,-3-1,-3 0,-3 0,-7 13,-1 1,-3-2,-3-1,-7 6,65-160,142-288,-29 77,-140 288,0 1,0 0,1-1,-1 1,1 0,-1 0,1-1,0 1,-1 0,1 0,0 0,0 0,0 0,0 0,0 0,0 0,0 0,0 1,0-1,0 0,1 1,-1-1,0 0,0 1,1 0,-1-1,0 1,1 0,-1 0,0-1,1 1,-1 0,0 0,1 1,-1-1,0 0,1 0,-1 1,0-1,0 1,1-1,-1 1,0-1,0 1,0 0,0-1,1 1,-1 0,0 0,0 0,-1 0,1 0,10 17,0 0,-2 1,0 0,-2 0,0 1,-1 0,-1 0,0 0,-2 1,-1-1,0 1,-1 5,0-9,24 153,-23-160,-2-3,0-1,0 1,1-1,0 1,0-1,1 0,0 0,0 1,0-1,1 0,-1-1,2 1,-1 0,1-1,-1 0,1 0,1 0,-1 0,1-1,0 0,3 3,-3-7,1-1,-1 0,0 0,0 0,1-1,-1 1,0-1,-1 0,1-1,0 1,0-1,-1 0,0 0,0-1,1 1,-2-1,1 0,0 0,-1 0,0 0,0-1,0 1,0-3,314-461,-316 467,-1-1,0 1,1 0,-1-1,0 1,1 0,-1 0,1-1,-1 1,1 0,0 0,0 0,-1 0,1-1,0 1,0 0,0 0,0 1,0-1,0 0,0 0,1 0,-1 1,0-1,0 1,1-1,-1 1,0-1,1 1,-1 0,0 0,1-1,-1 1,0 0,1 0,-1 0,0 1,1-1,-1 0,0 0,1 1,-1-1,0 1,1-1,-1 1,0-1,0 1,0 0,1 1,4 11,0 0,-1 1,-1 0,0 1,-1-1,-1 0,0 1,-1 0,-1-1,0 4,9 76,-1-37,-2 0,-3 0,-4 46,1-66,11 47,-5-60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61 242,'-27'223,"26"176,-3-374,-9-31,9-12,0 0,1 0,1 0,1-1,0 1,1 0,2-12,-1-14,-1 40,-1-46,3 0,1-1,3 1,1 1,11-33,-9 47,2 0,2 1,1 1,2 0,0 0,3 2,0 0,10-8,-28 36,1 0,0 0,0 1,0-1,0 1,0-1,0 1,1 0,-1 0,1 0,-1 0,1 0,0 1,0-1,0 1,0 0,0-1,0 1,0 1,0-1,0 0,1 1,-1 0,0 0,0 0,1 0,-1 0,0 1,0-1,0 1,0 0,1 0,-1 0,0 0,0 0,-1 1,1 0,0-1,0 1,-1 0,6 10,-1 1,-1-1,0 1,-1 0,0 0,-1 1,-1-1,2 14,5 12,-4-15</inkml:trace>
  <inkml:trace contextRef="#ctx0" brushRef="#br0" timeOffset="376.724">597 609,'-9'2,"-1"1,1 0,0 0,0 1,0 0,0 1,1 0,0 0,0 1,0 0,0 0,1 1,0 0,1 0,-1 0,1 1,1 0,0 1,0-1,0 1,1 0,0 0,1 0,0 0,1 1,2-6,0 0,1 0,-1-1,1 1,0 0,0-1,1 1,-1-1,1 1,0-1,0 0,0 0,0 0,0 0,1 0,-1 0,1 0,0-1,0 0,0 1,0-1,0 0,0 0,1-1,-1 1,1-1,-1 1,1-1,-1 0,5 0,3 1,-1 1,1-2,0 0,0 0,0-1,0 0,0-1,0 0,0 0,2-2,28-16,-28 7</inkml:trace>
  <inkml:trace contextRef="#ctx0" brushRef="#br0" timeOffset="883.016">824 892,'17'-11,"-1"-1,0 0,-1-1,0 0,-1-2,9-10,10-10,-19 21,-10 9,0-1,0 1,1 1,0-1,0 1,0-1,1 2,-1-1,1 0,0 1,0 0,0 1,0-1,0 1,1 0,45 47,-48-43,-1 0,1 0,0-1,0 0,0 1,0-1,0-1,0 1,0-1,0 1,0-1,1 0,-1 0,0-1,0 0,0 1,0-1,0 0,0-1,0 1,-1-1,1 0,0 0,-1 0,3-2,-2 2,1-1,0 1,0 0,-1 0,1 0,1 1,-1-1,0 1,0 1,0-1,1 1,-1 0,0 0,0 0,1 1,-1-1,0 2,94 39,-74-38,-2-1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0 311,'2'-2,"-1"0,0 0,1 1,0-1,-1 0,1 1,0-1,0 1,0-1,0 1,0 0,0 0,0 0,0 0,0 0,1 1,-1-1,0 1,1-1,-1 1,0 0,1 0,-1 0,0 0,1 0,0 0,252-4,-185-9,-61 9,1 2,0-1,-1 1,1 1,0 0,0 0,0 1,0 0,0 1,0 0,3 1,0 4,-7 0</inkml:trace>
  <inkml:trace contextRef="#ctx0" brushRef="#br0" timeOffset="270.693">0 453,'2'4,"1"-1,-1 1,1 0,0-1,0 0,0 0,0 0,0 0,1 0,-1-1,1 1,0-1,0 0,0 0,0 0,0-1,0 1,0-1,1 0,-1 0,0-1,1 1,1-1,108-8,-91 4,236-39,-104 5,-137 31</inkml:trace>
  <inkml:trace contextRef="#ctx0" brushRef="#br0" timeOffset="668.826">338 1,'2'8,"-1"0,1 0,0 0,0 0,1 0,0 0,1-1,0 1,0-1,0 0,1 0,0 0,1-1,-1 0,1 0,0 0,1-1,-1 0,1 0,0 0,0-1,1 0,-1-1,1 0,0 0,0 0,0-1,0 0,7 0,25 8,-20-7,0 1,0 2,-1 0,1 0,-2 2,1 1,-1 0,12 9,-27-16,0 1,0 0,-1 0,1 0,-1 0,1 1,-1-1,0 1,0-1,0 1,-1 0,0-1,1 1,-1 0,-1 0,1 0,0 0,-1 0,0 0,0 0,0 0,0 1,-1-1,0 0,0-1,0 1,0 0,0 0,-1 0,-1 2,-2 6,-2 0,1-1,-1 0,-1 0,0 0,-1-1,0 0,-9 7,-110 107,30-8,85-94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1 195,'283'-29,"-124"30,-283-73,52 9,70 39,10 17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424 199,'-82'98,"70"-85,1 0,0 0,1 1,0 1,1 0,1 0,0 1,1-1,1 2,1-1,0 1,1 0,0 0,2 0,0 0,1 0,1 0,0 1,2 5,0-18,0-1,1 0,-1 0,1 1,0-1,0-1,0 1,1 0,-1-1,1 0,0 0,0 0,0 0,0-1,1 1,-1-1,1 0,-1 0,1-1,0 0,-1 1,1-1,0-1,0 1,0-1,0 0,0 0,0 0,0-1,0 0,-1 0,2 0,19 0</inkml:trace>
  <inkml:trace contextRef="#ctx0" brushRef="#br0" timeOffset="416.459">0 143,'9'-12,"-1"0,1 0,1 1,0 0,1 1,0 0,0 1,1 0,0 1,1 0,1 1,-10 3,1 1,0 1,1-1,-1 1,1 0,-1 0,1 0,-1 1,1 0,0 0,0 1,-1-1,1 1,0 1,0-1,0 1,-1 0,1 0,0 0,-1 1,1 0,-1 0,0 0,0 1,1 0,-2 0,1 0,0 1,-1-1,1 1,-1 0,0 1,0-1,1 3,30 42,-26-35,0 0,1 0,0-1,1 0,1-1,0-1,0 0,1 0,1-1,0-1,4 2,-7-5,0-1,0 0,1-1,0 0,0-1,0 0,0-1,1-1,-1 0,0 0,1-1,-1-1,0 0,1 0,-1-2,0 1,10-5,-3 2</inkml:trace>
  <inkml:trace contextRef="#ctx0" brushRef="#br0" timeOffset="1316.133">1017 284,'29'0,"14"0,5 0,-2 0,-3 0,-4 0,-4 0,-4 0,-1 0,-2 0,0 5,-1 1,1 0,-6-1</inkml:trace>
  <inkml:trace contextRef="#ctx0" brushRef="#br0" timeOffset="1568.098">1017 594,'34'5,"15"1,5 1,-3-2,1-2,-5-1,-5 0,-5-2,-4 0,-3 0,-6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1 147,'283'1,"-171"19,-111-20,-1 1,1-1,0 0,0 1,-1-1,1 0,0 0,0 0,0 1,-1-1,1 0,0 0,0 0,0 0,0 0,-1-1,1 1,0 0,0 0,0 0,-1-1,1 1,0 0,0-1,-1 1,1-1,0 1,-1-1,1 1,0-1,-1 1,1-1,-1 0,1 1,-1-1,1 0,-1 1,0-1,1 0,-1 0,0 1,1-1,-1 0,0 0,0 0,0 1,0-1,0 0,0 0,0 0,0 0,0 1,0-1,0 0,-1 0,1 0,0 1,0-1,-1 0,1 0,-32-41,-67-40,79 65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7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239 486,'-38'150,"7"-54,-5-1,-4-2,-18 25,23-53,39-104,171-321,-51 150,-86 169,-26 72,-11 42,-2-55,0 0,1 0,1 0,1 0,1-1,0 1,1-1,1 1,4 6,-8-21,0 0,1 0,-1 0,1 0,0 0,0 0,0-1,0 1,1-1,-1 1,1-1,-1 0,1 0,0 0,0 0,0-1,0 1,0-1,0 1,0-1,1 0,-1-1,0 1,1 0,-1-1,0 0,1 0,-1 0,1 0,-1 0,0-1,1 0,-1 1,0-1,1-1,-1 1,0 0,0-1,0 1,0-1,0 0,-1 0,1 0,0 0,-1-1,0 1,2-3,66-98,84-130,-150 228,-4 4,0-1,0 1,1 0,-1-1,1 1,-1 0,1-1,-1 1,1 0,0 0,0 0,-1-1,1 1,0 0,0 0,0 0,0 0,0 1,1-1,-1 0,0 0,0 1,0-1,1 0,-1 1,0-1,1 1,-1 0,0-1,1 1,-1 0,1 0,-1 0,1 0,-1 0,0 0,1 0,-1 1,0-1,1 0,-1 1,0-1,1 1,-1 0,0-1,0 1,1 0,-1 0,0 0,0 0,0 0,0 0,0 0,0 0,6 145,-10-93,2 254,1-283</inkml:trace>
  <inkml:trace contextRef="#ctx0" brushRef="#br0" timeOffset="578.722">1283 627,'-18'7,"0"1,1 0,0 1,0 0,1 2,0 0,1 1,0 0,1 1,0 1,2 0,-1 1,1 0,1 1,1 0,1 1,-1 2,9-14,0-1,0 1,0 0,1 0,0 0,0-1,0 1,1 0,0 0,-1-1,2 1,-1 0,1-1,-1 1,1-1,0 1,1-1,-1 0,1 0,0 0,0 0,0-1,0 1,1-1,-1 0,1 0,0 0,0 0,0-1,0 1,0-1,1 0,-1-1,1 1,0-1,-1 0,1 0,0 0,-1 0,1-1,0 0,0 0,0 0,-1-1,1 0,0 0,0 0,-1 0,1-1,-1 1,1-1,-1 0,1-1,12-9,-2 0,0-1,0 0,-1-1,-1-1,10-12,15-17,86-89,-123 131,1 0,-1 1,1-1,-1 0,1 1,0-1,0 1,-1 0,1 0,0-1,0 1,0 0,1 1,-1-1,0 0,0 1,0-1,0 1,1-1,-1 1,0 0,0 0,1 0,-1 1,0-1,0 0,1 1,-1-1,0 1,0 0,0 0,0 0,0 0,0 0,0 0,0 0,0 1,-1-1,1 1,0 0,-1-1,1 2,3 9,-1 1,0 0,-1-1,0 2,-1-1,-1 0,0 0,-1 1,0-1,-2 11,1 1,-20 390,17-385,3-6,-1-1,-1 0,-2 0,0-1,-1 1,-1-1,-1 0,-1-1,-1 0,-1 0,-1-1,-5 5,15-22,0 0,0-1,0 1,0-1,-1 0,1 1,-1-1,0 0,0-1,1 1,-1 0,0-1,0 0,-1 1,1-1,0-1,0 1,-1 0,1-1,0 1,-1-1,1 0,0 0,-1-1,1 1,0-1,-1 1,1-1,0 0,0 0,0-1,0 1,0-1,0 1,0-1,0 0,1 0,-1 0,1 0,-1-1,1 1,0-1,-1 0,-6-13,1 0,0-1,2 1,0-1,0-1,2 1,0-1,1 0,0-12,1 20,-1-14,1 1,0-1,2 0,1 1,0-1,5-20,1 13</inkml:trace>
  <inkml:trace contextRef="#ctx0" brushRef="#br0" timeOffset="1032.94">1086 345,'85'-48,"-60"43,1 2,-1 0,1 1,0 2,0 0,9 3,87-3,-121 1,1-1,-1 0,0 0,1 0,-1 0,0 0,1-1,-1 1,0 0,1-1,-1 1,0-1,1 1,-1-1,0 1,0-1,0 0,0 0,0 0,1 1,-2-1,1 0,0 0,0-1,0 1,0 0,-1 0,1 0,0 0,-1-1,1 1,-1 0,1-1,-1 1,0 0,0-1,0 1,1 0,-1-1,0 1,-1 0,1-1,0 1,0 0,-1-1,1 1,0 0,-1-1,1 1,-1 0,0 0,1 0,-2-1,-43-63,40 60,1 0,0 0,0 0,1-1,-1 0,1 1,0-1,1 0,0 0,0 0,0-1,0 1,1 0,0-1,0 1,1-1,0 1,0-1,1 1,-1-1,1 1,1 0,-1-1,2-2,4-10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107 122,'-21'107,"3"239,-17-150,35-195,0-1,1 1,-1-1,0 1,0-1,0 1,1-1,-1 1,0 0,0-1,0 1,0-1,0 1,0-1,0 1,0 0,-1-1,1 1,0-1,0 1,0-1,0 1,-1-1,1 1,0-1,-1 1,1-1,0 1,-1-1,1 0,0 1,-1-1,1 0,-1 1,1-1,-1 0,1 1,-1-1,1 0,-1 0,1 0,-1 1,1-1,-1 0,1 0,-1 0,0 0,1 0,-1 0,1 0,-1 0,1 0,-1 0,1 0,-1-1,0 1,1 0,-1 0,1 0,-1-1,1 1,-1 0,1-1,-1 1,-12-38,33-147,-11 130,3 0,2 0,2 2,3-1,2 2,2 1,15-21,-31 59,1 0,0 1,0 0,2 1,-1-1,1 2,1-1,0 1,6-3,-15 13,0 0,1 0,-1 0,0 0,0 1,0-1,0 1,0-1,0 1,0 0,0 0,0 0,0 0,0 0,-1 0,1 1,0-1,-1 0,1 1,-1-1,1 1,-1 0,0 0,0-1,1 1,-1 0,-1 0,1 0,0 0,0 0,-1 0,1 0,-1 0,0 0,1 1,-1-1,0 0,0 1,1 3,54 151,-49-137</inkml:trace>
  <inkml:trace contextRef="#ctx0" brushRef="#br0" timeOffset="418.9">531 630,'-4'-2,"-1"0,1 0,-1 1,1 0,-1 0,1 0,-1 1,1-1,-1 1,0 0,1 0,-1 1,0-1,1 1,-1 0,1 0,-1 1,1 0,0-1,-1 1,1 1,0-1,0 0,1 1,-1 0,0 0,1 0,0 1,0-1,0 1,0-1,0 1,1 0,-1 1,-1 0,1 1,0 0,0-1,0 1,1 0,0 1,0-1,0 0,1 1,0-1,0 0,1 1,0-1,0 1,0-1,1 1,0-1,0 1,1-1,-1 0,1 1,1-1,-1 0,3 3,-2-5,0 0,0 0,0-1,1 1,-1-1,1 0,0 1,0-2,0 1,1 0,-1-1,1 0,-1 0,1 0,0-1,-1 1,1-1,0 0,0-1,0 1,1-1,16 2</inkml:trace>
  <inkml:trace contextRef="#ctx0" brushRef="#br0" timeOffset="932.158">644 969,'158'-190,"-153"184,32-32,-36 37,0 1,0-1,0 1,0-1,0 1,0 0,0 0,1 0,-1 0,0-1,0 2,0-1,0 0,1 0,-1 0,0 0,0 1,0-1,0 0,0 1,0-1,0 1,0-1,0 1,0 0,0-1,0 1,0 0,0 0,0 0,-1 0,1 0,0 0,-1 0,1 0,-1 0,1 0,-1 0,1 0,-1 0,0 0,1 0,-1 0,5 10,-5-8,1-1,-1 1,1-1,0 0,0 1,0-1,0 0,0 0,1 0,-1 0,1 0,-1 0,1 0,0 0,0-1,0 1,0-1,0 1,0-1,0 0,0 1,0-1,1 0,-1-1,0 1,1 0,-1-1,1 1,-1-1,0 0,3 0,152-92,-154 92,0 0,-1 1,1-1,0 1,0 0,0-1,-1 1,1 1,0-1,-1 0,1 1,-1-1,0 1,1 0,-1 0,0 0,0 0,0 0,0 0,-1 0,1 1,0-1,-1 1,0-1,0 1,1 0,-1-1,0 3,29 36,-15-31</inkml:trace>
  <inkml:trace contextRef="#ctx0" brushRef="#br0" timeOffset="2233.526">1829 235,'-1'0,"0"-1,1 1,-1 0,0-1,0 1,0 0,0 0,0 0,0 0,1 0,-1 0,0 0,0 0,0 0,0 0,0 0,0 1,0-1,1 0,-1 1,0-1,0 0,0 1,1-1,-1 1,0-1,1 1,-1 0,0-1,1 1,-1 0,1-1,-1 1,1 0,-1 0,1 0,0-1,-1 2,-39 49,2 1,3 3,2 0,2 2,-9 27,-32 60,57-122,2-4</inkml:trace>
  <inkml:trace contextRef="#ctx0" brushRef="#br0" timeOffset="2503.649">1378 178,'32'56,"-18"-29,1-2,1 1,1-2,1 0,2-1,16 15,239 229,-225-206,-33-41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85 367,'138'-11,"176"-18,-143 11,-127 8,-26 4</inkml:trace>
  <inkml:trace contextRef="#ctx0" brushRef="#br0" timeOffset="281.002">1 593,'33'0,"16"0,10 0,-1 0,-6 0,-1 0,-5 0,-6-5,-4-1,-4 0,-3 1,-1 1,0 2,-1-4,0-1,1 1,-5 1</inkml:trace>
  <inkml:trace contextRef="#ctx0" brushRef="#br0" timeOffset="766.334">311 1,'38'36,"2"-2,2-2,1-1,1-2,1-2,43 18,-70-38,-2 1,1 0,-1 2,0-1,-1 2,0 0,-1 1,0 0,-1 1,9 13,-19-21,0 0,0 1,-1-1,0 1,0 0,-1 0,1-1,-1 1,-1 0,1 0,-1 0,0 0,0 0,-1 0,1 0,-1 0,-1 0,1 0,-1 0,0-1,-1 1,1-1,-1 0,0 1,-6 10,-1-1,0 0,-1-1,0 0,-1-1,-1 0,-8 7,-142 92,-14 6,140-84,25-18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5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0 251,'167'-11,"-134"4,0 2,0 1,0 1,0 2,32 3,-8 10,-57-14,1 1,-1-1,0 1,1-1,-1 1,0-1,0 1,0-1,0 1,-1 0,1-1,0 1,-1-1,1 1,-1 0,1-1,-1 1,0 0,1-1,-1 1,0 0,0 0,0 0,0-1,0 1,0 0,0 1,0-1,-1 0,1 0,0 0,0 0,-29-30,20 21,0 0,0-1,1 0,0 0,1-1,0 0,1-1,0 0,0-2,12-17,4 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20.55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1129,'10'-2,"0"0,0 0,-1-1,1 0,-1-1,0 0,0 0,0-1,-1 0,1-1,4-4,-11 9,37-30,-2-2,-1-2,-2-1,-1-1,-2-2,-1-1,3-9,-3 6,231-354,-261 397,4-6,1 0,-1 0,1 0,0 0,0 1,1 0,-1 0,1 1,0-1,1 1,-1 1,1-1,-1 1,1 0,0 0,8-1,-12 6,1 1,-1-1,0 1,0 0,0 0,0 0,0 0,-1 0,1 1,-1-1,0 1,0-1,0 1,0 0,-1 0,1 0,-1 0,0 0,-1 0,1 0,-1 0,1 0,-1 1,0-1,-1 1,3 6,7 68,-4 0,-3 0,-5 20,2 1,0-66,-1 0,-2 1,-1-1,-2-1,-1 1,-5 9,9-32,0-1,-1 0,0 0,-1 0,0-1,0 0,-1 0,-1-1,1 0,-1 0,0 0,-1-1,0-1,0 1,-1-2,1 1,-1-1,-1-1,1 1,0-2,-1 1,0-2,0 1,0-2,0 1,0-2,0 1,0-1,-1-1,1 0,0-1,-7-1,14 1,-1 0,0 0,0 0,1 0,-1-1,1 0,0 0,0 0,0 0,0-1,0 0,1 0,0 0,-1 0,1 0,1 0,-1-1,1 0,0 1,0-1,0-1,-5-18</inkml:trace>
  <inkml:trace contextRef="#ctx0" brushRef="#br0" timeOffset="350.882">1157 678,'-11'25,"1"1,1 0,1 0,2 1,0 0,2 1,1-1,1 1,2 12,0-37,-1 1,2-1,-1 0,0 1,0-1,1 1,0-1,0 0,0 1,0-1,0 0,1 0,-1 0,1 0,0 0,0 0,0-1,0 1,0-1,1 1,-1-1,1 0,0 0,-1 0,1 0,0 0,0 0,0-1,1 0,-1 0,0 0,0 0,1 0,-1 0,1-1,-1 0,0 0,1 0,-1 0,1 0,-1 0,0-1,1 0,-1 0,1 0,5-5,-1 0,0-1,0 0,-1-1,0 1,-1-1,1 0,-1-1,-1 0,0 0,0 0,-1 0,0-1,0 0,-1 0,0 0,-1 0,-1 0,1 0,-1-1,-1 1,0 0,-1-1,1 1,-2 0,-1-7,2 11,0-1,-1 1,0-1,0 1,0 0,-1 0,0 0,0 0,-1 0,1 1,-1-1,0 1,-1 0,-2-3,-9-5</inkml:trace>
  <inkml:trace contextRef="#ctx0" brushRef="#br0" timeOffset="715.959">1552 0,'-21'264,"11"0,12 22,-1-83,4-174,1-23</inkml:trace>
  <inkml:trace contextRef="#ctx0" brushRef="#br0" timeOffset="1228.323">1806 592,'18'44,"-2"0,-2 1,-2 0,-3 1,1 14,-5-32,-5-24,1 0,-1-1,1 1,0 0,0 0,0 0,0-1,1 1,-1-1,1 1,0-1,0 0,0 1,1-1,-1 0,1-1,-1 1,1 0,2 1,-3-5,0 0,0 0,0 0,0 0,0 0,-1 0,1-1,0 1,-1-1,1 1,-1-1,0 1,1-1,-1 0,0 0,0 0,0 0,0 0,0 0,-1 0,1 0,0-1,-1 3,86-261,-79 234,-1 2</inkml:trace>
  <inkml:trace contextRef="#ctx0" brushRef="#br0" timeOffset="1464.732">2286 649,'0'38,"5"18,1-1</inkml:trace>
  <inkml:trace contextRef="#ctx0" brushRef="#br0" timeOffset="1714.696">2286 225,'0'0</inkml:trace>
  <inkml:trace contextRef="#ctx0" brushRef="#br0" timeOffset="2030.159">2568 847,'75'-235,"-75"234,0-1,0 1,0-1,0 1,1-1,-1 1,0-1,1 1,-1-1,1 1,0-1,-1 1,1 0,0-1,0 1,0 0,0 0,0 0,0 0,0 0,0 0,0 0,1 0,-1 0,0 0,1 1,-1-1,1 0,-1 1,0 0,1-1,-1 1,1 0,-1-1,1 1,0 0,-1 0,1 0,-1 1,1-1,-1 0,1 0,-1 1,1-1,-1 1,0-1,1 1,-1 0,0 0,1-1,-1 1,0 0,0 0,0 0,0 0,0 1,0-1,0 0,0 0,0 1,20 47,-19-43,-1-1,1 1,0-1,0 1,1-1,0 0,0 1,0-2,0 1,1 0,0-1,0 1,0-1,0 0,1 0,0-3,-1-1,1 0,-1 0,1-1,-1 1,0-1,1 0,-1 0,0 0,0 0,0-1,1 0,-2 0,1 0,0 0,0-1,-1 1,1-1,-1 0,0 0,0 0,0 0,0-1,0 0,-1 1,0-1,0 0,0 0,1-3,0 4,83-174,-78 155</inkml:trace>
  <inkml:trace contextRef="#ctx0" brushRef="#br0" timeOffset="2584.297">3274 395,'-98'243,"90"-166,8-75,0 0,0-1,0 1,0 0,0 0,1-1,-1 1,1 0,0 0,-1-1,1 1,0-1,0 1,0-1,0 1,0-1,0 1,0-1,1 0,-1 1,1-1,-1 0,0 0,1 0,0 0,-1-1,1 1,-1 0,1-1,0 1,0-1,-1 1,1-1,0 0,0 0,0 0,-1 0,1 0,0 0,1-1,8-2,-1-2,0 0,-1 0,1-1,-1 0,0 0,-1-1,1 0,-2-1,1 0,-1 0,0-1,0 0,-1 0,3-6,2-1,32-46,61-67,-104 128,1 0,0 0,0 0,0 0,0 0,0 0,0 0,1 0,-1 0,0 1,0-1,0 1,1-1,-1 0,0 1,1 0,-1-1,1 1,-1 0,0 0,1 0,-1 0,1 0,-1 0,0 0,1 0,-1 1,1-1,-1 1,0-1,1 1,-1-1,0 1,0-1,0 1,1 0,-1 0,0 0,0 0,0 0,0 0,0 0,0 0,-1 0,1 0,0 1,0-1,18 66,-20 336,0-42,1-343,0-1,-1 1,0-1,-2 1,0-1,-1 0,-1 0,0 0,-1 0,-1-1,-1 0,0-1,-1 1,0-2,-2 1,1-1,-2-1,0 0,-12 10,21-20,1-1,-1 1,1-1,-1 0,0 0,0 0,0 0,0-1,0 1,0-1,0 0,0 0,-1 0,1 0,0-1,-1 1,1-1,0 0,-1 0,1 0,-1 0,1 0,0-1,-1 0,1 0,0 0,-1 0,1 0,0 0,0-1,0 0,0 1,0-1,1 0,-1-1,0 1,1 0,0-1,-1 1,1-1,0 0,0 0,0-1,-2-10,1-1,0 1,1-1,1 0,0 0,1 1,1-1,0 0,1 0,1 1,0-1,1 1,0 0,1 0,1 0,0 1,1-1,0 2,1-1,22-34,1 2,2 1,3 2,1 1,1 2,6-1,64-42,-78 61</inkml:trace>
  <inkml:trace contextRef="#ctx0" brushRef="#br0" timeOffset="24023.398">678 2343,'41'-3,"0"-1,-1-2,1-2,-1-2,-1-1,0-2,0-2,-2-1,25-15,-47 25,-1-1,0 0,-1-1,0 0,0-1,-1 0,0-1,0-1,-1 1,-1-2,0 0,0 0,2-5,-11 14,0 1,0-1,0 1,-1-1,1 1,-1-1,1 0,-1 1,0-1,0 1,0-1,0 0,0 1,-1-1,1 1,-1-1,0 0,0 1,0 0,0-1,0 1,0-1,-1 1,1 0,-1 0,1 0,-1 0,0 0,0 0,0 1,0-1,0 0,0 1,-1 0,1-1,0 1,-3-1,-97-20,79 25,0 0,0 2,0 0,1 2,0 0,0 2,1 0,0 1,1 2,0 0,0 1,2 0,0 2,0 0,1 1,1 1,1 1,0 0,2 1,0 0,1 1,0 0,2 1,1 0,0 1,-3 16,9-29,0 1,1-1,0 1,0 0,1 0,0 0,1 0,0 0,0 0,1-1,1 1,-1 0,2 0,-1-1,1 1,1-1,0 0,0 0,1 0,0 0,0-1,1 0,0 0,1 0,-1-1,2 0,-1-1,1 1,12 5,-1-1,2-1,-1-1,1 0,1-2,-1-1,1 0,0-2,1 0,-1-2,1 0,-1-1,1-2,0 0,-1-2,0 0,1-1,-2-2,1 0,0-1,-1-1,-1-1,1-1,-1-1,5-4,146-123,-147 120</inkml:trace>
  <inkml:trace contextRef="#ctx0" brushRef="#br0" timeOffset="24667.499">1947 2060,'-61'29,"0"3,2 2,2 3,-39 33,82-59,0 1,0 1,1 0,1 0,0 2,1-1,-2 5,11-15,0-1,0 1,0 0,0 0,0 0,1 0,0 0,0 0,0 0,0 0,1 0,-1 0,1 1,0-1,0 0,1 0,-1 0,1 1,0-1,0 0,0 0,1 0,0 0,-1 0,1-1,1 1,-1-1,0 1,1-1,0 0,0 1,0-2,1 3,1-1,0 0,1 0,-1 0,1-1,0 0,-1 0,1 0,1-1,-1 1,0-2,1 1,-1-1,1 0,-1 0,1 0,-1-1,1 0,0-1,-1 0,1 0,-1 0,1 0,-1-1,0 0,0-1,2 0,16-9,0 0,-2-2,1 0,-2-2,18-15,143-142,-144 138,-38 36,1-1,0 1,0-1,-1 1,1-1,-1 1,1-1,0 1,-1 0,1-1,-1 1,1 0,-1-1,0 1,1 0,-1 0,0-1,1 1,-1 0,0 0,0 0,0-1,0 1,0 0,0 0,0 0,0 0,0-1,0 1,0 0,0 0,-1 0,1-1,0 1,-1 0,1 0,0-1,-1 1,1 0,-1 0,1-1,-37 141,9-35,3 2,-7 92,4 80,28-251,2 0,0 0,2 0,1 0,1-1,2 0,1 0,6 12,25 23,-145-170,-193-101,283 198,12 9,0 0,1 0,-1 0,1 0,-1 0,1 0,0-1,-1 1,1-1,0 0,0 1,0-1,0 0,0 0,1 0,-1-1,1 1,-1 0,1-1,0 1,-1-1,2 1,-1-1,0 1,0-1,1 0,-1 1,1-1,0 0,0 1,0-1,0 0,0 0,1 1,-1-1,1 0,0 1,-1-1,1 1,1-2,12-9,1 1,0 0,1 1,0 1,1 1,0 0,5-1,24-14,70-39,2 5,65-19,-159 68</inkml:trace>
  <inkml:trace contextRef="#ctx0" brushRef="#br0" timeOffset="24971.637">2456 2230,'0'20,"1"0,1 0,0 0,2 0,0 0,1 0,2-1,0 0,0 0,2-1,3 6,-9-20,0-1,0 1,0-1,1 0,-1 0,1 0,-1 0,1 0,0-1,0 0,0 0,1 0,-1 0,0 0,1-1,-1 0,1 0,0 0,-1-1,1 0,0 1,-1-2,1 1,0 0,-1-1,1 0,-1 0,1 0,-1-1,1 1,-1-1,0 0,0-1,0 1,0-1,0 1,-1-1,1 0,1-3,34-24,-1-2,-2-2,-1-1,-2-2,-1-1,-2-2,-2-1,2-7,-24 37,0 0,-1 0,0 0,-1-1,0 0,0 0,-2 0,1 0,-2 0,1-12</inkml:trace>
  <inkml:trace contextRef="#ctx0" brushRef="#br0" timeOffset="25171.736">3245 2089,'0'38,"0"18,0 4,0-9</inkml:trace>
  <inkml:trace contextRef="#ctx0" brushRef="#br0" timeOffset="25320.999">3133 1778</inkml:trace>
  <inkml:trace contextRef="#ctx0" brushRef="#br0" timeOffset="25657.745">3556 1496,'30'581,"-31"-258,1-321,0 0,0 0,0 0,1 0,-1 0,0 0,1 0,0 0,-1 0,1 0,0 0,0 0,0-1,0 1,0 0,0 0,1-1,-1 1,0-1,1 0,0 1,-1-1,1 0,0 0,-1 0,3 1,7-1</inkml:trace>
  <inkml:trace contextRef="#ctx0" brushRef="#br0" timeOffset="26020.637">3951 2089,'5'33,"1"21,5 2,1-5,-3-11</inkml:trace>
  <inkml:trace contextRef="#ctx0" brushRef="#br0" timeOffset="26191.687">4008 1693,'0'0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1,'20'0,"10"0,6 0,0 0,1 5,-3 1,-2 0,-1-1,-1-2,-2-1,1-1,-2 0,-4-6,-1-1,0-1,1 2,-3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1,'33'4,"17"-2,3-2,-1-1,-6-1,-5 1,-5 0,-4 0,-7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57,'-2'10,"1"1,-1-1,-1-1,0 1,0 0,-1-1,0 1,-1-1,0 0,-5 6,-21 45,-73 194,100-248,1-1,0 1,1 0,-1 0,1 0,0 0,0 0,1 1,0-1,0 0,1 1,-1-1,2 1,-1-1,0 0,1 1,0-1,1 0,0 1,0-1,0 0,0 0,1 0,0-1,0 1,1-1,0 0,0 1,0-2,0 1,1 0,0-1,-1 0,2 0,-1 0,0-1,1 0,1 1,5 0,1-1,-1 0,1-1,0 0,0-1,0 0,0-1,0 0,0-2,0 1,-1-1,1-1,0 0,-1-1,0-1,0 1,0-2,9-5,16-43,-33 33</inkml:trace>
  <inkml:trace contextRef="#ctx0" brushRef="#br0" timeOffset="468.357">1 114,'1'-5,"1"1,0 0,1 0,-1 0,1 0,0 0,0 1,0-1,0 1,1 0,0 0,-1 0,1 0,0 0,0 1,4-2,-6 3,9-6,-1 0,1 1,1 1,-1 0,1 0,-1 1,1 1,0 0,1 0,-1 1,0 1,1 0,-1 1,1 0,-1 1,1 0,-1 1,0 1,0 0,0 0,0 1,0 1,-1 0,0 0,6 4,44 32,-46-30,-1-1,2 0,-1 0,1-2,1 0,0-1,0 0,0-2,1 0,8 1,-18-5,0 0,1-1,-1 0,0 0,0-1,0 0,0 0,0-1,0 0,0 0,0-1,-1 0,1 0,-1-1,4-3,7-4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4 224,'0'-1,"0"1,-1 0,1-1,0 1,-1-1,1 1,0-1,0 1,-1-1,1 1,0-1,0 0,0 1,0-1,0 1,0-1,0 1,0-1,0 0,0 1,0-1,0 1,0-1,0 1,0-1,1 1,-1-1,0 1,0-1,1 1,-1-1,0 1,1-1,-1 1,0-1,1 1,-1 0,1-1,-1 1,1 0,-1-1,1 1,-1 0,1 0,-1-1,1 1,-1 0,1 0,-1 0,1 0,0 0,-1 0,1 0,-1 0,1 0,-1 0,1 0,-1 0,1 0,40-5,-40 5,337-1,-247 17,-123-50,-5 4,28 23,0 1,0-1,1-1,0 0,0 0,1 0,0-1,0 0,1 0,0-1,-2-4,4-9,5 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3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43,'-6'15,"1"1,0 0,1 0,1 0,0 0,1 1,1-1,1 1,0 0,1-1,1 1,1-1,0 0,1 0,0 0,2 0,0-1,3 6,-7-16,0 0,0-1,0 1,1-1,0 1,0-1,0 0,1 0,-1 0,1-1,0 1,0-1,0 0,1 0,-1 0,1 0,-1-1,1 0,0 0,0 0,0-1,0 0,0 1,0-2,1 1,-1-1,0 0,0 0,1 0,-1 0,0-1,0 0,0 0,0-1,5-1,2-5,-1 0,0 0,0-2,-1 1,0-1,-1 0,0-1,0 0,-1-1,1-2,45-55,-53 68,-1-1,1 1,0 0,0 0,0-1,-1 1,1 0,0 0,0 0,1 0,-1 0,0 1,0-1,0 0,0 0,1 1,-1-1,0 1,1-1,-1 1,1 0,-1-1,0 1,1 0,-1 0,1 0,-1 0,1 0,-1 0,0 0,1 1,-1-1,1 0,-1 1,0-1,1 1,-1 0,0-1,0 1,0 0,1 0,-1 0,0 0,0 0,0 0,0 0,0 0,-1 0,1 0,0 1,22 73,-22-66,0 0,1 0,0-1,1 1,0-1,0 1,0-1,1 0,1 0,-1 0,1-1,1 0,-1 0,1 0,0-1,1 0,0 0,0 0,0-1,2 1,-2-3,-1-1,1 0,0 0,0 0,0-1,0 0,0 0,0-1,0 0,0 0,1-1,-1 0,0 0,0-1,0 1,-1-2,1 1,0-1,-1 0,0 0,1-1,-1 1,-1-2,1 1,0 0,-1-1,0 0,0-1,-1 1,1-1,2-5,11-10,-1-1,0-1,-2 0,-1-1,-1-1,-1 0,-1-1,2-11,-4 6,-4 20,-2-1,1 1,-2-1,1 1,-2-1,1 0,-2 0,0 0,0 0,-1-5,-5-1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4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1 442,'250'20,"222"-12,-435-8,-46-2,0-1,0 0,0 0,0-1,1 0,-1 0,1-1,0 0,1-1,-3-1,-2-1,3 1,0 0,1 0,0-1,0 0,1-1,0 1,0-1,1-1,0 1,1-1,0 0,0 0,1-1,1 1,0-1,0 0,0-1,-9-192,12 194,0-24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1,'-39'43,"3"1,1 3,2 0,2 5,20-35,-137 266,92-214,43-59</inkml:trace>
  <inkml:trace contextRef="#ctx0" brushRef="#br0" timeOffset="248.692">1 57,'14'34,"10"10,1 4,0-3,2-3,0-5,1-3,0-8,-4-4,-2-5,0 0,2-4,0 1,3-2,0-3,0-3,2-3,-6-1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47 144,'-1'338,"-27"-166,10-88,19-111,26-116,-21 97,1 0,3 0,2 1,1 1,3 0,2 1,21-39,-27 62,-8 10,1 0,-1 1,2-1,-1 1,2 0,-1 1,1 0,0 0,0 0,1 1,0 0,1 0,0 1,0 0,0 1,0 0,1 0,0 1,0 0,0 1,1 0,-8 4,1 0,0 0,-1 1,1 0,-1-1,1 1,-1 0,0 1,0-1,0 1,0-1,0 1,-1 0,1 0,-1 0,1 0,-1 0,0 1,-1-1,1 1,0-1,-1 1,0 0,0 0,0-1,0 1,-1 0,1 4,12 29,-3-17</inkml:trace>
  <inkml:trace contextRef="#ctx0" brushRef="#br0" timeOffset="434.415">554 483,'-12'5,"1"1,-1 0,1 0,0 2,1-1,-1 1,2 1,-1-1,1 2,-4 4,9-10,0 1,-1-1,2 1,-1 0,0 0,1 0,0 0,0 0,1 1,-1 0,1-1,1 1,-1 0,1 0,0 0,0 0,0 0,1 0,0 0,0 0,1 0,0 0,0 0,0 0,1 0,0 0,0 0,0-1,1 1,-1-1,2 1,-1-1,2 2,0-2,0 0,0 0,0-1,1 1,0-1,0 0,0-1,1 1,-1-1,1 0,0-1,-1 0,1 0,0 0,0-1,0 0,1-1,-1 1,0-1,0-1,0 1,0-1,1 0,-1-1,6-2,7-1</inkml:trace>
  <inkml:trace contextRef="#ctx0" brushRef="#br0" timeOffset="969.252">752 793,'120'-105,"-110"94,1 0,1 2,0-1,0 2,1-1,0 2,1-1,5 0,-17 7,0 1,0 0,0 0,-1 0,1 0,0 0,0 1,0-1,0 0,0 1,0 0,0-1,0 1,-1 0,1 0,0 0,0 0,-1 0,1 0,-1 1,1-1,-1 0,0 1,1-1,-1 1,0 0,0-1,0 1,0 0,0-1,-1 1,34 31,-29-32,0 0,1-1,-1 1,0-1,0 0,0-1,0 1,0-1,0 0,0 0,0 0,0-1,0 0,0 0,-1 0,1 0,0-2,-1 2,0-1,0 1,0 0,0 1,0-1,1 0,-1 1,0 0,1 0,-1 1,1-1,-1 1,1 0,-1 0,1 0,-1 1,1-1,-1 1,0 0,1 1,-1-1,0 1,2 0,85 78,-75-72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8.8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490 318,'-2'2,"0"-1,0 1,0-1,1 1,-1 0,0-1,1 1,-1 0,1 0,0 0,0 0,0 0,0 1,0-1,0 0,0 0,1 1,-1-1,1 0,0 1,0-1,0 1,0-1,0 2,0 0,-9 226,-12-39,-9-1,-8-1,-9-3,-9 4,-122 331,168-496,2 0,0 1,2 0,0 1,2-1,0 15,4-38,0 1,1-1,-1 1,1-1,0 0,0 1,0-1,0 0,0 0,1 0,-1 0,1 0,0 0,0 0,0 0,1-1,-1 1,0-1,1 0,0 1,-1-1,1 0,0-1,0 1,0 0,1-1,-1 0,0 0,0 0,1 0,2 0,112 7,-108-8,409-21,889-69,389 74,-154-2,-1391 18,1088-65,-1117 56,-59 4,206-17,194-42,-397 40,-67 22,1-1,-1 1,0-1,0 0,0 1,0-1,0 0,-1 1,1-1,-1 1,1-1,-1 1,0-1,0 1,0-1,-1 1,1 0,-1-1,1 1,-1 0,1 0,-3-1,-1-5,-61-144,50 56,4-1,4 0,5-1,6-60,-1 36,-2-663,1 773,-1-1,-1 0,0 1,-1-1,0 1,-1 0,-1 0,0 0,0 0,-1 0,-1 1,0 0,0 0,-1 0,0 1,-1 0,-1 1,-7-8,-85-78,87 89,1 1,-1 0,0 1,0 1,0 1,0 0,0 0,-1 1,1 1,0 1,-1 0,1 0,-4 2,10-2,-228 26,-435-25,-117-30,-861 55,1489-18,-1954 70,1303-53,722-25,0 3,0 5,0 3,1 4,-19 9,101-24,0 1,1-1,0 1,-1 0,1 0,0 1,0-1,0 1,0 1,1-1,-1 0,1 1,0 0,0 0,-1 2,5-5,1 1,-1-1,1 1,-1-1,1 1,0-1,0 1,0-1,0 1,0-1,0 0,0 0,0 0,0 1,0-1,1 0,-1 0,0-1,1 1,-1 0,1 0,-1-1,1 1,-1-1,1 1,0-1,-1 1,1-1,0 0,-1 0,1 0,0 0,-1 0,1-1,0 1,-1 0,1-1,-1 1,1-1,-1 1,2-2,118-23,-95 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5.98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0 808,'328'-352,"-301"320,-2-1,-1-1,-1-1,-3-1,16-37,-36 125,8 209,3-165,-5 1,-4-1,-4 1,-8 28,-32 205,24-293,17-36,1-1,-1 0,0 1,1-1,-1 0,1 1,-1-1,0 0,1 0,-1 0,0 1,1-1,-1 0,0 0,1 0,-1 0,0 0,1 0,-1 0,0-1,1 1,-1 0,0 0,1 0,-1-1,0 1,1 0,-1-1,1 1,-1 0,1-1,-1 1,1-1,-1 1,1-1,-1 1,1-1,-1 0,1 1,0-1,-1 1,1-1,0 0,0 1,0-1,-1 0,1 1,0-1,0 0,0 1,0-1,0 0,0 1,0-1,0 0,1 0,-3-14,0 0,2-1,0 1,0-1,2 1,0 0,0 0,2 0,0 0,4-10,-7 20,129-374,-109 307,3 2,2 0,4 2,3 1,2 2,4 1,2 2,3 2,2 2,3 1,38-32,-86 88,0-1,1 0,-1 0,0 1,1-1,-1 1,1-1,-1 1,1 0,0-1,-1 1,1 0,0 0,0 0,0 0,0 1,0-1,0 0,0 1,0 0,0-1,0 1,0 0,0 0,1 0,-1 0,0 1,0-1,0 0,0 1,0 0,0-1,0 1,0 0,0 0,-1 0,1 0,0 0,0 0,-1 1,1-1,-1 1,1-1,-1 1,0 0,1 0,3 16,-2 1,0-1,-1 1,-1 0,-1 0,0 0,-2-1,0 1,-1 0,-1-1,0 0,-6 13,-4 17,-3 0,-1-2,-3 0,-1 0,-3-2,-1-1,-3-2,-32 38,51-65,-1-2,0 1,-1-2,-1 1,0-2,0 1,-1-2,0 0,0-1,-1 0,0-1,-2 0,-33-8,32-8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6.69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1 788,'64'-42,"-1"-3,-2-3,-2-2,-3-2,-2-3,-2-3,27-40,-65 77,0-1,-2 0,-1-1,-1 0,-1 0,0-1,-2 0,-1-1,-1 1,-1-6,-3 28,0-1,0 1,0 0,-1 0,1-1,-1 1,1 0,-1-1,0 1,0 0,0-1,0 1,-1 0,1-1,-1 1,1 0,-1-1,0 1,0 0,0 0,0 0,0 0,0 0,-1 0,1 0,-1 0,1 0,-1 1,0-1,0 1,1-1,-1 1,0 0,0-1,0 1,-1 0,1 0,0 1,0-1,-1 0,1 1,0-1,-1 1,1 0,0 0,-1 0,1 0,0 0,-1 1,1-1,0 0,-1 1,1 0,-11 6,1 0,0 1,1 1,-1 0,2 0,-1 1,1 0,1 1,0 0,0 1,1 0,1 0,0 1,1-1,0 2,-1 5,5-17,1 1,-1-1,1 1,0 0,0 0,0-1,0 1,1 0,-1 0,1 0,-1 0,1 0,0 0,0-1,1 1,-1 0,1 0,-1 0,1 0,0 0,0-1,0 1,0 0,1-1,-1 1,1-1,-1 1,1-1,0 0,0 0,0 1,0-1,0-1,1 1,-1 0,1-1,-1 1,3 0,11 4,0 0,1-2,0 0,0 0,0-2,0 0,0-1,0-1,0 0,0-2,6-1,26 1,46 11,-92-8,0 0,0 1,-1-1,1 0,0 1,-1 0,1 0,-1-1,0 1,0 1,0-1,0 0,0 0,0 1,0-1,-1 1,1-1,-1 1,0 0,0 0,0 0,0 0,0-1,-1 1,1 0,-1 0,0 0,0 0,0 3,-42 161,47-150,3-5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6.96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70 63,'-10'17,"0"0,2 2,0-1,1 1,0 0,2 0,1 1,0-1,1 1,1 0,1 0,1 0,1 8,-1-25,1 0,-1 0,0 0,1-1,0 1,0 0,0-1,0 1,0 0,0-1,1 1,-1-1,1 0,0 1,-1-1,1 0,0 0,0 0,1-1,-1 1,0 0,0-1,1 1,-1-1,1 0,0 0,-1 0,1 0,0 0,-1-1,1 1,0-1,0 0,0 1,0-1,-1-1,1 1,0 0,0-1,-1 1,1-1,2-1,2-1,1 0,-1 0,-1-1,1 0,0 0,-1-1,0 0,0 0,-1-1,1 1,-1-1,0 0,-1-1,1 1,-1-1,-1 0,1 0,-1 0,0 0,-1 0,2-7,0-2,-1 0,0 0,-1 0,-1 0,-1-1,0 1,-1 0,-1-1,0 1,-1-2,2 14,0 0,1 0,-2 0,1 0,0 0,-1 0,1 0,-1 0,0 1,-1-1,1 1,-1-1,1 1,-1 0,0 0,0 0,0 0,-1 1,1-1,-1 1,1 0,-1 0,0 0,0 0,0 1,0 0,0-1,-3 1,-15-2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7.54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0,'22'221,"-16"315,-6-531,-1-4,0 0,1 1,-1-1,1 0,-1 0,1 1,-1-1,1 0,-1 1,1-1,0 1,0-1,0 0,0 1,0-1,0 1,0-1,1 0,-1 1,0-1,1 0,-1 1,1-1,-1 0,1 0,0 1,-1-1,1 0,0 0,0 0,0 0,0 0,0 0,0 0,0 0,0-1,1 1,-1 0,0 0,0-1,1 1,-1-1,0 0,1 1,-1-1,0 0,1 1,-1-1,0 0,1 0,-1 0,1-1,-1 1,0 0,1 0,109-103,-59 48,-37 40,1 1,0 1,1 0,0 1,1 1,0 1,0 0,1 2,1 0,-1 1,10-2,-25 9,-1-1,0 0,0 1,1 0,-1 0,0 0,1 0,-1 0,0 1,0-1,1 1,-1 0,0 0,0 0,0 1,0-1,0 1,0-1,0 1,-1 0,1 0,0 0,-1 0,0 1,1-1,-1 1,0 0,0-1,-1 1,1 0,-1 0,1 0,-1 0,0 0,0 0,0 1,0-1,-1 0,0 0,1 1,-1-1,0 0,0 1,-1-1,1 0,-1 2,-2 9,-1 1,0-2,-1 1,-1 0,0-1,-1 0,0 0,-1-1,0 0,-1 0,0-1,-1 0,0-1,-1 0,-8 5,11-6,-116 78,118-84,-1 0,1 0,-1-1,1 0,-1 0,0-1,0 1,0-2,0 1,0-1,0 0,0 0,0-1,0 0,0 0,1 0,-1-1,0 0,1-1,-2 0,-33-36,29 17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14,'-13'-4,"-1"1,1 1,-1 0,0 0,0 2,0 0,0 0,1 1,-1 1,0 1,1-1,-1 2,1 0,0 1,0 0,0 1,1 0,0 1,0 1,0 0,-8 3,18-11,-1 1,1 0,-1-1,1 1,0 0,0 0,-1 0,1 1,0-1,0 0,0 1,0-1,0 1,1 0,-1 0,0 0,1 0,0 0,-1 0,1 0,0 0,0 0,0 1,0-1,0 0,1 1,-1-1,1 1,-1-1,1 1,0-1,0 1,0 1,6 6,0 0,0 0,1-1,1 0,-1 0,1 0,1-1,-1-1,2 1,-1-1,1-1,2 2,27 21,-33-26,-1 0,1 0,-1 1,0 0,0 0,-1 0,1 0,-1 1,0 0,0 0,0 0,-1 0,0 1,0-1,0 1,-1 0,0 0,0 0,0 0,-1 0,1 0,-2 0,1 1,-1-1,0 0,0 1,-1-1,1 0,-1 0,-1 0,1 1,-1-1,0-1,-1 1,0 1,-12 9,0-1,-1 0,-1-1,0-1,-1 0,-1-2,1 0,-2-1,0-1,-8 2,21-7,-1 0,1-1,-1 0,0 0,0-1,0 0,0-1,0 0,0 0,0 0,0-1,-1-1,9 1,-1-1,1 0,0 0,0 0,-1 0,1 0,0 0,0 1,0-1,0 0,0 0,0 0,0 0,0 0,0 0,1 0,-1 0,0 1,1-1,-1 0,0 0,1 0,-1 0,1 1,-1-1,1 0,0 1,-1-1,1 0,0 1,-1-1,1 1,0-1,0 1,-1-1,1 1,0-1,0 1,0 0,1-2,16-14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3,'-6'15,"0"0,0 1,1-1,1 1,1 1,0-1,1 0,1 1,0-1,1 0,1 1,1-1,1 4,-2-16,1-1,-1 1,1 0,0 0,0-1,0 1,1-1,-1 0,1 0,0 0,0 0,0 0,0 0,0-1,1 0,-1 0,1 0,0 0,-1 0,1 0,0-1,0 0,0 0,0 0,0 0,0-1,0 0,0 0,1 0,0 0,126-22,-124 19,0 0,0-1,0 1,0-2,-1 1,0-1,1 0,-2 0,1 0,-1-1,1 0,-2 0,1-1,-1 1,0-1,0 0,-1 0,0 0,0-1,0 1,-1-1,0 1,-1-1,0 0,0 0,-1 0,0 1,0-1,0 0,-1 0,-1 0,-1-5,2 10,0-1,-1 1,1 0,-1-1,0 1,0 0,0 0,-1 1,1-1,-1 0,1 1,-1-1,0 1,0 0,0 0,0 0,0 0,-1 1,1-1,-1 1,-17-6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1 185,'1'-2,"0"0,1 0,-1 0,1 1,0-1,-1 0,1 1,0-1,0 1,0 0,0-1,0 1,0 0,0 0,1 1,-1-1,0 0,1 1,-1-1,0 1,1 0,-1 0,0 0,1 0,0 0,0 0,280-3,-282 4,-1-1,1 0,0 1,0-1,0 0,-1 0,1 0,0 1,0-1,0 0,0 0,-1 0,1 0,0 0,0 0,0-1,0 1,0 0,-1 0,1-1,0 1,0 0,-1-1,1 1,0-1,0 1,-1-1,1 1,0-1,-1 1,1-1,-1 0,1 1,-1-1,1 0,-1 0,1 1,-1-1,0 0,0 0,1 0,-1 1,0-1,0 0,0 0,0 0,0 0,0 0,0 1,0-1,0 0,0 0,0 0,0 0,-1 1,1-1,0 0,-1 0,1 0,-1 1,1-1,-1 0,1 1,-1-1,1 0,-1 1,1-1,-1 1,0-1,0 0,-79-98,70 78,11 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53,'-12'167,"-52"90,64-256,0 0,0 0,1 0,-1 0,0-1,0 1,0 0,0 0,0 0,0 0,0 0,0 0,0-1,0 1,0 0,0 0,-1 0,1 0,0 0,-1-1,1 1,-1 0,1 0,-1-1,1 1,-1 0,1-1,-1 1,0 0,1-1,-1 1,0-1,1 1,-1-1,0 0,0 1,0-1,1 0,-1 1,0-1,0 0,0 0,0 0,0 0,0 0,1 0,-1 0,0 0,0 0,0 0,0 0,0 0,0-1,1 1,-1 0,0-1,0 1,1-1,-1 1,0-1,0 1,0-1,0-12,1 0,0 0,1 0,0 0,1 0,1 0,0 0,0 1,2-1,-1 1,7-10,70-145,9 45,-89 121,-1 0,0 0,1 0,-1 0,0 0,1 0,-1 0,1 1,0-1,-1 0,1 0,0 0,-1 1,1-1,0 0,0 1,-1-1,1 1,0-1,0 1,0-1,0 1,0 0,0-1,0 1,0 0,0 0,0 0,0-1,0 1,0 0,0 0,0 1,0-1,0 0,0 0,0 0,0 1,0-1,0 0,0 1,0-1,-1 1,1-1,0 1,0 0,0-1,-1 1,1 0,0-1,0 1,-1 0,1 0,-1 0,1 0,-1 0,1-1,-1 1,0 0,1 0,-1 0,0 0,0 0,0 0,5 104,-6-90,0 0,1-1,1 1,0 0,1 0,1 0,0-1,2 3,-4-15,0 0,-1 1,1-1,1 0,-1 0,0 0,0 0,1 0,-1 0,1-1,0 1,-1 0,1-1,0 1,0-1,0 0,0 1,0-1,0 0,0 0,1 0,-1-1,0 1,1-1,-1 1,0-1,1 0,-1 1,0-1,1-1,-1 1,1 0,-1 0,0-1,1 0,-1 1,0-1,0 0,0 0,1 0,-1 0,0 0,0-1,0 1,-1-1,1 1,0-1,0 0,-1 0,1 1,0-3,142-221,-133 207,-9 13,0 1,0 0,0 0,1 0,-1 0,1 1,0-1,0 1,0-1,1 1,-1 0,1 0,0 0,-1 1,1 0,1-1,-1 1,1 0,-3 4,1 0,-1-1,1 1,-1 0,0 0,1 0,-1 1,0-1,-1 1,1-1,0 1,-1-1,1 1,-1 0,0 0,0 0,0-1,0 1,0 0,-1 0,1 1,-1-1,0 0,0 0,0 0,-1 2,11 221,9-162,-10-48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7.89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38 1,'-8'119,"-11"386,33-363,-9-111,-1 0,-2 1,0-1,-2 1,-2-1,-1 1,-2 2,-22 56,43-138,-8 30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86,'266'-12,"-52"-7,-43-7,-70 3,-94 20,-8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0,'28'10,"20"2,11 0,0-2,0-3,-6-3,-1-2,-6-1,-5-1,-1 0,-1-1,-4 1,-2-1,-7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1,'13'1,"-29"0,-13 2,-115 29,2 6,-80 36,185-63,-43 23,79-33,0 0,0 0,1 0,-1 0,0 0,1 1,-1-1,1 0,-1 0,1 0,-1 1,1-1,0 0,-1 0,1 1,0-1,0 0,0 0,0 1,0-1,0 0,1 1,-1-1,0 0,1 0,-1 1,1-1,-1 0,1 0,-1 0,1 0,0 0,0 0,0 0,-1 0,1 0,0 0,0 0,0 0,0-1,1 1,47 32,-45-31,17 7,0-1,0 0,1-2,0-1,1 0,-1-2,5 0,26 4,37 14,-109 5,-277 142,285-160,-1 0,2 2,-1-1,1 1,1 1,0-1,0 2,1-1,1 1,0 1,6-11,0-1,1 1,0 0,-1 0,1 0,0 0,0 0,0 0,0 0,0 0,0 0,1 0,-1-1,1 1,-1 0,1 0,0 0,0 0,0-1,0 1,0 0,0-1,0 1,0-1,1 0,-1 1,1-1,-1 0,1 0,-1 1,1-1,0-1,-1 1,1 0,2 0,66 18,-46-18,0-1,0 0,0-2,-1-1,1-1,18-6,58-2,-76 12</inkml:trace>
  <inkml:trace contextRef="#ctx0" brushRef="#br0" timeOffset="555.21">923 256,'-15'46,"2"2,3-1,1 1,3 1,2-1,2 1,3 43,7-65,-8-26,1-1,-1 0,0 1,0-1,1 0,-1 0,0 1,0-1,1 0,-1 0,0 1,1-1,-1 0,0 0,1 0,-1 0,0 1,1-1,-1 0,0 0,1 0,-1 0,1 0,-1 0,0 0,1 0,-1 0,0 0,1 0,-1 0,1-1,-1 1,0 0,1 0,-1 0,0 0,1 0,-1-1,0 1,1 0,-1 0,0-1,0 1,1 0,-1-1,0 1,0 0,0 0,1-1,-1 1,0-1,0 1,0 0,0-1,0 1,0 0,1-1,-1 1,0 0,0-1,0 1,0-1,0 1,-1 0,1-1,0 1,0-1,73-256,-61 220,2 1,2 1,1 0,2 1,1 0,2 2,11-13,-31 43,-1 0,0-1,1 1,0 0,-1 0,1 1,0-1,0 0,0 0,0 1,0-1,0 1,0 0,1 0,-1 0,1 0,-1 0,0 0,1 1,-1-1,1 1,0-1,-1 1,1 0,-1 0,1 0,-1 1,1-1,-1 0,1 1,-1 0,1 0,-1 0,1 0,-1 0,0 0,0 0,1 1,-1-1,0 1,0-1,0 2,3 2,0 0,0 1,0-1,-1 1,0 0,-1 1,1-1,-1 1,0-1,-1 1,1 0,0 4,1 11</inkml:trace>
  <inkml:trace contextRef="#ctx0" brushRef="#br0" timeOffset="878.903">1487 538,'-5'28,"-1"15,0 5,1-6</inkml:trace>
  <inkml:trace contextRef="#ctx0" brushRef="#br0" timeOffset="1049.657">1572 312,'0'0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0 267,'11'-8,"0"1,0 0,0 1,1 1,-1 0,1 0,1 1,-1 1,1 0,-1 0,1 2,0-1,0 2,-1-1,6 2,154 26,-97-10,-100-27,1-2,0-1,1-1,0-1,1 0,1-2,1-1,-5-5,21 19,0-1,1 1,0-1,0 1,0-1,0 0,1 0,0 0,0 0,0 0,0-1,1 1,0-1,0 1,1-1,-1 1,1-1,0 0,5-12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9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1,'11'138,"-19"-73,-3-1,-3 0,-3 0,-7 13,-1 1,-3-2,-3-1,-7 6,65-160,142-288,-29 77,-140 288,0 1,0 0,1-1,-1 1,1 0,-1 0,1-1,0 1,-1 0,1 0,0 0,0 0,0 0,0 0,0 0,0 0,0 0,0 1,0-1,0 0,1 1,-1-1,0 0,0 1,1 0,-1-1,0 1,1 0,-1 0,0-1,1 1,-1 0,0 0,1 1,-1-1,0 0,1 0,-1 1,0-1,0 1,1-1,-1 1,0-1,0 1,0 0,0-1,1 1,-1 0,0 0,0 0,-1 0,1 0,10 17,0 0,-2 1,0 0,-2 0,0 1,-1 0,-1 0,0 0,-2 1,-1-1,0 1,-1 5,0-9,24 153,-23-160,-2-3,0-1,0 1,1-1,0 1,0-1,1 0,0 0,0 1,0-1,1 0,-1-1,2 1,-1 0,1-1,-1 0,1 0,1 0,-1 0,1-1,0 0,3 3,-3-7,1-1,-1 0,0 0,0 0,1-1,-1 1,0-1,-1 0,1-1,0 1,0-1,-1 0,0 0,0-1,1 1,-2-1,1 0,0 0,-1 0,0 0,0-1,0 1,0-3,314-461,-316 467,-1-1,0 1,1 0,-1-1,0 1,1 0,-1 0,1-1,-1 1,1 0,0 0,0 0,-1 0,1-1,0 1,0 0,0 0,0 1,0-1,0 0,0 0,1 0,-1 1,0-1,0 1,1-1,-1 1,0-1,1 1,-1 0,0 0,1-1,-1 1,0 0,1 0,-1 0,0 1,1-1,-1 0,0 0,1 1,-1-1,0 1,1-1,-1 1,0-1,0 1,0 0,1 1,4 11,0 0,-1 1,-1 0,0 1,-1-1,-1 0,0 1,-1 0,-1-1,0 4,9 76,-1-37,-2 0,-3 0,-4 46,1-66,11 47,-5-60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61 242,'-27'223,"26"176,-3-374,-9-31,9-12,0 0,1 0,1 0,1-1,0 1,1 0,2-12,-1-14,-1 40,-1-46,3 0,1-1,3 1,1 1,11-33,-9 47,2 0,2 1,1 1,2 0,0 0,3 2,0 0,10-8,-28 36,1 0,0 0,0 1,0-1,0 1,0-1,0 1,1 0,-1 0,1 0,-1 0,1 0,0 1,0-1,0 1,0 0,0-1,0 1,0 1,0-1,0 0,1 1,-1 0,0 0,0 0,1 0,-1 0,0 1,0-1,0 1,0 0,1 0,-1 0,0 0,0 0,-1 1,1 0,0-1,0 1,-1 0,6 10,-1 1,-1-1,0 1,-1 0,0 0,-1 1,-1-1,2 14,5 12,-4-15</inkml:trace>
  <inkml:trace contextRef="#ctx0" brushRef="#br0" timeOffset="376.724">597 609,'-9'2,"-1"1,1 0,0 0,0 1,0 0,0 1,1 0,0 0,0 1,0 0,0 0,1 1,0 0,1 0,-1 0,1 1,1 0,0 1,0-1,0 1,1 0,0 0,1 0,0 0,1 1,2-6,0 0,1 0,-1-1,1 1,0 0,0-1,1 1,-1-1,1 1,0-1,0 0,0 0,0 0,0 0,1 0,-1 0,1 0,0-1,0 0,0 1,0-1,0 0,0 0,1-1,-1 1,1-1,-1 1,1-1,-1 0,5 0,3 1,-1 1,1-2,0 0,0 0,0-1,0 0,0-1,0 0,0 0,2-2,28-16,-28 7</inkml:trace>
  <inkml:trace contextRef="#ctx0" brushRef="#br0" timeOffset="883.016">824 892,'17'-11,"-1"-1,0 0,-1-1,0 0,-1-2,9-10,10-10,-19 21,-10 9,0-1,0 1,1 1,0-1,0 1,0-1,1 2,-1-1,1 0,0 1,0 0,0 1,0-1,0 1,1 0,45 47,-48-43,-1 0,1 0,0-1,0 0,0 1,0-1,0-1,0 1,0-1,0 1,0-1,1 0,-1 0,0-1,0 0,0 1,0-1,0 0,0-1,0 1,-1-1,1 0,0 0,-1 0,3-2,-2 2,1-1,0 1,0 0,-1 0,1 0,1 1,-1-1,0 1,0 1,0-1,1 1,-1 0,0 0,0 0,1 1,-1-1,0 2,94 39,-74-38,-2-1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0 311,'2'-2,"-1"0,0 0,1 1,0-1,-1 0,1 1,0-1,0 1,0-1,0 1,0 0,0 0,0 0,0 0,0 0,1 1,-1-1,0 1,1-1,-1 1,0 0,1 0,-1 0,0 0,1 0,0 0,252-4,-185-9,-61 9,1 2,0-1,-1 1,1 1,0 0,0 0,0 1,0 0,0 1,0 0,3 1,0 4,-7 0</inkml:trace>
  <inkml:trace contextRef="#ctx0" brushRef="#br0" timeOffset="270.693">0 453,'2'4,"1"-1,-1 1,1 0,0-1,0 0,0 0,0 0,0 0,1 0,-1-1,1 1,0-1,0 0,0 0,0 0,0-1,0 1,0-1,1 0,-1 0,0-1,1 1,1-1,108-8,-91 4,236-39,-104 5,-137 31</inkml:trace>
  <inkml:trace contextRef="#ctx0" brushRef="#br0" timeOffset="668.826">338 1,'2'8,"-1"0,1 0,0 0,0 0,1 0,0 0,1-1,0 1,0-1,0 0,1 0,0 0,1-1,-1 0,1 0,0 0,1-1,-1 0,1 0,0 0,0-1,1 0,-1-1,1 0,0 0,0 0,0-1,0 0,7 0,25 8,-20-7,0 1,0 2,-1 0,1 0,-2 2,1 1,-1 0,12 9,-27-16,0 1,0 0,-1 0,1 0,-1 0,1 1,-1-1,0 1,0-1,0 1,-1 0,0-1,1 1,-1 0,-1 0,1 0,0 0,-1 0,0 0,0 0,0 0,0 1,-1-1,0 0,0-1,0 1,0 0,0 0,-1 0,-1 2,-2 6,-2 0,1-1,-1 0,-1 0,0 0,-1-1,0 0,-9 7,-110 107,30-8,85-94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1 195,'283'-29,"-124"30,-283-73,52 9,70 39,10 17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424 199,'-82'98,"70"-85,1 0,0 0,1 1,0 1,1 0,1 0,0 1,1-1,1 2,1-1,0 1,1 0,0 0,2 0,0 0,1 0,1 0,0 1,2 5,0-18,0-1,1 0,-1 0,1 1,0-1,0-1,0 1,1 0,-1-1,1 0,0 0,0 0,0 0,0-1,1 1,-1-1,1 0,-1 0,1-1,0 0,-1 1,1-1,0-1,0 1,0-1,0 0,0 0,0 0,0-1,0 0,-1 0,2 0,19 0</inkml:trace>
  <inkml:trace contextRef="#ctx0" brushRef="#br0" timeOffset="416.459">0 143,'9'-12,"-1"0,1 0,1 1,0 0,1 1,0 0,0 1,1 0,0 1,1 0,1 1,-10 3,1 1,0 1,1-1,-1 1,1 0,-1 0,1 0,-1 1,1 0,0 0,0 1,-1-1,1 1,0 1,0-1,0 1,-1 0,1 0,0 0,-1 1,1 0,-1 0,0 0,0 1,1 0,-2 0,1 0,0 1,-1-1,1 1,-1 0,0 1,0-1,1 3,30 42,-26-35,0 0,1 0,0-1,1 0,1-1,0-1,0 0,1 0,1-1,0-1,4 2,-7-5,0-1,0 0,1-1,0 0,0-1,0 0,0-1,1-1,-1 0,0 0,1-1,-1-1,0 0,1 0,-1-2,0 1,10-5,-3 2</inkml:trace>
  <inkml:trace contextRef="#ctx0" brushRef="#br0" timeOffset="1316.133">1017 284,'29'0,"14"0,5 0,-2 0,-3 0,-4 0,-4 0,-4 0,-1 0,-2 0,0 5,-1 1,1 0,-6-1</inkml:trace>
  <inkml:trace contextRef="#ctx0" brushRef="#br0" timeOffset="1568.098">1017 594,'34'5,"15"1,5 1,-3-2,1-2,-5-1,-5 0,-5-2,-4 0,-3 0,-6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8.2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1 275,'23'2,"1"-1,0-1,0-1,-1-1,1-1,-1-1,0-2,0 0,0-1,-1-1,0-2,-1 0,6-4,-19 9,-1 0,0 0,0-1,-1 0,1 0,-1-1,-1 1,1-1,-1-1,-1 1,1-1,1-4,-4 9,-1 0,0-1,0 1,1-1,-2 1,1-1,0 1,-1-1,0 0,0 1,0-1,0 0,0 1,-1-1,0 0,0 1,0-1,0 1,0-1,-1 1,1 0,-1 0,0-1,0 1,0 0,0 1,-1-1,1 0,-1 1,-1-2,0 2,1 0,0 0,-1 1,1-1,-1 1,1 0,-1 0,0 0,0 0,1 1,-1-1,0 1,0 0,0 0,1 1,-1-1,0 1,0 0,1 0,-1 0,1 0,-1 1,1-1,-1 1,1 0,-1 0,-83 61,77-55,0 1,1 0,0 1,0 0,1 0,0 1,1 0,0 0,1 1,0-1,1 1,0 1,1-1,1 1,0 0,0 0,1 0,1 0,0 0,1 0,1 0,0 0,1 6,1-12,0 0,0-1,1 1,0-1,1 0,-1 0,1 0,0-1,0 1,1-1,0 0,0-1,0 0,0 0,1 0,-1 0,1-1,0 0,2 0,16 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1 147,'283'1,"-171"19,-111-20,-1 1,1-1,0 0,0 1,-1-1,1 0,0 0,0 0,0 1,-1-1,1 0,0 0,0 0,0 0,0 0,-1-1,1 1,0 0,0 0,0 0,-1-1,1 1,0 0,0-1,-1 1,1-1,0 1,-1-1,1 1,0-1,-1 1,1-1,-1 0,1 1,-1-1,1 0,-1 1,0-1,1 0,-1 0,0 1,1-1,-1 0,0 0,0 0,0 1,0-1,0 0,0 0,0 0,0 0,0 1,0-1,0 0,-1 0,1 0,0 1,0-1,-1 0,1 0,-32-41,-67-40,79 65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7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239 486,'-38'150,"7"-54,-5-1,-4-2,-18 25,23-53,39-104,171-321,-51 150,-86 169,-26 72,-11 42,-2-55,0 0,1 0,1 0,1 0,1-1,0 1,1-1,1 1,4 6,-8-21,0 0,1 0,-1 0,1 0,0 0,0 0,0-1,0 1,1-1,-1 1,1-1,-1 0,1 0,0 0,0 0,0-1,0 1,0-1,0 1,0-1,1 0,-1-1,0 1,1 0,-1-1,0 0,1 0,-1 0,1 0,-1 0,0-1,1 0,-1 1,0-1,1-1,-1 1,0 0,0-1,0 1,0-1,0 0,-1 0,1 0,0 0,-1-1,0 1,2-3,66-98,84-130,-150 228,-4 4,0-1,0 1,1 0,-1-1,1 1,-1 0,1-1,-1 1,1 0,0 0,0 0,-1-1,1 1,0 0,0 0,0 0,0 0,0 1,1-1,-1 0,0 0,0 1,0-1,1 0,-1 1,0-1,1 1,-1 0,0-1,1 1,-1 0,1 0,-1 0,1 0,-1 0,0 0,1 0,-1 1,0-1,1 0,-1 1,0-1,1 1,-1 0,0-1,0 1,1 0,-1 0,0 0,0 0,0 0,0 0,0 0,0 0,6 145,-10-93,2 254,1-283</inkml:trace>
  <inkml:trace contextRef="#ctx0" brushRef="#br0" timeOffset="578.722">1283 627,'-18'7,"0"1,1 0,0 1,0 0,1 2,0 0,1 1,0 0,1 1,0 1,2 0,-1 1,1 0,1 1,1 0,1 1,-1 2,9-14,0-1,0 1,0 0,1 0,0 0,0-1,0 1,1 0,0 0,-1-1,2 1,-1 0,1-1,-1 1,1-1,0 1,1-1,-1 0,1 0,0 0,0 0,0-1,0 1,1-1,-1 0,1 0,0 0,0 0,0-1,0 1,0-1,1 0,-1-1,1 1,0-1,-1 0,1 0,0 0,-1 0,1-1,0 0,0 0,0 0,-1-1,1 0,0 0,0 0,-1 0,1-1,-1 1,1-1,-1 0,1-1,12-9,-2 0,0-1,0 0,-1-1,-1-1,10-12,15-17,86-89,-123 131,1 0,-1 1,1-1,-1 0,1 1,0-1,0 1,-1 0,1 0,0-1,0 1,0 0,1 1,-1-1,0 0,0 1,0-1,0 1,1-1,-1 1,0 0,0 0,1 0,-1 1,0-1,0 0,1 1,-1-1,0 1,0 0,0 0,0 0,0 0,0 0,0 0,0 0,0 1,-1-1,1 1,0 0,-1-1,1 2,3 9,-1 1,0 0,-1-1,0 2,-1-1,-1 0,0 0,-1 1,0-1,-2 11,1 1,-20 390,17-385,3-6,-1-1,-1 0,-2 0,0-1,-1 1,-1-1,-1 0,-1-1,-1 0,-1 0,-1-1,-5 5,15-22,0 0,0-1,0 1,0-1,-1 0,1 1,-1-1,0 0,0-1,1 1,-1 0,0-1,0 0,-1 1,1-1,0-1,0 1,-1 0,1-1,0 1,-1-1,1 0,0 0,-1-1,1 1,0-1,-1 1,1-1,0 0,0 0,0-1,0 1,0-1,0 1,0-1,0 0,1 0,-1 0,1 0,-1-1,1 1,0-1,-1 0,-6-13,1 0,0-1,2 1,0-1,0-1,2 1,0-1,1 0,0-12,1 20,-1-14,1 1,0-1,2 0,1 1,0-1,5-20,1 13</inkml:trace>
  <inkml:trace contextRef="#ctx0" brushRef="#br0" timeOffset="1032.94">1086 345,'85'-48,"-60"43,1 2,-1 0,1 1,0 2,0 0,9 3,87-3,-121 1,1-1,-1 0,0 0,1 0,-1 0,0 0,1-1,-1 1,0 0,1-1,-1 1,0-1,1 1,-1-1,0 1,0-1,0 0,0 0,0 0,1 1,-2-1,1 0,0 0,0-1,0 1,0 0,-1 0,1 0,0 0,-1-1,1 1,-1 0,1-1,-1 1,0 0,0-1,0 1,1 0,-1-1,0 1,-1 0,1-1,0 1,0 0,-1-1,1 1,0 0,-1-1,1 1,-1 0,0 0,1 0,-2-1,-43-63,40 60,1 0,0 0,0 0,1-1,-1 0,1 1,0-1,1 0,0 0,0 0,0-1,0 1,1 0,0-1,0 1,1-1,0 1,0-1,1 1,-1-1,1 1,1 0,-1-1,2-2,4-10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107 122,'-21'107,"3"239,-17-150,35-195,0-1,1 1,-1-1,0 1,0-1,0 1,1-1,-1 1,0 0,0-1,0 1,0-1,0 1,0-1,0 1,0 0,-1-1,1 1,0-1,0 1,0-1,0 1,-1-1,1 1,0-1,-1 1,1-1,0 1,-1-1,1 0,0 1,-1-1,1 0,-1 1,1-1,-1 0,1 1,-1-1,1 0,-1 0,1 0,-1 1,1-1,-1 0,1 0,-1 0,0 0,1 0,-1 0,1 0,-1 0,1 0,-1 0,1 0,-1-1,0 1,1 0,-1 0,1 0,-1-1,1 1,-1 0,1-1,-1 1,-12-38,33-147,-11 130,3 0,2 0,2 2,3-1,2 2,2 1,15-21,-31 59,1 0,0 1,0 0,2 1,-1-1,1 2,1-1,0 1,6-3,-15 13,0 0,1 0,-1 0,0 0,0 1,0-1,0 1,0-1,0 1,0 0,0 0,0 0,0 0,0 0,-1 0,1 1,0-1,-1 0,1 1,-1-1,1 1,-1 0,0 0,0-1,1 1,-1 0,-1 0,1 0,0 0,0 0,-1 0,1 0,-1 0,0 0,1 1,-1-1,0 0,0 1,1 3,54 151,-49-137</inkml:trace>
  <inkml:trace contextRef="#ctx0" brushRef="#br0" timeOffset="418.9">531 630,'-4'-2,"-1"0,1 0,-1 1,1 0,-1 0,1 0,-1 1,1-1,-1 1,0 0,1 0,-1 1,0-1,1 1,-1 0,1 0,-1 1,1 0,0-1,-1 1,1 1,0-1,0 0,1 1,-1 0,0 0,1 0,0 1,0-1,0 1,0-1,0 1,1 0,-1 1,-1 0,1 1,0 0,0-1,0 1,1 0,0 1,0-1,0 0,1 1,0-1,0 0,1 1,0-1,0 1,0-1,1 1,0-1,0 1,1-1,-1 0,1 1,1-1,-1 0,3 3,-2-5,0 0,0 0,0-1,1 1,-1-1,1 0,0 1,0-2,0 1,1 0,-1-1,1 0,-1 0,1 0,0-1,-1 1,1-1,0 0,0-1,0 1,1-1,16 2</inkml:trace>
  <inkml:trace contextRef="#ctx0" brushRef="#br0" timeOffset="932.158">644 969,'158'-190,"-153"184,32-32,-36 37,0 1,0-1,0 1,0-1,0 1,0 0,0 0,1 0,-1 0,0-1,0 2,0-1,0 0,1 0,-1 0,0 0,0 1,0-1,0 0,0 1,0-1,0 1,0-1,0 1,0 0,0-1,0 1,0 0,0 0,0 0,-1 0,1 0,0 0,-1 0,1 0,-1 0,1 0,-1 0,1 0,-1 0,0 0,1 0,-1 0,5 10,-5-8,1-1,-1 1,1-1,0 0,0 1,0-1,0 0,0 0,1 0,-1 0,1 0,-1 0,1 0,0 0,0-1,0 1,0-1,0 1,0-1,0 0,0 1,0-1,1 0,-1-1,0 1,1 0,-1-1,1 1,-1-1,0 0,3 0,152-92,-154 92,0 0,-1 1,1-1,0 1,0 0,0-1,-1 1,1 1,0-1,-1 0,1 1,-1-1,0 1,1 0,-1 0,0 0,0 0,0 0,0 0,-1 0,1 1,0-1,-1 1,0-1,0 1,1 0,-1-1,0 3,29 36,-15-31</inkml:trace>
  <inkml:trace contextRef="#ctx0" brushRef="#br0" timeOffset="2233.526">1829 235,'-1'0,"0"-1,1 1,-1 0,0-1,0 1,0 0,0 0,0 0,0 0,1 0,-1 0,0 0,0 0,0 0,0 0,0 0,0 1,0-1,1 0,-1 1,0-1,0 0,0 1,1-1,-1 1,0-1,1 1,-1 0,0-1,1 1,-1 0,1-1,-1 1,1 0,-1 0,1 0,0-1,-1 2,-39 49,2 1,3 3,2 0,2 2,-9 27,-32 60,57-122,2-4</inkml:trace>
  <inkml:trace contextRef="#ctx0" brushRef="#br0" timeOffset="2503.649">1378 178,'32'56,"-18"-29,1-2,1 1,1-2,1 0,2-1,16 15,239 229,-225-206,-33-41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85 367,'138'-11,"176"-18,-143 11,-127 8,-26 4</inkml:trace>
  <inkml:trace contextRef="#ctx0" brushRef="#br0" timeOffset="281.002">1 593,'33'0,"16"0,10 0,-1 0,-6 0,-1 0,-5 0,-6-5,-4-1,-4 0,-3 1,-1 1,0 2,-1-4,0-1,1 1,-5 1</inkml:trace>
  <inkml:trace contextRef="#ctx0" brushRef="#br0" timeOffset="766.334">311 1,'38'36,"2"-2,2-2,1-1,1-2,1-2,43 18,-70-38,-2 1,1 0,-1 2,0-1,-1 2,0 0,-1 1,0 0,-1 1,9 13,-19-21,0 0,0 1,-1-1,0 1,0 0,-1 0,1-1,-1 1,-1 0,1 0,-1 0,0 0,0 0,-1 0,1 0,-1 0,-1 0,1 0,-1 0,0-1,-1 1,1-1,-1 0,0 1,-6 10,-1-1,0 0,-1-1,0 0,-1-1,-1 0,-8 7,-142 92,-14 6,140-84,25-18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5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0 251,'167'-11,"-134"4,0 2,0 1,0 1,0 2,32 3,-8 10,-57-14,1 1,-1-1,0 1,1-1,-1 1,0-1,0 1,0-1,0 1,-1 0,1-1,0 1,-1-1,1 1,-1 0,1-1,-1 1,0 0,1-1,-1 1,0 0,0 0,0 0,0-1,0 1,0 0,0 1,0-1,-1 0,1 0,0 0,0 0,-29-30,20 21,0 0,0-1,1 0,0 0,1-1,0 0,1-1,0 0,0-2,12-17,4 22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1,'20'0,"10"0,6 0,0 0,1 5,-3 1,-2 0,-1-1,-1-2,-2-1,1-1,-2 0,-4-6,-1-1,0-1,1 2,-3 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1,'33'4,"17"-2,3-2,-1-1,-6-1,-5 1,-5 0,-4 0,-7 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57,'-2'10,"1"1,-1-1,-1-1,0 1,0 0,-1-1,0 1,-1-1,0 0,-5 6,-21 45,-73 194,100-248,1-1,0 1,1 0,-1 0,1 0,0 0,0 0,1 1,0-1,0 0,1 1,-1-1,2 1,-1-1,0 0,1 1,0-1,1 0,0 1,0-1,0 0,0 0,1 0,0-1,0 1,1-1,0 0,0 1,0-2,0 1,1 0,0-1,-1 0,2 0,-1 0,0-1,1 0,1 1,5 0,1-1,-1 0,1-1,0 0,0-1,0 0,0-1,0 0,0-2,0 1,-1-1,1-1,0 0,-1-1,0-1,0 1,0-2,9-5,16-43,-33 33</inkml:trace>
  <inkml:trace contextRef="#ctx0" brushRef="#br0" timeOffset="468.357">1 114,'1'-5,"1"1,0 0,1 0,-1 0,1 0,0 0,0 1,0-1,0 1,1 0,0 0,-1 0,1 0,0 0,0 1,4-2,-6 3,9-6,-1 0,1 1,1 1,-1 0,1 0,-1 1,1 1,0 0,1 0,-1 1,0 1,1 0,-1 1,1 0,-1 1,1 0,-1 1,0 1,0 0,0 0,0 1,0 1,-1 0,0 0,6 4,44 32,-46-30,-1-1,2 0,-1 0,1-2,1 0,0-1,0 0,0-2,1 0,8 1,-18-5,0 0,1-1,-1 0,0 0,0-1,0 0,0 0,0-1,0 0,0 0,0-1,-1 0,1 0,-1-1,4-3,7-4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4 224,'0'-1,"0"1,-1 0,1-1,0 1,-1-1,1 1,0-1,0 1,-1-1,1 1,0-1,0 0,0 1,0-1,0 1,0-1,0 1,0-1,0 0,0 1,0-1,0 1,0-1,0 1,0-1,1 1,-1-1,0 1,0-1,1 1,-1-1,0 1,1-1,-1 1,0-1,1 1,-1 0,1-1,-1 1,1 0,-1-1,1 1,-1 0,1 0,-1-1,1 1,-1 0,1 0,-1 0,1 0,0 0,-1 0,1 0,-1 0,1 0,-1 0,1 0,-1 0,1 0,40-5,-40 5,337-1,-247 17,-123-50,-5 4,28 23,0 1,0-1,1-1,0 0,0 0,1 0,0-1,0 0,1 0,0-1,-2-4,4-9,5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3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43,'-6'15,"1"1,0 0,1 0,1 0,0 0,1 1,1-1,1 1,0 0,1-1,1 1,1-1,0 0,1 0,0 0,2 0,0-1,3 6,-7-16,0 0,0-1,0 1,1-1,0 1,0-1,0 0,1 0,-1 0,1-1,0 1,0-1,0 0,1 0,-1 0,1 0,-1-1,1 0,0 0,0 0,0-1,0 0,0 1,0-2,1 1,-1-1,0 0,0 0,1 0,-1 0,0-1,0 0,0 0,0-1,5-1,2-5,-1 0,0 0,0-2,-1 1,0-1,-1 0,0-1,0 0,-1-1,1-2,45-55,-53 68,-1-1,1 1,0 0,0 0,0-1,-1 1,1 0,0 0,0 0,1 0,-1 0,0 1,0-1,0 0,0 0,1 1,-1-1,0 1,1-1,-1 1,1 0,-1-1,0 1,1 0,-1 0,1 0,-1 0,1 0,-1 0,0 0,1 1,-1-1,1 0,-1 1,0-1,1 1,-1 0,0-1,0 1,0 0,1 0,-1 0,0 0,0 0,0 0,0 0,0 0,-1 0,1 0,0 1,22 73,-22-66,0 0,1 0,0-1,1 1,0-1,0 1,0-1,1 0,1 0,-1 0,1-1,1 0,-1 0,1 0,0-1,1 0,0 0,0 0,0-1,2 1,-2-3,-1-1,1 0,0 0,0 0,0-1,0 0,0 0,0-1,0 0,0 0,1-1,-1 0,0 0,0-1,0 1,-1-2,1 1,0-1,-1 0,0 0,1-1,-1 1,-1-2,1 1,0 0,-1-1,0 0,0-1,-1 1,1-1,2-5,11-10,-1-1,0-1,-2 0,-1-1,-1-1,-1 0,-1-1,2-11,-4 6,-4 20,-2-1,1 1,-2-1,1 1,-2-1,1 0,-2 0,0 0,0 0,-1-5,-5-1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1:58.7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0 445,'374'-383,"-340"354,-37 67,-3-24,3-9,0 0,1 0,-1 0,1 1,0 0,0-1,1 1,0 0,0-1,0 1,1 0,0 0,0 0,0 0,1 0,-1 0,2-1,-1 1,1 2,2-5,0-1,0-1,1 1,-1 0,0-1,1 0,-1 0,0-1,1 1,-1-1,1 0,-1 0,1 0,-1-1,1 1,-1-1,1 0,-1 0,0-1,0 1,0-1,0 0,0 0,0-1,0 1,1-2,-2 2,184-119,-76 57,-110 63,0 0,0 1,0 0,0-1,0 1,0 0,0-1,0 1,0 0,0 0,0 0,0 0,0 0,0 0,0 0,0 0,0 0,0 0,0 1,0-1,0 0,0 1,0-1,0 1,0-1,0 1,0-1,-1 1,1 0,0-1,0 1,-1 0,1 0,0-1,-1 1,1 0,-1 0,1 0,-1 0,1 0,-1 0,0 0,1 0,-1 0,0 0,0 0,0 0,0 1,-6 58,3-45,2-12,-1 0,1 1,0-1,0 1,0-1,1 1,-1-1,1 1,0-1,0 1,0-1,0 1,1-1,-1 1,1-1,0 1,0-1,0 0,1 1,-1-1,1 0,0 0,0 0,0 0,0 0,0 0,0-1,1 1,0-1,-1 0,1 1,0-1,0-1,0 1,0 0,0-1,1 1,-1-1,0 0,1 0,-1 0,1-1,2 1,14-5,-2-3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4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1 442,'250'20,"222"-12,-435-8,-46-2,0-1,0 0,0 0,0-1,1 0,-1 0,1-1,0 0,1-1,-3-1,-2-1,3 1,0 0,1 0,0-1,0 0,1-1,0 1,0-1,1-1,0 1,1-1,0 0,0 0,1-1,1 1,0-1,0 0,0-1,-9-192,12 194,0-24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1,'-39'43,"3"1,1 3,2 0,2 5,20-35,-137 266,92-214,43-59</inkml:trace>
  <inkml:trace contextRef="#ctx0" brushRef="#br0" timeOffset="248.692">1 57,'14'34,"10"10,1 4,0-3,2-3,0-5,1-3,0-8,-4-4,-2-5,0 0,2-4,0 1,3-2,0-3,0-3,2-3,-6-1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47 144,'-1'338,"-27"-166,10-88,19-111,26-116,-21 97,1 0,3 0,2 1,1 1,3 0,2 1,21-39,-27 62,-8 10,1 0,-1 1,2-1,-1 1,2 0,-1 1,1 0,0 0,0 0,1 1,0 0,1 0,0 1,0 0,0 1,0 0,1 0,0 1,0 0,0 1,1 0,-8 4,1 0,0 0,-1 1,1 0,-1-1,1 1,-1 0,0 1,0-1,0 1,0-1,0 1,-1 0,1 0,-1 0,1 0,-1 0,0 1,-1-1,1 1,0-1,-1 1,0 0,0 0,0-1,0 1,-1 0,1 4,12 29,-3-17</inkml:trace>
  <inkml:trace contextRef="#ctx0" brushRef="#br0" timeOffset="434.415">554 483,'-12'5,"1"1,-1 0,1 0,0 2,1-1,-1 1,2 1,-1-1,1 2,-4 4,9-10,0 1,-1-1,2 1,-1 0,0 0,1 0,0 0,0 0,1 1,-1 0,1-1,1 1,-1 0,1 0,0 0,0 0,0 0,1 0,0 0,0 0,1 0,0 0,0 0,0 0,1 0,0 0,0 0,0-1,1 1,-1-1,2 1,-1-1,2 2,0-2,0 0,0 0,0-1,1 1,0-1,0 0,0-1,1 1,-1-1,1 0,0-1,-1 0,1 0,0 0,0-1,0 0,1-1,-1 1,0-1,0-1,0 1,0-1,1 0,-1-1,6-2,7-1</inkml:trace>
  <inkml:trace contextRef="#ctx0" brushRef="#br0" timeOffset="969.252">752 793,'120'-105,"-110"94,1 0,1 2,0-1,0 2,1-1,0 2,1-1,5 0,-17 7,0 1,0 0,0 0,-1 0,1 0,0 0,0 1,0-1,0 0,0 1,0 0,0-1,0 1,-1 0,1 0,0 0,0 0,-1 0,1 0,-1 1,1-1,-1 0,0 1,1-1,-1 1,0 0,0-1,0 1,0 0,0-1,-1 1,34 31,-29-32,0 0,1-1,-1 1,0-1,0 0,0-1,0 1,0-1,0 0,0 0,0 0,0-1,0 0,0 0,-1 0,1 0,0-2,-1 2,0-1,0 1,0 0,0 1,0-1,1 0,-1 1,0 0,1 0,-1 1,1-1,-1 1,1 0,-1 0,1 0,-1 1,1-1,-1 1,0 0,1 1,-1-1,0 1,2 0,85 78,-75-72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8.8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490 318,'-2'2,"0"-1,0 1,0-1,1 1,-1 0,0-1,1 1,-1 0,1 0,0 0,0 0,0 0,0 1,0-1,0 0,0 0,1 1,-1-1,1 0,0 1,0-1,0 1,0-1,0 2,0 0,-9 226,-12-39,-9-1,-8-1,-9-3,-9 4,-122 331,168-496,2 0,0 1,2 0,0 1,2-1,0 15,4-38,0 1,1-1,-1 1,1-1,0 0,0 1,0-1,0 0,0 0,1 0,-1 0,1 0,0 0,0 0,0 0,1-1,-1 1,0-1,1 0,0 1,-1-1,1 0,0-1,0 1,0 0,1-1,-1 0,0 0,0 0,1 0,2 0,112 7,-108-8,409-21,889-69,389 74,-154-2,-1391 18,1088-65,-1117 56,-59 4,206-17,194-42,-397 40,-67 22,1-1,-1 1,0-1,0 0,0 1,0-1,0 0,-1 1,1-1,-1 1,1-1,-1 1,0-1,0 1,0-1,-1 1,1 0,-1-1,1 1,-1 0,1 0,-3-1,-1-5,-61-144,50 56,4-1,4 0,5-1,6-60,-1 36,-2-663,1 773,-1-1,-1 0,0 1,-1-1,0 1,-1 0,-1 0,0 0,0 0,-1 0,-1 1,0 0,0 0,-1 0,0 1,-1 0,-1 1,-7-8,-85-78,87 89,1 1,-1 0,0 1,0 1,0 1,0 0,0 0,-1 1,1 1,0 1,-1 0,1 0,-4 2,10-2,-228 26,-435-25,-117-30,-861 55,1489-18,-1954 70,1303-53,722-25,0 3,0 5,0 3,1 4,-19 9,101-24,0 1,1-1,0 1,-1 0,1 0,0 1,0-1,0 1,0 1,1-1,-1 0,1 1,0 0,0 0,-1 2,5-5,1 1,-1-1,1 1,-1-1,1 1,0-1,0 1,0-1,0 1,0-1,0 0,0 0,0 0,0 1,0-1,1 0,-1 0,0-1,1 1,-1 0,1 0,-1-1,1 1,-1-1,1 1,0-1,-1 1,1-1,0 0,-1 0,1 0,0 0,-1 0,1-1,0 1,-1 0,1-1,-1 1,1-1,-1 1,2-2,118-23,-95 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15,'-9'-15,"-4"36,3 19,2 0,1 0,3 1,1 0,2 0,1-1,3 1,1 0,4 13,-6-48,-1 1,1-1,0-1,1 1,0 0,-1 0,2-1,-1 0,1 0,-1 0,1 0,1 0,-1-1,1 1,0-1,0-1,0 1,0-1,0 1,1-1,0-1,0 1,-1-1,1 0,1-1,-1 1,0-1,0 0,0-1,1 0,-1 0,0 0,1 0,-1-1,0 0,0-1,0 1,0-1,0 0,0-1,3-1,22-16,-1-1,-1-2,-1-1,-1 0,-1-2,-2-2,0 0,7-13,-13 18,-13 17,-5 4,1 0,0 1,-1-1,1 0,0 1,0-1,0 1,0-1,0 1,0 0,0-1,0 1,1 0,-1 0,0 0,1 0,-1 0,1 0,-1 0,1 0,0 0,-1 1,1-1,0 1,0 0,-1-1,1 1,0 0,0 0,-1 0,1 0,0 0,0 0,-1 1,1-1,0 0,0 1,-1 0,1-1,0 1,37 58,-36-52,1-1,-1 1,1 0,1-1,-1 0,1 0,0 0,0-1,1 1,-1-1,1-1,0 1,1-1,-1 0,1 0,0-1,0 0,0 0,1 0,1-3,1 1,-1-1,1-1,0 0,-1 0,0-1,1 0,-1 0,0-1,0 0,0-1,0 0,-1-1,0 1,0-2,0 1,0-1,-1 0,0-1,0 1,-1-1,1-1,-2 1,1-1,-1 0,0-1,-1 1,4-9,47-152,-27 83,-6 74,-10 13</inkml:trace>
  <inkml:trace contextRef="#ctx0" brushRef="#br0" timeOffset="302.78">1072 298,'38'10,"-18"-3,0-1,0-1,1-1,0-1,-1-1,1 0,0-2,0 0,0-1,0-2,0 0,-13 1,-1-1,1-1,-1 1,1-1,-1-1,0 1,-1-1,1 0,-1-1,0 1,0-1,-1-1,1 1,-2-1,1 0,-1 0,0 0,0 0,-1-1,0 0,0 0,-1 1,0-2,0 1,-1 0,0 0,0 0,-1-1,0 1,-1 0,0 0,0-1,0 1,-1 0,-1 0,1 0,-1 0,-1 5,1 0,0 0,-1 0,0 0,1 0,-1 0,0 1,-1 0,1 0,0 0,-1 0,1 1,-1 0,1 0,-1 0,1 0,-1 1,0 0,1 0,-1 0,0 0,1 1,-1 0,0 0,1 0,-1 0,1 1,0 0,-1 0,1 0,0 0,0 1,0-1,1 1,-1 0,1 0,-3 3,-3 6,-1 0,2 1,0 0,1 1,0 0,1 0,0 0,1 1,1 0,0 0,1 0,1 0,0 1,1-1,1 0,1 1,0-1,0 1,2-1,0 0,1 0,0 0,1-1,1 3,-1-9,0 0,0 0,1 0,0-1,0 0,0 0,1 0,0-1,1 0,-1-1,1 1,0-2,0 1,1-1,-1 0,1-1,0 1,0-2,0 0,1 0,-1 0,0-1,1-1,-1 1,4-2,12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168 517,'-1'2,"-18"19,2 0,0 2,1 0,2 0,0 2,2 0,0 0,2 1,1 0,1 1,1 0,2 1,-1 7,5-30,1 0,0 0,0-1,0 1,1 0,0 0,0 0,0-1,0 1,1 0,-1-1,1 1,0-1,1 0,-1 0,1 0,0 0,0 0,0 0,0-1,1 1,0-1,-1 0,1 0,0-1,0 1,1-1,-1 0,0 0,1 0,0 0,-1-1,1 0,0 0,-1 0,1-1,0 1,0-1,0 0,0 0,-1-1,1 0,4-1,-1 0,-1-2,0 1,0-1,0 0,0-1,0 1,-1-1,0-1,0 1,0-1,-1 0,0 0,0-1,-1 0,1 1,-1-1,-1-1,0 1,0-1,2-6,2-9,0 0,-2-1,-1 1,-1-1,-1 0,0-10,-1 24,0 0,-1-1,0 1,-1 0,0 0,0 0,-1 0,-1 0,0 0,0 0,0 1,-1-1,-1 1,0 0,0 0,-1 1,0-1,0 1,-1 1,0-1,0 1,-1 0,-2-1,10 8,-1-1,1 1,-1-1,1 1,-1-1,1 1,-1-1,0 1,1 0,-1-1,1 1,-1 0,0 0,1-1,-1 1,0 0,1 0,-1 0,0 0,1 0,-1 0,0 0,1 0,-1 0,0 0,0 0,1 0,-1 1,1-1,-1 0,0 1,1-1,-1 0,0 1,1-1,-1 0,1 1,-1-1,1 1,-1-1,1 1,0-1,-1 1,1 0,-1-1,1 1,0-1,0 1,-1 0,18 31,-14-29,1 0,0-1,0 1,0-1,0 0,0 0,1-1,-1 1,0-1,1 0,-1 0,1 0,-1-1,1 0,0 0,-1 0,1 0,-1-1,1 1,-1-1,1-1,-1 1,1 0,-1-1,100-55,-78 34,-1-1,-1-2,-1 0,-2-2,0 0,-2-1,-1-1,-2-1,-1 0,-1-2,3-13,-7 24,25-63,-35 85,0-1,1 0,-1 1,0-1,0 1,1-1,-1 1,0-1,1 1,-1-1,0 1,1-1,-1 1,1-1,-1 1,1 0,-1-1,1 1,-1 0,1-1,-1 1,1 0,0 0,-1-1,1 1,-1 0,1 0,0 0,-1 0,1 0,0 0,-1 0,1 0,-1 0,1 0,0 0,-1 1,1-1,-1 0,1 0,0 1,-1-1,1 0,-1 0,1 1,-1-1,1 1,-1-1,0 1,1-1,-1 0,1 1,-1-1,0 1,1 0,-1-1,0 1,0-1,1 1,-1-1,0 2,15 39,74 478,20 39,-103-518,2-8,-1 1,-2 0,-1 0,-1 0,-2 0,-2 0,-1 0,-1 1,-2-1,-1-1,-1 1,-2-1,-2-1,-11 24,18-48,0-1,-1 0,0 0,0 0,0 0,-1-1,0 0,0 0,0-1,0 0,-1 0,-1 1,5-4,1 0,-1 0,1 0,-1 0,0 0,0 0,0-1,1 1,-1-1,0 0,0 0,0 0,0 0,0-1,1 1,-1-1,0 0,0 1,1-1,-1 0,0-1,1 1,-1 0,1-1,0 0,-1 1,1-1,0 0,0 0,0 0,0 0,0-1,0 0,-6-12,0-1,1 0,1-1,0 0,2 1,0-2,0 1,2 0,0-1,1 1,1-1,1-9,3-55,4 1,3 0,4 0,13-35,-19 83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0,'-22'342,"19"-311,1 0,2 0,1 1,1-1,2-1,1 1,4 8,-9-36,1 0,0 0,1-1,-1 1,0-1,1 1,-1-1,1 1,0-1,0 0,0 0,0 0,0 0,0 0,0 0,1 0,-1-1,1 1,-1-1,1 0,0 0,-1 0,1 0,0 0,0-1,0 1,0-1,0 0,-1 1,1-2,3 1,96-20,-85 15,-10 3,1-2,0 0,0 1,0 0,0 1,0-1,1 2,-1-1,1 1,-1 0,1 1,0 0,-1 0,1 1,-1 0,1 0,-1 1,1 1,-1-1,0 1,0 0,0 1,-1 0,1 0,-1 1,0 0,0 0,2 3,-5-3,-1 0,0 1,1-1,-2 1,1 0,-1 0,0 0,0 0,-1 0,1 0,-1 0,-1 1,1-1,-1 1,0-1,-1 0,0 1,0-1,0 0,0 0,-1 0,0 0,-1 0,1 0,-1 0,0-1,0 1,-1-1,0 0,0 0,0 0,0-1,-1 1,0-1,0 0,0 0,0-1,-1 0,-1 1,-6 5,0-1,0 0,-1-1,0 0,-1-1,1-1,-1 0,0-1,-1-1,1 0,-1-1,1 0,-1-2,1 0,-1-1,1 0,-1-1,1-1,-1 0,1-1,0-1,1 0,-1-1,1-1,0 0,1-1,-6-4,-17-44,32 36</inkml:trace>
  <inkml:trace contextRef="#ctx0" brushRef="#br0" timeOffset="329.827">709 650,'34'9,"-4"0,1-1,0-2,0-1,0-1,1-2,-1-1,21-2,-43 0,0-1,0-1,0 1,0-2,-1 1,1-1,-1 0,0-1,0 0,-1 0,1-1,-1 1,0-2,-1 1,1-1,-1 0,-1 0,1-1,-1 0,0 0,-1 0,0 0,-1-1,1 0,-1 1,-1-1,0 0,0-1,-1 1,0 0,-1-8,1 15,-1 0,-1-1,1 1,0 0,0 0,-1-1,1 1,-1 0,0 0,0-1,0 1,0 0,0 0,0 0,0 0,-1 0,1 1,-1-1,0 0,1 1,-1-1,0 1,0-1,0 1,0 0,0 0,0 0,0 0,0 0,0 0,-1 1,1-1,0 1,0-1,-1 1,1 0,-3 0,-1 0,-1 1,0 0,0 0,0 1,1 0,-1 0,1 0,-1 1,1 0,0 0,0 1,-2 1,-3 5,0 0,1 1,0 1,0-1,2 2,-1-1,2 1,0 0,0 1,1-1,1 2,0-1,1 0,0 1,1 0,1-1,1 1,0 0,1 0,0 0,1 0,1 0,0 0,1 0,2 4,-2-12,0 1,0-1,0 1,1-1,0 0,1 0,0-1,0 1,0-1,1 0,-1-1,2 1,-1-1,0 0,1-1,0 1,0-1,1-1,6 3,4 1,1 0,0-2,0 0,0-1,1-1,-1-1,15-1,4 0,-6-2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1,'-27'354,"26"12,-21-258,18-87</inkml:trace>
  <inkml:trace contextRef="#ctx0" brushRef="#br0" timeOffset="253.833">0 594,'34'-10,"20"-3,7 1,-4-2,0 0,-7 4,-1 3,1-2,-4 0,-5 2,0 2,-1 2,-4-3,-7-1</inkml:trace>
  <inkml:trace contextRef="#ctx0" brushRef="#br0" timeOffset="482.754">791 481,'-18'23,"1"1,1 1,1 1,1 0,1 0,2 2,-7 23,17-48,0 1,0 0,0-1,0 1,1 0,0-1,0 1,0 0,0-1,0 1,1 0,0-1,-1 1,1 0,1-1,-1 1,0-1,1 0,0 0,0 1,0-1,0 0,0 0,1-1,-1 1,1 0,0-1,0 1,0-1,0 0,0 0,0 0,0-1,1 1,-1-1,1 0,-1 0,1 0,0 0,-1-1,1 1,0-1,-1 0,1 0,0 0,0-1,7 1,0-1,0-1,0 0,0-1,0 0,-1 0,0-1,1-1,-1 1,-1-2,1 1,-1-1,0-1,0 0,-1 0,0-1,0 1,-1-2,0 1,0-1,-1 0,-1-1,5-8,-8 11,-1 0,1 1,-2-1,1 0,-1 0,0 0,0 0,-1 1,0-1,0 0,-1 1,0-1,0 0,0 1,-1 0,0 0,0 0,-1 0,0 0,0 1,0-1,0 1,-1 0,0 0,0 1,0-1,-1 1,0 0,1 1,-1 0,0-1,-1 2,1-1,0 1,-1 0,0 0,1 1,-1 0,-17-3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3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424 565,'-33'5,"1"1,-1 2,2 1,-1 2,2 1,-1 1,-23 15,43-21,0 0,0 1,1 1,0 0,0 0,1 1,0 0,1 1,0-1,1 2,0-1,1 1,0 0,1 0,0 1,1-1,0 1,1 0,0 5,3-13,0 0,0 0,1 0,0 0,0 0,1 0,-1 0,1 0,0-1,0 1,1-1,-1 1,1-1,0 0,0 0,1 0,-1-1,1 1,-1-1,1 0,0 0,1 0,-1 0,0-1,1 0,-1 1,1-2,0 1,0-1,0 1,0-1,0-1,0 1,0-1,0 1,0-2,0 1,0 0,0-1,0 0,0 0,-1-1,1 1,0-1,0 0,2-2,16-8,-2-1,0 0,0-2,-1 0,-1-2,-1 0,0-1,-1-1,-1 0,-1-1,0-1,-2-1,-1 1,0-2,4-13,23-26,-38 62,1 0,-1 1,1-1,-1 0,1 1,-1-1,0 1,1-1,-1 1,0 0,1 0,-1 0,0-1,0 1,0 0,0 0,0 1,0-1,0 0,0 0,0 0,-1 1,1-1,0 0,-1 1,1-1,-1 0,1 1,-1-1,0 2,47 205,-29-127,-3 0,-4 1,-3 0,-4 1,-4 13,-3-60,-1 0,-1-1,-3 0,0 0,-3-1,0 0,-2 0,-16 26,26-54,-1 0,0 0,0 0,-1-1,1 0,-1 0,0 0,-1-1,1 0,-1 0,0 0,0 0,-5 1,9-4,-1 0,1 0,0 0,-1-1,1 1,0-1,-1 0,1 0,-1 0,1 0,-1 0,1 0,0 0,-1-1,1 0,0 1,-1-1,1 0,0 0,0 0,0 0,-1 0,1-1,1 1,-1-1,0 1,0-1,0 0,1 0,-1 0,1 0,0 0,-1 0,1 0,0 0,0 0,0 0,1-1,-1 1,0-1,-2-18,0 1,1-1,1 0,1 0,1 1,1-1,0 0,2 1,1 0,0-1,1 2,1-1,1 1,6-10,-12 25,264-603,-196 458,2-31,-71 179,0 0,-1 0,1 0,-1 0,1 0,-1 0,1 0,-1 0,0 0,1-1,-1 1,0 0,0 0,0 0,0 0,0-1,0 1,0 0,0 0,0 0,-1 0,1-1,0 1,-1 0,1 0,-1 0,1 0,-1 0,0 0,1 0,-1 0,0 0,0 0,0 1,1-1,-1 0,0 0,0 1,0-1,0 1,0-1,-1 1,1-1,0 1,0 0,0-1,0 1,0 0,-1 0,1 0,0 0,0 0,0 0,0 0,-1 0,1 0,0 1,0-1,0 0,0 1,0-1,0 1,0-1,0 1,0 0,-1 0,-2 1,1 0,-1 1,1-1,0 1,0 0,0 0,0 0,0 0,1 0,-1 1,1-1,0 1,0 0,0 0,0 0,1 0,0 0,-1 0,2 0,-1 0,0 0,1 0,0 1,0-1,0 0,0 0,1 0,0 1,-1-1,2 0,-1 0,0 0,1 0,0-1,0 1,0 0,0-1,0 1,1-1,0 1,-1-1,1 0,1 0,-1-1,0 1,1-1,-1 1,1-1,0 0,-1-1,1 1,2 0,4 1,0-1,0 0,0-1,1 0,-1 0,0-1,1-1,-1 0,0 0,1-1,-1 0,0 0,0-2,-2 2,0-1,0 1,0 0,0 1,0 0,0 0,1 0,-1 1,0 1,0-1,1 1,-1 1,0 0,0 0,0 0,-1 1,1 0,0 1,3 2,-8-4,0 1,0 0,-1 0,1 0,-1 0,1 0,-1 1,0-1,0 1,-1-1,1 1,-1 0,0 0,0 0,0 0,0 0,-1 0,0-1,1 1,-1 0,-1 0,1 0,-1 0,1 0,-1 1,-33 101,28-92,-45 136,51-132</inkml:trace>
  <inkml:trace contextRef="#ctx0" brushRef="#br0" timeOffset="661.646">1581 565,'-35'33,"1"1,2 2,1 1,2 1,1 2,-19 39,22 19,24-96,1 1,0-1,0 0,1 1,-1-1,0 1,1-1,0 0,-1 0,1 1,0-1,0 0,0 0,1 0,-1 0,0 0,1 0,-1 0,1 0,0-1,-1 1,1 0,0-1,0 0,0 1,0-1,0 0,1 0,-1 0,0 0,0-1,1 1,-1-1,0 1,1-1,-1 0,1 0,-1 0,1 0,8-2,0-1,0 0,0 0,-1-1,0-1,0 0,0 0,0-1,-1 0,0-1,0 0,0 0,-1-1,-1 0,1-1,2-3,1 0,13-11,0-2,-2-1,-1-1,-2 0,0-2,-2 0,7-17,12-16,-35 62,0 0,0 1,0-1,0 0,0 1,0-1,0 1,0-1,-1 1,1-1,0 1,0-1,0 1,-1 0,1 0,0-1,-1 1,1 0,-1 0,1 0,-1 0,1-1,-1 1,1 0,-1 0,0 0,0 0,1 0,-1 0,0 0,0 0,0 0,0 0,0 0,0 0,0 0,-1 0,1 0,0 0,1 105,-2-87,0 0,1 1,1-1,0 0,2 0,0-1,2 4,-5-20,1 0,-1-1,0 1,1 0,-1 0,1 0,0 0,0 0,0-1,0 1,0 0,0 0,0-1,0 1,1-1,-1 1,0-1,1 0,0 0,-1 0,1 1,0-1,-1-1,1 1,0 0,0 0,0-1,0 1,0-1,-1 1,1-1,0 0,0 0,0 0,0 0,0 0,0 0,0-1,0 1,0-1,0 1,0-1,0 0,0 1,-1-1,1 0,0 0,-1 0,1-1,-1 1,1 0,-1-1,2 0,15-18,-1-1,-1-1,0 0,-2-1,0 0,-2-1,0-2,11-18,-24 43,1 0,0 0,0-1,1 1,-1 0,0 0,0 0,0 0,1-1,-1 1,1 0,-1 0,1 0,-1 0,1 0,0 0,-1 0,1 0,0 0,0 1,-1-1,1 0,0 0,0 1,0-1,0 0,0 1,0-1,0 1,1-1,-1 1,0 0,0 0,0-1,0 1,0 0,1 0,-1 0,0 0,0 0,0 0,1 0,-1 1,0-1,0 0,0 1,0-1,0 1,0-1,0 1,0-1,1 2,15 74,-17-66,1 0,0 0,1 0,0 0,1 0,0-1,1 1,0-1,0 0,1 0,0 0,0-1,1 1,0-1,1-1,0 2,-5-8,0 0,0 0,0 0,0 0,0 0,0 0,0 0,0-1,0 1,0-1,0 1,1-1,-1 0,0 0,0 0,0 0,1 0,-1-1,0 1,0-1,0 1,0-1,0 0,0 0,0 0,0 0,0 0,0 0,0 0,-1-1,1 1,0-1,-1 1,1-1,-1 0,0 1,1-2,43-72,4-102,-34 98,-9 60</inkml:trace>
  <inkml:trace contextRef="#ctx0" brushRef="#br0" timeOffset="930.06">2597 622,'0'33,"0"12</inkml:trace>
  <inkml:trace contextRef="#ctx0" brushRef="#br0" timeOffset="1186.758">2569 367,'0'0</inkml:trace>
  <inkml:trace contextRef="#ctx0" brushRef="#br0" timeOffset="1359.407">2879 1,'30'404,"-25"-350,3 0,3-1,1 0,16 38,-8 20,-19-87</inkml:trace>
  <inkml:trace contextRef="#ctx0" brushRef="#br0" timeOffset="1794.1">2850 622,'13'-8,"1"1,-1 1,1 1,0 0,0 0,0 2,1-1,0 2,-1 0,1 1,0 0,0 1,0 1,0 1,-1 0,1 0,-1 2,1-1,-1 2,0 0,11 7,-16-9,-6 0,1-1,0 0,0 0,-1 0,1 0,0 0,1-1,-1 0,0 0,0 0,1-1,-1 1,0-1,1 0,-1 0,0 0,1-1,-1 0,0 0,0 0,0 0,1 0,-1-1,0 0,-1 0,3-1,32-32,-35 31,-1-1,1 1,0 0,0 0,1 1,-1-1,1 0,0 1,0 0,0 0,0 0,1 1,-1 0,1-1,-1 1,1 1,0-1,0 1,0 0,0 0,0 0,0 1,0-1,0 1,0 1,0-1,0 1,0-1,0 2,0-1,4 2,3 6,0 1,-1 0,0 1,0 0,-1 1,-1 0,0 1,7 12,19 27,-6-12,-2 1,-2 2,-1 0,-3 2,7 20,-21-49,-1-1,0 1,-1 0,0 0,-1 1,-1-1,-1 1,-1 0,0-1,-1 1,0 0,-2 0,0 0,-1-1,0 1,-2-1,0 0,0 0,-2-1,0 1,-1-1,0-1,-1 0,-1 0,-2 2,4-8,0 0,-1 0,0-1,0 0,-1-1,1 0,-2 0,1-1,0-1,-1 0,-2 1,9-4,0 0,0 0,0 0,1-1,-1 1,0-1,0 0,0 0,0 0,0-1,0 1,0-1,1 0,-1 0,0 0,0-1,1 1,-1-1,1 0,0 0,-1 0,1-1,0 1,0-1,0 1,1-1,-1 0,1 0,-1 0,1-1,0 1,0 0,1-1,-1 0,-4-14,1-1,1 0,0 0,2 0,0 0,1 0,1-1,1 1,0 0,2-1,0 1,1 0,1 1,1-1,3-5,50-116,-38 101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332 424,'-17'1,"0"1,0 0,0 1,1 1,0 1,-1 0,1 1,1 1,0 1,0 0,0 0,1 2,0 0,1 0,0 1,0 1,2 0,-1 1,2 0,-1 1,2 0,-3 5,10-12,1 0,-1 1,2 0,-1-1,1 1,0-1,0 1,1-1,0 1,0 0,1-1,0 0,0 1,1-1,-1 0,2 0,-1-1,1 1,0-1,1 0,-1 1,1-2,0 1,1-1,-1 0,1 0,0 0,0-1,1 0,-1 0,1 0,0-1,0 0,0-1,1 1,2-1,7 5,0-2,0 0,1-1,0 0,0-2,0 0,0-1,0-1,0 0,0-2,0 0,12-3,34-15,-37 11</inkml:trace>
  <inkml:trace contextRef="#ctx0" brushRef="#br0" timeOffset="337.377">642 678,'85'118,"-82"-114,1-1,-1 0,1 0,-1 0,1 0,0-1,0 0,1 1,-1-1,0-1,1 1,-1-1,1 0,-1 0,1 0,0 0,-1-1,1 0,0 0,0 0,-1-1,1 1,-1-1,1 0,0 0,-1-1,1 0,-1 1,1-2,1-2,0 0,-1-1,0 0,0 0,0 0,-1 0,1-1,-1 0,-1 0,0 0,0 0,0-1,-1 1,0-1,0 1,-1-1,0 0,0 0,-1 0,0 1,-1-1,0-4,1 9,0 0,-1 1,1-1,-1 0,0 0,0 1,0-1,0 0,0 1,-1-1,1 1,-1-1,0 1,1 0,-1 0,0 0,0 0,0 0,-1 0,1 0,0 1,-1-1,1 1,-1 0,0 0,1 0,-1 0,0 0,1 0,-1 1,0-1,0 1,0 0,0 0,-1 0,-2 0,-1 1,0 0,1 1,0-1,-1 1,1 1,0-1,0 1,0 0,0 0,0 1,1 0,0 0,-1 0,1 1,-2 4,0 1,0 0,1 0,0 1,1-1,0 1,1 1,0-1,1 1,0-1,1 1,0 0,1 0,0 0,1 0,0 0,1 0,1 0,0 0,0-1,1 1,3 9,-3-16,0 1,0-1,0 1,1-1,0 0,-1-1,2 1,-1-1,1 1,-1-1,1-1,0 1,0-1,1 1,-1-2,1 1,0 0,-1-1,1 0,0-1,0 1,1-1,-1 0,0-1,6 1,10 0</inkml:trace>
  <inkml:trace contextRef="#ctx0" brushRef="#br0" timeOffset="719.716">1095 961,'65'-110,"-63"107,5-11,1 1,0 1,1-1,1 1,0 1,0 0,1 0,0 1,1 0,4-2,-13 12,-1 0,0-1,1 1,-1 0,0 1,1-1,-1 0,0 1,1-1,-1 1,0 0,0 0,0-1,1 2,-1-1,0 0,0 0,0 1,-1-1,1 1,0-1,0 1,-1 0,1 0,-1-1,0 1,0 0,1 1,-1-1,0 0,-1 0,1 0,0 0,-1 1,1-1,-1 2,9 12,-7-10,1 0,-1 1,2-1,-1 0,0-1,1 1,0-1,1 1,-1-1,1 0,0-1,0 1,1-1,-1 0,1 0,0-1,0 0,0 0,0 0,0-1,1 1,0-2,-1 1,1-1,0 0,-1 0,1-1,0 0,0 0,0-1,0 1,6-9,-1 0,-1 0,1-1,-2 0,1-1,-1-1,-1 1,0-1,-1-1,0 0,-1 0,0-1,-1 1,-1-1,3-10,11-19,-6 15,-3 3</inkml:trace>
  <inkml:trace contextRef="#ctx0" brushRef="#br0" timeOffset="968.963">1997 1,'0'38,"0"18,0 4,0 1,0 0,0-5,0-4,0-4,0-2,0-4,0 2,0-4,0-2,0-4,0-2,0-3,-5 0,-1-6</inkml:trace>
  <inkml:trace contextRef="#ctx0" brushRef="#br0" timeOffset="1601.31">1772 537,'66'28,"1"-4,1-2,47 8,-95-26,1 0,1-1,-1-1,0-1,0-1,1-1,-1-1,0-1,0-1,0 0,-1-2,1 0,-1-1,-1-2,1 0,-2 0,1-2,-1-1,-11 8,-1-1,0 0,0 0,0-1,0 1,-1-1,0-1,0 1,-1-1,0 0,0 0,0 0,-1 0,0-1,0 1,-1-1,0 0,-1 0,0 0,0 1,0-1,-1 0,0-1,-1 1,0 5,-1 0,0 1,0 0,-1-1,1 1,0 0,-1 0,1 1,-1-1,0 0,0 1,1-1,-1 1,0 0,0 0,0 0,0 1,0-1,0 1,-1-1,1 1,0 0,0 0,0 0,0 1,0-1,0 1,0 0,0 0,0 0,0 0,0 0,0 1,0-1,1 1,-1 0,0-1,1 1,0 1,-1-1,1 0,0 0,0 1,-8 6,0 1,1 0,0 1,0 0,1 0,0 0,1 1,1 1,0-1,0 1,2 0,-1 0,2 0,-1 1,2 0,0-1,1 1,0 0,1 0,0 0,2 9,-1-18,0 1,1-1,-1 0,1 0,0 0,0 0,1 0,-1 0,1-1,0 1,1-1,-1 0,1 0,-1 0,1 0,0-1,1 1,-1-1,1 0,-1-1,1 1,0-1,0 1,0-2,0 1,0 0,3-1,5 2,1 0,-1-1,0-1,1 0,-1-1,0-1,1 0,-1 0,0-1,10-3,7-8,0-1,-1-1,0-1,-1-2,-1-1,-1-1,0-1,-2-1,1-4,-19 21,11-10,-1-1,-1 0,0-1,-1 0,-1-2,-1 1,-1-2,0 1,-1-2,-2 1,0-1,-1-1,-1 1,-1-1,1-8,-5 27,-1 1,1-1,-1 1,1-1,-1 1,0-1,0 1,0-1,0 0,0 1,-1-1,1 1,-1-1,0 1,1-1,-1 1,0 0,-1-1,1 1,0 0,-1 0,1 0,-1 0,1 0,-1 0,0 0,0 0,0 1,0-1,0 1,0 0,-1-1,1 1,0 0,-1 0,1 0,-1 1,1-1,-1 1,1-1,-1 1,1 0,-1 0,-7 2,1 1,0 1,-1 0,2 0,-1 1,0 0,1 0,0 1,0 0,0 0,1 1,0 0,1 0,-1 1,1 0,1 0,-1 0,1 1,1 0,0 0,0 0,1 0,0 1,0-1,1 1,1 0,-1 0,1-1,1 7,2-8,1 0,0 0,1-1,-1 1,1-1,1 0,-1 0,1 0,0-1,1 1,0-1,0-1,0 1,0-1,1 0,0 0,0-1,1 0,-1 0,1-1,-1 0,1 0,0-1,1 0,23 13,-19-8,-1 0,0 1,0 0,0 1,-1 0,0 1,-1 1,0-1,0 1,-2 1,1 0,-1 0,-1 1,0 0,-1 0,3 9,14 30,-12-34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2:01.96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240 19,'-1'0,"1"0,-1 0,1 0,0 0,-1 0,1 1,-1-1,1 0,-1 0,1-1,0 1,-1 0,1 0,-1 0,1 0,0 0,-1 0,1 0,-1-1,1 1,0 0,-1 0,1-1,0 1,-1 0,1 0,0-1,-1 1,1 0,0-1,0 1,0-1,-1 1,1 0,0-1,0 1,0 0,0-1,-1 1,1-1,0 1,0-1,0 1,0 0,0-1,0 1,0-1,0 1,1-1,-1 1,0 0,0-1,0 1,0-1,0 1,1 0,-1-1,0 1,0 0,1-1,-1 1,0 0,1-1,-1 1,0 0,1 0,-1-1,0 1,1 0,-1 0,-34 2,20 3,0 1,1 0,0 1,1 0,-1 1,1 1,1-1,0 2,0 0,1 0,0 1,-1 2,10-11,-1 0,1 0,0 0,0 0,0 0,0 0,0 0,0 1,1-1,-1 0,1 0,0 1,-1-1,1 0,0 1,0-1,1 1,-1-1,0 0,1 0,0 1,-1-1,1 0,0 0,0 1,0-1,0 0,1 0,-1 0,0-1,1 1,-1 0,1 0,0-1,0 1,0-1,0 1,0-1,0 0,91 40,-82-38,-5-2,1 1,-1-1,0 1,0 0,0 0,-1 1,1-1,0 1,-1 1,0-1,1 1,-2 0,1 0,0 0,-1 1,0 0,0 0,0 0,0 0,-1 0,0 1,0 0,-1-1,3 7,-8-8,1 0,-1 0,0-1,1 1,-2-1,1 0,0 1,-1-1,1-1,-1 1,0 0,0-1,0 0,0 0,0 0,-1-1,1 1,0-1,-1 0,1 0,-1-1,0 1,1-1,-1 0,1 0,-1 0,1-1,-1 0,-2 0,4 1,-139-9,123 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38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79,'8'171,"27"160,-26-265,23 157,-4-79,-14-84,-15-47</inkml:trace>
  <inkml:trace contextRef="#ctx0" brushRef="#br0" timeOffset="221.1">0 842,'39'-15,"17"-9,9-6,2 3,-4 1,-4 5,-2 0,-7 1,-1 2,-5 5,0 0,-3 1,2-1,-3 2,-2 2,-3 2,-3-1,-7 0</inkml:trace>
  <inkml:trace contextRef="#ctx0" brushRef="#br0" timeOffset="829.88">1130 475,'-32'37,"5"-9,1 2,2 0,1 2,1 0,2 2,1 0,-6 19,23-51,1 0,0 1,0-1,0 0,0 0,0 0,0 1,1-1,-1 0,1 1,-1-1,1 0,0 1,0-1,0 1,0-1,1 0,-1 1,1-1,-1 0,1 1,0-1,0 0,0 0,0 1,0-1,0 0,1 0,-1 0,1-1,-1 1,1 0,0 0,-1-1,1 1,0-1,0 0,0 0,1 1,-1-1,0 0,0-1,1 1,-1 0,0-1,1 1,-1-1,0 0,1 0,7-2,-1 0,0-1,0 0,0 0,0-1,-1 0,0-1,1 0,-2 0,1-1,0 0,-1 0,0-1,-1 0,2-2,11-8,159-177,-177 193,1-1,0 1,0 0,-1 0,1-1,0 1,0 0,0 0,0 1,0-1,0 0,0 1,0-1,1 1,-1 0,0 0,0 0,0 0,0 0,1 0,-1 0,0 1,0-1,0 1,0 0,0-1,0 1,0 0,0 0,0 0,0 1,-1-1,1 0,0 1,-1-1,1 1,-1-1,1 1,-1 0,0 0,0-1,0 1,0 0,0 0,0 0,0 0,-1 0,1 1,9 21,44 81,-52-102,0 0,1 0,-1 1,1-2,0 1,0 0,0-1,0 1,0-1,0 0,1 0,-1 0,1 0,0-1,-1 1,1-1,0 0,0 0,0-1,0 1,0-1,-1 0,1 0,0 0,0 0,3-1,2-4,-1 0,0-1,0 0,-1 0,0 0,0-1,0-1,-1 1,0-1,0 0,-1 0,0 0,0-1,-1 0,0 0,-1 0,0 0,0-1,-1 1,0-7,37-197,-22-70,3 166,-13 164,19 219,5 40,-32-139,0-166,1-1,0 0,-1 1,1-1,0 0,-1 1,1-1,0 0,0 1,-1-1,1 1,0-1,0 1,0-1,-1 0,1 1,0-1,0 1,0-1,0 1,0-1,0 1,0-1,0 1,0-1,0 1,0-1,0 1,1-1,-1 0,0 1,0-1,0 1,1-1,-1 1,0-1,0 0,1 1,-1-1,0 0,1 1,-1-1,0 0,1 1,-1-1,1 0,-1 0,0 1,1-1,-1 0,1 0,-1 0,1 0,-1 0,1 0,-1 0,1 1,-1-1,1-1,-1 1,1 0,-1 0,0 0,1 0,-1 0,1 0,-1 0,1-1,5-10</inkml:trace>
  <inkml:trace contextRef="#ctx0" brushRef="#br0" timeOffset="1294.86">1977 333,'-9'11,"0"1,1 0,0 0,1 1,1-1,0 2,0-1,1 1,1 0,1 0,-2 11,5-24,-1 0,1 1,0-1,0 1,0-1,1 0,-1 1,0-1,0 1,1-1,-1 0,1 1,-1-1,1 0,-1 0,1 1,0-1,0 0,-1 0,1 0,0 0,0 0,0 0,0 0,1 0,-1-1,0 1,0 0,0 0,1-1,-1 1,0-1,1 1,-1-1,0 0,1 0,-1 1,0-1,1 0,-1 0,1 0,-1-1,68-12,-47 6,-15 5,1-1,0 2,0-1,0 1,-1 0,1 0,0 1,0 0,0 0,0 1,0 0,0 1,0 0,0 0,-1 0,1 1,-1 0,0 1,0 0,0 0,0 0,4 4,11 12,-17-15,-1 0,2-1,-1 1,0-1,1 0,0-1,0 1,0-1,0 0,1 0,-1-1,1 0,-1 0,3-1,1 1,-1 0,1-1,-1-1,1 1,0-2,-1 1,1-1,0-1,-1 0,1 0,-1-1,0 0,0 0,0-1,0-1,-1 1,0-1,0-1,0 1,0-2,-1 1,0-1,0 0,-1 0,2-2,-3 3,0 0,0 0,0-1,-1 1,0-1,0 0,-1 0,0 0,0 0,0-1,-1 0,0 1,-1-1,0 0,0 0,0 1,-1-1,-1 0,1 0,-1 0,0 0,-1 1,0-1,0 1,-1-1,0 1,0-2,1 7,0 0,-1 0,1 0,0 1,-1-1,1 0,-1 1,1 0,-1-1,0 1,1 0,-1 1,0-1,0 0,0 1,0 0,1-1,-1 1,0 0,0 0,0 1,0-1,0 1,0-1,1 1,-1 0,0 0,1 0,-1 1,0-1,1 0,-1 1,1 0,0 0,-1 0,-68 77,66-71,0 0,0 0,1 0,0 1,0-1,1 1,1 0,-1 0,1 1,1-1,-1 0,2 1,-1-1,1 1,1-1,0 0,0 1,1-1,0 0,0 0,1 0,1 0,-1 0,1-1,1 1,-1-1,2 0,-1-1,1 1,0-1,0 0,1 0,0-1,0 0,1 0,0-1,2 1,15 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0,2 0,-4 0,-7 0,-4 0,-3 0,-6 0,1 0,-2 0,-1 0,-4 0,-1 0,-2 0,0 0,-6 4,-6 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1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31,'38'0,"23"0,5 0,2 0,-2 0,-2 0,-3-5,-2-1,-6-1,-2 2,-6 2,-5 1,-4 0,-5 2,-1 0,-2 0,-6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0 364,'318'1,"-97"26,-147-27,-74-1,1 0,-1 1,1-1,-1 0,1 1,-1-1,1 0,-1 0,0 0,1 1,-1-1,0 0,0 0,0 0,0 0,1 1,-1-1,-1 0,1 0,0 0,0 0,0 0,0 0,0 1,-1-1,1 0,0 0,-1 0,1 1,-1-1,1 0,-1 0,1 1,-1-1,1 0,-1 1,0-1,1 1,-1-1,0 1,0-1,1 1,-1 0,0-1,0 1,0 0,1-1,-1 1,0 0,0 0,0 0,0 0,0 0,1 0,-1 0,0 0,0 0,-1-1,-189-134,179 125,1-1,1-1,-1 0,2 0,0-1,0 0,1 0,1-1,0 0,1 0,1-1,0 0,-3-14,4 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1 162,'17'330,"-6"-20,-28-332,12-6,2 0,2-1,0 1,2 0,1 0,1 0,1 0,2 0,5-13,-10 32,8-30,2 0,1 1,2 0,1 2,2-1,2 2,1 0,14-16,-25 39,1-1,1 1,0 1,1 0,0 1,0 0,1 1,1 0,-1 1,1 1,12-5,-23 11,-1 0,0 1,1-1,-1 1,1-1,-1 1,1 0,-1 0,0 0,1 0,-1 0,1 1,-1-1,0 1,1 0,-1 0,0-1,1 2,-1-1,0 0,0 0,0 1,0-1,0 1,0-1,-1 1,1 0,0 0,-1 0,0 0,1 0,-1 0,0 0,0 0,1 2,9 86,-34 28,20-93</inkml:trace>
  <inkml:trace contextRef="#ctx0" brushRef="#br0" timeOffset="814.054">593 726,'-5'-2,"0"0,0 0,0 1,0 0,0 0,0 0,0 1,-1-1,1 1,0 1,0-1,0 1,0-1,0 2,0-1,0 0,0 1,0 0,0 0,0 1,1-1,0 1,-1 0,1 0,0 0,0 1,-2 2,-4 6,1 0,0 0,1 1,0 0,1 1,0 0,1 0,1 0,0 1,1-1,1 1,0 0,1 1,0-1,2 3,0-13,1 0,0 1,1-1,-1 0,1 0,0-1,0 1,0 0,1-1,0 1,0-1,0 0,0 0,1 0,-1 0,1-1,0 1,0-1,0 0,1 0,-1-1,1 1,0-1,-1 0,1 0,0 0,0-1,0 0,1 0,-1 0,0-1,0 0,0 1,1-2,-1 1,0-1,0 0,0 0,0 0,0-1,0 1,2-2,95-42,-83 34</inkml:trace>
  <inkml:trace contextRef="#ctx0" brushRef="#br0" timeOffset="1516.169">791 1177,'129'-163,"-115"145,-8 9,0 0,1 0,-1 1,2 0,-1 0,1 1,0 0,1 1,0 0,0 0,3-2,-10 9,1-1,-1 0,0 0,0 1,0-1,0 1,0-1,0 1,0 0,0 0,0 0,-1 0,1 0,0 1,0-1,-1 0,1 1,-1-1,1 1,-1 0,0-1,0 1,0 0,0 0,0 0,0 0,0 0,0 0,-1 0,1 0,-1 0,0 0,1 0,-1 0,0 0,0 0,0 1,-1-1,1 0,0 0,-1 1,7 25,-5-26,-1 0,1 0,0 0,0 0,0 0,0-1,0 1,1 0,-1-1,0 1,1-1,-1 1,1-1,0 0,-1 1,1-1,0 0,0 0,0 0,0-1,0 1,0 0,0-1,0 1,0-1,0 0,0 1,0-1,0 0,0 0,0-1,0 1,1 0,-1-1,0 1,0-1,0 0,0 1,-1-1,1 0,0 0,77-52,-74 49,103-75,-106 79,0 0,0-1,1 1,-1 0,0 0,0 0,1 0,-1 0,0 1,0-1,1 1,-1-1,0 1,0 0,0 0,0 0,0 0,0 0,0 0,0 1,-1-1,1 1,0-1,-1 1,1 0,-1-1,0 1,0 0,1 0,-1 0,0 0,0 0,-1 0,1 0,0 1,-1-1,1 0,-1 0,0 1,0-1,0 0,0 0,0 2,9 22,20 2,-11-20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8:1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1328 8,'-26'-4,"0"2,0 1,0 0,0 2,0 1,0 1,1 2,-1 0,1 1,0 2,1 1,0 0,0 2,1 1,0 1,1 0,-14 13,-4 10,1 2,3 1,1 2,2 1,1 2,3 1,2 1,2 1,1 2,-9 31,26-63,0 0,1 1,1 0,1 0,0 1,1-1,1 1,1-1,1 1,0 0,1-1,1 1,1-1,1 1,0-1,2 0,0 0,0-1,2 0,0 0,1-1,1 0,0 0,1-1,1-1,1 0,-1 0,10 6,-2-8,1-1,0 0,1-2,0 0,0-2,1 0,0-2,0 0,14 0,-14-3,-1-1,1-1,-1-1,1-1,-1-1,0 0,0-2,0-1,0-1,0-1,41-30,-50 24</inkml:trace>
  <inkml:trace contextRef="#ctx0" brushRef="#br0" timeOffset="3304.169">1609 1052,'16'6,"0"-1,0 0,0-1,0-1,1-1,0-1,-1 0,1-1,0 0,-1-1,1-1,-1-1,1-1,-1 0,0-1,-1 0,1-2,-1 0,2-1,-6 0,0 1,-1-1,0-1,-1 0,0 0,0-1,-1 0,0-1,-1 0,0 0,-1 0,0-1,0 0,0-6,-5 15,-1 0,0-1,0 1,0 0,-1-1,1 1,-1-1,0 1,0 0,0 0,0 0,0-1,-1 1,0 0,1 1,-1-1,0 0,0 0,-1 1,1-1,0 1,-1 0,0 0,1 0,-1 0,0 0,0 0,0 1,0 0,0-1,-1 1,-4-2,0 0,0 1,0 0,0 0,0 1,-1 0,1 0,0 1,-1 0,1 1,0 0,-3 0,-12 6,0 1,0 1,2 1,-1 1,1 1,1 1,0 1,0 0,2 2,-1 0,-1 3,1 0,1 1,1 1,0 1,2 0,1 2,0-1,1 3,11-23,0 1,0 0,1-1,-1 1,1 0,0 0,0 0,0 0,1 0,-1 0,1 0,0 0,0 0,0 0,1 0,-1 0,1 0,0 0,0 0,1 0,-1 0,1-1,0 1,0-1,0 1,0-1,0 1,1-1,0 0,-1 0,1-1,1 1,-1 0,0-1,0 0,3 2,15 4,1 0,0-1,0-1,0-1,0-1,1-1,0-1,-1-1,1-1,0-1,4-1,3 1,-10 1,0-2,0 0,0-2,-1 0,0-1,1 0,-2-2,1 0,-1-1,0-1,8-6,-2-2</inkml:trace>
  <inkml:trace contextRef="#ctx0" brushRef="#br0" timeOffset="3921.272">2484 911,'-156'199,"129"-160,-26 52,68-99,227-314,-172 243,-70 79,0 1,0-1,0 0,1 1,-1-1,0 0,0 1,0-1,0 0,1 1,-1-1,0 0,0 1,1-1,-1 0,0 1,1-1,-1 0,0 0,0 0,1 1,-1-1,1 0,-1 0,0 0,1 0,-1 0,0 1,1-1,-1 0,1 0,-1 0,0 0,1 0,-1 0,1 0,-1-1,0 1,1 0,-1 0,0 0,1 0,-1 0,1-1,-1 1,0 0,0 0,1 0,-1-1,0 1,1 0,-1-1,0 1,0 0,1 0,-1-1,0 1,0 0,0-1,0 1,1-1,-1 1,0 0,0-1,-7 37,5-27,-3 12,0 1,2-1,1 0,1 1,0-1,2 1,1 0,1 7,-1-24,-1 0,1 0,1 0,-1 0,1-1,0 1,0-1,0 1,0-1,1 0,0 0,0-1,0 1,0-1,0 0,1 0,-1 0,1-1,0 1,0-1,0 0,0-1,0 1,0-1,1 0,-1 0,0-1,5 1,1-1,-1 1,1-1,-1-1,1 0,-1-1,1 0,-1 0,0-1,0 0,0-1,0 0,-1-1,1 0,2-3,2-4,-1-2,0 0,-1-1,-1 0,0 0,-1-1,-1-1,0 1,-1-2,-1 1,-1-1,-1 0,0 0,-1-1,1-13,-1 8</inkml:trace>
  <inkml:trace contextRef="#ctx0" brushRef="#br0" timeOffset="4435.851">3613 92,'11'197,"-6"-174,-2-1,-1 1,-1-1,-1 1,0-1,-4 18,-60 284,26-87,38-236,0 0,0-1,1 1,-1 0,0 0,0 0,0-1,-1 1,1 0,0 0,0 0,0 0,0-1,-1 1,1 0,0 0,-1-1,1 1,-1 0,1-1,-1 1,1 0,-1-1,1 1,-1 0,0-1,1 1,-1-1,0 0,1 1,-1-1,0 1,0-1,0 0,1 0,-1 1,0-1,0 0,0 0,1 0,-1 0,0 0,0 0,0 0,0 0,1 0,-1 0,0-1,0 1,0 0,1-1,-1 1,0 0,0-1,1 1,-1-1,0 1,1-1,-1 1,1-1,-1 0,1 1,-1-1,1 0,-1 0,-9-11</inkml:trace>
  <inkml:trace contextRef="#ctx0" brushRef="#br0" timeOffset="4692.109">3077 713,'38'0,"37"0,16 0,1 0,-10 0,-10 0,-6 0,-11 0,-9 0,-4 0,-3 0,-4 5,-3 2,-2-1,-6-1</inkml:trace>
  <inkml:trace contextRef="#ctx0" brushRef="#br0" timeOffset="5302.825">3980 883,'43'-6,"0"-1,-1-2,0-2,-1-2,0-1,23-13,-58 24,-1 1,0-1,0 0,0 0,0-1,-1 0,1 0,-1 0,0 0,0-1,0 1,-1-1,1 0,-1 0,0 0,-1-1,0 1,1-1,-2 1,1-1,0 0,-1 1,0-1,-1 0,1 0,-1 0,-1 0,1 0,-1 0,0 0,-1-5,1 8,0 1,-1 0,1-1,-1 1,1 0,-1 0,0 0,0 0,0 0,0 1,0-1,0 0,0 1,-1-1,1 1,-1 0,1 0,-1 0,1 0,-1 1,1-1,-1 0,0 1,1 0,-1 0,0 0,1 0,-1 0,0 0,1 1,-1-1,0 1,1 0,-1 0,-85 38,61-20,1 0,2 1,0 2,1 1,1 0,1 1,2 2,0 0,0 3,15-24,0 0,0 1,1-1,-1 1,1 0,1 0,-1 0,1 0,0 0,1 0,-1 1,1-1,0 1,1-1,-1 1,1-1,1 1,-1-1,1 0,0 1,1-1,0 1,0-1,0 0,0 0,1 0,0-1,0 1,1 0,0-1,0 0,0 0,0 0,1-1,0 1,1 0,11 1,-1-1,1 0,0-2,0 0,0 0,1-2,-1 0,0-1,1-1,-1-1,0 0,0-1,0-1,0-1,0 0,13-7,10-1,0-2,-2-1,0-2,0-2,-2-2,-1-1,0-2,-25 18,17-10,-1-2,-1 0,0-2,-2 0,0-2,-2 0,-1-2,0 0,-2-1,-1-1,-1-1,9-21,-24 47,0 0,0 0,0 0,0 0,0 0,0 0,-1-1,1 1,-1 0,0 0,1-1,-1 1,0 0,0 0,0-1,-1 1,1 0,-1 0,1 0,-1-1,0 1,1 0,-1 0,0 0,0 0,-1 0,1 0,0 1,-1-1,1 0,-1 1,1-1,-1 1,0-1,0 1,0 0,0 0,0-1,0 1,0 1,0-1,0 0,0 1,0-1,-1 1,1-1,0 1,0 0,-2 0,-9 3,0 0,0 1,0 1,1 0,0 1,0 0,0 1,1 0,0 1,0 0,1 1,0 0,-6 7,12-14,0 1,0 0,0 0,1 1,-1-1,1 1,0-1,-1 1,2 0,-1 1,0-1,1 0,0 1,0-1,0 1,1 0,-1 0,1-1,0 1,1 0,-1 0,1 0,0 0,0 0,1 0,-1 0,1 0,0 0,0 0,1-1,0 1,-1 0,1-1,1 0,-1 1,1-1,2 3,186 136,-182-134,0 0,-1 0,0 1,0 0,-1 1,-1 0,0 0,0 0,-1 0,-1 1,0 0,0 0,-1 0,-1 1,1 9,-2 6,-1-4</inkml:trace>
  <inkml:trace contextRef="#ctx0" brushRef="#br0" timeOffset="6473.642">5927 770,'-7'14,"0"1,1 0,1 0,1 0,0 1,0-1,2 1,0 0,1 0,1 0,0 0,1 0,0 0,2 0,0 0,0-1,5 9,-6-20,-1-1,1 0,1 0,-1 0,0 0,1 0,0-1,-1 1,1-1,0 0,0 0,1 0,-1 0,0 0,1-1,-1 1,1-1,-1 0,1 0,-1 0,1-1,0 1,0-1,-1 0,1 0,0 0,-1-1,1 1,0-1,-1 0,1 0,0 0,-1 0,1-1,-1 1,0-1,0 0,1 0,-1 0,-1 0,1-1,0 1,0-1,-1 0,0 0,1 0,-1 0,1-3,2-1,0-1,0 0,-1 0,0-1,-1 1,0-1,0 0,-1 0,0 0,0 0,-1-1,0 1,-1 0,0 0,-1-1,0 1,0 0,-1 0,0 0,0 0,-1 0,0 0,-1 1,0 0,0-1,-1 1,0 1,-1-1,1 1,-1 0,-1 0,1 1,-1-1,0 1,-1 1,0 0,-3-2,-76-51,87 57,0 0,0 1,0-1,0 0,1 1,-1-1,0 0,1 1,-1-1,1 1,-1-1,0 1,1-1,-1 1,1-1,0 1,-1-1,1 1,-1 0,1-1,0 1,-1 0,1-1,-1 1,1 0,0 0,0 0,-1 0,1-1,0 1,-1 0,1 0,0 0,-1 1,1-1,0 0,-1 0,1 0,0 0,-1 1,1-1,0 0,0 0,23 0,1-1,-1-1,0-1,0-1,-1-1,1-1,-1-1,0-2,-1 0,0-1,-1-1,10-7,-10 4,-1 0,-1-1,-1-1,0-1,-1-1,-1 0,0-1,-2-1,0 0,-1-1,-1-1,-1 0,-1 0,-1-1,-1 0,-1-1,-1 1,-1-1,0-11,-4 20,1-5,-1 0,0 0,-1 0,-2 0,0 0,-1 0,-1-1,4 21,0 1,0-1,-1 0,1 0,0 1,0-1,-1 0,1 0,0 1,0-1,-1 0,1 0,0 0,-1 0,1 0,0 1,-1-1,1 0,0 0,-1 0,1 0,0 0,-1 0,1 0,0 0,-1 0,1 0,0 0,-1 0,1-1,0 1,0 0,-1 0,1 0,0 0,-1 0,1-1,0 1,0 0,-1 0,1 0,0-1,0 1,-1 0,1-1,0 1,0 0,0 0,0-1,-1 1,1 0,0-1,0 1,0 0,0-1,0 1,0 0,0-1,0 1,0 0,0-1,0 1,0 0,0-1,0 1,0 0,0-1,-7 28,16 149,0-90,67 605,-64-551,-5 1,-13 138,5-254,-2 0,0-1,-2 1,-1-1,0 1,-2-2,-1 1,-1-1,0 0,-2-1,-1-1,-9 13,20-32,1 0,0 0,-1 0,1 0,-1 0,0 0,0 0,1 0,-1-1,0 1,0-1,-1 0,1 1,0-1,0 0,-1 0,1 0,0-1,-1 1,1 0,-1-1,1 0,-1 0,1 1,-1-1,1-1,-1 1,1 0,-1-1,1 1,-1-1,1 0,-1 0,1 0,0 0,0 0,-1 0,1-1,0 1,0-1,0 1,1-1,-1 0,0 0,0 0,1 0,0 0,-1 0,1 0,0 0,0-1,0 1,0 0,0-1,0 0,-1-14,0-1,1 1,0-1,2 1,0-1,1 1,0-1,2 1,0 0,1 0,0 1,1-1,2 1,0-1,4-15,123-318,-117 312</inkml:trace>
  <inkml:trace contextRef="#ctx0" brushRef="#br0" timeOffset="7769.11">7931 657,'-32'17,"0"2,1 1,1 1,1 2,1 1,1 1,-22 27,42-44,1-1,1 1,-1 0,1 1,1-1,0 1,0 0,0 0,1 0,0 3,2-8,1-1,-1 0,1 0,0 0,0 0,0 0,0 0,1 0,-1 1,1-1,-1 0,1 0,0 0,1 0,-1-1,0 1,1 0,-1 0,1-1,0 1,0-1,0 0,0 1,1-1,-1 0,1 0,-1 0,1-1,-1 1,1-1,0 1,2 0,-2-1,0 0,1 0,-1 0,0 0,1-1,-1 0,1 1,-1-1,1 0,-1-1,1 1,-1-1,1 1,-1-1,0 0,1 0,-1 0,0-1,0 1,0-1,0 0,0 0,0 0,0 0,-1 0,1-1,0 0,63-82,-53 66,156-179,-84 143,-82 54,-1 0,1 0,0 0,-1 1,1-1,0 1,0-1,0 1,-1 0,1 0,0 0,0 1,-1-1,1 1,0-1,0 1,-1 0,1 0,0 0,-1 1,0-1,1 0,-1 1,0 0,1-1,-1 1,0 0,0 0,0 0,-1 0,1 1,0-1,-1 1,1 0,17 105,-9-40,-4 1,-3 0,-2 0,-4 0,-5 27,0-35,-4 41,-3 0,-6-2,-32 98,34-154,-1-1,-2 0,-3-2,-17 23,-17 3,58-66,0 1,-1-1,0 0,1 0,-1 0,1 0,-1 0,0 0,0 0,0-1,1 1,-1-1,0 1,0-1,0 0,0 0,0 1,0-2,0 1,0 0,0 0,0 0,1-1,-1 1,0-1,0 0,0 1,0-1,1 0,-1 0,0 0,1 0,-1 0,1-1,-1 1,1 0,0-1,0 1,-1-1,1 1,0-1,-1-1,-2-10,-1 1,2-1,0 1,0-1,1 0,0 0,1 0,1 0,0 0,1 0,1 0,-1 0,2 0,0 0,3-6,17-62,3 1,4 2,3 0,4 3,3 0,3 3,4 2,2 1,42-42,238-258,-325 365,20-19,-1-1,-1 0,0-2,-2-1,-2 0,0-1,-2-1,7-17,-23 45,1 0,-1 0,1 0,-1 0,0 0,0 0,1 0,-1 0,0 0,0 0,0 0,0-1,0 1,0 0,-1 0,1 0,0 0,0 0,-1 0,1 0,-1 0,1 0,-1 0,1 0,-1 0,0 0,1 1,-1-1,0 0,0 0,0 1,1-1,-1 0,0 1,0-1,0 1,0-1,0 1,0-1,0 1,0 0,0 0,-1-1,1 1,0 0,0 0,0 0,0 0,0 0,0 1,0-1,0 0,0 0,0 1,0-1,0 0,-1 1,-64 17,38-5,2 1,-1 2,2 0,0 2,1 1,1 0,-12 14,27-24,0-1,1 1,0 1,0-1,1 1,0 0,1 1,0 0,-1 2,5-10,0 0,0 0,0-1,1 1,-1 0,1 0,0 0,0 0,0 0,0 0,0 0,1-1,-1 1,1 0,0 0,0 0,0-1,0 1,0 0,0-1,1 1,-1-1,1 0,0 1,0-1,0 0,0 0,0 0,0 0,1 0,-1-1,0 1,1-1,0 1,-1-1,1 0,0 0,-1 0,2-1,16 5,0-1,0-2,0 0,0-1,1-1,-1-1,0-1,1 0,-1-2,11-3,61-6,-70 10,84 6,-104 0,0 0,0-1,-1 1,1 0,-1 0,0 0,0 0,0 1,0-1,0 0,-1 0,1 1,-1-1,0 0,0 1,0-1,-1 0,1 0,-1 1,0-1,1 0,-1 0,-1 0,1 0,0 0,-1 0,0 0,1 0,-1-1,-2 3,1 2,-83 156,88-134,6-20</inkml:trace>
  <inkml:trace contextRef="#ctx0" brushRef="#br0" timeOffset="8491.153">9427 629,'-50'19,"1"2,1 2,1 2,1 2,2 2,0 3,34-26,0 2,0-1,0 1,1 0,1 1,-1 0,1 0,1 1,0 0,0 1,1-1,1 1,-1 0,2 1,0-1,0 1,1 0,0 2,2-11,1 0,0 1,0-1,0 0,1 0,-1 0,1 0,-1 0,1 0,0 0,0 0,1 0,-1 0,1 0,-1 0,1-1,0 1,0-1,0 1,0-1,0 0,1 0,-1 0,1 0,-1 0,1-1,0 1,0-1,0 1,0-1,0 0,0 0,0-1,0 1,0 0,1-1,6 1,1 0,-1 0,0-2,0 1,0-1,0 0,0-1,0 0,0-1,8-3,21-14,0-1,-1-3,-1-1,-1-1,-1-2,-2-2,8-10,75-85,-116 124,1 1,-1-1,1 1,-1-1,0 1,1 0,-1-1,1 1,-1 0,1-1,-1 1,1 0,-1-1,1 1,-1 0,1 0,-1 0,1 0,0 0,-1-1,1 1,-1 0,1 0,-1 0,1 0,0 0,-1 1,1-1,-1 0,1 0,-1 0,1 0,0 1,-1-1,1 0,-1 1,1-1,-1 0,0 1,1-1,-1 0,1 1,-1-1,0 1,1-1,-1 1,0-1,1 1,-1-1,0 1,0-1,0 1,1 0,-1-1,0 1,0-1,0 1,0-1,0 1,0 0,0-1,0 1,0-1,0 1,-1-1,1 1,0 0,-7 47,5-42,-10 129,12-131,1 0,-1 0,1 1,0-1,0 0,0 0,0 0,1 0,0 0,0 0,0 0,0-1,0 1,1-1,0 1,0-1,-1 0,2 0,-1 0,0-1,1 1,-1-1,1 1,0-1,0-1,0 1,0 0,0-1,4 1,1-2,0 0,0-1,0-1,0 1,0-1,0-1,-1 0,1 0,-1 0,0-1,0-1,0 1,0-1,-1-1,0 1,0-1,0 0,-1-1,1 0,-2 0,1 0,-1-1,0 1,0-2,17-17,97-132,-119 158,1-1,-1 1,0 0,0-1,0 1,1 0,-1-1,0 1,0 0,1 0,-1-1,0 1,1 0,-1 0,0 0,1-1,-1 1,0 0,1 0,-1 0,1 0,-1 0,0 0,1 0,-1 0,0 0,1 0,-1 0,1 0,-1 0,0 0,1 0,-1 0,1 0,-1 0,0 0,1 1,-1-1,0 0,1 0,-1 0,0 1,0-1,1 0,-1 1,0-1,1 0,-1 0,0 1,0-1,0 0,1 1,-1-1,0 1,0-1,0 0,0 1,0-1,0 0,0 1,0-1,0 1,0-1,0 0,0 1,0-1,0 0,0 1,0-1,0 1,0 30,-11 27,8-51,1 1,0-1,0 1,0-1,1 1,0 0,1 0,0 0,0-1,1 1,-1 0,2 0,-1-1,1 1,0 0,1-1,0 0,3 6,-5-11,1 0,0 1,0-1,0 0,1 0,-1 0,0 0,1-1,-1 1,1-1,0 1,-1-1,1 0,0 0,0 0,0-1,-1 1,1-1,0 1,0-1,0 0,0 0,0 0,0 0,0-1,0 1,0-1,0 0,0 0,0 0,1-1,76-57,-56 29,-1-2,-1 0,-2-2,-1 0,9-24,21-47,-41 89</inkml:trace>
  <inkml:trace contextRef="#ctx0" brushRef="#br0" timeOffset="8701.884">10555 799,'-4'38,"2"13,2 2,6-7,2-12</inkml:trace>
  <inkml:trace contextRef="#ctx0" brushRef="#br0" timeOffset="8974.949">10641 375,'0'0</inkml:trace>
  <inkml:trace contextRef="#ctx0" brushRef="#br0" timeOffset="9157.522">11121 8,'-11'59,"2"0,3 1,3 0,2 18,1-66,26 275,4-34,10-84,-38-159,-2-4</inkml:trace>
  <inkml:trace contextRef="#ctx0" brushRef="#br0" timeOffset="9818.975">10894 742,'217'-19,"165"8,-379 10,-1 1,1-1,-1 1,1-1,-1 1,1 0,0 0,-1 0,1 0,-1 1,1-1,-1 1,1-1,-1 1,1 0,-1 0,0 0,1 0,-1 0,0 1,0-1,0 1,0 0,0-1,0 1,0 0,-1 0,1 0,-1 0,1 0,-1 0,0 1,0-1,0 0,0 1,0-1,0 1,-1-1,1 1,-1-1,0 1,-49 143,47-143,1 0,-1 0,1 1,0-1,0 0,0 0,1 1,-1-1,1 0,-1 1,1-1,0 0,0 1,1-1,-1 0,1 1,0-1,0 0,0 1,0-1,0 0,1 0,-1 0,1 0,0 0,0-1,0 1,0 0,0-1,1 0,-1 1,1-1,0 0,-1 0,1-1,0 1,0 0,0-1,0 0,1 0,1 1,5-3,0-1,0 0,0-1,0 0,-1 0,1-1,-1 0,0-1,0 0,0 0,-1-1,1 0,-2-1,1 0,-1 0,0-1,0 1,-1-1,0-1,1-1,18-18,92-110,-117 137,1 0,0-1,0 1,1 0,-1 0,0 0,0 0,0 1,1-1,-1 0,0 1,1-1,-1 0,1 1,-1 0,1-1,-1 1,1 0,-1 0,1-1,-1 1,1 1,-1-1,1 0,-1 0,1 0,-1 1,1-1,-1 1,0-1,1 1,-1 0,0-1,1 1,-1 0,0 0,0 0,0 0,1 0,-1 0,0 0,0 0,-1 1,1-1,0 0,0 1,23 70,-23-66,12 51,2-1,3 0,2-1,21 40,-4-25,-6-12,-2 2,-2 0,-3 2,-3 1,-1 6,4 121,-24-181,0 0,-1 1,0-1,-1 0,0 0,0 0,-1 0,0 0,-1 0,0-1,0 1,0-1,-1 0,-1 0,1-1,-1 0,-1 0,1 0,-3 1,1-3,0 0,0-1,0 1,0-2,-1 1,0-1,0-1,0 0,0 0,0 0,0-1,0-1,0 0,0 0,-1 0,1-1,0-1,0 1,0-2,0 1,1-1,-1 0,-8-5,13 2,-1 1,1-1,0 0,1-1,-1 1,1-1,0 1,1-1,0 0,0 0,0 0,1 0,0 0,0-1,1 1,0 0,0 0,1 0,0-1,0 1,1 0,0 0,0 0,0 1,1-1,1-2,10-30,2 0,1 1,2 2,1 0,2 0,1 2,2 1,2 1,0 1,2 2,1 1,2 1,1 1,0 2,2 2,37-19,-35 23</inkml:trace>
  <inkml:trace contextRef="#ctx0" brushRef="#br0" timeOffset="11442.792">1 1588,'250'21,"252"-13,-490-8,506-29,-122 17,307-4,-623 16,256-27,-127 5,240-15,80 27,182-9,-100-6,506-6,-316 32,-437-25,473-37,-237 33,454 28,-602-25,-69-4,216-2,-168 49,47-7,-311 17,-68-16,-64-12,-20-3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20.83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2596 2402,'-16'-14,"0"2,-1 0,0 1,0 0,-1 2,-1 0,0 1,0 0,-1 2,1 1,-1 0,-6 0,-35 4,-1 2,0 3,1 3,0 2,-59 17,93-20,-59 12,1 4,0 4,2 4,-65 32,129-53,1 0,0 1,0 1,1 1,0 1,1 0,1 0,0 2,0 0,2 1,0 0,1 1,0 0,-2 7,2 11,0 0,3 0,0 1,3 1,1-1,1 1,3 0,0-1,6 37,-4-12,6 34,4-1,5 0,3-1,28 78,18 83,-50-183,31 137,-9 3,-8 0,-10 16,-18-166,-3-1,-3 0,-2 0,-3-1,-3 0,-2-1,-2 0,-3-1,-3-1,-2-2,-2 0,-3-1,-7 5,-89 111,-6-6,-8-6,-86 71,91-91,58-57,3 3,4 3,4 3,-2 13,55-82,1 0,1 0,1 1,1 1,1 0,0 0,2 0,1 1,1 0,0 0,2 0,1 0,0 1,2-1,1 0,1 0,0 0,2 0,1 0,1-1,1 0,0 0,4 4,14 18,2 0,1-2,3-1,1-1,2-2,2-1,1-2,18 11,68 47,5-4,21 3,122 65,246 98,-381-192,4-5,1-7,3-6,1-6,2-7,2-7,0-6,1-6,49-7,-94-15,0-5,0-5,-2-4,0-5,-2-4,-2-5,-1-4,-2-4,-2-5,-3-3,-1-5,30-29,-50 36,-3-3,-2-3,-2-3,-3-3,-3-2,-3-3,-3-2,-3-2,-3-3,-4-1,-3-2,4-18,-14 15,-3 0,-4-2,-4 0,-3-2,-4 1,-4-2,-3 1,-4 0,-4-1,-4 1,-7-25,-16-25,-5 1,-7 1,-5 3,-5 1,-7 4,-4 2,-6 3,-6 3,-76-91,91 129,3-2,4-3,-18-42,57 97,1-1,2-1,0 0,3-1,0 0,2 0,2-1,1 0,1 0,2 0,1 0,2-11,6-2,2 0,1 1,3 0,1 1,3 1,1 0,3 1,1 1,1 2,3 0,1 2,23-24,59-55,4 5,5 5,12-1,-98 80,166-126,-113 91,-3-3,-4-4,61-68,-44-3,-92 133,-2 0,1 0,-1 0,0 0,0 0,-1 0,0-1,0 1,-1 0,0-1,0 1,-1 0,0-1,0 1,-1 0,0 0,0 0,0 0,-1 0,0 0,-3-3,-8-7,0 1,-2 0,0 1,0 0,-2 1,0 2,0-1,-1 2,0 1,-1 0,-1 1,1 1,-4 1,13 2,-90-30,-2 4,-1 4,-2 5,-61-3,36 4,-33-6,-2 8,0 7,-24 7,184 5,1 0,-1 0,0 1,1-1,-1 1,1 0,-1 1,1-1,0 1,-1 0,1 1,0-1,0 1,1 0,-1 0,0 1,1-1,0 1,0 0,0 0,0 0,1 1,-3 4,1-2,-1 0,1-1,-1 1,0-1,-1-1,1 1,-1-1,0 0,-1 0,1-1,-1 0,0-1,0 0,-8 3,-6 1,-1 0,1-1,-1-1,-1-2,1 0,-12-1,-191 24,208-24,0 1,0 1,1 0,0 1,0 1,0 1,1 0,0 1,0 1,1 0,-4 4,10-6,0 0,0 0,0-1,-1 0,0-1,0 0,0-1,-1 0,0 0,1-1,-1-1,0 1,-1-2,-8 1,-178-5,182 0,0-1,0-1,1 0,0-1,0-1,0-1,1 0,0-1,-8-6,-28-16,-54-13,82 36</inkml:trace>
  <inkml:trace contextRef="#ctx0" brushRef="#br1" timeOffset="6484.464">2567 821,'39'187,"99"421,-121-516,50 262,-16 4,-15 1,-15 21,-23 1270,-27-1344,30-26,-2-277,1-1,-1 1,1-1,0 1,-1 0,1-1,0 1,1 0,-1 0,0-1,1 1,0-1,-1 1,1 0,0-1,0 1,0-1,1 0,-1 1,1-1,-1 0,1 0,0 0,-1 0,1 0,0 0,1-1,-1 1,0-1,0 1,1-1,-1 0,1 0,-1 0,1 0,-1 0,1 0,-1-1,1 1,2-1,153-23,157-21,-68 9,165 0,466 5,168 30,-883 5,-2 7,114 24,-142-8,-109-24</inkml:trace>
  <inkml:trace contextRef="#ctx0" brushRef="#br1" timeOffset="6937.074">7648 5055,'-47'39,"2"2,2 2,1 2,3 1,2 3,2 0,2 3,-23 50,-39 93,68-149,22-41</inkml:trace>
  <inkml:trace contextRef="#ctx0" brushRef="#br1" timeOffset="7204.42">7168 5055,'7'41,"3"1,2-1,1-1,2 0,2-1,2-1,1 0,1-2,3 0,1-2,24 26,82 91,-119-131,-1-1</inkml:trace>
  <inkml:trace contextRef="#ctx0" brushRef="#br1" timeOffset="8386.544">3104 31,'-6'2,"1"0,0 0,0 1,0 0,0 0,1 0,-1 1,1-1,0 1,0 0,0 0,0 1,1-1,0 1,0 0,0 0,0 0,1 0,0 0,0 0,0 1,1-1,0 1,0-1,0 1,1-1,0 1,0 0,0-1,1 2,-4 3,2-1,-1 1,2 0,-1 0,1-1,1 1,-1 0,2 0,-1-1,2 1,-1-1,1 1,0-1,1 0,0 0,1-1,0 1,0-1,1 0,-1 0,2-1,-1 1,1-1,1-1,-1 0,6 4,-9-9,-1 0,1 0,1-1,-1 1,0-1,0 0,0 0,0 0,0-1,0 1,0-1,0 0,0 0,0 0,-1-1,1 0,0 1,-1-1,1-1,-1 1,1 0,-1-1,0 1,0-1,1-2,65-84,-45 47,-1 0,-2-2,-2 0,3-17,1 5,-21 56,-1 0,0 0,1 0,-1 1,0-1,1 0,-1 1,0 0,0-1,1 1,-1 0,0-1,0 1,0 0,0 0,0 0,0 0,0 0,0 0,0 0,-1 0,1 1,0-1,-1 0,1 0,-1 1,1-1,-1 0,0 1,1 0,22 46,-2 2,-2 0,-3 2,4 23,-7-27,46 223,-57-249,0 0,-2 0,0 0,-2 0,0 0,-2-1,0 1,-1-1,-2 0,0 0,-6 10,-66 97,75-123,0-1,0 1,0-1,0 0,-1 0,0-1,1 1,-1-1,-1 0,1-1,0 1,-1-1,1 0,-1 0,0-1,1 1,-1-1,0-1,0 1,0-1,0 0,0 0,0-1,1 0,2 1,0-1,1 1,0-1,-1 0,1 0,-1 0,1-1,0 1,0 0,0-1,0 0,0 1,0-1,0 0,0 0,1 0,-1 0,1 0,0 0,-1-1,1 1,0 0,0-1,0 1,1-1,-1 1,1-1,-1 1,1-1,0 0,0 1,0-1,0-2,25-86,21 11,2 3,4 1,3 3,4 2,41-37,55-52,-118 123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6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0,'0'24,"5"3,2-3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8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39.3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1751 1581,'-8'47,"3"-23,1 1,1-1,1 1,1 0,2 0,0 0,4 18,-5-41,0 0,1 0,-1 0,1 0,-1 0,1 0,0 0,0 0,-1 0,2 0,-1 0,0-1,0 1,0 0,1-1,-1 1,1-1,-1 0,1 1,0-1,-1 0,1 0,0 0,0 0,0 0,0-1,0 1,0 0,0-1,0 0,0 1,0-1,0 0,0 0,0 0,0 0,0-1,0 1,1 0,-1-1,0 0,-1 1,1-1,0 0,0 0,0 0,1-1,84-61,1-25,-88 87,1 0,0 1,-1-1,1 0,-1 1,1-1,0 1,0-1,-1 1,1-1,0 1,0-1,-1 1,1 0,0-1,0 1,0 0,0 0,0 0,0 0,-1 0,1 0,0 0,0 0,0 0,0 0,0 0,0 0,-1 1,1-1,0 0,0 1,0-1,-1 1,1-1,0 1,0-1,-1 1,1-1,0 1,-1 0,1-1,-1 1,1 0,-1 0,1-1,-1 1,16 47,-12-32,-4-13,0 0,0 0,0 0,0 0,1 0,0 0,-1 0,1 0,0-1,1 1,-1 0,0-1,1 1,-1-1,1 1,0-1,0 0,0 1,0-1,0 0,1-1,-1 1,0 0,1-1,-1 1,1-1,0 0,0 1,-1-1,1-1,0 1,0 0,0-1,0 1,0-1,0 0,0 0,0 0,0-1,-1 1,1-1,0 1,0-1,0 0,0 0,-1 0,2-1,6-6,-1-1,0 0,0 0,-1-1,0 0,0-1,-1 0,-1 0,0 0,0-1,-1 0,-1 0,50-133,-44 130</inkml:trace>
  <inkml:trace contextRef="#ctx0" brushRef="#br1" timeOffset="-5214.079">988 311,'5'10,"2"7,-1 7,-1 3,-2 2,0 1,-7 0,-2 0,0-1,0 0,3 0,0-1,2 1,5-6,2-6</inkml:trace>
  <inkml:trace contextRef="#ctx0" brushRef="#br1" timeOffset="-4329.817">1017 311,'167'-51,"-23"45,-138 9,-1 0,1 0,-1 0,0 1,0 0,-1 0,1 1,-1-1,0 1,0 0,0 0,-1 0,0 0,0 1,0 0,0-1,-1 1,0 0,0 0,-1 0,0 0,0 1,0-1,-1 0,0 0,0 1,-1 2,3 184,-3-189,0-1,-1 0,0-1,1 1,-1 0,0 0,-1-1,1 1,0-1,-1 0,1 0,-1 0,0 0,0 0,0 0,0-1,0 0,0 1,0-1,0 0,0 0,-1-1,1 1,0-1,0 1,-1-1,1 0,0-1,-1 1,1 0,0-1,-1 0,1 0,0 0,0 0,0 0,0-1,-2 0,-22-2,-165-2,180 6</inkml:trace>
  <inkml:trace contextRef="#ctx0" brushRef="#br0" timeOffset="-727.768">1299 565,'0'255,"28"-85,-28 185,-18-376,8-5,-2 0,0 2,-2-1,0 1,-2 1,-1 1,0 0,-2 1,0 1,-4-1,45 18,147 37,201-33,-319 8,-50-9,0 1,0-1,-1 1,1 0,0-1,0 1,-1 0,1-1,0 1,-1 0,1 0,-1 0,1 0,-1 0,1 0,-1 0,0 0,1 0,-1 0,0 0,0 0,0 0,0 0,0 0,0 0,0 0,0 0,0 0,0 0,-1 0,1 0,0 0,-1 0,1 0,-1 0,1-1,-1 1,1 0,-1 0,0 0,1 0,-1-1,0 1,0 0,1-1,-1 1,0-1,-1 1,-16 17,-1-1,0-1,-2-1,0-1,-21 11,18-11,-141 88,155-95</inkml:trace>
  <inkml:trace contextRef="#ctx0" brushRef="#br2" timeOffset="7002.976">0 2992,'46'-109,"50"-151,10 8,-21 53,53-123,24-63,-78 190,-76 168,1 1,2 0,0 0,2 1,0 0,2 1,2-1,130-223,-124 197,-25 50,1 1,-1-1,0 1,0 0,1-1,-1 1,0 0,0 0,0 1,1-1,-1 0,0 1,1-1,-1 1,0-1,1 1,-1 0,0-1,1 1,-1 0,1 0,-1 0,1 0,0 1,-1-1,1 1,-216 114,208-112,8-4,-1 0,1 1,-1-1,0 0,1 1,-1-1,1 1,-1-1,1 1,0 0,-1 0,1-1,0 1,-1 0,1 0,0 0,0 1,0-1,0 0,0 0,0 1,0-1,0 0,1 1,-1-1,0 1,1-1,-1 1,1-1,0 1,-1-1,1 1,0-1,0 1,0 1,10 18,0-1,2-1,0 1,1-2,1 0,0-1,2 0,8 7,42 49,36 61,-98-125,-9-15,-8-15,6 1,1 0,1 0,1 0,1-1,0 0,2 1,0-1,2 0,2-20,-1 21,-1 0,0 0,-2-1,0 1,-2 0,0-1,-1 1,-1 1,-1-1,-2-4,-1 6</inkml:trace>
  <inkml:trace contextRef="#ctx0" brushRef="#br2" timeOffset="8239.858">283 396,'18'56,"77"149,-61-122,-35-111,-29-108,27-161,3 287,1-1,0 0,1 0,0 1,0-1,2 1,-1 0,1 0,0 0,1 0,4-5,-7 14,0-1,0 1,0 0,0 0,1 0,-1 1,0-1,1 0,-1 1,0 0,1-1,-1 1,1 0,-1 0,0 0,1 1,-1-1,1 0,-1 1,0 0,1 0,-1-1,0 1,0 0,0 1,1-1,-1 0,0 1,-1-1,1 1,0 0,0-1,-1 1,1 0,0 2,13 6,1 0</inkml:trace>
  <inkml:trace contextRef="#ctx0" brushRef="#br2" timeOffset="8551.505">763 339,'5'29,"1"14,5 0,0-8</inkml:trace>
  <inkml:trace contextRef="#ctx0" brushRef="#br2" timeOffset="8812.067">763 1,'-5'14,"-1"5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0:5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401 396,'-12'167,"-71"205,67-288,15-82,1 0,0 0,0 0,1-1,-1 1,0 0,1 0,-1 0,1-1,-1 1,1 0,0-1,0 1,0 0,0-1,0 1,0-1,0 1,0-1,1 0,-1 0,0 1,1-1,-1 0,1 0,-1 0,1-1,0 1,0 0,-1 0,1-1,0 1,0-1,-1 0,1 0,0 1,0-1,0 0,0 0,-1-1,1 1,2-1,142-43,-64 39,-58 5</inkml:trace>
  <inkml:trace contextRef="#ctx0" brushRef="#br0" timeOffset="6942.474">965 368,'1'-3,"1"0,-1 1,1-1,0 0,0 1,0 0,0-1,0 1,1 0,-1 0,1 0,-1 0,1 1,0-1,-1 0,1 1,0 0,0 0,0 0,1 0,2-1,163-42,-132 37,-33 5,1 0,0 1,-1 0,1 0,0 0,0 0,0 1,0 0,0 0,0 0,-1 0,1 1,0 0,0 0,0 0,-1 1,1 0,-1 0,1 0,-1 0,0 0,0 1,0 0,3 2,-4-1,1 0,-1 0,0 0,0 0,0 1,-1-1,0 1,0 0,0 0,0-1,-1 1,1 0,-1 1,-1-1,1 0,-1 0,0 0,0 0,0 1,-1-1,1 0,-1 0,-1 0,1 0,-1 0,0 0,0-1,0 1,0 0,-1-1,0 0,0 1,0-1,-1-1,-2 3,-9 12,-1-1,-1-1,-1-1,0 0,-1-1,-6 2,13 2,38-10,-13-6,-4 0,0 0,0 0,-1 1,1 1,-1-1,1 1,-1 0,0 1,-1 0,1 0,-1 1,0 0,0 0,-1 1,0 0,0 0,-1 0,0 1,0 0,0 0,-1 0,0 0,-1 1,0-1,0 1,-1 0,0 0,-1 0,1 0,-2 0,0 0,0 0,0 1,-2 8,0-13,0-1,0 1,0 0,-1 0,0-1,1 1,-2-1,1 0,0 0,-1 0,0-1,0 1,0-1,0 0,0 0,-1 0,1-1,-1 1,0-1,0 0,0 0,0-1,-3 1,-121 7,109-14,8-2</inkml:trace>
  <inkml:trace contextRef="#ctx0" brushRef="#br0" timeOffset="7777.756">1812 312,'2'-5,"0"1,1-1,0 1,0 0,0 0,0 0,1 1,-1-1,1 1,0 0,0 0,0 0,1 0,-1 1,1 0,-1 0,1 0,0 0,-1 1,2-1,-5 2,143-39,-140 38,0 1,0 0,0-1,0 2,0-1,1 0,-1 1,0 0,0 0,0 0,0 0,0 1,0 0,-1-1,1 2,-1-1,1 0,-1 1,1-1,-1 1,0 0,-1 0,1 0,0 0,-1 1,1-1,-1 1,0-1,0 1,-1 0,1 0,-1 0,0 0,0 0,0 0,0 0,-1 0,0 0,0 1,0-1,0 0,-1 0,1 0,-1 0,0 0,0 0,-2 3,-4 10,0 0,-2-1,0 0,-1 0,0-1,-1-1,-1 1,0-2,-1 0,-1 0,0-1,0-1,-6 3,-68 48,88-60,1-1,0 1,0-1,0 1,0-1,0 1,0-1,1 0,-1 1,0-1,1 0,-1 0,1 0,-1 0,1 0,0-1,-1 1,1 0,0-1,-1 1,1-1,0 0,0 1,0-1,-1 0,1 0,0 0,0 0,0-1,-1 1,1 0,0-1,0 0,0 2,17-2,1 2,-1 0,0 1,0 1,0 1,0 1,0 0,-1 2,0 0,-1 1,1 0,-1 2,1 1,-14-6,0 0,-1 0,0 0,0 1,0-1,0 1,-1 0,0 0,0 0,-1 0,0 0,0 0,0 0,-1 1,0-1,0 0,0 0,-1 1,0-1,0 0,0 0,-1 0,0 0,-1 0,1-1,-1 1,0-1,0 1,-1-1,1 0,-1 0,0 0,-1-1,1 0,-1 1,0-2,0 1,0 0,0-1,-1 0,0 0,-9 7,0-1,0-1,-1-1,0 0,-1-1,1 0,-1-1,0-1,-11 1,26-5,0 0,1 0,-1 1,0-1,0 0,0-1,1 1,-1 0,0 0,0-1,1 1,-1-1,0 1,1-1,-1 0,0 0,1 0,-1 0,1 0,0 0,-1 0,1 0,0 0,-1-1,1 1,0-1,0 1,0-1,0-1,0-8</inkml:trace>
  <inkml:trace contextRef="#ctx0" brushRef="#br0" timeOffset="9967.643">2573 29,'4'2,"-1"-1,-1 1,1 0,0 0,0 1,-1-1,1 0,-1 1,0 0,0-1,0 1,0 0,0 0,0 0,-1 0,0 1,0-1,0 0,0 1,0-1,10 33,-2 1,-1-1,-2 2,0 31,-4 79,9 79,24-25,-24-34,-13-164,1 0,-1 0,1-1,-1 1,0-1,-1 1,1-1,-1 1,1-1,-1 0,0 0,0-1,0 1,0 0,-1-1,1 0,-1 0,0 0,1 0,-1-1,0 1,0-1,0 0,0 0,0 0,0-1,0 0,0 1,0-1,-1-1,1 1,0-1,0 1,0-1,-3-1,-40 4,-288 17,-153-19,205 26,-29 3,-43 1,34-30,182 25,-30 4,137-21,30-6,-1 0,1-1,-1 1,0-1,0 1,1-1,-1 0,0 0,0-1,0 1,0 0,0-1,0 0,0 0,0 0,-1 0,1 0,0-1,0 1,0-1,0 0,0 0,1 0,-1 0,0 0,0-1,1 1,-1-1,1 0,-1 0,1 0,0 0,-1 0,1 0,0 0,1-1,-1 1,0-1,1 0,-1 1,1-1,-1-3,0-11,1-1,1 1,1 0,0-1,1 1,1 0,1 0,1-5,12-80,13-309,-31 147,3 247,0 0,2 0,0 1,0-1,2 1,0 0,1 0,0 0,2 1,3-5,-8 16,1-1,0 1,0 0,1 0,-1 1,1-1,0 1,0 0,0 1,0 0,0-1,1 2,-1-1,0 1,1 0,0 1,-1-1,1 1,-1 1,1-1,-1 1,6 1,60-4,35-12,2 6,-1 4,54 7,-15-1,637-2,-561-29,146 28,-200-25,-145 24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5:49.2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4 361,'0'-1,"-1"1,1-1,-1 0,1 0,0 0,-1 0,1 0,0 0,0 1,0-1,0 0,0 0,0 0,0 0,0 0,0 0,0 0,0 0,1 0,-1 0,0 1,1-1,-1 0,1 0,-1 0,1 1,-1-1,1 0,-1 0,1 1,0-1,-1 0,1 1,0-1,0 1,-1-1,1 1,0-1,0 1,0 0,0-1,0 1,0 0,0 0,42-19,182-15,-175 16,-49 17,0 0,-1 0,1 0,0 0,-1 0,1 0,-1 0,1 0,-1 0,1 0,-1 0,0 0,0 0,1-1,-1 1,0 0,0 0,0 0,0 0,-1-1,1 1,0 0,0 0,-1 0,1 0,0 0,-1 0,1 0,-1 0,0 0,1 0,-1 0,0 0,1 0,-1 0,0 0,0 0,0 1,0-1,0 0,0 1,0-1,0 1,-56-41,50 38,0-1,0 0,1 0,-1 0,1-1,0 0,0 0,1-1,-1 0,1 0,1 0,-1 0,1-1,0 0,0 0,1 0,-1-2,-2-40,6 26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3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0 277,'340'-27,"-263"24,-76 2,0 1,-1-2,1 1,-1 0,1 0,-1 0,1 0,-1 0,0 0,0 0,1-1,-1 1,0 0,0 0,0 0,0 0,-1-1,1 1,0 0,0 0,-1 0,1 0,0 0,-1-1,1 1,-1 0,0 0,1 0,-1 0,0 1,0-1,1 0,-1 0,0 0,0 0,0 1,0-1,0 1,0-1,0 0,0 1,0 0,0-1,-1 1,1 0,-1-1,-1-1,-146-142,148 143,0-1,0 1,0 0,0-1,0 1,0-1,0 1,1-1,-1 1,0-1,1 0,0 1,-1-1,1 0,0 1,0-1,0 0,0 1,0-1,0 0,0 1,1-1,-1 1,0-1,1 0,0 1,-1-1,1 1,1-2,8-6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2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396 164,'-39'60,"8"-24,2 2,2 2,2 0,-2 8,24-42,0 1,1 1,0-1,0 0,0 0,1 1,0-1,1 1,0-1,0 1,1-1,-1 1,2-1,-1 1,1-1,0 0,0 0,1 0,0 0,0 0,1-1,0 1,0-1,1 0,-1 0,1 0,1-1,-1 0,1 0,0 0,0-1,0 0,0 0,1 0,2 1,-1 0,1 0,1-1,-1 0,1-1,-1 0,1 0,0-1,0 0,7-1,2-2</inkml:trace>
  <inkml:trace contextRef="#ctx0" brushRef="#br0" timeOffset="480.375">0 164,'2'-7,"0"0,1 0,0 0,0 0,1 0,0 1,0-1,0 1,1 0,0 0,0 1,0-1,1 1,0 0,0 1,0-1,1 1,-1 1,1-1,0 1,2-1,15-10,-20 11,0 0,0 0,0 0,0 1,1-1,-1 1,1 0,-1 1,1-1,0 1,0 0,0 0,-1 1,1-1,0 1,0 0,0 0,0 1,0-1,0 1,0 0,-1 1,1-1,0 1,-1 0,1 0,-1 0,0 0,1 1,-1 0,-1 0,1 0,3 4,1 0,-2 1,1-1,0 1,0-1,1-1,0 1,0-2,0 1,1-1,0 0,0 0,0-1,1-1,-1 1,1-2,0 1,0-1,0-1,0 0,10 0,103-42,-103 34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14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0 488,'10'0,"7"0,7 0,3 0,2 0,1 0,0 0,-1 0,1 0,-1 0,0 0,-1 0,1 0,-1-5,-5-1</inkml:trace>
  <inkml:trace contextRef="#ctx0" brushRef="#br0" timeOffset="251.78">84 742,'34'5,"15"1,5 0,-2-1,-6-2,-9-1</inkml:trace>
  <inkml:trace contextRef="#ctx0" brushRef="#br0" timeOffset="4533.601">1523 205,'0'0,"-1"0,1 0,-1 0,1 0,-1 0,1 0,-1 0,1 0,-1 0,1 0,-1 0,1 0,-1-1,1 1,-1 0,1 0,0-1,-1 1,1 0,-1-1,1 1,0 0,-1-1,1 1,0-1,-1 1,1 0,0-1,0 1,-1-1,1 1,0-1,0 1,0-1,0 1,0-1,0 1,0-1,0 1,0-1,0 1,0-1,0 1,0-1,0 1,0-1,0 1,1-1,-1 1,0-1,0 1,0-1,1 1,-1 0,0-1,1 1,-1-1,0 1,1 0,-1-1,1 1,-1 0,-182-9,117 11,49-2,11-1,0 0,0 1,0 0,0 0,0 0,0 0,1 1,-1-1,0 2,0-1,0 0,0 1,1 0,-1 0,1 0,-1 0,1 1,0 0,0 0,0 0,-1 2,5-2,0 1,0 0,0 0,1 0,0-1,0 1,0 0,0 0,0-1,1 1,-1-1,1 1,0-1,0 0,0 0,1 0,-1 0,1 0,-1 0,1-1,0 1,0-1,0 0,1 0,-1 0,0 0,1 0,-1-1,1 0,0 1,129 59,-132-60,1 0,-1 0,1 0,-1 0,1 0,-1 0,0 0,0 1,0-1,0 0,0 1,0-1,0 1,0-1,0 1,0-1,-1 1,1 0,-1-1,1 1,-1 0,0-1,0 1,0 0,0 0,0-1,0 1,0 0,0 0,-1-1,1 1,0 0,-1-1,0 1,1-1,-1 1,0 0,0-1,0 0,0 1,0-1,0 0,0 1,-1-1,1 0,0 0,-1 0,1 0,-1 0,-75 51,-190 96,62-35,78-22,125-90,0-1,0 1,0-1,1 1,-1 0,0 0,0 0,1 0,-1 0,0 0,1 1,-1-1,1 0,0 1,-1 0,1-1,0 1,0-1,0 1,0 0,0 0,0 0,1 0,-1-1,0 1,1 0,0 0,-1 0,1 0,0 0,0 0,0 0,0 0,1 0,-1 0,0 0,1 0,0 0,-1 0,1 0,0 0,0 0,0-1,0 1,0 0,0-1,1 1,-1-1,0 1,1-1,-1 0,1 1,0-1,13 5,1-1,0-1,1 0,-1-1,1-1,-1-1,1 0,-1-1,1-1,0 0,-1-1,1-1,6-2,20-1,238-37,-256 42</inkml:trace>
  <inkml:trace contextRef="#ctx0" brushRef="#br0" timeOffset="5456.991">1976 488,'-28'54,"-79"103,54-55,51-98,1 0,0-1,0 1,1 0,-1-1,1 1,-1 0,1 0,0 0,1 0,-1-1,1 1,-1 0,1 0,0-1,1 1,-1-1,1 1,-1-1,1 1,0-1,0 0,1 0,-1 0,0 0,1 0,0-1,0 1,4 2,-1 0,1-1,-1 0,1-1,0 0,0 0,1 0,-1-1,1 0,-1 0,1-1,0 0,-1 0,1-1,0 0,0 0,-1-1,1 0,0 0,1-1,20-26,-22 10</inkml:trace>
  <inkml:trace contextRef="#ctx0" brushRef="#br0" timeOffset="5923.758">1609 459,'81'-30,"76"-15,-152 45,1-1,-1 1,1 0,0 1,-1-1,1 1,0 0,-1 0,1 1,-1 0,0 0,1 0,-1 0,0 1,0 0,-1 0,1 0,-1 1,1-1,-1 1,0 0,0 1,-1-1,1 0,-1 1,0 0,-1 0,1 0,-1 0,1 0,-1 2,-2-6,6 4,0 0,0 0,0-1,1 0,-1 0,1 0,0-1,0 0,1-1,-1 1,0-1,1-1,0 1,-1-1,1-1,0 1,-1-1,1-1,0 1,-1-1,1-1,-1 1,1-1,-1-1,0 1,7-4,30-37,-34 29</inkml:trace>
  <inkml:trace contextRef="#ctx0" brushRef="#br0" timeOffset="6273.536">2343 996,'-5'19,"-2"11,1 6,1 1,6-6,4-8</inkml:trace>
  <inkml:trace contextRef="#ctx0" brushRef="#br0" timeOffset="6555.173">2512 657,'-5'0,"-1"4,-1-2,2-7,2-2</inkml:trace>
  <inkml:trace contextRef="#ctx0" brushRef="#br0" timeOffset="7653.312">1693 121,'538'0,"-537"0,0 1,-1-1,1 0,-1 1,1-1,0 0,-1 0,1 1,0-1,-1 0,1 0,0 0,0 0,-1 0,1 0,0 0,-1 0,1 0,0-1,-1 1,1 0,0 0,-1 0,1-1,0 1,-1 0,1-1,-1 1,1-1,-1 1,1-1,-1 1,1-1,-1 1,1-1,-1 1,0-1,1 0,-1 1,0-1,1 1,-1-1,0 0,0 1,0-1,0 0,0 1,1-1,-1 0,0 0,0 1,-1-1,1 0,0 0,-27-30,-34-27,49 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1,'0'14,"0"10,0 5,0 3,0 0,0-4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9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40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2 166,'0'-1,"-1"0,1 0,0 0,0 0,0 1,0-1,0 0,0 0,0 0,0 0,0 1,0-1,1 0,-1 0,0 0,0 1,1-1,-1 0,1 0,-1 1,1-1,-1 0,1 1,-1-1,1 0,-1 1,1-1,0 1,-1-1,1 1,0-1,-1 1,1 0,0-1,0 1,0 0,-1 0,1-1,0 1,0 0,0 0,0 0,-1 0,1 0,0 0,0 0,0 0,0 0,-1 1,1-1,0 0,0 1,-1-1,1 0,0 1,0-1,-1 1,1-1,0 1,125 12,0-6,20-6,78-2,-225 0,0 1,0-1,0 1,0-1,1 0,-1 1,0-1,1 0,-1 0,0 0,1 1,-1-1,1 0,-1 0,1 0,-1 0,1 0,0 0,-1 0,1 0,0 0,0 0,0 0,0 0,0 0,0 0,0 0,0 0,0 0,0 0,1 0,-1 0,0 0,1 0,-1 0,1 0,-1 0,1 1,-1-1,1 0,0 0,-1 0,1 1,0-1,0 0,-1 1,1-1,0 0,0 1,0 0,0-1,0 1,0-1,0 1,0 0,0 0,0-1,0 1,0 0,0 0,0 0,0 0,0 0,0 0,0 1,0-1,0 0,0 0,0 1,-13-10,4 4,-1-1,1 0,0 0,1-1,-1 0,1 0,1 0,-1-1,1 0,1-1,-5-7,3-5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3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364 167,'-34'48,"-146"187,47-71,123-156,3-4</inkml:trace>
  <inkml:trace contextRef="#ctx0" brushRef="#br0" timeOffset="550.125">54 110,'-1'2,"1"-1,-1 1,1 0,-1-1,1 1,0 0,0-1,0 1,0 0,0-1,0 1,0 0,0-1,1 1,-1 0,1-1,-1 1,1-1,0 1,-1-1,1 1,0-1,0 1,0-1,0 0,0 1,1-1,108 180,-78-88,-26-72,0 0,1-1,1 0,1 0,0-1,2 0,0-1,1 0,4 3,-2-8</inkml:trace>
  <inkml:trace contextRef="#ctx0" brushRef="#br0" timeOffset="1578.64">477 110,'11'127,"25"68,-35-193,0 0,0 1,1-1,-1 0,0 0,1-1,-1 1,1 0,0 0,-1-1,1 1,0-1,0 0,0 1,0-1,0 0,0 0,1 0,-1 0,0-1,0 1,1-1,-1 1,0-1,1 0,-1 0,1 0,-1 0,0 0,1 0,-1-1,0 1,1-1,-1 0,0 0,0 0,0 0,0 0,0 0,0 0,0-1,0 1,0-1,0 1,-1-1,1 0,0 0,-1 0,0 1,1-1,-1-1,1 0,83-88,-83 90,0 1,0-1,-1 0,1 1,0-1,0 1,0 0,1 0,-1 0,0 0,0 0,0 0,0 0,0 0,0 1,0-1,0 1,-1 0,1 0,0-1,0 1,0 0,-1 0,1 1,0-1,-1 0,1 1,-1-1,1 1,-1-1,0 1,0-1,0 1,0 0,0 0,0 0,0-1,0 1,-1 0,1 0,-1 0,1 0,-1 0,0 0,0 0,0 1,6 9,53 72,-57-82,0 0,0-1,0 1,0 0,1-1,-1 1,0-1,1 1,-1-1,1 0,0 0,-1-1,1 1,0 0,0-1,-1 0,1 1,0-1,0 0,-1 0,1-1,0 1,0-1,-1 1,1-1,0 0,-1 0,1 0,-1 0,1 0,-1-1,1 1,-1-1,0 0,1 0,11-13,-1 1,-1-1,0-1,-1 0,-1-1,0 0,5-14,-9 19,5-12,0-1,-2 0,-1-1,-1 0,-1-1,-1 1,-1-1,-2 0,0 0,-3-22,0 25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6:27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0 797,'5'0,"6"0,6 0,6 0,2 0,3 0,1 0,0 0,1 0,-1 0,0 0,0 0,-1 0,1 0,-1 0,0 0,0-5,-5-1</inkml:trace>
  <inkml:trace contextRef="#ctx0" brushRef="#br0" timeOffset="312.655">57 1022,'24'0,"12"0,6 0,0 0,-3-5,-2-1,-4 0,-1 1,-3-3,-5-1</inkml:trace>
  <inkml:trace contextRef="#ctx0" brushRef="#br0" timeOffset="5693.258">1072 288,'88'-21,"164"-16,-250 38,-1-1,1 1,-1-1,1 1,0-1,-1 0,1 1,-1-1,1 0,0 0,-1 0,1 0,0 0,-1-1,1 1,0 0,-1-1,1 0,-1 1,1-1,-1 0,1 1,-1-1,1 0,-1 0,0 0,0 0,1-1,-1 1,0 0,0 0,0-1,0 1,0-1,-1 1,1-1,0 1,-1-1,1 1,-1-1,1 1,-1-1,0 0,0 1,0-1,0 0,0 1,0-1,0 0,0 1,-1-1,1 0,-1-1,-128-128,107 96,14 19</inkml:trace>
  <inkml:trace contextRef="#ctx0" brushRef="#br0" timeOffset="5062.085">1185 599,'0'454,"0"-478,-1-5,2 1,0-1,2 0,1 1,1 0,4-11,71-167,-73 191,-4 6,0 1,1 0,0 0,0 0,1 0,-1 0,2 1,-1 0,1 0,0 1,1 0,-1 0,1 0,0 1,5-3,-9 7,-1 0,1 1,0-1,-1 1,1 0,-1 0,1 0,0 0,-1 0,1 0,0 1,-1-1,1 1,-1 0,1 0,-1 0,0 0,1 0,-1 1,0-1,0 1,1-1,-1 1,0 0,-1 0,1 0,0 0,-1 0,1 0,-1 0,43 78,-34-58,3-5,-10-20</inkml:trace>
  <inkml:trace contextRef="#ctx0" brushRef="#br0" timeOffset="8382.382">1524 1051,'0'5,"-5"1,-1 5,0 5,1 5,-3-2,-1 2,2 1,2 2,1 2,2 1,2-9,-1-8</inkml:trace>
  <inkml:trace contextRef="#ctx0" brushRef="#br0" timeOffset="8777.362">1665 712,'-4'0,"-3"5,-4 1,0 5,1-4,8-4,-1 3,0 0</inkml:trace>
  <inkml:trace contextRef="#ctx0" brushRef="#br0" timeOffset="26355.302">819 374,'33'0,"-26"0,-23 0,-107 10,100-4,15-5,0 0,-1 1,1 0,0 0,0 1,0 0,1 0,-1 1,1 0,-1 0,1 1,1 0,-1 0,-4 5,10-7,0-1,0 0,1 0,-1 0,1 1,-1-1,1 0,0 0,0 1,0-1,0 0,0 1,0-1,1 0,-1 0,1 1,0-1,0 0,0 0,0 0,0 0,0 0,0 0,0 0,1 0,-1-1,1 1,0 0,-1-1,1 1,0-1,1 1,63 40,11-17,-66-24,-1 1,0 1,0-1,0 2,0-1,-1 2,1-1,-1 1,0 1,0-1,-1 1,0 1,0 0,2 3,-8-8,0 1,-1 0,0 0,1 1,-1-1,0 0,0 0,-1 1,1-1,-1 0,0 1,0-1,0 0,0 1,0-1,-1 0,1 1,-1-1,0 0,0 0,0 1,-1-1,1 0,-1 0,1-1,-1 1,0 0,0 0,-3 2,-72 69,25-35,18-16,1 2,2 1,0 1,2 2,1 1,-23 32,9 23,41-83,1 1,-1-1,1 1,-1 0,1-1,0 1,0-1,1 1,-1-1,0 1,1 0,-1-1,1 1,0-1,0 0,0 1,0-1,1 0,-1 0,0 1,1-1,0 0,-1 0,1-1,0 1,0 0,0 0,0-1,0 0,0 1,1-1,-1 0,0 0,3 1,8 2,1-1,-1 0,1-1,0-1,0 0,-1-1,1 0,0-1,0 0,-1-2,1 1,-1-2,10-3,14-1,-16 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36,'35'1,"145"-13,-16-13,-152 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1,'0'5,"0"6,0 6,-4 5,-3 4,1 1,-3-3,-1 0,1-1,-2-4,1 1,2 0,2-7,3-6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05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0,-5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1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1,'-108'10,"-146"47,134-11,120-46,-1 1,0-1,1 1,-1 0,1 0,-1-1,1 1,0 0,-1 0,1-1,0 1,-1 0,1 0,0 0,0 0,0 0,0-1,0 1,0 0,0 0,0 0,0 0,0 0,0 0,1-1,-1 1,0 0,0 0,1 0,-1-1,1 1,-1 0,1 0,-1-1,1 1,-1 0,1-1,0 1,-1-1,1 1,0-1,0 1,-1-1,1 1,0-1,0 0,0 1,44 26,-40-25,241 87,-222-82,41 19,-63-25,-1 0,0 0,0 0,0 0,1 1,-1-1,0 0,-1 0,1 1,0-1,0 0,-1 1,1-1,0 1,-1-1,0 1,1-1,-1 1,0-1,0 1,1 0,-1-1,-1 1,1-1,0 1,0-1,-1 1,1 0,0-1,-1 0,0 1,1-1,-1 1,0-1,0 0,1 1,-1-1,0 0,-1 1,-85 65,63-53,-235 127,164-59,94-81,0 1,1-1,-1 1,0-1,1 1,-1-1,1 1,-1 0,1-1,0 1,0 0,0-1,0 1,0 0,0-1,0 1,0 0,1-1,-1 1,1-1,-1 1,1-1,0 1,-1-1,1 1,0-1,0 1,0-1,0 0,0 1,0-1,1 0,-1 0,0 0,1 0,-1 0,0 0,1-1,-1 1,1 0,0-1,0 1,71 18,200-21,-146-20,-102 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3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0 178,'78'-28,"-47"23,-9-2,2 2,-1 0,1 2,-1 0,1 2,0 1,0 0,-1 2,1 1,-1 1,16 4,-39-8,0-1,0 1,0-1,0 1,0 0,0-1,0 1,0 0,1-1,-1 1,0-1,0 1,0 0,0-1,1 1,-1 0,0-1,0 1,1 0,-1 0,0-1,1 1,-1 0,0 0,1 0,-1-1,0 1,1 0,-1 0,0 0,1 0,-1 0,1 0,-1 0,0-1,1 1,-1 0,1 0,-1 1,0-1,1 0,-1 0,0 0,1 0,-1 0,1 0,-1 0,0 1,1-1,-1 0,0 0,1 0,-1 1,0-1,0 0,1 1,-1-1,0 0,0 0,1 1,-25-26,19 20,-86-83,80 74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2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68,'1'55,"-13"145,4-155,2 0,2 0,3 0,1 17,48-295,-33 186,1 0,2 1,3 0,15-23,13 7,-48 60,1 1,-1 0,0 0,1-1,0 1,-1 0,1 0,0 0,-1 1,1-1,0 0,0 1,0-1,0 1,0 0,0-1,0 1,-1 0,1 0,0 0,0 1,0-1,0 0,0 1,0-1,0 1,-1-1,1 1,0 0,0 0,-1 0,1 0,0 0,-1 0,1 1,-1-1,1 1,47 100,-42-84</inkml:trace>
  <inkml:trace contextRef="#ctx0" brushRef="#br0" timeOffset="283.417">454 547,'-5'24,"-1"13,0 5,1-5</inkml:trace>
  <inkml:trace contextRef="#ctx0" brushRef="#br0" timeOffset="556.264">595 180,'0'0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15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29,'-2'10,"-1"0,1-1,-1 1,-1-1,0 0,0 0,-1 0,0 0,0-1,-1 0,0 0,-3 2,-6 11,-45 64,-4-3,-44 42,94-108,3-2</inkml:trace>
  <inkml:trace contextRef="#ctx0" brushRef="#br0" timeOffset="428.929">0 0,'38'45,"116"217,-62-87,-74-137,-12-20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7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1 438,'7'-4,"0"0,0 0,1 1,-1 0,1 0,0 0,0 1,0 1,0-1,0 1,1 1,-1 0,0 0,6 1,1-1,51 0,87-11,-89 1,-63 10,-1-1,1 0,-1 0,1 0,-1 0,0 1,1-1,-1 0,0 0,0 0,0 0,0 0,1 0,-1 0,-1 0,1 0,0 0,0 0,0 0,0 0,-1 0,1 1,0-1,-1 0,1 0,-1 0,1 0,-1 1,1-1,-1 0,1 0,-1 1,0-1,1 0,-1 1,0-1,0 1,0-1,1 1,-1-1,0 1,0 0,0-1,0 1,0 0,0 0,0 0,0 0,-1-1,-2-2,-9-10,-1-1,2 1,0-2,1 0,0 0,1-1,1 0,1-1,0 0,1-1,-2-8,5 14,0-1,1 1,1-1,0 0,1 0,0 0,0 0,2-10,4-7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25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80,'1'43,"-13"169,-23 41,35-239,11-48,8-31,2 1,4 1,2 1,2 1,4 2,25-34,-57 91,-1-1,1 1,0 0,0 0,1-1,-1 1,0 0,1 0,-1 0,1 1,0-1,-1 0,1 0,0 1,0-1,0 1,0 0,0 0,1 0,-1 0,0 0,1 0,-1 0,0 1,1-1,-1 1,1 0,-1 0,1 0,-1 0,0 0,1 0,-1 0,1 1,-1 0,0-1,1 1,-1 0,0 0,1 0,-1 0,0 1,0-1,0 0,0 1,0 0,-1-1,1 1,1 1,5 19,-1-1,0 1,-2 0,0 0,-1 1,-2-1,0 1,-2 0,0-1,-4 21,3 2,2-46,-1 0,1 1,-1-1,1 1,-1-1,1 1,0-1,-1 1,1-1,0 1,-1 0,1-1,0 1,0 0,-1 0,1-1,0 1,0 0,0 0,-1 0,1 0,0 0,0 0,0 0,-1 0,1 0,0 1,0-1,-1 0,1 0,0 1,0-1,-1 0,1 1,0-1,-1 1,1-1,-1 1,1-1,0 1,-1-1,1 1,-1 0,0-1,1 1,-1 0,1-1,-1 1,0 0,0 0,1-1,-1 1,0 0,0 0,0 0,0-1,0 1,0 0,0 0,129-207,-3 10,-125 196,-1 1,0-1,0 0,0 1,0-1,1 0,-1 1,0-1,0 0,1 0,-1 1,0-1,0 0,1 0,-1 1,0-1,1 0,-1 0,0 0,1 0,-1 0,0 1,1-1,-1 0,0 0,1 0,-1 0,0 0,1 0,-1 0,1 0,-1 0,0 0,1 0,-1-1,0 1,1 0,-1 0,0 0,1 0,-1 0,0-1,0 1,1 0,-1 0,0-1,1 1,-1 0,0 0,0-1,0 1,1 0,-1-1,0 1,0 0,0-1,0 1,-7 37,5-30,-29 227,26-213,2 0,0 0,1 0,2 1,0-1,1 0,1 1,1 1,15 15,-7-25</inkml:trace>
  <inkml:trace contextRef="#ctx0" brushRef="#br0" timeOffset="253.44">865 447,'0'29,"-5"9,-1 3,0-5</inkml:trace>
  <inkml:trace contextRef="#ctx0" brushRef="#br0" timeOffset="496.479">950 136,'-10'-5,"-3"-1</inkml:trace>
  <inkml:trace contextRef="#ctx0" brushRef="#br0" timeOffset="1486.396">1486 108,'-33'9,"0"1,1 2,0 1,1 1,-13 10,34-17,0 0,0 0,1 0,0 2,0-1,1 1,0 0,0 0,1 1,1 0,0 1,0-1,1 1,0 0,1 1,0-1,0 4,2-11,1 1,-1 0,1 0,1 0,-1 0,1 0,-1 0,1 0,1 0,-1 1,1-1,0 0,0 0,0-1,1 1,0 0,0 0,0-1,0 1,1-1,0 0,0 0,0 0,0 0,0 0,1 0,0-1,0 0,0 0,0 0,0 0,1-1,-1 1,1-1,0 0,-1-1,1 1,0-1,0 0,0 0,0 0,0-1,0 0,0 0,0 0,1-1,-1 1,0-1,18-11,0-1,-1-1,0-1,-1 0,-1-2,0 0,-1-2,-2 0,1-1,-2 0,-1-1,-1-1,12-23,13-12,-39 55,0 1,0 0,1-1,-1 1,0-1,1 1,-1 0,1-1,0 1,-1 0,1 0,0 0,0 0,0-1,0 1,0 0,0 0,0 1,0-1,0 0,0 0,1 0,-1 1,0-1,1 1,-1-1,0 1,1-1,-1 1,0 0,1 0,-1 0,1 0,-1 0,1 0,-1 0,0 0,1 0,-1 1,1-1,-1 0,0 1,1 0,-1-1,0 1,0 0,2 0,6 163,23 3,-15-91,-4 1,-4 0,-1 33,-7-83,-2 0,-1 0,-2 0,0 0,-2-1,-8 25,11-42,0 1,-1-1,0-1,-1 1,1 0,-2-1,1 0,-1 0,0-1,-1 0,0 0,0 0,-1-1,1 0,-1-1,0 1,-1-1,0-1,1 0,-10 3,14-6,0 1,1-1,-1-1,-1 1,1 0,0-1,0 0,0 0,0 0,0-1,0 1,0-1,0 0,0 0,0 0,0-1,1 1,-1-1,0 0,1 0,-1 0,1 0,0-1,0 0,0 1,0-1,0 0,0-1,1 1,0 0,-1-1,1 1,1-1,-2-3,-6-16,2-1,0 0,2 0,1-1,0 1,2-1,1 0,1 0,1 0,2 1,0-1,1 0,2 1,0 0,2 0,0 1,2 0,9-16,-6 10,-2 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1,'15'0,"9"0,5 0,3 0,1 0,-1 0,-1 0,0 0,-2 0,0 0,-1 0,0 0,1 0,-6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13,'34'4,"15"3,5-1,-2-1,-6-6,-5-3,-5-1,-4 0,-2 1,-2 2,-1-4,-5-1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5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0 204,'14'5,"0"-1,-1-1,1 0,1-1,-1 0,0-1,1 0,-1-2,0 1,0-2,1 0,-1-1,0 0,72-7,76 5,-161 4,0 1,0 0,0 0,0-1,-1 1,1-1,0 1,0-1,0 1,-1-1,1 1,0-1,-1 1,1-1,0 0,-1 0,1 1,-1-1,1 0,-1 0,0 1,1-1,-1 0,0 0,1 0,-1 0,0 0,0 0,0 0,0 1,0-1,0 0,0 0,0 0,0 0,0 0,-1 0,1 0,0 1,-1-1,1 0,0 0,-1 0,1 1,-1-1,1 0,-1 0,0 1,1-1,-1 0,0 1,1-1,-41-41,34 36,-68-89,64 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20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97,'25'-16,"-10"6,0 0,1 1,0 0,0 1,1 1,0 1,0 0,0 1,1 1,-1 1,10-1,-25 4,1 0,-1 1,0-1,0 0,0 0,1 1,-1 0,0-1,0 1,0 0,0 0,0 0,0 0,0 0,-1 1,1-1,0 0,-1 1,1 0,-1-1,1 1,-1 0,0 0,1-1,-1 1,0 0,0 0,-1 0,1 1,0-1,-1 0,1 0,-1 0,0 0,1 1,-1-1,0 0,-1 0,1 0,0 1,-1-1,1 0,-1 0,0 1,-33 95,-38 34,45-88,2 0,2 2,2 1,3 0,-9 34,26-76,0-1,0 1,0 0,1 0,0 0,0-1,0 1,0 0,1 0,0-1,0 1,0 0,1-1,-1 1,1-1,0 1,0-1,1 0,-1 0,1 0,0 0,0 0,0-1,1 1,-1-1,1 0,0 0,0 0,0-1,0 1,0-1,1 0,-1 0,0-1,1 1,0-1,-1 0,1 0,0-1,0 1,0-1,224-2,-207-1,1-1,0 0,-1-2,0 0,0-2,-1 0,0-1,15-10,-18 10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4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54,'-45'83,"32"-64,1 0,1 1,0 1,2-1,0 2,1-1,1 1,2 0,0 1,1 0,1-1,1 1,1 16,2-35,0 1,0-1,0 0,0 0,0 0,1 0,0 0,0-1,0 1,0 0,0-1,1 0,0 1,-1-1,1 0,0 0,1-1,-1 1,0-1,1 1,0-1,-1 0,1 0,0-1,0 1,0-1,0 0,0 0,0 0,1-1,-1 1,0-1,0 0,0 0,1 0,2-1,-1 1,0 1,1 0,-1-1,0 0,0-1,0 0,0 1,0-2,0 1,0-1,0 0,-1 0,1 0,-1-1,1 0,-1 0,0-1,0 1,0-1,2-2,6-12</inkml:trace>
  <inkml:trace contextRef="#ctx0" brushRef="#br0" timeOffset="397.275">0 111,'12'-12,"1"0,0 1,0 0,1 1,1 1,-1 0,2 1,-1 1,11-4,-19 9,0 0,0 0,0 0,0 1,0 1,1-1,-1 1,0 0,0 0,0 1,1 0,-1 0,0 1,0 0,-1 0,1 1,0 0,-1 0,0 0,1 1,-1 0,0 0,4 5,-3-1,1 0,1 0,-1-1,1 0,0 0,1-1,0 0,0-1,0 0,0 0,1-1,0-1,0 0,0 0,0-1,0 0,1-1,-1-1,0 0,1 0,-1-1,1 0,10-5,-3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33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113 282,'281'-1,"-135"-23,16 0,-144 28</inkml:trace>
  <inkml:trace contextRef="#ctx0" brushRef="#br0" timeOffset="263.094">0 536,'29'0,"14"0,5 0,-1 0,0 0,-1 0,-6 0,-3 0,-4-5,-2-1,-3 0,0 1,0 2,-1-4,1 0,-5 0</inkml:trace>
  <inkml:trace contextRef="#ctx0" brushRef="#br0" timeOffset="711.04">254 1,'172'94,"69"-8,-233-84,-1 1,0 1,0-1,-1 1,1 0,-1 0,0 1,0 0,0 0,-1 0,1 1,-1 0,-1 0,1 0,-1 0,0 1,-1 0,1 0,-1 0,-1 0,1 0,-1 1,0-1,-1 1,0-1,0 1,-1 0,0-1,-1 8,-4 1,-1 0,-1-1,-1 0,0-1,-1 1,0-2,-1 1,-1-1,0-1,-1 0,0 0,-10 5,-1 6,-168 133,181-142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1,'-26'14,"1"1,0 1,1 2,1 0,0 2,1 0,-16 21,31-32,1 0,0 1,0-1,1 1,1 0,-1 0,2 1,-1-1,1 1,1 0,0 0,1 0,0 0,1 0,0 0,0 0,1 0,1 0,0 0,0 0,1-1,4 11,-5-18,1 1,0-1,-1 0,1-1,0 1,1 0,-1-1,0 0,1 1,-1-2,1 1,0 0,-1-1,1 1,0-1,0 0,0 0,0-1,0 1,0-1,0 0,0 0,0 0,0-1,0 1,0-1,0 0,0 0,0 0,0-1,-1 1,1-1,0 0,-1 0,0 0,1-1,-1 1,0-1,0 0,2-2,21-23,-1 0,-1-1,-2-2,-1 0,7-17,25-36,-37 60,48-51,-63 74,0 0,0 1,0-1,0 1,1-1,-1 1,0 0,0-1,1 1,-1 0,0 0,1 0,-1 0,0 0,1 0,-1 1,0-1,0 0,1 1,-1-1,0 0,0 1,0 0,1-1,-1 1,0 0,0-1,0 1,0 0,0 0,0 0,-1 0,1 0,0 0,0 0,-1 0,1 0,0 1,-1-1,1 0,-1 0,0 1,1-1,18 65,-17-56,54 203,-33-142,-4 2,-2 0,-4 1,-3 0,0 74,-11-127,-1 0,-1-1,0 1,-2-1,0 0,-2-1,0 1,-1-1,-6 10,10-21,0-1,0 1,-1-1,0-1,0 1,-1-1,0 1,0-2,0 1,-1-1,0 0,0 0,0-1,-1 1,1-2,-1 1,0-1,0-1,0 1,0-1,-1 0,1-1,0 0,-4-1,7 0,-1 0,1-1,0 0,-1 0,1-1,0 0,0 1,0-2,0 1,1 0,-1-1,1 0,-1 0,1-1,0 1,0-1,0 0,1 0,-1 0,1 0,0 0,0-1,0 0,1 0,0 1,0-1,0 0,0-1,-26-152,27 127,2-1,1 0,2 0,1 1,1 0,11-30,-7 29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0 698,'6'-10,"0"0,1 0,0 0,0 1,1 0,0 0,0 1,1 0,1 1,-1 0,1 0,0 1,0 0,1 1,0 0,0 1,0 0,0 1,1 0,-1 0,1 2,0-1,0 1,-1 1,5 0,171 4,-187-4,1-1,0 0,0 0,-1 1,1-1,-1 0,1 0,-1 0,1 0,-1 0,1 0,-1 0,0 0,0 0,1 0,-1 0,0 0,0 0,0 0,0 0,0 0,0 0,-1 0,1 0,0 0,0 0,-1 0,1 0,-1 0,1 0,-1 0,1 0,-1 0,1 1,-1-1,0 0,0 0,1 1,-1-1,0 0,0 1,0-1,0 1,1-1,-1 1,0-1,0 1,0 0,0-1,0 1,-1 0,-4-6,-10-11,-7-5,0 0,1-2,2 0,0-2,2 0,1-1,1 0,1-1,1-1,2-1,1 0,2 0,0-1,-1-17,8 12,2 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51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1017,'-5'19,"-1"11,0 6,-4 1,0-1,2-2,7-6,3-9</inkml:trace>
  <inkml:trace contextRef="#ctx0" brushRef="#br0" timeOffset="399.103">76 763,'0'-5,"0"3,-5 3,3-5,3-1</inkml:trace>
  <inkml:trace contextRef="#ctx0" brushRef="#br0" timeOffset="1751.786">358 0,'34'59,"73"93,-77-87,-2 1,-4 1,-2 2,-3 0,-4 1,-2 0,-4 2,-2-1,-3 36,-5-76,-1 0,-1 0,-1 0,-2 0,-1-1,-1 0,-2 0,-1-1,-1 0,-2-1,-1 0,-1-1,-1-1,-9 10,1-8,-1-2,0 0,-2-2,-1-1,-1-1,-1-2,-20 10,26-16</inkml:trace>
  <inkml:trace contextRef="#ctx0" brushRef="#br0" timeOffset="2837.407">1345 734,'-19'34,"-6"15,-4 5,3-2,1-6,0-5,5-5,0-4,4-2,0-2,2-1,-1-4,3-2,-3 0,2 2,-1-4,-4-4,1-5</inkml:trace>
  <inkml:trace contextRef="#ctx0" brushRef="#br0" timeOffset="3081.12">894 791,'24'33,"13"17,4 3,1-6,-2-6,-4-7,-2-3,-3-7,-1-3,-2-5,0 0,0 2,-1-3,1 2,0-3,-5-3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7:4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1053 169,'65'-12,"1"3,1 3,-1 3,54 5,-53-2,-68 0,0-1,1 1,-1-1,0 1,1-1,-1 1,1-1,-1 0,1 1,-1-1,1 0,-1 0,1 1,0-1,-1 0,1 0,0 1,0-1,0 0,-1 0,1 0,0 0,0 0,0 1,0-1,0 0,1 0,-1 0,0 0,0 1,0-1,1 0,-1 0,0 0,1 1,-1-1,1 0,-1 1,1-1,-1 0,1 1,0-1,-1 1,1-1,0 1,-1-1,1 1,0-1,0 1,-1-1,1 1,0 0,0 0,0-1,-1 1,1 0,0 0,0 0,0 0,0 0,0 0,-1 0,1 0,0 1,0-1,0 0,0 0,-1 1,1-1,0 0,-58-69,39 51</inkml:trace>
  <inkml:trace contextRef="#ctx0" brushRef="#br0" timeOffset="-1680.967">996 311,'-121'17,"26"3,-171 51,263-71,0 1,0 0,0-1,0 1,0 0,0 0,0 1,0-1,1 0,-1 1,1 0,-1 0,1 0,-1 0,1 0,0 0,0 0,0 1,0-1,0 1,1-1,-1 1,1 0,0 0,0 0,0 0,0 0,0 0,0 0,1 0,0 0,-1 0,1 0,0 0,1 0,-1 0,1 0,0 3,3 2,1 0,1 0,-1 0,1-1,1 1,-1-2,1 1,0-1,1 0,-1 0,1-1,0 0,1-1,-1 1,1-2,0 1,0-1,0 0,0-1,1 0,-1-1,1 0,-1 0,1-1,1 0,158 22,-169-22,-1 1,1-1,-1 1,1-1,-1 1,1 0,0-1,-1 1,1-1,0 1,-1 0,1-1,0 1,0 0,-1-1,1 1,0 0,0 0,0-1,0 1,0 0,0-1,0 1,0 0,1 0,-1-1,0 1,0 0,0-1,1 1,-1 0,0-1,1 1,-1-1,1 1,-1 0,1-1,-1 1,1-1,-1 1,1-1,-1 0,1 1,0-1,-1 0,1 1,0-1,-1 0,1 1,0-1,-1 0,1 0,0 0,-1 0,1 0,0 0,0 0,-1 0,1 0,0 0,-1 0,1 0,0-1,-1 1,1 0,0 0,-1-1,1 1,0-1,-137 91,54-43,54-29,1 1,1 2,1 1,1 1,-5 6,23-21,0-1,0 1,1 0,-1 1,2-1,-1 1,2 0,-1 0,1 0,0 1,0 5,3-13,0 0,0 0,0 0,1 0,-1 0,1 0,-1 0,1 0,0 0,0 0,-1 0,2 0,-1-1,0 1,0 0,0-1,1 1,-1-1,1 0,-1 1,1-1,0 0,-1 0,1 0,0 0,0 0,0 0,0 0,0-1,0 1,0-1,1 1,73 5,-68-6,195-30,-180 23,-5 0</inkml:trace>
  <inkml:trace contextRef="#ctx0" brushRef="#br0" timeOffset="-1065.028">1250 649,'-9'16,"0"1,2 0,0 0,1 0,0 1,2 0,0 0,-1 11,5 190,0-235,-2-11,1 0,2 0,0 0,2 0,1 0,1 1,2-1,0 1,10-20,81-118,-94 157,-2 2,0 0,1 0,0 0,0 1,0-1,0 1,0 0,1 0,0 0,0 0,0 1,0 0,1 0,-1 0,1 0,0 0,-2 5,0-1,0 1,0 0,0 0,0 0,0 0,-1 0,1 0,-1 1,0-1,0 1,0 0,0 0,0 0,0 0,-1 0,0 0,1 0,-1 0,0 1,-1-1,1 2,3 4,18 73,-18-56</inkml:trace>
  <inkml:trace contextRef="#ctx0" brushRef="#br0" timeOffset="-785.031">1645 988,'0'20,"-5"5,-1 4,0-3</inkml:trace>
  <inkml:trace contextRef="#ctx0" brushRef="#br0" timeOffset="-519.025">1730 649</inkml:trace>
  <inkml:trace contextRef="#ctx0" brushRef="#br0" timeOffset="7672.041">2011 480,'-16'220,"-43"41,44-233,15-28,0 0,0-1,0 1,0-1,0 1,0 0,0-1,0 1,0 0,0-1,0 1,-1 0,1-1,0 1,0 0,0-1,0 1,-1 0,1-1,0 1,0 0,-1-1,1 1,0 0,-1 0,1 0,0-1,-1 1,1 0,0 0,-1 0,1 0,0 0,-1-1,1 1,-1 0,1 0,0 0,-1 0,1 0,0 0,-1 0,1 0,-1 1,1-1,0 0,-1 0,1 0,0 0,-1 0,1 1,0-1,-1 0,1 0,0 0,-1 1,1-1,0 0,0 1,-1-1,1 0,0 0,0 1,0-1,-1 0,1 1,26-98,-22 86,22-45,2 1,3 1,2 2,36-44,-68 95,-1 0,0-1,1 1,-1-1,1 1,-1-1,1 1,0 0,-1-1,1 1,0 0,0-1,0 1,0 0,0 0,1 0,-1 0,0 0,0 0,1 0,-1 1,0-1,1 0,-1 1,1-1,-1 1,1-1,-1 1,1 0,-1 0,1-1,-1 1,1 0,0 0,-1 1,1-1,-1 0,1 0,-1 1,1-1,-1 1,1 0,-1-1,0 1,1 0,0 0,1 12,0 0,-1 0,-1 0,0 0,-1 0,0 1,-1-1,-1 7,0 19,1 105,0-142,1-1,0 1,0 0,0 0,0-1,1 1,-1 0,0-1,1 1,-1 0,1-1,0 1,-1-1,1 1,0-1,0 1,0-1,0 1,0-1,0 0,0 0,1 0,-1 1,0-1,1 0,-1-1,1 1,-1 0,1 0,-1-1,1 1,0 0,-1-1,1 0,0 1,-1-1,1 0,0 0,-1 0,1 0,0 0,-1 0,1-1,0 1,-1-1,1 1,0-1,-1 1,1-1,-1 0,1 0,-1 0,1 0,-1 0,0 0,0 0,1 0,-1 0,0-1,0 1,0 0,0-1,0 1,0-2,132-189,-25 61,-108 130,0 0,0 0,1 0,-1 0,0 1,1-1,-1 0,1 0,-1 0,1 0,0 1,-1-1,1 0,0 1,0-1,-1 0,1 1,0-1,0 1,0-1,0 1,0 0,-1-1,1 1,0 0,0 0,0-1,0 1,0 0,0 0,0 0,0 0,0 0,0 0,0 1,0-1,0 0,0 0,0 1,0-1,0 1,-1-1,1 1,0-1,0 1,0-1,-1 1,1 0,0-1,0 1,-1 0,1 0,-1-1,1 1,-1 0,1 0,-1 0,1 0,-1 0,0 0,0-1,1 1,-1 1,9 64,-11 195,2-236</inkml:trace>
  <inkml:trace contextRef="#ctx0" brushRef="#br0" timeOffset="10588.613">177 1,'-26'43,"2"1,2 1,2 2,2 0,2 1,2 0,2 1,3 1,-1 21,6-28,3 1,1 0,2-1,2 1,2-1,2 0,2-1,1 0,2 0,3-1,1-1,1-1,24 36,-29-53,1 0,1-1,1 0,1-2,1 0,1 0,0-2,1 0,1-2,1 1,106 45,-93-47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255 576,'0'0,"1"0,-1 1,0-1,0 0,0 1,1-1,-1 0,0 1,0-1,0 0,0 1,0-1,0 1,0-1,0 0,0 1,0-1,0 0,0 1,0-1,0 0,0 1,0-1,0 1,-1-1,1 0,0 0,0 1,0-1,0 0,-1 1,1-1,0 0,0 1,-1-1,1 0,0 0,-1 0,1 1,0-1,-1 0,1 0,0 0,-1 0,1 0,0 1,-1-1,1 0,0 0,-1 0,15 41,-14-41,28 84,-5 0,-3 1,4 56,-13 33,-12-150</inkml:trace>
  <inkml:trace contextRef="#ctx0" brushRef="#br0" timeOffset="466.477">0 519,'46'-37,"2"2,1 1,2 3,1 2,1 3,1 2,15-3,-58 23,0 0,1 1,0 0,-1 1,1 0,0 1,0 1,0 0,0 0,0 1,-1 0,1 1,0 1,-1 0,9 3,-16-2,-1 0,1 1,-1-1,0 1,0 0,-1 0,0 0,1 0,-2 0,1 0,-1 1,1-1,-1 1,-1-1,1 1,-1-1,0 1,0-1,-1 1,0-1,0 1,0-1,0 0,-1 0,0 1,0-1,0 0,-1 0,0-1,0 1,0 0,0-1,-2 1,-135 225,137-228,-1 1,1 0,-1 0,1 0,0 0,0 0,0 1,1-1,-1 1,1 0,0 0,0 0,0 0,1 0,-1 0,1 0,0 0,0 1,1-1,-1 0,1 1,0-1,0 1,0-1,1 1,-1-1,1 0,0 0,1 1,-1-1,1 0,-1 0,1 0,1 0,-1 0,2 2,110 50,-36-24,-73-29,1 0,-1 0,0 1,0-1,-1 1,1 1,-1-1,0 1,0-1,0 1,-1 0,0 0,0 1,0-1,0 1,-1 0,0-1,0 1,-1 0,1 0,-1 0,-1 0,1 0,-1 0,0 1,0-1,-1 0,0 0,0 0,0 0,-1 0,-1 2,-5 13,-2 0,0-1,-1 0,-1 0,-1-2,-1 1,0-2,-1 0,-7 5,15-14,0 0,-1-1,1 0,-2-1,1 1,-1-1,0-1,0 0,-1 0,1-1,-1 0,0-1,0 0,-1 0,-3-5</inkml:trace>
  <inkml:trace contextRef="#ctx0" brushRef="#br0" timeOffset="1083.427">988 971,'6'6,"1"0,-1 0,1-1,0 0,1 0,-1 0,1-1,0 0,0-1,0 1,1-2,-1 1,1-1,-1 0,1-1,0 0,0-1,-1 0,1 0,0 0,0-1,0-1,-1 0,1 0,-1 0,8-4,7-10,-1 0,0-2,-1 0,-2-2,0 0,-1-1,12-17,30-34,-59 71,-1 0,0 0,1 0,-1 0,0 0,1 0,0 0,-1 0,1 0,-1 1,1-1,0 0,0 0,-1 1,1-1,0 0,0 1,0-1,0 1,0-1,0 1,0 0,0-1,0 1,0 0,0 0,0-1,0 1,0 0,0 0,0 0,0 0,0 1,0-1,0 0,0 0,0 1,0-1,0 0,0 1,0-1,0 1,-1-1,1 1,0-1,0 1,0 0,-1 0,1-1,0 1,-1 0,1 0,0 0,-1 0,1-1,-1 1,1 0,8 61,-10-56,1 0,0-1,1 1,-1-1,1 1,0-1,1 1,-1-1,1 0,0 1,0-1,1 0,-1 0,1-1,0 1,0 0,1-1,0 0,-1 0,1 0,1 0,1 0,-2-1,0 0,1-1,0 0,-1 0,1 0,0 0,0-1,0 0,0 0,0 0,0-1,1 0,-1 0,0 0,0 0,0-1,0 0,0 0,0 0,0-1,0 0,0 0,-1 0,1 0,-1-1,1 0,2-2,102-101,-101 96,22-30,-3-1,-1-1,-2-1,11-31,-13 26,-3-1,-3-1,-1 0,-2-2,-3 1,-2-1,0-41,-6 84,-2-1,1 0,-1 1,0-1,-1 0,-1 1,1-1,-1 1,-1-1,0 1,0 0,-1 0,-2-4,5 12,0 0,0 0,0 0,0 0,0 0,-1 1,1-1,0 1,0-1,-1 1,1-1,0 1,-1-1,1 1,0 0,-1 0,1 0,-1 0,1 0,0 0,-1 0,1 0,-1 1,1-1,0 0,-1 1,1-1,0 1,0 0,-1-1,1 1,0 0,0 0,0 0,0 0,0-1,0 2,0-1,0 0,0 0,1 0,-1 0,0 0,1 1,-1-1,1 0,-1 1,1-1,-1 0,1 1,0-1,0 0,0 1,0-1,0 1,0 0,-5 28,1-1,1 1,1 0,2 0,2 20,0-1,-2-24,2 1,1-1,1 0,1 0,2 0,0-1,1 0,2 0,0-1,2 0,0-1,1 0,2-1,0 0,84 94,-85-105</inkml:trace>
  <inkml:trace contextRef="#ctx0" brushRef="#br0" timeOffset="1272.068">1638 350,'57'-15,"34"-8,16-2,4-1,-3 0,-5-2,-1 1,-3-2,-9 1,-11 5,-18 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0 342,'147'-36,"-114"28,1 2,1 1,-1 1,1 3,0 0,23 4,12-1,-3 4,-94-50,-108-132,97 121,31 38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0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1 161,'28'198,"2"87,-31-185,1-209,-3 59,2-1,3 1,2-1,2 1,2 0,2 0,3 1,9-22,-19 60,1 1,0 0,0 0,1 1,0-1,0 1,1 0,1 0,-1 1,2 0,-1 0,1 0,0 1,0 0,1 1,0 0,0 0,0 1,4-1,-7 6,0 1,0 1,0-1,0 1,0 0,0 0,-1 1,1-1,-1 1,1 1,-1-1,0 1,-1 0,1 0,0 0,-1 0,0 1,0 0,-1 0,1 0,-1 0,0 1,0-1,-1 1,0 0,1 3,9 11,19 52,-27-51</inkml:trace>
  <inkml:trace contextRef="#ctx0" brushRef="#br0" timeOffset="394.9">622 556,'-24'10,"-13"2,1 6,5 3,9 3,8 3,6 1,9-4,10-2,7 1,6-4,3-5,2-5,-4-9,-1-4,-5-1</inkml:trace>
  <inkml:trace contextRef="#ctx0" brushRef="#br0" timeOffset="966.232">791 782,'89'-111,"-78"99,-8 7,1 0,-1 1,1-1,1 1,-1 0,0 0,1 0,0 1,0 0,0 0,0 0,1 0,-1 1,1 0,0 0,-1 0,7 0,41 50,-49-45,0-2,0 1,0 0,0-1,0 0,0 0,0 0,1 0,-1-1,0 0,1 0,-1 0,0 0,1-1,-1 0,0 1,1-2,-1 1,0 0,0-1,0 0,0 0,-1 0,1 0,0-1,-1 1,1-1,-1 0,1-1,1 1,0-1,0 0,0 1,1 0,0 1,0-1,0 1,0 0,0 0,0 1,0 0,0 0,2 0,28 30,-19-9,0-9,0-3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2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197 629,'-39'137,"-2"39,-59 65,100-242,0 1,-1 0,1-1,0 1,0 0,-1 0,1-1,0 1,-1 0,1 0,0-1,-1 1,1 0,0 0,-1 0,1 0,-1 0,1 0,0-1,-1 1,1 0,0 0,-1 0,1 0,-1 0,1 0,0 1,-1-1,1 0,-1 0,1 0,0 0,-1 0,1 1,0-1,-1 0,1 0,0 0,-1 1,1-1,0 0,0 1,-1-1,1 0,0 0,0 1,0-1,-1 0,1 1,0-1,0 1,0-1,0 1,1-37,31-64,3 2,5 2,14-18,-49 103,-2 2,0 1,1 0,0 0,0 0,1 1,0-1,0 1,1 0,0 0,0 1,1 0,5-4,-11 9,0 1,0 0,0-1,0 1,0 0,1 0,-1 0,0 0,0 0,0 0,0 0,1 0,-1 0,0 0,0 1,0-1,0 0,0 1,0-1,0 1,0-1,0 1,0 0,0-1,0 1,0 0,0 0,0 0,-1 0,1-1,0 1,0 0,-1 0,1 0,-1 1,1-1,-1 0,0 0,1 0,-1 0,0 0,0 1,9 50,-36 155,27-206,-1 0,0 1,1-1,-1 1,1-1,-1 1,1-1,0 1,0-1,-1 1,1-1,0 1,0-1,1 1,-1 0,0-1,0 1,1-1,-1 1,1-1,-1 0,1 1,0-1,0 1,0-1,-1 0,1 0,0 1,0-1,1 0,-1 0,0 0,0 0,0 0,1-1,-1 1,1 0,-1 0,0-1,1 1,-1-1,1 0,-1 1,1-1,-1 0,1 0,0 0,-1 0,1 0,-1 0,1 0,-1 0,1-1,-1 1,1-1,-1 1,1-1,-1 1,2-2,70-101,-58 76,-2 5,11-21,2 0,2 2,1 1,2 1,12-8,-43 46,0 0,1 0,-1 1,0-1,0 0,1 1,-1-1,1 1,-1-1,1 0,-1 1,1-1,-1 1,1-1,-1 1,1-1,0 1,-1 0,1-1,0 1,-1 0,1 0,0-1,-1 1,1 0,0 0,0 0,-1 0,1 0,0 0,0 0,-1 0,1 0,0 0,0 0,-1 0,1 1,0-1,-1 0,1 0,0 1,-1-1,1 1,0-1,-1 0,1 1,-1-1,1 1,-1-1,1 1,-1 0,1-1,-1 1,0 0,1-1,-1 1,0 0,1-1,-1 1,0 0,0-1,0 2,3 52,-4-45,-29 170,19-133,8-38,0-1,0 0,1 1,0 0,1-1,0 1,0 0,0 0,1 0,0 0,1 0,0 0,0 0,0-1,1 1,0 0,1-1,0 1,2 2,6 3</inkml:trace>
  <inkml:trace contextRef="#ctx0" brushRef="#br0" timeOffset="349.609">903 968,'0'10,"0"7,-5 2,-1 2,-1 2,2 2,2-4</inkml:trace>
  <inkml:trace contextRef="#ctx0" brushRef="#br0" timeOffset="593.971">960 573,'-5'5,"-2"1</inkml:trace>
  <inkml:trace contextRef="#ctx0" brushRef="#br0" timeOffset="5431.181">987 8,'11'-2,"-1"0,1 1,0-1,0 2,0 0,-1 0,1 1,0 0,0 1,-1 1,1-1,-1 1,0 1,0 0,0 1,0 0,-1 0,0 1,0 0,0 0,3 5,10 8,-1 1,0 1,-2 1,-1 1,0 0,-2 1,-1 1,-1 1,-1 0,-1 0,-1 2,4 20,1 1,-2 0,-2 2,-3-1,-2 1,-2 0,-2 1,-3-1,-2 0,-2 1,-10 46,3-61,-3 0,0-1,-3-1,0 0,-3-1,0-1,-3-1,0-1,-2-1,-19 17,-97 73,100-92</inkml:trace>
  <inkml:trace contextRef="#ctx0" brushRef="#br0" timeOffset="6581.004">2229 206,'-2'18,"-1"0,-1 0,0 0,-1 0,-1 0,-1-1,-1 0,-5 8,6-8,-25 51,-22 54,-5-4,-5-2,-14 11,-139 159,217-286,-6 6,1 1,-1-1,1 1,1 0,-1 1,1-1,0 1,1-1,0 1,0 0,1 0,0 1,0-1,1 0,0 1,1 5,4 3</inkml:trace>
  <inkml:trace contextRef="#ctx0" brushRef="#br0" timeOffset="7431.648">2963 404,'-39'4,"1"1,0 2,0 1,0 2,1 2,1 1,-20 11,-22 6,17 5,61-34,0-1,0 1,0 0,1 0,-1 0,0 0,0 0,1 0,-1-1,1 1,-1 0,0 0,1 0,0-1,-1 1,1 0,-1-1,1 1,0 0,-1-1,1 1,0-1,0 1,0-1,-1 0,1 1,0-1,0 0,0 1,0-1,0 0,-1 0,1 0,0 0,0 0,0 0,0 0,0 0,0 0,0 0,3 1,170 33,-170-34,-1 0,0 0,1 0,-1 1,0 0,1-1,-1 1,0 0,0 1,0-1,0 0,0 1,0 0,0 0,0 0,-1 0,1 0,-1 0,0 1,1-1,-1 1,0 0,0-1,-1 1,1 0,-1 0,1 0,-1 1,0-1,0 0,0 0,-1 1,1-1,-1 0,0 1,1-1,-2 0,1 1,0-1,-1 0,1 1,-7 9,-1 0,0-1,-1 0,0-1,0 0,-2 0,1-1,-1 0,-1 0,-8 4,-205 149,222-162,0 1,0-1,1 1,-1 0,1 0,-1 0,1 0,0 0,-1 1,1-1,1 1,-1-1,0 1,0 0,1-1,0 1,0 0,-1 0,2 0,-1 0,0 0,1 0,-1 1,1-1,0 0,0 0,0 0,0 0,1 1,-1-1,1 0,0 0,0 0,0 0,0 0,0 0,1-1,-1 1,1 0,0-1,0 1,0-1,0 1,0-1,1 0,-1 0,1 0,-1 0,1 0,10 3,0-1,1 0,-1-1,1 0,-1-1,1 0,0-1,0-1,0 0,-1-1,10-2,18 1,72-16,-89 13</inkml:trace>
  <inkml:trace contextRef="#ctx0" brushRef="#br0" timeOffset="8180.041">3019 1166,'61'-68,"-2"-2,36-61,0 3,-3 25,-92 103,0-1,0 1,0-1,1 1,-1-1,0 1,1-1,-1 1,0-1,1 1,-1-1,1 1,-1 0,1-1,-1 1,1 0,-1 0,1-1,-1 1,1 0,-1 0,1 0,-1-1,1 1,-1 0,1 0,0 0,-1 0,1 0,-1 0,1 0,-1 0,1 1,-1-1,1 0,0 0,-1 0,1 0,-1 1,1-1,-1 0,1 1,-1-1,0 0,1 1,-1-1,1 1,-1-1,0 0,1 1,-1-1,0 1,1-1,-1 1,0-1,0 1,0-1,1 1,-1 0,0-1,0 1,0-1,0 1,0-1,0 1,0-1,0 1,0 0,0-1,-1 1,2 52,-1-45,3 135,-3-141,1 0,-1-1,1 1,0 0,0-1,0 1,0 0,0-1,0 1,0-1,1 0,-1 1,0-1,1 0,-1 0,1 0,0 0,-1 0,1 0,0 0,-1-1,1 1,0-1,0 1,-1-1,1 1,0-1,0 0,0 0,0 0,0 0,0 0,-1-1,1 1,0 0,0-1,0 0,-1 1,1-1,0 0,64-43,86-161,-54 92,-131 222,24-71,2-17,1 1,1 0,1 0,1 0,1 1,1-1,1 1,1-1,1 1,2 7,16 48,-11-60</inkml:trace>
  <inkml:trace contextRef="#ctx0" brushRef="#br0" timeOffset="8445.441">4064 968,'-5'29,"-1"9</inkml:trace>
  <inkml:trace contextRef="#ctx0" brushRef="#br0" timeOffset="8696.112">4064 629</inkml:trace>
  <inkml:trace contextRef="#ctx0" brushRef="#br0" timeOffset="8954.002">4233 262,'31'40,"-2"0,-2 2,-2 1,-2 1,-1 2,-3 0,-1 0,-3 2,-2 0,-2 1,-2 0,-2 0,-2 1,-3 7,-2-56,3 18,-2 0,-1 0,0 0,-1 1,-1-1,-1 0,-1-1,0 1,-1-1,-1 0,-1 0,-1 0,0-1,-6 8,-39 33,29-39</inkml:trace>
  <inkml:trace contextRef="#ctx0" brushRef="#br0" timeOffset="9564.991">2426 235,'-17'9,"1"2,0 0,1 1,1 1,-1 0,2 1,0 0,1 1,0 1,1 0,1 0,0 1,1 0,1 1,1 0,1 0,0 1,1 0,1 0,1 0,1 0,0 337,2-339,1 1,1-1,0 1,1-1,1 0,0 0,2 0,0 0,0-1,2 0,0 0,1-1,0 0,1-1,1 0,0-1,1 0,1 0,0-1,0-1,1 0,1-1,2 1,69 27,-61-31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1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88,'-11'138,"-8"146,-9-55,18-127,9-85,2-5</inkml:trace>
  <inkml:trace contextRef="#ctx0" brushRef="#br0" timeOffset="664.106">465 3,'0'-1,"-1"1,1 0,0 0,-1 0,1-1,-1 1,1 0,-1 0,1 0,-1 0,1 0,-1 0,1 0,-1 0,1 0,-1 0,1 0,-1 0,1 0,-1 0,1 0,-1 1,1-1,-1 0,1 0,-1 0,1 1,0-1,-1 0,1 1,-1-1,1 0,0 1,-1-1,1 1,0-1,0 0,-1 1,1-1,0 1,0-1,0 1,-1-1,1 1,0-1,0 1,0-1,0 1,0-1,0 1,0-1,0 1,0-1,0 1,0-1,1 1,-1-1,-5 21,1-1,1 0,1 1,0-1,2 1,0 0,2 6,0 20,-5 10,-2-1,-3-1,-2 1,-7 18,15-63,-22 129,14-35,21-92,-6-18</inkml:trace>
  <inkml:trace contextRef="#ctx0" brushRef="#br0" timeOffset="997.013">690 596,'-4'19,"-3"11,6 1,3-5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10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0 696,'78'-12,"1"3,0 3,56 5,59-27,-170 27</inkml:trace>
  <inkml:trace contextRef="#ctx0" brushRef="#br0" timeOffset="286.46">169 895,'24'4,"13"2,5 0,-1-1,-1-1,-3-2,-4-1,-2-1,-1 0,-2 0,0-5,0-1,-1 0,-4 1</inkml:trace>
  <inkml:trace contextRef="#ctx0" brushRef="#br0" timeOffset="18109.492">1806 301,'7'-4,"0"0,0 0,1 1,-1 0,1 0,-1 1,1 0,0 0,0 1,0 0,0 0,0 1,0 0,0 0,1 1,6-1,327 1,-342-2,-1 1,1-1,0 1,0 0,0-1,-1 1,1-1,0 1,0-1,0 1,0-1,0 1,0-1,0 1,0-1,0 1,0-1,0 1,0-1,0 1,0-1,1 1,-1 0,0-1,0 1,1-1,-1 1,0-1,0 1,1 0,-1-1,0 1,1 0,-1-1,0 1,1 0,-1-1,1 1,-1 0,1 0,-1 0,1-1,-1 1,0 0,1 0,-1 0,1 0,-1 0,1 0,-1 0,1 0,-1 0,1 0,-1 0,1 0,-1 0,1 1,-1-1,1 0,-1 0,1 0,-1 1,0-1,1 0,-1 0,1 1,-1-1,-36-25,24 17,8 5,-13-8,0 0,1-1,1-1,0-1,1 0,0 0,1-2,-10-14,21 27,1 1,0-1,-1 1,1-1,0 1,0-1,1 0,-1 0,0 1,1-1,0 0,-1 0,1 0,0 0,1 1,-1-1,0 0,1 0,0 0,-1 1,1-1,0 0,0 1,1-1,-1 1,2-2,8-8</inkml:trace>
  <inkml:trace contextRef="#ctx0" brushRef="#br0" timeOffset="14273.768">1834 528,'-120'16,"47"1,1 4,1 2,-44 22,113-44,0-1,0 0,0 1,0-1,0 1,0-1,1 1,-1 0,0 0,0 0,1 0,-1 0,1 0,-1 0,1 1,-1-1,1 0,0 1,-1 0,1-1,0 1,0-1,0 1,1 0,-1 0,0 0,0 0,1-1,0 1,-1 0,1 0,0 0,0 0,0 0,0 0,0 0,0 0,0 0,1 0,-1 0,1 0,0-1,-1 1,1 0,0 0,0-1,0 1,0 0,0-1,1 1,-1-1,2 2,117 50,-61-34,-58-18,1-1,-1 1,1 0,-1-1,0 1,1 0,-1 0,0 0,1 0,-1 0,0 0,0 0,0 0,0 0,0 1,0-1,0 0,0 1,-1-1,1 1,0-1,-1 1,1-1,-1 1,0-1,1 1,-1-1,0 1,0 0,0-1,0 1,0-1,-1 1,1-1,0 1,-1 0,1-1,-1 1,1-1,-1 0,0 1,0-1,0 0,0 1,0-1,0 0,0 0,0 1,0-1,0 0,0 0,-1-1,1 1,-1 0,1 0,0-1,-1 1,0 0,-179 106,-159 97,338-204,0 1,0-1,0 1,0 0,0-1,0 1,0 0,0 0,0 1,1-1,-1 0,0 1,1-1,-1 1,1-1,-1 1,1 0,0-1,0 1,0 0,0 0,0 0,0 0,0 0,1 0,-1 0,1 0,-1 1,1-1,0 0,0 0,0 0,0 0,0 0,1 1,-1-1,1 0,-1 0,1 0,0 0,-1 0,1 0,0 0,0 0,1-1,-1 1,0 0,1-1,0 2,9 2,1 0,1-1,-1 0,0 0,1-2,0 1,0-2,0 0,0 0,-1-1,1-1,0 0,3-1,18 1,178-19,-157 12,-31 6</inkml:trace>
  <inkml:trace contextRef="#ctx0" brushRef="#br0" timeOffset="15240.524">2032 809,'-28'225,"24"-183,-2 0,-2-1,-2 1,-1-2,-16 36,14-55,7-32,4-41,2 47,5-42,1 0,2 1,2-1,3 2,1 0,2 0,21-38,-23 48,1 0,2 2,2 0,1 1,9-11,-28 42,0-1,-1 1,1 0,0-1,0 1,-1 0,1 0,0 0,0 0,0 0,0 0,1 0,-1 0,0 0,0 0,1 0,-1 1,0-1,1 1,-1-1,0 1,1-1,-1 1,1 0,-1 0,1 0,-1-1,1 2,-1-1,1 0,-1 0,1 0,-1 1,0-1,1 0,-1 1,1 0,-1-1,0 1,0 0,1 0,-1-1,0 1,0 0,0 0,0 0,0 0,0 1,0-1,0 0,0 0,-1 1,1-1,0 0,-1 1,1-1,-1 0,1 2,8 15,-1 1,-1 1,0 0,-1 0,-1 0,-2 0,3 21,-4-16</inkml:trace>
  <inkml:trace contextRef="#ctx0" brushRef="#br0" timeOffset="15517.525">2484 1317,'-10'19,"-3"12,1-1</inkml:trace>
  <inkml:trace contextRef="#ctx0" brushRef="#br0" timeOffset="15775.976">2568 866,'0'0</inkml:trace>
  <inkml:trace contextRef="#ctx0" brushRef="#br0" timeOffset="22808.767">1101 132,'-32'35,"2"2,1 2,1 0,3 2,1 1,3 0,1 2,2 0,2 1,1 1,-5 40,11-41,1-1,3 2,2-1,1 0,3 1,2-1,1 0,3 0,1 0,10 25,-8-46,2 0,1 0,0-1,2 0,1-2,1 0,0 0,2-2,0 0,1-1,1-1,0-1,2-1,0-1,0-1,1-1,1-1,-1-1,26 6,57 13,-64-19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444 14,'-13'-4,"-1"1,1 1,-1 0,0 0,0 2,0 0,0 0,1 1,-1 1,0 1,1-1,-1 2,1 0,0 1,0 0,0 1,1 0,0 1,0 1,0 0,-8 3,18-11,-1 1,1 0,-1-1,1 1,0 0,0 0,-1 0,1 1,0-1,0 0,0 1,0-1,0 1,1 0,-1 0,0 0,1 0,0 0,-1 0,1 0,0 0,0 0,0 1,0-1,0 0,1 1,-1-1,1 1,-1-1,1 1,0-1,0 1,0 1,6 6,0 0,0 0,1-1,1 0,-1 0,1 0,1-1,-1-1,2 1,-1-1,1-1,2 2,27 21,-33-26,-1 0,1 0,-1 1,0 0,0 0,-1 0,1 0,-1 1,0 0,0 0,0 0,-1 0,0 1,0-1,0 1,-1 0,0 0,0 0,0 0,-1 0,1 0,-2 0,1 1,-1-1,0 0,0 1,-1-1,1 0,-1 0,-1 0,1 1,-1-1,0-1,-1 1,0 1,-12 9,0-1,-1 0,-1-1,0-1,-1 0,-1-2,1 0,-2-1,0-1,-8 2,21-7,-1 0,1-1,-1 0,0 0,0-1,0 0,0-1,0 0,0 0,0 0,0-1,-1-1,9 1,-1-1,1 0,0 0,0 0,-1 0,1 0,0 0,0 1,0-1,0 0,0 0,0 0,0 0,0 0,0 0,1 0,-1 0,0 1,1-1,-1 0,0 0,1 0,-1 0,1 1,-1-1,1 0,0 1,-1-1,1 0,0 1,-1-1,1 1,0-1,0 1,-1-1,1 1,0-1,0 1,0 0,1-2,16-14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8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3,'-6'15,"0"0,0 1,1-1,1 1,1 1,0-1,1 0,1 1,0-1,1 0,1 1,1-1,1 4,-2-16,1-1,-1 1,1 0,0 0,0-1,0 1,1-1,-1 0,1 0,0 0,0 0,0 0,0 0,0-1,1 0,-1 0,1 0,0 0,-1 0,1 0,0-1,0 0,0 0,0 0,0 0,0-1,0 0,0 0,1 0,0 0,126-22,-124 19,0 0,0-1,0 1,0-2,-1 1,0-1,1 0,-2 0,1 0,-1-1,1 0,-2 0,1-1,-1 1,0-1,0 0,-1 0,0 0,0-1,0 1,-1-1,0 1,-1-1,0 0,0 0,-1 0,0 1,0-1,0 0,-1 0,-1 0,-1-5,2 10,0-1,-1 1,1 0,-1-1,0 1,0 0,0 0,-1 1,1-1,-1 0,1 1,-1-1,0 1,0 0,0 0,0 0,0 0,-1 1,1-1,-1 1,-17-6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1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1 185,'1'-2,"0"0,1 0,-1 0,1 1,0-1,-1 0,1 1,0-1,0 1,0 0,0-1,0 1,0 0,0 0,1 1,-1-1,0 0,1 1,-1-1,0 1,1 0,-1 0,0 0,1 0,0 0,0 0,280-3,-282 4,-1-1,1 0,0 1,0-1,0 0,-1 0,1 0,0 1,0-1,0 0,0 0,-1 0,1 0,0 0,0 0,0-1,0 1,0 0,-1 0,1-1,0 1,0 0,-1-1,1 1,0-1,0 1,-1-1,1 1,0-1,-1 1,1-1,-1 0,1 1,-1-1,1 0,-1 0,1 1,-1-1,0 0,0 0,1 0,-1 1,0-1,0 0,0 0,0 0,0 0,0 0,0 1,0-1,0 0,0 0,0 0,0 0,-1 1,1-1,0 0,-1 0,1 0,-1 1,1-1,-1 0,1 1,-1-1,1 0,-1 1,1-1,-1 1,0-1,0 0,-79-98,70 78,11 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53,'-12'167,"-52"90,64-256,0 0,0 0,1 0,-1 0,0-1,0 1,0 0,0 0,0 0,0 0,0 0,0 0,0-1,0 1,0 0,0 0,-1 0,1 0,0 0,-1-1,1 1,-1 0,1 0,-1-1,1 1,-1 0,1-1,-1 1,0 0,1-1,-1 1,0-1,1 1,-1-1,0 0,0 1,0-1,1 0,-1 1,0-1,0 0,0 0,0 0,0 0,0 0,1 0,-1 0,0 0,0 0,0 0,0 0,0 0,0-1,1 1,-1 0,0-1,0 1,1-1,-1 1,0-1,0 1,0-1,0-12,1 0,0 0,1 0,0 0,1 0,1 0,0 0,0 1,2-1,-1 1,7-10,70-145,9 45,-89 121,-1 0,0 0,1 0,-1 0,0 0,1 0,-1 0,1 1,0-1,-1 0,1 0,0 0,-1 1,1-1,0 0,0 1,-1-1,1 1,0-1,0 1,0-1,0 1,0 0,0-1,0 1,0 0,0 0,0 0,0-1,0 1,0 0,0 0,0 1,0-1,0 0,0 0,0 0,0 1,0-1,0 0,0 1,0-1,-1 1,1-1,0 1,0 0,0-1,-1 1,1 0,0-1,0 1,-1 0,1 0,-1 0,1 0,-1 0,1-1,-1 1,0 0,1 0,-1 0,0 0,0 0,0 0,5 104,-6-90,0 0,1-1,1 1,0 0,1 0,1 0,0-1,2 3,-4-15,0 0,-1 1,1-1,1 0,-1 0,0 0,0 0,1 0,-1 0,1-1,0 1,-1 0,1-1,0 1,0-1,0 0,0 1,0-1,0 0,0 0,1 0,-1-1,0 1,1-1,-1 1,0-1,1 0,-1 1,0-1,1-1,-1 1,1 0,-1 0,0-1,1 0,-1 1,0-1,0 0,0 0,1 0,-1 0,0 0,0-1,0 1,-1-1,1 1,0-1,0 0,-1 0,1 1,0-3,142-221,-133 207,-9 13,0 1,0 0,0 0,1 0,-1 0,1 1,0-1,0 1,0-1,1 1,-1 0,1 0,0 0,-1 1,1 0,1-1,-1 1,1 0,-3 4,1 0,-1-1,1 1,-1 0,0 0,1 0,-1 1,0-1,-1 1,1-1,0 1,-1-1,1 1,-1 0,0 0,0 0,0-1,0 1,0 0,-1 0,1 1,-1-1,0 0,0 0,0 0,-1 2,11 221,9-162,-10-48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1,'-5'33,"-1"12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3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86,'266'-12,"-52"-7,-43-7,-70 3,-94 20,-8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4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0,'28'10,"20"2,11 0,0-2,0-3,-6-3,-1-2,-6-1,-5-1,-1 0,-1-1,-4 1,-2-1,-7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0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698 1,'13'1,"-29"0,-13 2,-115 29,2 6,-80 36,185-63,-43 23,79-33,0 0,0 0,1 0,-1 0,0 0,1 1,-1-1,1 0,-1 0,1 0,-1 1,1-1,0 0,-1 0,1 1,0-1,0 0,0 0,0 1,0-1,0 0,1 1,-1-1,0 0,1 0,-1 1,1-1,-1 0,1 0,-1 0,1 0,0 0,0 0,0 0,-1 0,1 0,0 0,0 0,0 0,0-1,1 1,47 32,-45-31,17 7,0-1,0 0,1-2,0-1,1 0,-1-2,5 0,26 4,37 14,-109 5,-277 142,285-160,-1 0,2 2,-1-1,1 1,1 1,0-1,0 2,1-1,1 1,0 1,6-11,0-1,1 1,0 0,-1 0,1 0,0 0,0 0,0 0,0 0,0 0,0 0,1 0,-1-1,1 1,-1 0,1 0,0 0,0 0,0-1,0 1,0 0,0-1,0 1,0-1,1 0,-1 1,1-1,-1 0,1 0,-1 1,1-1,0-1,-1 1,1 0,2 0,66 18,-46-18,0-1,0 0,0-2,-1-1,1-1,18-6,58-2,-76 12</inkml:trace>
  <inkml:trace contextRef="#ctx0" brushRef="#br0" timeOffset="555.21">923 256,'-15'46,"2"2,3-1,1 1,3 1,2-1,2 1,3 43,7-65,-8-26,1-1,-1 0,0 1,0-1,1 0,-1 0,0 1,0-1,1 0,-1 0,0 1,1-1,-1 0,0 0,1 0,-1 0,0 1,1-1,-1 0,0 0,1 0,-1 0,1 0,-1 0,0 0,1 0,-1 0,0 0,1 0,-1 0,1-1,-1 1,0 0,1 0,-1 0,0 0,1 0,-1-1,0 1,1 0,-1 0,0-1,0 1,1 0,-1-1,0 1,0 0,0 0,1-1,-1 1,0-1,0 1,0 0,0-1,0 1,0 0,1-1,-1 1,0 0,0-1,0 1,0-1,0 1,-1 0,1-1,0 1,0-1,73-256,-61 220,2 1,2 1,1 0,2 1,1 0,2 2,11-13,-31 43,-1 0,0-1,1 1,0 0,-1 0,1 1,0-1,0 0,0 0,0 1,0-1,0 1,0 0,1 0,-1 0,1 0,-1 0,0 0,1 1,-1-1,1 1,0-1,-1 1,1 0,-1 0,1 0,-1 1,1-1,-1 0,1 1,-1 0,1 0,-1 0,1 0,-1 0,0 0,0 0,1 1,-1-1,0 1,0-1,0 2,3 2,0 0,0 1,0-1,-1 1,0 0,-1 1,1-1,-1 1,0-1,-1 1,1 0,0 4,1 11</inkml:trace>
  <inkml:trace contextRef="#ctx0" brushRef="#br0" timeOffset="878.903">1487 538,'-5'28,"-1"15,0 5,1-6</inkml:trace>
  <inkml:trace contextRef="#ctx0" brushRef="#br0" timeOffset="1049.657">1572 312,'0'0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1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0,'-2'24,"-2"0,0 0,-2-1,0 1,-2-1,0-1,-2 1,0-2,-1 1,-2-2,0 1,-1-2,-1 0,-1 0,0-2,-1 0,-9 6,32-32,2-2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8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0 267,'11'-8,"0"1,0 0,0 1,1 1,-1 0,1 0,1 1,-1 1,1 0,-1 0,1 2,0-1,0 2,-1-1,6 2,154 26,-97-10,-100-27,1-2,0-1,1-1,0-1,1 0,1-2,1-1,-5-5,21 19,0-1,1 1,0-1,0 1,0-1,0 0,1 0,0 0,0 0,0 0,0-1,1 1,0-1,0 1,1-1,-1 1,1-1,0 0,5-12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9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1,'11'138,"-19"-73,-3-1,-3 0,-3 0,-7 13,-1 1,-3-2,-3-1,-7 6,65-160,142-288,-29 77,-140 288,0 1,0 0,1-1,-1 1,1 0,-1 0,1-1,0 1,-1 0,1 0,0 0,0 0,0 0,0 0,0 0,0 0,0 0,0 1,0-1,0 0,1 1,-1-1,0 0,0 1,1 0,-1-1,0 1,1 0,-1 0,0-1,1 1,-1 0,0 0,1 1,-1-1,0 0,1 0,-1 1,0-1,0 1,1-1,-1 1,0-1,0 1,0 0,0-1,1 1,-1 0,0 0,0 0,-1 0,1 0,10 17,0 0,-2 1,0 0,-2 0,0 1,-1 0,-1 0,0 0,-2 1,-1-1,0 1,-1 5,0-9,24 153,-23-160,-2-3,0-1,0 1,1-1,0 1,0-1,1 0,0 0,0 1,0-1,1 0,-1-1,2 1,-1 0,1-1,-1 0,1 0,1 0,-1 0,1-1,0 0,3 3,-3-7,1-1,-1 0,0 0,0 0,1-1,-1 1,0-1,-1 0,1-1,0 1,0-1,-1 0,0 0,0-1,1 1,-2-1,1 0,0 0,-1 0,0 0,0-1,0 1,0-3,314-461,-316 467,-1-1,0 1,1 0,-1-1,0 1,1 0,-1 0,1-1,-1 1,1 0,0 0,0 0,-1 0,1-1,0 1,0 0,0 0,0 1,0-1,0 0,0 0,1 0,-1 1,0-1,0 1,1-1,-1 1,0-1,1 1,-1 0,0 0,1-1,-1 1,0 0,1 0,-1 0,0 1,1-1,-1 0,0 0,1 1,-1-1,0 1,1-1,-1 1,0-1,0 1,0 0,1 1,4 11,0 0,-1 1,-1 0,0 1,-1-1,-1 0,0 1,-1 0,-1-1,0 4,9 76,-1-37,-2 0,-3 0,-4 46,1-66,11 47,-5-60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39:57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61 242,'-27'223,"26"176,-3-374,-9-31,9-12,0 0,1 0,1 0,1-1,0 1,1 0,2-12,-1-14,-1 40,-1-46,3 0,1-1,3 1,1 1,11-33,-9 47,2 0,2 1,1 1,2 0,0 0,3 2,0 0,10-8,-28 36,1 0,0 0,0 1,0-1,0 1,0-1,0 1,1 0,-1 0,1 0,-1 0,1 0,0 1,0-1,0 1,0 0,0-1,0 1,0 1,0-1,0 0,1 1,-1 0,0 0,0 0,1 0,-1 0,0 1,0-1,0 1,0 0,1 0,-1 0,0 0,0 0,-1 1,1 0,0-1,0 1,-1 0,6 10,-1 1,-1-1,0 1,-1 0,0 0,-1 1,-1-1,2 14,5 12,-4-15</inkml:trace>
  <inkml:trace contextRef="#ctx0" brushRef="#br0" timeOffset="376.724">597 609,'-9'2,"-1"1,1 0,0 0,0 1,0 0,0 1,1 0,0 0,0 1,0 0,0 0,1 1,0 0,1 0,-1 0,1 1,1 0,0 1,0-1,0 1,1 0,0 0,1 0,0 0,1 1,2-6,0 0,1 0,-1-1,1 1,0 0,0-1,1 1,-1-1,1 1,0-1,0 0,0 0,0 0,0 0,1 0,-1 0,1 0,0-1,0 0,0 1,0-1,0 0,0 0,1-1,-1 1,1-1,-1 1,1-1,-1 0,5 0,3 1,-1 1,1-2,0 0,0 0,0-1,0 0,0-1,0 0,0 0,2-2,28-16,-28 7</inkml:trace>
  <inkml:trace contextRef="#ctx0" brushRef="#br0" timeOffset="883.016">824 892,'17'-11,"-1"-1,0 0,-1-1,0 0,-1-2,9-10,10-10,-19 21,-10 9,0-1,0 1,1 1,0-1,0 1,0-1,1 2,-1-1,1 0,0 1,0 0,0 1,0-1,0 1,1 0,45 47,-48-43,-1 0,1 0,0-1,0 0,0 1,0-1,0-1,0 1,0-1,0 1,0-1,1 0,-1 0,0-1,0 0,0 1,0-1,0 0,0-1,0 1,-1-1,1 0,0 0,-1 0,3-2,-2 2,1-1,0 1,0 0,-1 0,1 0,1 1,-1-1,0 1,0 1,0-1,1 1,-1 0,0 0,0 0,1 1,-1-1,0 2,94 39,-74-38,-2-1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0 311,'2'-2,"-1"0,0 0,1 1,0-1,-1 0,1 1,0-1,0 1,0-1,0 1,0 0,0 0,0 0,0 0,0 0,1 1,-1-1,0 1,1-1,-1 1,0 0,1 0,-1 0,0 0,1 0,0 0,252-4,-185-9,-61 9,1 2,0-1,-1 1,1 1,0 0,0 0,0 1,0 0,0 1,0 0,3 1,0 4,-7 0</inkml:trace>
  <inkml:trace contextRef="#ctx0" brushRef="#br0" timeOffset="270.693">0 453,'2'4,"1"-1,-1 1,1 0,0-1,0 0,0 0,0 0,0 0,1 0,-1-1,1 1,0-1,0 0,0 0,0 0,0-1,0 1,0-1,1 0,-1 0,0-1,1 1,1-1,108-8,-91 4,236-39,-104 5,-137 31</inkml:trace>
  <inkml:trace contextRef="#ctx0" brushRef="#br0" timeOffset="668.826">338 1,'2'8,"-1"0,1 0,0 0,0 0,1 0,0 0,1-1,0 1,0-1,0 0,1 0,0 0,1-1,-1 0,1 0,0 0,1-1,-1 0,1 0,0 0,0-1,1 0,-1-1,1 0,0 0,0 0,0-1,0 0,7 0,25 8,-20-7,0 1,0 2,-1 0,1 0,-2 2,1 1,-1 0,12 9,-27-16,0 1,0 0,-1 0,1 0,-1 0,1 1,-1-1,0 1,0-1,0 1,-1 0,0-1,1 1,-1 0,-1 0,1 0,0 0,-1 0,0 0,0 0,0 0,0 1,-1-1,0 0,0-1,0 1,0 0,0 0,-1 0,-1 2,-2 6,-2 0,1-1,-1 0,-1 0,0 0,-1-1,0 0,-9 7,-110 107,30-8,85-94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1 195,'283'-29,"-124"30,-283-73,52 9,70 39,10 17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07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424 199,'-82'98,"70"-85,1 0,0 0,1 1,0 1,1 0,1 0,0 1,1-1,1 2,1-1,0 1,1 0,0 0,2 0,0 0,1 0,1 0,0 1,2 5,0-18,0-1,1 0,-1 0,1 1,0-1,0-1,0 1,1 0,-1-1,1 0,0 0,0 0,0 0,0-1,1 1,-1-1,1 0,-1 0,1-1,0 0,-1 1,1-1,0-1,0 1,0-1,0 0,0 0,0 0,0-1,0 0,-1 0,2 0,19 0</inkml:trace>
  <inkml:trace contextRef="#ctx0" brushRef="#br0" timeOffset="416.459">0 143,'9'-12,"-1"0,1 0,1 1,0 0,1 1,0 0,0 1,1 0,0 1,1 0,1 1,-10 3,1 1,0 1,1-1,-1 1,1 0,-1 0,1 0,-1 1,1 0,0 0,0 1,-1-1,1 1,0 1,0-1,0 1,-1 0,1 0,0 0,-1 1,1 0,-1 0,0 0,0 1,1 0,-2 0,1 0,0 1,-1-1,1 1,-1 0,0 1,0-1,1 3,30 42,-26-35,0 0,1 0,0-1,1 0,1-1,0-1,0 0,1 0,1-1,0-1,4 2,-7-5,0-1,0 0,1-1,0 0,0-1,0 0,0-1,1-1,-1 0,0 0,1-1,-1-1,0 0,1 0,-1-2,0 1,10-5,-3 2</inkml:trace>
  <inkml:trace contextRef="#ctx0" brushRef="#br0" timeOffset="1316.133">1017 284,'29'0,"14"0,5 0,-2 0,-3 0,-4 0,-4 0,-4 0,-1 0,-2 0,0 5,-1 1,1 0,-6-1</inkml:trace>
  <inkml:trace contextRef="#ctx0" brushRef="#br0" timeOffset="1568.098">1017 594,'34'5,"15"1,5 1,-3-2,1-2,-5-1,-5 0,-5-2,-4 0,-3 0,-6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5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1 147,'283'1,"-171"19,-111-20,-1 1,1-1,0 0,0 1,-1-1,1 0,0 0,0 0,0 1,-1-1,1 0,0 0,0 0,0 0,0 0,-1-1,1 1,0 0,0 0,0 0,-1-1,1 1,0 0,0-1,-1 1,1-1,0 1,-1-1,1 1,0-1,-1 1,1-1,-1 0,1 1,-1-1,1 0,-1 1,0-1,1 0,-1 0,0 1,1-1,-1 0,0 0,0 0,0 1,0-1,0 0,0 0,0 0,0 0,0 1,0-1,0 0,-1 0,1 0,0 1,0-1,-1 0,1 0,-32-41,-67-40,79 65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7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239 486,'-38'150,"7"-54,-5-1,-4-2,-18 25,23-53,39-104,171-321,-51 150,-86 169,-26 72,-11 42,-2-55,0 0,1 0,1 0,1 0,1-1,0 1,1-1,1 1,4 6,-8-21,0 0,1 0,-1 0,1 0,0 0,0 0,0-1,0 1,1-1,-1 1,1-1,-1 0,1 0,0 0,0 0,0-1,0 1,0-1,0 1,0-1,1 0,-1-1,0 1,1 0,-1-1,0 0,1 0,-1 0,1 0,-1 0,0-1,1 0,-1 1,0-1,1-1,-1 1,0 0,0-1,0 1,0-1,0 0,-1 0,1 0,0 0,-1-1,0 1,2-3,66-98,84-130,-150 228,-4 4,0-1,0 1,1 0,-1-1,1 1,-1 0,1-1,-1 1,1 0,0 0,0 0,-1-1,1 1,0 0,0 0,0 0,0 0,0 1,1-1,-1 0,0 0,0 1,0-1,1 0,-1 1,0-1,1 1,-1 0,0-1,1 1,-1 0,1 0,-1 0,1 0,-1 0,0 0,1 0,-1 1,0-1,1 0,-1 1,0-1,1 1,-1 0,0-1,0 1,1 0,-1 0,0 0,0 0,0 0,0 0,0 0,0 0,6 145,-10-93,2 254,1-283</inkml:trace>
  <inkml:trace contextRef="#ctx0" brushRef="#br0" timeOffset="578.722">1283 627,'-18'7,"0"1,1 0,0 1,0 0,1 2,0 0,1 1,0 0,1 1,0 1,2 0,-1 1,1 0,1 1,1 0,1 1,-1 2,9-14,0-1,0 1,0 0,1 0,0 0,0-1,0 1,1 0,0 0,-1-1,2 1,-1 0,1-1,-1 1,1-1,0 1,1-1,-1 0,1 0,0 0,0 0,0-1,0 1,1-1,-1 0,1 0,0 0,0 0,0-1,0 1,0-1,1 0,-1-1,1 1,0-1,-1 0,1 0,0 0,-1 0,1-1,0 0,0 0,0 0,-1-1,1 0,0 0,0 0,-1 0,1-1,-1 1,1-1,-1 0,1-1,12-9,-2 0,0-1,0 0,-1-1,-1-1,10-12,15-17,86-89,-123 131,1 0,-1 1,1-1,-1 0,1 1,0-1,0 1,-1 0,1 0,0-1,0 1,0 0,1 1,-1-1,0 0,0 1,0-1,0 1,1-1,-1 1,0 0,0 0,1 0,-1 1,0-1,0 0,1 1,-1-1,0 1,0 0,0 0,0 0,0 0,0 0,0 0,0 0,0 1,-1-1,1 1,0 0,-1-1,1 2,3 9,-1 1,0 0,-1-1,0 2,-1-1,-1 0,0 0,-1 1,0-1,-2 11,1 1,-20 390,17-385,3-6,-1-1,-1 0,-2 0,0-1,-1 1,-1-1,-1 0,-1-1,-1 0,-1 0,-1-1,-5 5,15-22,0 0,0-1,0 1,0-1,-1 0,1 1,-1-1,0 0,0-1,1 1,-1 0,0-1,0 0,-1 1,1-1,0-1,0 1,-1 0,1-1,0 1,-1-1,1 0,0 0,-1-1,1 1,0-1,-1 1,1-1,0 0,0 0,0-1,0 1,0-1,0 1,0-1,0 0,1 0,-1 0,1 0,-1-1,1 1,0-1,-1 0,-6-13,1 0,0-1,2 1,0-1,0-1,2 1,0-1,1 0,0-12,1 20,-1-14,1 1,0-1,2 0,1 1,0-1,5-20,1 13</inkml:trace>
  <inkml:trace contextRef="#ctx0" brushRef="#br0" timeOffset="1032.94">1086 345,'85'-48,"-60"43,1 2,-1 0,1 1,0 2,0 0,9 3,87-3,-121 1,1-1,-1 0,0 0,1 0,-1 0,0 0,1-1,-1 1,0 0,1-1,-1 1,0-1,1 1,-1-1,0 1,0-1,0 0,0 0,0 0,1 1,-2-1,1 0,0 0,0-1,0 1,0 0,-1 0,1 0,0 0,-1-1,1 1,-1 0,1-1,-1 1,0 0,0-1,0 1,1 0,-1-1,0 1,-1 0,1-1,0 1,0 0,-1-1,1 1,0 0,-1-1,1 1,-1 0,0 0,1 0,-2-1,-43-63,40 60,1 0,0 0,0 0,1-1,-1 0,1 1,0-1,1 0,0 0,0 0,0-1,0 1,1 0,0-1,0 1,1-1,0 1,0-1,1 1,-1-1,1 1,1 0,-1-1,2-2,4-10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13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107 122,'-21'107,"3"239,-17-150,35-195,0-1,1 1,-1-1,0 1,0-1,0 1,1-1,-1 1,0 0,0-1,0 1,0-1,0 1,0-1,0 1,0 0,-1-1,1 1,0-1,0 1,0-1,0 1,-1-1,1 1,0-1,-1 1,1-1,0 1,-1-1,1 0,0 1,-1-1,1 0,-1 1,1-1,-1 0,1 1,-1-1,1 0,-1 0,1 0,-1 1,1-1,-1 0,1 0,-1 0,0 0,1 0,-1 0,1 0,-1 0,1 0,-1 0,1 0,-1-1,0 1,1 0,-1 0,1 0,-1-1,1 1,-1 0,1-1,-1 1,-12-38,33-147,-11 130,3 0,2 0,2 2,3-1,2 2,2 1,15-21,-31 59,1 0,0 1,0 0,2 1,-1-1,1 2,1-1,0 1,6-3,-15 13,0 0,1 0,-1 0,0 0,0 1,0-1,0 1,0-1,0 1,0 0,0 0,0 0,0 0,0 0,-1 0,1 1,0-1,-1 0,1 1,-1-1,1 1,-1 0,0 0,0-1,1 1,-1 0,-1 0,1 0,0 0,0 0,-1 0,1 0,-1 0,0 0,1 1,-1-1,0 0,0 1,1 3,54 151,-49-137</inkml:trace>
  <inkml:trace contextRef="#ctx0" brushRef="#br0" timeOffset="418.9">531 630,'-4'-2,"-1"0,1 0,-1 1,1 0,-1 0,1 0,-1 1,1-1,-1 1,0 0,1 0,-1 1,0-1,1 1,-1 0,1 0,-1 1,1 0,0-1,-1 1,1 1,0-1,0 0,1 1,-1 0,0 0,1 0,0 1,0-1,0 1,0-1,0 1,1 0,-1 1,-1 0,1 1,0 0,0-1,0 1,1 0,0 1,0-1,0 0,1 1,0-1,0 0,1 1,0-1,0 1,0-1,1 1,0-1,0 1,1-1,-1 0,1 1,1-1,-1 0,3 3,-2-5,0 0,0 0,0-1,1 1,-1-1,1 0,0 1,0-2,0 1,1 0,-1-1,1 0,-1 0,1 0,0-1,-1 1,1-1,0 0,0-1,0 1,1-1,16 2</inkml:trace>
  <inkml:trace contextRef="#ctx0" brushRef="#br0" timeOffset="932.158">644 969,'158'-190,"-153"184,32-32,-36 37,0 1,0-1,0 1,0-1,0 1,0 0,0 0,1 0,-1 0,0-1,0 2,0-1,0 0,1 0,-1 0,0 0,0 1,0-1,0 0,0 1,0-1,0 1,0-1,0 1,0 0,0-1,0 1,0 0,0 0,0 0,-1 0,1 0,0 0,-1 0,1 0,-1 0,1 0,-1 0,1 0,-1 0,0 0,1 0,-1 0,5 10,-5-8,1-1,-1 1,1-1,0 0,0 1,0-1,0 0,0 0,1 0,-1 0,1 0,-1 0,1 0,0 0,0-1,0 1,0-1,0 1,0-1,0 0,0 1,0-1,1 0,-1-1,0 1,1 0,-1-1,1 1,-1-1,0 0,3 0,152-92,-154 92,0 0,-1 1,1-1,0 1,0 0,0-1,-1 1,1 1,0-1,-1 0,1 1,-1-1,0 1,1 0,-1 0,0 0,0 0,0 0,0 0,-1 0,1 1,0-1,-1 1,0-1,0 1,1 0,-1-1,0 3,29 36,-15-31</inkml:trace>
  <inkml:trace contextRef="#ctx0" brushRef="#br0" timeOffset="2233.526">1829 235,'-1'0,"0"-1,1 1,-1 0,0-1,0 1,0 0,0 0,0 0,0 0,1 0,-1 0,0 0,0 0,0 0,0 0,0 0,0 1,0-1,1 0,-1 1,0-1,0 0,0 1,1-1,-1 1,0-1,1 1,-1 0,0-1,1 1,-1 0,1-1,-1 1,1 0,-1 0,1 0,0-1,-1 2,-39 49,2 1,3 3,2 0,2 2,-9 27,-32 60,57-122,2-4</inkml:trace>
  <inkml:trace contextRef="#ctx0" brushRef="#br0" timeOffset="2503.649">1378 178,'32'56,"-18"-29,1-2,1 1,1-2,1 0,2-1,16 15,239 229,-225-206,-33-41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85 367,'138'-11,"176"-18,-143 11,-127 8,-26 4</inkml:trace>
  <inkml:trace contextRef="#ctx0" brushRef="#br0" timeOffset="281.002">1 593,'33'0,"16"0,10 0,-1 0,-6 0,-1 0,-5 0,-6-5,-4-1,-4 0,-3 1,-1 1,0 2,-1-4,0-1,1 1,-5 1</inkml:trace>
  <inkml:trace contextRef="#ctx0" brushRef="#br0" timeOffset="766.334">311 1,'38'36,"2"-2,2-2,1-1,1-2,1-2,43 18,-70-38,-2 1,1 0,-1 2,0-1,-1 2,0 0,-1 1,0 0,-1 1,9 13,-19-21,0 0,0 1,-1-1,0 1,0 0,-1 0,1-1,-1 1,-1 0,1 0,-1 0,0 0,0 0,-1 0,1 0,-1 0,-1 0,1 0,-1 0,0-1,-1 1,1-1,-1 0,0 1,-6 10,-1-1,0 0,-1-1,0 0,-1-1,-1 0,-8 7,-142 92,-14 6,140-84,25-18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15,'0'-15,"0"23,0 25,-12 242,2-187,4 0,4 87,-18-36,21-139,-1 0,0-1,1 1,-1 0,1 0,-1-1,1 1,-1 0,1 0,-1 0,1 0,-1 0,1 0,-1 0,1 0,-1 0,1 0,-1 0,1 0,-1 0,1 0,-1 1,1-1,-1 0,1 0,-1 0,1 1,-1-1,0 0,1 1,-1-1,1 0,-1 1,0-1,1 0,-1 1,0-1,0 1,1-1,-1 1,0-1,0 1,0-1,1 1,-1-1,0 1,10-13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5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0 251,'167'-11,"-134"4,0 2,0 1,0 1,0 2,32 3,-8 10,-57-14,1 1,-1-1,0 1,1-1,-1 1,0-1,0 1,0-1,0 1,-1 0,1-1,0 1,-1-1,1 1,-1 0,1-1,-1 1,0 0,1-1,-1 1,0 0,0 0,0 0,0-1,0 1,0 0,0 1,0-1,-1 0,1 0,0 0,0 0,-29-30,20 21,0 0,0-1,1 0,0 0,1-1,0 0,1-1,0 0,0-2,12-17,4 22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1,'20'0,"10"0,6 0,0 0,1 5,-3 1,-2 0,-1-1,-1-2,-2-1,1-1,-2 0,-4-6,-1-1,0-1,1 2,-3 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6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1,'33'4,"17"-2,3-2,-1-1,-6-1,-5 1,-5 0,-4 0,-7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24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57,'-2'10,"1"1,-1-1,-1-1,0 1,0 0,-1-1,0 1,-1-1,0 0,-5 6,-21 45,-73 194,100-248,1-1,0 1,1 0,-1 0,1 0,0 0,0 0,1 1,0-1,0 0,1 1,-1-1,2 1,-1-1,0 0,1 1,0-1,1 0,0 1,0-1,0 0,0 0,1 0,0-1,0 1,1-1,0 0,0 1,0-2,0 1,1 0,0-1,-1 0,2 0,-1 0,0-1,1 0,1 1,5 0,1-1,-1 0,1-1,0 0,0-1,0 0,0-1,0 0,0-2,0 1,-1-1,1-1,0 0,-1-1,0-1,0 1,0-2,9-5,16-43,-33 33</inkml:trace>
  <inkml:trace contextRef="#ctx0" brushRef="#br0" timeOffset="468.357">1 114,'1'-5,"1"1,0 0,1 0,-1 0,1 0,0 0,0 1,0-1,0 1,1 0,0 0,-1 0,1 0,0 0,0 1,4-2,-6 3,9-6,-1 0,1 1,1 1,-1 0,1 0,-1 1,1 1,0 0,1 0,-1 1,0 1,1 0,-1 1,1 0,-1 1,1 0,-1 1,0 1,0 0,0 0,0 1,0 1,-1 0,0 0,6 4,44 32,-46-30,-1-1,2 0,-1 0,1-2,1 0,0-1,0 0,0-2,1 0,8 1,-18-5,0 0,1-1,-1 0,0 0,0-1,0 0,0 0,0-1,0 0,0 0,0-1,-1 0,1 0,-1-1,4-3,7-4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4 224,'0'-1,"0"1,-1 0,1-1,0 1,-1-1,1 1,0-1,0 1,-1-1,1 1,0-1,0 0,0 1,0-1,0 1,0-1,0 1,0-1,0 0,0 1,0-1,0 1,0-1,0 1,0-1,1 1,-1-1,0 1,0-1,1 1,-1-1,0 1,1-1,-1 1,0-1,1 1,-1 0,1-1,-1 1,1 0,-1-1,1 1,-1 0,1 0,-1-1,1 1,-1 0,1 0,-1 0,1 0,0 0,-1 0,1 0,-1 0,1 0,-1 0,1 0,-1 0,1 0,40-5,-40 5,337-1,-247 17,-123-50,-5 4,28 23,0 1,0-1,1-1,0 0,0 0,1 0,0-1,0 0,1 0,0-1,-2-4,4-9,5 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3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43,'-6'15,"1"1,0 0,1 0,1 0,0 0,1 1,1-1,1 1,0 0,1-1,1 1,1-1,0 0,1 0,0 0,2 0,0-1,3 6,-7-16,0 0,0-1,0 1,1-1,0 1,0-1,0 0,1 0,-1 0,1-1,0 1,0-1,0 0,1 0,-1 0,1 0,-1-1,1 0,0 0,0 0,0-1,0 0,0 1,0-2,1 1,-1-1,0 0,0 0,1 0,-1 0,0-1,0 0,0 0,0-1,5-1,2-5,-1 0,0 0,0-2,-1 1,0-1,-1 0,0-1,0 0,-1-1,1-2,45-55,-53 68,-1-1,1 1,0 0,0 0,0-1,-1 1,1 0,0 0,0 0,1 0,-1 0,0 1,0-1,0 0,0 0,1 1,-1-1,0 1,1-1,-1 1,1 0,-1-1,0 1,1 0,-1 0,1 0,-1 0,1 0,-1 0,0 0,1 1,-1-1,1 0,-1 1,0-1,1 1,-1 0,0-1,0 1,0 0,1 0,-1 0,0 0,0 0,0 0,0 0,0 0,-1 0,1 0,0 1,22 73,-22-66,0 0,1 0,0-1,1 1,0-1,0 1,0-1,1 0,1 0,-1 0,1-1,1 0,-1 0,1 0,0-1,1 0,0 0,0 0,0-1,2 1,-2-3,-1-1,1 0,0 0,0 0,0-1,0 0,0 0,0-1,0 0,0 0,1-1,-1 0,0 0,0-1,0 1,-1-2,1 1,0-1,-1 0,0 0,1-1,-1 1,-1-2,1 1,0 0,-1-1,0 0,0-1,-1 1,1-1,2-5,11-10,-1-1,0-1,-2 0,-1-1,-1-1,-1 0,-1-1,2-11,-4 6,-4 20,-2-1,1 1,-2-1,1 1,-2-1,1 0,-2 0,0 0,0 0,-1-5,-5-1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4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1 442,'250'20,"222"-12,-435-8,-46-2,0-1,0 0,0 0,0-1,1 0,-1 0,1-1,0 0,1-1,-3-1,-2-1,3 1,0 0,1 0,0-1,0 0,1-1,0 1,0-1,1-1,0 1,1-1,0 0,0 0,1-1,1 1,0-1,0 0,0-1,-9-192,12 194,0-24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2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1,'-39'43,"3"1,1 3,2 0,2 5,20-35,-137 266,92-214,43-59</inkml:trace>
  <inkml:trace contextRef="#ctx0" brushRef="#br0" timeOffset="248.692">1 57,'14'34,"10"10,1 4,0-3,2-3,0-5,1-3,0-8,-4-4,-2-5,0 0,2-4,0 1,3-2,0-3,0-3,2-3,-6-1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0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47 144,'-1'338,"-27"-166,10-88,19-111,26-116,-21 97,1 0,3 0,2 1,1 1,3 0,2 1,21-39,-27 62,-8 10,1 0,-1 1,2-1,-1 1,2 0,-1 1,1 0,0 0,0 0,1 1,0 0,1 0,0 1,0 0,0 1,0 0,1 0,0 1,0 0,0 1,1 0,-8 4,1 0,0 0,-1 1,1 0,-1-1,1 1,-1 0,0 1,0-1,0 1,0-1,0 1,-1 0,1 0,-1 0,1 0,-1 0,0 1,-1-1,1 1,0-1,-1 1,0 0,0 0,0-1,0 1,-1 0,1 4,12 29,-3-17</inkml:trace>
  <inkml:trace contextRef="#ctx0" brushRef="#br0" timeOffset="434.415">554 483,'-12'5,"1"1,-1 0,1 0,0 2,1-1,-1 1,2 1,-1-1,1 2,-4 4,9-10,0 1,-1-1,2 1,-1 0,0 0,1 0,0 0,0 0,1 1,-1 0,1-1,1 1,-1 0,1 0,0 0,0 0,0 0,1 0,0 0,0 0,1 0,0 0,0 0,0 0,1 0,0 0,0 0,0-1,1 1,-1-1,2 1,-1-1,2 2,0-2,0 0,0 0,0-1,1 1,0-1,0 0,0-1,1 1,-1-1,1 0,0-1,-1 0,1 0,0 0,0-1,0 0,1-1,-1 1,0-1,0-1,0 1,0-1,1 0,-1-1,6-2,7-1</inkml:trace>
  <inkml:trace contextRef="#ctx0" brushRef="#br0" timeOffset="969.252">752 793,'120'-105,"-110"94,1 0,1 2,0-1,0 2,1-1,0 2,1-1,5 0,-17 7,0 1,0 0,0 0,-1 0,1 0,0 0,0 1,0-1,0 0,0 1,0 0,0-1,0 1,-1 0,1 0,0 0,0 0,-1 0,1 0,-1 1,1-1,-1 0,0 1,1-1,-1 1,0 0,0-1,0 1,0 0,0-1,-1 1,34 31,-29-32,0 0,1-1,-1 1,0-1,0 0,0-1,0 1,0-1,0 0,0 0,0 0,0-1,0 0,0 0,-1 0,1 0,0-2,-1 2,0-1,0 1,0 0,0 1,0-1,1 0,-1 1,0 0,1 0,-1 1,1-1,-1 1,1 0,-1 0,1 0,-1 1,1-1,-1 1,0 0,1 1,-1-1,0 1,2 0,85 78,-75-72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0:38.8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490 318,'-2'2,"0"-1,0 1,0-1,1 1,-1 0,0-1,1 1,-1 0,1 0,0 0,0 0,0 0,0 1,0-1,0 0,0 0,1 1,-1-1,1 0,0 1,0-1,0 1,0-1,0 2,0 0,-9 226,-12-39,-9-1,-8-1,-9-3,-9 4,-122 331,168-496,2 0,0 1,2 0,0 1,2-1,0 15,4-38,0 1,1-1,-1 1,1-1,0 0,0 1,0-1,0 0,0 0,1 0,-1 0,1 0,0 0,0 0,0 0,1-1,-1 1,0-1,1 0,0 1,-1-1,1 0,0-1,0 1,0 0,1-1,-1 0,0 0,0 0,1 0,2 0,112 7,-108-8,409-21,889-69,389 74,-154-2,-1391 18,1088-65,-1117 56,-59 4,206-17,194-42,-397 40,-67 22,1-1,-1 1,0-1,0 0,0 1,0-1,0 0,-1 1,1-1,-1 1,1-1,-1 1,0-1,0 1,0-1,-1 1,1 0,-1-1,1 1,-1 0,1 0,-3-1,-1-5,-61-144,50 56,4-1,4 0,5-1,6-60,-1 36,-2-663,1 773,-1-1,-1 0,0 1,-1-1,0 1,-1 0,-1 0,0 0,0 0,-1 0,-1 1,0 0,0 0,-1 0,0 1,-1 0,-1 1,-7-8,-85-78,87 89,1 1,-1 0,0 1,0 1,0 1,0 0,0 0,-1 1,1 1,0 1,-1 0,1 0,-4 2,10-2,-228 26,-435-25,-117-30,-861 55,1489-18,-1954 70,1303-53,722-25,0 3,0 5,0 3,1 4,-19 9,101-24,0 1,1-1,0 1,-1 0,1 0,0 1,0-1,0 1,0 1,1-1,-1 0,1 1,0 0,0 0,-1 2,5-5,1 1,-1-1,1 1,-1-1,1 1,0-1,0 1,0-1,0 1,0-1,0 0,0 0,0 0,0 1,0-1,1 0,-1 0,0-1,1 1,-1 0,1 0,-1-1,1 1,-1-1,1 1,0-1,-1 1,1-1,0 0,-1 0,1 0,0 0,-1 0,1-1,0 1,-1 0,1-1,-1 1,1-1,-1 1,2-2,118-23,-95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1,'30'254,"-31"226,1-456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15,'-9'-15,"-4"36,3 19,2 0,1 0,3 1,1 0,2 0,1-1,3 1,1 0,4 13,-6-48,-1 1,1-1,0-1,1 1,0 0,-1 0,2-1,-1 0,1 0,-1 0,1 0,1 0,-1-1,1 1,0-1,0-1,0 1,0-1,0 1,1-1,0-1,0 1,-1-1,1 0,1-1,-1 1,0-1,0 0,0-1,1 0,-1 0,0 0,1 0,-1-1,0 0,0-1,0 1,0-1,0 0,0-1,3-1,22-16,-1-1,-1-2,-1-1,-1 0,-1-2,-2-2,0 0,7-13,-13 18,-13 17,-5 4,1 0,0 1,-1-1,1 0,0 1,0-1,0 1,0-1,0 1,0 0,0-1,0 1,1 0,-1 0,0 0,1 0,-1 0,1 0,-1 0,1 0,0 0,-1 1,1-1,0 1,0 0,-1-1,1 1,0 0,0 0,-1 0,1 0,0 0,0 0,-1 1,1-1,0 0,0 1,-1 0,1-1,0 1,37 58,-36-52,1-1,-1 1,1 0,1-1,-1 0,1 0,0 0,0-1,1 1,-1-1,1-1,0 1,1-1,-1 0,1 0,0-1,0 0,0 0,1 0,1-3,1 1,-1-1,1-1,0 0,-1 0,0-1,1 0,-1 0,0-1,0 0,0-1,0 0,-1-1,0 1,0-2,0 1,0-1,-1 0,0-1,0 1,-1-1,1-1,-2 1,1-1,-1 0,0-1,-1 1,4-9,47-152,-27 83,-6 74,-10 13</inkml:trace>
  <inkml:trace contextRef="#ctx0" brushRef="#br0" timeOffset="302.78">1072 298,'38'10,"-18"-3,0-1,0-1,1-1,0-1,-1-1,1 0,0-2,0 0,0-1,0-2,0 0,-13 1,-1-1,1-1,-1 1,1-1,-1-1,0 1,-1-1,1 0,-1-1,0 1,0-1,-1-1,1 1,-2-1,1 0,-1 0,0 0,0 0,-1-1,0 0,0 0,-1 1,0-2,0 1,-1 0,0 0,0 0,-1-1,0 1,-1 0,0 0,0-1,0 1,-1 0,-1 0,1 0,-1 0,-1 5,1 0,0 0,-1 0,0 0,1 0,-1 0,0 1,-1 0,1 0,0 0,-1 0,1 1,-1 0,1 0,-1 0,1 0,-1 1,0 0,1 0,-1 0,0 0,1 1,-1 0,0 0,1 0,-1 0,1 1,0 0,-1 0,1 0,0 0,0 1,0-1,1 1,-1 0,1 0,-3 3,-3 6,-1 0,2 1,0 0,1 1,0 0,1 0,0 0,1 1,1 0,0 0,1 0,1 0,0 1,1-1,1 0,1 1,0-1,0 1,2-1,0 0,1 0,0 0,1-1,1 3,-1-9,0 0,0 0,1 0,0-1,0 0,0 0,1 0,0-1,1 0,-1-1,1 1,0-2,0 1,1-1,-1 0,1-1,0 1,0-2,0 0,1 0,-1 0,0-1,1-1,-1 1,4-2,12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2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168 517,'-1'2,"-18"19,2 0,0 2,1 0,2 0,0 2,2 0,0 0,2 1,1 0,1 1,1 0,2 1,-1 7,5-30,1 0,0 0,0-1,0 1,1 0,0 0,0 0,0-1,0 1,1 0,-1-1,1 1,0-1,1 0,-1 0,1 0,0 0,0 0,0 0,0-1,1 1,0-1,-1 0,1 0,0-1,0 1,1-1,-1 0,0 0,1 0,0 0,-1-1,1 0,0 0,-1 0,1-1,0 1,0-1,0 0,0 0,-1-1,1 0,4-1,-1 0,-1-2,0 1,0-1,0 0,0-1,0 1,-1-1,0-1,0 1,0-1,-1 0,0 0,0-1,-1 0,1 1,-1-1,-1-1,0 1,0-1,2-6,2-9,0 0,-2-1,-1 1,-1-1,-1 0,0-10,-1 24,0 0,-1-1,0 1,-1 0,0 0,0 0,-1 0,-1 0,0 0,0 0,0 1,-1-1,-1 1,0 0,0 0,-1 1,0-1,0 1,-1 1,0-1,0 1,-1 0,-2-1,10 8,-1-1,1 1,-1-1,1 1,-1-1,1 1,-1-1,0 1,1 0,-1-1,1 1,-1 0,0 0,1-1,-1 1,0 0,1 0,-1 0,0 0,1 0,-1 0,0 0,1 0,-1 0,0 0,0 0,1 0,-1 1,1-1,-1 0,0 1,1-1,-1 0,0 1,1-1,-1 0,1 1,-1-1,1 1,-1-1,1 1,0-1,-1 1,1 0,-1-1,1 1,0-1,0 1,-1 0,18 31,-14-29,1 0,0-1,0 1,0-1,0 0,0 0,1-1,-1 1,0-1,1 0,-1 0,1 0,-1-1,1 0,0 0,-1 0,1 0,-1-1,1 1,-1-1,1-1,-1 1,1 0,-1-1,100-55,-78 34,-1-1,-1-2,-1 0,-2-2,0 0,-2-1,-1-1,-2-1,-1 0,-1-2,3-13,-7 24,25-63,-35 85,0-1,1 0,-1 1,0-1,0 1,1-1,-1 1,0-1,1 1,-1-1,0 1,1-1,-1 1,1-1,-1 1,1 0,-1-1,1 1,-1 0,1-1,-1 1,1 0,0 0,-1-1,1 1,-1 0,1 0,0 0,-1 0,1 0,0 0,-1 0,1 0,-1 0,1 0,0 0,-1 1,1-1,-1 0,1 0,0 1,-1-1,1 0,-1 0,1 1,-1-1,1 1,-1-1,0 1,1-1,-1 0,1 1,-1-1,0 1,1 0,-1-1,0 1,0-1,1 1,-1-1,0 2,15 39,74 478,20 39,-103-518,2-8,-1 1,-2 0,-1 0,-1 0,-2 0,-2 0,-1 0,-1 1,-2-1,-1-1,-1 1,-2-1,-2-1,-11 24,18-48,0-1,-1 0,0 0,0 0,0 0,-1-1,0 0,0 0,0-1,0 0,-1 0,-1 1,5-4,1 0,-1 0,1 0,-1 0,0 0,0 0,0-1,1 1,-1-1,0 0,0 0,0 0,0 0,0-1,1 1,-1-1,0 0,0 1,1-1,-1 0,0-1,1 1,-1 0,1-1,0 0,-1 1,1-1,0 0,0 0,0 0,0 0,0-1,0 0,-6-12,0-1,1 0,1-1,0 0,2 1,0-2,0 1,2 0,0-1,1 1,1-1,1-9,3-55,4 1,3 0,4 0,13-35,-19 83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0,'-22'342,"19"-311,1 0,2 0,1 1,1-1,2-1,1 1,4 8,-9-36,1 0,0 0,1-1,-1 1,0-1,1 1,-1-1,1 1,0-1,0 0,0 0,0 0,0 0,0 0,0 0,1 0,-1-1,1 1,-1-1,1 0,0 0,-1 0,1 0,0 0,0-1,0 1,0-1,0 0,-1 1,1-2,3 1,96-20,-85 15,-10 3,1-2,0 0,0 1,0 0,0 1,0-1,1 2,-1-1,1 1,-1 0,1 1,0 0,-1 0,1 1,-1 0,1 0,-1 1,1 1,-1-1,0 1,0 0,0 1,-1 0,1 0,-1 1,0 0,0 0,2 3,-5-3,-1 0,0 1,1-1,-2 1,1 0,-1 0,0 0,0 0,-1 0,1 0,-1 0,-1 1,1-1,-1 1,0-1,-1 0,0 1,0-1,0 0,0 0,-1 0,0 0,-1 0,1 0,-1 0,0-1,0 1,-1-1,0 0,0 0,0 0,0-1,-1 1,0-1,0 0,0 0,0-1,-1 0,-1 1,-6 5,0-1,0 0,-1-1,0 0,-1-1,1-1,-1 0,0-1,-1-1,1 0,-1-1,1 0,-1-2,1 0,-1-1,1 0,-1-1,1-1,-1 0,1-1,0-1,1 0,-1-1,1-1,0 0,1-1,-6-4,-17-44,32 36</inkml:trace>
  <inkml:trace contextRef="#ctx0" brushRef="#br0" timeOffset="329.827">709 650,'34'9,"-4"0,1-1,0-2,0-1,0-1,1-2,-1-1,21-2,-43 0,0-1,0-1,0 1,0-2,-1 1,1-1,-1 0,0-1,0 0,-1 0,1-1,-1 1,0-2,-1 1,1-1,-1 0,-1 0,1-1,-1 0,0 0,-1 0,0 0,-1-1,1 0,-1 1,-1-1,0 0,0-1,-1 1,0 0,-1-8,1 15,-1 0,-1-1,1 1,0 0,0 0,-1-1,1 1,-1 0,0 0,0-1,0 1,0 0,0 0,0 0,0 0,-1 0,1 1,-1-1,0 0,1 1,-1-1,0 1,0-1,0 1,0 0,0 0,0 0,0 0,0 0,0 0,-1 1,1-1,0 1,0-1,-1 1,1 0,-3 0,-1 0,-1 1,0 0,0 0,0 1,1 0,-1 0,1 0,-1 1,1 0,0 0,0 1,-2 1,-3 5,0 0,1 1,0 1,0-1,2 2,-1-1,2 1,0 0,0 1,1-1,1 2,0-1,1 0,0 1,1 0,1-1,1 1,0 0,1 0,0 0,1 0,1 0,0 0,1 0,2 4,-2-12,0 1,0-1,0 1,1-1,0 0,1 0,0-1,0 1,0-1,1 0,-1-1,2 1,-1-1,0 0,1-1,0 1,0-1,1-1,6 3,4 1,1 0,0-2,0 0,0-1,1-1,-1-1,15-1,4 0,-6-2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1,'-27'354,"26"12,-21-258,18-87</inkml:trace>
  <inkml:trace contextRef="#ctx0" brushRef="#br0" timeOffset="253.833">0 594,'34'-10,"20"-3,7 1,-4-2,0 0,-7 4,-1 3,1-2,-4 0,-5 2,0 2,-1 2,-4-3,-7-1</inkml:trace>
  <inkml:trace contextRef="#ctx0" brushRef="#br0" timeOffset="482.754">791 481,'-18'23,"1"1,1 1,1 1,1 0,1 0,2 2,-7 23,17-48,0 1,0 0,0-1,0 1,1 0,0-1,0 1,0 0,0-1,0 1,1 0,0-1,-1 1,1 0,1-1,-1 1,0-1,1 0,0 0,0 1,0-1,0 0,0 0,1-1,-1 1,1 0,0-1,0 1,0-1,0 0,0 0,0 0,0-1,1 1,-1-1,1 0,-1 0,1 0,0 0,-1-1,1 1,0-1,-1 0,1 0,0 0,0-1,7 1,0-1,0-1,0 0,0-1,0 0,-1 0,0-1,1-1,-1 1,-1-2,1 1,-1-1,0-1,0 0,-1 0,0-1,0 1,-1-2,0 1,0-1,-1 0,-1-1,5-8,-8 11,-1 0,1 1,-2-1,1 0,-1 0,0 0,0 0,-1 1,0-1,0 0,-1 1,0-1,0 0,0 1,-1 0,0 0,0 0,-1 0,0 0,0 1,0-1,0 1,-1 0,0 0,0 1,0-1,-1 1,0 0,1 1,-1 0,0-1,-1 2,1-1,0 1,-1 0,0 0,1 1,-1 0,-17-3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3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424 565,'-33'5,"1"1,-1 2,2 1,-1 2,2 1,-1 1,-23 15,43-21,0 0,0 1,1 1,0 0,0 0,1 1,0 0,1 1,0-1,1 2,0-1,1 1,0 0,1 0,0 1,1-1,0 1,1 0,0 5,3-13,0 0,0 0,1 0,0 0,0 0,1 0,-1 0,1 0,0-1,0 1,1-1,-1 1,1-1,0 0,0 0,1 0,-1-1,1 1,-1-1,1 0,0 0,1 0,-1 0,0-1,1 0,-1 1,1-2,0 1,0-1,0 1,0-1,0-1,0 1,0-1,0 1,0-2,0 1,0 0,0-1,0 0,0 0,-1-1,1 1,0-1,0 0,2-2,16-8,-2-1,0 0,0-2,-1 0,-1-2,-1 0,0-1,-1-1,-1 0,-1-1,0-1,-2-1,-1 1,0-2,4-13,23-26,-38 62,1 0,-1 1,1-1,-1 0,1 1,-1-1,0 1,1-1,-1 1,0 0,1 0,-1 0,0-1,0 1,0 0,0 0,0 1,0-1,0 0,0 0,0 0,-1 1,1-1,0 0,-1 1,1-1,-1 0,1 1,-1-1,0 2,47 205,-29-127,-3 0,-4 1,-3 0,-4 1,-4 13,-3-60,-1 0,-1-1,-3 0,0 0,-3-1,0 0,-2 0,-16 26,26-54,-1 0,0 0,0 0,-1-1,1 0,-1 0,0 0,-1-1,1 0,-1 0,0 0,0 0,-5 1,9-4,-1 0,1 0,0 0,-1-1,1 1,0-1,-1 0,1 0,-1 0,1 0,-1 0,1 0,0 0,-1-1,1 0,0 1,-1-1,1 0,0 0,0 0,0 0,-1 0,1-1,1 1,-1-1,0 1,0-1,0 0,1 0,-1 0,1 0,0 0,-1 0,1 0,0 0,0 0,0 0,1-1,-1 1,0-1,-2-18,0 1,1-1,1 0,1 0,1 1,1-1,0 0,2 1,1 0,0-1,1 2,1-1,1 1,6-10,-12 25,264-603,-196 458,2-31,-71 179,0 0,-1 0,1 0,-1 0,1 0,-1 0,1 0,-1 0,0 0,1-1,-1 1,0 0,0 0,0 0,0 0,0-1,0 1,0 0,0 0,0 0,-1 0,1-1,0 1,-1 0,1 0,-1 0,1 0,-1 0,0 0,1 0,-1 0,0 0,0 0,0 1,1-1,-1 0,0 0,0 1,0-1,0 1,0-1,-1 1,1-1,0 1,0 0,0-1,0 1,0 0,-1 0,1 0,0 0,0 0,0 0,0 0,-1 0,1 0,0 1,0-1,0 0,0 1,0-1,0 1,0-1,0 1,0 0,-1 0,-2 1,1 0,-1 1,1-1,0 1,0 0,0 0,0 0,0 0,1 0,-1 1,1-1,0 1,0 0,0 0,0 0,1 0,0 0,-1 0,2 0,-1 0,0 0,1 0,0 1,0-1,0 0,0 0,1 0,0 1,-1-1,2 0,-1 0,0 0,1 0,0-1,0 1,0 0,0-1,0 1,1-1,0 1,-1-1,1 0,1 0,-1-1,0 1,1-1,-1 1,1-1,0 0,-1-1,1 1,2 0,4 1,0-1,0 0,0-1,1 0,-1 0,0-1,1-1,-1 0,0 0,1-1,-1 0,0 0,0-2,-2 2,0-1,0 1,0 0,0 1,0 0,0 0,1 0,-1 1,0 1,0-1,1 1,-1 1,0 0,0 0,0 0,-1 1,1 0,0 1,3 2,-8-4,0 1,0 0,-1 0,1 0,-1 0,1 0,-1 1,0-1,0 1,-1-1,1 1,-1 0,0 0,0 0,0 0,0 0,-1 0,0-1,1 1,-1 0,-1 0,1 0,-1 0,1 0,-1 1,-33 101,28-92,-45 136,51-132</inkml:trace>
  <inkml:trace contextRef="#ctx0" brushRef="#br0" timeOffset="661.646">1581 565,'-35'33,"1"1,2 2,1 1,2 1,1 2,-19 39,22 19,24-96,1 1,0-1,0 0,1 1,-1-1,0 1,1-1,0 0,-1 0,1 1,0-1,0 0,0 0,1 0,-1 0,0 0,1 0,-1 0,1 0,0-1,-1 1,1 0,0-1,0 0,0 1,0-1,0 0,1 0,-1 0,0 0,0-1,1 1,-1-1,0 1,1-1,-1 0,1 0,-1 0,1 0,8-2,0-1,0 0,0 0,-1-1,0-1,0 0,0 0,0-1,-1 0,0-1,0 0,0 0,-1-1,-1 0,1-1,2-3,1 0,13-11,0-2,-2-1,-1-1,-2 0,0-2,-2 0,7-17,12-16,-35 62,0 0,0 1,0-1,0 0,0 1,0-1,0 1,0-1,-1 1,1-1,0 1,0-1,0 1,-1 0,1 0,0-1,-1 1,1 0,-1 0,1 0,-1 0,1-1,-1 1,1 0,-1 0,0 0,0 0,1 0,-1 0,0 0,0 0,0 0,0 0,0 0,0 0,0 0,-1 0,1 0,0 0,1 105,-2-87,0 0,1 1,1-1,0 0,2 0,0-1,2 4,-5-20,1 0,-1-1,0 1,1 0,-1 0,1 0,0 0,0 0,0-1,0 1,0 0,0 0,0-1,0 1,1-1,-1 1,0-1,1 0,0 0,-1 0,1 1,0-1,-1-1,1 1,0 0,0 0,0-1,0 1,0-1,-1 1,1-1,0 0,0 0,0 0,0 0,0 0,0 0,0-1,0 1,0-1,0 1,0-1,0 0,0 1,-1-1,1 0,0 0,-1 0,1-1,-1 1,1 0,-1-1,2 0,15-18,-1-1,-1-1,0 0,-2-1,0 0,-2-1,0-2,11-18,-24 43,1 0,0 0,0-1,1 1,-1 0,0 0,0 0,0 0,1-1,-1 1,1 0,-1 0,1 0,-1 0,1 0,0 0,-1 0,1 0,0 0,0 1,-1-1,1 0,0 0,0 1,0-1,0 0,0 1,0-1,0 1,1-1,-1 1,0 0,0 0,0-1,0 1,0 0,1 0,-1 0,0 0,0 0,0 0,1 0,-1 1,0-1,0 0,0 1,0-1,0 1,0-1,0 1,0-1,1 2,15 74,-17-66,1 0,0 0,1 0,0 0,1 0,0-1,1 1,0-1,0 0,1 0,0 0,0-1,1 1,0-1,1-1,0 2,-5-8,0 0,0 0,0 0,0 0,0 0,0 0,0 0,0-1,0 1,0-1,0 1,1-1,-1 0,0 0,0 0,0 0,1 0,-1-1,0 1,0-1,0 1,0-1,0 0,0 0,0 0,0 0,0 0,0 0,0 0,-1-1,1 1,0-1,-1 1,1-1,-1 0,0 1,1-2,43-72,4-102,-34 98,-9 60</inkml:trace>
  <inkml:trace contextRef="#ctx0" brushRef="#br0" timeOffset="930.06">2597 622,'0'33,"0"12</inkml:trace>
  <inkml:trace contextRef="#ctx0" brushRef="#br0" timeOffset="1186.758">2569 367,'0'0</inkml:trace>
  <inkml:trace contextRef="#ctx0" brushRef="#br0" timeOffset="1359.407">2879 1,'30'404,"-25"-350,3 0,3-1,1 0,16 38,-8 20,-19-87</inkml:trace>
  <inkml:trace contextRef="#ctx0" brushRef="#br0" timeOffset="1794.1">2850 622,'13'-8,"1"1,-1 1,1 1,0 0,0 0,0 2,1-1,0 2,-1 0,1 1,0 0,0 1,0 1,0 1,-1 0,1 0,-1 2,1-1,-1 2,0 0,11 7,-16-9,-6 0,1-1,0 0,0 0,-1 0,1 0,0 0,1-1,-1 0,0 0,0 0,1-1,-1 1,0-1,1 0,-1 0,0 0,1-1,-1 0,0 0,0 0,0 0,1 0,-1-1,0 0,-1 0,3-1,32-32,-35 31,-1-1,1 1,0 0,0 0,1 1,-1-1,1 0,0 1,0 0,0 0,0 0,1 1,-1 0,1-1,-1 1,1 1,0-1,0 1,0 0,0 0,0 0,0 1,0-1,0 1,0 1,0-1,0 1,0-1,0 2,0-1,4 2,3 6,0 1,-1 0,0 1,0 0,-1 1,-1 0,0 1,7 12,19 27,-6-12,-2 1,-2 2,-1 0,-3 2,7 20,-21-49,-1-1,0 1,-1 0,0 0,-1 1,-1-1,-1 1,-1 0,0-1,-1 1,0 0,-2 0,0 0,-1-1,0 1,-2-1,0 0,0 0,-2-1,0 1,-1-1,0-1,-1 0,-1 0,-2 2,4-8,0 0,-1 0,0-1,0 0,-1-1,1 0,-2 0,1-1,0-1,-1 0,-2 1,9-4,0 0,0 0,0 0,1-1,-1 1,0-1,0 0,0 0,0 0,0-1,0 1,0-1,1 0,-1 0,0 0,0-1,1 1,-1-1,1 0,0 0,-1 0,1-1,0 1,0-1,0 1,1-1,-1 0,1 0,-1 0,1-1,0 1,0 0,1-1,-1 0,-4-14,1-1,1 0,0 0,2 0,0 0,1 0,1-1,1 1,0 0,2-1,0 1,1 0,1 1,1-1,3-5,50-116,-38 101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40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332 424,'-17'1,"0"1,0 0,0 1,1 1,0 1,-1 0,1 1,1 1,0 1,0 0,0 0,1 2,0 0,1 0,0 1,0 1,2 0,-1 1,2 0,-1 1,2 0,-3 5,10-12,1 0,-1 1,2 0,-1-1,1 1,0-1,0 1,1-1,0 1,0 0,1-1,0 0,0 1,1-1,-1 0,2 0,-1-1,1 1,0-1,1 0,-1 1,1-2,0 1,1-1,-1 0,1 0,0 0,0-1,1 0,-1 0,1 0,0-1,0 0,0-1,1 1,2-1,7 5,0-2,0 0,1-1,0 0,0-2,0 0,0-1,0-1,0 0,0-2,0 0,12-3,34-15,-37 11</inkml:trace>
  <inkml:trace contextRef="#ctx0" brushRef="#br0" timeOffset="337.377">642 678,'85'118,"-82"-114,1-1,-1 0,1 0,-1 0,1 0,0-1,0 0,1 1,-1-1,0-1,1 1,-1-1,1 0,-1 0,1 0,0 0,-1-1,1 0,0 0,0 0,-1-1,1 1,-1-1,1 0,0 0,-1-1,1 0,-1 1,1-2,1-2,0 0,-1-1,0 0,0 0,0 0,-1 0,1-1,-1 0,-1 0,0 0,0 0,0-1,-1 1,0-1,0 1,-1-1,0 0,0 0,-1 0,0 1,-1-1,0-4,1 9,0 0,-1 1,1-1,-1 0,0 0,0 1,0-1,0 0,0 1,-1-1,1 1,-1-1,0 1,1 0,-1 0,0 0,0 0,0 0,-1 0,1 0,0 1,-1-1,1 1,-1 0,0 0,1 0,-1 0,0 0,1 0,-1 1,0-1,0 1,0 0,0 0,-1 0,-2 0,-1 1,0 0,1 1,0-1,-1 1,1 1,0-1,0 1,0 0,0 0,0 1,1 0,0 0,-1 0,1 1,-2 4,0 1,0 0,1 0,0 1,1-1,0 1,1 1,0-1,1 1,0-1,1 1,0 0,1 0,0 0,1 0,0 0,1 0,1 0,0 0,0-1,1 1,3 9,-3-16,0 1,0-1,0 1,1-1,0 0,-1-1,2 1,-1-1,1 1,-1-1,1-1,0 1,0-1,1 1,-1-2,1 1,0 0,-1-1,1 0,0-1,0 1,1-1,-1 0,0-1,6 1,10 0</inkml:trace>
  <inkml:trace contextRef="#ctx0" brushRef="#br0" timeOffset="719.716">1095 961,'65'-110,"-63"107,5-11,1 1,0 1,1-1,1 1,0 1,0 0,1 0,0 1,1 0,4-2,-13 12,-1 0,0-1,1 1,-1 0,0 1,1-1,-1 0,0 1,1-1,-1 1,0 0,0 0,0-1,1 2,-1-1,0 0,0 0,0 1,-1-1,1 1,0-1,0 1,-1 0,1 0,-1-1,0 1,0 0,1 1,-1-1,0 0,-1 0,1 0,0 0,-1 1,1-1,-1 2,9 12,-7-10,1 0,-1 1,2-1,-1 0,0-1,1 1,0-1,1 1,-1-1,1 0,0-1,0 1,1-1,-1 0,1 0,0-1,0 0,0 0,0 0,0-1,1 1,0-2,-1 1,1-1,0 0,-1 0,1-1,0 0,0 0,0-1,0 1,6-9,-1 0,-1 0,1-1,-2 0,1-1,-1-1,-1 1,0-1,-1-1,0 0,-1 0,0-1,-1 1,-1-1,3-10,11-19,-6 15,-3 3</inkml:trace>
  <inkml:trace contextRef="#ctx0" brushRef="#br0" timeOffset="968.963">1997 1,'0'38,"0"18,0 4,0 1,0 0,0-5,0-4,0-4,0-2,0-4,0 2,0-4,0-2,0-4,0-2,0-3,-5 0,-1-6</inkml:trace>
  <inkml:trace contextRef="#ctx0" brushRef="#br0" timeOffset="1601.31">1772 537,'66'28,"1"-4,1-2,47 8,-95-26,1 0,1-1,-1-1,0-1,0-1,1-1,-1-1,0-1,0-1,0 0,-1-2,1 0,-1-1,-1-2,1 0,-2 0,1-2,-1-1,-11 8,-1-1,0 0,0 0,0-1,0 1,-1-1,0-1,0 1,-1-1,0 0,0 0,0 0,-1 0,0-1,0 1,-1-1,0 0,-1 0,0 0,0 1,0-1,-1 0,0-1,-1 1,0 5,-1 0,0 1,0 0,-1-1,1 1,0 0,-1 0,1 1,-1-1,0 0,0 1,1-1,-1 1,0 0,0 0,0 0,0 1,0-1,0 1,-1-1,1 1,0 0,0 0,0 0,0 1,0-1,0 1,0 0,0 0,0 0,0 0,0 0,0 1,0-1,1 1,-1 0,0-1,1 1,0 1,-1-1,1 0,0 0,0 1,-8 6,0 1,1 0,0 1,0 0,1 0,0 0,1 1,1 1,0-1,0 1,2 0,-1 0,2 0,-1 1,2 0,0-1,1 1,0 0,1 0,0 0,2 9,-1-18,0 1,1-1,-1 0,1 0,0 0,0 0,1 0,-1 0,1-1,0 1,1-1,-1 0,1 0,-1 0,1 0,0-1,1 1,-1-1,1 0,-1-1,1 1,0-1,0 1,0-2,0 1,0 0,3-1,5 2,1 0,-1-1,0-1,1 0,-1-1,0-1,1 0,-1 0,0-1,10-3,7-8,0-1,-1-1,0-1,-1-2,-1-1,-1-1,0-1,-2-1,1-4,-19 21,11-10,-1-1,-1 0,0-1,-1 0,-1-2,-1 1,-1-2,0 1,-1-2,-2 1,0-1,-1-1,-1 1,-1-1,1-8,-5 27,-1 1,1-1,-1 1,1-1,-1 1,0-1,0 1,0-1,0 0,0 1,-1-1,1 1,-1-1,0 1,1-1,-1 1,0 0,-1-1,1 1,0 0,-1 0,1 0,-1 0,1 0,-1 0,0 0,0 0,0 1,0-1,0 1,0 0,-1-1,1 1,0 0,-1 0,1 0,-1 1,1-1,-1 1,1-1,-1 1,1 0,-1 0,-7 2,1 1,0 1,-1 0,2 0,-1 1,0 0,1 0,0 1,0 0,0 0,1 1,0 0,1 0,-1 1,1 0,1 0,-1 0,1 1,1 0,0 0,0 0,1 0,0 1,0-1,1 1,1 0,-1 0,1-1,1 7,2-8,1 0,0 0,1-1,-1 1,1-1,1 0,-1 0,1 0,0-1,1 1,0-1,0-1,0 1,0-1,1 0,0 0,0-1,1 0,-1 0,1-1,-1 0,1 0,0-1,1 0,23 13,-19-8,-1 0,0 1,0 0,0 1,-1 0,0 1,-1 1,0-1,0 1,-2 1,1 0,-1 0,-1 1,0 0,-1 0,3 9,14 30,-12-34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38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79,'8'171,"27"160,-26-265,23 157,-4-79,-14-84,-15-47</inkml:trace>
  <inkml:trace contextRef="#ctx0" brushRef="#br0" timeOffset="221.1">0 842,'39'-15,"17"-9,9-6,2 3,-4 1,-4 5,-2 0,-7 1,-1 2,-5 5,0 0,-3 1,2-1,-3 2,-2 2,-3 2,-3-1,-7 0</inkml:trace>
  <inkml:trace contextRef="#ctx0" brushRef="#br0" timeOffset="829.88">1130 475,'-32'37,"5"-9,1 2,2 0,1 2,1 0,2 2,1 0,-6 19,23-51,1 0,0 1,0-1,0 0,0 0,0 0,0 1,1-1,-1 0,1 1,-1-1,1 0,0 1,0-1,0 1,0-1,1 0,-1 1,1-1,-1 0,1 1,0-1,0 0,0 0,0 1,0-1,0 0,1 0,-1 0,1-1,-1 1,1 0,0 0,-1-1,1 1,0-1,0 0,0 0,1 1,-1-1,0 0,0-1,1 1,-1 0,0-1,1 1,-1-1,0 0,1 0,7-2,-1 0,0-1,0 0,0 0,0-1,-1 0,0-1,1 0,-2 0,1-1,0 0,-1 0,0-1,-1 0,2-2,11-8,159-177,-177 193,1-1,0 1,0 0,-1 0,1-1,0 1,0 0,0 0,0 1,0-1,0 0,0 1,0-1,1 1,-1 0,0 0,0 0,0 0,0 0,1 0,-1 0,0 1,0-1,0 1,0 0,0-1,0 1,0 0,0 0,0 0,0 1,-1-1,1 0,0 1,-1-1,1 1,-1-1,1 1,-1 0,0 0,0-1,0 1,0 0,0 0,0 0,0 0,-1 0,1 1,9 21,44 81,-52-102,0 0,1 0,-1 1,1-2,0 1,0 0,0-1,0 1,0-1,0 0,1 0,-1 0,1 0,0-1,-1 1,1-1,0 0,0 0,0-1,0 1,0-1,-1 0,1 0,0 0,0 0,3-1,2-4,-1 0,0-1,0 0,-1 0,0 0,0-1,0-1,-1 1,0-1,0 0,-1 0,0 0,0-1,-1 0,0 0,-1 0,0 0,0-1,-1 1,0-7,37-197,-22-70,3 166,-13 164,19 219,5 40,-32-139,0-166,1-1,0 0,-1 1,1-1,0 0,-1 1,1-1,0 0,0 1,-1-1,1 1,0-1,0 1,0-1,-1 0,1 1,0-1,0 1,0-1,0 1,0-1,0 1,0-1,0 1,0-1,0 1,0-1,0 1,1-1,-1 0,0 1,0-1,0 1,1-1,-1 1,0-1,0 0,1 1,-1-1,0 0,1 1,-1-1,0 0,1 1,-1-1,1 0,-1 0,0 1,1-1,-1 0,1 0,-1 0,1 0,-1 0,1 0,-1 0,1 1,-1-1,1-1,-1 1,1 0,-1 0,0 0,1 0,-1 0,1 0,-1 0,1-1,5-10</inkml:trace>
  <inkml:trace contextRef="#ctx0" brushRef="#br0" timeOffset="1294.86">1977 333,'-9'11,"0"1,1 0,0 0,1 1,1-1,0 2,0-1,1 1,1 0,1 0,-2 11,5-24,-1 0,1 1,0-1,0 1,0-1,1 0,-1 1,0-1,0 1,1-1,-1 0,1 1,-1-1,1 0,-1 0,1 1,0-1,0 0,-1 0,1 0,0 0,0 0,0 0,0 0,1 0,-1-1,0 1,0 0,0 0,1-1,-1 1,0-1,1 1,-1-1,0 0,1 0,-1 1,0-1,1 0,-1 0,1 0,-1-1,68-12,-47 6,-15 5,1-1,0 2,0-1,0 1,-1 0,1 0,0 1,0 0,0 0,0 1,0 0,0 1,0 0,0 0,-1 0,1 1,-1 0,0 1,0 0,0 0,0 0,4 4,11 12,-17-15,-1 0,2-1,-1 1,0-1,1 0,0-1,0 1,0-1,0 0,1 0,-1-1,1 0,-1 0,3-1,1 1,-1 0,1-1,-1-1,1 1,0-2,-1 1,1-1,0-1,-1 0,1 0,-1-1,0 0,0 0,0-1,0-1,-1 1,0-1,0-1,0 1,0-2,-1 1,0-1,0 0,-1 0,2-2,-3 3,0 0,0 0,0-1,-1 1,0-1,0 0,-1 0,0 0,0 0,0-1,-1 0,0 1,-1-1,0 0,0 0,0 1,-1-1,-1 0,1 0,-1 0,0 0,-1 1,0-1,0 1,-1-1,0 1,0-2,1 7,0 0,-1 0,1 0,0 1,-1-1,1 0,-1 1,1 0,-1-1,0 1,1 0,-1 1,0-1,0 0,0 1,0 0,1-1,-1 1,0 0,0 0,0 1,0-1,0 1,0-1,1 1,-1 0,0 0,1 0,-1 1,0-1,1 0,-1 1,1 0,0 0,-1 0,-68 77,66-71,0 0,0 0,1 0,0 1,0-1,1 1,1 0,-1 0,1 1,1-1,-1 0,2 1,-1-1,1 1,1-1,0 0,0 1,1-1,0 0,0 0,1 0,1 0,-1 0,1-1,1 1,-1-1,2 0,-1-1,1 1,0-1,0 0,1 0,0-1,0 0,1 0,0-1,2 1,15 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1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0,2 0,-4 0,-7 0,-4 0,-3 0,-6 0,1 0,-2 0,-1 0,-4 0,-1 0,-2 0,0 0,-6 4,-6 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1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31,'38'0,"23"0,5 0,2 0,-2 0,-2 0,-3-5,-2-1,-6-1,-2 2,-6 2,-5 1,-4 0,-5 2,-1 0,-2 0,-6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0 364,'318'1,"-97"26,-147-27,-74-1,1 0,-1 1,1-1,-1 0,1 1,-1-1,1 0,-1 0,0 0,1 1,-1-1,0 0,0 0,0 0,0 0,1 1,-1-1,-1 0,1 0,0 0,0 0,0 0,0 0,0 1,-1-1,1 0,0 0,-1 0,1 1,-1-1,1 0,-1 0,1 1,-1-1,1 0,-1 1,0-1,1 1,-1-1,0 1,0-1,1 1,-1 0,0-1,0 1,0 0,1-1,-1 1,0 0,0 0,0 0,0 0,0 0,1 0,-1 0,0 0,0 0,-1-1,-189-134,179 125,1-1,1-1,-1 0,2 0,0-1,0 0,1 0,1-1,0 0,1 0,1-1,0 0,-3-14,4 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9:0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0 597,'0'19,"0"11,5 1,1-5</inkml:trace>
  <inkml:trace contextRef="#ctx0" brushRef="#br0" timeOffset="596.498">254 174,'9'-15,"1"1,0 1,1 0,1 0,0 1,0 0,2 1,-1 1,1 0,0 1,1 0,0 1,13-4,-25 10,0 1,1-1,-1 1,0-1,1 1,-1 0,1 1,-1-1,0 0,1 1,0 0,-1 0,1 0,-1 0,1 1,-1-1,1 1,-1 0,0 0,1 0,-1 0,0 1,0 0,1-1,-1 1,0 0,-1 0,1 1,0-1,-1 0,1 1,-1 0,0-1,0 1,0 0,0 0,0 1,-1-1,1 0,-1 0,0 1,0-1,0 1,-1-1,1 1,-1-1,0 1,0 1,-1 6,0-1,-1 0,-1 0,1 0,-2-1,1 1,-1-1,-1 0,0 0,0 0,0 0,-1-1,-4 3,-41 85,52-90,0 0,1 1,-1-1,1-1,0 1,1 0,-1 0,1-1,0 1,0-1,1 0,0 0,0 0,0-1,0 1,1-1,0 0,0 0,0-1,0 1,0-1,1-1,-1 1,1 0,0-1,0 0,3 0,8 6,5 4,111 73,-129-81,0 0,0 0,0 0,0 1,-1-1,1 1,-1 0,-1 0,1 0,0 0,-1 1,0-1,-1 0,1 1,-1 0,0-1,0 1,-1 0,0 0,0-1,0 1,0 0,-1 0,0-1,-1 4,-2 2,1 0,-2 0,0 0,0-1,-1 1,0-1,0-1,-1 1,-1-1,1 0,-2-1,1 0,-1 0,0-1,-1 0,0-1,0 1,0-2,-1 0,1 0,-1-1,-1 0,1-1,0 0,-1-1,1 0,-1-1,-1 0,-129-18,118 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1:5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1 162,'17'330,"-6"-20,-28-332,12-6,2 0,2-1,0 1,2 0,1 0,1 0,1 0,2 0,5-13,-10 32,8-30,2 0,1 1,2 0,1 2,2-1,2 2,1 0,14-16,-25 39,1-1,1 1,0 1,1 0,0 1,0 0,1 1,1 0,-1 1,1 1,12-5,-23 11,-1 0,0 1,1-1,-1 1,1-1,-1 1,1 0,-1 0,0 0,1 0,-1 0,1 1,-1-1,0 1,1 0,-1 0,0-1,1 2,-1-1,0 0,0 0,0 1,0-1,0 1,0-1,-1 1,1 0,0 0,-1 0,0 0,1 0,-1 0,0 0,0 0,1 2,9 86,-34 28,20-93</inkml:trace>
  <inkml:trace contextRef="#ctx0" brushRef="#br0" timeOffset="814.054">593 726,'-5'-2,"0"0,0 0,0 1,0 0,0 0,0 0,0 1,-1-1,1 1,0 1,0-1,0 1,0-1,0 2,0-1,0 0,0 1,0 0,0 0,0 1,1-1,0 1,-1 0,1 0,0 0,0 1,-2 2,-4 6,1 0,0 0,1 1,0 0,1 1,0 0,1 0,1 0,0 1,1-1,1 1,0 0,1 1,0-1,2 3,0-13,1 0,0 1,1-1,-1 0,1 0,0-1,0 1,0 0,1-1,0 1,0-1,0 0,0 0,1 0,-1 0,1-1,0 1,0-1,0 0,1 0,-1-1,1 1,0-1,-1 0,1 0,0 0,0-1,0 0,1 0,-1 0,0-1,0 0,0 1,1-2,-1 1,0-1,0 0,0 0,0 0,0-1,0 1,2-2,95-42,-83 34</inkml:trace>
  <inkml:trace contextRef="#ctx0" brushRef="#br0" timeOffset="1516.169">791 1177,'129'-163,"-115"145,-8 9,0 0,1 0,-1 1,2 0,-1 0,1 1,0 0,1 1,0 0,0 0,3-2,-10 9,1-1,-1 0,0 0,0 1,0-1,0 1,0-1,0 1,0 0,0 0,0 0,-1 0,1 0,0 1,0-1,-1 0,1 1,-1-1,1 1,-1 0,0-1,0 1,0 0,0 0,0 0,0 0,0 0,0 0,-1 0,1 0,-1 0,0 0,1 0,-1 0,0 0,0 0,0 1,-1-1,1 0,0 0,-1 1,7 25,-5-26,-1 0,1 0,0 0,0 0,0 0,0-1,0 1,1 0,-1-1,0 1,1-1,-1 1,1-1,0 0,-1 1,1-1,0 0,0 0,0 0,0-1,0 1,0 0,0-1,0 1,0-1,0 0,0 1,0-1,0 0,0 0,0-1,0 1,1 0,-1-1,0 1,0-1,0 0,0 1,-1-1,1 0,0 0,77-52,-74 49,103-75,-106 79,0 0,0-1,1 1,-1 0,0 0,0 0,1 0,-1 0,0 1,0-1,1 1,-1-1,0 1,0 0,0 0,0 0,0 0,0 0,0 0,0 1,-1-1,1 1,0-1,-1 1,1 0,-1-1,0 1,0 0,1 0,-1 0,0 0,0 0,-1 0,1 0,0 1,-1-1,1 0,-1 0,0 1,0-1,0 0,0 0,0 2,9 22,20 2,-11-20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1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228 635,'-25'20,"1"1,1 1,1 1,2 2,0 0,1 0,2 2,1 0,-9 22,22-45,1 0,0 0,0 0,1 0,-1 1,1-1,0 1,0-1,0 1,1-1,0 1,0 0,0-1,0 1,1-1,-1 1,1-1,1 1,-1-1,0 1,1-1,0 0,0 0,0 0,1 0,-1 0,1 0,0-1,0 1,0-1,1 0,-1 0,1 0,0 0,-1-1,1 1,0-1,1 0,-1 0,0-1,3 1,-1 0,0-1,0-1,1 1,-1-1,0 0,0 0,0-1,1 0,-1 0,0-1,0 1,0-1,-1-1,1 1,0-1,-1 0,0 0,1 0,-1-1,-1 0,1 0,3-4,87-112,-89 111,45-75,-4-2,32-81,-79 167,0 1,1 0,-1 0,0 0,1 0,-1-1,0 1,1 0,-1-1,1 1,0 0,-1-1,1 1,-1 0,1-1,0 1,0-1,-1 1,1-1,0 0,0 1,-1-1,1 0,0 1,0-1,0 0,0 0,-1 0,1 0,0 0,0 0,0 0,0 0,0 0,0 0,-1 0,1-1,0 1,0 0,0-1,-1 1,1 0,0-1,0 1,-1-1,1 1,0-1,-1 1,1-1,0 0,-1 1,1-1,-1 0,1 0,-1 1,0-1,1 0,-1 0,0 0,1 0,12 111,-12-92,0 0,1 1,0-1,2 0,0 0,1-1,1 0,4 7,-7-15,2-1,-1 0,1 0,0 0,0 0,1-1,0 0,1 0,0-1,0 0,0 0,0 0,1-1,0 0,0-1,0 0,1 0,0 0,-1-1,1-1,0 0,1 0,-1 0,0-1,0-1,1 1,-1-2,0 1,0-1,1-1,4-1,11-9,-1-1,-1-2,0-1,-1 0,-1-1,0-2,-1 0,-1-1,-1-1,-1-1,-1 0,8-16,-5 10,-1-1,-1-1,-1-1,-2 0,-2-1,0-1,-2 0,-2 0,-1-1,-1 0,-2 0,-2 0,-1-4,0 36,-1 1,1-1,-1 0,0 0,0 1,1-1,-1 0,0 0,-1 0,1 1,0-1,-1 0,1 0,-1 1,1-1,-1 0,0 1,1-1,-1 1,0-1,0 1,0-1,0 1,-1 0,1-1,0 1,-1 0,1 0,0 0,-1 0,1 0,-1 0,0 0,1 1,-1-1,0 0,1 1,-1 0,0-1,0 1,1 0,-1 0,0 0,0 0,0 0,0 0,-6 8,1 1,0 0,0 0,0 0,1 1,1 0,0 0,0 0,1 1,0 0,1 0,0 0,-1 9,2-15,-5 26,0 1,2 0,1 1,2-1,1 0,2 1,1 0,3 13,-4-37,1 0,0 0,0 0,1-1,0 1,0-1,1 1,0-1,1 0,0-1,0 1,0-1,1 0,0 0,1-1,0 0,-1 0,2 0,-1-1,1 0,0-1,0 1,0-1,0-1,1 0,0 0,-1-1,1 0,0 0,0-1,6 0,4-1,-1-1,1 0,-1-2,0 0,0-1,0-1,0-1,-1-1,0 0,0-1,0 0,-1-2,-1 0,0-1,0 0,10-11,7-8,-1-2,-2-2,-1-1,-1-1,-2-1,8-19,-13 26,-1-1,-2 0,-2-2,0 0,-3 0,0-1,-3-1,0 0,-2 0,-2-1,-1-13,-3 48,-1-1,0 1,1-1,-1 1,0-1,0 1,0-1,0 1,0-1,0 1,-1 0,1-1,0 1,-1-1,1 1,-1 0,1-1,-1 1,0 0,0-1,0 1,1 0,-1 0,0 0,0 0,-1 0,1 0,0 0,0 0,0 0,-1 1,1-1,0 0,-1 1,1-1,0 1,-1-1,1 1,-1 0,1 0,-1 0,1 0,-1 0,1 0,-1 0,1 0,0 0,-1 1,1-1,-1 0,1 1,0-1,-1 1,1 0,0 0,-1-1,1 1,0 0,0 0,0 0,0 0,-1 1,-16 17,1 0,1 1,0 1,2 1,0 0,2 1,0 0,2 1,0 0,2 1,0 0,2 0,1 1,1-1,1 1,1 0,2 0,0 2,-2-10,1-1,0 1,1-1,1 1,1 0,0-1,2 0,0 1,0-1,2-1,0 1,1-1,1 0,0 0,1-1,1 0,0-1,4 4,1-3,1-2,0 0,0 0,1-2,1 0,0-1,0-1,1 0,0-2,1 0,0-1,0-1,0-1,0-1,1 0,7-2,3-1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1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283 682,'-48'75,"39"-59,0-1,1 1,0 0,1 0,1 1,1 0,0 0,2 1,-1-1,2 1,1 0,0-1,1 1,1 9,0-24,-1 1,0-1,1 0,0 0,0 0,0 0,0 0,0 0,0 0,1 0,-1-1,1 1,0 0,0-1,0 0,0 1,1-1,-1 0,0 0,1 0,0 0,-1-1,1 1,0-1,0 1,0-1,0 0,0 0,0 0,0-1,0 1,0-1,0 0,1 0,-1 0,0 0,0 0,0-1,0 1,1-1,-1 0,0 0,0 0,0 0,-1-1,1 1,3-2,16-12,0-1,0-1,-1-1,-2 0,0-1,0-2,-2 0,-1 0,0-2,-2 0,-1-1,0 0,-2-1,0-2,18-42,-2-1,-4-1,-2-1,-2-13,-8 19,-4 0,-2 0,-3 0,-4-29,-5 55,-10 79,0 96,7 1,5 0,6 1,6-1,9 20,15 62,-4-40,2 133,-35-141,6-167,0-1,-1 1,1-1,-1 0,0 0,1 1,-1-1,0 0,-1 0,1 0,0 0,0 0,-1 0,0 0,1-1,-1 1,0 0,1-1,-1 0,0 1,0-1,0 0,-1 0,1 0,0 0,0 0,-1-1,1 1,0 0,0-1,-1 0,1 0,-1 0,1 0,0 0,-1 0,1 0,0-1,-1 1,1-1,0 0,0 0,-1 0,1 0,0 0,0 0,0 0,0-1,-36-29,22 16</inkml:trace>
  <inkml:trace contextRef="#ctx0" brushRef="#br0" timeOffset="258.969">0 202,'0'0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23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1,'-10'33,"-2"17,4-1,5-4,2-4,6-10,3-10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2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23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162 1,'-12'5,"1"0,0 1,0 0,0 1,1 0,0 1,0 0,1 1,0 0,0 0,1 1,0 0,1 1,0-1,1 1,0 1,0 2,6-8,1 0,0-1,0 1,1 0,0-1,0 1,0-1,0 1,1-1,0 0,0 0,1 0,-1-1,1 1,0-1,0 0,0 0,1 0,-1-1,1 1,0-1,0 0,0 0,1-1,-1 0,1 0,-1 0,1 0,4 0,34 19,-41-19,1-1,-1 1,1 0,-1 0,0 1,0-1,0 1,0-1,0 1,-1 0,1 0,-1 0,0 1,0-1,0 0,0 1,0-1,-1 1,0 0,1-1,-1 1,-1 0,1 0,-1 0,1 0,-1 0,0 0,0-1,-1 1,1 0,-1 0,0 0,0 0,0-1,-1 1,1 0,-1-1,0 1,0-1,0 0,0 0,-3 3,-1 0,0-1,0 1,-1-1,0-1,0 1,-1-1,1 0,-1-1,1 0,-1 0,0-1,-1 0,1 0,0-1,0 0,-6 0,-6-4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20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4 698,'0'10,"-2"1,1-1,1 0,-1 1,2-1,0 1,0-1,1 1,0-1,0 0,2 0,-1 0,1 0,0-1,1 0,0 1,1-2,0 1,0-1,5 5,-9-10,2 0,-1 0,0-1,0 1,1-1,-1 0,1 0,0 0,0 0,0-1,-1 1,2-1,-1 0,0-1,0 1,0 0,0-1,0 0,1 0,-1-1,0 1,0-1,0 1,0-1,0-1,0 1,0-1,0 1,0-1,-1 0,1 0,-1-1,2 0,139-137,-144 140,1-1,0 1,0-1,-1 1,1-1,0 1,0 0,0-1,0 1,0 0,0 0,0 0,0 0,-1 0,1-1,0 2,0-1,0 0,0 0,0 0,0 0,0 1,0-1,0 0,-1 1,1-1,0 1,0-1,0 1,-1-1,1 1,0-1,-1 1,1 0,0-1,-1 1,1 0,-1 0,1 0,-1-1,1 1,-1 0,0 0,1 0,-1 0,0 1,17 52,-13-40,-3-8,0 0,1-1,0 1,0 0,0-1,1 1,-1-1,1 0,1 0,-1 0,1 0,0 0,0-1,0 1,1-1,-1-1,1 1,0 0,0-1,0 0,1 0,-1-1,1 0,-1 0,1 0,0 0,0-1,0 0,0 0,0-1,0 1,0-1,0-1,0 1,0-1,0 0,4-1,1-5,1 1,-1-2,0 1,-1-2,0 1,0-1,-1-1,0 0,0 0,-2 0,1-1,-1-1,0 1,-1-1,2-7,45-125,-50 119</inkml:trace>
  <inkml:trace contextRef="#ctx0" brushRef="#br0" timeOffset="347.83">1020 867,'72'-38,"-46"25,0 0,0-2,-2-1,0-1,-1 0,0-2,10-13,-30 28,1 0,-1 0,-1 0,1-1,-1 0,1 1,-1-1,-1 0,1 0,-1 0,0 0,0 0,0-1,0-2,-1 7,0-1,-1 0,1 0,0 0,-1 0,1 0,-1 1,1-1,-1 0,0 0,0 1,0-1,0 0,0 1,0-1,0 1,0-1,-1 1,1 0,-1 0,1-1,-1 1,1 0,-1 0,0 1,1-1,-1 0,0 0,0 1,1-1,-1 1,0-1,0 1,0 0,0 0,0 0,0 0,1 0,-1 0,-1 1,-8 1,-1 1,1 0,0 1,0 0,0 0,0 1,1 1,0 0,0 1,0-1,1 2,0-1,0 1,1 1,0 0,0 0,1 0,1 1,-1 0,2 0,-1 1,1 0,1 0,0 0,1 0,0 1,0-1,0 12,0 117,4-134,1-1,-1 1,1-1,0 1,0-1,0 0,1 0,0 0,0 0,0 0,1 0,-1-1,1 0,0 0,0 0,1 0,-1-1,1 1,0-1,0 0,0-1,0 1,1 0,13 2,-1-1,0-1,1 0,0-1,0-1,-1-1,1-1,0 0,0-1,14-4,-24 4,1 0,-1-1,1 1,-1-2,0 1,0-1,-1-1,1 0,-1 0,0 0,0-1,-1-1,0 1,3-4,3-6</inkml:trace>
  <inkml:trace contextRef="#ctx0" brushRef="#br0" timeOffset="598.972">1697 783,'-9'34,"-4"15,1 5,7-8,9-10,4-13</inkml:trace>
  <inkml:trace contextRef="#ctx0" brushRef="#br0" timeOffset="783.521">1697 473,'0'0</inkml:trace>
  <inkml:trace contextRef="#ctx0" brushRef="#br0" timeOffset="1781.35">2121 613,'-30'24,"1"1,1 1,2 2,0 0,2 2,2 0,0 2,2 0,1 1,-6 19,22-43,0 0,1-1,0 2,1-1,-1 0,2 0,-1 0,1 1,1-1,1 9,-2-15,1-1,-1 1,1 0,0-1,0 1,0-1,0 0,1 1,-1-1,0 0,1 0,0 0,-1 0,1 0,0 0,0 0,0 0,0-1,1 1,-1-1,0 0,1 0,-1 0,1 0,-1 0,1 0,-1 0,1-1,0 0,-1 1,1-1,0 0,-1 0,1 0,0-1,-1 1,1-1,-1 1,1-1,11-5,-1 0,0-1,0-1,-1 0,0-1,0 0,-1-1,0 0,0 0,-2-2,1 1,-1-1,-1 0,0-1,-1 0,0 0,-1-1,3-9,11-14,121-194,-101 200,-39 31,1 0,-1-1,0 1,0 0,0 0,0 0,0 0,0 1,1-1,-1 0,0 0,0 1,0-1,0 0,0 1,0-1,0 1,0 0,0-1,0 1,0 0,-1-1,1 1,0 0,0 0,-1 0,1 0,0 0,-1 0,1 0,-1 0,1 0,-1 0,0 0,1 0,-1 0,0 0,0 0,0 0,0 1,0-1,0 0,0 1,1 196,-28 92,-32 150,54-410,-3-1,0 0,-1 0,-2-1,-14 27,10-49,16-35,107-283,89-234,-117 324,-32 96,-6-2,7-52,-41 81,-8 98,0 1,-1-1,1 0,0 1,0-1,-1 0,1 0,0 1,-1-1,1 0,-1 1,1-1,-1 1,1-1,-1 1,0-1,1 1,-1-1,1 1,-1-1,0 1,1 0,-1-1,0 1,0 0,1 0,-1 0,0-1,0 1,1 0,-1 0,0 0,0 0,0 0,1 0,-1 0,0 1,0-1,1 0,-1 0,0 1,1-1,-1 0,0 1,1-1,-1 1,0-1,1 1,-1-1,1 1,-1-1,1 1,-1-1,1 1,-1 0,1-1,-1 1,1 0,-31 38,10-1,2 1,1 1,2 0,2 2,2-1,2 2,1-1,2 1,3 1,1 2,2-28,1-1,1 0,0 1,2-1,0 0,0 0,2 0,0-1,1 1,1-1,0 0,4 3,-9-15,0 1,1-1,-1 0,1 0,0 0,1 0,-1-1,1 1,-1-1,1 0,0 0,0 0,1-1,-1 1,0-1,1 0,0 0,-1 0,1-1,0 0,0 0,0 0,0-1,-1 1,1-1,0 0,0 0,0-1,0 0,0 0,0 0,0 0,-1-1,1 0,0 0,-1 0,0 0,1-1,-1 1,1-2,158-165,-162 168,-1-1,1 1,0-1,0 1,-1 0,1-1,0 1,0 0,0 0,1 0,-1 0,0 0,0 0,0 0,1 0,-1 0,1 1,-1-1,0 0,1 1,-1-1,1 1,-1 0,1-1,0 1,-1 0,1 0,-1 0,1 0,-1 0,1 1,-1-1,1 0,-1 1,1-1,-1 1,1-1,-1 1,1 0,-1-1,0 1,1 0,-1 0,0 0,1 1,23 130,-23-126,1 0,0-1,1 1,-1-1,1 0,0 0,0 0,1 0,-1-1,1 0,0 0,0 0,0-1,1 1,0-1,-1-1,1 1,0-1,0 0,0 0,0 0,1-1,-1 0,0-1,1 1,-1-1,0 0,1-1,-1 1,0-1,1-1,-1 1,0-1,0 0,0 0,0-1,3-2,9-7,0-1,-1-1,-1-1,0 0,-1-1,-1-1,0 0,-1-1,-1 0,-1-1,-1 0,7-18,22-33,-12 21,-2-1,-3-1,-2 0,-2-2,-2-1,-3 0,-2 0,-1-15,-8 56,-1 7,1 1,-1-1,0 1,-1-1,1 0,-1 1,0-1,-1 0,1 1,-1-1,0 0,-1 1,1 0,-1-1,0 1,0 0,-1-1,0 0,0 6,1-1,0 1,0 0,-1 0,1 0,0 0,0 0,-1 1,1-1,0 1,0-1,0 1,0 0,0 0,0 0,0 0,0 0,0 0,0 1,0-1,1 1,-1-1,1 1,-1-1,1 1,-1 0,1 0,0 0,0 0,0 0,0 0,0 0,0 0,1 1,-2-1,-17 32,2 1,1 1,1 1,3 0,0 0,3 1,1 0,2 1,2 0,0 28,3-43,0-1,2 1,1 0,1-1,1 1,1-1,1 0,1-1,1 1,0-1,2-1,1 0,1 0,0-1,2 0,3 2,-17-20,1-1,-1 1,1-1,0 1,-1-1,1 1,0-1,0 0,0 0,0 1,0-1,0 0,0 0,1 0,-1 0,0 0,1 0,-1 0,1-1,-1 1,0 0,1-1,0 1,-1-1,1 0,-1 1,1-1,-1 0,1 0,0 0,-1 0,1 0,0 0,-1-1,1 1,-1-1,1 1,-1-1,1 1,-1-1,1 0,-1 0,0 1,1-1,-1 0,0 0,0 0,0-1,1 1,-1 0,0 0,-1-1,1 1,0 0,0-1,-2-19,-2-1</inkml:trace>
  <inkml:trace contextRef="#ctx0" brushRef="#br0" timeOffset="2043.568">3165 444,'29'0,"18"0,8 0,2 0,-3 0,0 0,-1 0,0-5,2-1,-5 0,-6 1,-5 2,-10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24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1179,'47'-20,"-1"-3,-1-1,-1-3,-1-1,-1-2,-2-2,-1-1,-2-3,-1-1,-2-1,-2-2,27-43,107-186,-156 249,-1-1,-1 0,-1 0,-1 0,-1-1,0 0,-2 0,-1-1,0 1,-2 0,-1-7,1 25,0 0,-1 0,0 0,0 0,0 0,0 0,0 0,-1 0,0 1,1-1,-1 1,-1-1,1 1,0 0,-1 0,0 0,0 0,0 0,0 1,0-1,0 1,-1 0,1 0,-1 0,1 0,-1 1,0-1,0 1,0 0,0 0,0 1,0-1,0 1,0 0,0 0,0 0,0 0,0 1,0 0,0-1,1 1,-1 1,0-1,0 1,1-1,-1 1,-2 2,-5 4,0 2,0-1,1 1,0 1,1 0,0 0,1 1,0 0,1 1,0-1,1 1,1 1,-2 3,3-9,-13 35,2 1,2 0,1 1,3 1,1-1,3 1,1 0,3 1,1-1,6 28,-7-65,2 1,-1-1,1 1,1-1,0 0,0 0,1 0,0 0,0 0,1 0,0-1,1 0,0 0,0 0,1 0,0-1,0 0,1 0,-1-1,2 0,-1 0,1 0,-1-1,2 0,-1-1,0 0,8 3,68-14,-59-3</inkml:trace>
  <inkml:trace contextRef="#ctx0" brushRef="#br0" timeOffset="282.652">1073 587,'-41'62,"22"-35,1 2,1 0,1 1,2 0,-5 17,17-41,1-1,0 1,0-1,0 1,1-1,0 1,0-1,0 1,1 0,-1-1,1 1,1-1,-1 1,1-1,0 0,0 0,1 0,-1 0,1 0,0 0,1-1,-1 1,1-1,0 0,0 0,0 0,0-1,1 0,-1 1,1-1,0-1,0 1,0-1,1 0,-1 0,0 0,1-1,-1 0,1 0,-1-1,1 1,-1-1,1 0,0 0,-1-1,2 0,4-1,-1-1,1 0,-1-1,0 0,0-1,-1 0,1 0,-1-1,0 0,0-1,-1 0,0 0,0-1,-1 0,0 0,0 0,-1-1,0 0,-1-1,0 1,0-1,-1 0,0 0,-1-1,0 1,-1-1,0 1,0-1,-2 0,1-7,0 12,1 0,-2-1,1 1,-1-1,0 1,0-1,0 1,-1 0,0-1,-1 1,1 0,-1-1,-1 1,1 0,-1 0,0 1,0-1,0 1,-1-1,0 1,0 0,-1 0,1 1,-1-1,0 1,0 0,0 0,-1 1,1 0,-1 0,-2-1,2 2,0 1,0-1,0 1,0 1,0-1,0 1,-1 0,1 0,0 1,0-1,0 2,-1-1,1 1,1-1,-1 2,0-1,0 1,1 0,-1 0,1 0,0 1,0-1,0 1,1 1,-1-1,0 2,-6 8</inkml:trace>
  <inkml:trace contextRef="#ctx0" brushRef="#br0" timeOffset="562.761">1750 644,'-29'8,"-160"61,180-65,0 1,1 0,0 1,0 0,1 0,-1 0,1 1,1 0,-1 1,1-1,1 1,-1 1,1-1,1 1,-1-1,1 1,1 1,0-1,0 2,2-5,0 0,0 0,1-1,-1 1,1 0,1 0,-1 0,1 0,0 0,0-1,1 1,0 0,0-1,0 1,1-1,0 0,0 0,0 0,0 0,1 0,0-1,0 1,0-1,0 0,1 0,0-1,-1 1,1-1,1 0,-1-1,0 1,1-1,-1 0,1 0,0-1,0 0,-1 0,1 0,0 0,0-1,0 0,1-1,121-41,-98 27</inkml:trace>
  <inkml:trace contextRef="#ctx0" brushRef="#br0" timeOffset="1212.658">2230 615,'-6'4,"-92"69,4 3,-47 53,136-125,0 0,1 1,-1-1,1 1,0 0,0 0,1 0,0 1,0-1,0 1,0 0,1 0,0 0,0 0,1 0,0 0,0 0,0 1,0 2,2-8,0 1,-1-1,1 1,0-1,0 1,0-1,0 0,0 0,0 1,1-1,-1 0,0 0,0 0,1 0,-1-1,1 1,-1 0,1-1,-1 1,1 0,-1-1,1 0,-1 1,1-1,0 0,-1 0,1 0,0 0,-1 0,1 0,-1 0,1-1,0 1,0-1,62-18,-57 17,22-12,0 0,-1-2,0-2,-1 0,-2-2,1-1,39-28,24-20,-88 68,0 1,0-1,0 1,0-1,0 1,1-1,-1 1,0 0,0 0,0-1,0 1,0 0,1 0,-1 0,0 0,0 0,0 1,0-1,1 0,-1 0,0 1,0-1,0 1,0-1,0 1,0-1,0 1,0 0,0-1,0 1,0 0,-1 0,1 0,0 0,0 0,-1 0,1 0,-1 0,1 0,-1 0,1 0,-1 0,1 0,-1 0,0 0,0 0,0 1,0-1,0 0,0 0,0 0,0 1,-5 63,3-60,0 0,0 1,0-1,1 0,0 1,0-1,0 1,1-1,0 0,0 1,0-1,1 1,-1-1,1 1,1-1,-1 0,1 1,0-1,0 0,0 0,1 0,0-1,0 1,0-1,0 1,1-1,0 0,0 0,0-1,0 1,0-1,1 0,0 0,-1 0,1-1,0 1,0-1,1-1,-1 1,0-1,1 0,8-3,-1-1,1-1,-1-1,1 0,-1 0,-1-2,1 1,-1-2,0 1,-1-2,0 1,0-2,-1 1,0-1,7-11,14-12,-1-2,-2 0,-2-2,-1-1,-2-1,-2-1,-1-1,-3-1,-1 0,5-26,-12 28,-1 0,-3 0,-1-1,-2 1,-2-1,-3-21,-16 0,18 61,0 0,1-1,-1 1,0 0,0-1,0 1,0 0,0 0,0 0,0 0,-1 0,1 0,0 0,0 0,-1 1,1-1,0 0,-1 1,1-1,-1 1,1 0,-1-1,1 1,-1 0,1 0,-1 0,1 0,-1 0,0 0,1 0,-1 1,1-1,0 1,-1-1,1 1,-1-1,1 1,0 0,-2 0,-6 8,0 1,1-1,0 1,1 1,0-1,0 1,1 1,1-1,0 1,0 0,1 0,1 0,0 1,-1 7,3-17,-9 32,1 0,2 1,2 0,0 0,3 0,1 0,2 1,1-1,2 0,1 0,2 0,2-1,1 0,1 0,5 4,-11-29,1-1,0 0,1 0,0 0,0-1,1 0,0 0,1-1,0 0,0 0,4 2,-2-5,-5-5</inkml:trace>
  <inkml:trace contextRef="#ctx0" brushRef="#br0" timeOffset="2033.886">2484 615,'427'30,"-145"-3,-224-19,-54-6,1 0,0 0,0-1,-1 0,1 0,0 0,0 0,0-1,1 0,-1 0,0 0,0 0,0-1,0 0,0 0,-1 0,1-1,0 0,0 0,-1 0,1 0,-1-1,0 1,0-1,0 0,0-1,0 1,-1-1,1 1,-1-1,2-3,-4 5,1 0,-1-1,1 1,-1 0,0-1,0 0,0 1,-1-1,1 1,-1-1,1 0,-1 0,0 1,0-1,0 0,0 0,0 1,-1-1,1 0,-1 1,0-1,0 1,0-1,0 1,0-1,-1 1,1-1,-1 1,1 0,-1 0,0 0,0 0,0 0,0 0,0 1,0-1,-1 0,1 1,0 0,-1 0,1 0,-1 0,1 0,-1 0,0 0,1 1,-1 0,0-1,0 1,1 0,-1 0,0 0,0 1,-10 3,0 1,0 1,0 0,1 1,0 0,0 0,1 2,0-1,1 1,0 1,0 0,1 0,0 1,1 0,0 1,-5 11,6-15,1 1,1 0,0 0,0 1,1-1,0 1,0 0,1 0,1 0,-1 1,2-1,0 1,0-1,0 1,2-1,-1 1,1-1,1 1,0-1,0 0,1 0,0 0,1 0,0 0,1-1,0 1,3 3,1-8,0 0,1 0,0-1,-1 0,1-1,1 0,-1 0,0-1,1-1,-1 0,1 0,-1-1,1 0,-1-1,1 0,-1-1,1 0,-1-1,0 0,0 0,0-1,0-1,-1 1,0-1,0-1,0 0,1-2,28-19,-2-1,-1-2,-2-2,0-1,-3-1,7-12,-33 43,-1-1,0 0,0 0,0 0,0 0,0 0,-1-1,0 1,0-1,0 0,-1 1,1-1,-1 0,0 0,0 0,-1 0,0 0,0-2,0 6,-1 0,0 0,0 0,0 0,0 0,0 1,0-1,0 0,0 0,-1 1,1-1,0 1,0-1,0 1,-1-1,1 1,0 0,-1 0,1-1,0 1,-1 0,1 0,0 0,-1 1,1-1,0 0,-1 0,1 1,0-1,0 1,0-1,-1 1,1-1,0 1,0 0,0 0,0-1,0 1,0 0,0 0,0 0,0 0,0 0,0 1,-2 0,-17 9,0 1,2 1,-1 1,2 0,0 1,0 1,2 0,0 1,0 1,2 0,0 1,2 1,0 0,1 0,-4 15,12-32,1 0,0 0,0 0,0 1,0-1,0 0,1 1,0-1,0 1,0-1,0 0,0 1,0-1,1 1,0-1,0 0,0 1,0-1,0 0,1 0,-1 0,1 0,0 0,0 0,0-1,0 1,0 0,1-1,-1 0,1 1,0-1,0 0,-1-1,1 1,0 0,1-1,-1 0,0 1,1-1,10 1,-1-1,1 0,-1-1,1 0,-1-1,1-1,-1 0,1-1,-1 0,0-1,-1-1,1 0,-1 0,0-1,0-1,0 0,9-9,7-4,-2-2,-1 0,-1-2,-1-1,-1-1,13-20,0-2,4-4,-2-1,-3-2,-2-2,8-22,-33 63,0 0,-2 0,0-1,-1 1,0-1,-1 0,-1-1,-1 1,-1 0,0-1,-1 1,-1 0,0 0,-1 0,-1 0,-1 0,0 1,-6-10,9 19,-1 0,1 1,-2-1,1 1,-1 0,0 0,0 0,0 0,-1 1,0 0,0 0,0 0,-1 0,0 1,0 0,0 0,0 1,-1-1,1 2,-1-1,0 1,1-1,-1 2,0-1,-1 1,1 0,0 1,0 0,0 0,0 0,-1 1,-5 1,-1 3,1 1,0 1,0 0,0 1,1 0,0 1,0 0,1 1,0 0,1 1,0 0,1 1,0 0,1 0,0 1,1 0,1 0,0 1,1 0,0 0,1 0,-2 10,0 4,2 0,0 0,2 0,1 0,1 0,2 0,0 0,2 0,1 0,2-1,6 17,3-6,3 0,1-1,2-1,1 0,2-2,1-1,2-2,1 0,1-2,2-1,1-1,1-2,1-2,37 19,24 15,-58-33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2:1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4076 514,'-30'1,"-1"2,1 0,0 2,1 1,-1 2,1 1,1 1,0 1,-4 4,20-9,0 1,1 0,0 1,0 0,1 0,0 2,1-1,0 1,0 1,5-7,1 0,-1 0,1 1,1-1,-1 1,1 0,-1 0,1 0,1 0,-1 0,1 0,0 1,0-1,0 0,1 1,0-1,0 1,0-1,0 0,1 1,0-1,0 0,2 3,-2-4,1 0,0 0,0-1,1 1,-1-1,1 0,-1 1,1-1,0 0,0-1,0 1,1 0,-1-1,1 0,-1 0,1 0,0 0,0-1,0 1,0-1,0 0,0 0,0 0,0-1,0 0,0 1,1-1,-1-1,0 1,0-1,0 1,1-1,9-2,0-1,0 0,0-1,0 0,-1-1,0-1,0 0,7-6,130-120,-55 41,-94 90,1 0,0 0,0 1,-1-1,1 0,0 1,0-1,0 1,1 0,-1 0,0 0,0 0,1 0,-1 0,1 1,-1-1,0 1,1-1,-1 1,1 0,-1 0,1 0,-1 1,1-1,-1 0,1 1,-1 0,0-1,1 1,-1 0,0 0,0 0,1 1,-1-1,0 0,0 1,0 0,-1-1,1 1,0 0,97 180,-94-178,-1 1,1-1,0 0,0 0,0 0,1-1,-1 0,1 0,0 0,0-1,0 0,0 0,0 0,0-1,1 0,-1 0,1-1,-1 0,0 0,1 0,-1-1,0 0,1 0,-1 0,0-1,5-2,8-3</inkml:trace>
  <inkml:trace contextRef="#ctx0" brushRef="#br0" timeOffset="518.704">4837 345,'-1'1,"-7"7,1 1,-1 0,1 1,1-1,0 1,0 0,1 1,0-1,1 1,0 0,1 0,0 1,1-1,-1 6,4-14,0 0,1 0,-1 0,1 0,-1 0,1-1,0 1,0-1,0 0,1 1,-1-1,0 0,1 0,0 0,-1-1,1 1,0-1,0 1,0-1,0 0,0 0,0 0,0-1,0 1,0-1,0 1,0-1,1 0,-1 0,1-1,43 13,-43-10,-1 0,1 0,-1 0,1 1,-1 0,0-1,0 1,0 1,-1-1,1 0,-1 0,0 1,0 0,0-1,0 1,0 0,-1 0,0 0,0 0,0 0,0 0,-1 0,1 0,-1 0,0 0,0 0,-1 1,1-1,-1 0,0 0,0 0,0 0,-1 0,1-1,-1 1,0 0,0-1,0 1,-3 2,-4 6,0-1,-1 1,-1-2,0 1,0-1,-1-1,0 0,-1-1,0 0,0-1,-1-1,0 0,-14 4,26-9,0 0,0 0,0 0,0 0,0-1,0 1,0 0,-1-1,1 0,0 0,0 0,-1 0,1 0,0 0,0 0,-1-1,1 1,0-1,0 1,0-1,0 0,0 0,0 0,-2-1,-5-9</inkml:trace>
  <inkml:trace contextRef="#ctx0" brushRef="#br0" timeOffset="-2218.705">605 34,'-6'2,"-1"1,1 0,0 0,0 0,0 0,1 1,-1 0,1 0,0 1,0-1,1 1,-1 0,1 0,0 1,0-1,1 1,0 0,0 0,0 0,0 1,1 0,-4 4,-172 357,21-85,14-56,124-208,18-34,18-39,187-380,-120 265,76-113,-103 195,-56 86,0 1,0 0,0-1,0 1,0 0,1 0,-1 0,0 0,0 0,0 0,0 0,0 0,0 0,0 1,0-1,0 0,0 1,0-1,0 1,0-1,0 1,0-1,0 1,-1 0,1-1,0 1,0 0,0 0,-1 0,1-1,-1 1,1 0,-1 0,1 0,-1 0,1 0,-1 0,0 0,1 0,-1 0,0 0,0 0,0 1,0-1,0 0,0 0,0 0,0 0,0 0,-1 0,1 0,0 0,-1 0,1 0,-1 0,1 0,2 11,26 95,43 111,130 178,-187-356,-14-39,0-1,0 1,1 0,-1-1,0 1,0-1,0 1,0 0,0-1,0 1,-1-1,1 1,0-1,0 1,0 0,0-1,-1 1,1-1,0 1,-1-1,1 1,0-1,-1 1,1-1,-1 1,1-1,0 0,-1 1,1-1,-1 0,1 1,-1-1,1 0,-1 0,0 1,1-1,-1 0,1 0,-1 0,1 0,-1 0,0 0,1 0,-1 0,1 0,-1 0,0 0,1 0,-1 0,1 0,-1-1,1 1,-1 0,0 0,1-1,-1 1,1 0,-1-1,1 1,0 0,-1-1,1 1,-1-1,1 1,0-1,-1 1,1-1,0 0,-194-158,166 139,-1 1,-1 1,-1 2,0 0,-2 3,1 0,-1 2,-1 2,-31-5,52 12</inkml:trace>
  <inkml:trace contextRef="#ctx0" brushRef="#br0" timeOffset="-1850.634">1480 514,'-1'0,"-18"-1,0 0,-1 0,1 2,0 1,0 0,0 1,0 1,1 1,0 1,0 0,0 2,0 0,1 0,-3 4,17-9,0 0,0 0,0 0,0 0,0 1,1-1,0 1,0 0,0-1,0 1,0 0,1 0,0 0,0 1,0-1,0 0,0 0,1 1,0-1,0 0,0 1,1-1,-1 0,1 0,0 0,0 1,0-1,1 0,1 2,1 3,0 1,1-1,0 0,1 0,0 0,1-1,-1 0,2 0,-1-1,1 0,5 4,-5-3,1-1,0 0,1 0,-1 0,1-1,0-1,1 0,-1 0,1-1,0 0,0-1,0-1,1 1,-1-2,1 1,-1-2,1 0,-1 0,1-1,-1 0,1-1,-1 0,0-1,0 0,0-1,0 0,9-6,24-24,-25 17</inkml:trace>
  <inkml:trace contextRef="#ctx0" brushRef="#br0" timeOffset="-1581.001">1931 34,'0'34,"0"20,0 6,5 3,1-5,0-8,-1-7,4-6,-1 0,-1-1,3-2,0-3,3-1,-1-1,-2 0,-3-1,-3-5</inkml:trace>
  <inkml:trace contextRef="#ctx0" brushRef="#br0" timeOffset="-1323.447">1649 487,'38'-15,"23"-4,5 0,2 5,-7-2,-4 3,-6 4,-3 3,-5 2,-4 3,-5 0,-3 2,-1-1,-2 1,-1 4,-5 2</inkml:trace>
  <inkml:trace contextRef="#ctx0" brushRef="#br0" timeOffset="-753.671">2778 317,'-146'59,"144"-58,0 0,0 0,0 0,0 0,0 0,0 0,1 1,-1-1,1 1,-1-1,1 1,-1-1,1 1,0 0,-1 0,1 0,0 0,1 0,-1 0,0 0,0 0,1 0,-1 0,1 0,0 1,0-1,0 0,0 0,0 0,0 0,0 1,1-1,-1 0,1 0,-1 0,1 0,0 0,0 0,0 0,0 0,0 0,1-1,-1 1,0 0,1-1,0 1,-1-1,2 2,164 127,-165-127,0 0,0 0,0 0,-1 0,1 1,-1-1,0 0,0 1,0-1,0 0,0 1,-1-1,0 1,0-1,0 1,0 0,0-1,-1 1,1-1,-1 0,0 1,0-1,0 0,-1 1,1-1,-1 0,0 0,0 0,0 0,0 0,0-1,-1 1,1-1,-2 1,-101 68,17-50,63-19</inkml:trace>
  <inkml:trace contextRef="#ctx0" brushRef="#br0" timeOffset="11567.168">1367 1926,'-44'12,"13"-6,0 3,1 0,0 2,0 1,2 1,-1 2,2 1,0 1,-5 5,17-6,0 0,1 2,1 0,1 0,0 1,2 1,0 0,1 0,-3 11,11-30,0 1,1-1,-1 0,0 1,1-1,-1 1,1-1,0 1,-1-1,1 1,0-1,0 1,0-1,0 1,0-1,0 1,1-1,-1 1,0-1,1 1,-1-1,1 1,-1-1,1 0,0 1,0-1,0 0,-1 1,1-1,0 0,1 0,-1 0,0 0,0 0,0 0,1 0,-1-1,0 1,1 0,-1-1,1 1,-1-1,0 1,1-1,-1 1,1-1,0 0,-1 0,1 0,-1 0,1 0,-1 0,1-1,-1 1,1 0,14-5,1-1,-1 0,-1-1,1 0,-1-1,0-1,-1-1,0 0,-1 0,0-2,6-2,153-129,-121 107,-49 35,-1 1,0 0,0-1,1 1,-1 0,0 0,1 0,-1 0,0 0,1 0,-1 0,0 0,1 1,-1-1,0 0,0 1,1-1,-1 1,0-1,0 1,0 0,0 0,0-1,0 1,0 0,0 0,0 0,0 0,0 0,0 0,-1 0,1 0,0 1,-1-1,1 0,-1 0,1 1,-1-1,0 0,0 0,1 1,-1-1,0 0,0 1,0-1,8 56,-7-46,0 1,1-1,0 0,1 0,0 0,1 0,0 0,1 0,4 6,-5-10,1-1,0 0,0 0,0-1,0 1,1-1,0 0,0 0,1-1,-1 0,1 0,0-1,0 0,0 0,1 0,-1-1,1 0,-1 0,1-1,0 0,-1-1,1 1,0-1,0-1,-1 0,1 0,0 0,3-2,7-2,1 0,-1-2,-1 0,1-1,-1 0,-1-1,1-1,-2-1,1-1,-2 0,4-4,17-20,-2-1,-2-2,-2-1,-1-2,-3 0,-1-2,-2 0,-2-2,-2 0,-2-1,2-15,-10 32,-2-1,0 0,-2 0,-2 0,-1 0,-1-1,-1 1,-2 0,-2 0,0 0,-2 0,-1 1,-2 0,-25-26,34 55,0-1,0 1,0 0,0 0,0 0,-1 0,1 1,0-1,-1 0,1 0,0 1,-1-1,1 1,-1-1,1 1,-1 0,1-1,-1 1,1 0,-1 0,1 0,-1 0,1 0,-1 1,1-1,-1 0,1 1,-1-1,1 1,-1-1,1 1,0 0,-1 0,1 0,0-1,0 1,-1 0,1 0,0 1,0-1,0 0,-8 12,1 1,1 0,0 1,0-1,2 1,0 0,0 1,1-1,1 1,1 0,0 1,-6 48,3 0,3 0,3 0,2 1,3-1,3-1,4 4,-10-48,1 0,2-1,-1 1,2-1,1 0,0-1,2 0,0 0,0-1,2 0,13 15,-12-20</inkml:trace>
  <inkml:trace contextRef="#ctx0" brushRef="#br0" timeOffset="11817.242">1536 1785,'38'4,"23"3,10-1,3-6,3-3,-2-6,1-1,1-4,-2-4,0 0,-3 4,-4 0,-4 1,-8 4,-13 3</inkml:trace>
  <inkml:trace contextRef="#ctx0" brushRef="#br0" timeOffset="16072.479">3314 1812,'0'367,"-17"-263,5-143,14-15,2 1,2-1,3 1,5-15,-1 8,-8 21,3 1,1 0,2 0,2 1,1 1,1 0,3 0,1 2,13-18,-32 51,1-1,-1 1,0 0,1 0,0-1,-1 1,1 0,0 0,0-1,0 1,0 0,0 0,0 0,0 0,0 1,0-1,0 0,0 0,1 1,-1-1,0 0,0 1,1-1,-1 1,0 0,1-1,-1 1,1 0,-1 0,1 0,-1 0,0 0,1 0,-1 0,1 1,-1-1,0 0,1 1,-1-1,0 1,0 0,1-1,-1 1,0 0,0 0,0 0,0-1,0 1,0 0,1 1,10 157,4-88,-13-50</inkml:trace>
  <inkml:trace contextRef="#ctx0" brushRef="#br0" timeOffset="16539.561">3879 2152,'-29'14,"-10"10,-2 5,5 3,14 1,10-1,13-6,5-2,7-5,6-2,5-3,2-4,3-4,0-2,1-3,-1-6,-5-2</inkml:trace>
  <inkml:trace contextRef="#ctx0" brushRef="#br0" timeOffset="17057.381">4104 2519,'165'-225,"-163"224,26-31,-27 32,-1-1,0 0,1 1,-1-1,1 1,-1 0,1-1,0 1,-1-1,1 1,-1 0,1-1,0 1,-1 0,1 0,0-1,-1 1,1 0,0 0,-1 0,1 0,0 0,-1 0,1 0,0 0,-1 0,1 0,0 0,-1 1,1-1,0 0,-1 0,1 1,0-1,-1 0,1 1,-1-1,1 1,-1-1,1 1,-1-1,1 1,-1-1,1 1,-1-1,0 1,1 0,-1-1,0 1,1-1,-1 1,0 0,5 12,-5-10,0-1,0 1,0-1,1 1,-1-1,1 1,0-1,0 1,0-1,0 0,0 1,0-1,1 0,-1 0,1 0,0 0,-1 0,1 0,0-1,0 1,0 0,0-1,1 0,-1 1,0-1,0 0,1 0,-1 0,1-1,-1 1,1 0,-1-1,1 0,-1 0,1 1,0-2,-1 1,3 0,94-72,-84 60,-13 10,-1 0,1-1,-1 1,1 0,0 0,0 0,0 0,0 1,0-1,1 0,-1 1,0 0,1-1,-1 1,1 0,-1 0,1 0,0 1,-1-1,1 1,0-1,-1 1,1 0,0 0,0 0,-1 0,1 1,0-1,0 1,-1-1,1 1,-1 0,1 0,-1 0,1 1,-1-1,1 0,-1 1,0 0,0-1,0 1,0 0,0 0,0 0,-1 1,1-1,51 77,-35-66</inkml:trace>
  <inkml:trace contextRef="#ctx0" brushRef="#br0" timeOffset="17752.536">3088 1389,'21'-11,"0"2,0 0,1 1,0 1,0 1,1 2,-1 0,1 1,0 1,1 1,-1 1,0 1,0 1,5 2,45 13,-137-67,-83-69,132 101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6:02.2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7937 8030,'-5'1,"1"1,0-1,-1 0,1 0,-1 0,0-1,1 0,-1 0,1 0,-1 0,1-1,-1 1,1-1,-1 0,1-1,-1 1,1-1,0 0,0 0,0 0,0-1,0 1,0-1,1 0,0 0,-1 0,1 0,0-1,0 1,1-1,-1 0,1 0,0 0,0 0,0 0,0-1,1 1,-1 0,1-1,1 1,-1-3,-11-220,9 194,2 16,0-1,-1 1,-1-1,-1 1,0 0,-1 0,-1 0,0 1,-8-13,14 28,-1-1,0 0,1 1,-1-1,0 1,1-1,-1 1,0 0,0-1,0 1,-1 0,1 0,0 0,0 0,-1 0,1 0,0 0,-1 0,1 0,-1 0,1 1,-1-1,1 1,-1-1,0 1,1 0,-1-1,0 1,1 0,-1 0,0 0,1 0,-1 1,0-1,1 0,-1 1,1-1,-1 1,0-1,1 1,-1 0,1 0,0 0,-1 0,1 0,0 0,-1 0,1 0,0 0,0 0,0 1,0-1,0 1,0-1,0 2,-44 158,32-95,-59 291,64-300,9-57,-1 0,1 0,-1 0,1 0,-1 0,1 0,-1 0,1 0,-1 0,1 0,-1 0,1 0,-1 0,1 0,-1 0,1-1,-1 1,1 0,-1 0,1-1,-1 1,0 0,1-1,-1 1,1 0,-1-1,0 1,1 0,-1-1,0 1,0-1,1 1,-1-1,0 1,0-1,0 1,0-1,1 1,-1-1,0 1,0-1,0 1,0-1,0 1,0-1,0 1,0-1,-1 1,1-1,0 1,0-1,0 1,0-1,-1 1,1-1,0 1,0-1,-1 1,1 0,0-1,-1 1,1-1,39-338,-30 221,-7 91,3-11,-1 0,-3 0,-1-1,-1 1,-3 0,0 0,-9-26,-12 19,24 44,0 1,1-1,-1 0,0 1,0-1,0 1,0 0,-1-1,1 1,0 0,0 0,0-1,0 1,0 0,0 0,0 0,0 0,-1 1,1-1,0 0,0 0,0 1,0-1,0 0,0 1,0-1,0 1,0 0,0-1,0 1,1 0,-1-1,0 1,0 0,0 0,1 0,-1-1,1 1,-1 0,0 0,1 0,0 0,-1 0,1 1,-16 28,1 1,1 0,2 1,2 0,0 1,2 0,-2 29,4-35,-10 69,5 1,3 0,5 82,16-93,-13-84,0 0,1 0,-1-1,1 1,-1 0,1-1,-1 1,1-1,0 1,0-1,0 1,0-1,0 1,0-1,0 0,0 0,1 1,-1-1,0 0,1 0,-1 0,1-1,-1 1,1 0,-1 0,1-1,0 1,-1-1,1 1,0-1,-1 0,1 0,0 0,0 0,-1 0,1 0,0 0,-1 0,1-1,0 1,-1-1,1 1,0-1,-1 0,1 0,-1 0,2 0,2-4,1-1,-1 0,1 1,-2-2,1 1,-1-1,0 1,0-1,-1 0,1-1,-2 1,1 0,1-8,1 0,34-115,-5-2,-6-2,8-110,-28 170,-16 67,-3 28,-53 213,42-134,-27 124,48-223,0 1,0-1,1 1,-1-1,0 1,0 0,1-1,-1 1,1 0,-1 0,1-1,0 1,0 0,-1 0,1-1,1 1,-1 0,0 0,0-1,1 1,-1 0,1-1,-1 1,1 0,0-1,-1 1,1 0,0-1,0 0,0 1,0-1,1 1,-1-1,0 0,1 0,-1 0,0 0,1 0,-1 0,1 0,0 0,-1-1,1 1,0 0,-1-1,1 0,0 1,-1-1,1 0,0 0,0 0,0 0,-1 0,1 0,0-1,13-4,0-1,0-1,0 0,-1-1,0-1,-1 0,0-1,0-1,-1 1,-1-2,1 0,-2 0,0-1,0 0,-2-1,2-2,-9 14,171-272,-138 211,-2-1,-4-1,1-10,-16 51,-36 103,-116 377,-50 321,185-756,1-12,1-1,0 1,0-1,1 1,0-1,1 1,0 0,0-1,1 1,0 0,0-1,3 8,-3-15,-1 1,1-1,0 0,0 0,-1 0,1 0,0 0,0 0,0 0,0 0,1-1,-1 1,0 0,0-1,0 1,1 0,-1-1,0 0,0 1,1-1,-1 0,0 1,1-1,-1 0,0 0,1 0,-1 0,1-1,-1 1,0 0,1 0,-1-1,0 1,0-1,1 1,-1-1,0 0,0 1,0-1,0 0,0 0,0 0,1 0,51-43,-50 42,47-55,-2-2,-3-2,-2-2,-3-2,2-11,-19 36,89-159,-9-5,-9-4,-5-15,-84 209,48-180,-53 194,0 1,-1-1,1 0,0 0,-1 1,1-1,0 0,-1 0,1 0,-1 0,1 1,0-1,-1 0,1 0,-1 0,1 0,-1 0,1 0,0 0,-1 0,1 0,-1 0,1 0,-1 0,1-1,0 1,-1 0,1 0,-1 0,1 0,0-1,-1 1,1 0,0 0,-1-1,1 1,0 0,0-1,-1 1,1-1,-112 239,88-178,-217 525,187-422,53-162,1 1,-1-1,0 1,1-1,-1 1,1-1,-1 1,1-1,0 1,0-1,0 1,0 0,0-1,0 1,0-1,0 1,1-1,-1 1,1 0,-1-1,1 1,-1-1,1 0,0 1,0-1,0 0,0 1,0-1,0 0,0 0,0 0,0 0,0 0,1 0,-1 0,0 0,1 0,-1-1,1 1,-1-1,1 1,-1-1,1 1,-1-1,1 0,0 0,-1 0,1 0,-1 0,1 0,0 0,-1 0,1-1,-1 1,1 0,-1-1,1 0,-1 1,2-2,26-16,-1-1,0-2,-2-1,0-1,-1-2,-2 0,-1-1,0-1,-3-1,0-1,-1-1,-2 0,-1-2,114-241,-223 502,-62 231,153-448,1-7,0 1,0-1,0 0,1 1,0-1,0 1,1-1,-1 1,1-1,0 1,1-1,0 1,-1-1,2 1,-1-1,1 3,1-8,-1 1,1-1,0 0,-1 0,1 0,0 0,-1 0,1 0,-1-1,1 0,0 1,-1-1,0 0,1 0,-1 0,1 0,-1-1,0 1,0-1,0 1,0-1,0 0,0 0,0 0,-1 0,1 0,0 0,-1 0,0-1,0 1,1-1,0 1,30-37,-1-1,-1-1,-3-2,-2-1,-1-1,-2-1,-3-1,-1 0,-3-1,9-50,-21 52,-16 55,-168 322,180-330,1 1,-1 0,1-1,-1 1,0-1,0 0,0 1,0-1,0 1,0-1,0 0,0 0,0 0,-1 0,1 0,0 0,-1 0,1 0,-1 0,1-1,-1 1,1 0,-1-1,0 0,1 1,-1-1,0 0,1 0,-1 0,0 0,1 0,-1 0,0 0,1-1,-1 1,1 0,-1-1,0 1,1-1,-1 0,1 0,-1 0,1 1,0-1,-1 0,1-1,0 1,0 0,0 0,0 0,0-1,0 1,0-1,0 1,0 0,1-1,-1 0,0 1,1-1,0 1,-1-1,1 0,0 1,0-1,0 0,0 1,0-1,0 0,1-16,0 1,2 0,0-1,1 1,0 0,2 1,4-12,2-7,5-15,-2-1,-2-1,-3 0,-2-1,-1-13,-8 41,1 25,0 0,0 0,-1 1,1-1,0 0,0 0,0 1,0-1,0 0,0 0,0 1,-1-1,1 0,0 0,0 0,0 1,-1-1,1 0,0 0,0 0,0 0,-1 1,1-1,0 0,0 0,-1 0,1 0,0 0,-1 0,1 0,0 0,0 0,-1 0,1 0,0 0,0 0,-1 0,1 0,0 0,0 0,-1 0,1 0,0-1,0 1,-1 0,1 0,0 0,0 0,-1 0,1-1,-85 247,-224 703,306-941,1-5,1 0,-1 0,1 1,0-1,0 0,0 0,0 1,1-1,-1 0,1 1,0-1,0 1,0-1,0 0,1 1,-1-1,1 0,0 1,0-1,0 0,0 0,1 1,1-4,0 0,0 0,1-1,-1 1,0-1,0 1,0-1,0 0,0 0,0 0,0-1,-1 1,1-1,0 0,-1 1,1-1,-1 0,1-1,-1 1,0 0,0-1,0 1,0-1,0 0,1 0,40-49,-3-1,-1-3,-4 0,-2-3,23-55,-50 103,93-186,-8-4,-9-3,-9-4,1-44,-49 105,-24 145,0 1,-1 0,1-1,0 1,-1-1,1 1,-1-1,0 1,0-1,1 1,-1-1,0 1,0-1,-1 1,1-1,0 1,0-1,-1 1,1-1,-1 1,1 0,-1-1,1 1,-1-1,0 1,0 0,0 0,0 0,0-1,0 1,0 0,0 0,0 0,0 0,-1 1,1-1,0 0,-1 0,1 1,0-1,-1 1,1-1,-1 1,1 0,-1 0,1-1,-1 1,1 0,-1 0,1 0,-1 1,1-1,-1 0,1 0,-1 1,1-1,-1 1,1 0,0-1,-1 1,1 0,0 0,-1 0,-12 12,0 1,1 0,1 0,0 1,2 1,-1 0,2 0,-8 17,7-14,-138 280,-28 105,-50 139,186-433,41-110,-1-1,1 1,0 0,-1-1,1 1,0 0,-1 0,1-1,0 1,-1 0,1 0,0 0,0 0,-1 0,1 0,0 0,0 0,-1 0,1 0,0 1,-1-1,1 0,0 0,-1 1,1-1,0 0,-1 1,1-1,-1 1,1-1,0 1,-1-1,1 1,-1-1,0 1,1-1,-1 1,1 0,-1-1,0 1,1 0,-1-1,0 1,0 0,0-1,0 1,1 0,-1 0,0-1,0 1,0 0,0 0,-1-1,1 1,0 0,0-1,0 1,-1 0,1-1,0 1,0 0,-1-1,1 1,-1 0,1-1,-1 1,1-1,-1 1,1-1,-1 1,44-39,1-24,-2-1,-3-2,-3-2,21-56,-13 20,-3-2,-6-2,-4-1,-5-1,-4-1,1-64,-22 164,2-9,-1-1,0 1,-2-1,-1 1,0-1,-1 1,-1-1,-2-3,5 22,0-1,-1 0,1 1,0-1,-1 0,1 1,-1-1,0 0,0 1,0-1,1 1,-1-1,-1 1,1 0,0-1,0 1,0 0,-1 0,1 0,0 0,-1 0,1 0,-1 0,0 0,1 1,-1-1,0 0,1 1,-1 0,0-1,1 1,-1 0,0 0,0 0,1 0,-1 0,0 0,0 1,1-1,-1 0,0 1,1-1,-1 1,1 0,-1 0,0 0,1-1,0 1,-2 2,-11 8,1 0,0 1,1 1,0 0,1 1,0 0,1 1,1 0,-2 5,2-5,-107 193,10 4,9 5,-35 127,53-106,74-167,6-70,0 0,0-1,1 1,-1-1,0 0,0 1,0-1,1 0,-1 0,0 0,0 0,1 0,-1 0,0 0,0 0,1 0,-1-1,0 1,0 0,0-1,1 1,-1-1,0 0,0 1,0-1,0 0,0 1,0-1,0 0,0 0,-1 0,1 0,0 0,0 0,0-1,99-132,-82 104,46-73,-5-3,-5-2,-4-3,-5-1,-5-3,-6-1,-4-1,8-83,-33 104,-5 96,-1 0,1 0,0 1,0-1,-1 0,1 1,0-1,-1 0,1 0,0 0,-1 1,1-1,0 0,-1 0,1 0,0 0,-1 0,1 0,-1 0,1 1,0-1,-1 0,1 0,0 0,-1-1,1 1,-1 0,1 0,0 0,-1 0,1 0,0 0,-1 0,1-1,0 1,-1 0,1 0,0-1,-1 1,1 0,0 0,0-1,-1 1,1 0,0-1,0 1,0 0,-1-1,1 1,0 0,0-1,0 1,0 0,0-1,0 1,0 0,0-1,0 1,0-1,0 1,0 0,0-1,0 1,0 0,0-1,-18 32,16-27,-62 144,6 3,7 3,7 2,2 21,38-157,-36 212,39-231,0 1,1-1,0 1,-1 0,1-1,0 1,-1 0,1-1,0 1,0 0,1-1,-1 1,0 0,0-1,1 1,-1-1,1 1,-1-1,1 1,0-1,0 1,0-1,0 1,0-1,0 0,0 1,0-1,0 0,0 0,1 0,-1 0,0 0,1 0,-1 0,1-1,-1 1,1-1,0 1,-1-1,1 1,-1-1,1 0,0 1,-1-1,1 0,0 0,-1-1,1 1,0 0,-1 0,1-1,-1 1,1-1,0 1,-1-1,1 0,0 0,20-16,0-1,-2 0,0-2,-1 0,-1-2,0 0,-2 0,-1-2,-1 0,8-19,53-106,-7-4,-7-2,-6-3,13-79,30-159,-12-30,-48 245,-39 171,-8 32,-91 366,84-283,16-104,0 0,1-1,-1 1,1 0,-1 0,1 0,-1-1,1 1,-1 0,1 0,0-1,-1 1,1-1,0 1,0-1,-1 1,1-1,0 1,0-1,0 1,0-1,0 0,-1 0,1 0,0 1,0-1,0 0,0 0,0 0,0 0,0 0,0 0,0-1,0 1,-1 0,1 0,0-1,0 1,0-1,0 1,0 0,-1-1,1 0,0 1,0-1,-1 1,1-1,-1 0,1 0,40-32,0-12,-2-2,-2-2,-2-1,-1-6,6-4,36-51,-5-4,-5-2,-5-4,30-85,-55 101,-4-1,-5-2,-4 0,1-49,-24 153,3-11,-1 0,-1 0,0 1,-1-1,-1 0,0 0,-1 0,0 1,-1-1,-1 1,0 0,-3-3,5 14,0 0,0 1,0-1,-1 1,0-1,1 1,-1 0,0 0,0 0,0 1,0-1,0 1,0-1,-1 1,1 0,0 1,-1-1,1 0,-1 1,1 0,-1 0,1 0,0 0,-1 0,1 1,-1-1,1 1,-4 1,-90 41,75-25,1 1,0 1,2 1,0 1,2 1,1 0,0 1,0 4,10-19,-16 25,1 0,1 1,2 1,2 1,1 1,2 0,2 1,1 0,3 0,0 2,6-36,1 0,-1 0,1 0,0-1,0 1,0 0,1 0,0 0,-1-1,2 1,-1 0,1-1,-1 1,1-1,1 1,-1-1,0 0,1 0,0 0,0-1,0 1,1 0,-1-1,1 0,0 0,0 0,0 0,0-1,0 0,0 0,1 0,-1 0,1 0,0-1,-1 0,1 0,0 0,0-1,2 1,-4-2,-1-1,1 1,-1 0,1-1,-1 1,0-1,1 0,-1 1,0-1,0 0,0-1,-1 1,1 0,0 0,-1-1,0 1,1-1,-1 1,0-1,0 0,-1 1,1-1,0 0,-1 0,0 1,1-1,-1-1,0-80,-1 70,-1-1,-1 0,0 0,0 1,-2 0,0 0,0 0,-1 0,-1 1,0 0,-1 0,-1 1,0 0,0 0,-2 0,9 10,-1 0,1 0,0 0,-1 0,1 1,-1-1,1 1,-1 0,0-1,0 1,0 1,0-1,0 0,1 1,-1-1,0 1,0 0,0 0,0 0,0 0,0 0,0 1,0 0,0-1,0 1,0 0,0 0,1 1,-1-1,0 1,1-1,-1 1,1 0,0 0,-1 0,1 0,0 0,-2 3,-63 102,-133 344,186-429,7-31,6-44,2 44,1-229,-2 237,1 0,-1 0,0 0,1 0,-1 0,0-1,0 1,0 0,0 0,0 0,0 0,-1 0,1-1,0 1,0 0,-1 0,1 0,-1 0,1 0,-1 0,0 0,1 0,-1 0,0 0,1 0,-1 1,0-1,0 0,0 0,0 1,0-1,0 1,0-1,0 1,0-1,0 1,0-1,0 1,0 0,0 0,-1-1,1 1,0 0,0 0,0 0,0 0,0 1,-1-1,1 0,0 0,0 1,-11 10,0 1,1 0,1 0,0 2,1-1,1 1,0 0,0 1,-2 7,-22 39,-21 31,59-127,8-117,-25 187,-15 73,10-47,2 1,4 1,0 23,16-32,-5-53,-1 0,0 0,0 0,1-1,-1 1,0 0,1 0,-1 0,1 0,-1-1,1 1,-1 0,1-1,-1 1,1 0,0-1,0 1,-1-1,1 1,0-1,0 1,0-1,-1 1,1-1,0 0,0 0,0 1,0-1,0 0,0 0,0 0,-1 0,1 0,0 0,0 0,0 0,0 0,0-1,0 1,0 0,0-1,-1 1,1 0,0-1,0 1,0-1,-1 1,1-1,0 0,-1 1,1-1,0 0,-1 1,1-1,-1 0,1 0,17-19,-1 0,-1-1,-1-1,-1 0,12-24,-10 17,56-93,-6-2,-6-4,-5-2,-6-3,23-101,-71 230,1-1,0-1,0 1,-1-1,1 0,-1 1,-1-1,1 0,-1 0,0 0,0 1,0-1,-1 0,0 0,0 1,-1-1,1 1,-1-1,-1 1,1-1,-1 1,-2-3,5 7,-1 0,0 1,1-1,-1 1,0-1,0 1,0-1,1 1,-1-1,0 1,0 0,0-1,0 1,0 0,1 0,-1 0,0 0,0 0,0 0,0 0,0 0,0 0,0 0,0 0,1 1,-1-1,0 0,0 1,0-1,0 0,1 1,-1-1,0 1,0-1,1 1,-1 0,0-1,1 1,-1 0,1-1,-1 1,1 0,-1 0,1 0,-1-1,1 1,0 0,-1 0,1 0,0 0,0 0,0 0,18-29,17-143,0-135,49-84,-41 219,72-276,-105 391,-3-1,-2 1,-3-1,-3-42,1 94,0-1,-1 1,1-1,-1 1,0 0,0-1,0 1,-1 0,0 0,0 0,0 0,-1 0,0 0,0 1,0-1,0 1,-1 0,1 0,-1 0,0 1,0-1,-1 1,1 0,-1 0,0 0,1 1,-1-1,0 1,0 0,-1 1,1-1,0 1,-1 0,1 1,-1-1,-1 1,1 0,0 0,0 0,0 1,0 0,0 0,0 1,0 0,0 0,0 0,1 1,-1-1,1 1,0 1,0-1,0 1,0 0,0 0,1 0,0 1,0-1,-3 5,-53 125,54-116,-8 36,-2 0,-3-1,-2-1,-2-1,-3-1,-26 39,39-71,0 0,-1-1,-1-1,0 0,-1-2,-1 1,-1-2,0 0,-1-1,18-12,-1 1,0-1,0 0,1 0,-1 0,0-1,1 1,-1 0,0-1,1 1,-1-1,0 1,1-1,-1 0,1 1,-1-1,1 0,-1 0,1 0,0 0,-1-1,1 1,0 0,0 0,0-1,0 1,0-1,0 1,0-1,1 1,-1-1,1 0,-1 1,1-1,-1 0,1 1,0-1,0 0,0 0,0 1,0-1,0 0,0 1,0-1,1 0,-1 1,1-1,-1 0,1 1,0-1,0 1,0-1,0 1,0-1,92-559,-89 548,-1 0,-1 0,-1 0,1 0,-2 0,0 0,-1-1,0 1,-1 0,0 0,-1 0,0 1,-1-1,-1 1,0 0,-1 0,-2-4,6 14,0 1,0-1,0 0,0 1,-1-1,1 1,0 0,-1-1,0 1,1 0,-1 1,1-1,-1 0,0 1,0 0,1-1,-1 1,0 0,0 1,1-1,-1 0,0 1,1-1,-1 1,0 0,1 0,-1 0,1 0,-1 0,1 1,0-1,-3 2,-71 61,36-13,2 2,3 1,2 2,2 1,-13 38,19-44,-44 117,68-167,0 0,0 1,0-1,0 1,0-1,0 1,1-1,-1 1,1-1,-1 1,1 0,-1-1,1 1,0 0,0-1,0 1,0 0,0-1,0 1,0 0,1-1,-1 1,0 0,1-1,0 1,-1-1,1 1,0-1,0 1,0-1,0 1,0-1,0 0,0 0,0 1,0-1,1 0,-1 0,0 0,1 0,-1 0,1-1,-1 1,1 0,0-1,-1 1,1-1,0 0,-1 1,1-1,0 0,-1 0,1 0,0 0,-1 0,1 0,0-1,0 1,12-6,-2-1,1 0,-1 0,0-2,0 1,-1-1,0-1,-1 0,0 0,-1-1,0-1,0 1,-1-1,-1-1,0 0,0-2,13-16,-1-1,-2 0,-1-2,-2 0,-1 0,-2-1,-1-1,-2 0,-2 0,-1-1,-1 1,-2-32,-3 64,1 0,0 0,-1 1,0-1,0 0,0 1,-1-1,1 0,-1 1,0 0,1-1,-2 1,1 0,0 0,-1 0,1 0,-1 1,0-1,0 1,0-1,0 1,0 0,-1 0,1 1,0-1,-1 1,0-1,1 1,-1 0,0 0,1 1,-1-1,0 1,0 0,0 0,1 0,-1 1,0-1,0 1,0 0,1 0,-1 0,1 0,-1 1,1-1,-1 1,1 0,0 0,-3 2,-21 18,0 1,2 1,1 1,1 1,0 1,-8 16,19-27,-24 31,2 3,2 0,2 2,2 2,1 4,9 25,18-81,0 0,0 0,0 0,0 0,1 0,-1 0,0 0,1-1,-1 1,1 0,0 0,0 0,0-1,0 1,0 0,0-1,0 1,0-1,0 1,1-1,-1 0,1 0,-1 1,1-1,-1 0,1 0,0-1,0 1,-1 0,1 0,0-1,0 1,0-1,0 0,0 1,-1-1,1 0,0 0,0 0,0 0,1-1,11-2,0-1,0-1,0 0,-1-1,0-1,0 0,-1-1,0 0,0 0,-1-1,0-1,0 0,-1-1,-5 7,28-25,-1-2,-1-1,-1-2,-2-1,-2 0,13-26,-24 11,-15 49,0 0,0 0,-1 0,1 0,0 1,0-1,-1 0,1 0,0 0,-1 0,1 1,-1-1,1 0,-1 0,0 1,1-1,-1 0,1 1,-1-1,0 1,0-1,1 1,-1-1,0 1,0 0,0-1,0 1,1 0,-1-1,0 1,0 0,0 0,0 0,0 0,0 0,0 0,0 0,0 0,1 0,-1 1,0-1,0 0,0 0,0 1,0-1,1 1,-1-1,0 1,0-1,1 1,-1-1,0 1,1 0,-1-1,0 1,-16 10,1 0,-1 1,2 0,0 2,0-1,2 2,-1 0,-9 16,-14 13,-246 300,279-338,2-4,-1 0,1 1,0-1,0 1,0 0,0 0,1 0,-1 0,1 0,-1 0,1 0,0 0,0 1,1-1,-1 0,1 1,-1-1,1 0,0 1,1-1,-1 2,2-5,0 1,0 0,1-1,-1 0,0 1,0-1,0 0,1 0,-1 0,0 0,0-1,1 1,-1-1,0 1,0-1,0 0,0 0,0 0,0 0,0 0,0 0,0 0,-1-1,1 1,0-1,-1 1,1-1,-1 1,44-35,-1-2,-2-2,28-36,-44 48,6-7,-2-2,-1-1,-2-2,7-16,-24 35,-29 53,-35 76,4 1,5 3,5 2,2 11,33-110,0 0,0 0,2 1,0-1,1 1,0 0,1 0,1-1,0 1,2 0,-1 0,2 0,0-1,1 1,1-1,2 6,-5-18,1 1,0-1,-1 0,1 0,0 0,0 0,1 0,-1-1,1 1,-1-1,1 0,0 0,-1 0,1-1,0 1,0-1,1 0,-1 0,0 0,0-1,0 0,1 1,-1-1,0-1,0 1,0-1,1 1,-1-1,0-1,0 1,0 0,0-1,0 0,-1 0,1 0,0 0,-1-1,0 1,1-1,-1 0,0 0,-1 0,1-1,0 1,0-1,9-17,-1-1,-1 0,0-1,-2 0,-1 0,0 0,-2-1,-1 0,0-8,-4 32,18-93,-4 0,-5-1,-3 0,-5-1,-4 1,-3 0,-12-42,-5 61,23 74,0 1,-1-1,1 0,0 0,0 1,0-1,-1 0,1 1,-1-1,1 0,0 1,-1-1,1 1,-1-1,1 1,-1-1,1 1,-1-1,0 1,1-1,-1 1,0 0,1-1,-1 1,0 0,1 0,-1-1,0 1,1 0,-1 0,0 0,0 0,1 0,-1 0,0 0,0 0,1 0,-1 0,0 1,0-1,1 0,-1 0,0 1,1-1,-1 0,0 1,1-1,-1 1,1-1,-1 1,1-1,-1 1,1-1,-1 1,1-1,-1 1,1 0,0-1,-1 1,1 0,0-1,0 1,-1 0,1 0,0 0,-18 51,1 37,5 1,3 0,4 1,5-1,6 43,-3-62,4 0,2-1,3 0,4-1,3 0,2-1,3-2,4 0,2-2,24 36,-43-82,0-1,1 0,1-1,0 0,1-1,1-1,10 8,-24-21,-1 0,1 0,0 0,0 0,0-1,0 1,0 0,0 0,0-1,0 1,0 0,0-1,0 1,0-1,1 0,-1 1,0-1,0 0,0 0,1 0,-1 0,0 0,0 0,1 0,-1 0,0 0,0 0,0-1,1 1,-1-1,0 1,0-1,0 1,0-1,0 1,0-1,0 0,0 0,0 1,0-1,0 0,-1 0,1 0,0 0,0 0,-1 0,1 0,-1 0,1-1,-1 1,1 0,-1 0,0-1,4-70,-76-499,62 474,-4-43,-6 0,-22-71,42 210,1-1,-1 1,0-1,0 0,0 1,0-1,-1 1,1-1,0 0,-1 1,1-1,-1 1,1-1,-1 1,0-1,0 1,0 0,0-1,0 1,0 0,0 0,0 0,0 0,0 0,0 0,-1 0,1 0,-1 0,1 0,0 1,-1-1,1 0,-1 1,0 0,1-1,-1 1,1 0,-1 0,0 0,1 0,-1 0,0 0,-24 69,-3 56,6 2,5 1,6 0,5 1,8 80,2-127,3-1,4 0,11 37,-20-108,1 0,0 0,1 0,0 0,1-1,0 1,0-1,1 0,0 0,1-1,0 1,0-1,1-1,0 1,0-1,0 0,1-1,7 5,-14-10,1 0,0-1,-1 1,1-1,0 1,0-1,-1 0,1 1,0-1,0 0,0 0,-1 0,1 0,0-1,0 1,-1 0,1-1,0 1,-1-1,1 0,0 0,-1 1,1-1,-1 0,1 0,-1 0,0-1,1 1,-1 0,0 0,0-1,0 1,0-1,0 1,0-1,0 1,0-1,0 0,20-71,-20 67,17-118,-5 0,-6-1,-8-106,0 143,-4 0,-4 0,-3 0,-4 1,16 87,-31-84,30 82,1 0,-1 0,0 1,0-1,0 1,0-1,-1 1,1-1,0 1,0 0,-1-1,1 1,-1 0,1 0,-1 0,0 0,1 0,-1 1,0-1,0 0,1 1,-1-1,0 1,0 0,0-1,0 1,0 0,0 0,1 0,-1 1,0-1,0 0,0 1,0-1,1 1,-1 0,0-1,0 1,1 0,-1 0,1 0,-1 0,1 0,-1 1,-11 11,1 0,1 1,0 0,1 1,0 0,1 1,1 0,0 0,2 1,-4 11,6-18,-31 85,5 1,4 2,2 11,12-49,4-1,1 1,4 1,2-1,3 12,27 19,-28-89,0 0,0 0,0 0,0 0,1 0,-1 0,1 0,-1-1,1 1,0 0,-1-1,1 0,0 1,0-1,0 0,0 0,0 0,1 0,-1 0,0-1,0 1,0-1,1 1,-1-1,0 0,1 0,-1 0,0 0,1 0,-1-1,0 1,0 0,1-1,-1 0,0 0,0 0,0 0,0 0,1 0,4-7,0 0,0 0,0 0,-1-1,0 0,-1 0,0-1,-1 0,0 0,0 0,-1 0,0 0,-1-1,1-9,12-71,-4-1,-3 0,-5-1,-5 1,-5-27,3 28,4 59,0 12,0 0,-2 0,0 0,-1 0,-1 0,0 1,-2-1,0 1,5 18,1-1,-1 1,1-1,-1 1,0-1,1 1,-1 0,0-1,0 1,0 0,0 0,0 0,0 0,-1 0,1 0,0 0,0 0,-1 0,1 0,-1 1,1-1,0 1,-1-1,1 1,-1-1,0 1,1 0,-1 0,1 0,-1 0,1 0,-1 0,0 0,1 0,-1 1,1-1,-1 0,1 1,-1 0,1-1,0 1,-1 0,1-1,0 1,-1 0,1 0,0 0,0 0,0 1,0-1,0 0,0 0,0 1,0-1,1 0,-1 1,0-1,1 2,-19 29,2 2,1 0,1 1,3 0,-4 19,9-32,-7 18,2 0,1 0,3 1,1 1,2-1,0 28,5-64,0 0,0-1,1 1,-1 0,1-1,0 1,0 0,1-1,-1 1,1-1,0 0,0 1,1-1,-1 0,1 0,0 0,0-1,0 1,0-1,1 0,-1 0,1 0,0 0,0 0,0-1,0 0,1 0,-1 0,0 0,1-1,0 1,-1-1,1 0,0-1,-1 1,1-1,1 0,15-6,-1 0,0-1,0-1,0-1,-1-1,-1 0,0-2,0 0,-1-1,0-1,-1 0,-1-1,-1-1,0 0,10-16,-11 18,36-42,-1-3,-4-1,32-58,-51 79,-27 57,-49 118,7 1,5 2,7 2,6 1,6 1,7 1,4 78,8-216,1 0,-1 0,1 0,1 0,-1-1,1 1,0 0,0 0,1-1,-1 1,1 0,1-1,-1 0,1 0,0 1,0-1,0-1,1 1,-1 0,1-1,0 0,1 0,-1 0,1-1,0 1,0-1,0 0,0 0,0-1,1 0,1 1,14-4,-1 0,1-1,0-1,-1-1,1-1,-1-1,0-1,-1 0,0-2,0 0,0-1,-1-1,-1 0,0-2,-1 0,12-12,22-18,-2-2,-3-3,-1-1,-2-2,-3-2,32-57,-70 108,-1 1,0 0,0 0,0 0,0 0,0 1,0-1,0 0,0 0,0 0,0 0,0 0,1 0,-1 1,0-1,1 0,-1 0,1 0,-1 1,1-1,-1 0,1 1,0-1,-1 0,1 1,0-1,-1 1,1-1,0 1,0-1,-1 1,1-1,0 1,0 0,0 0,0-1,0 1,-1 0,1 0,0 0,0 0,0 0,0 0,0 0,0 0,0 0,-1 1,1-1,0 0,0 1,0-1,0 0,0 1,-35 140,-161 483,163-515,-9 28,-20 128,56-170,5-92,1-1,-1 1,0-1,1 0,0 1,-1-1,1 1,0-1,0 0,0 0,1 1,-1-1,0 0,1 0,-1 0,1 0,0-1,0 1,0 0,0-1,0 1,0-1,0 0,0 0,0 0,1 0,-1 0,0 0,1 0,-1-1,1 1,-1-1,1 0,-1 0,3 0,7-2,-1-1,1 0,0-1,-1-1,0 0,0 0,0-1,-1 0,0-1,0 0,0-1,-1 0,0 0,7-10,34-35,-3-2,-1-2,-4-2,-2-1,-2-3,-4-1,2-10,-20 42,-2 0,-1-1,-1 0,-2-1,-2-1,-1 0,-1 0,-1-17,-4 50,0 0,-1 0,1-1,-1 1,0 0,0 0,0-1,0 1,0 0,0-1,0 1,-1 0,1-1,-1 1,0 0,0 0,0 0,0 0,0 0,0 0,0 0,-1 0,1 0,-1 0,1 1,-1-1,0 1,1-1,-1 1,0-1,0 1,0 0,0 0,0 0,-2 0,-6 5,1 0,0 0,0 1,1 1,-1-1,1 2,1-1,-1 1,1 0,0 0,1 1,-1 0,1 0,1 1,0 0,-3 5,1-2,-58 94,4 3,-44 115,94-200,0 1,2 1,1-1,1 1,1 1,-2 25,8-51,-1 0,1 0,-1 0,1 0,0 0,0 1,0-1,-1 0,1 0,0 0,0 0,1 0,-1 0,0 0,0 0,1 1,-1-1,0 0,1 0,-1 0,1 0,-1 0,1 0,0-1,-1 1,1 0,0 0,-1 0,1 0,0-1,0 1,0 0,0-1,0 1,0-1,0 1,0-1,0 0,0 1,0-1,0 0,0 1,0-1,1 0,-1 0,0 0,0 0,0 0,0-1,0 1,0 0,0 0,0-1,1 1,53-35,-23 1,-2-1,0-2,-3-1,-1-1,-2-1,-2-1,-2-1,4-15,14-47,-6-1,-4-1,-5-1,-4-2,-5 0,-5 0,-5-1,-7-57,3 148,2-1,-2 0,0 0,-1 0,-1 1,-1-1,-1 0,-1 1,0 0,-1 0,-2 0,-2-5,5 18,-1 1,1 0,-1 0,0 1,-1 0,1 0,-1 0,1 1,-1 0,0 0,0 0,0 1,-1 0,1 1,-1 0,1 0,-1 0,1 1,-1 0,1 1,-1-1,1 1,0 1,-1 0,1 0,0 0,0 1,-5 2,-75 25,85-29,-1 0,1-1,-1 1,0-1,1 0,-1 0,0 0,1 0,-1 0,1-1,-1 1,0-1,1 0,-1 0,1 1,0-2,-1 1,1 0,0 0,-1-1,1 1,0-1,0 0,0 0,1 0,-1 0,0 0,1 0,-1 0,1 0,0-1,-1 1,1 0,0-1,1 1,-1-1,0 0,-15-101,42-157,-10 152,29-345,-20-2,-24-184,-1 554,-5 0,-3 1,-3 0,-5 0,-3 2,-24-64,37 132,0 1,-1 1,-1-1,0 1,0 0,-2 1,1 0,-2 1,0 0,0 0,-1 1,0 1,0 0,-1 0,0 1,-1 1,0 0,0 1,0 1,-1 0,-4 0,-167-31,152 32,0 0,-1-3,2-1,-1-1,1-2,1-1,-26-14,50 20,-1 0,1-1,1 1,-1-2,1 1,0-1,1 0,0 0,0-1,1 0,0 0,0 0,1 0,0-1,1 0,0 0,1 0,0 0,0 0,1 0,0-2,-1-30,2 1,2-1,2 1,5-25,7-11,3 1,3 0,3 2,12-16,11-38,-45 120,-1 5,-1 0,1-1,-1 1,1-1,-1 1,0-1,0 0,-1 0,1 1,-1-1,0 0,0 0,0 0,0 1,-1-1,1 0,-1 0,0 1,0-1,-1-2,-1 6,1-1,-1 1,1 0,-1 0,1 0,-1 0,1 0,-1 0,1 1,-1-1,1 1,0 0,-1-1,1 1,0 0,-1 1,1-1,0 0,0 1,0-1,0 1,0-1,1 1,-1 0,0 0,1 0,-1 0,1 0,-1 1,-2 1,-207 228,64-78,-6-7,-37 18,164-145,18-15,13-11,16-13,320-325,-31 28,-289 297,-14 14,-1 0,0-1,0 0,0 0,0 0,-1-1,0 1,-1-1,1-1,-1 1,0-2,-4 8,-1 1,1-1,0 1,-1-1,1 1,-1-1,1 1,0-1,-1 1,1-1,-1 1,1 0,-1-1,1 1,-1 0,0 0,1-1,-1 1,1 0,-1 0,0 0,1 0,-1 0,1 0,-1 0,0 0,1 0,-1 0,0 0,1 0,-1 0,1 0,-1 1,0-1,1 0,-1 0,1 1,-1-1,1 0,-1 1,1-1,-1 0,1 1,-1-1,1 1,-1 0,1-1,-34 17,0 3,0 1,2 1,1 2,-6 7,-48 35,-276 219,391-300,194-187,-184 163,177-185,-207 213,-3 6,-1-1,-1 0,1 0,-1-1,0 0,0 1,0-2,-1 1,-1 0,1-1,-1 0,0-1,-4 8,0 0,-1 0,1 0,0 0,0 0,-1 0,1 0,-1 1,1-1,-1 0,1 1,-1-1,1 1,-1-1,0 1,1 0,-1 0,0 0,1 0,-1 0,1 0,-1 0,0 1,1-1,-1 0,1 1,-1-1,1 1,-1 0,1-1,-1 1,1 0,0 0,-1 0,1 0,0 0,0 0,-1 2,-249 158,-245 182,321-220,197-157,288-236,-263 232,325-243,-323 237,-70 41,-18 22,1 1,1 1,2 3,0 0,-17 18,16-15,-349 260,322-245,94-80,102-85,-66 58,2 2,3 3,3 4,50-28,-95 70,-29 14,-1 0,1 1,0-1,0 0,-1 1,1-1,-1 1,1 0,0-1,-1 1,1-1,-1 1,1 0,-1-1,0 1,1 0,-1 0,0-1,1 1,-1 0,0 0,0-1,0 1,0 0,0 0,0 0,0 0,0-1,0 1,0 0,0 0,0 0,-1-1,1 1,0 0,0 0,-1-1,1 1,-1 0,1-1,-1 1,1 0,-1-1,1 1,-1-1,1 1,-1-1,0 1,1-1,-1 1,0-1,1 0,-1 1,0-1,0 0,1 1,-1-1,0 0,0 0,0 0,0 2,-320 366,183-171,110-134,28-62,-1 1,1 0,-1-1,1 1,0 0,0-1,0 1,0 0,0 0,0-1,0 1,1 0,-1-1,1 1,-1 0,1-1,0 1,-1-1,1 1,0-1,0 1,0-1,0 1,0-1,0 0,1 0,-1 0,0 1,1-1,-1-1,1 1,-1 0,1 0,-1 0,1-1,-1 1,2-1,15 3,-1-2,1 0,1-1,-1-1,-1-1,1-1,0 0,0-1,-1-1,0 0,0-2,0 0,-1-1,9-5,0 2,497-236,-510 242,-2-2,1 1,-1 1,1 0,0 0,0 1,1 1,-1 0,1 0,0 1,0 1,0 0,0 0,0 1,0 1,0 0,0 0,5 3,-13 0,-1 0,0 0,0 0,0 1,0-1,-1 1,1 0,-1 0,0 0,-1 0,1 0,-1 0,0 0,-1 1,1-1,-1 0,0 1,0-1,-1 0,1 0,-1 1,0-1,-1 0,1 0,-1 0,0 0,0 0,-1-1,0 1,-2 3,0 7,-35 95,-4-1,-32 53,74-159,-26 69,27-71,1 1,0-1,0 1,-1-1,1 1,0-1,0 1,1 0,-1-1,0 1,0-1,1 1,-1-1,1 1,0-1,-1 0,1 1,0-1,0 0,0 1,-1-1,1 0,1 0,-1 0,0 0,0 0,0 0,1 0,-1 0,0 0,1 0,-1-1,0 1,1-1,-1 1,1-1,-1 0,1 1,0-1,-1 0,1 0,-1 0,1 0,-1 0,2-1,103-26,-79 16,-26 11,0-1,0 1,0-1,0 1,0-1,0 1,0-1,0 1,0 0,0 0,0 0,1-1,-1 1,0 0,0 0,0 1,0-1,0 0,1 0,-1 0,0 1,0-1,0 1,0-1,0 1,0-1,0 1,0 0,0-1,0 1,-1 0,1 0,0-1,0 1,0 0,-1 0,1 0,-1 0,1 0,-1 0,1 0,-1 0,1 0,-1 1,0-1,0 0,0 0,0 0,1 0,-2 1,-5 60,3-57,1 0,0 0,1 1,-1-1,1 1,0-1,1 1,-1 0,1-1,0 1,1 0,-1-1,1 1,0 0,0-1,1 0,0 1,0-1,0 0,0 0,1 0,0 0,0 0,1 0,-1-1,1 0,0 0,3 4,14 5</inkml:trace>
  <inkml:trace contextRef="#ctx0" brushRef="#br0" timeOffset="19443.032">994 7634,'-21'6,"1"1,0 1,1 1,0 0,0 1,1 1,1 1,0 1,0 0,1 2,1-1,0 2,2 0,-1 0,2 2,-10 15,-114 239,132-260,15-25,123-303,-130 305,0 6,-1-1,0 0,0 0,-1 0,1 0,-1 0,0-1,-1 1,0 0,0-1,0 1,-1-1,0 0,0 1,-1-1,1 1,-1-1,-1 1,1 0,-1-1,0 1,-1 0,0-1,-2 5,0 1,1-1,-1 1,0 0,0 0,0 1,0 0,0-1,0 2,0-1,0 1,0-1,0 1,0 1,0-1,1 1,-1-1,0 2,1-1,-1 0,1 1,0 0,0 0,0 0,0 0,1 1,-1-1,1 1,-1 2,-36 36,2 1,2 3,1 0,3 3,2 0,3 2,-14 35,14-29,2 0,3 1,3 2,-1 10,15-5,5-64,1 1,-1-1,0 1,0-1,1 0,-1 1,1-1,-1 0,1 1,0-1,-1 0,1 0,0 1,0-1,0 0,0 0,0 0,0 0,0 0,0 0,1-1,-1 1,0 0,0 0,1-1,-1 1,1-1,-1 1,0-1,1 0,-1 0,1 1,-1-1,1 0,-1 0,1 0,-1-1,0 1,1 0,-1 0,1-1,9-3,-1-1,1 0,-1-1,0 0,0 0,-1-1,0-1,0 1,0-2,-1 1,-1-1,1 0,-1 0,4-10,2 3,52-69,-5-3,-3-2,25-57,-59 83,-24 64,1 0,0 0,0 0,-1 1,1-1,0 0,-1 0,1 0,0 0,-1 0,1 0,0 0,-1 0,1 0,0 0,0 0,-1 0,1 0,0 0,-1 0,1 0,0 0,-1 0,1 0,0-1,-1 1,1 0,0 0,0 0,-1-1,1 1,0 0,0 0,0 0,-1-1,1 1,0 0,0-1,0 1,0 0,-1 0,1-1,0 1,0 0,0-1,0 1,0 0,0-1,0 1,0 0,0-1,0 1,0 0,0 0,0-1,0 1,0 0,0-1,1 1,-1 0,0-1,0 1,0 0,0-1,-17 23,-46 86,4 2,-18 57,76-164,-42 97,3 2,-18 83,56-180,1-2,0 0,0 0,0 1,0-1,0 0,1 0,-1 1,1-1,0 0,0 0,0 1,0-1,1 0,-1 1,1-1,0 0,0 0,0 0,0 0,0 0,1 1,0-4,0 1,0-1,0 0,0 1,0-1,0 0,0 0,0-1,0 1,0 0,0-1,0 1,0-1,0 1,0-1,-1 0,1 0,0 0,0 0,-1 0,1 0,0 0,-1-1,0 1,1-1,-1 1,1-2,1 1,134-155,-114 126,90-133,-6-4,42-102,-137 249,23-70,-36 91,1 0,0-1,-1 1,1-1,-1 1,1-1,-1 1,0 0,1-1,-1 1,1 0,-1 0,1-1,-1 1,0 0,1 0,-1 0,0 0,1 0,-1 0,0 0,1 0,-1 0,0 0,1 0,-1 0,1 0,-1 1,0-1,1 0,-1 0,1 1,-1-1,1 0,-1 1,1-1,-1 1,1-1,-1 0,1 1,-1-1,1 1,0 0,-1-1,1 1,0-1,-1 1,1-1,0 1,0 0,-30 32,1 1,2 1,2 1,-8 17,14-23,-89 141,7 4,-52 130,146-288,3-10,0 0,1 0,0 1,0-1,1 0,0 1,1 0,-1 0,1-1,1 1,0 5,0-12,1 0,0 0,0 0,0 0,0 0,1-1,-1 1,0 0,0 0,0-1,1 1,-1-1,0 1,1-1,-1 1,0-1,1 0,-1 0,1 0,-1 0,0 0,1 0,-1 0,0 0,1 0,-1-1,1 1,-1 0,0-1,0 0,1 1,-1-1,0 0,0 1,0-1,1 0,-1 0,0 0,0 0,0 0,-1 0,1 0,0 0,0 0,37-26,-2-2,-1-1,-1-2,-1-2,19-26,-20 23,118-137,48-83,-88 77,-111 180,0 1,0 0,0-1,0 1,1 0,-1-1,0 1,0-1,-1 1,1-1,0 0,0 1,0-1,0 0,0 0,0 0,0 1,-1-1,1-1,0 1,0 0,0 0,0 0,0-1,0 1,0 0,0-1,0 1,0-1,0 1,0-1,0 0,0 1,0-1,0 0,0 1,1-1,-1 0,0 0,0 0,1 0,-1 0,1 0,-1 0,1 0,-1 0,1 0,0 0,0 0,-1 0,1-1,0 1,0 0,0 0,0 0,0 0,0 0,1 0,-1-1,0 1,0 0,1 0,-1 0,1 0,-1 0,1 0,-1 0,1 0,-30 19,0 2,2 0,0 2,1 1,2 1,-5 8,8-11,-210 216,209-212,40-31,218-157,-113 73,4 6,4 6,20-3,-54 45,-114 66,-30 10,-2-2,-1-2,-2-3,-51 25,74-42,-64 35,366-216,135-76,-312 205,-112 65,-162 120,-17-4,171-118,24-26,0-1,-1 1,1-1,0 1,0 0,0-1,0 1,0-1,0 1,0-1,0 1,0-1,0 1,0-1,1 1,-1-1,0 1,0-1,0 1,1-1,-1 1,0-1,1 1,-1-1,0 0,1 1,-1-1,0 1,1-1,-1 0,1 1,-1-1,1 0,-1 0,1 0,-1 1,1-1,-1 0,1 0,-1 0,1 0,-1 0,1 0,-1 0,1 0,-1 0,1 0,-1 0,1 0,-1 0,1 0,-1 0,1 0,-1-1,1 1,-1 0,1 0,-1-1,1 1,-1 0,1-1,28-6,-1-1,0-1,0-1,-1-2,0 0,-1-2,0-1,11-10,1 2,211-103,-202 114,-64 41,-271 180,269-194,20-14,-1-1,0 1,0 0,0-1,1 1,-1-1,0 1,0-1,1 1,-1-1,1 1,-1-1,0 1,1-1,-1 1,1-1,-1 0,1 1,-1-1,1 0,-1 1,1-1,0 0,-1 0,1 1,-1-1,1 0,0 0,-1 0,1 0,-1 0,1 0,0 0,-1 0,1 0,0 0,-1 0,1 0,-1-1,1 1,0 0,-1 0,1-1,-1 1,1 0,-1-1,1 1,-1 0,1-1,-1 1,1-1,-1 1,0-1,1 1,-1-1,0 1,1-1,-1 1,0-1,0 0,1 1,414-200,-134 91,-254 107,-57 25,16-13,-413 296,428-306,-1 0,1 1,-1-1,1 0,-1 0,0 0,1 1,-1-1,1 0,-1 1,0-1,1 0,-1 1,0-1,1 1,-1-1,0 0,0 1,1-1,-1 1,0-1,0 1,0-1,0 1,0-1,0 1,0-1,0 1,0-1,0 1,0-1,0 0,0 1,0-1,0 1,0-1,0 1,0-1,-1 1,1-1,0 1,0-1,-1 0,1 1,0-1,-1 1,1-1,0 0,-1 1,1-1,0 0,-1 0,1 1,-1-1,46-8,148-78,-123 48,322-172,-304 170,-88 41,1-1,-1 1,1-1,0 1,-1 0,1-1,-1 1,0 0,1-1,-1 1,1 0,-1-1,0 1,0 0,1 0,-1-1,0 1,0 0,0 0,0 0,0-1,0 1,0 0,0 0,0-1,0 1,-1 0,1 0,0-1,0 1,-1 0,1 0,-1-1,1 1,0 0,-1-1,1 1,-1-1,1 1,-1 0,0-1,1 1,-1-1,0 0,1 1,-1-1,0 1,1-1,-1 0,0 0,0 1,-87 89,-4-4,-71 51,81-70,17-5,66-61,-1 0,0 0,0 0,1 0,-1 0,0 0,1 0,-1 0,1 0,-1-1,1 1,0 0,-1 0,1 0,0-1,0 1,-1 0,1-1,0 1,0 0,0-1,0 1,0-1,0 0,0 1,0-1,0 0,0 1,0-1,0 0,0 0,0 0,0 0,0 0,0 0,0 0,0 0,0-1,0 1,0 0,0-1,0 1,0-1,0 1,0-1,0 0,34-8,0-2,-1-2,0-1,-2-2,31-19,-31 17,465-259,-457 255,-25 12,1 1,0 0,0 2,0 0,1 0,0 2,0 0,10-1,-27 7,1-1,-1 0,1 0,-1 1,1-1,-1 0,1 1,-1-1,0 1,1-1,-1 0,0 1,1-1,-1 1,0-1,1 1,-1-1,0 1,0 0,0-1,1 1,-1-1,0 1,0-1,0 1,0-1,0 1,0 0,0-1,0 1,0-1,-1 1,1-1,0 1,0 0,0-1,-1 1,1-1,0 1,0-1,-1 1,1-1,-1 0,1 1,0-1,-1 1,1-1,-1 0,1 1,-1-1,1 0,-1 1,1-1,-1 0,1 0,-1 0,1 0,-1 1,0-1,1 0,-1 0,1 0,-1 0,0 0,0 1,-172 150,-6-8,-128 75,196-132,110-87,1 1,-1 0,1 0,-1 0,0 0,1 0,-1 1,0-1,1 0,-1 0,1 0,-1 0,1 1,-1-1,0 0,1 1,-1-1,1 0,-1 1,1-1,0 1,-1-1,1 1,-1-1,1 1,0-1,-1 1,1-1,0 1,0-1,-1 1,1-1,0 1,0 0,0-1,0 1,0 0,0-1,-1 1,2-1,-1 1,0 0,0-1,0 1,0-1,0 1,0 0,1-1,-1 1,0-1,0 1,1-1,-1 1,1-1,-1 1,0-1,1 1,-1-1,1 1,-1-1,1 0,-1 1,1-1,-1 0,1 1,-1-1,17-5,0 0,-1 0,0-2,0 0,-1-1,0 0,-1-2,11-7,-17 11,129-85,78-51,123-56,-308 182,129-51,-178 97,-123 84,-120 71,202-144,43-30,1 0,0 2,0 0,1 0,1 2,-9 10,23-24,-1 0,0 0,1 0,-1 0,1 0,0-1,-1 1,1 0,0 0,-1 0,1 1,0-1,0 0,0 0,0 0,0 0,0 0,0 0,0 0,0 0,1 0,-1 0,0 0,1 0,-1 0,1 0,-1 0,1-1,-1 1,1 0,0 0,-1 0,1-1,0 1,0 0,-1-1,1 1,0 0,0-1,0 1,0-1,0 1,0-1,0 0,0 1,0-1,0 0,0 0,0 0,0 0,0 0,0 0,0 0,0 0,0 0,0 0,0-1,0 1,0 0,0-1,0 1,0-1,0 1,0-1,0 0,187-75,556-282,-733 353,4-2,0 0,0 1,0 1,1 0,0 1,0 1,10-1,-46 26,-184 120,-76 11,265-141,55-29,266-146,-170 87,-75 38,2 3,1 3,2 2,1 4,64-17,-120 40,-6 1,0 1,1-1,-1 1,0 0,1 1,-1-1,1 1,-1 0,1 0,-1 1,0 0,1 0,4 1,-9 0,-1 0,1 0,-1 0,0-1,0 1,0 0,0 0,0 0,0 0,0-1,-1 1,1 0,-1 0,1 0,-1-1,0 1,1 0,-1-1,0 1,0-1,0 1,0-1,-1 1,1-1,0 0,-1 1,1-1,-1 0,1 0,-1 0,1 0,-1 0,0 0,-224 153,-33 9,258-163,1 0,-1 0,0 0,0 0,1 0,-1 0,0 0,0 1,1-1,-1 0,0 0,0 1,1-1,-1 0,1 1,-1-1,0 1,1-1,-1 1,1-1,-1 1,1-1,-1 1,1 0,-1-1,1 1,0 0,-1-1,1 1,0 0,-1 0,1-1,0 1,0 0,0 0,0-1,0 1,0 0,0 0,0-1,0 1,0 0,0 0,1-1,-1 1,0 0,0 0,1-1,-1 1,92-30,-77 21,572-292,-581 298,56-28,1 4,1 3,24-5,-32 23,-56 7,1 0,-1 0,0 0,0 0,0 0,-1 0,1 0,0 0,-1 0,1 0,-1 0,0 0,0-1,0 1,0 0,0 0,0-1,0 1,0-1,0 1,-1-1,1 0,-1 1,1-1,-1 0,0 0,1 0,-1 0,0 0,0 0,1-1,-244 162,127-91,87-45,31-26,-1 0,0 0,1 1,0-1,-1 0,1 1,-1-1,1 0,-1 1,1-1,0 1,-1-1,1 0,0 1,-1-1,1 1,0-1,0 1,-1-1,1 1,0-1,0 1,0 0,0-1,0 1,0-1,0 1,0-1,0 1,0-1,0 1,0 0,0-1,0 1,1-1,-1 1,0-1,0 1,1-1,-1 1,0-1,0 1,1-1,-1 0,1 1,-1-1,0 1,1-1,-1 0,1 0,-1 1,1-1,-1 0,1 1,-1-1,1 0,-1 0,1 0,-1 0,1 0,0 0,-1 0,1 0,-1 0,11 0,-1 0,1-1,-1 0,1-1,-1-1,0 1,0-1,0-1,0 0,-1-1,1 0,-4 3,513-236,-474 223,-45 16,0 0,1 0,-1 1,0-1,0 0,0 0,0 1,0-1,0 0,0 0,-1 1,1-1,0 0,-1 0,1 0,0 1,-1-1,0 0,1 0,-1 0,0 0,1 0,-1 0,0 0,0 0,0 0,0-1,0 1,0 0,0-1,-1 2,-234 245,52-34,163-169,21-43,0 0,0 0,0 0,0-1,0 1,1 0,-1 0,0 0,1 0,-1-1,0 1,1 0,-1 0,1-1,0 1,-1 0,1-1,-1 1,1-1,0 1,-1-1,1 1,0-1,0 1,0-1,-1 0,1 1,0-1,0 0,0 0,0 1,-1-1,1 0,0 0,0 0,0 0,0 0,0 0,0-1,-1 1,1 0,0 0,0 0,0-1,0 1,-1-1,1 1,0 0,0-1,-1 0,1 1,21-8,-1 0,-1-2,1 0,-1-1,-1-1,0-1,-1 0,2-4,22-14,235-170,297-199,-419 304,-125 84,-30 12,-1 0,1 1,0-1,0 0,0 1,-1-1,1 0,0 1,0-1,0 0,0 1,-1-1,1 0,0 1,0-1,0 0,0 1,0-1,0 1,0-1,0 0,0 1,0-1,0 1,1-1,-1 0,0 1,0-1,0 0,0 1,1-1,-1 0,0 1,0-1,0 0,1 0,-1 1,0-1,1 0,-1 0,0 1,1-1,-1 0,0 0,1 0,-1 1,0-1,1 0,-1 0,0 0,1 0,-1 0,1 0,-1 0,0 0,1 0,-1 0,1 0,-1 0,0 0,1 0,-1 0,0-1,1 1,-1 0,0 0,1 0,-1-1,1 1,-108 121,-95 83,-342 369,287-260,241-287,16-26,0 1,0-1,0 0,-1 1,1-1,0 1,0-1,0 0,0 1,0-1,0 1,0-1,0 0,0 1,0-1,0 1,1-1,-1 0,0 1,0-1,0 0,0 1,1-1,-1 0,0 1,0-1,0 0,1 1,-1-1,0 0,1 0,-1 1,0-1,1 0,-1 0,0 0,1 1,-1-1,0 0,1 0,-1 0,1 0,-1 0,0 0,1 0,-1 0,1 0,-1 0,0 0,1 0,-1 0,0 0,1 0,-1 0,1 0,-1-1,0 1,1 0,-1 0,0 0,1-1,-1 1,0 0,1 0,-1-1,0 1,26-9,-1-2,0 0,-1-2,0 0,-1-2,-1 0,8-8,-13 11,491-375,48-69,-428 344,-318 282,-368 376,-157 231,660-705,55-73,1 1,-1 0,0-1,1 1,-1 0,0-1,0 1,1 0,-1-1,1 1,-1 0,0 0,1 0,-1-1,1 1,-1 0,0 0,1 0,-1 0,1 0,-1 0,1 0,-1 0,0 0,1 0,-1 0,1 0,-1 0,1 0,-1 0,0 0,1 1,-1-1,1 0,-1 0,0 0,1 1,-1-1,0 0,1 1,-1-1,0 0,1 1,-1-1,0 0,0 1,1-1,-1 0,0 1,0-1,0 1,0-1,1 0,-1 1,0-1,0 1,0-1,0 1,0-1,0 1,0-1,0 0,0 1,47-26,0-1,-2-3,-1-2,4-6,-19 16,573-437,106-91,-637 501,-64 53,-50 58,-393 405,262-289,-524 531,629-636,73-70,79-62,1007-780,-732 539,-346 287,-25 22,-1114 932,883-745,-79 39,289-213,28-23,20-14,1469-1309,-1087 959,-392 360,8-7,-24 17,-131 102,4 6,-8 19,-8 7,-1045 889,1198-1027,-138 114,-4-5,-5-7,-42 15,61-64,129-54,-1-1,1 0,-1 1,1-1,-1 0,1 0,-1 0,0 0,1 0,-1 0,1 0,-1-1,1 1,-1 0,1-1,-1 1,1-1,-1 0,1 0,-1 1,1-1,0 0,0 0,-1 0,1 0,0 0,0-1,0 1,0 0,0 0,1-1,-1 1,0-1,0 1,1-1,-1 1,1-1,0 1,-1-1,1 1,0-1,0 1,0-1,0 0,0 1,0-1,0 1,1-1,-1 1,0-1,1 1,-1-1,1 1,0-1,0 1,-1 0,1-1,0 1,0 0,0 0,0-1,0 1,1 0,0-1,21-42,1 1,3 0,1 2,9-7,-11 13,886-1109,-775 979,82-94,-206 240,-36 36,-354 336,-608 521,952-845,-142 129,-6-9,-113 67,263-196,15-8,-1 0,0-2,-1 0,0-1,-1-1,0 0,0-2,-9 2,27-7,0-1,0 1,0-1,0 0,0 0,0 1,0-1,0 0,0 0,0 0,0 0,0 0,-1 0,1 0,0 0,0-1,0 1,0 0,0-1,0 1,1-1,-1 1,0-1,0 1,0-1,0 1,0-1,1 0,-1 0,0 1,1-1,-1 0,0 0,1 0,-1 0,1 0,-1 0,1 0,0 0,-1 0,1 0,0 0,13-44,128-163,-116 175,188-222,11 10,97-72,-119 126,8 10,40-15,-203 164,-25 23,-23 24,-79 82,-168 156,-12-10,-42 15,-220 162,489-395,0-1,-2-1,0-2,-2-1,0-2,-16 4,-7-17,58-5,1-1,0 0,0 1,-1-1,1 0,0 1,0-1,0 0,0 0,0 0,0 0,0 0,0 0,0 0,0 0,0-1,1 1,-1 0,1 0,-1-1,1 1,-1 0,1-1,0 1,-1-1,1 1,0 0,0-1,0 1,0-1,0 1,0 0,1-1,-1 1,0-1,1 1,-1 0,1-1,0 1,-1 0,76-139,111-112,10 8,11 9,195-168,-100 119,-294 276,-20 19,0 1,-327 331,-297 228,528-480,-4-5,-4-4,-93 47,204-127,-3 2,-1 1,0-1,0-1,0 1,0-1,0-1,-1 1,0-1,1-1,-1 0,-6 0,13-1,1-1,0 0,-1 1,1-1,0 0,0 0,0 0,0 0,0 0,0 0,0 0,0 0,0 0,1-1,-1 1,0 0,1 0,-1-1,1 1,-1 0,1-1,0 1,0-1,-1 1,1 0,0-1,0 1,0-1,0 1,1-1,-1 1,0 0,1-1,-1 1,1 0,-1-1,1 1,-1 0,1 0,0-1,0 1,0 0,0 0,0 0,0 0,15-30,2 2,1 0,1 0,1 2,25-24,-10 9,317-345,369-311,-512 514,-180 160,-39 45,-290 252,-110 93,-431 294,632-526,177-121,25-19,64-64,235-218,11 13,29 1,-328 270,131-107,5 7,151-86,-278 182,-5 2,0 0,1 1,0 1,-1-1,1 1,1 1,-1 0,0 0,1 1,0 1,1-1,-10 3,-1 0,0-1,0 1,0 0,0-1,0 1,0 0,0 0,0 0,-1 0,1 0,0 0,-1 0,1 0,0 1,-1-1,1 0,-1 0,0 0,1 1,-1-1,0 0,0 0,0 1,0-1,0 0,0 1,0-1,0 0,0 0,-1 1,1-1,0 0,-1 0,1 0,-1 1,1-1,-1 0,0 0,0 0,1 0,-1 0,0 0,0 0,0 0,0-1,0 1,0 0,0 0,0-1,0 1,-1-1,-64 83,-3-4,-4-3,-3-3,-20 11,67-59,-741 620,685-575,85-69,1-1,-1 0,0 0,1 0,-1 1,0-1,1 0,-1 0,0 1,0-1,1 0,-1 1,0-1,0 0,0 1,0-1,1 0,-1 1,0-1,0 0,0 1,0-1,0 0,0 1,0-1,0 1,0-1,0 0,0 1,0-1,0 0,0 1,0-1,-1 1,1-1,0 0,0 1,0-1,0 0,-1 0,1 1,0-1,0 0,-1 1,1-1,0 0,-1 0,1 1,0-1,-1 0,1 0,0 0,-1 0,1 1,33-12,349-195,-288 151,1257-744,-1147 687,5 9,161-53,-315 136,1 2,1 3,0 3,21-1,-21 14,-56-1,0 0,0 0,0 1,0-1,-1 0,1 1,0-1,0 0,0 1,-1-1,1 1,0 0,0-1,-1 1,1-1,0 1,-1 0,1-1,-1 1,1 0,-1 0,1 0,-1-1,0 1,1 0,-1 0,0 0,0 0,1 0,-1 0,0-1,0 1,0 0,0 0,0 0,-1 0,1 0,0 0,0 0,0 0,-1-1,1 1,0 0,-1 0,1 0,-1-1,1 1,-1 0,1 0,-1-1,0 1,1 0,-1-1,0 1,0 0,-102 90,-680 463,477-345,-225 143,303-194,212-139,23-15,36-17,75-45,-2-6,-3-5,11-14,-84 56,247-167,286-182,-378 262,-188 107,-29 14,-566 259,455-202,112-54,-1596 807,1599-807,-311 172,-222 83,427-224,124-41,-1 0,0 0,0 0,1 1,-1-1,0 0,0 0,0 0,1-1,-1 1,0 0,0 0,1 0,-1 0,0-1,1 1,-1 0,0-1,1 1,-1-1,0 1,1 0,-1-1,1 0,-1 1,0-1,1 1,0-1,-1 0,1 1,-1-1,1 0,0 1,-1-1,1 0,0 1,0-1,0 0,-1 0,1 1,0-1,0 0,0 0,0 0,0 1,1-1,-1 0,0 0,0 1,0-1,1 0,-1 0,0 1,1-1,-1 0,1 1,-1-1,0 1,1-1,-1 0,1 1,0-1,-1 1,1-1,-1 1,1 0,0-1,0 1,21-33,2 0,1 2,1 1,19-16,-7 7,181-184,8 10,10 10,257-167,-207 175,-274 189,-27 19,-1378 1059,1257-965,-3-6,-6-6,-40 15,75-65,108-46,0 1,1 0,-1-1,0 1,0-1,1 1,-1-1,0 1,1-1,-1 0,1 1,-1-1,1 1,-1-1,1 0,-1 0,1 1,0-1,0 0,-1 0,1 0,0 1,0-1,0 0,0 0,-1 0,1 0,1 1,-1-1,0 0,0 0,0 0,0 0,0 1,1-1,-1 0,0 0,1 1,-1-1,1 0,-1 0,1 1,-1-1,1 1,-1-1,1 0,0 1,-1-1,1 1,0-1,-1 1,1 0,0-1,0 1,-1 0,1-1,0 1,0 0,0 0,0-2,312-351,-75 94,12 12,220-166,-257 257,-255 199,-810 651,748-607,-439 345,293-277,206-137,44-19,1 1,-1 0,1-1,-1 1,1-1,-1 1,1-1,-1 1,1-1,-1 1,0-1,1 1,-1-1,0 0,0 1,1-1,-1 1,0-1,0 0,0 1,0-1,0 0,0 1,0-1,0 0,0 1,0-1,0 0,0 1,0-1,-1 1,1-1,0 0,0 1,-1-1,1 1,0-1,-1 1,1-1,-1 1,1-1,0 1,-1-1,1 1,-1-1,0 1,1 0,-1-1,1 1,-1 0,1 0,-1-1,0 1,1 0,-1 0,0 0,1 0,-1 0,0 0,1 0,-1 0,0 0,1 0,-1 0,1 0,-1 0,0 1,1-1,-1 0,0 0,80-109,192-217,14 13,220-181,-292 314,-178 158,-24 23,-23 17,11-16,-233 251,194-213,-918 865,799-761,-6-8,-70 39,128-116,107-60,0 1,0-1,1 1,-1-1,0 1,0 0,1-1,-1 1,0-1,0 0,0 1,0-1,0 1,0-1,0 1,0-1,0 1,0-1,0 1,0-1,0 1,0-1,-1 1,1-1,0 1,0-1,0 1,-1-1,1 1,0 0,-1-1,1 1,0-1,-1 1,1 0,-1-1,1 1,0 0,-1-1,1 1,-1 0,1 0,-1 0,1-1,-1 1,1 0,-1 0,1 0,-1 0,1 0,-1 0,0 0,1 0,-1 0,1 0,-1 0,1 0,-1 1,1-1,-1 0,1 0,-1 0,97-129,-54 80,262-314,267-240,-345 405,-217 187,-18 15,-24 16,-397 308,93-53,55-44,-78 36,226-184,94-67,41-16,0 0,-1 0,1-1,-1 1,1 0,-1-1,1 1,-1-1,1 1,-1-1,1 1,-1-1,0 1,1-1,-1 1,0-1,1 1,-1-1,0 0,0 1,1-1,-1 1,0-1,0 0,0 1,0-1,0 0,0 1,0-1,0 0,0 1,0-1,0 1,-1-1,1 0,0 1,0-1,-1 1,1-1,0 0,-1 1,1-1,0 1,-1-1,1 1,-1 0,1-1,-1 1,1-1,-1 1,1 0,-1-1,1 1,-1 0,0 0,1-1,-1 1,1 0,-1 0,0 0,1 0,-1 0,0 0,1 0,-1 0,0 0,1 0,-1 0,1 0,-1 1,118-150,-76 104,594-667,-545 614,4 3,5 5,89-62,-217 179,-494 411,-545 420,933-767,135-91,-1-1,1 1,0-1,-1 1,1-1,-1 1,1-1,0 1,-1-1,1 1,0-1,0 1,0-1,-1 1,1-1,0 0,0 1,0-1,0 1,0-1,0 0,0 1,0-1,0 1,0-1,0 1,1-1,-1 0,0 1,0-1,1 1,-1-1,0 1,0-1,1 1,-1-1,1 1,-1-1,0 1,1 0,-1-1,1 1,-1-1,1 1,-1 0,1 0,0-1,-1 1,1 0,-1 0,1 0,0-1,243-266,133-134,133-90,-242 269,-247 203,-42 32,-177 142,-42 53,155-132,-760 667,622-561,223-182,0 0,0 0,0-1,-1 1,1 0,0 0,0 0,0 0,0-1,-1 1,1 0,0 0,0 0,-1 0,1 0,0 0,0 0,0 0,-1 0,1 0,0-1,0 1,-1 0,1 0,0 0,0 1,-1-1,1 0,0 0,21-25,-19 23,917-974,-555 635,-339 316,-20 15,-19 17,-127 90,-102 94,155-119,-474 408,232-207,308-255,26-21,371-384,-81 84,188-141,-418 387,-64 57,0 0,-1 0,1 0,-1 0,1 0,0 0,-1 0,1 0,0 0,-1 0,1 0,0-1,-1 1,1 0,0 0,0 0,-1-1,1 1,0 0,0 0,-1-1,1 1,0 0,0 0,0-1,-1 1,1 0,0-1,0 1,0 0,0-1,0 1,0 0,0-1,-1 1,1 0,0-1,0 1,0 0,1-1,-1 1,0 0,0-1,0 1,0 0,0-1,0 1,0 0,1-1,-1 1,0 0,0-1,0 1,1 0,-1 0,0-1,0 1,1 0,-1 0,0-1,0 1,1 0,-33 8,-57 30,2 5,2 3,1 4,3 3,-55 49,-52 44,-151 154,311-273,23-18,18-15,46-35,-2-3,-3-2,44-48,-52 49,39-36,30-31,5 5,7 4,-93 81,-34 23,-1-1,1 0,-1 0,1 0,-1 1,1-1,-1 0,1 0,-1 1,1-1,-1 1,1-1,-1 0,1 1,0-1,-1 1,1-1,0 1,-1-1,1 1,0-1,0 1,-1-1,1 1,0 0,0-1,0 1,0-1,0 1,0 0,0-1,0 1,0-1,0 1,0-1,0 1,0 0,1-1,-1 1,0-1,0 1,1-1,-1 1,0-1,1 1,-1-1,0 1,1-1,-1 0,1 1,-1-1,1 1,-1-1,1 0,-1 0,1 1,-1-1,1 0,-1 0,1 1,-1-1,1 0,0 0,-1 0,1 0,-1 0,1 0,-1 0,1 0,0 0,-63 98,26-43</inkml:trace>
  <inkml:trace contextRef="#ctx0" brushRef="#br0" timeOffset="22727.337">3307 9328,'0'0,"0"1,0-1,0 0,0 0,0 1,0-1,0 0,0 1,0-1,0 0,0 1,0-1,0 0,0 1,0-1,0 0,1 1,-1-1,0 0,0 0,0 1,1-1,-1 0,0 0,0 1,0-1,1 0,-1 0,0 1,0-1,1 0,-1 0,0 0,1 0,-1 0,0 0,1 1,-1-1,0 0,1 0,-1 0,0 0,0 0,1 0,-1 0,0 0,1 0,-1 0,0-1,1 1,-1 0,0 0,1 0,-1 0,0 0,-8 33,-9 5,-2-1,-2 0,-1-2,-2 0,-25 29,13-17,0 3,18-24,0 0,-2-1,0-2,-2 0,-17 14,60-70,465-516,-416 466,4-3,-4-3,13-28,-64 81,-18 22,-17 24,-106 102,5 6,-67 89,98-108,-193 224,-220 339,399-493,89-114,11-53,0-1,0 0,1 0,-1 0,0 0,1 0,-1 0,1 0,-1 0,1-1,-1 1,1 0,0 0,0 0,-1 0,1-1,0 1,0 0,0-1,0 1,0-1,0 1,0-1,0 1,0-1,0 0,0 1,0-1,0 0,0 0,0 0,0 0,0 0,0 0,0 0,0 0,0 0,1-1,-1 1,0 0,0-1,0 1,0-1,0 1,-1-1,1 1,0-1,1 0,118-74,49-52,-89 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44:01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437 127,'-1'424,"-27"-109,29-285,0-22,-1 0,1 0,-1 0,-1 0,1 0,-2 0,1-1,-1 1,0 0,0 0,-3 3,-5-1,-1-4</inkml:trace>
  <inkml:trace contextRef="#ctx0" brushRef="#br0" timeOffset="567.616">13 240,'-12'-2,"34"-3,-6 1,142-35,-41 12,-1-5,-2-6,9-8,9 0,-120 46,-6 3</inkml:trace>
  <inkml:trace contextRef="#ctx0" brushRef="#br0" timeOffset="2452.79">1030 580,'-8'0,"1"0,0 1,-1 0,1 1,0-1,0 1,0 1,0-1,0 1,1 1,-1-1,1 1,0 0,0 1,0-1,1 1,-1 0,1 0,0 1,1 0,-1 0,1 0,0 0,1 1,0-1,0 1,0 0,-1 4,-2 3,1 1,0 0,0 0,2 0,0 0,1 1,0-1,1 2,1-13,0 1,0-1,1 0,0 1,-1-1,2 1,-1-1,0 0,1 0,0 0,0 0,0 0,0 0,1 0,-1-1,1 1,0-1,0 1,1-1,-1 0,0-1,1 1,0-1,0 1,0-1,0 0,0 0,0-1,0 1,1-1,4 1,-1 0,1 0,0-1,0 0,0-1,0 0,0-1,0 0,0 0,0 0,-1-1,1-1,0 0,-1 0,0 0,0-1,0 0,0-1,0 0,-1 0,0-1,0 1,5-7,-1 1,0-1,-1 0,0 0,-1-1,0 0,-1 0,-1-1,0 0,-1-1,0 0,-1 0,-1 0,1-6,-4 16,0-1,-1 1,0-1,1 0,-2 1,1-1,-1 1,0-1,0 1,0-1,-1 1,0 0,0 0,0-1,-1 1,0 1,0-1,0 0,0 1,-1 0,1-1,-1 1,0 1,-1-1,1 1,-1-1,1 1,-1 0,-1 0,-3-1,-1 0,1 0,-1 1,0 0,0 0,0 1,-1 1,1-1,0 2,-1 0,1 0,0 0,0 2,-1-1,-4 2,3 1,1 0,1 0,-1 1,1 0,-1 0,2 2,-1-1,1 1,0 0,0 1,1 0,0 0,-3 5,-3 5</inkml:trace>
  <inkml:trace contextRef="#ctx0" brushRef="#br0" timeOffset="3184.699">1678 551,'-14'2,"-1"0,0 1,1 1,0 0,0 1,0 1,1 0,0 1,0 0,0 1,1 1,0 0,1 0,-10 11,15-10,1-1,0 1,1 0,0 0,0 0,1 1,1 0,0-1,0 1,1 0,0 0,1 0,1 2,-1-9,1 0,0 1,0-1,0 0,0 0,1 0,0 0,0 0,0 0,0-1,0 1,1 0,0-1,0 0,0 0,0 0,0 0,0 0,1-1,-1 1,1-1,0 0,0 0,0 0,0-1,0 1,0-1,0 0,1 0,-1-1,1 1,3 0,-1-1,1 1,0-2,-1 1,1-1,-1 0,1 0,-1-1,1 0,-1-1,0 0,0 0,0 0,0-1,-1 0,0 0,4-3,15-18,-2-1,-1-1,-1-1,-1-1,-2-1,6-12,-9 14,-1-1,-1 0,-1-1,-1-1,-2 0,-2 0,0 0,-2-1,-2 0,0 0,-3 0,-1-12,1 39,0-1,0 0,0 0,-1 0,0 0,0 1,-1-1,1 0,-1 1,0-1,-1 1,0 0,0 0,0 0,0 0,-1 0,1 1,-1-1,0 1,-1 0,1 0,-1 1,0-1,1 1,-2 0,1 0,0 1,-6-3,4 4,-1-1,1 1,-1 0,1 1,-1 0,1 0,-1 0,1 1,-1 0,1 1,0 0,0 0,-1 0,1 1,1 0,-1 1,0-1,1 1,0 0,0 1,0 0,0-1,1 2,-1-1,2 1,-1 0,0 0,1 0,0 1,0 0,-4 7,0 0,1 1,1 0,0 1,1-1,1 1,0 0,1 0,1 0,1 1,0-1,1 0,0 1,1-1,1 0,1 0,1 0,0 0,1 0,4 9,-5-14,1 0,1-1,0 0,0 0,0 0,2-1,-1 0,1-1,0 1,1-1,0-1,0 0,1 0,-1-1,1 0,1 0,-1-2,1 1,0-1,0 0,1-1,4 0,10-1,-3-2</inkml:trace>
  <inkml:trace contextRef="#ctx0" brushRef="#br0" timeOffset="4469.685">2242 438,'-27'21,"0"1,2 1,0 1,2 2,-13 17,28-32,0 0,1 0,0 1,1 0,0 0,1 1,0-1,1 1,1 0,0 0,1 1,0-1,1 0,0 1,1 11,0-22,1 1,-1-1,1 0,-1 1,1-1,0 0,0 0,0 0,1 1,-1-1,1 0,-1-1,1 1,0 0,0 0,0-1,1 0,-1 1,1-1,-1 0,1 0,0 0,0 0,0-1,0 1,0-1,0 0,0 0,0 0,0 0,1 0,-1-1,0 1,1-1,-1 0,0 0,1 0,-1-1,0 1,1-1,-1 1,0-1,0 0,1-1,-1 1,12-9,-1 0,0-1,-1 0,0-1,-1 0,0-1,-1-1,-1 0,0 0,-1-1,0 0,-1-1,5-15,26-39,8-20,-64 118,12-19,2 0,-1 0,1 1,1-1,0 1,0-1,0 1,2 0,-1 0,1 0,1-1,-1 1,2 0,-1 0,1-1,1 1,0-1,0 0,1 0,0 0,1 0,0 0,0-1,0 0,1 0,4 3,-8-9,0-1,0 1,1-1,-1 1,0-1,1 0,-1 0,1 0,0 0,-1-1,1 1,-1-1,1 1,0-1,0 0,-1 0,1 0,0 0,-1-1,1 1,0-1,-1 0,1 1,0-1,-1 0,0-1,1 1,-1 0,1-1,-1 1,1-2,64-65,-55 54,58-92,-68 106,0 0,0 0,-1 1,1-1,0 0,0 1,0-1,0 1,-1 0,1-1,0 1,-1 0,1 0,0 0,-1 1,1-1,-1 0,0 0,1 1,-1-1,0 1,0-1,0 1,0-1,0 1,0 0,-1 0,1-1,0 1,-1 0,1 0,-1 0,0 0,0 0,0-1,0 1,0 0,0 2,3 13,-2-7,0-1,1 1,0 0,0-1,1 0,0 0,1 0,0 0,0 0,1-1,0 0,0 0,5 5,-9-12,1 0,-1 0,1-1,0 1,-1 0,1 0,0-1,-1 1,1-1,0 1,0-1,-1 0,1 0,0 0,0 0,0 0,-1 0,1 0,0-1,0 1,-1-1,1 1,0-1,-1 0,1 1,0-1,-1 0,1 0,-1 0,1 0,-1-1,0 1,1 0,-1-1,41-51,69-136,-59 121,-50 68,0 1,-1 0,1 0,0 0,-1 0,1 1,-1-1,1 0,-1 1,0-1,1 0,-1 1,0 0,0-1,0 1,0 0,0-1,-1 1,1 0,-1 0,1 0,-1 0,1 0,-1 0,0-1,0 1,0 0,0 0,0 0,0 0,-1 1,1-1,55 426,-53-119,-1-298,-1 0,0 1,-1-1,0 0,0 0,-2 1,1-1,-1 0,-1-1,0 1,0-1,-1 0,-1 0,1 0,-2 0,1-1,-1 0,-1-1,1 1,-2-2,1 1,-1-1,-6 4,12-10,1 0,-1-1,0 0,0 1,1-1,-1 0,0 0,0 0,0-1,1 1,-1-1,0 1,0-1,1 0,-1 0,1 0,-1 0,1-1,-1 1,1-1,0 1,-1-1,1 0,0 0,0 0,1 0,-1 0,0-1,1 1,-1 0,1-1,0 1,-1-1,1 0,1 1,-1-1,0 0,1 1,-1-1,1 0,0 0,0 0,0 1,0-1,0 0,1 0,-1 0,1 1,0-1,0 0,0 1,0-2,5-13,1 0,0 1,1 0,1 0,1 1,0 0,0 0,3 0,8-14,180-199,-62 118,-121 94</inkml:trace>
  <inkml:trace contextRef="#ctx0" brushRef="#br0" timeOffset="6419.732">267 1257,'-1'-1,"1"0,-1-1,0 1,1 0,0 0,-1-1,1 1,-1 0,1-1,0 1,0 0,0-1,0 1,0-1,0 1,0 0,1-1,-1 1,0 0,1-1,-1 1,1 0,-1 0,1-1,0 1,-1 0,1 0,0 0,0 0,0 0,0 0,0 0,0 0,0 0,0 1,0-1,1 0,-1 1,0-1,0 1,1-1,-1 1,0-1,1 1,-1 0,67-10,-65 10,530-4,717-85,-860 56,75 17,-230 47,-180-30,-31-2</inkml:trace>
  <inkml:trace contextRef="#ctx0" brushRef="#br0" timeOffset="8323.215">4134 127,'-11'401,"-25"-116,24-65,3-197,3-23</inkml:trace>
  <inkml:trace contextRef="#ctx0" brushRef="#br0" timeOffset="8958.964">4501 43,'-50'226,"32"139,0-107,19-234</inkml:trace>
  <inkml:trace contextRef="#ctx0" brushRef="#br0" timeOffset="9234.805">4727 777,'-10'19,"2"7,2-2</inkml:trace>
  <inkml:trace contextRef="#ctx0" brushRef="#br0" timeOffset="14886.669">5206 43,'0'0,"1"-1,-1 1,0-1,1 1,-1 0,1 0,-1-1,1 1,-1 0,1 0,-1-1,1 1,0 0,-1 0,1 0,-1 0,1 0,-1 0,1 0,0 0,-1 0,1 0,-1 0,1 0,-1 0,1 1,-1-1,1 0,-1 0,1 1,-1-1,1 0,-1 1,1-1,-1 0,1 1,-1-1,0 1,1-1,-1 0,0 1,1-1,-1 1,0-1,1 1,-1-1,0 1,0 0,0-1,0 1,0-1,0 1,1-1,-1 1,0 0,-1-1,1 1,0-1,0 1,6 40,-6-40,-29 257,29-33,-26-83,24-125,8 158,11-136,-6-26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6:02.2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569 8030,'-5'1,"1"1,0-1,-1 0,1 0,-1 0,0-1,1 0,-1 0,1 0,-1 0,1-1,-1 1,1-1,-1 0,1-1,-1 1,1-1,0 0,0 0,0 0,0-1,0 1,0-1,1 0,0 0,-1 0,1 0,0-1,0 1,1-1,-1 0,1 0,0 0,0 0,0 0,0-1,1 1,-1 0,1-1,1 1,-1-3,-11-220,9 194,2 16,0-1,-1 1,-1-1,-1 1,0 0,-1 0,-1 0,0 1,-8-13,14 28,-1-1,0 0,1 1,-1-1,0 1,1-1,-1 1,0 0,0-1,0 1,-1 0,1 0,0 0,0 0,-1 0,1 0,0 0,-1 0,1 0,-1 0,1 1,-1-1,1 1,-1-1,0 1,1 0,-1-1,0 1,1 0,-1 0,0 0,1 0,-1 1,0-1,1 0,-1 1,1-1,-1 1,0-1,1 1,-1 0,1 0,0 0,-1 0,1 0,0 0,-1 0,1 0,0 0,0 0,0 1,0-1,0 1,0-1,0 2,-44 158,32-95,-59 291,64-300,9-57,-1 0,1 0,-1 0,1 0,-1 0,1 0,-1 0,1 0,-1 0,1 0,-1 0,1 0,-1 0,1 0,-1 0,1-1,-1 1,1 0,-1 0,1-1,-1 1,0 0,1-1,-1 1,1 0,-1-1,0 1,1 0,-1-1,0 1,0-1,1 1,-1-1,0 1,0-1,0 1,0-1,1 1,-1-1,0 1,0-1,0 1,0-1,0 1,0-1,0 1,0-1,-1 1,1-1,0 1,0-1,0 1,0-1,-1 1,1-1,0 1,0-1,-1 1,1 0,0-1,-1 1,1-1,39-338,-30 221,-7 91,3-11,-1 0,-3 0,-1-1,-1 1,-3 0,0 0,-9-26,-12 19,24 44,0 1,1-1,-1 0,0 1,0-1,0 1,0 0,-1-1,1 1,0 0,0 0,0-1,0 1,0 0,0 0,0 0,0 0,-1 1,1-1,0 0,0 0,0 1,0-1,0 0,0 1,0-1,0 1,0 0,0-1,0 1,1 0,-1-1,0 1,0 0,0 0,1 0,-1-1,1 1,-1 0,0 0,1 0,0 0,-1 0,1 1,-16 28,1 1,1 0,2 1,2 0,0 1,2 0,-2 29,4-35,-10 69,5 1,3 0,5 82,16-93,-13-84,0 0,1 0,-1-1,1 1,-1 0,1-1,-1 1,1-1,0 1,0-1,0 1,0-1,0 1,0-1,0 0,0 0,1 1,-1-1,0 0,1 0,-1 0,1-1,-1 1,1 0,-1 0,1-1,0 1,-1-1,1 1,0-1,-1 0,1 0,0 0,0 0,-1 0,1 0,0 0,-1 0,1-1,0 1,-1-1,1 1,0-1,-1 0,1 0,-1 0,2 0,2-4,1-1,-1 0,1 1,-2-2,1 1,-1-1,0 1,0-1,-1 0,1-1,-2 1,1 0,1-8,1 0,34-115,-5-2,-6-2,8-110,-28 170,-16 67,-3 28,-53 213,42-134,-27 124,48-223,0 1,0-1,1 1,-1-1,0 1,0 0,1-1,-1 1,1 0,-1 0,1-1,0 1,0 0,-1 0,1-1,1 1,-1 0,0 0,0-1,1 1,-1 0,1-1,-1 1,1 0,0-1,-1 1,1 0,0-1,0 0,0 1,0-1,1 1,-1-1,0 0,1 0,-1 0,0 0,1 0,-1 0,1 0,0 0,-1-1,1 1,0 0,-1-1,1 0,0 1,-1-1,1 0,0 0,0 0,0 0,-1 0,1 0,0-1,13-4,0-1,0-1,0 0,-1-1,0-1,-1 0,0-1,0-1,-1 1,-1-2,1 0,-2 0,0-1,0 0,-2-1,2-2,-9 14,171-272,-138 211,-2-1,-4-1,1-10,-16 51,-36 103,-116 377,-50 321,185-756,1-12,1-1,0 1,0-1,1 1,0-1,1 1,0 0,0-1,1 1,0 0,0-1,3 8,-3-15,-1 1,1-1,0 0,0 0,-1 0,1 0,0 0,0 0,0 0,0 0,1-1,-1 1,0 0,0-1,0 1,1 0,-1-1,0 0,0 1,1-1,-1 0,0 1,1-1,-1 0,0 0,1 0,-1 0,1-1,-1 1,0 0,1 0,-1-1,0 1,0-1,1 1,-1-1,0 0,0 1,0-1,0 0,0 0,0 0,1 0,51-43,-50 42,47-55,-2-2,-3-2,-2-2,-3-2,2-11,-19 36,89-159,-9-5,-9-4,-5-15,-84 209,48-180,-53 194,0 1,-1-1,1 0,0 0,-1 1,1-1,0 0,-1 0,1 0,-1 0,1 1,0-1,-1 0,1 0,-1 0,1 0,-1 0,1 0,0 0,-1 0,1 0,-1 0,1 0,-1 0,1-1,0 1,-1 0,1 0,-1 0,1 0,0-1,-1 1,1 0,0 0,-1-1,1 1,0 0,0-1,-1 1,1-1,-112 239,88-178,-217 525,187-422,53-162,1 1,-1-1,0 1,1-1,-1 1,1-1,-1 1,1-1,0 1,0-1,0 1,0 0,0-1,0 1,0-1,0 1,1-1,-1 1,1 0,-1-1,1 1,-1-1,1 0,0 1,0-1,0 0,0 1,0-1,0 0,0 0,0 0,0 0,0 0,1 0,-1 0,0 0,1 0,-1-1,1 1,-1-1,1 1,-1-1,1 1,-1-1,1 0,0 0,-1 0,1 0,-1 0,1 0,0 0,-1 0,1-1,-1 1,1 0,-1-1,1 0,-1 1,2-2,26-16,-1-1,0-2,-2-1,0-1,-1-2,-2 0,-1-1,0-1,-3-1,0-1,-1-1,-2 0,-1-2,114-241,-223 502,-62 231,153-448,1-7,0 1,0-1,0 0,1 1,0-1,0 1,1-1,-1 1,1-1,0 1,1-1,0 1,-1-1,2 1,-1-1,1 3,1-8,-1 1,1-1,0 0,-1 0,1 0,0 0,-1 0,1 0,-1-1,1 0,0 1,-1-1,0 0,1 0,-1 0,1 0,-1-1,0 1,0-1,0 1,0-1,0 0,0 0,0 0,-1 0,1 0,0 0,-1 0,0-1,0 1,1-1,0 1,30-37,-1-1,-1-1,-3-2,-2-1,-1-1,-2-1,-3-1,-1 0,-3-1,9-50,-21 52,-16 55,-168 322,180-330,1 1,-1 0,1-1,-1 1,0-1,0 0,0 1,0-1,0 1,0-1,0 0,0 0,0 0,-1 0,1 0,0 0,-1 0,1 0,-1 0,1-1,-1 1,1 0,-1-1,0 0,1 1,-1-1,0 0,1 0,-1 0,0 0,1 0,-1 0,0 0,1-1,-1 1,1 0,-1-1,0 1,1-1,-1 0,1 0,-1 0,1 1,0-1,-1 0,1-1,0 1,0 0,0 0,0 0,0-1,0 1,0-1,0 1,0 0,1-1,-1 0,0 1,1-1,0 1,-1-1,1 0,0 1,0-1,0 0,0 1,0-1,0 0,1-16,0 1,2 0,0-1,1 1,0 0,2 1,4-12,2-7,5-15,-2-1,-2-1,-3 0,-2-1,-1-13,-8 41,1 25,0 0,0 0,-1 1,1-1,0 0,0 0,0 1,0-1,0 0,0 0,0 1,-1-1,1 0,0 0,0 0,0 1,-1-1,1 0,0 0,0 0,0 0,-1 1,1-1,0 0,0 0,-1 0,1 0,0 0,-1 0,1 0,0 0,0 0,-1 0,1 0,0 0,0 0,-1 0,1 0,0 0,0 0,-1 0,1 0,0-1,0 1,-1 0,1 0,0 0,0 0,-1 0,1-1,-85 247,-224 703,306-941,1-5,1 0,-1 0,1 1,0-1,0 0,0 0,0 1,1-1,-1 0,1 1,0-1,0 1,0-1,0 0,1 1,-1-1,1 0,0 1,0-1,0 0,0 0,1 1,1-4,0 0,0 0,1-1,-1 1,0-1,0 1,0-1,0 0,0 0,0 0,0-1,-1 1,1-1,0 0,-1 1,1-1,-1 0,1-1,-1 1,0 0,0-1,0 1,0-1,0 0,1 0,40-49,-3-1,-1-3,-4 0,-2-3,23-55,-50 103,93-186,-8-4,-9-3,-9-4,1-44,-49 105,-24 145,0 1,-1 0,1-1,0 1,-1-1,1 1,-1-1,0 1,0-1,1 1,-1-1,0 1,0-1,-1 1,1-1,0 1,0-1,-1 1,1-1,-1 1,1 0,-1-1,1 1,-1-1,0 1,0 0,0 0,0 0,0-1,0 1,0 0,0 0,0 0,0 0,-1 1,1-1,0 0,-1 0,1 1,0-1,-1 1,1-1,-1 1,1 0,-1 0,1-1,-1 1,1 0,-1 0,1 0,-1 1,1-1,-1 0,1 0,-1 1,1-1,-1 1,1 0,0-1,-1 1,1 0,0 0,-1 0,-12 12,0 1,1 0,1 0,0 1,2 1,-1 0,2 0,-8 17,7-14,-138 280,-28 105,-50 139,186-433,41-110,-1-1,1 1,0 0,-1-1,1 1,0 0,-1 0,1-1,0 1,-1 0,1 0,0 0,0 0,-1 0,1 0,0 0,0 0,-1 0,1 0,0 1,-1-1,1 0,0 0,-1 1,1-1,0 0,-1 1,1-1,-1 1,1-1,0 1,-1-1,1 1,-1-1,0 1,1-1,-1 1,1 0,-1-1,0 1,1 0,-1-1,0 1,0 0,0-1,0 1,1 0,-1 0,0-1,0 1,0 0,0 0,-1-1,1 1,0 0,0-1,0 1,-1 0,1-1,0 1,0 0,-1-1,1 1,-1 0,1-1,-1 1,1-1,-1 1,1-1,-1 1,44-39,1-24,-2-1,-3-2,-3-2,21-56,-13 20,-3-2,-6-2,-4-1,-5-1,-4-1,1-64,-22 164,2-9,-1-1,0 1,-2-1,-1 1,0-1,-1 1,-1-1,-2-3,5 22,0-1,-1 0,1 1,0-1,-1 0,1 1,-1-1,0 0,0 1,0-1,1 1,-1-1,-1 1,1 0,0-1,0 1,0 0,-1 0,1 0,0 0,-1 0,1 0,-1 0,0 0,1 1,-1-1,0 0,1 1,-1 0,0-1,1 1,-1 0,0 0,0 0,1 0,-1 0,0 0,0 1,1-1,-1 0,0 1,1-1,-1 1,1 0,-1 0,0 0,1-1,0 1,-2 2,-11 8,1 0,0 1,1 1,0 0,1 1,0 0,1 1,1 0,-2 5,2-5,-107 193,10 4,9 5,-35 127,53-106,74-167,6-70,0 0,0-1,1 1,-1-1,0 0,0 1,0-1,1 0,-1 0,0 0,0 0,1 0,-1 0,0 0,0 0,1 0,-1-1,0 1,0 0,0-1,1 1,-1-1,0 0,0 1,0-1,0 0,0 1,0-1,0 0,0 0,-1 0,1 0,0 0,0 0,0-1,99-132,-82 104,46-73,-5-3,-5-2,-4-3,-5-1,-5-3,-6-1,-4-1,8-83,-33 104,-5 96,-1 0,1 0,0 1,0-1,-1 0,1 1,0-1,-1 0,1 0,0 0,-1 1,1-1,0 0,-1 0,1 0,0 0,-1 0,1 0,-1 0,1 1,0-1,-1 0,1 0,0 0,-1-1,1 1,-1 0,1 0,0 0,-1 0,1 0,0 0,-1 0,1-1,0 1,-1 0,1 0,0-1,-1 1,1 0,0 0,0-1,-1 1,1 0,0-1,0 1,0 0,-1-1,1 1,0 0,0-1,0 1,0 0,0-1,0 1,0 0,0-1,0 1,0-1,0 1,0 0,0-1,0 1,0 0,0-1,-18 32,16-27,-62 144,6 3,7 3,7 2,2 21,38-157,-36 212,39-231,0 1,1-1,0 1,-1 0,1-1,0 1,-1 0,1-1,0 1,0 0,1-1,-1 1,0 0,0-1,1 1,-1-1,1 1,-1-1,1 1,0-1,0 1,0-1,0 1,0-1,0 0,0 1,0-1,0 0,0 0,1 0,-1 0,0 0,1 0,-1 0,1-1,-1 1,1-1,0 1,-1-1,1 1,-1-1,1 0,0 1,-1-1,1 0,0 0,-1-1,1 1,0 0,-1 0,1-1,-1 1,1-1,0 1,-1-1,1 0,0 0,20-16,0-1,-2 0,0-2,-1 0,-1-2,0 0,-2 0,-1-2,-1 0,8-19,53-106,-7-4,-7-2,-6-3,13-79,30-159,-12-30,-48 245,-39 171,-8 32,-91 366,84-283,16-104,0 0,1-1,-1 1,1 0,-1 0,1 0,-1-1,1 1,-1 0,1 0,0-1,-1 1,1-1,0 1,0-1,-1 1,1-1,0 1,0-1,0 1,0-1,0 0,-1 0,1 0,0 1,0-1,0 0,0 0,0 0,0 0,0 0,0 0,0-1,0 1,-1 0,1 0,0-1,0 1,0-1,0 1,0 0,-1-1,1 0,0 1,0-1,-1 1,1-1,-1 0,1 0,40-32,0-12,-2-2,-2-2,-2-1,-1-6,6-4,36-51,-5-4,-5-2,-5-4,30-85,-55 101,-4-1,-5-2,-4 0,1-49,-24 153,3-11,-1 0,-1 0,0 1,-1-1,-1 0,0 0,-1 0,0 1,-1-1,-1 1,0 0,-3-3,5 14,0 0,0 1,0-1,-1 1,0-1,1 1,-1 0,0 0,0 0,0 1,0-1,0 1,0-1,-1 1,1 0,0 1,-1-1,1 0,-1 1,1 0,-1 0,1 0,0 0,-1 0,1 1,-1-1,1 1,-4 1,-90 41,75-25,1 1,0 1,2 1,0 1,2 1,1 0,0 1,0 4,10-19,-16 25,1 0,1 1,2 1,2 1,1 1,2 0,2 1,1 0,3 0,0 2,6-36,1 0,-1 0,1 0,0-1,0 1,0 0,1 0,0 0,-1-1,2 1,-1 0,1-1,-1 1,1-1,1 1,-1-1,0 0,1 0,0 0,0-1,0 1,1 0,-1-1,1 0,0 0,0 0,0 0,0-1,0 0,0 0,1 0,-1 0,1 0,0-1,-1 0,1 0,0 0,0-1,2 1,-4-2,-1-1,1 1,-1 0,1-1,-1 1,0-1,1 0,-1 1,0-1,0 0,0-1,-1 1,1 0,0 0,-1-1,0 1,1-1,-1 1,0-1,0 0,-1 1,1-1,0 0,-1 0,0 1,1-1,-1-1,0-80,-1 70,-1-1,-1 0,0 0,0 1,-2 0,0 0,0 0,-1 0,-1 1,0 0,-1 0,-1 1,0 0,0 0,-2 0,9 10,-1 0,1 0,0 0,-1 0,1 1,-1-1,1 1,-1 0,0-1,0 1,0 1,0-1,0 0,1 1,-1-1,0 1,0 0,0 0,0 0,0 0,0 0,0 1,0 0,0-1,0 1,0 0,0 0,1 1,-1-1,0 1,1-1,-1 1,1 0,0 0,-1 0,1 0,0 0,-2 3,-63 102,-133 344,186-429,7-31,6-44,2 44,1-229,-2 237,1 0,-1 0,0 0,1 0,-1 0,0-1,0 1,0 0,0 0,0 0,0 0,-1 0,1-1,0 1,0 0,-1 0,1 0,-1 0,1 0,-1 0,0 0,1 0,-1 0,0 0,1 0,-1 1,0-1,0 0,0 0,0 1,0-1,0 1,0-1,0 1,0-1,0 1,0-1,0 1,0 0,0 0,-1-1,1 1,0 0,0 0,0 0,0 0,0 1,-1-1,1 0,0 0,0 1,-11 10,0 1,1 0,1 0,0 2,1-1,1 1,0 0,0 1,-2 7,-22 39,-21 31,59-127,8-117,-25 187,-15 73,10-47,2 1,4 1,0 23,16-32,-5-53,-1 0,0 0,0 0,1-1,-1 1,0 0,1 0,-1 0,1 0,-1-1,1 1,-1 0,1-1,-1 1,1 0,0-1,0 1,-1-1,1 1,0-1,0 1,0-1,-1 1,1-1,0 0,0 0,0 1,0-1,0 0,0 0,0 0,-1 0,1 0,0 0,0 0,0 0,0 0,0-1,0 1,0 0,0-1,-1 1,1 0,0-1,0 1,0-1,-1 1,1-1,0 0,-1 1,1-1,0 0,-1 1,1-1,-1 0,1 0,17-19,-1 0,-1-1,-1-1,-1 0,12-24,-10 17,56-93,-6-2,-6-4,-5-2,-6-3,23-101,-71 230,1-1,0-1,0 1,-1-1,1 0,-1 1,-1-1,1 0,-1 0,0 0,0 1,0-1,-1 0,0 0,0 1,-1-1,1 1,-1-1,-1 1,1-1,-1 1,-2-3,5 7,-1 0,0 1,1-1,-1 1,0-1,0 1,0-1,1 1,-1-1,0 1,0 0,0-1,0 1,0 0,1 0,-1 0,0 0,0 0,0 0,0 0,0 0,0 0,0 0,0 0,1 1,-1-1,0 0,0 1,0-1,0 0,1 1,-1-1,0 1,0-1,1 1,-1 0,0-1,1 1,-1 0,1-1,-1 1,1 0,-1 0,1 0,-1-1,1 1,0 0,-1 0,1 0,0 0,0 0,0 0,18-29,17-143,0-135,49-84,-41 219,72-276,-105 391,-3-1,-2 1,-3-1,-3-42,1 94,0-1,-1 1,1-1,-1 1,0 0,0-1,0 1,-1 0,0 0,0 0,0 0,-1 0,0 0,0 1,0-1,0 1,-1 0,1 0,-1 0,0 1,0-1,-1 1,1 0,-1 0,0 0,1 1,-1-1,0 1,0 0,-1 1,1-1,0 1,-1 0,1 1,-1-1,-1 1,1 0,0 0,0 0,0 1,0 0,0 0,0 1,0 0,0 0,0 0,1 1,-1-1,1 1,0 1,0-1,0 1,0 0,0 0,1 0,0 1,0-1,-3 5,-53 125,54-116,-8 36,-2 0,-3-1,-2-1,-2-1,-3-1,-26 39,39-71,0 0,-1-1,-1-1,0 0,-1-2,-1 1,-1-2,0 0,-1-1,18-12,-1 1,0-1,0 0,1 0,-1 0,0-1,1 1,-1 0,0-1,1 1,-1-1,0 1,1-1,-1 0,1 1,-1-1,1 0,-1 0,1 0,0 0,-1-1,1 1,0 0,0 0,0-1,0 1,0-1,0 1,0-1,1 1,-1-1,1 0,-1 1,1-1,-1 0,1 1,0-1,0 0,0 0,0 1,0-1,0 0,0 1,0-1,1 0,-1 1,1-1,-1 0,1 1,0-1,0 1,0-1,0 1,0-1,92-559,-89 548,-1 0,-1 0,-1 0,1 0,-2 0,0 0,-1-1,0 1,-1 0,0 0,-1 0,0 1,-1-1,-1 1,0 0,-1 0,-2-4,6 14,0 1,0-1,0 0,0 1,-1-1,1 1,0 0,-1-1,0 1,1 0,-1 1,1-1,-1 0,0 1,0 0,1-1,-1 1,0 0,0 1,1-1,-1 0,0 1,1-1,-1 1,0 0,1 0,-1 0,1 0,-1 0,1 1,0-1,-3 2,-71 61,36-13,2 2,3 1,2 2,2 1,-13 38,19-44,-44 117,68-167,0 0,0 1,0-1,0 1,0-1,0 1,1-1,-1 1,1-1,-1 1,1 0,-1-1,1 1,0 0,0-1,0 1,0 0,0-1,0 1,0 0,1-1,-1 1,0 0,1-1,0 1,-1-1,1 1,0-1,0 1,0-1,0 1,0-1,0 0,0 0,0 1,0-1,1 0,-1 0,0 0,1 0,-1 0,1-1,-1 1,1 0,0-1,-1 1,1-1,0 0,-1 1,1-1,0 0,-1 0,1 0,0 0,-1 0,1 0,0-1,0 1,12-6,-2-1,1 0,-1 0,0-2,0 1,-1-1,0-1,-1 0,0 0,-1-1,0-1,0 1,-1-1,-1-1,0 0,0-2,13-16,-1-1,-2 0,-1-2,-2 0,-1 0,-2-1,-1-1,-2 0,-2 0,-1-1,-1 1,-2-32,-3 64,1 0,0 0,-1 1,0-1,0 0,0 1,-1-1,1 0,-1 1,0 0,1-1,-2 1,1 0,0 0,-1 0,1 0,-1 1,0-1,0 1,0-1,0 1,0 0,-1 0,1 1,0-1,-1 1,0-1,1 1,-1 0,0 0,1 1,-1-1,0 1,0 0,0 0,1 0,-1 1,0-1,0 1,0 0,1 0,-1 0,1 0,-1 1,1-1,-1 1,1 0,0 0,-3 2,-21 18,0 1,2 1,1 1,1 1,0 1,-8 16,19-27,-24 31,2 3,2 0,2 2,2 2,1 4,9 25,18-81,0 0,0 0,0 0,0 0,1 0,-1 0,0 0,1-1,-1 1,1 0,0 0,0 0,0-1,0 1,0 0,0-1,0 1,0-1,0 1,1-1,-1 0,1 0,-1 1,1-1,-1 0,1 0,0-1,0 1,-1 0,1 0,0-1,0 1,0-1,0 0,0 1,-1-1,1 0,0 0,0 0,0 0,1-1,11-2,0-1,0-1,0 0,-1-1,0-1,0 0,-1-1,0 0,0 0,-1-1,0-1,0 0,-1-1,-5 7,28-25,-1-2,-1-1,-1-2,-2-1,-2 0,13-26,-24 11,-15 49,0 0,0 0,-1 0,1 0,0 1,0-1,-1 0,1 0,0 0,-1 0,1 1,-1-1,1 0,-1 0,0 1,1-1,-1 0,1 1,-1-1,0 1,0-1,1 1,-1-1,0 1,0 0,0-1,0 1,1 0,-1-1,0 1,0 0,0 0,0 0,0 0,0 0,0 0,0 0,0 0,1 0,-1 1,0-1,0 0,0 0,0 1,0-1,1 1,-1-1,0 1,0-1,1 1,-1-1,0 1,1 0,-1-1,0 1,-16 10,1 0,-1 1,2 0,0 2,0-1,2 2,-1 0,-9 16,-14 13,-246 300,279-338,2-4,-1 0,1 1,0-1,0 1,0 0,0 0,1 0,-1 0,1 0,-1 0,1 0,0 0,0 1,1-1,-1 0,1 1,-1-1,1 0,0 1,1-1,-1 2,2-5,0 1,0 0,1-1,-1 0,0 1,0-1,0 0,1 0,-1 0,0 0,0-1,1 1,-1-1,0 1,0-1,0 0,0 0,0 0,0 0,0 0,0 0,0 0,-1-1,1 1,0-1,-1 1,1-1,-1 1,44-35,-1-2,-2-2,28-36,-44 48,6-7,-2-2,-1-1,-2-2,7-16,-24 35,-29 53,-35 76,4 1,5 3,5 2,2 11,33-110,0 0,0 0,2 1,0-1,1 1,0 0,1 0,1-1,0 1,2 0,-1 0,2 0,0-1,1 1,1-1,2 6,-5-18,1 1,0-1,-1 0,1 0,0 0,0 0,1 0,-1-1,1 1,-1-1,1 0,0 0,-1 0,1-1,0 1,0-1,1 0,-1 0,0 0,0-1,0 0,1 1,-1-1,0-1,0 1,0-1,1 1,-1-1,0-1,0 1,0 0,0-1,0 0,-1 0,1 0,0 0,-1-1,0 1,1-1,-1 0,0 0,-1 0,1-1,0 1,0-1,9-17,-1-1,-1 0,0-1,-2 0,-1 0,0 0,-2-1,-1 0,0-8,-4 32,18-93,-4 0,-5-1,-3 0,-5-1,-4 1,-3 0,-12-42,-5 61,23 74,0 1,-1-1,1 0,0 0,0 1,0-1,-1 0,1 1,-1-1,1 0,0 1,-1-1,1 1,-1-1,1 1,-1-1,1 1,-1-1,0 1,1-1,-1 1,0 0,1-1,-1 1,0 0,1 0,-1-1,0 1,1 0,-1 0,0 0,0 0,1 0,-1 0,0 0,0 0,1 0,-1 0,0 1,0-1,1 0,-1 0,0 1,1-1,-1 0,0 1,1-1,-1 1,1-1,-1 1,1-1,-1 1,1-1,-1 1,1-1,-1 1,1 0,0-1,-1 1,1 0,0-1,0 1,-1 0,1 0,0 0,-18 51,1 37,5 1,3 0,4 1,5-1,6 43,-3-62,4 0,2-1,3 0,4-1,3 0,2-1,3-2,4 0,2-2,24 36,-43-82,0-1,1 0,1-1,0 0,1-1,1-1,10 8,-24-21,-1 0,1 0,0 0,0 0,0-1,0 1,0 0,0 0,0-1,0 1,0 0,0-1,0 1,0-1,1 0,-1 1,0-1,0 0,0 0,1 0,-1 0,0 0,0 0,1 0,-1 0,0 0,0 0,0-1,1 1,-1-1,0 1,0-1,0 1,0-1,0 1,0-1,0 0,0 0,0 1,0-1,0 0,-1 0,1 0,0 0,0 0,-1 0,1 0,-1 0,1-1,-1 1,1 0,-1 0,0-1,4-70,-76-499,62 474,-4-43,-6 0,-22-71,42 210,1-1,-1 1,0-1,0 0,0 1,0-1,-1 1,1-1,0 0,-1 1,1-1,-1 1,1-1,-1 1,0-1,0 1,0 0,0-1,0 1,0 0,0 0,0 0,0 0,0 0,0 0,-1 0,1 0,-1 0,1 0,0 1,-1-1,1 0,-1 1,0 0,1-1,-1 1,1 0,-1 0,0 0,1 0,-1 0,0 0,-24 69,-3 56,6 2,5 1,6 0,5 1,8 80,2-127,3-1,4 0,11 37,-20-108,1 0,0 0,1 0,0 0,1-1,0 1,0-1,1 0,0 0,1-1,0 1,0-1,1-1,0 1,0-1,0 0,1-1,7 5,-14-10,1 0,0-1,-1 1,1-1,0 1,0-1,-1 0,1 1,0-1,0 0,0 0,-1 0,1 0,0-1,0 1,-1 0,1-1,0 1,-1-1,1 0,0 0,-1 1,1-1,-1 0,1 0,-1 0,0-1,1 1,-1 0,0 0,0-1,0 1,0-1,0 1,0-1,0 1,0-1,0 0,20-71,-20 67,17-118,-5 0,-6-1,-8-106,0 143,-4 0,-4 0,-3 0,-4 1,16 87,-31-84,30 82,1 0,-1 0,0 1,0-1,0 1,0-1,-1 1,1-1,0 1,0 0,-1-1,1 1,-1 0,1 0,-1 0,0 0,1 0,-1 1,0-1,0 0,1 1,-1-1,0 1,0 0,0-1,0 1,0 0,0 0,1 0,-1 1,0-1,0 0,0 1,0-1,1 1,-1 0,0-1,0 1,1 0,-1 0,1 0,-1 0,1 0,-1 1,-11 11,1 0,1 1,0 0,1 1,0 0,1 1,1 0,0 0,2 1,-4 11,6-18,-31 85,5 1,4 2,2 11,12-49,4-1,1 1,4 1,2-1,3 12,27 19,-28-89,0 0,0 0,0 0,0 0,1 0,-1 0,1 0,-1-1,1 1,0 0,-1-1,1 0,0 1,0-1,0 0,0 0,0 0,1 0,-1 0,0-1,0 1,0-1,1 1,-1-1,0 0,1 0,-1 0,0 0,1 0,-1-1,0 1,0 0,1-1,-1 0,0 0,0 0,0 0,0 0,1 0,4-7,0 0,0 0,0 0,-1-1,0 0,-1 0,0-1,-1 0,0 0,0 0,-1 0,0 0,-1-1,1-9,12-71,-4-1,-3 0,-5-1,-5 1,-5-27,3 28,4 59,0 12,0 0,-2 0,0 0,-1 0,-1 0,0 1,-2-1,0 1,5 18,1-1,-1 1,1-1,-1 1,0-1,1 1,-1 0,0-1,0 1,0 0,0 0,0 0,0 0,-1 0,1 0,0 0,0 0,-1 0,1 0,-1 1,1-1,0 1,-1-1,1 1,-1-1,0 1,1 0,-1 0,1 0,-1 0,1 0,-1 0,0 0,1 0,-1 1,1-1,-1 0,1 1,-1 0,1-1,0 1,-1 0,1-1,0 1,-1 0,1 0,0 0,0 0,0 1,0-1,0 0,0 0,0 1,0-1,1 0,-1 1,0-1,1 2,-19 29,2 2,1 0,1 1,3 0,-4 19,9-32,-7 18,2 0,1 0,3 1,1 1,2-1,0 28,5-64,0 0,0-1,1 1,-1 0,1-1,0 1,0 0,1-1,-1 1,1-1,0 0,0 1,1-1,-1 0,1 0,0 0,0-1,0 1,0-1,1 0,-1 0,1 0,0 0,0 0,0-1,0 0,1 0,-1 0,0 0,1-1,0 1,-1-1,1 0,0-1,-1 1,1-1,1 0,15-6,-1 0,0-1,0-1,0-1,-1-1,-1 0,0-2,0 0,-1-1,0-1,-1 0,-1-1,-1-1,0 0,10-16,-11 18,36-42,-1-3,-4-1,32-58,-51 79,-27 57,-49 118,7 1,5 2,7 2,6 1,6 1,7 1,4 78,8-216,1 0,-1 0,1 0,1 0,-1-1,1 1,0 0,0 0,1-1,-1 1,1 0,1-1,-1 0,1 0,0 1,0-1,0-1,1 1,-1 0,1-1,0 0,1 0,-1 0,1-1,0 1,0-1,0 0,0 0,0-1,1 0,1 1,14-4,-1 0,1-1,0-1,-1-1,1-1,-1-1,0-1,-1 0,0-2,0 0,0-1,-1-1,-1 0,0-2,-1 0,12-12,22-18,-2-2,-3-3,-1-1,-2-2,-3-2,32-57,-70 108,-1 1,0 0,0 0,0 0,0 0,0 1,0-1,0 0,0 0,0 0,0 0,0 0,1 0,-1 1,0-1,1 0,-1 0,1 0,-1 1,1-1,-1 0,1 1,0-1,-1 0,1 1,0-1,-1 1,1-1,0 1,0-1,-1 1,1-1,0 1,0 0,0 0,0-1,0 1,-1 0,1 0,0 0,0 0,0 0,0 0,0 0,0 0,0 0,-1 1,1-1,0 0,0 1,0-1,0 0,0 1,-35 140,-161 483,163-515,-9 28,-20 128,56-170,5-92,1-1,-1 1,0-1,1 0,0 1,-1-1,1 1,0-1,0 0,0 0,1 1,-1-1,0 0,1 0,-1 0,1 0,0-1,0 1,0 0,0-1,0 1,0-1,0 0,0 0,0 0,1 0,-1 0,0 0,1 0,-1-1,1 1,-1-1,1 0,-1 0,3 0,7-2,-1-1,1 0,0-1,-1-1,0 0,0 0,0-1,-1 0,0-1,0 0,0-1,-1 0,0 0,7-10,34-35,-3-2,-1-2,-4-2,-2-1,-2-3,-4-1,2-10,-20 42,-2 0,-1-1,-1 0,-2-1,-2-1,-1 0,-1 0,-1-17,-4 50,0 0,-1 0,1-1,-1 1,0 0,0 0,0-1,0 1,0 0,0-1,0 1,-1 0,1-1,-1 1,0 0,0 0,0 0,0 0,0 0,0 0,0 0,-1 0,1 0,-1 0,1 1,-1-1,0 1,1-1,-1 1,0-1,0 1,0 0,0 0,0 0,-2 0,-6 5,1 0,0 0,0 1,1 1,-1-1,1 2,1-1,-1 1,1 0,0 0,1 1,-1 0,1 0,1 1,0 0,-3 5,1-2,-58 94,4 3,-44 115,94-200,0 1,2 1,1-1,1 1,1 1,-2 25,8-51,-1 0,1 0,-1 0,1 0,0 0,0 1,0-1,-1 0,1 0,0 0,0 0,1 0,-1 0,0 0,0 0,1 1,-1-1,0 0,1 0,-1 0,1 0,-1 0,1 0,0-1,-1 1,1 0,0 0,-1 0,1 0,0-1,0 1,0 0,0-1,0 1,0-1,0 1,0-1,0 0,0 1,0-1,0 0,0 1,0-1,1 0,-1 0,0 0,0 0,0 0,0-1,0 1,0 0,0 0,0-1,1 1,53-35,-23 1,-2-1,0-2,-3-1,-1-1,-2-1,-2-1,-2-1,4-15,14-47,-6-1,-4-1,-5-1,-4-2,-5 0,-5 0,-5-1,-7-57,3 148,2-1,-2 0,0 0,-1 0,-1 1,-1-1,-1 0,-1 1,0 0,-1 0,-2 0,-2-5,5 18,-1 1,1 0,-1 0,0 1,-1 0,1 0,-1 0,1 1,-1 0,0 0,0 0,0 1,-1 0,1 1,-1 0,1 0,-1 0,1 1,-1 0,1 1,-1-1,1 1,0 1,-1 0,1 0,0 0,0 1,-5 2,-75 25,85-29,-1 0,1-1,-1 1,0-1,1 0,-1 0,0 0,1 0,-1 0,1-1,-1 1,0-1,1 0,-1 0,1 1,0-2,-1 1,1 0,0 0,-1-1,1 1,0-1,0 0,0 0,1 0,-1 0,0 0,1 0,-1 0,1 0,0-1,-1 1,1 0,0-1,1 1,-1-1,0 0,-15-101,42-157,-10 152,29-345,-20-2,-24-184,-1 554,-5 0,-3 1,-3 0,-5 0,-3 2,-24-64,37 132,0 1,-1 1,-1-1,0 1,0 0,-2 1,1 0,-2 1,0 0,0 0,-1 1,0 1,0 0,-1 0,0 1,-1 1,0 0,0 1,0 1,-1 0,-4 0,-167-31,152 32,0 0,-1-3,2-1,-1-1,1-2,1-1,-26-14,50 20,-1 0,1-1,1 1,-1-2,1 1,0-1,1 0,0 0,0-1,1 0,0 0,0 0,1 0,0-1,1 0,0 0,1 0,0 0,0 0,1 0,0-2,-1-30,2 1,2-1,2 1,5-25,7-11,3 1,3 0,3 2,12-16,11-38,-45 120,-1 5,-1 0,1-1,-1 1,1-1,-1 1,0-1,0 0,-1 0,1 1,-1-1,0 0,0 0,0 0,0 1,-1-1,1 0,-1 0,0 1,0-1,-1-2,-1 6,1-1,-1 1,1 0,-1 0,1 0,-1 0,1 0,-1 0,1 1,-1-1,1 1,0 0,-1-1,1 1,0 0,-1 1,1-1,0 0,0 1,0-1,0 1,0-1,1 1,-1 0,0 0,1 0,-1 0,1 0,-1 1,-2 1,-207 228,64-78,-6-7,-37 18,164-145,18-15,13-11,16-13,320-325,-31 28,-289 297,-14 14,-1 0,0-1,0 0,0 0,0 0,-1-1,0 1,-1-1,1-1,-1 1,0-2,-4 8,-1 1,1-1,0 1,-1-1,1 1,-1-1,1 1,0-1,-1 1,1-1,-1 1,1 0,-1-1,1 1,-1 0,0 0,1-1,-1 1,1 0,-1 0,0 0,1 0,-1 0,1 0,-1 0,0 0,1 0,-1 0,0 0,1 0,-1 0,1 0,-1 1,0-1,1 0,-1 0,1 1,-1-1,1 0,-1 1,1-1,-1 0,1 1,-1-1,1 1,-1 0,1-1,-34 17,0 3,0 1,2 1,1 2,-6 7,-48 35,-276 219,391-300,194-187,-184 163,177-185,-207 213,-3 6,-1-1,-1 0,1 0,-1-1,0 0,0 1,0-2,-1 1,-1 0,1-1,-1 0,0-1,-4 8,0 0,-1 0,1 0,0 0,0 0,-1 0,1 0,-1 1,1-1,-1 0,1 1,-1-1,1 1,-1-1,0 1,1 0,-1 0,0 0,1 0,-1 0,1 0,-1 0,0 1,1-1,-1 0,1 1,-1-1,1 1,-1 0,1-1,-1 1,1 0,0 0,-1 0,1 0,0 0,0 0,-1 2,-249 158,-245 182,321-220,197-157,288-236,-263 232,325-243,-323 237,-70 41,-18 22,1 1,1 1,2 3,0 0,-17 18,16-15,-349 260,322-245,94-80,102-85,-66 58,2 2,3 3,3 4,50-28,-95 70,-29 14,-1 0,1 1,0-1,0 0,-1 1,1-1,-1 1,1 0,0-1,-1 1,1-1,-1 1,1 0,-1-1,0 1,1 0,-1 0,0-1,1 1,-1 0,0 0,0-1,0 1,0 0,0 0,0 0,0 0,0-1,0 1,0 0,0 0,0 0,-1-1,1 1,0 0,0 0,-1-1,1 1,-1 0,1-1,-1 1,1 0,-1-1,1 1,-1-1,1 1,-1-1,0 1,1-1,-1 1,0-1,1 0,-1 1,0-1,0 0,1 1,-1-1,0 0,0 0,0 0,0 2,-320 366,183-171,110-134,28-62,-1 1,1 0,-1-1,1 1,0 0,0-1,0 1,0 0,0 0,0-1,0 1,1 0,-1-1,1 1,-1 0,1-1,0 1,-1-1,1 1,0-1,0 1,0-1,0 1,0-1,0 0,1 0,-1 0,0 1,1-1,-1-1,1 1,-1 0,1 0,-1 0,1-1,-1 1,2-1,15 3,-1-2,1 0,1-1,-1-1,-1-1,1-1,0 0,0-1,-1-1,0 0,0-2,0 0,-1-1,9-5,0 2,497-236,-510 242,-2-2,1 1,-1 1,1 0,0 0,0 1,1 1,-1 0,1 0,0 1,0 1,0 0,0 0,0 1,0 1,0 0,0 0,5 3,-13 0,-1 0,0 0,0 0,0 1,0-1,-1 1,1 0,-1 0,0 0,-1 0,1 0,-1 0,0 0,-1 1,1-1,-1 0,0 1,0-1,-1 0,1 0,-1 1,0-1,-1 0,1 0,-1 0,0 0,0 0,-1-1,0 1,-2 3,0 7,-35 95,-4-1,-32 53,74-159,-26 69,27-71,1 1,0-1,0 1,-1-1,1 1,0-1,0 1,1 0,-1-1,0 1,0-1,1 1,-1-1,1 1,0-1,-1 0,1 1,0-1,0 0,0 1,-1-1,1 0,1 0,-1 0,0 0,0 0,0 0,1 0,-1 0,0 0,1 0,-1-1,0 1,1-1,-1 1,1-1,-1 0,1 1,0-1,-1 0,1 0,-1 0,1 0,-1 0,2-1,103-26,-79 16,-26 11,0-1,0 1,0-1,0 1,0-1,0 1,0-1,0 1,0 0,0 0,0 0,1-1,-1 1,0 0,0 0,0 1,0-1,0 0,1 0,-1 0,0 1,0-1,0 1,0-1,0 1,0-1,0 1,0 0,0-1,0 1,-1 0,1 0,0-1,0 1,0 0,-1 0,1 0,-1 0,1 0,-1 0,1 0,-1 0,1 0,-1 1,0-1,0 0,0 0,0 0,1 0,-2 1,-5 60,3-57,1 0,0 0,1 1,-1-1,1 1,0-1,1 1,-1 0,1-1,0 1,1 0,-1-1,1 1,0 0,0-1,1 0,0 1,0-1,0 0,0 0,1 0,0 0,0 0,1 0,-1-1,1 0,0 0,3 4,14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47:21.08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2033 1276,'-114'-14,"0"5,-53 5,33 1,-273-24,129 28,238 10,57-1,19-6,1-2,-1-2,0-1,1-2,-1-2,27-6,-34 6,423-89,-352 73,-155 24,-378 69,305-53,0-7,-54-3,132-15,50 5,0 1,0-1,-1 0,1 1,0-1,0 0,0 0,0 1,0-1,0 0,0 0,0 1,1-1,-1 0,0 1,0-1,1 0,-1 1,0-1,1 0,-1 1,0-1,1 0,-1 1,1-1,-1 1,1-1,-1 1,1-1,0 1,-1 0,1-1,0 1,-1 0,1-1,0 1,-1 0,1 0,0 0,-1-1,1 1,0 0,0 0,-1 0,1 0,0 0,0 1,0-2,254-72,-148 49,522-146,-605 161,-24 9,0 0,-1 0,1 0,0 0,0 0,0 0,-1 0,1 0,0 0,0 0,0-1,-1 1,1 0,0 0,0 0,0 0,0-1,0 1,-1 0,1 0,0 0,0 0,0-1,0 1,0 0,0 0,0-1,0 1,0 0,0 0,0 0,0-1,0 1,0 0,0 0,0 0,0-1,0 1,0 0,0 0,-29 1,-429 95,434-91,-197 46,-2-11,-2-9,-198 1,349-38,74 5,-1 1,1 0,0-1,-1 1,1 0,0-1,0 1,-1-1,1 1,0 0,0-1,-1 1,1-1,0 1,0-1,0 1,0-1,0 1,0-1,0 1,0 0,0-1,0 1,0-1,0 1,0-1,0 1,0-1,1 1,-1-1,0 1,0 0,1-1,-1 1,0-1,0 1,1 0,-1-1,0 1,1 0,-1-1,0 1,1 0,-1 0,1-1,-1 1,0 0,1 0,-1 0,1 0,-1 0,1-1,-1 1,1 0,-1 0,1 0,-1 0,1 0,-1 0,0 0,1 1,-1-1,1 0,-1 0,1 0,249-67,558-128,-264 86,-535 105,-40 8,-970 192,404-115,569-79,61-22,429-99,329-84,-543 149,-237 52,-38 6,-652 152,152-36,441-91,85-29,1 0,-1 1,0-1,0 0,0 0,1 0,-1 0,0 1,0-1,1 0,-1 1,0-1,1 0,-1 1,0-1,1 1,-1-1,1 1,-1-1,1 1,-1 0,1-1,-1 1,1 0,-1-1,1 1,0 0,-1-1,1 1,0 0,0 0,0 0,0-1,-1 1,1 0,0 0,0-1,1 1,-1 0,0 0,0 0,0-1,0 1,1 0,-1 0,0-1,1 1,-1 0,0-1,1 1,-1 0,1-1,-1 1,1-1,0 1,43 18,13-12,0-3,1-2,-1-2,51-8,-52 5,528-56,275-75,-612 92,117-1,-583 85,-432 88,265-48,372-79,5-2,-1 1,1 1,-1-1,1 1,0 1,0 0,0 0,1 0,-1 1,1 1,0-1,-6 7,13-11,1 0,0 0,0 0,0 0,0 0,0 0,0 0,0-1,0 1,0 0,1 0,-1 0,0 0,1 0,-1-1,0 1,1 0,-1 0,1-1,-1 1,1 0,-1 0,1-1,0 1,-1-1,1 1,0-1,0 1,-1-1,1 1,0-1,0 1,0-1,-1 0,1 0,0 1,0-1,0 0,0 0,0 0,0 0,0 0,-1 0,1 0,0 0,0 0,0-1,0 1,50 6,-1-2,1-2,0-2,34-5,-53 3,420-40,74-32,-300 40,172-28,536-62,-843 119,-140 18,-699 130,-282 74,880-179,150-38,0 0,1 0,-1 0,0 0,1 0,-1 1,0-1,1 0,-1 0,0 0,0 0,1 0,-1 0,0 1,0-1,1 0,-1 0,0 0,0 1,1-1,-1 0,0 0,0 1,0-1,1 0,-1 0,0 1,0-1,0 0,0 1,0-1,0 0,0 0,0 1,0-1,0 0,0 1,0-1,0 0,0 1,0-1,0 0,0 1,0-1,0 0,0 1,0-1,0 0,-1 0,1 1,0-1,0 0,0 0,-1 1,1-1,0 0,34 3,161-5,-1-9,-1-9,143-34,-44 7,826-130,-578 83,-495 84,-45 9,0 1,0 0,0-1,-1 1,1 0,0-1,0 1,0 0,0-1,0 1,0 0,0-1,0 1,0 0,-524 89,417-68,-336 66,-1674 387,1995-432,123-42,-1 0,1 0,0 0,-1 0,1 0,-1 0,1 0,0 0,-1 0,1 1,0-1,-1 0,1 1,-1-1,1 0,-1 1,1-1,-1 0,1 1,-1-1,1 1,-1-1,0 1,1-1,-1 1,0-1,1 1,-1 0,0-1,0 1,1-1,-1 1,0 0,0-1,0 1,0 0,0-1,0 1,0 0,0-1,0 1,0-1,0 1,-1 0,1-1,0 1,0 0,-1-1,1 1,0-1,0 1,-1-1,1 1,-1-1,1 1,-1-1,1 1,-1-1,1 0,-1 1,1-1,-1 0,1 1,-1-1,0 0,1 0,-1 1,1-1,-1 0,0 0,19 4,1 0,0-2,0 0,-1-1,1-1,0-1,0 0,0-1,2-2,10 0,514-74,57-38,-438 84,1972-346,-1132 237,-1004 141,0 0,0-1,0 1,0 0,0-1,0 1,0 0,0-1,0 1,0 0,0-1,0 1,0-1,-356 59,-1777 357,1220-241,815-148,89-19,26-4,84-2,0-3,0-6,40-9,-68 8,1024-149,-117 25,206 13,-789 86,-382 30,-54 4,-650 57,-1029 143,1590-183,-1229 152,488-99,720-74,148 4,1 0,-1 1,0-1,0 0,1 0,-1 0,0 0,0 0,1 0,-1 0,0 0,0 0,1 0,-1-1,0 1,0 0,1 0,-1-1,0 1,1 0,-1-1,0 1,1-1,-1 1,1-1,-1 1,0-1,1 1,-1-1,1 1,0-1,-1 0,1 1,0-1,-1 0,1 0,0 1,0-1,-1 0,1 1,0-1,0 0,0 0,0 0,0 1,0-1,0 0,0 0,0 1,1-1,-1 0,0 0,0 1,1-1,-1 0,1 0,36-26,39-6,2 3,1 4,11 0,-15 4,2333-564,-2288 560,379-73,-440 85,-39 6,-25 2,-36 2,-208 7,-219 33,395-29,-1399 153,1104-136,330-27,38 2,1 1,-1 0,0 0,0-1,1 1,-1 0,0 0,0-1,1 1,-1 0,0-1,0 1,0 0,0-1,0 1,1 0,-1-1,0 1,0 0,0-1,0 1,0 0,0-1,0 1,0 0,0-1,0 1,-1 0,1-1,0 1,0-1,0 1,0 0,0 0,-1-1,1 1,0 0,0-1,0 1,-1 0,1 0,0-1,0 1,-1 0,1 0,313-79,-231 62,1030-183,-457 109,-215 28,-385 51,-35 1,-27 3,-35 0,-97 3,0 7,1 6,-44 11,35-4,-1550 186,1545-170,152-32,0 1,1 0,-1 0,0-1,0 1,1 0,-1 0,0 0,1 0,-1-1,0 1,1 0,-1 0,0 0,1 0,-1 0,0 0,1 0,-1 0,0 0,1 0,-1 0,0 0,1 0,-1 0,1 0,-1 0,0 0,0 1,1-1,-1 0,0 0,1 0,-1 0,0 1,1-1,-1 0,0 0,0 1,0-1,1 0,-1 1,0-1,0 0,0 0,1 1,-1-1,0 0,0 1,0-1,0 0,0 1,0-1,0 0,0 1,0-1,0 1,0-1,0 0,0 1,0-1,0 0,0 1,-1-1,35 0,-1-1,1-2,-1-1,0-2,1-1,23-4,1051-184,-372 58,-627 109,-110 28,1-1,-1 1,1 0,0 0,-1 0,1 0,-1 0,1-1,-1 1,1 0,0-1,-1 1,1 0,-1 0,1-1,0 1,-1-1,1 1,0 0,0-1,-1 1,1-1,0 1,0-1,0 1,-1 0,1-1,0 1,0-1,0 1,0-1,0 1,0-1,0 1,0-1,0 1,0-1,0 1,0-1,1 1,-1-1,0 1,0-1,0 1,1 0,-1-1,0 1,1-1,-1 1,0 0,1-1,-1 1,0 0,1-1,-1 1,0 0,1 0,-1-1,1 1,-1 0,1 0,-20-4,1 2,-1 0,0 1,1 1,-1 1,0 0,-5 2,-16 1,-694 90,517-60,-767 129,-5-20,841-132,475-70,-288 50,744-161,-749 165,67-22,-120 14,-15 11,0 1,1 3,-1 0,-31 7,10-2,-134 16,-263 31,-401-7,827-46,-99-15,124 13,1 0,-1 1,0-1,1 0,-1 0,1 0,-1 1,1-1,0 0,-1 0,1 0,0 0,-1 0,1 0,0 0,0 1,0-1,0 0,0 0,0 0,0 0,0 0,0 0,0 0,1 0,-1 0,0 0,1 0,-1 1,0-1,1 0,-1 0,1 0,-1 1,1-1,0 0,-1 0,1 1,0-1,0 1,-1-1,1 1,0-1,0 1,0-1,0 1,-1 0,1-1,0 1,0 0,0 0,0 0,0-1,0 1,0 0,0 0,0 1,0-1,0 0,0 0,0 1,1-2,248-76,-168 56,172-43,3 10,42 7,-775 120,132-14,57-8,-2-11,-157-5,412-34,76-15,775-161,-59 51,-746 125,-40 6,-382 71,-589 68,860-132,-1-6,-1-7,136-8,27-3,-21 9,211-70,333-77,-445 110,-100 38,0-1,0 1,0-1,0 0,0 1,0-1,0 1,0-1,0 0,-1 1,1-1,0 1,0-1,-1 1,1-1,0 1,-1-1,1 1,0-1,-1 1,1-1,-1 1,1-1,-1 1,1 0,-1-1,1 1,-1 0,1 0,-1-1,1 1,-1 0,1 0,-1 0,0-1,1 1,-1 0,1 0,-1 0,0 0,1 0,-1 0,1 1,-1-1,0 0,1 0,-1 0,1 0,-1 1,1-1,-1 0,1 1,-1-1,1 0,-1 1,-77 0,0 4,0 3,0 3,-18 8,-37 5,-131 23,244-48,27-7,31-8,100-38,-173 46,22 8,5 0,-1-1,1 1,0 1,-1-1,1 2,0-1,-1 1,1 0,0 1,1 0,-1 0,-1 1,8-2,0 0,0 0,0 0,0 0,1 0,-1 0,1 0,0 1,-1-1,1 0,0 0,0 0,1 0,-1 1,0-1,1 0,-1 0,1 0,0 0,-1 0,1 0,0 0,0 0,1 0,-1 0,4 12,-1-1,-1 1,-1 0,0 0,-1 1,0-1,-1 0,-1 0,0 1,-1-1,-1 0,0 0,0 0,1 0,0 0,1 1,1-1,0 0,1 1,1-1,0 0,0 0,2 0,2 6,7 15,2-1,2-1,1 0,2-1,0-1,24 25,-15-25,1-3,1 0,2-2,0-1,2-2,0-2,2-1,0-1,1-2,1-2,36 9,65 14,1-6,2-6,1-6,0-7,73-5,349-20,-209-1,1071 12,-1341 2,-1 3,1 5,69 16,-153-24,42 13,-44-14,0 1,-1-1,1 1,-1-1,1 1,-1-1,1 1,-1-1,1 1,-1-1,1 1,-1 0,0-1,0 1,1 0,-1-1,0 1,0 0,1-1,-1 1,0 0,0 0,0-1,0 1,0 0,0-1,0 1,-1 0,1 0,0-1,0 1,0 0,-1-1,1 1,0 0,-1-1,1 1,-1-1,1 1,0 0,-1-1,1 1,-1-1,0 1,1-1,-1 0,1 1,-1-1,0 0,1 1,-1-1,0 0,1 0,-1 1,0-1,0 0,1 0,-1 0,-27 13,25-12,0-1,0 1,0 0,0 0,1 1,-1-1,0 1,0-1,1 1,-1 0,1 0,-1 0,1 0,0 0,0 1,0-1,0 0,0 1,1 0,-1-1,1 1,-1 1,3-2,0 0,1 0,-1 0,0-1,1 1,-1 0,1-1,-1 1,1-1,0 1,0-1,0 0,0 0,0 0,0 0,0 0,0 0,0-1,0 1,0-1,0 1,1-1,-1 0,0 0,0 0,0 0,1 0,-1-1,0 1,0 0,0-1,0 0,1 0,7 1,59 1,113-10,-12-26,16-13,-85 27,-19-7,277-61,484-74,-783 149,-13 6,0-1,-1-3,0-2,-1-1,-1-3,0-2,-2-1,0-2,33-26,-73 48,0-1,0 1,0 0,0-1,0 1,-1-1,1 0,-1 0,1 0,-1 0,1 0,-1 0,0 0,0 0,0 0,0 0,-1-1,1 1,-1 0,1 0,-1-1,0 1,0-1,0 1,0 0,0-1,0 1,-1 0,1-1,-1 1,1 0,-1 0,0-1,0 1,0 0,0 0,-1 0,1 0,-1 0,1 0,-1 1,1-1,-1 0,0 1,0-1,0 1,0 0,0 0,0 0,0 0,0 0,0 0,-1 0,1 1,0-1,-1 1,-12-3,-1 1,1 1,-1 0,0 1,1 1,-1 0,1 1,-5 2,-29 2,-440 36,-95-11,494-43,89 12,1 0,-1 0,1 0,-1 0,1 0,-1 0,1 0,-1 0,1-1,-1 1,1 0,0 0,-1 0,1-1,-1 1,1 0,0 0,-1-1,1 1,0 0,-1-1,1 1,0 0,-1-1,1 1,0-1,0 1,0 0,-1-1,1 1,0-1,0 1,0-1,0 1,0-1,0 1,0-1,0 1,0 0,0-1,0 1,0-1,0 1,0-1,0 1,0-1,1 1,-1-1,0 1,0 0,0-1,1 1,-1 0,0-1,1 1,-1-1,0 1,1 0,-1 0,0-1,1 1,-1 0,1 0,-1-1,1 1,-1 0,1 0,34-17,-30 15,140-49,1 6,129-21,-206 51,532-98,-174 39,-407 69,-52-1,-420 44,-158-15,164 3,635-38,789-118,-541 64,-397 49,-236 22,148-1,-897 117,250-26,313-63,368-33,36 0,158-12,-1-8,40-15,-28 4,1028-130,-979 145,143 11,-368 6,-10-1,-1 1,0-1,1 1,-1 0,0 0,1 1,-1-1,0 1,1 0,-1 0,0 1,0-1,0 1,0 0,0 0,0 0,0 0,0 1,-4 0,-1-1,0 0,0 0,0 1,0-1,0 0,0 0,0 0,-1 0,1 0,-1 0,1-1,-1 1,0 0,1-1,-1 1,0-1,0 0,0 0,-1 1,1-1,0-1,0 1,0 0,-1 0,1-1,0 0,-3 1,4-1,-300 88,-507 123,535-144,272-66,0-2,0 1,0 0,1 0,-1 0,0-1,0 1,0 0,0 0,0 0,1 0,-1 0,0 1,0-1,0 0,0 0,1 1,-1-1,0 0,0 1,0-1,1 1,-1-1,0 1,1-1,-1 1,0-1,1 1,-1 0,1-1,-1 1,1 0,-1 0,1-1,-1 1,1 0,0 0,0-1,-1 1,1 0,0 0,0 0,0 0,0 0,0-1,0 1,0 0,0 0,0 0,0 0,1 0,-1-1,0 1,0 0,1 0,-1 0,1 0,9 3,0 0,0-1,1 0,0-1,-1 0,1-1,0 0,0-1,0 0,1 0,1 0,157-4,166-26,-209 16,1632-210,-1708 216,203-41,-224 36,-30 13,0-1,1 1,-1-1,0 1,0-1,1 1,-1 0,0-1,0 1,0-1,0 1,1-1,-1 1,0-1,0 1,0-1,0 1,0-1,0 1,0-1,-1 1,1-1,0 1,0-1,0 1,0 0,-1-1,1 1,0-1,0 1,-1-1,1 1,0 0,-1-1,1 1,0 0,-1-1,1 1,0 0,-1 0,1-1,-1 1,1 0,-1 0,1 0,-1-1,1 1,-1 0,1 0,-1 0,1 0,-1 0,1 0,0 0,-1 0,1 0,-1 0,1 0,-1 1,1-1,-1 0,1 0,-1 0,1 1,-1-1,1 0,-1 0,-196 6,-180 42,-340 90,-765 228,1363-325,119-40,1-1,-1 0,1 0,-1 0,1 0,-1 0,0 1,1-1,-1 0,1 0,-1 1,1-1,-1 0,0 1,1-1,-1 0,0 1,0-1,1 0,-1 1,0-1,0 1,1-1,-1 1,0-1,0 1,0-1,0 0,0 1,1-1,-1 1,0-1,0 1,0-1,-1 1,1-1,0 1,0-1,0 1,0-1,0 1,0-1,-1 1,1-1,0 0,0 1,-1-1,1 1,190-20,-132 8,1059-200,706-77,-1295 220,-609 86,-854 170,361-65,-578 143,1037-226,116-28,105-7,229-33,205-49,-184 23,1023-154,-415 21,-705 126,-193 26,-66 34,0 0,0 0,0 0,0 0,-1 0,1 0,0 0,-1 0,1 0,0 1,-1-1,1 0,-1 0,1 0,-1 1,1-1,-1 0,0 0,1 1,-1-1,0 1,0-1,1 1,-1-1,0 1,0-1,0 1,0 0,0-1,0 1,1 0,-1 0,0 0,0-1,0 1,0 0,0 0,0 1,0-1,0 0,0 0,-214-8,-279 29,-447 79,605-58,230-26,106-15,1-1,-1 0,0 1,1-1,-1 0,0 1,1-1,-1 1,0-1,1 1,-1-1,0 1,0-1,0 1,0-1,1 1,-1-1,0 1,0-1,0 1,0-1,0 1,0-1,0 1,0 0,-1-1,1 1,0-1,0 1,0-1,0 1,-1-1,1 0,0 1,-1-1,1 1,0-1,-1 1,387 3,754-44,-738 21,-1-17,2-18,-189 4,-214 50,1 0,-1 0,1 0,0 0,-1 0,1 0,-1 0,1-1,-1 1,1 0,-1 0,1 0,-1-1,1 1,-1 0,1 0,-1-1,1 1,-1 0,1-1,-1 1,1-1,-1 1,0-1,1 1,-1-1,0 1,0-1,1 1,-1-1,0 1,0-1,0 1,0-1,1 1,-1-1,0 1,0-1,0 0,0 1,0-1,0 1,-1-1,1 1,0-1,0 1,0-1,0 0,-1 1,1-1,0 1,-1-1,1 1,0 0,-1-1,1 1,0-1,-1 1,-35-15,-12 7,0 2,-1 2,0 3,0 1,-41 7,31-3,-767 67,754-55,73-16,-1-1,0 1,1 0,-1 0,0 0,1 0,-1 0,0-1,1 1,-1 0,0 0,1 0,-1 0,0 0,1 0,-1 0,1 0,-1 0,0 0,1 0,-1 0,0 1,1-1,-1 0,0 0,1 0,-1 0,0 1,1-1,-1 0,0 0,0 0,1 1,-1-1,0 0,0 1,1-1,-1 0,0 1,0-1,0 0,0 0,0 1,1-1,-1 1,0-1,0 0,0 1,0-1,0 0,0 1,0-1,0 0,0 1,0-1,0 1,0-1,-1 0,1 1,0-1,0 0,0 1,0-1,-1 0,1 0,0 1,261 5,480-40,-433 14,-77 6,-2-11,87-25,-237 31,-121 9,-295 54,-541 100,751-121,109-7,51-5,32-3,-1-4,1-2,57-7,-68 3,797-39,-300 9,280-61,-675 66,-157 27,1 0,0 0,0-1,0 1,-1 0,1 0,0-1,0 1,0 0,0-1,0 1,0 0,-1 0,1-1,0 1,0 0,0-1,0 1,0 0,0 0,0-1,0 1,0 0,0-1,0 1,1 0,-1 0,0-1,0 1,0 0,0-1,0 1,0 0,1 0,-1-1,0 1,0 0,0 0,1 0,-1-1,0 1,0 0,1 0,-1 0,0 0,1 0,-1-1,0 1,0 0,1 0,-33-2,-592 64,456-41,-616 75,692-75,92-20,0-1,-1 0,1 1,0-1,-1 1,1-1,0 1,0-1,0 0,-1 1,1-1,0 1,0-1,0 1,0-1,0 1,0-1,0 1,0-1,0 1,0-1,0 1,0-1,0 1,0-1,0 1,1-1,-1 1,0-1,0 1,1-1,-1 0,0 1,0-1,1 1,-1-1,0 0,1 1,-1-1,1 0,-1 0,0 1,1-1,-1 0,1 0,-1 1,1-1,-1 0,1 0,-1 0,1 0,-1 0,1 0,-1 0,1 0,-1 0,1 0,-1 0,1 0,-1 0,1 0,-1 0,1-1,-1 1,1 0,-1 0,170 21,-140-20,467-9,-272-1,117 4,20 0,272-43,-604 45,-1 0,0-1,0-1,0-2,0 0,-1-2,17-8,-46 17,0-1,1 1,-1 0,1 0,-1-1,1 1,-1 0,1-1,-1 1,1-1,0 1,-1-1,1 1,-1-1,1 1,0-1,0 1,-1-1,1 1,0-1,0 1,0-1,-1 0,1 1,0-1,0 1,0-1,0 0,0 1,0-1,0 1,0-1,1 0,-1 1,0-1,0 1,0-1,1 0,-1 1,0-1,0 1,1-1,-1 1,1-1,-1 1,0 0,1-1,-1 1,1-1,-1 1,1 0,-1-1,1 1,-1 0,1 0,0-1,-1 1,1 0,-1 0,1 0,0 0,-1 0,1 0,-1 0,1 0,0 0,-1 0,1 0,-1 0,1 0,-49-8,-139 6,1 9,-161 26,211-18,-447 51,418-32,128-18,36-15,1-1,0 1,-1-1,1 1,-1-1,1 1,0-1,0 1,-1-1,1 1,0 0,0-1,0 1,-1-1,1 1,0 0,0-1,0 1,0 0,0-1,0 1,0-1,1 1,-1 0,0-1,0 1,0-1,1 1,-1-1,0 1,0 0,1-1,-1 1,1-1,-1 0,0 1,1-1,-1 1,1-1,-1 1,1-1,-1 0,1 0,-1 1,1-1,0 0,-1 0,1 1,-1-1,1 0,0 0,-1 0,1 0,-1 0,1 0,0 0,-1 0,1 0,0 0,-1 0,1-1,-1 1,1 0,-1 0,1-1,0 1,-1 0,1-1,56 8,0-3,0-2,33-4,-3 0,-69 2,416-2,324-47,-639 33,-1-5,0-5,24-14,-130 36,1 2,-1-1,0 0,-1-1,1-1,-1 0,0-1,0 0,0 0,-1-1,0 0,0-1,-1 0,0-1,-1 0,1-1,-8 8,-1 1,1-1,-1 1,1-1,-1 1,0-1,0 0,0 1,0-1,0 1,0-1,0 0,-1 1,1-1,0 1,-1-1,0 1,1-1,-1 1,0-1,1 1,-1 0,0-1,0 1,0 0,0 0,-1 0,1 0,0 0,0 0,-1 0,1 0,0 0,-1 0,1 1,-1-1,1 1,-1-1,1 1,-2-1,-71-17,71 17,-108-11,1 5,-104 7,113 1,-206 2,-69 19,291-6,85-14,1-1,-1 0,1 1,-1-1,1 0,0 0,-1 0,1 0,0 0,0 0,0 0,0 0,0 0,0 0,0 0,0-1,0 1,1 0,-1-1,0 1,0-1,0 1,1-1,-1 1,0-1,1 0,-1 0,0 0,1 0,-1 0,0 0,1 0,-1 0,0 0,1-1,0 1,-1 0,103 14,2-5,-1-4,56-7,-63 2,64-1,1-6,-1-7,23-11,-106-1,-78 25,0 1,-1-1,1 0,-1 0,1 0,-1 1,1-1,-1 0,1 0,-1 0,0 0,1 0,-1 0,0 0,0 0,0 0,0 0,0 0,0 0,0 0,0 0,0 0,-1 1,1-1,0 0,-1 0,1 0,0 0,-1 0,1 0,-1 0,1 1,-1-1,0 0,1 0,-1 1,0-1,0 1,1-1,-1 0,0 1,0-1,0 1,0 0,1-1,-1 1,0 0,0-1,0 1,0 0,0 0,0 0,0 0,0 0,0 0,0 0,0 0,0 0,0 1,0-1,0 0,0 0,0 1,1-1,-1 1,0-1,-285-10,6 20,1 11,-71 24,236-17,115-29,0 1,0 0,0 0,0 0,0 0,0 0,0 0,-1 1,1-1,0 0,0 0,0 1,0-1,0 0,0 1,-1-1,1 1,0-1,0 1,-1-1,1 1,0 0,-1-1,1 1,-1 0,1 0,-1-1,1 1,-1 0,1 0,-1 0,0-1,1 1,-1 0,0 0,0 0,0 0,0 0,0 0,0 0,0 0,0 0,0-1,0 1,0 0,0 0,-1 0,1 0,0 0,-1 0,1-1,-1 1,1 0,-1 0,1-1,-1 1,1 0,-1 0,0-1,1 1,-1-1,0 1,0-1,1 1,-2-1,42 10,-1-3,1-1,1-2,-1-2,22-2,-21 1,547 11,-186 5,-366-10,-36-7,0 0,-1 0,1 0,-1 0,1 0,-1 0,1 0,-1 1,1-1,-1 0,1 0,0 0,-1 1,1-1,-1 0,1 0,0 1,-1-1,1 0,0 1,-1-1,1 1,0-1,0 0,0 1,-1-1,1 1,0-1,0 1,0-1,0 0,-1 1,1-1,0 1,0-1,0 1,0-1,0 1,0-1,1 1,-1-1,0 1,0-1,0 0,0 1,0-1,1 1,-1-1,0 1,0-1,1 0,-1 1,0-1,1 0,-1 1,0-1,1 0,-1 1,1-1,-1 0,0 0,1 0,-1 1,1-1,-1 0,1 0,-1 0,0 0,1 0,0 0,-173 58,-413 81,136-35,-68 42,477-133,23-9,0 1,1 0,0 2,0 0,1 0,0 2,-14 9,28-17,0 0,-1-1,1 1,0 0,0 0,0 0,0 0,0 0,0 0,0 0,0 1,0-1,0 0,1 0,-1 1,1-1,-1 0,1 1,-1-1,1 1,0-1,-1 1,1-1,0 1,0-1,0 1,0-1,1 0,-1 1,0-1,0 1,1-1,-1 1,1-1,0 0,-1 1,1-1,0 0,0 0,-1 0,1 1,0-1,0 0,0 0,1 0,-1 0,0-1,0 1,0 0,1 0,-1-1,0 1,1-1,-1 1,1-1,82 30,-2-15,0-4,1-3,0-4,57-6,-70 2,-21 0,88 1,0-6,115-20,-222 14,-30 11,-1 0,1 1,0-1,-1 0,1 0,0 0,-1 0,1 0,-1 0,1 0,0 0,-1 0,1 0,0 0,-1 0,1 0,-1 0,1 0,0 0,-1-1,1 1,0 0,-1 0,1 0,0-1,-1 1,1 0,0 0,-1-1,1 1,0 0,0 0,0-1,-1 1,1 0,0-1,0 1,0 0,0-1,-1 1,1-1,0 1,0 0,0-1,0 1,0 0,0-1,0 1,0-1,0 1,0 0,0-1,0 1,1 0,-1-1,0 1,0-1,0 1,0 0,1-1,-1 1,0 0,0 0,1-1,-41-4,1 2,-1 2,1 1,-37 6,43-4,-1358 151,758-113,622-38,33-2,-20 0,584-35,873-57,-150 19,-1309 73,-30 0,20 0,-662 34,-1321 111,-268-66,1982-81,265 2,18-1,2 0,1393-100,1067 33,-2458 67,-19-3,-24-2,-420-11,-944 47,1217-23,-3443 164,3249-151,2890-221,-135 115,-2205 83,-137-3,-39 0,-127-2,-443 15,-14 26,344-18,-221 13,-1376 96,1057-55,-1084 84,1402-135,403-24,62 6,-1 0,0-1,0 1,0 0,1 0,-1-1,0 1,0 0,0-1,0 1,0 0,0-1,0 1,0 0,0-1,0 1,0 0,0-1,0 1,0 0,0-1,0 1,0 0,0-1,0 1,0 0,-1-1,1 1,0 0,0-1,0 1,-1 0,1 0,0-1,0 1,-1 0,1 0,0-1,0 1,-1 0,1 0,0 0,-1 0,1-1,0 1,-1 0,1 0,0 0,-1 0,1 0,0 0,-1 0,1 0,0 0,-1 0,1 0,0 0,-1 0,1 0,0 1,-1-1,1 0,0 0,30-10,538-90,1114-133,-708 127,126 39,-1003 64,186-3,90 17,-281 0,-60 2,-62 0,-334 28,283-35,-3846 332,2683-276,1060-68,184 6,0-1,1 1,-1-1,0 1,1-1,-1 1,0-1,1 1,-1-1,0 1,0-1,0 1,1-1,-1 0,0 1,0-1,0 1,0-1,0 0,0 1,0-1,-1 1,1-1,0 1,0-1,0 0,0 1,-1-1,1 1,0-1,-1 1,1-1,0 1,-1-1,1 1,-1-1,316-57,885-101,1357-87,-1778 216,-758 31,-51-1,-1114 60,-1090 138,1746-157,-78-21,565-20,-24-1,42-5,435-78,1290-214,-1733 297,1938-239,-2090 257,31-3,-2188 297,615-82,1661-227,46-1,853-37,-583 19,2778-78,-2725 101,210 37,-394-14,-162-29,0 1,0-1,0 1,0-1,1 1,-1 0,0 0,0-1,0 1,1 0,-1 0,0 0,1 0,-1 0,1 0,-1 0,1 0,-1 0,1 0,0 0,-1 0,1 0,0 0,0 0,0 0,0 1,0-1,0 0,0 0,0 0,0 0,1 0,-1 0,0 0,1 0,-1 0,1 0,-1 0,1 0,0 0,-1 0,1 0,0 0,0-1,-1 1,1 0,0 0,0-1,0 1,0-1,0 1,0 0,0-1,0 0,0 1,-42 11,0-1,-2-3,1-1,-35 1,30-4,-1154 131,408-50,690-69,129-6,126-7,0-7,150-23,-111 8,1902-169,-392 58,-1684 129,-35 1,-642 15,-84 36,-49 31,570-46,180-19,49-4,129 1,481-15,133-36,-470 20,947-60,-1113 63,-95 2,-48 5,-86 2,0 5,-57 11,73-5,-971 87,1040-88,70-4,757-26,148-8,-262 3,-668 30,-33 4,-364 29,-971 118,1244-128,109-22,1-1,-1 1,1-1,0 1,-1-1,1 1,0-1,-1 1,1-1,0 1,0-1,-1 1,1 0,0-1,0 1,0-1,0 1,0 0,0-1,0 1,0 0,0-1,0 1,0-1,0 1,0 0,1-1,-1 1,0-1,0 1,1 0,-1-1,0 1,1-1,-1 1,0-1,1 0,-1 1,1-1,-1 1,1-1,-1 0,1 1,-1-1,1 0,0 1,-1-1,1 0,-1 0,1 0,0 0,-1 1,1-1,-1 0,1 0,0 0,-1 0,1 0,0-1,-1 1,1 0,-1 0,1 0,0 0,0-1,179 20,-141-18,793 0,-43-30,-747 27,-30-3,-30-1,-42 0,0 2,-1 3,-49 5,44-1,-1406 125,1370-116,-27 8,129-20,0 1,1-1,-1 0,0 1,0-1,1 0,-1 1,0-1,0 1,0-1,0 1,0-1,1 0,-1 1,0-1,0 1,0-1,0 1,0-1,0 1,0-1,0 1,-1-1,1 0,0 1,0-1,0 1,0-1,-1 1,1-1,0 0,0 1,-1-1,1 0,0 1,-1-1,1 0,0 1,-1-1,1 0,0 0,-1 1,1-1,-1 0,1 0,-1 0,1 0,0 1,-1-1,1 0,-1 0,1 0,-1 0,1 0,-1 0,1 0,-1 0,1 0,0-1,-1 1,1 0,-1 0,1 0,-1 0,1-1,0 1,-1 0,1 0,-1-1,1 1,34 8,195 13,1-10,34-11,-146 0,893-1,-825-10,-186 10,1 1,-1-1,0 1,0 0,1-1,-1 1,0-1,0 1,0-1,1 1,-1-1,0 1,0-1,0 1,0-1,0 1,0-1,0 1,0-1,0 1,0-1,-1 1,1-1,0 1,0-1,0 1,-1-1,1 1,0-1,0 1,-1 0,1-1,0 1,-1-1,1 1,0 0,-1-1,1 1,-1 0,1 0,-1-1,1 1,-1 0,1 0,-1 0,1 0,-1-1,1 1,-1 0,1 0,-1 0,1 0,-1 0,1 0,-1 0,1 0,-1 1,1-1,-1 0,1 0,-1 0,1 0,0 1,-1-1,1 0,-1 1,1-1,-1 0,1 0,0 1,-62-12,1 3,-1 2,0 4,-9 2,7-1,-1331 30,646-2,749-27,0 1,0-1,0 0,0 1,0-1,0 1,0-1,0 0,0 1,0-1,0 0,-1 0,1 1,0-1,77 11,1-4,0-3,21-4,-20 0,1428 0,-1475 0,-32-1,0 1,-1 0,1 0,0 0,0 0,-1 0,1-1,0 1,0 0,-1 0,1 0,0-1,0 1,0 0,-1 0,1-1,0 1,0 0,0-1,0 1,0 0,0 0,0-1,0 1,0 0,0-1,0 1,0 0,0-1,0 1,0 0,0-1,0 1,0 0,0 0,0-1,0 1,0 0,0-1,1 1,-41-7,1 2,-1 1,0 2,-27 3,0-1,-734 22,-209 14,959-35,51-1,1 0,-1 1,0-1,0 1,0-1,0 0,0 1,0-1,0 1,0-1,0 0,0 1,0-1,-1 0,1 1,0-1,0 1,0-1,0 0,-1 1,1-1,0 0,0 1,0-1,-1 0,1 0,0 1,62 7,1-3,0-3,1-2,38-6,-34 2,1150-94,-1191 92,-79 6,43 0,-697 28,2 31,344-27,-87 0,412-25,33-2,82 2,258-9,127-26,-269 14,521-28,-705 42,-28 0,-563 31,-93 36,453-44,-204 2,418-26,26 0,-1 0,542-79,434-40,124-9,-1070 124,-84 15,-799 119,-1512 237,1911-311,331-37,111-13,231-20,973-162,-702 94,-230 38,428-55,-685 99,-30 3,-40 6,-648 122,-987 209,1348-274,300-50,247-42,1241-221,-776 117,-657 126,-50 11,19-4,-1486 270,1479-269,-159 32,-2-9,-60-2,218-23,37-3,-12 1,368-56,103-40,-109 20,-51 21,-570 96,-670 147,510-92,355-68,60-25,0-1,0 1,0-1,0 0,0 1,0-1,0 0,0 0,1 0,-1 0,0 0,0 0,1 0,-1 0,1-1,-1 1,1-1,-1 1,1-1,0 1,-1-1,1 0,-1 0,1 1,0-1,-1-1,1 1,-1 0,1 0,0 0,0-1,38 1,1-2,-1-2,0-1,0-2,31-11,-22 7,381-112,-418 119,-6 3,1 0,0-1,-1 0,1-1,-1 1,1-1,-1-1,0 1,-1-1,1 0,0 0,-1-1,3-3,-8 7,0-1,-1 0,1 1,-1-1,1 0,-1 1,1-1,-1 1,0-1,0 1,0-1,0 1,0 0,0-1,-1 1,1 0,0 0,0 0,-1 0,1 0,-1 0,1 0,-1 1,1-1,-1 0,0 1,1-1,-1 1,0 0,1-1,-1 1,0 0,1 0,-1 0,0 0,0 1,1-1,-1 0,0 1,-120 23,54-5,62-18,0-1,0 0,0 0,0-1,0 1,0-1,0-1,1 1,-1-1,0 0,1-1,-1 1,1-1,0 0,0 0,0-1,-5-3,5 3,0 0,0 1,-1-1,1 1,-1 0,0 0,0 1,0 0,0 0,0 1,-1-1,1 1,0 0,-1 1,1 0,-2 0,-12 5,1 0,0 2,1 0,-1 1,2 1,-1 1,1 0,1 1,-1 1,-10 11,-43 27,40-31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05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4601 513,'-22'9,"1"1,1 2,-1 0,2 0,0 2,1 1,0 0,1 1,1 1,-4 5,17-18,0 0,0 0,1 0,-1 0,1 0,0 1,0-1,1 1,-1-1,1 1,0 0,0 0,0-1,1 1,0 0,0 0,0 0,0 0,1-1,0 1,0 0,0 0,1-1,-1 1,1-1,0 1,0-1,1 0,-1 0,1 0,0 0,0 0,1-1,-1 1,1-1,-1 0,1 0,0 0,0 0,1-1,-1 0,0 0,1 0,-1 0,1-1,0 1,-1-1,4 0,9-2,-1-2,1 1,-1-2,0 0,-1-1,1-1,-1 0,0-1,0-1,-1 0,0-1,-1 0,1-1,-2-1,0 0,0-1,-1 0,2-3,9-9,-1-1,-1-1,-1-1,-1 0,-2-1,-1-1,-1-1,-2 0,0-1,-2 0,-2 0,-1-1,-1 0,-2 0,0-13,-3 36,-1 0,0 0,0 0,-1 0,0 0,-1 1,0-1,0 0,-1 1,0-1,0 1,-1 0,0 0,0 0,-1 1,0 0,-1-1,0 2,0-1,0 1,0 0,-1 0,0 0,-1 1,1 1,-1-1,0 1,0 0,0 1,-1 0,1 0,-1 1,1 0,-1 0,0 1,0 0,0 1,0 0,0 0,0 1,-4 1,-4 5,1 1,0 1,0 0,1 1,0 0,1 2,0 0,1 0,0 1,1 1,1 0,0 0,1 1,0 1,1 0,1 0,0 1,2-1,0 2,1-1,0 1,1 0,1-7,0 0,1 1,0-1,1 1,0-1,0 1,2 0,-1 0,1-1,1 1,0-1,1 1,0-1,1 0,0 0,1 0,0-1,0 1,1-1,1-1,0 1,0-1,1 0,0-1,0 1,1-2,0 1,0-1,1-1,0 0,3 2,66 22,-44-20</inkml:trace>
  <inkml:trace contextRef="#ctx0" brushRef="#br0" timeOffset="971.656">5137 513,'-14'16,"0"1,1 0,1 1,0 0,1 1,2 0,0 1,-6 18,14-36,0 0,0 0,0 0,1 1,-1-1,1 0,-1 1,1-1,0 0,0 1,0-1,0 0,0 1,0-1,1 1,-1-1,1 0,0 0,-1 1,1-1,0 0,1 0,-1 0,0 0,0 0,1 0,-1 0,1-1,0 1,-1 0,1-1,0 1,0-1,0 0,0 0,0 0,1 0,-1 0,0 0,0 0,1-1,-1 1,0-1,1 1,-1-1,0 0,1 0,-1 0,0 0,1-1,-1 1,0-1,3 0,10-5,1 0,-1-1,0 0,-1-1,0-1,0-1,-1 0,0 0,-1-1,7-8,9-6,101-106,-130 132,1-1,0 1,0-1,0 1,0 0,0-1,-1 1,1 0,0-1,0 1,1-1,-1 1,0 0,0-1,0 1,0-1,0 1,1 0,-1-1,0 1,0-1,1 1,-1-1,0 1,1-1,-1 1,1-1,-1 1,1-1,-1 0,1 1,-1-1,1 0,-1 1,1-1,-1 0,1 0,-1 1,1-1,0 0,-1 0,1 0,0 0,-1 0,1 0,-1 0,1 0,0 0,-1 0,1 0,-1 0,1 0,0-1,0 1,-3 8,0 9,0 0,0 0,2 1,0-1,1 0,1 1,1 7,-2-21,0 0,0 0,1 1,-1-1,1-1,0 1,0 0,0 0,0-1,1 1,-1-1,1 0,0 1,0-1,0-1,1 1,-1 0,0-1,1 0,0 0,0 0,0 0,0 0,0-1,0 0,0 1,0-2,0 1,0 0,1-1,-1 0,4 0,1-2,0-1,0 0,0 0,0-1,0 0,-1-1,0 0,0 0,0-1,-1 0,0 0,0 0,0-1,-1 0,0-1,0 1,-1-1,0 0,0-1,-1 1,0-1,-1 0,0 0,0 0,-1 0,0 0,0-1,-1 1,-1-1,1-3,-2 21,1 1,0 0,0-1,1 1,0 0,0-1,1 1,1-1,-1 0,1 1,1-1,-1 0,1-1,1 1,-1-1,1 0,1 0,-1 0,1-1,0 0,1 0,-1 0,1-1,0 0,1 0,-1-1,1 0,0 0,0-1,0 0,1 0,1-5,-1 1,0-1,0-1,0 0,0 0,0-1,0 0,-1 0,0-1,0 0,0 0,0-1,-1 0,0-1,-1 0,1 0,-1 0,0 0,-1-1,0 0,0 0,2-6,80-197,-48 136,-38 75,0-1,0 1,0 0,0 0,1 0,-1 0,0 0,0 0,0 1,0-1,1 0,-1 0,0 1,0-1,0 1,0-1,0 1,0 0,0-1,0 1,0 0,0 0,0-1,-1 1,1 0,0 0,0 0,-1 0,1 0,-1 0,1 0,-1 0,1 0,-1 0,0 1,1-1,-1 0,0 0,0 0,0 0,0 1,0-1,0 0,0 0,0 0,-1 0,1 1,-1 0,2 1,159 531,-146-469,-2 1,-4 0,-2 0,-3 1,-4-1,-5 37,5-92,0-1,-1 0,0 0,-1 0,0 0,-1-1,0 1,0-1,-1 0,-1 0,1 0,-1-1,-1 0,1 0,-1 0,-1-1,1 0,-1 0,-1-1,1 0,-1-1,0 0,0 0,0-1,-1 0,0-1,0 0,0 0,-1-1,6-2,0 0,0 0,0 0,0-1,1 0,-1 0,0 0,0 0,1-1,-1 0,1 0,-1 0,1-1,0 0,0 1,0-1,0-1,0 1,1 0,0-1,-1 0,1 0,1 0,-1 0,0 0,1-1,0 1,0-2,-4-7,1-1,0 0,1 0,1 0,0-1,1 1,0-1,1 1,1-4,6-27,1 0,2 0,3 1,1 0,2 1,2 1,2 0,2 1,1 1,2 2,4-3,-9 9</inkml:trace>
  <inkml:trace contextRef="#ctx0" brushRef="#br0" timeOffset="1772.046">5419 541,'0'-5,"-5"-1,-1-5,-5 0,0-3,-4 0,-3 3,-4 4,-3 2,-1 3,-2 1,-1 1,0 5,5 7,6 1</inkml:trace>
  <inkml:trace contextRef="#ctx0" brushRef="#br0" timeOffset="-5786.381">396 5,'-26'189,"23"210,3-366,2 0,2 0,1 0,1-1,2 0,1 0,3 4,-11-33,-1-1,1 1,0-1,1 1,-1-1,0 0,1 1,-1-1,1 0,0 0,-1 0,1 0,0 0,0 0,1-1,-1 1,0-1,1 1,-1-1,0 0,1 0,-1 0,1 0,0 0,-1-1,1 1,0-1,-1 0,1 0,0 0,0 0,-1 0,1 0,0-1,-1 1,1-1,0 0,-1 0,1 0,-1 0,1 0,-1-1,0 1,0-1,1 1,-1-1,0 0,0 0,-1 0,2-2,24-26,-2-2,-2 0,-1-2,-1-1,-2 0,-2-2,-1 0,-2 0,1-8,-11 33,45-121,-49 133,1 0,-1 1,0-1,0 0,1 0,-1 1,0-1,1 0,-1 0,0 0,1 1,-1-1,0 0,1 0,-1 0,1 0,-1 0,0 0,1 0,-1 0,0 0,1 0,-1 0,1 0,-1 0,0 0,1 0,-1 0,0-1,1 1,-1 0,0 0,1 0,-1 0,0-1,1 1,-1 0,0 0,0-1,1 1,-1 0,0-1,0 1,0 0,1-1,-1 1,0 0,0-1,0 1,0 0,0-1,0 1,0 0,0-1,1 1,1 39,-1-28,36 217,-36-222,1 0,0 0,0 0,0 0,1 0,0 0,1-1,-1 1,1-1,0 0,0 0,0 0,1-1,0 0,0 1,0-2,0 1,1 0,-1-1,1 0,0-1,0 1,0-1,0 0,0-1,1 1,-1-1,0 0,1-1,-1 0,1 0,-1 0,0-1,1 1,-1-2,0 1,1-1,-1 0,0 0,0-1,0 1,-1-1,4-2,4-7,-1-1,0 0,0 0,-2-1,0 0,0-1,-1 0,-1-1,0 0,-2 0,0-1,0 1,-2-1,1-2,10-38,-2 0,-2 0,-3-1,-2 0,-2-52,-5 98</inkml:trace>
  <inkml:trace contextRef="#ctx0" brushRef="#br0" timeOffset="-2431.476">1384 597,'114'81,"-108"-78,0 0,0 0,0 0,0-1,0 0,1 0,-1-1,1 1,-1-1,1-1,-1 1,1-1,0-1,-1 1,1-1,-1 0,1 0,-1-1,0 0,1 0,-1-1,0 1,0-1,0-1,-1 1,1-1,-1 0,0 0,0 0,0-1,-1 0,1 0,2-5,-4 6,0 0,0 0,-1 1,1-2,-1 1,0 0,-1 0,1-1,-1 1,1-1,-1 1,-1-1,1 1,-1-1,1 0,-2 1,1-1,0 0,-1 1,0-1,0 0,0 1,0 0,-1-1,0 1,0 0,0-1,0 1,-1 1,0-1,1 0,-1 0,-1 1,1 0,0 0,-1 0,0 0,0 0,0 1,0-1,0 1,0 0,0 0,-1 1,1 0,-1-1,1 1,-1 1,0-1,1 1,-1-1,0 1,-1 1,-7 4,0 1,0 0,0 0,1 2,0 0,1 0,-1 1,2 0,-1 1,1 0,1 1,0 0,0 0,-3 7,5-6,0-1,1 1,1 0,0 1,0-1,1 1,1 0,0 0,1 0,0 1,2-10,-1 1,1-1,0 1,1-1,-1 1,1-1,-1 0,1 1,1-1,-1 0,1 1,-1-1,1 0,0 0,1 0,-1 0,1-1,0 1,-1-1,2 1,-1-1,0 0,1 0,-1-1,1 1,0-1,0 0,0 0,0 0,3 1,12 2,-1-1,1-1,-1-1,1-1,0 0,0-1,-1-1,2-1,21 0,63-12,-77 7</inkml:trace>
  <inkml:trace contextRef="#ctx0" brushRef="#br0" timeOffset="-1933.407">2117 569,'-15'11,"0"0,0 1,1 0,0 1,1 0,1 2,0-1,1 1,1 1,0 0,1 0,-4 10,12-24,1 1,-1-1,0 0,1 0,0 1,-1-1,1 0,0 1,0-1,0 0,0 1,1-1,-1 0,1 1,-1-1,1 0,0 0,0 0,0 1,0-1,0 0,1 0,-1 0,0-1,1 1,0 0,-1-1,1 1,0 0,0-1,0 0,0 0,0 1,0-1,0 0,0-1,0 1,0 0,1-1,-1 1,0-1,1 1,-1-1,0 0,1 0,-1 0,0-1,1 1,-1 0,0-1,3 0,4-1,0 0,1 0,-1 0,0-1,0-1,0 0,-1 0,0-1,1 1,-1-2,-1 1,1-1,-1-1,0 1,-1-1,4-4,87-126,-69 92,-2-2,-2-1,-3-1,-1-1,11-47,-25-27,-6 119,0 1,-1 0,0-1,0 1,-1 0,1 0,-1 0,1 0,-1 0,-1 0,1 1,0-1,-1 1,0-1,0 1,0 0,0 0,0 0,-1 0,0 1,1-1,-1 1,0 0,0 0,0 1,0-1,0 1,-4 1,0 1,0 0,1 0,-1 1,1 0,-1 1,1-1,0 1,0 1,0-1,0 1,1 1,0-1,0 1,0 0,0 0,1 1,-1 0,1 0,1 0,-1 0,1 1,0 0,1-1,0 2,0-1,-6 13,1 0,1 0,1 1,0 0,2 0,1 1,0-1,2 1,0-1,1 1,2 0,0-1,1 1,1-1,4 8,-4-17,1-1,0 0,1 0,0 0,0-1,1 0,1 0,0-1,0 0,1-1,0 1,1-1,-1-1,1 0,1-1,-1 1,1-2,0 0,1 0,8 2,4 4,-5-1</inkml:trace>
  <inkml:trace contextRef="#ctx0" brushRef="#br0" timeOffset="-1429.989">2596 796,'165'-287,"-165"288,0 0,0 0,0-1,1 1,-1 0,0-1,0 1,1 0,-1-1,0 1,1 0,-1-1,1 1,-1-1,1 1,-1-1,1 1,-1-1,1 1,0-1,-1 1,1-1,-1 0,1 1,0-1,-1 0,1 0,0 1,0-1,-1 0,1 0,0 0,0 0,-1 0,1 0,0 0,0 0,-1 0,1 0,0-1,-1 1,1 0,0 0,-1-1,1 1,0 0,-1-1,1 1,0-1,-1 1,1-1,-1 1,1-1,-1 1,1-1,-1 1,0-1,1 0,-1 1,0-1,1 0,-1 1,0-1,0 0,1 2,-1 9,0 0,1 0,1 0,0 0,0 0,0-1,2 1,-1-1,1 0,0 0,1 0,0 0,0-1,1 0,0 0,1 0,0-1,0 0,0 0,6 3,-10-9,0 0,0-1,0 1,-1-1,1 1,0-1,0 0,0 0,0-1,0 1,0 0,0-1,0 0,0 0,0 0,-1 0,1 0,0 0,-1-1,1 0,-1 1,1-1,-1 0,0 0,0 0,0 0,0-1,1-1,47-72,24-89,-58 147</inkml:trace>
  <inkml:trace contextRef="#ctx0" brushRef="#br0" timeOffset="-1082.284">3359 654,'15'-9,"0"-1,-1 0,-1-1,1 0,-2-1,0-1,0 0,-1 0,-1-2,0 1,-1-1,0 0,-1-1,0-3,-7 18,0-1,0 0,-1 1,1-1,-1 0,1 0,-1 1,0-1,1 0,-1 0,0 1,0-1,0 0,0 0,-1 0,1 1,0-1,-1 0,1 0,-1 1,0-1,0 0,1 1,-1-1,0 1,0-1,-1 1,1-1,0 1,0 0,-1 0,1 0,0-1,-1 1,1 1,-1-1,0 0,1 0,-1 0,0 1,1-1,-1 1,0-1,0 1,1 0,-1 0,0 0,0 0,0 0,1 0,-1 0,0 1,0-1,0 1,-9 2,0 1,-1 0,2 0,-1 2,0-1,1 1,0 1,0 0,1 0,0 1,0 0,1 1,0 0,1 0,-1 1,2-1,-1 2,2-1,-1 1,1-1,1 2,0-1,1 0,0 1,0-1,1 3,1-9,1 1,0-1,0 1,0 0,1-1,0 1,0-1,0 0,1 1,0-1,0 0,0 0,0 0,1 0,0 0,0-1,0 1,1-1,-1 0,1 0,0 0,0 0,1-1,-1 1,1-1,-1 0,1-1,0 1,0-1,0 0,1 0,-1-1,0 1,1-1,-1 0,1-1,-1 1,1-1,0 0,62-4,-36-3</inkml:trace>
  <inkml:trace contextRef="#ctx0" brushRef="#br0" timeOffset="-751.104">3951 429,'-164'120,"163"-120,-1 1,1-1,0 1,0-1,0 1,0-1,0 1,0 0,0 0,0-1,0 1,1 0,-1 0,0 0,0 0,1 0,-1 0,1 0,-1 0,1 0,-1 0,1 0,0 1,-1-1,1 0,0 0,0 0,0 0,0 1,0-1,0 0,0 0,0 0,0 1,1-1,-1 0,0 0,1 0,-1 0,1 0,0 0,-1 0,1 0,0 0,-1 0,1 0,0 0,0 0,0 0,0-1,0 1,0 0,0-1,0 1,0-1,0 1,0-1,0 1,0-1,0 0,1 0,-1 1,0-1,0 0,0 0,1 0,-1 0,1-1,53 2,-48-2,0 0,1 0,-1 1,0 0,0 0,0 0,0 1,1 1,-1-1,0 1,-1 0,1 0,0 1,-1 0,1 0,-1 1,0 0,0 0,2 2,-7-4,1 0,-1 0,1 0,-1 0,0 1,0-1,0 0,0 1,0-1,-1 1,1-1,-1 1,1-1,-1 1,0-1,0 1,0 0,0-1,-1 1,1-1,-1 1,0-1,1 1,-1-1,0 0,0 1,-1-1,1 0,0 0,-1 0,1 0,-1 0,0 0,0 0,1 0,-1-1,-1 1,1-1,0 1,-92 52,19-38,52-14</inkml:trace>
  <inkml:trace contextRef="#ctx0" brushRef="#br0" timeOffset="3371.283">0 1331,'570'-1,"-167"-25,492 25,-435-27,-54 16,109-23,-84 26,-138 7,35-22,212-7,54 31,-213-29,-330 28,-1 2,1 3,-1 1,4 4,57 3,-87-11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0,'-20'38,"-10"18,-6 4,4-4,7-10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0 285,'39'0,"26"-5,8-1,-4 0,-9 1,-15-3,-10-1,-6 2,-4 2,-5 1</inkml:trace>
  <inkml:trace contextRef="#ctx0" brushRef="#br0" timeOffset="248.617">0 540,'39'0,"31"0,14-5,-3-2,-5 1,-11-4,-7 0,-9 2,-7-3,-2 1,-2 1,-9 4</inkml:trace>
  <inkml:trace contextRef="#ctx0" brushRef="#br0" timeOffset="7798.874">1666 31,'-10'-3,"0"1,0 0,-1 0,1 1,0 1,-1 0,1 0,-1 1,1 0,0 1,-1 0,1 1,0 0,1 1,-1 0,0 0,1 1,0 0,0 0,1 1,-1 1,1-1,1 1,-1 1,1-1,0 1,1 0,0 1,0 0,1 0,0 0,-3 8,-7 15,1 1,1 0,2 1,1 0,0 7,10-27,0 1,1 0,1-1,0 1,1-1,0 0,2 0,-1 0,2 0,3 6,-4-6,1-1,0 0,1 0,1 0,0 0,1-1,0-1,1 0,0 0,1-1,6 5,-9-9,0 0,1-1,0 0,-1 0,1-1,1 0,-1-1,0 0,1-1,0 0,-1 0,1-1,0 0,0-1,0 0,0 0,0-1,0 0,-1-1,1 0,4-2,3 0,-1-1,0 0,0-1,-1-1,0-1,0 0,0 0,-1-2,-1 0,0 0,0-1,-1-1,0 0,-1-1,0 0,-1-1,-1 0,4-7,-4-3,-1-1,-1-1,-1 0,-2 0,0 0,-2 0,0 0,-2-1,-1 1,-2 0,0 0,-2 0,0 0,-10-24,12 42,0 1,0 0,-1-1,0 2,0-1,-1 0,0 1,0 0,0 0,-1 0,0 1,0 0,0 0,-1 0,0 1,0 0,0 0,0 1,0 0,-1 0,1 1,-1 0,0 0,0 1,0 0,-7 0,-3 0,1 2,0-1,-1 2,1 1,0 0,0 1,0 0,1 2,-1 0,1 1,1 0,-9 6,-2 1</inkml:trace>
  <inkml:trace contextRef="#ctx0" brushRef="#br0" timeOffset="8268.073">904 370,'38'-10,"1"3,1 1,-1 1,1 3,0 1,6 2,-17-1,394-27,-270 28,193-13,-106-7,-171 9,-51 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52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476 311,'0'-3,"0"1,-1 0,1-1,-1 1,1 0,-1-1,0 1,1 0,-1 0,0 0,-1 0,1 0,0 0,-1 0,1 0,-1 0,1 1,-1-1,0 1,0-1,1 1,-1 0,0-1,0 1,-1 0,1 0,0 0,0 1,0-1,-1 1,1-1,0 1,-1 0,1-1,0 1,-1 0,1 1,0-1,-1 0,0 1,-97 19,-43 39,143-58,1-1,-1 0,1 1,-1-1,1 0,-1 1,1-1,-1 1,1-1,-1 1,1-1,-1 1,1-1,-1 1,0 0,1-1,-1 1,0-1,0 1,0 0,1-1,-1 1,0 0,0-1,0 1,0 0,0-1,0 1,0 0,0-1,0 1,-1 0,1-1,0 1,0 0,-1-1,1 1,0-1,-1 1,1-1,0 1,-1 0,1-1,-1 1,1-1,-1 0,1 1,-1-1,1 1,-1-1,1 0,-1 1,0-1,1 0,-1 0,0 0,1 1,-1-1,89 24,-86-24,0 1,0-1,0 1,-1-1,1 1,0 0,-1-1,1 1,0 0,-1 0,1 0,-1 1,1-1,-1 0,0 1,1-1,-1 0,0 1,0-1,0 1,0 0,0-1,-1 1,1 0,0 0,-1-1,1 1,-1 0,0 0,0 0,1 0,-1-1,0 1,0 0,-1 0,1 0,0 0,-1 0,1-1,-1 1,0 0,1 0,-1-1,0 1,0 0,0-1,0 1,0-1,0 0,-1 1,0 0,-14 18,-1 0,-1-2,-1 0,0-1,-1-1,-5 2,-68 61,89-76,0 1,0 0,0 0,1 0,0 0,0 0,0 0,0 1,1 0,0-1,0 1,0 0,0 0,1 0,0 0,0 1,0-1,1 0,-1 0,1 1,1-1,-1 0,1 0,0 0,0 1,0-1,1 0,-1 0,1-1,1 1,-1 0,1-1,-1 1,1-1,1 0,1 3,4 0,1 0,0-1,0 0,0 0,1-1,0 0,0-1,0 0,0-1,1-1,-1 1,1-2,0 0,-1 0,1-1,0 0,0-1,8-2,-16 2,0 0,0 0,0 0,-1 0,1-1,0 1,-1-1,0 0,1 0,-1-1,0 1,0-1,0 1,0-1,-1 0,1 0,-1 0,0 0,1-1,-2 1,1-1,0 1,-1-1,9-17</inkml:trace>
  <inkml:trace contextRef="#ctx0" brushRef="#br0" timeOffset="345.513">222 0,'1'299,"12"-184,-8-83,-1 0,-1 1,-2 0,-1-1,-2 6,-24 226,-2-38,28-202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03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12,'-63'227,"22"-36,41-191,0 0,0 0,1 0,-1 0,0 0,0 0,0 0,0 0,1 0,-1 0,0 0,0 0,0 0,1 0,-1 0,0 0,0 0,0 0,1 0,-1 0,0 0,0 1,0-1,0 0,1 0,-1 0,0 0,0 1,11-24,28-62,4 2,3 2,6-2,15 11,-66 71,0 1,0-1,0 1,1-1,-1 1,0-1,1 1,-1 0,0 0,1 0,-1 0,0 0,1 0,-1 0,0 0,1 0,-1 1,0-1,1 0,-1 1,0-1,0 1,0-1,1 1,-1 0,0 0,0-1,0 1,0 0,0 0,0 0,0 0,-1 0,1 0,0 1,0-1,-1 0,1 0,-1 0,1 1,-1-1,0 0,1 0,-1 1,17 60,-11 57,-6-117,-1-1,1 0,0 1,0-1,0 1,1-1,-1 1,0-1,1 0,-1 1,0-1,1 0,0 1,-1-1,1 0,0 1,-1-1,1 0,0 0,0 0,0 0,0 0,0 0,0 0,0 0,1-1,-1 1,0 0,0 0,1-1,-1 1,0-1,1 0,-1 1,1-1,-1 0,0 0,1 0,-1 1,1-2,-1 1,1 0,-1 0,0 0,1-1,-1 1,1-1,-1 1,0-1,0 1,1-1,-1 0,0 0,1 0,90-82,-68 55,-8 10,-11 10,1 1,0 0,0 0,0 0,1 1,0 0,0 0,1 1,-1 0,1 0,0 1,1 0,-1 0,1 1,2-1,-9 6,1-1,0 1,0 0,-1-1,1 1,-1 0,0 0,1 1,-1-1,0 0,0 1,-1 0,1-1,0 1,-1 0,0 0,1 0,-1 0,0 0,-1 0,1 0,0 0,-1 0,0 0,0 0,0 0,0 0,0 1,-1-1,1 0,-1 0,0 3,1-1,0 138,0-142,0 0,0 0,0 0,1-1,-1 1,0 0,0 0,1 0,-1-1,1 1,-1 0,1 0,-1-1,1 1,-1 0,1-1,0 1,-1-1,1 1,0-1,0 1,-1-1,1 1,0-1,0 0,0 0,-1 1,1-1,0 0,0 0,0 0,0 0,0 0,-1 0,1 0,0 0,0 0,0 0,0 0,0 0,-1-1,1 1,0 0,0-1,0 1,-1-1,2 0,14-7</inkml:trace>
  <inkml:trace contextRef="#ctx0" brushRef="#br0" timeOffset="623.461">1120 12,'-27'22,"1"1,1 2,1 0,2 1,0 1,2 2,1 0,-4 10,21-37,0 0,0 0,1 0,-1 0,1 1,-1-1,1 0,0 1,0-1,0 1,0-1,1 1,-1-1,1 1,-1 0,1-1,0 1,0 0,0-1,1 1,-1 0,0-1,1 1,0-1,0 1,-1-1,1 1,1-1,-1 1,0-1,1 0,-1 0,1 1,0-1,-1-1,1 1,0 0,0 0,1-1,-1 1,0-1,0 1,1-1,-1 0,1 0,-1 0,1 0,-1-1,2 1,7-3,0-1,0 0,-1-1,1 0,-1 0,0-1,0-1,0 0,-1 0,0-1,0 0,0 0,-1-1,2-2,19-15,97-87,-67 60,-45 83,-14-29,1 53,-3 0,-2 0,-10 49,-10 109,16-168,6-26,0-1,-1 1,0-1,-2 1,0-1,-2-1,1 1,-2-1,-1 0,0 0,-1-1,0-1,-1 0,-1 0,-1-1,-4 4,15-16,-1 0,1 1,-1-1,1 0,-1 0,0-1,0 1,1-1,-1 1,0-1,-1 0,1 0,0 0,0 0,0-1,-1 1,1-1,0 0,0 0,-1 0,1-1,0 1,0-1,-1 1,1-1,0 0,0 0,0-1,0 1,0-1,0 1,1-1,-1 0,0 0,1 0,0 0,-1-1,1 1,0-1,0 1,0-1,0 0,1 0,-1 1,1-1,-1-2,1-3,0 1,0 0,0-1,1 1,1 0,-1-1,1 1,0 0,1 0,-1 0,2 0,-1 0,1 0,0 0,0 0,1 1,0 0,3-5,91-100,-91 104,166-135,-150 124,-5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20:18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1,'5'13,"0"0,-1 1,-1 0,0 0,-1 0,0 0,-2 0,1 4,0 5,-13 213,-2-68,-3 93,12-199,10-56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5:2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0 153,'138'-25,"429"11,-520 9,316-35,214 9,-484 31,357 13,-152 4,121-15,-206-3,129-28,548 29,-86 0,-555-29,77 30,-313-1</inkml:trace>
  <inkml:trace contextRef="#ctx0" brushRef="#br0" timeOffset="5787.645">85 181,'5'132,"-1"-128,0 1,0-1,1 0,-1-1,1 1,0-1,0 0,0 0,0-1,0 1,1-1,-1 0,1-1,-1 1,1-1,0 0,0 0,-1-1,1 0,0 0,0 0,-1-1,1 0,0 0,0 0,0-1,13 1,1057-3,-257 4,-594-28,509 28,-140 0,-372-28,291 28,-260-29,225 30,-308 26,84-55,-86 28,-164-1,-1-1,1 1,-1-1,1 1,-1-1,0 0,0 0,0-1,0 1,0-1,-1 1,1-1,-1 0,1 0,-1 0,0 0,0-1,0 1,-1 0,1-1,-1 1,0-1,0 0,0 1,-1-1,1 0,-1 1,0-1,0 0,0 0,0 1,-1-1,1 0,-1 0,0 1,0-1,-1 1,1-1,-1 1,1-1,-1 1,0 0,0 0,-1 0,1 0,-2-1,-8-10</inkml:trace>
  <inkml:trace contextRef="#ctx0" brushRef="#br0" timeOffset="9216.612">3077 96,'-1'-1,"0"0,0-1,0 1,0 0,0 0,-1 0,1 0,0 0,-1 0,1 0,0 0,-1 1,1-1,-1 0,1 1,-1-1,1 1,-1 0,0 0,1-1,-1 1,1 0,-1 0,0 0,1 1,-1-1,1 0,-1 0,1 1,-1-1,1 1,-1 0,1-1,-1 1,1 0,-1 0,1 0,0 0,0 0,0 0,-1 1,0-1,0 1,0-1,0 1,0 0,0 0,0 0,1 0,-1 0,1 0,-1 0,1 0,0 1,0-1,0 0,0 1,0-1,1 1,-1-1,1 1,-1 0,1-1,0 1,0-1,0 1,1-1,-1 1,1-1,-1 1,1-1,0 1,0-1,0 1,0-1,0 0,0 1,1-1,-1 0,1 0,0 0,-1 0,1-1,0 1,0 0,0-1,0 1,1-1,-1 0,0 0,1 1,-1-2,0 1,1 0,-1 0,1-1,-1 1,1-1,0 0,-1 0,1 0,-1 0,3-1,-7 2,0-1,0 0,0 0,0 0,0 0,0 0,0-1,0 1,0-1,0 1,0-1,0 0,0 0,0 0,0 0,0 0,0 0,1 0,-1 0,0-1,1 1,-1-1,1 1,0-1,-1 0,1 1,0-1,0 0,0 0,0 0,1 0,-1 0,0 0,1 0,-1 0,1 0,0 0,0 0,0 0,0-1,0 1,0 0,1 0,-1 0,0 0,1 0,0 0,-1 0,1 0,0 0,0 0,0 1,1-1,-1 0,0 0,1 1,-1-1,1 1,-1-1,1 1,-1 0,1 0,0 0,0 0,0 0,0 0,0 0,0 0,-5 2,1-1,-1 0,1 1,-1 0,0-1,1 1,-1 0,1 1,0-1,-1 0,1 1,0-1,0 1,0 0,0-1,0 1,0 0,0 0,1 1,-1-1,1 0,-1 0,1 1,0-1,0 1,0-1,0 1,0-1,1 1,-1 0,1-1,0 1,0 0,0-1,0 1,0 0,0-1,1 1,0 0,-1-1,1 1,0-1,0 1,0-1,0 1,1-1,-1 0,1 1,-1-1,1 0,0 0,0 0,0-1,0 1,0 0,0-1,1 1,-1-1,0 0,3 0,-1 0,1-1,0 0,-1 0,1 0,-1-1,1 1,-1-1,1 0,-1 0,0-1,1 1,-1-1,0 0,0 0,0 0,0-1,-1 0,1 1,-1-1,1 0,-1-1,0 1,0-1,-1 1,1-1,-1 0,1 0,-1 0,0 0,-1 0,1 0,-1-1,0 1,0-1,0 1,-1-1,1 1,-1-1,0 1,0-1,-1 1,1-1,-1 0,1 1,0 0,0 0,-1 0,1 0,-1 0,0 0,0 0,0 0,-1 0,0 1,1-1,-1 0,0 1,-1-1,1 1,0 0,-1 0,0 0,0 0,0 0,0 1,0-1,-1 1,1 0,-1 0,1 0,-1 0,0 1,0-1,0 1,0 0,0 0,0 1,0-1,0 1,0 0,0 0,0 0,0 0,0 1,0 0,-2 0,-8 8</inkml:trace>
  <inkml:trace contextRef="#ctx0" brushRef="#br0" timeOffset="39177.153">3048 350,'0'679,"28"-481,-27-12,-4-203,0-1,-1 1,-1 0,-1 1,0-1,-1 1,-1 0,0 1,-2 0,1 0,-11-10,-65-34,42 37,42 21,0 1,0 0,0 0,0-1,0 1,0-1,0 1,0-1,0 1,1-1,-1 0,0 1,0-1,1 0,-1 0,0 0,1 1,-1-1,0 0,1 0,0 0,-1 0,1 0,-1 0,1 0,0 0,0 0,0 0,-1 0,1 0,0 0,0 0,0 0,1 0,-1 0,0 0,0-1,1 1,-1 0,0 1,1-1,-1 0,1 0,-1 0,1 0,-1 0,1 0,0 0,0 1,0-1,50-24,325 9,-181-3,-195 20,0-1,-1 1,1-1,-1 1,1 0,0-1,0 1,-1-1,1 1,0 0,0-1,0 1,-1 0,1-1,0 1,0 0,0-1,0 1,0 0,1-1,-1 1,0 0,0-1,0 1,0-1,1 1,-1 0,0-1,1 1,-1-1,0 1,1-1,-1 1,1-1,-1 1,1-1,-1 1,1-1,-1 1,1-1,0 0,-1 1,1-1,-1 0,1 0,0 0,-1 1,1-1,0 0,-1 0,1 0,0 0,-1 0,1 0,0 0,-1 0,1 0,0-1,-1 1,1 0,-1 0,1 0,0-1,-1 1,1 0,-286 233,160-125,118-104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6:49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113,'17'39,"-12"-15,-1 0,-1 1,-1 0,-1 0,-1-1,-1 2,9 131,2-93,-3 0,-2 1,-4 0,-4 37,1 17,1 107,-23-118,31-118,-2-2</inkml:trace>
  <inkml:trace contextRef="#ctx0" brushRef="#br0" timeOffset="962.82">1158 113,'-83'42,"74"-36,-222 136,231-142,-1 0,0 0,0-1,1 1,-1 0,0 0,0 0,1 0,-1 1,0-1,1 0,-1 0,0 0,0 0,1 1,-1-1,1 0,-1 1,0-1,1 1,-1-1,1 1,-1-1,0 1,1-1,0 1,-1-1,1 1,-1-1,1 1,0 0,-1-1,1 1,0 0,0-1,-1 1,1 0,0 0,0-1,0 1,0 0,0-1,0 1,0 0,0 0,0-1,0 1,1 0,-1-1,0 1,0 0,1-1,-1 1,0 0,1-1,-1 1,1 0,-1-1,1 1,-1-1,1 1,-1-1,1 1,-1-1,1 0,0 1,-1-1,1 0,0 1,141 5,-93-8,151 28,-198-25,0-1,0 1,-1 0,1 0,0 0,0-1,0 1,0-1,0 0,0 0,0 1,0-1,0 0,0-1,0 1,0 0,-1 0,1-1,0 0,0 1,0-1,0 0,0 0,-1 1,1-2,0 1,-1 0,1 0,-1 0,1-1,-1 1,0-1,0 1,1-1,-1 1,0-1,0 0,0 1,-1-1,1 0,0 0,-1 0,1 0,-1 0,0 0,1 0,-1 0,0 0,0 0,0 1,-1-1,1 0,0 0,-1 0,1 0,-1 0,0 0,-9-12,-1 1,0 0,-1 1,0 0,-1 1,0 1,-14-9,-12-11,23 17</inkml:trace>
  <inkml:trace contextRef="#ctx0" brushRef="#br0" timeOffset="3848.175">2880 1,'-1'66,"13"151,6 9,-4-110,-10-98,0 0,-2 0,0 0,-1 0,0 1,-2-1,0 0,-2 3,-3 6,4-20,-1 1,1 0,1 0,0 0,0 0,0 0,1 0,0 0,1 0,0 0,2 7,1-8,1-7</inkml:trace>
  <inkml:trace contextRef="#ctx0" brushRef="#br0" timeOffset="4684.958">2880 28,'-139'84,"46"-31,92-52,1 0,-1-1,0 1,1 0,-1 0,1 0,0 0,-1 0,1 0,-1 0,1 0,0 0,0 0,0 0,0 0,0 0,0 0,0 0,0 0,0 0,0 0,0 0,0-1,1 1,-1 0,1 0,-1 0,0 0,1 0,-1 0,1 0,0-1,-1 1,1 0,0 0,-1-1,1 1,0 0,0-1,0 1,0-1,-1 1,1-1,0 0,1 1,44 17,162-11,-125-9,57 13,-39 6,-139-43,7 7,1-2,0 0,2-2,0-1,2-2,-8-10,11 12</inkml:trace>
  <inkml:trace contextRef="#ctx0" brushRef="#br0" timeOffset="7035.892">114 1553,'-28'194,"27"-89,-10 78,0-83,12-99,0-1,-1 0,1 1,0-1,0 0,-1 0,1 0,0 0,0 0,0 0,-1 0,1 0,0 0,0 0,0-1,-1 1,1 0,0 0,0-1,-1 1,1 0,0-1,-1 1,1-1,0 1,-1-1,1 1,-1-1,1 0,-1 1,1-1,-1 1,1-1,-1 0,1 0,-1 1,0-1,0 0,1 0,-1 1,0-1,0 0,0 0,0 0,17-48,-11 24</inkml:trace>
  <inkml:trace contextRef="#ctx0" brushRef="#br0" timeOffset="7322.141">57 1496,'20'5,"15"1,7-5,1-2,-2-2,-4 1,-2-1,-3-3,-2-2,-2 1,0 2,-10 1,-8 2</inkml:trace>
  <inkml:trace contextRef="#ctx0" brushRef="#br0" timeOffset="7569.032">1 1863,'34'5,"25"1,7 0,-2-1,-8-2,-8-1,-13-5,-7-3,-8 0</inkml:trace>
  <inkml:trace contextRef="#ctx0" brushRef="#br0" timeOffset="10199.666">565 2033,'1'0,"1"1,-1 0,0 1,0-1,0 0,0 0,0 0,0 1,-1-1,1 0,0 1,-1-1,1 1,0-1,-1 1,0-1,1 1,-1-1,0 1,0-1,0 1,0-1,0 1,0 0,-1-1,1 1,0-1,-1 1,1-1,-1 1,0-1,0 2,0 5,-46 151,47-156,1-1,-1 1,1-1,0 0,0 1,0-1,0 0,0 0,0 0,1 0,-1 0,1 0,-1 0,1 0,0 0,0-1,-1 1,1-1,0 1,1-1,-1 0,0 0,0 0,0 0,1 0,-1 0,0-1,1 1,-1-1,1 0,-1 0,1 1,-1-1,1-1,-1 1,0 0,1-1,-1 1,1-1,-1 0,0 0,2 0,5 0,48-5,-31-1</inkml:trace>
  <inkml:trace contextRef="#ctx0" brushRef="#br0" timeOffset="15021.115">3557 1186,'-11'203,"1"-120,3 0,4 1,5 52,-2-136</inkml:trace>
  <inkml:trace contextRef="#ctx0" brushRef="#br0" timeOffset="15389.29">3444 1186,'34'-5,"25"-2,7 1,-2 1,-8-3,-8-1,-8 2,-5 2,-5 1,-2 2,-5 2</inkml:trace>
  <inkml:trace contextRef="#ctx0" brushRef="#br0" timeOffset="15653.875">3501 1439,'38'0,"32"0,9 0,-9-4,-12-3,-10 1,-9 1,-12 1</inkml:trace>
  <inkml:trace contextRef="#ctx0" brushRef="#br0" timeOffset="15990.314">4121 1637,'-4'38,"-3"18,1 4,1-3,1-7,-3-12,0-12</inkml:trace>
  <inkml:trace contextRef="#ctx0" brushRef="#br0" timeOffset="16433.848">4178 1524,'27'0,"-13"-2,0 0,0 2,0 0,0 0,0 2,0 0,0 0,0 1,0 1,-1 0,0 1,0 0,0 1,0 1,-1 0,7 5,-17-10,-1 0,1 0,-1 0,0 0,1 0,-1 0,0 0,0 0,0 0,-1 1,1-1,0 0,-1 1,0-1,1 0,-1 1,0-1,0 1,-1-1,1 0,0 1,-1-1,1 0,-1 1,0-1,0 0,0 0,0 0,0 1,0-1,-1 0,1 0,0-1,-1 1,0 0,-66 53,4 6,63-59,0 0,0 0,0 0,1 0,-1 0,0 0,1 0,0 0,-1 1,1-1,0 0,0 0,0 1,1-1,-1 0,0 0,1 0,0 0,-1 1,1-1,0 0,0 0,0 0,0 0,0-1,1 1,-1 0,1 0,-1-1,1 1,-1-1,1 1,0-1,0 0,0 0,0 0,1 1,5 2,1 0,-1-1,1 0,0-1,0 0,0 0,0-1,0 0,0 0,7-1,52 8,-49-3</inkml:trace>
  <inkml:trace contextRef="#ctx0" brushRef="#br0" timeOffset="18607.252">1158 2427,'37'81,"-5"123,-21-124,-5 0,-3 1,-6 57,2-10,1-54,0-62</inkml:trace>
  <inkml:trace contextRef="#ctx0" brushRef="#br0" timeOffset="19173.01">2033 2653,'1'0,"1"0,-1 1,1-1,-1 0,0 0,1 1,-1-1,0 1,0-1,1 1,-1 0,0-1,0 1,0 0,0 0,1 0,-1 0,-1 0,1 0,0 0,0 0,0 0,0 0,-1 1,1-1,-1 0,1 0,-1 1,1-1,-1 0,0 1,1-1,-1 0,0 1,0-1,0 1,0-1,0 0,-1 1,1-1,0 1,-1-1,1 0,2 10,41 190,-40-187,-1 0,0-1,0 1,-2 0,0 0,0 0,-1 0,-1 0,0 0,-2 5,-3-1</inkml:trace>
  <inkml:trace contextRef="#ctx0" brushRef="#br0" timeOffset="19701.417">2936 2568,'0'567,"-5"-517,-1-32</inkml:trace>
  <inkml:trace contextRef="#ctx0" brushRef="#br0" timeOffset="20253.388">706 3077,'501'-39,"76"-28,-268 13,51-8,68 9,-299 42,368-16,-414 39,-60-5</inkml:trace>
  <inkml:trace contextRef="#ctx0" brushRef="#br0" timeOffset="20572.395">3528 2540,'-38'39,"-42"36,-11 10,4-4,7-7,14-10,7-12,9-10,9-8,6-3,9-4,9-6</inkml:trace>
  <inkml:trace contextRef="#ctx0" brushRef="#br0" timeOffset="21073.038">2484 2597,'-43'38,"-34"32,-13 9,4-4,7-6,13-9,7-10,9-9,3-7,5-4,5-7,4-3,8-4</inkml:trace>
  <inkml:trace contextRef="#ctx0" brushRef="#br0" timeOffset="21553.896">1750 2540,'-43'34,"-38"34,-11 12,2 0,6-7,8-7,6-10,7-5,9-7,3 0,7-3,0-5,3-2,4-3,8-2,10-6</inkml:trace>
  <inkml:trace contextRef="#ctx0" brushRef="#br0" timeOffset="34608.062">1440 3556,'11'-45,"-10"45,0 0,-1 0,1 1,0-1,-1 0,1 1,-1-1,1 1,0-1,-1 1,1-1,-1 1,1-1,-1 1,0 0,1-1,-1 1,0 0,1-1,-1 1,0 0,0-1,1 1,-1 0,0-1,0 1,0 0,0 0,0-1,0 1,0 0,0 0,0-1,-1 1,1 0,0-1,0 1,-1 0,1-1,0 1,-1 0,1-1,-1 1,1 0,-1-1,1 1,-1-1,1 1,-5 13,1 0,1 1,0 0,2 0,-1-1,2 1,0 0,0 0,1 0,1 0,1 0,3 11,-2-23,0 1,0 0,0-1,0 0,1 0,-1 0,1 0,0-1,0 0,0 0,0 0,0-1,0 1,0-1,1 0,-1-1,0 1,1-1,-1 0,0-1,1 1,-1-1,0 0,1 0,-1-1,0 1,0-1,0-1,0 1,2-2,13-1,-7 1</inkml:trace>
  <inkml:trace contextRef="#ctx0" brushRef="#br0" timeOffset="34924.372">1892 3471,'-29'39,"-14"26,-5 8,6-4,6-10,3-9,8-8,3-7,6-5,0-2,3-1,-1-1,2 1,-2-1,-3 2,1-1,8-4,6-6</inkml:trace>
  <inkml:trace contextRef="#ctx0" brushRef="#br0" timeOffset="35578.073">1920 3923,'-7'2,"0"0,0 0,0 1,0 0,1 1,-1-1,1 1,0 0,0 1,0 0,1-1,0 2,0-1,0 1,1 0,-1 0,0 2,2-6,1 1,-1 0,0 0,1 0,0 0,0 0,0 0,0 1,0-1,1 1,0-1,-1 1,1-1,1 1,-1 0,0 0,1-1,0 1,0 0,0 0,0 0,1-1,-1 1,1 0,0-1,0 1,0 0,1-1,-1 1,1-1,0 0,0 1,0-1,0 0,1 0,-1 0,1-1,0 1,0-1,0 1,0-1,0 0,2 1,4-2,0-1,0 0,0 0,0-1,0 0,0 0,0-1,-1-1,1 1,0-1,-1-1,0 1,0-2,0 1,-1-1,1 0,-1 0,0-1,0 0,-1-1,0 1,0-1,-1 0,1-1,-2 1,1-1,-1 0,0 0,2-6,-4 11,-1 1,1-1,0 0,-1 1,0-1,1 0,-1 0,0 0,-1 0,1 0,0 0,-1-1,0 1,1 0,-1 0,-1 0,1 0,0-1,-1 1,0 0,1 0,-1 0,0 0,-1 0,1 0,0 1,-1-1,0 0,0 1,0-1,0 1,0-1,0 1,0 0,-1 0,1 0,-1 0,0 1,1-1,-1 0,0 1,0 0,0 0,-3-1,-19-1,0 2</inkml:trace>
  <inkml:trace contextRef="#ctx0" brushRef="#br0" timeOffset="35972.782">1976 4177,'-7'6,"1"1,-1 0,1 0,1 1,-1 0,1 0,1 1,-1-1,1 1,1 0,0 0,0 0,1 0,0 0,0 1,1-1,0 1,1-1,0 1,1 6,0-14,1 0,-1 1,0-1,0 0,1 0,-1 0,1 0,0 0,0 0,0-1,0 1,0-1,0 1,0-1,0 0,0 0,1 1,-1-2,1 1,-1 0,0 0,1-1,-1 1,1-1,0 0,-1 0,1 0,-1 0,1 0,-1-1,1 1,0-1,80-29,-73 23,0 0,0-1,-1-1,0 1,0-2,-1 1,0-1,0 0,5-11,-11 18,0 0,0-1,0 1,0-1,-1 1,0-1,1 0,-1 0,0 0,-1 0,1 0,-1 0,0 0,0 0,0 0,0 0,-1 0,1 1,-1-1,0 0,0 0,-1 0,1 0,-1 1,0-1,0 1,0-1,0 1,-1 0,1 0,-1 0,-1-1,-42-20,22 19</inkml:trace>
  <inkml:trace contextRef="#ctx0" brushRef="#br0" timeOffset="37014.142">2456 3245,'-27'69,"-21"100,46-166,1 0,0-1,-1 1,1 0,0 0,1 0,-1-1,1 1,-1 0,1 0,0 0,0 0,0 0,0 0,1 0,-1 0,1 0,0 0,0 0,0-1,0 1,0 0,0 0,1-1,0 1,-1-1,1 0,0 1,0-1,0 0,0 0,1 0,-1 0,1-1,-1 1,1-1,-1 1,1-1,0 0,0 0,-1 0,4 0,7 0,1-2,-1 0,0 0,0-1,0-1,0 0,0-1,0-1,-1 0,0 0,7-5,-2 2</inkml:trace>
  <inkml:trace contextRef="#ctx0" brushRef="#br0" timeOffset="37424.356">2936 3387,'-215'330,"114"-189,99-140,1 0,-1 1,1-1,-1 0,1 1,0-1,0 0,-1 1,1 0,0-1,0 1,1 0,-1-1,0 1,1 0,-1 0,1 0,-1-1,1 1,0 0,0 0,0 0,0 0,0 0,0 0,0 0,1-1,-1 1,1 0,-1 0,1 0,0-1,-1 1,1 0,0-1,0 1,1-1,-1 1,0-1,0 1,1-1,-1 0,1 1,-1-1,1 0,-1 0,1 0,0-1,0 1,16-1</inkml:trace>
  <inkml:trace contextRef="#ctx0" brushRef="#br0" timeOffset="37878.67">3077 3698,'-17'10,"0"1,0 0,1 1,1 1,0 1,1 0,0 1,2 1,-1 0,2 0,0 1,-2 7,11-22,1 0,-1 0,1 0,0 0,-1 1,1-1,0 0,1 1,-1-1,0 0,1 1,-1-1,1 1,0-1,0 1,0-1,0 1,0-1,0 1,1-1,-1 1,1-1,0 1,0-1,0 0,0 1,0-1,0 0,0 0,1 0,-1 0,1 0,0 0,0 0,-1-1,1 1,0 0,0-1,1 0,-1 1,0-1,0 0,1 0,-1 0,0-1,1 1,-1 0,1-1,0 0,11-1,0-2,0 0,0 0,-1-2,1 1,-1-2,0 0,-1 0,1-1,-1-1,5-4,1 1,0-1,-1 0,-1-1,0-1,0 0,-2-1,0-1,0 0,-2-1,0 0,-1-1,-1-1,4-9,-13 26,0 0,0-1,0 1,0 0,0-1,0 1,-1 0,0-1,1 1,-1-1,0 1,0-1,0 1,0-1,-1 1,1-1,-1 1,1-1,-1 1,0 0,0-1,0 1,0 0,-1 0,1 0,0 0,-1 0,0 0,1 0,-1 0,0 1,0-1,0 1,0-1,0 1,0 0,0-1,-1 1,1 1,0-1,-1 0,1 0,-1 1,1-1,-1 1,-52 2,30 5</inkml:trace>
  <inkml:trace contextRef="#ctx0" brushRef="#br0" timeOffset="38306.839">3161 3923,'-8'12,"-13"13,2 2,1 0,1 1,1 1,-10 27,25-53,-1 0,0 0,1-1,0 1,0 0,0 0,0 0,0 1,1-1,-1 0,1 0,0 0,0 0,0 1,0-1,1 0,-1 0,1 0,0 0,-1 0,2 0,-1 0,0 0,1 0,-1 0,1-1,0 1,0 0,0-1,0 0,0 1,0-1,1 0,-1 0,1 0,0-1,-1 1,1 0,1-1,11 0,-1-2,1 0,0 0,0-2,-1 1,1-2,-1 0,0-1,0 0,-1-1,1-1,-1 0,5 0,-2 0,1 0,-1-2,-1 0,1-1,-1 0,-1-1,0-1,-1 0,0-1,-1-1,0 1,3-8,-14 19,1-1,-1 0,1 1,-1-1,0 0,0 0,-1 0,1 0,-1 0,1 0,-1 0,0 0,0 0,0 0,0 0,-1 0,1 0,-1 0,0 0,0 0,0 0,0 0,0 0,-1 1,1-1,-1 1,0-1,0 1,0-1,0 1,0 0,0 0,-1 0,1 0,-1 0,1 1,-1-1,0 1,1 0,-1 0,0-1,0 2,0-1,0 0,-1 1,-12-3,0 0,0 1,0 1,0 1,0 1,0 0,0 1,0 0,1 1,-1 1,-13 5,-4 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4:57:42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282 174,'17'342,"-6"-217,-6 0,-7 60,0-29,2 416,27-276,-15 26,6-72,10-26,12-11,-29-172,23 101,-64 112,53-85,-44 1,19-144,2-2</inkml:trace>
  <inkml:trace contextRef="#ctx0" brushRef="#br0" timeOffset="1632.449">6266 4,'1'0,"0"-1,-1 1,1-1,0 1,0 0,0-1,0 1,0 0,0 0,-1 0,1 0,0 0,0 0,0 0,0 0,0 0,0 0,0 0,0 1,-1-1,1 0,0 1,0-1,0 1,0-1,-1 1,1-1,0 1,-1-1,1 1,0 0,-1-1,1 1,-1 0,1-1,-1 1,1 0,-1 0,1 0,-1 0,0-1,1 1,-1 0,0 1,18 41,-10 148,-10-126,-26 215,-24 153,47-11,33-136,-14-169,-4 76,-34 108,26 8,23-168,6 56,-33 452,25-508,-19-117</inkml:trace>
  <inkml:trace contextRef="#ctx0" brushRef="#br0" timeOffset="2867.615">0 3871,'630'0,"-236"-29,-66 17,111-22,10 12,-290 10,1 7,0 7,11 7,130 8,72-15,-285-2,143 13,77-3,222-57,49 40,-337 9,739-2,-909 11,-54-5</inkml:trace>
  <inkml:trace contextRef="#ctx0" brushRef="#br0" timeOffset="3184.828">6801 3306,'-43'48,"-43"40,-17 15,0-2,8-7,11-15,9-12,13-12,12-6,10-6,7-6,4-9,8-10</inkml:trace>
  <inkml:trace contextRef="#ctx0" brushRef="#br0" timeOffset="6834.976">480 3842,'0'5,"0"6,0 6,0 6,0 2,0 3,0 1,0 1,0-1,0 1,0-2,5-4,1-11,0-9</inkml:trace>
  <inkml:trace contextRef="#ctx0" brushRef="#br0" timeOffset="7303.115">734 3560,'-34'56,"-129"125,-113 161,239-296,24-24</inkml:trace>
  <inkml:trace contextRef="#ctx0" brushRef="#br0" timeOffset="9251.039">6434 3758,'-1'1,"-1"0,0 1,0-1,0 1,1 0,-1 0,1-1,-1 1,1 0,0 0,-1 1,1-1,0 0,1 0,-1 0,0 1,1-1,-1 0,1 1,0-1,-1 0,1 1,0-1,1 3,-2-2,-1 96,-10 47,7-110,5-35,0-1,0 1,0-1,0 1,0-1,0 1,0-1,0 0,0 1,0-1,0 1,0-1,0 1,0-1,0 1,0-1,0 1,1-1,-1 1,0-1,0 0,1 1,-1-1,0 1,0-1,1 0,-1 1,1-1,-1 0,0 1,1-1,-1 0,1 0,-1 1,0-1,1 0,-1 0,1 0,-1 0,1 0,-1 0,1 1,-1-1,1 0,-1 0,1 0,-1-1,1 1,-1 0,1 0,-1 0,0 0,1 0,-1 0,1-1,-1 1,1 0,-1 0,0-1,1 1,-1 0,1-1,-1 1,0 0,0-1,1 1,-1-1,0 1,1-1,8-7</inkml:trace>
  <inkml:trace contextRef="#ctx0" brushRef="#br0" timeOffset="10486.082">3500 4181,'0'1,"1"-1,-1 1,0-1,0 1,1-1,-1 0,0 1,1-1,-1 1,0-1,1 0,-1 1,1-1,-1 0,1 1,-1-1,1 0,-1 0,1 0,-1 1,1-1,-1 0,1 0,-1 0,1 0,-1 0,1 0,-1 0,1 0,-1 0,1 0,0 0,-1 0,1 0,-1-1,1 1,-1 0,1 0,-1-1,1 1,-1 0,0 0,1-1,-1 1,1-1,-1 1,0 0,1-1,-1 1,0-1,1 1,-1-1,0 1,0-1,1 1,3 51,-4-51,-1 33,-2 0,-1-1,-1 0,-2 0,-2 0,-5 11,-8 37,21-78,1 0,-1-1,1 1,-1 0,1 0,0 0,0 0,0-1,0 1,0 0,0 0,1 0,-1 0,0-1,1 1,0 0,-1 0,1-1,0 1,0 0,0-1,0 1,0-1,0 1,1-1,-1 0,0 1,1-1,-1 0,1 0,-1 0,1 0,-1 0,1 0,0 0,0-1,-1 1,1-1,0 1,0-1,1 0,87 3,-70-5,240-2,-154-13,-88 20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0:47.9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291 223,'-1'248,"-24"-87,-7 110,32-270,-1 14,1 0,0 0,1-1,1 1,0 0,1-1,0 1,1-1,1 0,4 9,-8-23,15 37,-16-37,0 0,1 1,-1-1,0 1,0-1,1 1,-1-1,0 1,0-1,0 0,1 1,-1-1,0 1,0-1,0 1,0 0,0-1,0 1,0-1,0 1,0-1,0 1,0-1,-1 1,1-1,0 1,0-1,0 0,-1 1,1-1,0 1,-1-1,1 1,0-1,-1 0,1 1,0-1,-1 0,1 1,-1-1,1 0,-1 0,1 1,0-1,-1 0,1 0,-1 0,1 0,-1 1,1-1,-1 0,0 0,1 0,-1 0,1 0,-1 0,1 0,-1-1,1 1,-1 0,1 0,-1 0,1 0,0-1,-1 1,0 0,-173-83,95 50,78 33,1 0,-1-1,0 1,1-1,-1 0,1 1,-1-1,1 1,-1-1,1 0,-1 1,1-1,0 0,-1 0,1 1,0-1,0 0,-1 0,1 1,0-1,0 0,0 0,0 0,0 1,0-1,0 0,1 0,-1 1,0-1,0 0,0 0,1 1,-1-1,0 0,1 0,-1 1,1-1,-1 0,1 1,-1-1,1 1,-1-1,1 1,0-1,-1 1,1-1,0 1,-1 0,1-1,0 1,0 0,-1-1,1 1,0 0,0 0,0 0,45-17,205-18,8 36,-259 0,-1-1,1 1,0-1,-1 1,1 0,0-1,-1 1,1-1,0 1,0 0,0-1,-1 1,1 0,0-1,0 1,0 0,0-1,0 1,0 0,1-1,-1 1,0 0,0-1,0 1,0-1,1 1,-1 0,0-1,1 1,-1-1,0 1,1-1,-1 1,1-1,-1 1,1-1,-1 1,1-1,-1 0,1 1,0-1,-1 0,1 1,-1-1,1 0,0 0,-1 0,1 1,0-1,-1 0,1 0,0 0,-1 0,1 0,0 0,-1 0,1-1,0 1,-1 0,1 0,-1 0,1-1,0 1,0-1,-197 193,180-173,12-13,0 0,-1 0,0-1,0 0,0 1,0-1,-1-1,0 1,0-1,0 0,-7 2,3-5</inkml:trace>
  <inkml:trace contextRef="#ctx0" brushRef="#br0" timeOffset="1416.243">799 54,'-6'14,"1"1,0 0,1 1,1-1,1 1,0 0,1-1,0 1,2 0,0 0,1 8,35 139,-37-161,1-1,0 1,-1-1,1 0,0 0,0 1,0-1,0 0,0 0,0 0,0 0,0 0,0 0,1 0,-1 0,0 0,0-1,1 1,-1 0,1-1,-1 1,1-1,-1 0,1 1,-1-1,1 0,-1 0,1 0,-1 0,1 0,-1 0,1-1,-1 1,1 0,-1-1,1 1,-1-1,0 1,1-1,-1 0,1 0,53-44,-48 38,140-153,-145 159,0 0,1 0,-1 0,1 0,-1 1,1-1,-1 1,1 0,-1-1,1 1,-1 0,1 1,-1-1,1 0,0 1,-1 0,0-1,1 1,-1 0,1 0,-1 0,0 1,0-1,0 0,0 1,0 0,0-1,0 1,0 0,0 0,-1 0,1 0,-1 0,0 0,1 1,-1-1,0 0,0 1,-1-1,1 1,0-1,-1 1,1-1,-1 1,0 2,22 33,-20-34,1 0,0 0,0-1,0 0,0 0,1 0,0 0,-1 0,1 0,0-1,0 0,0 0,0 0,1 0,-1-1,0 0,1 0,-1 0,1 0,0 0,-1-1,1 0,-1 0,1-1,-1 1,1-1,0 0,-1 0,0 0,1-1,-1 1,0-1,0 0,0 0,0-1,0 1,0-1,13-13,-1 0,-1-1,0-1,-1 0,-1-1,-1 0,-1-1,0 0,-2-1,0 0,4-16,3-34,-15 49</inkml:trace>
  <inkml:trace contextRef="#ctx0" brushRef="#br0" timeOffset="2855.18">1702 280,'5'14,"-4"20,-1 8,-1 2,0-2,-1-3,1-3,1-3,-1-8</inkml:trace>
  <inkml:trace contextRef="#ctx0" brushRef="#br0" timeOffset="3117.645">1560 280,'44'-5,"23"-2,5 1,-4 1,-10-3,-9-1,-9 2,-5 2,-10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2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60 164,'-16'57,"3"1,2 0,2 1,3 0,3 1,4 53,-2-80,0-24,0 1,1 0,0-1,1 1,0 0,0-1,1 1,0-1,1 0,0 1,4 7,-6-16,-1 0,1 0,-1 0,1 0,0 0,0 0,0 0,-1 0,1 0,0 0,0-1,0 1,0 0,0-1,1 1,-1 0,0-1,0 0,0 1,0-1,1 0,-1 1,0-1,0 0,1 0,-1 0,0 0,0 0,1 0,-1 0,0-1,0 1,0 0,1-1,-1 1,0-1,0 1,0-1,0 0,0 1,0-1,0 0,0 0,0 0,0 0,38-48,-35 43,92-163,-60 119,-35 49,0 0,0 0,0 0,0 1,0-1,0 0,0 1,0-1,1 1,-1-1,0 1,1 0,-1-1,0 1,0 0,1 0,-1 0,0 0,1 0,-1 0,0 1,1-1,-1 0,0 1,0-1,1 0,-1 1,0 0,0-1,0 1,0 0,0-1,0 1,0 0,0 0,0 0,0 0,0 0,0 0,-1 0,1 0,0 1,-1-1,1 1,24 43,25 33,-47-76,-1 0,1 0,-1 0,1 0,0-1,0 1,0-1,0 0,0 0,0 0,0 0,0-1,0 1,0-1,0 0,1 0,-1 0,0 0,0 0,0-1,0 1,0-1,1 0,-1 0,0 0,-1 0,1-1,1 1,10-10,1-1,-2 0,1-1,-2 0,0-1,-1 0,0-1,-1-1,0 1,-2-1,0-1,0 0,-2 0,0 0,3-15,98-327,-103 311,-4 48,-1 0,0 0,0-1,0 1,1 0,-1 0,0 0,0 0,0 0,1 0,-1 0,0 0,0 0,0 1,1-1,-1 0,0 0,0 1,1-1,-1 0,0 1,1-1,-1 1,0-1,1 1,-1-1,0 1,1 0,-1-1,1 1,-1-1,1 1,0 0,-1 0,1-1,0 1,-1 0,1 0,0-1,0 1,0 0,0 0,-11 18</inkml:trace>
  <inkml:trace contextRef="#ctx0" brushRef="#br0" timeOffset="335.962">935 503,'-9'39,"-4"21,1 7,2-5,3-7,2-9,3-11</inkml:trace>
  <inkml:trace contextRef="#ctx0" brushRef="#br0" timeOffset="580.924">625 474,'43'0,"38"0,11 0,-7 0,-11 0,-15 0,-12 0,-10 0,-5 0,-4 0,-7 0</inkml:trace>
  <inkml:trace contextRef="#ctx0" brushRef="#br0" timeOffset="1396.808">1499 306,'29'0,"24"0,12 0,1 0,-7 0,-9-5,-7-2,-7 1,-4 1,-3-3,-2-1,-1 2,-4-3,-7 0</inkml:trace>
  <inkml:trace contextRef="#ctx0" brushRef="#br0" timeOffset="2134.476">1499 587,'25'0,"21"0,8 0,0-4,-4-3,-7 1,-5 2,-4 0,-9 2</inkml:trace>
  <inkml:trace contextRef="#ctx0" brushRef="#br0" timeOffset="3236.462">2431 277,'-97'314,"91"-283,42-106,-21 42,1 1,2 0,1 2,1 0,2 1,1 0,-22 27,1-1,-1 1,0-1,0 1,1 0,0 0,-1-1,1 1,0 1,0-1,0 0,0 0,0 1,1-1,-1 1,0 0,1-1,-1 1,1 0,0 0,-1 1,1-1,-1 1,1-1,0 1,0 0,-1 0,1 0,0 0,-1 0,1 1,0-1,-1 1,1 0,-1 0,1 0,-1 0,1 0,-1 0,1 1,-1-1,1 2,30 114,-31-98,-2-17,0 0,0 0,0 0,0-1,0 1,0 0,0 0,1 0,-1-1,1 1,-1 0,1 0,0-1,-1 1,1-1,0 1,0-1,0 1,0-1,1 1,-1-1,0 0,0 1,1-1,-1 0,1 0,-1 0,1 0,0-1,-1 1,1 0,0-1,-1 1,1-1,0 1,0-1,-1 0,1 0,0 0,0 0,0 0,0 0,-1 0,1-1,0 1,0 0,-1-1,1 0,0 1,-1-1,2-1,78-76,-34 27,45-33,-91 84,1-1,-1 0,0 0,0 0,1 1,-1-1,0 1,0-1,1 1,-1-1,1 1,-1 0,0 0,1 0,-1 0,1 0,-1 0,0 0,1 0,-1 0,1 1,-1-1,0 1,1-1,-1 1,0-1,0 1,1 0,-1-1,0 1,0 0,0 0,0 0,0 0,0 0,0 0,0 0,0 0,-1 1,1-1,0 0,-1 0,1 1,-1-1,1 0,-1 1,0-1,1 1,-1 0,5 79,-5-73,-1 11,0-13,0-1,1 1,0-1,0 0,0 1,0-1,1 1,0-1,0 0,1 1,0-1,-1 0,2 0,1 4,8 4</inkml:trace>
  <inkml:trace contextRef="#ctx0" brushRef="#br0" timeOffset="3652.167">3475 193,'-63'61,"4"3,2 2,-28 45,85-110,-4 3,1 0,0 1,-1-1,2 1,-1 0,0 0,1 0,0 0,0 0,0 1,1-1,0 1,0-1,0 1,1-1,0 1,0-1,0 1,1 0,2-4,0 0,0-1,0 0,0 0,0 0,0 0,0 0,0-1,1 1,-1-1,0 0,0 0,1 0,-1 0,0-1,0 1,1-1,-1 0,0 0,0 0,0 0,0 0,0-1,0 0,0 1,-1-1,2-1,0 1,22-13,-1-1,0-1,-1-2,0 0,-2-1,-1-2,9-11,37-34,-67 66,1-1,-1 1,1 0,-1 0,1 0,0 0,-1-1,1 1,0 0,0 0,0 0,-1 0,1 1,0-1,0 0,1 0,-1 1,0-1,0 0,0 1,0-1,1 1,-1-1,0 1,0 0,1 0,-1-1,0 1,1 0,-1 0,0 0,1 0,-1 1,0-1,0 0,1 0,-1 1,0-1,0 1,1-1,-1 1,0 0,0-1,0 1,0 0,0 0,0 0,0 0,0 0,0 0,-1 0,1 0,0 0,0 0,-1 0,1 1,6 60,14 41,-19-100,0 0,1 0,-1 0,1 0,0 0,0-1,0 1,0-1,0 0,1 0,-1 0,1 0,-1-1,1 1,-1-1,1 0,0 0,0 0,0-1,0 1,0-1,-1 0,2 0,18 1</inkml:trace>
  <inkml:trace contextRef="#ctx0" brushRef="#br0" timeOffset="3869.805">4152 220,'-24'39,"-17"26,-2 8,6-4,5-14,8-11,3-9,5-5,1-8,2-7</inkml:trace>
  <inkml:trace contextRef="#ctx0" brushRef="#br0" timeOffset="4050.673">3898 220,'29'39,"24"22,7 0,-1-5,-6-12,-12-8,-8-11,-10-10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17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1 537,'-1'30,"1"-1,2 1,0 0,2-1,2 0,0 0,3 2,-8-28,0 0,1 0,0 0,0-1,-1 1,1-1,1 1,-1-1,0 0,1 1,-1-1,1-1,-1 1,1 0,0-1,0 1,0-1,0 0,0 0,0 0,0 0,0 0,1-1,-1 0,0 1,0-1,0 0,1-1,-1 1,0-1,0 1,0-1,0 0,0 0,0 0,0 0,0-1,0 1,0-1,-1 0,1 0,0 0,-1 0,0 0,0-1,1 1,0-3,124-102,-124 105,0 1,0 0,1 0,-1 0,0 0,0 1,0-1,1 1,-1 0,0 0,0 0,1 0,-1 1,0-1,0 1,1 0,-1 0,0 0,0 0,0 1,0-1,0 1,-1 0,1-1,0 1,-1 1,0-1,1 0,-1 1,0-1,0 1,0-1,0 1,-1 0,1 0,-1 0,1 0,-1 0,1 1,0 0,0 0,1 0,0 0,0-1,0 1,0-1,0 0,1 0,-1 0,1 0,0-1,0 1,0-1,0 0,0 0,0-1,1 1,-1-1,1 0,-1 0,1 0,-1-1,2 0,7-3,-1-2,1 0,-1 0,0-1,-1 0,1-1,-1-1,-1 0,1 0,-1-1,-1 0,0-1,0 0,-1 0,0-1,-1 0,6-12,46-51,-47 60,-1 0</inkml:trace>
  <inkml:trace contextRef="#ctx0" brushRef="#br0" timeOffset="9302.376">1073 1,'-25'166,"-7"144,5-51,26-258,1 0,0-1,-1 1,1 0,0 0,0 0,-1 0,1 0,0 0,0 0,0 0,0 0,1 0,-1 0,0 0,0 0,0 0,1 0,-1 0,1 0,-1 0,0-1,1 1,0 0,-1 0,1 0,-1-1,1 1,0 0,0-1,-1 1,1 0,0-1,0 1,0-1,0 0,0 1,-1-1,1 0,0 1,0-1,0 0,0 0,0 0,0 0,0 0,0 0,0 0,0 0,0 0,0 0,0 0,0-1,0 1,0 0,0-1,0 1,-1-1,1 1,0-1,0 1,0-1,-1 0,1 1,0-1,-1 0,1 0,190-184,-190 183,0 1,0-1,0 1,0-1,1 1,-1 0,0 0,1 0,-1-1,1 1,-1 1,1-1,0 0,-1 0,1 1,0-1,0 0,-1 1,1 0,0-1,0 1,0 0,0 0,-1 0,1 0,0 1,0-1,0 0,-1 1,1-1,0 1,0 0,-1-1,1 1,0 0,-1 0,1 0,-1 0,0 0,1 1,-1-1,0 0,1 1,-1-1,0 1,0-1,0 1,0-1,-1 1,1 0,0-1,-1 1,1 0,-1 0,1 0,-1-1,0 2,9 190,-3-174</inkml:trace>
  <inkml:trace contextRef="#ctx0" brushRef="#br0" timeOffset="12651.058">1582 678,'27'8,"0"-1,0-1,1-2,0-1,0 0,0-3,0 0,5-2,-28 2,-1 0,0 0,1 0,-1-1,0 0,0 1,0-2,1 1,-1 0,0-1,-1 0,1 0,0 0,0 0,-1-1,1 1,-1-1,0 0,0 0,0 0,0 0,-1-1,1 1,-1-1,0 0,0 1,0-1,0 0,-1 0,1 0,-1 0,0-1,0 1,-1 0,1 0,-1-1,0 1,0 0,-1-1,1 1,-1 0,0 0,0 0,0-1,-1 1,-4-1,0 0,0 1,-1 0,1 0,-1 1,0 0,0 0,0 1,-1 0,1 0,0 0,-1 1,1 0,-1 1,0-1,1 2,-1-1,1 1,-1 0,1 0,0 1,-1 0,1 1,0-1,0 1,-4 3,5-5,-1 1,0 0,1 0,0 1,0 0,-1 0,1 1,1-1,-1 1,1 0,-1 1,1-1,1 1,-1 0,0 0,1 1,0 0,1-1,-1 1,1 0,0 1,1-1,-1 0,1 1,0-1,1 1,0 0,0 0,0 0,1 1,1 0,-1 0,2 0,-1-1,1 1,1 0,-1 0,1-1,0 0,1 1,0-1,0-1,1 1,-1 0,1-1,1 0,-1 0,1-1,0 0,1 0,-1 0,1 0,0-1,0 0,0-1,0 0,1 0,0 0,-1-1,1 0,0-1,4 1,19 0,0-2,1-1,-1-2,0-1,0-1,10-4,-17 3</inkml:trace>
  <inkml:trace contextRef="#ctx0" brushRef="#br0" timeOffset="13339.143">2371 509,'-159'296,"124"-227,64-94,23-36,-2-2,-3-2,18-36,-62 96,11-4,-16 37,0-14,1-7,0 1,0 0,1-1,0 1,1 0,0 0,0-1,0 1,1 0,0-1,1 0,-1 1,2-1,-1 0,1 0,0-1,0 1,1-1,-1 0,2 0,-1 0,0-1,1 0,0 0,1 0,-1-1,1 0,-1 0,1-1,1 0,-1 0,0 0,1-1,0 0,0-1,-1 0,1-1,0 0,-1 0,1-1,-1 0,1-1,-1 1,0-1,1-1,-1 1,0-1,0 0,-1-1,1 0,-1 0,1 0,-1-1,-1 0,1 0,2-3,3-3,-1 0,0-1,0 0,-1-1,-1 0,0-1,-1 0,-1 0,0 0,0-1,29-101,-33 94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1,'-16'61,"3"1,3 1,2 0,1 59,5 135,-28-128,15-117,9-17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1,'19'5,"26"1,9 0,1-1,-4-6,-6-3,-6-1,-5 0,-3 2,-2 1,-2 0,-4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4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57,'38'-4,"23"-8,5 0,-3 1,-8 2,-9 4,-11 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5:02:35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1,'-81'269,"74"-247,5-20,1 0,0 0,-1 0,1 0,0 0,0 0,0 0,1 0,-1 1,0-1,1 0,-1 0,1 1,0-1,0 0,0 1,0-1,0 0,1 1,-1-1,1 0,-1 0,1 1,0-1,0 0,0 0,0 0,0 0,0 0,1 0,-1 0,0 0,1-1,0 1,-1 0,1-1,0 1,11-1,0-1,0 0,-1 0,1-1,0-1,-1 0,1-1,-1 0,0-1,0-1,0 0,-1 0,8-5,0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19" Type="http://schemas.openxmlformats.org/officeDocument/2006/relationships/image" Target="../media/image11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.xml"/><Relationship Id="rId21" Type="http://schemas.openxmlformats.org/officeDocument/2006/relationships/image" Target="../media/image40.png"/><Relationship Id="rId42" Type="http://schemas.openxmlformats.org/officeDocument/2006/relationships/customXml" Target="../ink/ink217.xml"/><Relationship Id="rId47" Type="http://schemas.openxmlformats.org/officeDocument/2006/relationships/image" Target="../media/image72.png"/><Relationship Id="rId63" Type="http://schemas.openxmlformats.org/officeDocument/2006/relationships/image" Target="../media/image80.png"/><Relationship Id="rId68" Type="http://schemas.openxmlformats.org/officeDocument/2006/relationships/customXml" Target="../ink/ink230.xml"/><Relationship Id="rId84" Type="http://schemas.openxmlformats.org/officeDocument/2006/relationships/image" Target="../media/image90.png"/><Relationship Id="rId89" Type="http://schemas.openxmlformats.org/officeDocument/2006/relationships/customXml" Target="../ink/ink241.xml"/><Relationship Id="rId16" Type="http://schemas.openxmlformats.org/officeDocument/2006/relationships/customXml" Target="../ink/ink204.xml"/><Relationship Id="rId11" Type="http://schemas.openxmlformats.org/officeDocument/2006/relationships/image" Target="../media/image7.png"/><Relationship Id="rId32" Type="http://schemas.openxmlformats.org/officeDocument/2006/relationships/customXml" Target="../ink/ink212.xml"/><Relationship Id="rId37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customXml" Target="../ink/ink225.xml"/><Relationship Id="rId74" Type="http://schemas.openxmlformats.org/officeDocument/2006/relationships/customXml" Target="../ink/ink233.xml"/><Relationship Id="rId79" Type="http://schemas.openxmlformats.org/officeDocument/2006/relationships/image" Target="../media/image88.png"/><Relationship Id="rId5" Type="http://schemas.openxmlformats.org/officeDocument/2006/relationships/image" Target="../media/image4.png"/><Relationship Id="rId90" Type="http://schemas.openxmlformats.org/officeDocument/2006/relationships/image" Target="../media/image93.png"/><Relationship Id="rId95" Type="http://schemas.openxmlformats.org/officeDocument/2006/relationships/customXml" Target="../ink/ink244.xml"/><Relationship Id="rId22" Type="http://schemas.openxmlformats.org/officeDocument/2006/relationships/customXml" Target="../ink/ink207.xml"/><Relationship Id="rId27" Type="http://schemas.openxmlformats.org/officeDocument/2006/relationships/image" Target="../media/image43.png"/><Relationship Id="rId43" Type="http://schemas.openxmlformats.org/officeDocument/2006/relationships/image" Target="../media/image70.png"/><Relationship Id="rId48" Type="http://schemas.openxmlformats.org/officeDocument/2006/relationships/customXml" Target="../ink/ink220.xml"/><Relationship Id="rId64" Type="http://schemas.openxmlformats.org/officeDocument/2006/relationships/customXml" Target="../ink/ink228.xml"/><Relationship Id="rId69" Type="http://schemas.openxmlformats.org/officeDocument/2006/relationships/image" Target="../media/image83.png"/><Relationship Id="rId80" Type="http://schemas.openxmlformats.org/officeDocument/2006/relationships/customXml" Target="../ink/ink236.xml"/><Relationship Id="rId85" Type="http://schemas.openxmlformats.org/officeDocument/2006/relationships/customXml" Target="../ink/ink239.xml"/><Relationship Id="rId3" Type="http://schemas.openxmlformats.org/officeDocument/2006/relationships/image" Target="../media/image3.png"/><Relationship Id="rId12" Type="http://schemas.openxmlformats.org/officeDocument/2006/relationships/customXml" Target="../ink/ink202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.png"/><Relationship Id="rId38" Type="http://schemas.openxmlformats.org/officeDocument/2006/relationships/customXml" Target="../ink/ink215.xml"/><Relationship Id="rId46" Type="http://schemas.openxmlformats.org/officeDocument/2006/relationships/customXml" Target="../ink/ink219.xml"/><Relationship Id="rId59" Type="http://schemas.openxmlformats.org/officeDocument/2006/relationships/image" Target="../media/image78.png"/><Relationship Id="rId67" Type="http://schemas.openxmlformats.org/officeDocument/2006/relationships/image" Target="../media/image82.png"/><Relationship Id="rId20" Type="http://schemas.openxmlformats.org/officeDocument/2006/relationships/customXml" Target="../ink/ink206.xml"/><Relationship Id="rId41" Type="http://schemas.openxmlformats.org/officeDocument/2006/relationships/image" Target="../media/image69.png"/><Relationship Id="rId54" Type="http://schemas.openxmlformats.org/officeDocument/2006/relationships/customXml" Target="../ink/ink223.xml"/><Relationship Id="rId62" Type="http://schemas.openxmlformats.org/officeDocument/2006/relationships/customXml" Target="../ink/ink227.xml"/><Relationship Id="rId70" Type="http://schemas.openxmlformats.org/officeDocument/2006/relationships/customXml" Target="../ink/ink231.xml"/><Relationship Id="rId75" Type="http://schemas.openxmlformats.org/officeDocument/2006/relationships/image" Target="../media/image86.png"/><Relationship Id="rId83" Type="http://schemas.openxmlformats.org/officeDocument/2006/relationships/customXml" Target="../ink/ink238.xml"/><Relationship Id="rId88" Type="http://schemas.openxmlformats.org/officeDocument/2006/relationships/image" Target="../media/image92.png"/><Relationship Id="rId91" Type="http://schemas.openxmlformats.org/officeDocument/2006/relationships/customXml" Target="../ink/ink242.xml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" Type="http://schemas.openxmlformats.org/officeDocument/2006/relationships/customXml" Target="../ink/ink201.xml"/><Relationship Id="rId31" Type="http://schemas.openxmlformats.org/officeDocument/2006/relationships/image" Target="../media/image64.png"/><Relationship Id="rId44" Type="http://schemas.openxmlformats.org/officeDocument/2006/relationships/customXml" Target="../ink/ink218.xml"/><Relationship Id="rId52" Type="http://schemas.openxmlformats.org/officeDocument/2006/relationships/customXml" Target="../ink/ink222.xml"/><Relationship Id="rId60" Type="http://schemas.openxmlformats.org/officeDocument/2006/relationships/customXml" Target="../ink/ink226.xml"/><Relationship Id="rId65" Type="http://schemas.openxmlformats.org/officeDocument/2006/relationships/image" Target="../media/image81.png"/><Relationship Id="rId73" Type="http://schemas.openxmlformats.org/officeDocument/2006/relationships/image" Target="../media/image85.png"/><Relationship Id="rId78" Type="http://schemas.openxmlformats.org/officeDocument/2006/relationships/customXml" Target="../ink/ink235.xml"/><Relationship Id="rId81" Type="http://schemas.openxmlformats.org/officeDocument/2006/relationships/customXml" Target="../ink/ink237.xml"/><Relationship Id="rId86" Type="http://schemas.openxmlformats.org/officeDocument/2006/relationships/image" Target="../media/image91.png"/><Relationship Id="rId94" Type="http://schemas.openxmlformats.org/officeDocument/2006/relationships/image" Target="../media/image95.png"/><Relationship Id="rId4" Type="http://schemas.openxmlformats.org/officeDocument/2006/relationships/customXml" Target="../ink/ink198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205.xml"/><Relationship Id="rId39" Type="http://schemas.openxmlformats.org/officeDocument/2006/relationships/image" Target="../media/image68.png"/><Relationship Id="rId34" Type="http://schemas.openxmlformats.org/officeDocument/2006/relationships/customXml" Target="../ink/ink213.xml"/><Relationship Id="rId50" Type="http://schemas.openxmlformats.org/officeDocument/2006/relationships/customXml" Target="../ink/ink221.xml"/><Relationship Id="rId55" Type="http://schemas.openxmlformats.org/officeDocument/2006/relationships/image" Target="../media/image76.png"/><Relationship Id="rId76" Type="http://schemas.openxmlformats.org/officeDocument/2006/relationships/customXml" Target="../ink/ink234.xml"/><Relationship Id="rId97" Type="http://schemas.openxmlformats.org/officeDocument/2006/relationships/customXml" Target="../ink/ink245.xml"/><Relationship Id="rId7" Type="http://schemas.openxmlformats.org/officeDocument/2006/relationships/image" Target="../media/image5.png"/><Relationship Id="rId71" Type="http://schemas.openxmlformats.org/officeDocument/2006/relationships/image" Target="../media/image84.png"/><Relationship Id="rId92" Type="http://schemas.openxmlformats.org/officeDocument/2006/relationships/image" Target="../media/image94.png"/><Relationship Id="rId2" Type="http://schemas.openxmlformats.org/officeDocument/2006/relationships/customXml" Target="../ink/ink197.xml"/><Relationship Id="rId29" Type="http://schemas.openxmlformats.org/officeDocument/2006/relationships/image" Target="../media/image44.png"/><Relationship Id="rId24" Type="http://schemas.openxmlformats.org/officeDocument/2006/relationships/customXml" Target="../ink/ink208.xml"/><Relationship Id="rId40" Type="http://schemas.openxmlformats.org/officeDocument/2006/relationships/customXml" Target="../ink/ink216.xml"/><Relationship Id="rId45" Type="http://schemas.openxmlformats.org/officeDocument/2006/relationships/image" Target="../media/image71.png"/><Relationship Id="rId66" Type="http://schemas.openxmlformats.org/officeDocument/2006/relationships/customXml" Target="../ink/ink229.xml"/><Relationship Id="rId87" Type="http://schemas.openxmlformats.org/officeDocument/2006/relationships/customXml" Target="../ink/ink240.xml"/><Relationship Id="rId61" Type="http://schemas.openxmlformats.org/officeDocument/2006/relationships/image" Target="../media/image79.png"/><Relationship Id="rId82" Type="http://schemas.openxmlformats.org/officeDocument/2006/relationships/image" Target="../media/image89.png"/><Relationship Id="rId19" Type="http://schemas.openxmlformats.org/officeDocument/2006/relationships/image" Target="../media/image11.png"/><Relationship Id="rId14" Type="http://schemas.openxmlformats.org/officeDocument/2006/relationships/customXml" Target="../ink/ink203.xml"/><Relationship Id="rId30" Type="http://schemas.openxmlformats.org/officeDocument/2006/relationships/customXml" Target="../ink/ink211.xml"/><Relationship Id="rId35" Type="http://schemas.openxmlformats.org/officeDocument/2006/relationships/image" Target="../media/image66.png"/><Relationship Id="rId56" Type="http://schemas.openxmlformats.org/officeDocument/2006/relationships/customXml" Target="../ink/ink224.xml"/><Relationship Id="rId77" Type="http://schemas.openxmlformats.org/officeDocument/2006/relationships/image" Target="../media/image87.png"/><Relationship Id="rId8" Type="http://schemas.openxmlformats.org/officeDocument/2006/relationships/customXml" Target="../ink/ink200.xml"/><Relationship Id="rId51" Type="http://schemas.openxmlformats.org/officeDocument/2006/relationships/image" Target="../media/image74.png"/><Relationship Id="rId72" Type="http://schemas.openxmlformats.org/officeDocument/2006/relationships/customXml" Target="../ink/ink232.xml"/><Relationship Id="rId93" Type="http://schemas.openxmlformats.org/officeDocument/2006/relationships/customXml" Target="../ink/ink243.xml"/><Relationship Id="rId98" Type="http://schemas.openxmlformats.org/officeDocument/2006/relationships/image" Target="../media/image97.png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100.xml"/><Relationship Id="rId42" Type="http://schemas.openxmlformats.org/officeDocument/2006/relationships/image" Target="../media/image359.png"/><Relationship Id="rId47" Type="http://schemas.openxmlformats.org/officeDocument/2006/relationships/customXml" Target="../ink/ink2113.xml"/><Relationship Id="rId63" Type="http://schemas.openxmlformats.org/officeDocument/2006/relationships/customXml" Target="../ink/ink2121.xml"/><Relationship Id="rId68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customXml" Target="../ink/ink2134.xml"/><Relationship Id="rId112" Type="http://schemas.openxmlformats.org/officeDocument/2006/relationships/image" Target="../media/image373.png"/><Relationship Id="rId16" Type="http://schemas.openxmlformats.org/officeDocument/2006/relationships/image" Target="../media/image184.png"/><Relationship Id="rId107" Type="http://schemas.openxmlformats.org/officeDocument/2006/relationships/customXml" Target="../ink/ink2143.xml"/><Relationship Id="rId11" Type="http://schemas.openxmlformats.org/officeDocument/2006/relationships/customXml" Target="../ink/ink2095.xml"/><Relationship Id="rId32" Type="http://schemas.openxmlformats.org/officeDocument/2006/relationships/image" Target="../media/image354.png"/><Relationship Id="rId37" Type="http://schemas.openxmlformats.org/officeDocument/2006/relationships/customXml" Target="../ink/ink2108.xml"/><Relationship Id="rId53" Type="http://schemas.openxmlformats.org/officeDocument/2006/relationships/customXml" Target="../ink/ink2116.xml"/><Relationship Id="rId58" Type="http://schemas.openxmlformats.org/officeDocument/2006/relationships/image" Target="../media/image369.png"/><Relationship Id="rId74" Type="http://schemas.openxmlformats.org/officeDocument/2006/relationships/image" Target="../media/image379.png"/><Relationship Id="rId79" Type="http://schemas.openxmlformats.org/officeDocument/2006/relationships/customXml" Target="../ink/ink2129.xml"/><Relationship Id="rId102" Type="http://schemas.openxmlformats.org/officeDocument/2006/relationships/image" Target="../media/image392.png"/><Relationship Id="rId5" Type="http://schemas.openxmlformats.org/officeDocument/2006/relationships/customXml" Target="../ink/ink2092.xml"/><Relationship Id="rId90" Type="http://schemas.openxmlformats.org/officeDocument/2006/relationships/image" Target="../media/image371.png"/><Relationship Id="rId95" Type="http://schemas.openxmlformats.org/officeDocument/2006/relationships/customXml" Target="../ink/ink2137.xml"/><Relationship Id="rId22" Type="http://schemas.openxmlformats.org/officeDocument/2006/relationships/image" Target="../media/image349.png"/><Relationship Id="rId27" Type="http://schemas.openxmlformats.org/officeDocument/2006/relationships/customXml" Target="../ink/ink2103.xml"/><Relationship Id="rId43" Type="http://schemas.openxmlformats.org/officeDocument/2006/relationships/customXml" Target="../ink/ink2111.xml"/><Relationship Id="rId48" Type="http://schemas.openxmlformats.org/officeDocument/2006/relationships/image" Target="../media/image362.png"/><Relationship Id="rId64" Type="http://schemas.openxmlformats.org/officeDocument/2006/relationships/image" Target="../media/image374.png"/><Relationship Id="rId69" Type="http://schemas.openxmlformats.org/officeDocument/2006/relationships/customXml" Target="../ink/ink2124.xml"/><Relationship Id="rId80" Type="http://schemas.openxmlformats.org/officeDocument/2006/relationships/image" Target="../media/image382.png"/><Relationship Id="rId85" Type="http://schemas.openxmlformats.org/officeDocument/2006/relationships/customXml" Target="../ink/ink2132.xml"/><Relationship Id="rId12" Type="http://schemas.openxmlformats.org/officeDocument/2006/relationships/image" Target="../media/image345.png"/><Relationship Id="rId17" Type="http://schemas.openxmlformats.org/officeDocument/2006/relationships/customXml" Target="../ink/ink2098.xml"/><Relationship Id="rId33" Type="http://schemas.openxmlformats.org/officeDocument/2006/relationships/customXml" Target="../ink/ink2106.xml"/><Relationship Id="rId38" Type="http://schemas.openxmlformats.org/officeDocument/2006/relationships/image" Target="../media/image357.png"/><Relationship Id="rId59" Type="http://schemas.openxmlformats.org/officeDocument/2006/relationships/customXml" Target="../ink/ink2119.xml"/><Relationship Id="rId103" Type="http://schemas.openxmlformats.org/officeDocument/2006/relationships/customXml" Target="../ink/ink2141.xml"/><Relationship Id="rId108" Type="http://schemas.openxmlformats.org/officeDocument/2006/relationships/image" Target="../media/image395.png"/><Relationship Id="rId54" Type="http://schemas.openxmlformats.org/officeDocument/2006/relationships/image" Target="../media/image365.png"/><Relationship Id="rId70" Type="http://schemas.openxmlformats.org/officeDocument/2006/relationships/image" Target="../media/image377.png"/><Relationship Id="rId75" Type="http://schemas.openxmlformats.org/officeDocument/2006/relationships/customXml" Target="../ink/ink2127.xml"/><Relationship Id="rId91" Type="http://schemas.openxmlformats.org/officeDocument/2006/relationships/customXml" Target="../ink/ink2135.xml"/><Relationship Id="rId96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097.xml"/><Relationship Id="rId23" Type="http://schemas.openxmlformats.org/officeDocument/2006/relationships/customXml" Target="../ink/ink210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114.xml"/><Relationship Id="rId57" Type="http://schemas.openxmlformats.org/officeDocument/2006/relationships/customXml" Target="../ink/ink2118.xml"/><Relationship Id="rId106" Type="http://schemas.openxmlformats.org/officeDocument/2006/relationships/image" Target="../media/image394.png"/><Relationship Id="rId10" Type="http://schemas.openxmlformats.org/officeDocument/2006/relationships/image" Target="../media/image344.png"/><Relationship Id="rId31" Type="http://schemas.openxmlformats.org/officeDocument/2006/relationships/customXml" Target="../ink/ink210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122.xml"/><Relationship Id="rId73" Type="http://schemas.openxmlformats.org/officeDocument/2006/relationships/customXml" Target="../ink/ink2126.xml"/><Relationship Id="rId78" Type="http://schemas.openxmlformats.org/officeDocument/2006/relationships/image" Target="../media/image381.png"/><Relationship Id="rId81" Type="http://schemas.openxmlformats.org/officeDocument/2006/relationships/customXml" Target="../ink/ink2130.xml"/><Relationship Id="rId86" Type="http://schemas.openxmlformats.org/officeDocument/2006/relationships/image" Target="../media/image385.png"/><Relationship Id="rId94" Type="http://schemas.openxmlformats.org/officeDocument/2006/relationships/image" Target="../media/image388.png"/><Relationship Id="rId99" Type="http://schemas.openxmlformats.org/officeDocument/2006/relationships/customXml" Target="../ink/ink2139.xml"/><Relationship Id="rId101" Type="http://schemas.openxmlformats.org/officeDocument/2006/relationships/customXml" Target="../ink/ink2140.xml"/><Relationship Id="rId4" Type="http://schemas.openxmlformats.org/officeDocument/2006/relationships/image" Target="../media/image341.png"/><Relationship Id="rId9" Type="http://schemas.openxmlformats.org/officeDocument/2006/relationships/customXml" Target="../ink/ink2094.xml"/><Relationship Id="rId13" Type="http://schemas.openxmlformats.org/officeDocument/2006/relationships/customXml" Target="../ink/ink2096.xml"/><Relationship Id="rId18" Type="http://schemas.openxmlformats.org/officeDocument/2006/relationships/image" Target="../media/image347.png"/><Relationship Id="rId39" Type="http://schemas.openxmlformats.org/officeDocument/2006/relationships/customXml" Target="../ink/ink2109.xml"/><Relationship Id="rId109" Type="http://schemas.openxmlformats.org/officeDocument/2006/relationships/customXml" Target="../ink/ink2144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117.xml"/><Relationship Id="rId76" Type="http://schemas.openxmlformats.org/officeDocument/2006/relationships/image" Target="../media/image380.png"/><Relationship Id="rId97" Type="http://schemas.openxmlformats.org/officeDocument/2006/relationships/customXml" Target="../ink/ink2138.xml"/><Relationship Id="rId104" Type="http://schemas.openxmlformats.org/officeDocument/2006/relationships/image" Target="../media/image393.png"/><Relationship Id="rId7" Type="http://schemas.openxmlformats.org/officeDocument/2006/relationships/customXml" Target="../ink/ink2093.xml"/><Relationship Id="rId71" Type="http://schemas.openxmlformats.org/officeDocument/2006/relationships/customXml" Target="../ink/ink2125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10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112.xml"/><Relationship Id="rId66" Type="http://schemas.openxmlformats.org/officeDocument/2006/relationships/image" Target="../media/image375.png"/><Relationship Id="rId87" Type="http://schemas.openxmlformats.org/officeDocument/2006/relationships/customXml" Target="../ink/ink2133.xml"/><Relationship Id="rId110" Type="http://schemas.openxmlformats.org/officeDocument/2006/relationships/image" Target="../media/image396.png"/><Relationship Id="rId61" Type="http://schemas.openxmlformats.org/officeDocument/2006/relationships/customXml" Target="../ink/ink2120.xml"/><Relationship Id="rId82" Type="http://schemas.openxmlformats.org/officeDocument/2006/relationships/image" Target="../media/image383.png"/><Relationship Id="rId19" Type="http://schemas.openxmlformats.org/officeDocument/2006/relationships/customXml" Target="../ink/ink209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107.xml"/><Relationship Id="rId56" Type="http://schemas.openxmlformats.org/officeDocument/2006/relationships/image" Target="../media/image368.png"/><Relationship Id="rId77" Type="http://schemas.openxmlformats.org/officeDocument/2006/relationships/customXml" Target="../ink/ink2128.xml"/><Relationship Id="rId100" Type="http://schemas.openxmlformats.org/officeDocument/2006/relationships/image" Target="../media/image391.png"/><Relationship Id="rId105" Type="http://schemas.openxmlformats.org/officeDocument/2006/relationships/customXml" Target="../ink/ink2142.xml"/><Relationship Id="rId8" Type="http://schemas.openxmlformats.org/officeDocument/2006/relationships/image" Target="../media/image343.png"/><Relationship Id="rId51" Type="http://schemas.openxmlformats.org/officeDocument/2006/relationships/customXml" Target="../ink/ink2115.xml"/><Relationship Id="rId72" Type="http://schemas.openxmlformats.org/officeDocument/2006/relationships/image" Target="../media/image378.png"/><Relationship Id="rId93" Type="http://schemas.openxmlformats.org/officeDocument/2006/relationships/customXml" Target="../ink/ink2136.xml"/><Relationship Id="rId98" Type="http://schemas.openxmlformats.org/officeDocument/2006/relationships/image" Target="../media/image390.png"/><Relationship Id="rId3" Type="http://schemas.openxmlformats.org/officeDocument/2006/relationships/customXml" Target="../ink/ink2091.xml"/><Relationship Id="rId25" Type="http://schemas.openxmlformats.org/officeDocument/2006/relationships/customXml" Target="../ink/ink2102.xml"/><Relationship Id="rId46" Type="http://schemas.openxmlformats.org/officeDocument/2006/relationships/image" Target="../media/image361.png"/><Relationship Id="rId67" Type="http://schemas.openxmlformats.org/officeDocument/2006/relationships/customXml" Target="../ink/ink2123.xml"/><Relationship Id="rId20" Type="http://schemas.openxmlformats.org/officeDocument/2006/relationships/image" Target="../media/image348.png"/><Relationship Id="rId41" Type="http://schemas.openxmlformats.org/officeDocument/2006/relationships/customXml" Target="../ink/ink2110.xml"/><Relationship Id="rId62" Type="http://schemas.openxmlformats.org/officeDocument/2006/relationships/image" Target="../media/image372.png"/><Relationship Id="rId83" Type="http://schemas.openxmlformats.org/officeDocument/2006/relationships/customXml" Target="../ink/ink2131.xml"/><Relationship Id="rId88" Type="http://schemas.openxmlformats.org/officeDocument/2006/relationships/image" Target="../media/image386.png"/><Relationship Id="rId111" Type="http://schemas.openxmlformats.org/officeDocument/2006/relationships/customXml" Target="../ink/ink2145.xml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117" Type="http://schemas.openxmlformats.org/officeDocument/2006/relationships/customXml" Target="../ink/ink2203.xml"/><Relationship Id="rId21" Type="http://schemas.openxmlformats.org/officeDocument/2006/relationships/customXml" Target="../ink/ink2155.xml"/><Relationship Id="rId42" Type="http://schemas.openxmlformats.org/officeDocument/2006/relationships/image" Target="../media/image359.png"/><Relationship Id="rId47" Type="http://schemas.openxmlformats.org/officeDocument/2006/relationships/customXml" Target="../ink/ink2168.xml"/><Relationship Id="rId63" Type="http://schemas.openxmlformats.org/officeDocument/2006/relationships/customXml" Target="../ink/ink2176.xml"/><Relationship Id="rId68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customXml" Target="../ink/ink2189.xml"/><Relationship Id="rId112" Type="http://schemas.openxmlformats.org/officeDocument/2006/relationships/image" Target="../media/image397.png"/><Relationship Id="rId16" Type="http://schemas.openxmlformats.org/officeDocument/2006/relationships/image" Target="../media/image184.png"/><Relationship Id="rId107" Type="http://schemas.openxmlformats.org/officeDocument/2006/relationships/customXml" Target="../ink/ink2198.xml"/><Relationship Id="rId11" Type="http://schemas.openxmlformats.org/officeDocument/2006/relationships/customXml" Target="../ink/ink2150.xml"/><Relationship Id="rId32" Type="http://schemas.openxmlformats.org/officeDocument/2006/relationships/image" Target="../media/image354.png"/><Relationship Id="rId37" Type="http://schemas.openxmlformats.org/officeDocument/2006/relationships/customXml" Target="../ink/ink2163.xml"/><Relationship Id="rId53" Type="http://schemas.openxmlformats.org/officeDocument/2006/relationships/customXml" Target="../ink/ink2171.xml"/><Relationship Id="rId58" Type="http://schemas.openxmlformats.org/officeDocument/2006/relationships/image" Target="../media/image369.png"/><Relationship Id="rId74" Type="http://schemas.openxmlformats.org/officeDocument/2006/relationships/image" Target="../media/image379.png"/><Relationship Id="rId79" Type="http://schemas.openxmlformats.org/officeDocument/2006/relationships/customXml" Target="../ink/ink2184.xml"/><Relationship Id="rId102" Type="http://schemas.openxmlformats.org/officeDocument/2006/relationships/image" Target="../media/image392.png"/><Relationship Id="rId5" Type="http://schemas.openxmlformats.org/officeDocument/2006/relationships/customXml" Target="../ink/ink2147.xml"/><Relationship Id="rId90" Type="http://schemas.openxmlformats.org/officeDocument/2006/relationships/image" Target="../media/image371.png"/><Relationship Id="rId95" Type="http://schemas.openxmlformats.org/officeDocument/2006/relationships/customXml" Target="../ink/ink2192.xml"/><Relationship Id="rId22" Type="http://schemas.openxmlformats.org/officeDocument/2006/relationships/image" Target="../media/image349.png"/><Relationship Id="rId27" Type="http://schemas.openxmlformats.org/officeDocument/2006/relationships/customXml" Target="../ink/ink2158.xml"/><Relationship Id="rId43" Type="http://schemas.openxmlformats.org/officeDocument/2006/relationships/customXml" Target="../ink/ink2166.xml"/><Relationship Id="rId48" Type="http://schemas.openxmlformats.org/officeDocument/2006/relationships/image" Target="../media/image362.png"/><Relationship Id="rId64" Type="http://schemas.openxmlformats.org/officeDocument/2006/relationships/image" Target="../media/image374.png"/><Relationship Id="rId69" Type="http://schemas.openxmlformats.org/officeDocument/2006/relationships/customXml" Target="../ink/ink2179.xml"/><Relationship Id="rId113" Type="http://schemas.openxmlformats.org/officeDocument/2006/relationships/customXml" Target="../ink/ink2201.xml"/><Relationship Id="rId118" Type="http://schemas.openxmlformats.org/officeDocument/2006/relationships/image" Target="../media/image373.png"/><Relationship Id="rId80" Type="http://schemas.openxmlformats.org/officeDocument/2006/relationships/image" Target="../media/image382.png"/><Relationship Id="rId85" Type="http://schemas.openxmlformats.org/officeDocument/2006/relationships/customXml" Target="../ink/ink2187.xml"/><Relationship Id="rId12" Type="http://schemas.openxmlformats.org/officeDocument/2006/relationships/image" Target="../media/image345.png"/><Relationship Id="rId17" Type="http://schemas.openxmlformats.org/officeDocument/2006/relationships/customXml" Target="../ink/ink2153.xml"/><Relationship Id="rId33" Type="http://schemas.openxmlformats.org/officeDocument/2006/relationships/customXml" Target="../ink/ink2161.xml"/><Relationship Id="rId38" Type="http://schemas.openxmlformats.org/officeDocument/2006/relationships/image" Target="../media/image357.png"/><Relationship Id="rId59" Type="http://schemas.openxmlformats.org/officeDocument/2006/relationships/customXml" Target="../ink/ink2174.xml"/><Relationship Id="rId103" Type="http://schemas.openxmlformats.org/officeDocument/2006/relationships/customXml" Target="../ink/ink2196.xml"/><Relationship Id="rId108" Type="http://schemas.openxmlformats.org/officeDocument/2006/relationships/image" Target="../media/image395.png"/><Relationship Id="rId54" Type="http://schemas.openxmlformats.org/officeDocument/2006/relationships/image" Target="../media/image365.png"/><Relationship Id="rId70" Type="http://schemas.openxmlformats.org/officeDocument/2006/relationships/image" Target="../media/image377.png"/><Relationship Id="rId75" Type="http://schemas.openxmlformats.org/officeDocument/2006/relationships/customXml" Target="../ink/ink2182.xml"/><Relationship Id="rId91" Type="http://schemas.openxmlformats.org/officeDocument/2006/relationships/customXml" Target="../ink/ink2190.xml"/><Relationship Id="rId96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156.xml"/><Relationship Id="rId28" Type="http://schemas.openxmlformats.org/officeDocument/2006/relationships/image" Target="../media/image352.png"/><Relationship Id="rId49" Type="http://schemas.openxmlformats.org/officeDocument/2006/relationships/customXml" Target="../ink/ink2169.xml"/><Relationship Id="rId114" Type="http://schemas.openxmlformats.org/officeDocument/2006/relationships/image" Target="../media/image398.png"/><Relationship Id="rId10" Type="http://schemas.openxmlformats.org/officeDocument/2006/relationships/image" Target="../media/image344.png"/><Relationship Id="rId31" Type="http://schemas.openxmlformats.org/officeDocument/2006/relationships/customXml" Target="../ink/ink2160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177.xml"/><Relationship Id="rId73" Type="http://schemas.openxmlformats.org/officeDocument/2006/relationships/customXml" Target="../ink/ink2181.xml"/><Relationship Id="rId78" Type="http://schemas.openxmlformats.org/officeDocument/2006/relationships/image" Target="../media/image381.png"/><Relationship Id="rId81" Type="http://schemas.openxmlformats.org/officeDocument/2006/relationships/customXml" Target="../ink/ink2185.xml"/><Relationship Id="rId86" Type="http://schemas.openxmlformats.org/officeDocument/2006/relationships/image" Target="../media/image385.png"/><Relationship Id="rId94" Type="http://schemas.openxmlformats.org/officeDocument/2006/relationships/image" Target="../media/image388.png"/><Relationship Id="rId99" Type="http://schemas.openxmlformats.org/officeDocument/2006/relationships/customXml" Target="../ink/ink2194.xml"/><Relationship Id="rId101" Type="http://schemas.openxmlformats.org/officeDocument/2006/relationships/customXml" Target="../ink/ink2195.xml"/><Relationship Id="rId4" Type="http://schemas.openxmlformats.org/officeDocument/2006/relationships/image" Target="../media/image341.png"/><Relationship Id="rId9" Type="http://schemas.openxmlformats.org/officeDocument/2006/relationships/customXml" Target="../ink/ink2149.xml"/><Relationship Id="rId13" Type="http://schemas.openxmlformats.org/officeDocument/2006/relationships/customXml" Target="../ink/ink2151.xml"/><Relationship Id="rId18" Type="http://schemas.openxmlformats.org/officeDocument/2006/relationships/image" Target="../media/image347.png"/><Relationship Id="rId39" Type="http://schemas.openxmlformats.org/officeDocument/2006/relationships/customXml" Target="../ink/ink2164.xml"/><Relationship Id="rId109" Type="http://schemas.openxmlformats.org/officeDocument/2006/relationships/customXml" Target="../ink/ink2199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172.xml"/><Relationship Id="rId76" Type="http://schemas.openxmlformats.org/officeDocument/2006/relationships/image" Target="../media/image380.png"/><Relationship Id="rId97" Type="http://schemas.openxmlformats.org/officeDocument/2006/relationships/customXml" Target="../ink/ink2193.xml"/><Relationship Id="rId104" Type="http://schemas.openxmlformats.org/officeDocument/2006/relationships/image" Target="../media/image393.png"/><Relationship Id="rId7" Type="http://schemas.openxmlformats.org/officeDocument/2006/relationships/customXml" Target="../ink/ink2148.xml"/><Relationship Id="rId71" Type="http://schemas.openxmlformats.org/officeDocument/2006/relationships/customXml" Target="../ink/ink2180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159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167.xml"/><Relationship Id="rId66" Type="http://schemas.openxmlformats.org/officeDocument/2006/relationships/image" Target="../media/image375.png"/><Relationship Id="rId87" Type="http://schemas.openxmlformats.org/officeDocument/2006/relationships/customXml" Target="../ink/ink2188.xml"/><Relationship Id="rId110" Type="http://schemas.openxmlformats.org/officeDocument/2006/relationships/image" Target="../media/image396.png"/><Relationship Id="rId115" Type="http://schemas.openxmlformats.org/officeDocument/2006/relationships/customXml" Target="../ink/ink2202.xml"/><Relationship Id="rId61" Type="http://schemas.openxmlformats.org/officeDocument/2006/relationships/customXml" Target="../ink/ink2175.xml"/><Relationship Id="rId82" Type="http://schemas.openxmlformats.org/officeDocument/2006/relationships/image" Target="../media/image383.png"/><Relationship Id="rId19" Type="http://schemas.openxmlformats.org/officeDocument/2006/relationships/customXml" Target="../ink/ink2154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162.xml"/><Relationship Id="rId56" Type="http://schemas.openxmlformats.org/officeDocument/2006/relationships/image" Target="../media/image368.png"/><Relationship Id="rId77" Type="http://schemas.openxmlformats.org/officeDocument/2006/relationships/customXml" Target="../ink/ink2183.xml"/><Relationship Id="rId100" Type="http://schemas.openxmlformats.org/officeDocument/2006/relationships/image" Target="../media/image391.png"/><Relationship Id="rId105" Type="http://schemas.openxmlformats.org/officeDocument/2006/relationships/customXml" Target="../ink/ink2197.xml"/><Relationship Id="rId8" Type="http://schemas.openxmlformats.org/officeDocument/2006/relationships/image" Target="../media/image343.png"/><Relationship Id="rId51" Type="http://schemas.openxmlformats.org/officeDocument/2006/relationships/customXml" Target="../ink/ink2170.xml"/><Relationship Id="rId72" Type="http://schemas.openxmlformats.org/officeDocument/2006/relationships/image" Target="../media/image378.png"/><Relationship Id="rId93" Type="http://schemas.openxmlformats.org/officeDocument/2006/relationships/customXml" Target="../ink/ink2191.xml"/><Relationship Id="rId98" Type="http://schemas.openxmlformats.org/officeDocument/2006/relationships/image" Target="../media/image390.png"/><Relationship Id="rId3" Type="http://schemas.openxmlformats.org/officeDocument/2006/relationships/customXml" Target="../ink/ink2146.xml"/><Relationship Id="rId25" Type="http://schemas.openxmlformats.org/officeDocument/2006/relationships/customXml" Target="../ink/ink2157.xml"/><Relationship Id="rId46" Type="http://schemas.openxmlformats.org/officeDocument/2006/relationships/image" Target="../media/image361.png"/><Relationship Id="rId67" Type="http://schemas.openxmlformats.org/officeDocument/2006/relationships/customXml" Target="../ink/ink2178.xml"/><Relationship Id="rId116" Type="http://schemas.openxmlformats.org/officeDocument/2006/relationships/image" Target="../media/image399.png"/><Relationship Id="rId20" Type="http://schemas.openxmlformats.org/officeDocument/2006/relationships/image" Target="../media/image348.png"/><Relationship Id="rId41" Type="http://schemas.openxmlformats.org/officeDocument/2006/relationships/customXml" Target="../ink/ink2165.xml"/><Relationship Id="rId62" Type="http://schemas.openxmlformats.org/officeDocument/2006/relationships/image" Target="../media/image372.png"/><Relationship Id="rId83" Type="http://schemas.openxmlformats.org/officeDocument/2006/relationships/customXml" Target="../ink/ink2186.xml"/><Relationship Id="rId88" Type="http://schemas.openxmlformats.org/officeDocument/2006/relationships/image" Target="../media/image386.png"/><Relationship Id="rId111" Type="http://schemas.openxmlformats.org/officeDocument/2006/relationships/customXml" Target="../ink/ink2200.xml"/><Relationship Id="rId15" Type="http://schemas.openxmlformats.org/officeDocument/2006/relationships/customXml" Target="../ink/ink2152.xml"/><Relationship Id="rId36" Type="http://schemas.openxmlformats.org/officeDocument/2006/relationships/image" Target="../media/image356.png"/><Relationship Id="rId57" Type="http://schemas.openxmlformats.org/officeDocument/2006/relationships/customXml" Target="../ink/ink2173.xml"/><Relationship Id="rId106" Type="http://schemas.openxmlformats.org/officeDocument/2006/relationships/image" Target="../media/image394.png"/></Relationships>
</file>

<file path=ppt/slides/_rels/slide10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61.xml"/><Relationship Id="rId21" Type="http://schemas.openxmlformats.org/officeDocument/2006/relationships/customXml" Target="../ink/ink2213.xml"/><Relationship Id="rId42" Type="http://schemas.openxmlformats.org/officeDocument/2006/relationships/image" Target="../media/image359.png"/><Relationship Id="rId63" Type="http://schemas.openxmlformats.org/officeDocument/2006/relationships/customXml" Target="../ink/ink2234.xml"/><Relationship Id="rId84" Type="http://schemas.openxmlformats.org/officeDocument/2006/relationships/image" Target="../media/image384.png"/><Relationship Id="rId138" Type="http://schemas.openxmlformats.org/officeDocument/2006/relationships/image" Target="../media/image410.png"/><Relationship Id="rId107" Type="http://schemas.openxmlformats.org/officeDocument/2006/relationships/customXml" Target="../ink/ink2256.xml"/><Relationship Id="rId11" Type="http://schemas.openxmlformats.org/officeDocument/2006/relationships/customXml" Target="../ink/ink2208.xml"/><Relationship Id="rId32" Type="http://schemas.openxmlformats.org/officeDocument/2006/relationships/image" Target="../media/image354.png"/><Relationship Id="rId53" Type="http://schemas.openxmlformats.org/officeDocument/2006/relationships/customXml" Target="../ink/ink2229.xml"/><Relationship Id="rId74" Type="http://schemas.openxmlformats.org/officeDocument/2006/relationships/image" Target="../media/image379.png"/><Relationship Id="rId128" Type="http://schemas.openxmlformats.org/officeDocument/2006/relationships/image" Target="../media/image405.png"/><Relationship Id="rId149" Type="http://schemas.openxmlformats.org/officeDocument/2006/relationships/customXml" Target="../ink/ink2277.xml"/><Relationship Id="rId5" Type="http://schemas.openxmlformats.org/officeDocument/2006/relationships/customXml" Target="../ink/ink2205.xml"/><Relationship Id="rId95" Type="http://schemas.openxmlformats.org/officeDocument/2006/relationships/customXml" Target="../ink/ink2250.xml"/><Relationship Id="rId22" Type="http://schemas.openxmlformats.org/officeDocument/2006/relationships/image" Target="../media/image349.png"/><Relationship Id="rId27" Type="http://schemas.openxmlformats.org/officeDocument/2006/relationships/customXml" Target="../ink/ink2216.xml"/><Relationship Id="rId43" Type="http://schemas.openxmlformats.org/officeDocument/2006/relationships/customXml" Target="../ink/ink2224.xml"/><Relationship Id="rId48" Type="http://schemas.openxmlformats.org/officeDocument/2006/relationships/image" Target="../media/image362.png"/><Relationship Id="rId64" Type="http://schemas.openxmlformats.org/officeDocument/2006/relationships/image" Target="../media/image374.png"/><Relationship Id="rId69" Type="http://schemas.openxmlformats.org/officeDocument/2006/relationships/customXml" Target="../ink/ink2237.xml"/><Relationship Id="rId113" Type="http://schemas.openxmlformats.org/officeDocument/2006/relationships/customXml" Target="../ink/ink2259.xml"/><Relationship Id="rId118" Type="http://schemas.openxmlformats.org/officeDocument/2006/relationships/image" Target="../media/image400.png"/><Relationship Id="rId134" Type="http://schemas.openxmlformats.org/officeDocument/2006/relationships/image" Target="../media/image408.png"/><Relationship Id="rId139" Type="http://schemas.openxmlformats.org/officeDocument/2006/relationships/customXml" Target="../ink/ink2272.xml"/><Relationship Id="rId80" Type="http://schemas.openxmlformats.org/officeDocument/2006/relationships/image" Target="../media/image382.png"/><Relationship Id="rId85" Type="http://schemas.openxmlformats.org/officeDocument/2006/relationships/customXml" Target="../ink/ink2245.xml"/><Relationship Id="rId150" Type="http://schemas.openxmlformats.org/officeDocument/2006/relationships/image" Target="../media/image415.png"/><Relationship Id="rId12" Type="http://schemas.openxmlformats.org/officeDocument/2006/relationships/image" Target="../media/image345.png"/><Relationship Id="rId17" Type="http://schemas.openxmlformats.org/officeDocument/2006/relationships/customXml" Target="../ink/ink2211.xml"/><Relationship Id="rId33" Type="http://schemas.openxmlformats.org/officeDocument/2006/relationships/customXml" Target="../ink/ink2219.xml"/><Relationship Id="rId38" Type="http://schemas.openxmlformats.org/officeDocument/2006/relationships/image" Target="../media/image357.png"/><Relationship Id="rId59" Type="http://schemas.openxmlformats.org/officeDocument/2006/relationships/customXml" Target="../ink/ink2232.xml"/><Relationship Id="rId103" Type="http://schemas.openxmlformats.org/officeDocument/2006/relationships/customXml" Target="../ink/ink2254.xml"/><Relationship Id="rId108" Type="http://schemas.openxmlformats.org/officeDocument/2006/relationships/image" Target="../media/image395.png"/><Relationship Id="rId124" Type="http://schemas.openxmlformats.org/officeDocument/2006/relationships/image" Target="../media/image403.png"/><Relationship Id="rId129" Type="http://schemas.openxmlformats.org/officeDocument/2006/relationships/customXml" Target="../ink/ink2267.xml"/><Relationship Id="rId54" Type="http://schemas.openxmlformats.org/officeDocument/2006/relationships/image" Target="../media/image365.png"/><Relationship Id="rId70" Type="http://schemas.openxmlformats.org/officeDocument/2006/relationships/image" Target="../media/image377.png"/><Relationship Id="rId75" Type="http://schemas.openxmlformats.org/officeDocument/2006/relationships/customXml" Target="../ink/ink2240.xml"/><Relationship Id="rId91" Type="http://schemas.openxmlformats.org/officeDocument/2006/relationships/customXml" Target="../ink/ink2248.xml"/><Relationship Id="rId96" Type="http://schemas.openxmlformats.org/officeDocument/2006/relationships/image" Target="../media/image389.png"/><Relationship Id="rId140" Type="http://schemas.openxmlformats.org/officeDocument/2006/relationships/image" Target="../media/image411.png"/><Relationship Id="rId145" Type="http://schemas.openxmlformats.org/officeDocument/2006/relationships/customXml" Target="../ink/ink22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214.xml"/><Relationship Id="rId28" Type="http://schemas.openxmlformats.org/officeDocument/2006/relationships/image" Target="../media/image352.png"/><Relationship Id="rId49" Type="http://schemas.openxmlformats.org/officeDocument/2006/relationships/customXml" Target="../ink/ink2227.xml"/><Relationship Id="rId114" Type="http://schemas.openxmlformats.org/officeDocument/2006/relationships/image" Target="../media/image398.png"/><Relationship Id="rId119" Type="http://schemas.openxmlformats.org/officeDocument/2006/relationships/customXml" Target="../ink/ink2262.xml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2235.xml"/><Relationship Id="rId81" Type="http://schemas.openxmlformats.org/officeDocument/2006/relationships/customXml" Target="../ink/ink2243.xml"/><Relationship Id="rId86" Type="http://schemas.openxmlformats.org/officeDocument/2006/relationships/image" Target="../media/image385.png"/><Relationship Id="rId130" Type="http://schemas.openxmlformats.org/officeDocument/2006/relationships/image" Target="../media/image406.png"/><Relationship Id="rId135" Type="http://schemas.openxmlformats.org/officeDocument/2006/relationships/customXml" Target="../ink/ink2270.xml"/><Relationship Id="rId151" Type="http://schemas.openxmlformats.org/officeDocument/2006/relationships/customXml" Target="../ink/ink2278.xml"/><Relationship Id="rId13" Type="http://schemas.openxmlformats.org/officeDocument/2006/relationships/customXml" Target="../ink/ink2209.xml"/><Relationship Id="rId18" Type="http://schemas.openxmlformats.org/officeDocument/2006/relationships/image" Target="../media/image347.png"/><Relationship Id="rId39" Type="http://schemas.openxmlformats.org/officeDocument/2006/relationships/customXml" Target="../ink/ink2222.xml"/><Relationship Id="rId109" Type="http://schemas.openxmlformats.org/officeDocument/2006/relationships/customXml" Target="../ink/ink2257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230.xml"/><Relationship Id="rId76" Type="http://schemas.openxmlformats.org/officeDocument/2006/relationships/image" Target="../media/image380.png"/><Relationship Id="rId97" Type="http://schemas.openxmlformats.org/officeDocument/2006/relationships/customXml" Target="../ink/ink2251.xml"/><Relationship Id="rId104" Type="http://schemas.openxmlformats.org/officeDocument/2006/relationships/image" Target="../media/image393.png"/><Relationship Id="rId120" Type="http://schemas.openxmlformats.org/officeDocument/2006/relationships/image" Target="../media/image401.png"/><Relationship Id="rId125" Type="http://schemas.openxmlformats.org/officeDocument/2006/relationships/customXml" Target="../ink/ink2265.xml"/><Relationship Id="rId141" Type="http://schemas.openxmlformats.org/officeDocument/2006/relationships/customXml" Target="../ink/ink2273.xml"/><Relationship Id="rId146" Type="http://schemas.openxmlformats.org/officeDocument/2006/relationships/image" Target="../media/image414.png"/><Relationship Id="rId7" Type="http://schemas.openxmlformats.org/officeDocument/2006/relationships/customXml" Target="../ink/ink2206.xml"/><Relationship Id="rId71" Type="http://schemas.openxmlformats.org/officeDocument/2006/relationships/customXml" Target="../ink/ink2238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217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225.xml"/><Relationship Id="rId66" Type="http://schemas.openxmlformats.org/officeDocument/2006/relationships/image" Target="../media/image375.png"/><Relationship Id="rId87" Type="http://schemas.openxmlformats.org/officeDocument/2006/relationships/customXml" Target="../ink/ink2246.xml"/><Relationship Id="rId110" Type="http://schemas.openxmlformats.org/officeDocument/2006/relationships/image" Target="../media/image396.png"/><Relationship Id="rId115" Type="http://schemas.openxmlformats.org/officeDocument/2006/relationships/customXml" Target="../ink/ink2260.xml"/><Relationship Id="rId131" Type="http://schemas.openxmlformats.org/officeDocument/2006/relationships/customXml" Target="../ink/ink2268.xml"/><Relationship Id="rId136" Type="http://schemas.openxmlformats.org/officeDocument/2006/relationships/image" Target="../media/image409.png"/><Relationship Id="rId61" Type="http://schemas.openxmlformats.org/officeDocument/2006/relationships/customXml" Target="../ink/ink2233.xml"/><Relationship Id="rId82" Type="http://schemas.openxmlformats.org/officeDocument/2006/relationships/image" Target="../media/image383.png"/><Relationship Id="rId152" Type="http://schemas.openxmlformats.org/officeDocument/2006/relationships/image" Target="../media/image416.png"/><Relationship Id="rId19" Type="http://schemas.openxmlformats.org/officeDocument/2006/relationships/customXml" Target="../ink/ink2212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220.xml"/><Relationship Id="rId56" Type="http://schemas.openxmlformats.org/officeDocument/2006/relationships/image" Target="../media/image368.png"/><Relationship Id="rId77" Type="http://schemas.openxmlformats.org/officeDocument/2006/relationships/customXml" Target="../ink/ink2241.xml"/><Relationship Id="rId100" Type="http://schemas.openxmlformats.org/officeDocument/2006/relationships/image" Target="../media/image391.png"/><Relationship Id="rId105" Type="http://schemas.openxmlformats.org/officeDocument/2006/relationships/customXml" Target="../ink/ink2255.xml"/><Relationship Id="rId126" Type="http://schemas.openxmlformats.org/officeDocument/2006/relationships/image" Target="../media/image404.png"/><Relationship Id="rId147" Type="http://schemas.openxmlformats.org/officeDocument/2006/relationships/customXml" Target="../ink/ink2276.xml"/><Relationship Id="rId8" Type="http://schemas.openxmlformats.org/officeDocument/2006/relationships/image" Target="../media/image343.png"/><Relationship Id="rId51" Type="http://schemas.openxmlformats.org/officeDocument/2006/relationships/customXml" Target="../ink/ink2228.xml"/><Relationship Id="rId72" Type="http://schemas.openxmlformats.org/officeDocument/2006/relationships/image" Target="../media/image378.png"/><Relationship Id="rId93" Type="http://schemas.openxmlformats.org/officeDocument/2006/relationships/customXml" Target="../ink/ink2249.xml"/><Relationship Id="rId98" Type="http://schemas.openxmlformats.org/officeDocument/2006/relationships/image" Target="../media/image390.png"/><Relationship Id="rId121" Type="http://schemas.openxmlformats.org/officeDocument/2006/relationships/customXml" Target="../ink/ink2263.xml"/><Relationship Id="rId142" Type="http://schemas.openxmlformats.org/officeDocument/2006/relationships/image" Target="../media/image412.png"/><Relationship Id="rId3" Type="http://schemas.openxmlformats.org/officeDocument/2006/relationships/customXml" Target="../ink/ink2204.xml"/><Relationship Id="rId25" Type="http://schemas.openxmlformats.org/officeDocument/2006/relationships/customXml" Target="../ink/ink2215.xml"/><Relationship Id="rId46" Type="http://schemas.openxmlformats.org/officeDocument/2006/relationships/image" Target="../media/image361.png"/><Relationship Id="rId67" Type="http://schemas.openxmlformats.org/officeDocument/2006/relationships/customXml" Target="../ink/ink2236.xml"/><Relationship Id="rId116" Type="http://schemas.openxmlformats.org/officeDocument/2006/relationships/image" Target="../media/image399.png"/><Relationship Id="rId137" Type="http://schemas.openxmlformats.org/officeDocument/2006/relationships/customXml" Target="../ink/ink2271.xml"/><Relationship Id="rId20" Type="http://schemas.openxmlformats.org/officeDocument/2006/relationships/image" Target="../media/image348.png"/><Relationship Id="rId41" Type="http://schemas.openxmlformats.org/officeDocument/2006/relationships/customXml" Target="../ink/ink2223.xml"/><Relationship Id="rId62" Type="http://schemas.openxmlformats.org/officeDocument/2006/relationships/image" Target="../media/image372.png"/><Relationship Id="rId83" Type="http://schemas.openxmlformats.org/officeDocument/2006/relationships/customXml" Target="../ink/ink2244.xml"/><Relationship Id="rId88" Type="http://schemas.openxmlformats.org/officeDocument/2006/relationships/image" Target="../media/image386.png"/><Relationship Id="rId111" Type="http://schemas.openxmlformats.org/officeDocument/2006/relationships/customXml" Target="../ink/ink2258.xml"/><Relationship Id="rId132" Type="http://schemas.openxmlformats.org/officeDocument/2006/relationships/image" Target="../media/image407.png"/><Relationship Id="rId153" Type="http://schemas.openxmlformats.org/officeDocument/2006/relationships/customXml" Target="../ink/ink2279.xml"/><Relationship Id="rId15" Type="http://schemas.openxmlformats.org/officeDocument/2006/relationships/customXml" Target="../ink/ink2210.xml"/><Relationship Id="rId36" Type="http://schemas.openxmlformats.org/officeDocument/2006/relationships/image" Target="../media/image356.png"/><Relationship Id="rId57" Type="http://schemas.openxmlformats.org/officeDocument/2006/relationships/customXml" Target="../ink/ink2231.xml"/><Relationship Id="rId106" Type="http://schemas.openxmlformats.org/officeDocument/2006/relationships/image" Target="../media/image394.png"/><Relationship Id="rId127" Type="http://schemas.openxmlformats.org/officeDocument/2006/relationships/customXml" Target="../ink/ink2266.xml"/><Relationship Id="rId10" Type="http://schemas.openxmlformats.org/officeDocument/2006/relationships/image" Target="../media/image344.png"/><Relationship Id="rId31" Type="http://schemas.openxmlformats.org/officeDocument/2006/relationships/customXml" Target="../ink/ink2218.xml"/><Relationship Id="rId52" Type="http://schemas.openxmlformats.org/officeDocument/2006/relationships/image" Target="../media/image364.png"/><Relationship Id="rId73" Type="http://schemas.openxmlformats.org/officeDocument/2006/relationships/customXml" Target="../ink/ink2239.xml"/><Relationship Id="rId78" Type="http://schemas.openxmlformats.org/officeDocument/2006/relationships/image" Target="../media/image381.png"/><Relationship Id="rId94" Type="http://schemas.openxmlformats.org/officeDocument/2006/relationships/image" Target="../media/image388.png"/><Relationship Id="rId99" Type="http://schemas.openxmlformats.org/officeDocument/2006/relationships/customXml" Target="../ink/ink2252.xml"/><Relationship Id="rId101" Type="http://schemas.openxmlformats.org/officeDocument/2006/relationships/customXml" Target="../ink/ink2253.xml"/><Relationship Id="rId122" Type="http://schemas.openxmlformats.org/officeDocument/2006/relationships/image" Target="../media/image402.png"/><Relationship Id="rId143" Type="http://schemas.openxmlformats.org/officeDocument/2006/relationships/customXml" Target="../ink/ink2274.xml"/><Relationship Id="rId148" Type="http://schemas.openxmlformats.org/officeDocument/2006/relationships/image" Target="../media/image960.png"/><Relationship Id="rId4" Type="http://schemas.openxmlformats.org/officeDocument/2006/relationships/image" Target="../media/image341.png"/><Relationship Id="rId9" Type="http://schemas.openxmlformats.org/officeDocument/2006/relationships/customXml" Target="../ink/ink2207.xml"/><Relationship Id="rId26" Type="http://schemas.openxmlformats.org/officeDocument/2006/relationships/image" Target="../media/image351.png"/><Relationship Id="rId47" Type="http://schemas.openxmlformats.org/officeDocument/2006/relationships/customXml" Target="../ink/ink2226.xml"/><Relationship Id="rId68" Type="http://schemas.openxmlformats.org/officeDocument/2006/relationships/image" Target="../media/image376.png"/><Relationship Id="rId89" Type="http://schemas.openxmlformats.org/officeDocument/2006/relationships/customXml" Target="../ink/ink2247.xml"/><Relationship Id="rId112" Type="http://schemas.openxmlformats.org/officeDocument/2006/relationships/image" Target="../media/image397.png"/><Relationship Id="rId133" Type="http://schemas.openxmlformats.org/officeDocument/2006/relationships/customXml" Target="../ink/ink2269.xml"/><Relationship Id="rId154" Type="http://schemas.openxmlformats.org/officeDocument/2006/relationships/image" Target="../media/image373.png"/><Relationship Id="rId16" Type="http://schemas.openxmlformats.org/officeDocument/2006/relationships/image" Target="../media/image184.png"/><Relationship Id="rId37" Type="http://schemas.openxmlformats.org/officeDocument/2006/relationships/customXml" Target="../ink/ink2221.xml"/><Relationship Id="rId58" Type="http://schemas.openxmlformats.org/officeDocument/2006/relationships/image" Target="../media/image369.png"/><Relationship Id="rId79" Type="http://schemas.openxmlformats.org/officeDocument/2006/relationships/customXml" Target="../ink/ink2242.xml"/><Relationship Id="rId102" Type="http://schemas.openxmlformats.org/officeDocument/2006/relationships/image" Target="../media/image392.png"/><Relationship Id="rId123" Type="http://schemas.openxmlformats.org/officeDocument/2006/relationships/customXml" Target="../ink/ink2264.xml"/><Relationship Id="rId144" Type="http://schemas.openxmlformats.org/officeDocument/2006/relationships/image" Target="../media/image413.png"/><Relationship Id="rId90" Type="http://schemas.openxmlformats.org/officeDocument/2006/relationships/image" Target="../media/image371.png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37.xml"/><Relationship Id="rId21" Type="http://schemas.openxmlformats.org/officeDocument/2006/relationships/customXml" Target="../ink/ink2289.xml"/><Relationship Id="rId42" Type="http://schemas.openxmlformats.org/officeDocument/2006/relationships/image" Target="../media/image359.png"/><Relationship Id="rId63" Type="http://schemas.openxmlformats.org/officeDocument/2006/relationships/customXml" Target="../ink/ink2310.xml"/><Relationship Id="rId84" Type="http://schemas.openxmlformats.org/officeDocument/2006/relationships/image" Target="../media/image384.png"/><Relationship Id="rId138" Type="http://schemas.openxmlformats.org/officeDocument/2006/relationships/image" Target="../media/image410.png"/><Relationship Id="rId159" Type="http://schemas.openxmlformats.org/officeDocument/2006/relationships/customXml" Target="../ink/ink2358.xml"/><Relationship Id="rId107" Type="http://schemas.openxmlformats.org/officeDocument/2006/relationships/customXml" Target="../ink/ink2332.xml"/><Relationship Id="rId11" Type="http://schemas.openxmlformats.org/officeDocument/2006/relationships/customXml" Target="../ink/ink2284.xml"/><Relationship Id="rId32" Type="http://schemas.openxmlformats.org/officeDocument/2006/relationships/image" Target="../media/image354.png"/><Relationship Id="rId53" Type="http://schemas.openxmlformats.org/officeDocument/2006/relationships/customXml" Target="../ink/ink2305.xml"/><Relationship Id="rId74" Type="http://schemas.openxmlformats.org/officeDocument/2006/relationships/image" Target="../media/image379.png"/><Relationship Id="rId128" Type="http://schemas.openxmlformats.org/officeDocument/2006/relationships/image" Target="../media/image405.png"/><Relationship Id="rId149" Type="http://schemas.openxmlformats.org/officeDocument/2006/relationships/customXml" Target="../ink/ink2353.xml"/><Relationship Id="rId5" Type="http://schemas.openxmlformats.org/officeDocument/2006/relationships/customXml" Target="../ink/ink2281.xml"/><Relationship Id="rId95" Type="http://schemas.openxmlformats.org/officeDocument/2006/relationships/customXml" Target="../ink/ink2326.xml"/><Relationship Id="rId160" Type="http://schemas.openxmlformats.org/officeDocument/2006/relationships/image" Target="../media/image373.png"/><Relationship Id="rId22" Type="http://schemas.openxmlformats.org/officeDocument/2006/relationships/image" Target="../media/image349.png"/><Relationship Id="rId43" Type="http://schemas.openxmlformats.org/officeDocument/2006/relationships/customXml" Target="../ink/ink2300.xml"/><Relationship Id="rId64" Type="http://schemas.openxmlformats.org/officeDocument/2006/relationships/image" Target="../media/image374.png"/><Relationship Id="rId118" Type="http://schemas.openxmlformats.org/officeDocument/2006/relationships/image" Target="../media/image400.png"/><Relationship Id="rId139" Type="http://schemas.openxmlformats.org/officeDocument/2006/relationships/customXml" Target="../ink/ink2348.xml"/><Relationship Id="rId80" Type="http://schemas.openxmlformats.org/officeDocument/2006/relationships/image" Target="../media/image382.png"/><Relationship Id="rId85" Type="http://schemas.openxmlformats.org/officeDocument/2006/relationships/customXml" Target="../ink/ink2321.xml"/><Relationship Id="rId150" Type="http://schemas.openxmlformats.org/officeDocument/2006/relationships/image" Target="../media/image415.png"/><Relationship Id="rId155" Type="http://schemas.openxmlformats.org/officeDocument/2006/relationships/customXml" Target="../ink/ink2356.xml"/><Relationship Id="rId12" Type="http://schemas.openxmlformats.org/officeDocument/2006/relationships/image" Target="../media/image345.png"/><Relationship Id="rId17" Type="http://schemas.openxmlformats.org/officeDocument/2006/relationships/customXml" Target="../ink/ink2287.xml"/><Relationship Id="rId33" Type="http://schemas.openxmlformats.org/officeDocument/2006/relationships/customXml" Target="../ink/ink2295.xml"/><Relationship Id="rId38" Type="http://schemas.openxmlformats.org/officeDocument/2006/relationships/image" Target="../media/image357.png"/><Relationship Id="rId59" Type="http://schemas.openxmlformats.org/officeDocument/2006/relationships/customXml" Target="../ink/ink2308.xml"/><Relationship Id="rId103" Type="http://schemas.openxmlformats.org/officeDocument/2006/relationships/customXml" Target="../ink/ink2330.xml"/><Relationship Id="rId108" Type="http://schemas.openxmlformats.org/officeDocument/2006/relationships/image" Target="../media/image395.png"/><Relationship Id="rId124" Type="http://schemas.openxmlformats.org/officeDocument/2006/relationships/image" Target="../media/image403.png"/><Relationship Id="rId129" Type="http://schemas.openxmlformats.org/officeDocument/2006/relationships/customXml" Target="../ink/ink2343.xml"/><Relationship Id="rId54" Type="http://schemas.openxmlformats.org/officeDocument/2006/relationships/image" Target="../media/image365.png"/><Relationship Id="rId70" Type="http://schemas.openxmlformats.org/officeDocument/2006/relationships/image" Target="../media/image377.png"/><Relationship Id="rId75" Type="http://schemas.openxmlformats.org/officeDocument/2006/relationships/customXml" Target="../ink/ink2316.xml"/><Relationship Id="rId91" Type="http://schemas.openxmlformats.org/officeDocument/2006/relationships/customXml" Target="../ink/ink2324.xml"/><Relationship Id="rId96" Type="http://schemas.openxmlformats.org/officeDocument/2006/relationships/image" Target="../media/image389.png"/><Relationship Id="rId140" Type="http://schemas.openxmlformats.org/officeDocument/2006/relationships/image" Target="../media/image411.png"/><Relationship Id="rId145" Type="http://schemas.openxmlformats.org/officeDocument/2006/relationships/customXml" Target="../ink/ink23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290.xml"/><Relationship Id="rId28" Type="http://schemas.openxmlformats.org/officeDocument/2006/relationships/image" Target="../media/image352.png"/><Relationship Id="rId49" Type="http://schemas.openxmlformats.org/officeDocument/2006/relationships/customXml" Target="../ink/ink2303.xml"/><Relationship Id="rId114" Type="http://schemas.openxmlformats.org/officeDocument/2006/relationships/image" Target="../media/image398.png"/><Relationship Id="rId119" Type="http://schemas.openxmlformats.org/officeDocument/2006/relationships/customXml" Target="../ink/ink2338.xml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2311.xml"/><Relationship Id="rId81" Type="http://schemas.openxmlformats.org/officeDocument/2006/relationships/customXml" Target="../ink/ink2319.xml"/><Relationship Id="rId86" Type="http://schemas.openxmlformats.org/officeDocument/2006/relationships/image" Target="../media/image385.png"/><Relationship Id="rId130" Type="http://schemas.openxmlformats.org/officeDocument/2006/relationships/image" Target="../media/image406.png"/><Relationship Id="rId135" Type="http://schemas.openxmlformats.org/officeDocument/2006/relationships/customXml" Target="../ink/ink2346.xml"/><Relationship Id="rId151" Type="http://schemas.openxmlformats.org/officeDocument/2006/relationships/customXml" Target="../ink/ink2354.xml"/><Relationship Id="rId156" Type="http://schemas.openxmlformats.org/officeDocument/2006/relationships/image" Target="../media/image418.png"/><Relationship Id="rId13" Type="http://schemas.openxmlformats.org/officeDocument/2006/relationships/customXml" Target="../ink/ink2285.xml"/><Relationship Id="rId18" Type="http://schemas.openxmlformats.org/officeDocument/2006/relationships/image" Target="../media/image347.png"/><Relationship Id="rId39" Type="http://schemas.openxmlformats.org/officeDocument/2006/relationships/customXml" Target="../ink/ink2298.xml"/><Relationship Id="rId109" Type="http://schemas.openxmlformats.org/officeDocument/2006/relationships/customXml" Target="../ink/ink2333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306.xml"/><Relationship Id="rId76" Type="http://schemas.openxmlformats.org/officeDocument/2006/relationships/image" Target="../media/image380.png"/><Relationship Id="rId97" Type="http://schemas.openxmlformats.org/officeDocument/2006/relationships/customXml" Target="../ink/ink2327.xml"/><Relationship Id="rId104" Type="http://schemas.openxmlformats.org/officeDocument/2006/relationships/image" Target="../media/image393.png"/><Relationship Id="rId120" Type="http://schemas.openxmlformats.org/officeDocument/2006/relationships/image" Target="../media/image401.png"/><Relationship Id="rId125" Type="http://schemas.openxmlformats.org/officeDocument/2006/relationships/customXml" Target="../ink/ink2341.xml"/><Relationship Id="rId141" Type="http://schemas.openxmlformats.org/officeDocument/2006/relationships/customXml" Target="../ink/ink2349.xml"/><Relationship Id="rId146" Type="http://schemas.openxmlformats.org/officeDocument/2006/relationships/image" Target="../media/image414.png"/><Relationship Id="rId7" Type="http://schemas.openxmlformats.org/officeDocument/2006/relationships/customXml" Target="../ink/ink2282.xml"/><Relationship Id="rId71" Type="http://schemas.openxmlformats.org/officeDocument/2006/relationships/customXml" Target="../ink/ink2314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293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301.xml"/><Relationship Id="rId66" Type="http://schemas.openxmlformats.org/officeDocument/2006/relationships/image" Target="../media/image375.png"/><Relationship Id="rId87" Type="http://schemas.openxmlformats.org/officeDocument/2006/relationships/customXml" Target="../ink/ink2322.xml"/><Relationship Id="rId110" Type="http://schemas.openxmlformats.org/officeDocument/2006/relationships/image" Target="../media/image396.png"/><Relationship Id="rId115" Type="http://schemas.openxmlformats.org/officeDocument/2006/relationships/customXml" Target="../ink/ink2336.xml"/><Relationship Id="rId131" Type="http://schemas.openxmlformats.org/officeDocument/2006/relationships/customXml" Target="../ink/ink2344.xml"/><Relationship Id="rId136" Type="http://schemas.openxmlformats.org/officeDocument/2006/relationships/image" Target="../media/image409.png"/><Relationship Id="rId157" Type="http://schemas.openxmlformats.org/officeDocument/2006/relationships/customXml" Target="../ink/ink2357.xml"/><Relationship Id="rId61" Type="http://schemas.openxmlformats.org/officeDocument/2006/relationships/customXml" Target="../ink/ink2309.xml"/><Relationship Id="rId82" Type="http://schemas.openxmlformats.org/officeDocument/2006/relationships/image" Target="../media/image383.png"/><Relationship Id="rId152" Type="http://schemas.openxmlformats.org/officeDocument/2006/relationships/image" Target="../media/image416.png"/><Relationship Id="rId19" Type="http://schemas.openxmlformats.org/officeDocument/2006/relationships/customXml" Target="../ink/ink2288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296.xml"/><Relationship Id="rId56" Type="http://schemas.openxmlformats.org/officeDocument/2006/relationships/image" Target="../media/image368.png"/><Relationship Id="rId77" Type="http://schemas.openxmlformats.org/officeDocument/2006/relationships/customXml" Target="../ink/ink2317.xml"/><Relationship Id="rId100" Type="http://schemas.openxmlformats.org/officeDocument/2006/relationships/image" Target="../media/image391.png"/><Relationship Id="rId105" Type="http://schemas.openxmlformats.org/officeDocument/2006/relationships/customXml" Target="../ink/ink2331.xml"/><Relationship Id="rId126" Type="http://schemas.openxmlformats.org/officeDocument/2006/relationships/image" Target="../media/image404.png"/><Relationship Id="rId147" Type="http://schemas.openxmlformats.org/officeDocument/2006/relationships/customXml" Target="../ink/ink2352.xml"/><Relationship Id="rId8" Type="http://schemas.openxmlformats.org/officeDocument/2006/relationships/image" Target="../media/image343.png"/><Relationship Id="rId51" Type="http://schemas.openxmlformats.org/officeDocument/2006/relationships/customXml" Target="../ink/ink2304.xml"/><Relationship Id="rId72" Type="http://schemas.openxmlformats.org/officeDocument/2006/relationships/image" Target="../media/image378.png"/><Relationship Id="rId93" Type="http://schemas.openxmlformats.org/officeDocument/2006/relationships/customXml" Target="../ink/ink2325.xml"/><Relationship Id="rId98" Type="http://schemas.openxmlformats.org/officeDocument/2006/relationships/image" Target="../media/image390.png"/><Relationship Id="rId121" Type="http://schemas.openxmlformats.org/officeDocument/2006/relationships/customXml" Target="../ink/ink2339.xml"/><Relationship Id="rId142" Type="http://schemas.openxmlformats.org/officeDocument/2006/relationships/image" Target="../media/image412.png"/><Relationship Id="rId3" Type="http://schemas.openxmlformats.org/officeDocument/2006/relationships/customXml" Target="../ink/ink2280.xml"/><Relationship Id="rId25" Type="http://schemas.openxmlformats.org/officeDocument/2006/relationships/customXml" Target="../ink/ink2291.xml"/><Relationship Id="rId46" Type="http://schemas.openxmlformats.org/officeDocument/2006/relationships/image" Target="../media/image361.png"/><Relationship Id="rId67" Type="http://schemas.openxmlformats.org/officeDocument/2006/relationships/customXml" Target="../ink/ink2312.xml"/><Relationship Id="rId116" Type="http://schemas.openxmlformats.org/officeDocument/2006/relationships/image" Target="../media/image399.png"/><Relationship Id="rId137" Type="http://schemas.openxmlformats.org/officeDocument/2006/relationships/customXml" Target="../ink/ink2347.xml"/><Relationship Id="rId158" Type="http://schemas.openxmlformats.org/officeDocument/2006/relationships/image" Target="../media/image419.png"/><Relationship Id="rId20" Type="http://schemas.openxmlformats.org/officeDocument/2006/relationships/image" Target="../media/image348.png"/><Relationship Id="rId41" Type="http://schemas.openxmlformats.org/officeDocument/2006/relationships/customXml" Target="../ink/ink2299.xml"/><Relationship Id="rId62" Type="http://schemas.openxmlformats.org/officeDocument/2006/relationships/image" Target="../media/image372.png"/><Relationship Id="rId83" Type="http://schemas.openxmlformats.org/officeDocument/2006/relationships/customXml" Target="../ink/ink2320.xml"/><Relationship Id="rId88" Type="http://schemas.openxmlformats.org/officeDocument/2006/relationships/image" Target="../media/image386.png"/><Relationship Id="rId111" Type="http://schemas.openxmlformats.org/officeDocument/2006/relationships/customXml" Target="../ink/ink2334.xml"/><Relationship Id="rId132" Type="http://schemas.openxmlformats.org/officeDocument/2006/relationships/image" Target="../media/image407.png"/><Relationship Id="rId153" Type="http://schemas.openxmlformats.org/officeDocument/2006/relationships/customXml" Target="../ink/ink2355.xml"/><Relationship Id="rId15" Type="http://schemas.openxmlformats.org/officeDocument/2006/relationships/customXml" Target="../ink/ink2286.xml"/><Relationship Id="rId36" Type="http://schemas.openxmlformats.org/officeDocument/2006/relationships/image" Target="../media/image356.png"/><Relationship Id="rId57" Type="http://schemas.openxmlformats.org/officeDocument/2006/relationships/customXml" Target="../ink/ink2307.xml"/><Relationship Id="rId106" Type="http://schemas.openxmlformats.org/officeDocument/2006/relationships/image" Target="../media/image394.png"/><Relationship Id="rId127" Type="http://schemas.openxmlformats.org/officeDocument/2006/relationships/customXml" Target="../ink/ink2342.xml"/><Relationship Id="rId10" Type="http://schemas.openxmlformats.org/officeDocument/2006/relationships/image" Target="../media/image344.png"/><Relationship Id="rId31" Type="http://schemas.openxmlformats.org/officeDocument/2006/relationships/customXml" Target="../ink/ink2294.xml"/><Relationship Id="rId52" Type="http://schemas.openxmlformats.org/officeDocument/2006/relationships/image" Target="../media/image364.png"/><Relationship Id="rId73" Type="http://schemas.openxmlformats.org/officeDocument/2006/relationships/customXml" Target="../ink/ink2315.xml"/><Relationship Id="rId78" Type="http://schemas.openxmlformats.org/officeDocument/2006/relationships/image" Target="../media/image381.png"/><Relationship Id="rId94" Type="http://schemas.openxmlformats.org/officeDocument/2006/relationships/image" Target="../media/image388.png"/><Relationship Id="rId99" Type="http://schemas.openxmlformats.org/officeDocument/2006/relationships/customXml" Target="../ink/ink2328.xml"/><Relationship Id="rId101" Type="http://schemas.openxmlformats.org/officeDocument/2006/relationships/customXml" Target="../ink/ink2329.xml"/><Relationship Id="rId122" Type="http://schemas.openxmlformats.org/officeDocument/2006/relationships/image" Target="../media/image402.png"/><Relationship Id="rId143" Type="http://schemas.openxmlformats.org/officeDocument/2006/relationships/customXml" Target="../ink/ink2350.xml"/><Relationship Id="rId148" Type="http://schemas.openxmlformats.org/officeDocument/2006/relationships/image" Target="../media/image960.png"/><Relationship Id="rId4" Type="http://schemas.openxmlformats.org/officeDocument/2006/relationships/image" Target="../media/image341.png"/><Relationship Id="rId9" Type="http://schemas.openxmlformats.org/officeDocument/2006/relationships/customXml" Target="../ink/ink2283.xml"/><Relationship Id="rId26" Type="http://schemas.openxmlformats.org/officeDocument/2006/relationships/image" Target="../media/image351.png"/><Relationship Id="rId47" Type="http://schemas.openxmlformats.org/officeDocument/2006/relationships/customXml" Target="../ink/ink2302.xml"/><Relationship Id="rId68" Type="http://schemas.openxmlformats.org/officeDocument/2006/relationships/image" Target="../media/image376.png"/><Relationship Id="rId89" Type="http://schemas.openxmlformats.org/officeDocument/2006/relationships/customXml" Target="../ink/ink2323.xml"/><Relationship Id="rId112" Type="http://schemas.openxmlformats.org/officeDocument/2006/relationships/image" Target="../media/image397.png"/><Relationship Id="rId133" Type="http://schemas.openxmlformats.org/officeDocument/2006/relationships/customXml" Target="../ink/ink2345.xml"/><Relationship Id="rId154" Type="http://schemas.openxmlformats.org/officeDocument/2006/relationships/image" Target="../media/image417.png"/><Relationship Id="rId16" Type="http://schemas.openxmlformats.org/officeDocument/2006/relationships/image" Target="../media/image184.png"/><Relationship Id="rId37" Type="http://schemas.openxmlformats.org/officeDocument/2006/relationships/customXml" Target="../ink/ink2297.xml"/><Relationship Id="rId58" Type="http://schemas.openxmlformats.org/officeDocument/2006/relationships/image" Target="../media/image369.png"/><Relationship Id="rId79" Type="http://schemas.openxmlformats.org/officeDocument/2006/relationships/customXml" Target="../ink/ink2318.xml"/><Relationship Id="rId102" Type="http://schemas.openxmlformats.org/officeDocument/2006/relationships/image" Target="../media/image392.png"/><Relationship Id="rId123" Type="http://schemas.openxmlformats.org/officeDocument/2006/relationships/customXml" Target="../ink/ink2340.xml"/><Relationship Id="rId144" Type="http://schemas.openxmlformats.org/officeDocument/2006/relationships/image" Target="../media/image413.png"/><Relationship Id="rId90" Type="http://schemas.openxmlformats.org/officeDocument/2006/relationships/image" Target="../media/image371.png"/><Relationship Id="rId27" Type="http://schemas.openxmlformats.org/officeDocument/2006/relationships/customXml" Target="../ink/ink2292.xml"/><Relationship Id="rId48" Type="http://schemas.openxmlformats.org/officeDocument/2006/relationships/image" Target="../media/image362.png"/><Relationship Id="rId69" Type="http://schemas.openxmlformats.org/officeDocument/2006/relationships/customXml" Target="../ink/ink2313.xml"/><Relationship Id="rId113" Type="http://schemas.openxmlformats.org/officeDocument/2006/relationships/customXml" Target="../ink/ink2335.xml"/><Relationship Id="rId134" Type="http://schemas.openxmlformats.org/officeDocument/2006/relationships/image" Target="../media/image408.png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16.xml"/><Relationship Id="rId21" Type="http://schemas.openxmlformats.org/officeDocument/2006/relationships/customXml" Target="../ink/ink2368.xml"/><Relationship Id="rId42" Type="http://schemas.openxmlformats.org/officeDocument/2006/relationships/image" Target="../media/image359.png"/><Relationship Id="rId63" Type="http://schemas.openxmlformats.org/officeDocument/2006/relationships/customXml" Target="../ink/ink2389.xml"/><Relationship Id="rId84" Type="http://schemas.openxmlformats.org/officeDocument/2006/relationships/image" Target="../media/image384.png"/><Relationship Id="rId138" Type="http://schemas.openxmlformats.org/officeDocument/2006/relationships/image" Target="../media/image410.png"/><Relationship Id="rId159" Type="http://schemas.openxmlformats.org/officeDocument/2006/relationships/customXml" Target="../ink/ink2437.xml"/><Relationship Id="rId170" Type="http://schemas.openxmlformats.org/officeDocument/2006/relationships/image" Target="../media/image425.png"/><Relationship Id="rId191" Type="http://schemas.openxmlformats.org/officeDocument/2006/relationships/customXml" Target="../ink/ink2453.xml"/><Relationship Id="rId107" Type="http://schemas.openxmlformats.org/officeDocument/2006/relationships/customXml" Target="../ink/ink2411.xml"/><Relationship Id="rId11" Type="http://schemas.openxmlformats.org/officeDocument/2006/relationships/customXml" Target="../ink/ink2363.xml"/><Relationship Id="rId32" Type="http://schemas.openxmlformats.org/officeDocument/2006/relationships/image" Target="../media/image354.png"/><Relationship Id="rId53" Type="http://schemas.openxmlformats.org/officeDocument/2006/relationships/customXml" Target="../ink/ink2384.xml"/><Relationship Id="rId74" Type="http://schemas.openxmlformats.org/officeDocument/2006/relationships/image" Target="../media/image379.png"/><Relationship Id="rId128" Type="http://schemas.openxmlformats.org/officeDocument/2006/relationships/image" Target="../media/image405.png"/><Relationship Id="rId149" Type="http://schemas.openxmlformats.org/officeDocument/2006/relationships/customXml" Target="../ink/ink2432.xml"/><Relationship Id="rId5" Type="http://schemas.openxmlformats.org/officeDocument/2006/relationships/customXml" Target="../ink/ink2360.xml"/><Relationship Id="rId95" Type="http://schemas.openxmlformats.org/officeDocument/2006/relationships/customXml" Target="../ink/ink2405.xml"/><Relationship Id="rId160" Type="http://schemas.openxmlformats.org/officeDocument/2006/relationships/image" Target="../media/image420.png"/><Relationship Id="rId181" Type="http://schemas.openxmlformats.org/officeDocument/2006/relationships/customXml" Target="../ink/ink2448.xml"/><Relationship Id="rId22" Type="http://schemas.openxmlformats.org/officeDocument/2006/relationships/image" Target="../media/image349.png"/><Relationship Id="rId43" Type="http://schemas.openxmlformats.org/officeDocument/2006/relationships/customXml" Target="../ink/ink2379.xml"/><Relationship Id="rId64" Type="http://schemas.openxmlformats.org/officeDocument/2006/relationships/image" Target="../media/image374.png"/><Relationship Id="rId118" Type="http://schemas.openxmlformats.org/officeDocument/2006/relationships/image" Target="../media/image400.png"/><Relationship Id="rId139" Type="http://schemas.openxmlformats.org/officeDocument/2006/relationships/customXml" Target="../ink/ink2427.xml"/><Relationship Id="rId85" Type="http://schemas.openxmlformats.org/officeDocument/2006/relationships/customXml" Target="../ink/ink2400.xml"/><Relationship Id="rId150" Type="http://schemas.openxmlformats.org/officeDocument/2006/relationships/image" Target="../media/image415.png"/><Relationship Id="rId171" Type="http://schemas.openxmlformats.org/officeDocument/2006/relationships/customXml" Target="../ink/ink2443.xml"/><Relationship Id="rId192" Type="http://schemas.openxmlformats.org/officeDocument/2006/relationships/image" Target="../media/image373.png"/><Relationship Id="rId12" Type="http://schemas.openxmlformats.org/officeDocument/2006/relationships/image" Target="../media/image345.png"/><Relationship Id="rId33" Type="http://schemas.openxmlformats.org/officeDocument/2006/relationships/customXml" Target="../ink/ink2374.xml"/><Relationship Id="rId108" Type="http://schemas.openxmlformats.org/officeDocument/2006/relationships/image" Target="../media/image395.png"/><Relationship Id="rId129" Type="http://schemas.openxmlformats.org/officeDocument/2006/relationships/customXml" Target="../ink/ink2422.xml"/><Relationship Id="rId54" Type="http://schemas.openxmlformats.org/officeDocument/2006/relationships/image" Target="../media/image365.png"/><Relationship Id="rId75" Type="http://schemas.openxmlformats.org/officeDocument/2006/relationships/customXml" Target="../ink/ink2395.xml"/><Relationship Id="rId96" Type="http://schemas.openxmlformats.org/officeDocument/2006/relationships/image" Target="../media/image389.png"/><Relationship Id="rId140" Type="http://schemas.openxmlformats.org/officeDocument/2006/relationships/image" Target="../media/image411.png"/><Relationship Id="rId161" Type="http://schemas.openxmlformats.org/officeDocument/2006/relationships/customXml" Target="../ink/ink2438.xml"/><Relationship Id="rId182" Type="http://schemas.openxmlformats.org/officeDocument/2006/relationships/image" Target="../media/image431.png"/><Relationship Id="rId6" Type="http://schemas.openxmlformats.org/officeDocument/2006/relationships/image" Target="../media/image342.png"/><Relationship Id="rId23" Type="http://schemas.openxmlformats.org/officeDocument/2006/relationships/customXml" Target="../ink/ink2369.xml"/><Relationship Id="rId119" Type="http://schemas.openxmlformats.org/officeDocument/2006/relationships/customXml" Target="../ink/ink2417.xml"/><Relationship Id="rId44" Type="http://schemas.openxmlformats.org/officeDocument/2006/relationships/image" Target="../media/image360.png"/><Relationship Id="rId65" Type="http://schemas.openxmlformats.org/officeDocument/2006/relationships/customXml" Target="../ink/ink2390.xml"/><Relationship Id="rId86" Type="http://schemas.openxmlformats.org/officeDocument/2006/relationships/image" Target="../media/image385.png"/><Relationship Id="rId130" Type="http://schemas.openxmlformats.org/officeDocument/2006/relationships/image" Target="../media/image406.png"/><Relationship Id="rId151" Type="http://schemas.openxmlformats.org/officeDocument/2006/relationships/customXml" Target="../ink/ink2433.xml"/><Relationship Id="rId172" Type="http://schemas.openxmlformats.org/officeDocument/2006/relationships/image" Target="../media/image426.png"/><Relationship Id="rId13" Type="http://schemas.openxmlformats.org/officeDocument/2006/relationships/customXml" Target="../ink/ink2364.xml"/><Relationship Id="rId18" Type="http://schemas.openxmlformats.org/officeDocument/2006/relationships/image" Target="../media/image347.png"/><Relationship Id="rId39" Type="http://schemas.openxmlformats.org/officeDocument/2006/relationships/customXml" Target="../ink/ink2377.xml"/><Relationship Id="rId109" Type="http://schemas.openxmlformats.org/officeDocument/2006/relationships/customXml" Target="../ink/ink2412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385.xml"/><Relationship Id="rId76" Type="http://schemas.openxmlformats.org/officeDocument/2006/relationships/image" Target="../media/image380.png"/><Relationship Id="rId97" Type="http://schemas.openxmlformats.org/officeDocument/2006/relationships/customXml" Target="../ink/ink2406.xml"/><Relationship Id="rId104" Type="http://schemas.openxmlformats.org/officeDocument/2006/relationships/image" Target="../media/image393.png"/><Relationship Id="rId120" Type="http://schemas.openxmlformats.org/officeDocument/2006/relationships/image" Target="../media/image401.png"/><Relationship Id="rId125" Type="http://schemas.openxmlformats.org/officeDocument/2006/relationships/customXml" Target="../ink/ink2420.xml"/><Relationship Id="rId141" Type="http://schemas.openxmlformats.org/officeDocument/2006/relationships/customXml" Target="../ink/ink2428.xml"/><Relationship Id="rId146" Type="http://schemas.openxmlformats.org/officeDocument/2006/relationships/image" Target="../media/image414.png"/><Relationship Id="rId167" Type="http://schemas.openxmlformats.org/officeDocument/2006/relationships/customXml" Target="../ink/ink2441.xml"/><Relationship Id="rId188" Type="http://schemas.openxmlformats.org/officeDocument/2006/relationships/image" Target="../media/image434.png"/><Relationship Id="rId7" Type="http://schemas.openxmlformats.org/officeDocument/2006/relationships/customXml" Target="../ink/ink2361.xml"/><Relationship Id="rId71" Type="http://schemas.openxmlformats.org/officeDocument/2006/relationships/customXml" Target="../ink/ink2393.xml"/><Relationship Id="rId92" Type="http://schemas.openxmlformats.org/officeDocument/2006/relationships/image" Target="../media/image387.png"/><Relationship Id="rId162" Type="http://schemas.openxmlformats.org/officeDocument/2006/relationships/image" Target="../media/image421.png"/><Relationship Id="rId183" Type="http://schemas.openxmlformats.org/officeDocument/2006/relationships/customXml" Target="../ink/ink2449.xml"/><Relationship Id="rId2" Type="http://schemas.openxmlformats.org/officeDocument/2006/relationships/image" Target="../media/image340.png"/><Relationship Id="rId29" Type="http://schemas.openxmlformats.org/officeDocument/2006/relationships/customXml" Target="../ink/ink2372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380.xml"/><Relationship Id="rId66" Type="http://schemas.openxmlformats.org/officeDocument/2006/relationships/image" Target="../media/image375.png"/><Relationship Id="rId87" Type="http://schemas.openxmlformats.org/officeDocument/2006/relationships/customXml" Target="../ink/ink2401.xml"/><Relationship Id="rId110" Type="http://schemas.openxmlformats.org/officeDocument/2006/relationships/image" Target="../media/image396.png"/><Relationship Id="rId115" Type="http://schemas.openxmlformats.org/officeDocument/2006/relationships/customXml" Target="../ink/ink2415.xml"/><Relationship Id="rId131" Type="http://schemas.openxmlformats.org/officeDocument/2006/relationships/customXml" Target="../ink/ink2423.xml"/><Relationship Id="rId136" Type="http://schemas.openxmlformats.org/officeDocument/2006/relationships/image" Target="../media/image409.png"/><Relationship Id="rId157" Type="http://schemas.openxmlformats.org/officeDocument/2006/relationships/customXml" Target="../ink/ink2436.xml"/><Relationship Id="rId178" Type="http://schemas.openxmlformats.org/officeDocument/2006/relationships/image" Target="../media/image429.png"/><Relationship Id="rId61" Type="http://schemas.openxmlformats.org/officeDocument/2006/relationships/customXml" Target="../ink/ink2388.xml"/><Relationship Id="rId82" Type="http://schemas.openxmlformats.org/officeDocument/2006/relationships/image" Target="../media/image383.png"/><Relationship Id="rId152" Type="http://schemas.openxmlformats.org/officeDocument/2006/relationships/image" Target="../media/image416.png"/><Relationship Id="rId173" Type="http://schemas.openxmlformats.org/officeDocument/2006/relationships/customXml" Target="../ink/ink2444.xml"/><Relationship Id="rId19" Type="http://schemas.openxmlformats.org/officeDocument/2006/relationships/customXml" Target="../ink/ink2367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375.xml"/><Relationship Id="rId56" Type="http://schemas.openxmlformats.org/officeDocument/2006/relationships/image" Target="../media/image368.png"/><Relationship Id="rId77" Type="http://schemas.openxmlformats.org/officeDocument/2006/relationships/customXml" Target="../ink/ink2396.xml"/><Relationship Id="rId100" Type="http://schemas.openxmlformats.org/officeDocument/2006/relationships/image" Target="../media/image391.png"/><Relationship Id="rId105" Type="http://schemas.openxmlformats.org/officeDocument/2006/relationships/customXml" Target="../ink/ink2410.xml"/><Relationship Id="rId126" Type="http://schemas.openxmlformats.org/officeDocument/2006/relationships/image" Target="../media/image404.png"/><Relationship Id="rId147" Type="http://schemas.openxmlformats.org/officeDocument/2006/relationships/customXml" Target="../ink/ink2431.xml"/><Relationship Id="rId168" Type="http://schemas.openxmlformats.org/officeDocument/2006/relationships/image" Target="../media/image424.png"/><Relationship Id="rId8" Type="http://schemas.openxmlformats.org/officeDocument/2006/relationships/image" Target="../media/image343.png"/><Relationship Id="rId51" Type="http://schemas.openxmlformats.org/officeDocument/2006/relationships/customXml" Target="../ink/ink2383.xml"/><Relationship Id="rId72" Type="http://schemas.openxmlformats.org/officeDocument/2006/relationships/image" Target="../media/image378.png"/><Relationship Id="rId93" Type="http://schemas.openxmlformats.org/officeDocument/2006/relationships/customXml" Target="../ink/ink2404.xml"/><Relationship Id="rId98" Type="http://schemas.openxmlformats.org/officeDocument/2006/relationships/image" Target="../media/image390.png"/><Relationship Id="rId121" Type="http://schemas.openxmlformats.org/officeDocument/2006/relationships/customXml" Target="../ink/ink2418.xml"/><Relationship Id="rId142" Type="http://schemas.openxmlformats.org/officeDocument/2006/relationships/image" Target="../media/image412.png"/><Relationship Id="rId163" Type="http://schemas.openxmlformats.org/officeDocument/2006/relationships/customXml" Target="../ink/ink2439.xml"/><Relationship Id="rId184" Type="http://schemas.openxmlformats.org/officeDocument/2006/relationships/image" Target="../media/image432.png"/><Relationship Id="rId189" Type="http://schemas.openxmlformats.org/officeDocument/2006/relationships/customXml" Target="../ink/ink2452.xml"/><Relationship Id="rId3" Type="http://schemas.openxmlformats.org/officeDocument/2006/relationships/customXml" Target="../ink/ink2359.xml"/><Relationship Id="rId25" Type="http://schemas.openxmlformats.org/officeDocument/2006/relationships/customXml" Target="../ink/ink2370.xml"/><Relationship Id="rId46" Type="http://schemas.openxmlformats.org/officeDocument/2006/relationships/image" Target="../media/image361.png"/><Relationship Id="rId67" Type="http://schemas.openxmlformats.org/officeDocument/2006/relationships/customXml" Target="../ink/ink2391.xml"/><Relationship Id="rId116" Type="http://schemas.openxmlformats.org/officeDocument/2006/relationships/image" Target="../media/image399.png"/><Relationship Id="rId137" Type="http://schemas.openxmlformats.org/officeDocument/2006/relationships/customXml" Target="../ink/ink2426.xml"/><Relationship Id="rId158" Type="http://schemas.openxmlformats.org/officeDocument/2006/relationships/image" Target="../media/image419.png"/><Relationship Id="rId20" Type="http://schemas.openxmlformats.org/officeDocument/2006/relationships/image" Target="../media/image348.png"/><Relationship Id="rId41" Type="http://schemas.openxmlformats.org/officeDocument/2006/relationships/customXml" Target="../ink/ink2378.xml"/><Relationship Id="rId62" Type="http://schemas.openxmlformats.org/officeDocument/2006/relationships/image" Target="../media/image372.png"/><Relationship Id="rId83" Type="http://schemas.openxmlformats.org/officeDocument/2006/relationships/customXml" Target="../ink/ink2399.xml"/><Relationship Id="rId88" Type="http://schemas.openxmlformats.org/officeDocument/2006/relationships/image" Target="../media/image386.png"/><Relationship Id="rId111" Type="http://schemas.openxmlformats.org/officeDocument/2006/relationships/customXml" Target="../ink/ink2413.xml"/><Relationship Id="rId132" Type="http://schemas.openxmlformats.org/officeDocument/2006/relationships/image" Target="../media/image407.png"/><Relationship Id="rId153" Type="http://schemas.openxmlformats.org/officeDocument/2006/relationships/customXml" Target="../ink/ink2434.xml"/><Relationship Id="rId174" Type="http://schemas.openxmlformats.org/officeDocument/2006/relationships/image" Target="../media/image427.png"/><Relationship Id="rId179" Type="http://schemas.openxmlformats.org/officeDocument/2006/relationships/customXml" Target="../ink/ink2447.xml"/><Relationship Id="rId190" Type="http://schemas.openxmlformats.org/officeDocument/2006/relationships/image" Target="../media/image435.png"/><Relationship Id="rId15" Type="http://schemas.openxmlformats.org/officeDocument/2006/relationships/customXml" Target="../ink/ink2365.xml"/><Relationship Id="rId36" Type="http://schemas.openxmlformats.org/officeDocument/2006/relationships/image" Target="../media/image356.png"/><Relationship Id="rId57" Type="http://schemas.openxmlformats.org/officeDocument/2006/relationships/customXml" Target="../ink/ink2386.xml"/><Relationship Id="rId106" Type="http://schemas.openxmlformats.org/officeDocument/2006/relationships/image" Target="../media/image394.png"/><Relationship Id="rId127" Type="http://schemas.openxmlformats.org/officeDocument/2006/relationships/customXml" Target="../ink/ink2421.xml"/><Relationship Id="rId10" Type="http://schemas.openxmlformats.org/officeDocument/2006/relationships/image" Target="../media/image344.png"/><Relationship Id="rId31" Type="http://schemas.openxmlformats.org/officeDocument/2006/relationships/customXml" Target="../ink/ink2373.xml"/><Relationship Id="rId52" Type="http://schemas.openxmlformats.org/officeDocument/2006/relationships/image" Target="../media/image364.png"/><Relationship Id="rId73" Type="http://schemas.openxmlformats.org/officeDocument/2006/relationships/customXml" Target="../ink/ink2394.xml"/><Relationship Id="rId78" Type="http://schemas.openxmlformats.org/officeDocument/2006/relationships/image" Target="../media/image381.png"/><Relationship Id="rId94" Type="http://schemas.openxmlformats.org/officeDocument/2006/relationships/image" Target="../media/image388.png"/><Relationship Id="rId99" Type="http://schemas.openxmlformats.org/officeDocument/2006/relationships/customXml" Target="../ink/ink2407.xml"/><Relationship Id="rId101" Type="http://schemas.openxmlformats.org/officeDocument/2006/relationships/customXml" Target="../ink/ink2408.xml"/><Relationship Id="rId122" Type="http://schemas.openxmlformats.org/officeDocument/2006/relationships/image" Target="../media/image402.png"/><Relationship Id="rId143" Type="http://schemas.openxmlformats.org/officeDocument/2006/relationships/customXml" Target="../ink/ink2429.xml"/><Relationship Id="rId148" Type="http://schemas.openxmlformats.org/officeDocument/2006/relationships/image" Target="../media/image960.png"/><Relationship Id="rId164" Type="http://schemas.openxmlformats.org/officeDocument/2006/relationships/image" Target="../media/image422.png"/><Relationship Id="rId169" Type="http://schemas.openxmlformats.org/officeDocument/2006/relationships/customXml" Target="../ink/ink2442.xml"/><Relationship Id="rId185" Type="http://schemas.openxmlformats.org/officeDocument/2006/relationships/customXml" Target="../ink/ink2450.xml"/><Relationship Id="rId4" Type="http://schemas.openxmlformats.org/officeDocument/2006/relationships/image" Target="../media/image341.png"/><Relationship Id="rId9" Type="http://schemas.openxmlformats.org/officeDocument/2006/relationships/customXml" Target="../ink/ink2362.xml"/><Relationship Id="rId180" Type="http://schemas.openxmlformats.org/officeDocument/2006/relationships/image" Target="../media/image430.png"/><Relationship Id="rId26" Type="http://schemas.openxmlformats.org/officeDocument/2006/relationships/image" Target="../media/image351.png"/><Relationship Id="rId47" Type="http://schemas.openxmlformats.org/officeDocument/2006/relationships/customXml" Target="../ink/ink2381.xml"/><Relationship Id="rId68" Type="http://schemas.openxmlformats.org/officeDocument/2006/relationships/image" Target="../media/image376.png"/><Relationship Id="rId89" Type="http://schemas.openxmlformats.org/officeDocument/2006/relationships/customXml" Target="../ink/ink2402.xml"/><Relationship Id="rId112" Type="http://schemas.openxmlformats.org/officeDocument/2006/relationships/image" Target="../media/image397.png"/><Relationship Id="rId133" Type="http://schemas.openxmlformats.org/officeDocument/2006/relationships/customXml" Target="../ink/ink2424.xml"/><Relationship Id="rId154" Type="http://schemas.openxmlformats.org/officeDocument/2006/relationships/image" Target="../media/image417.png"/><Relationship Id="rId175" Type="http://schemas.openxmlformats.org/officeDocument/2006/relationships/customXml" Target="../ink/ink2445.xml"/><Relationship Id="rId16" Type="http://schemas.openxmlformats.org/officeDocument/2006/relationships/image" Target="../media/image184.png"/><Relationship Id="rId37" Type="http://schemas.openxmlformats.org/officeDocument/2006/relationships/customXml" Target="../ink/ink2376.xml"/><Relationship Id="rId58" Type="http://schemas.openxmlformats.org/officeDocument/2006/relationships/image" Target="../media/image369.png"/><Relationship Id="rId79" Type="http://schemas.openxmlformats.org/officeDocument/2006/relationships/customXml" Target="../ink/ink2397.xml"/><Relationship Id="rId102" Type="http://schemas.openxmlformats.org/officeDocument/2006/relationships/image" Target="../media/image392.png"/><Relationship Id="rId123" Type="http://schemas.openxmlformats.org/officeDocument/2006/relationships/customXml" Target="../ink/ink2419.xml"/><Relationship Id="rId144" Type="http://schemas.openxmlformats.org/officeDocument/2006/relationships/image" Target="../media/image413.png"/><Relationship Id="rId90" Type="http://schemas.openxmlformats.org/officeDocument/2006/relationships/image" Target="../media/image371.png"/><Relationship Id="rId165" Type="http://schemas.openxmlformats.org/officeDocument/2006/relationships/customXml" Target="../ink/ink2440.xml"/><Relationship Id="rId186" Type="http://schemas.openxmlformats.org/officeDocument/2006/relationships/image" Target="../media/image433.png"/><Relationship Id="rId27" Type="http://schemas.openxmlformats.org/officeDocument/2006/relationships/customXml" Target="../ink/ink2371.xml"/><Relationship Id="rId48" Type="http://schemas.openxmlformats.org/officeDocument/2006/relationships/image" Target="../media/image362.png"/><Relationship Id="rId69" Type="http://schemas.openxmlformats.org/officeDocument/2006/relationships/customXml" Target="../ink/ink2392.xml"/><Relationship Id="rId113" Type="http://schemas.openxmlformats.org/officeDocument/2006/relationships/customXml" Target="../ink/ink2414.xml"/><Relationship Id="rId134" Type="http://schemas.openxmlformats.org/officeDocument/2006/relationships/image" Target="../media/image408.png"/><Relationship Id="rId80" Type="http://schemas.openxmlformats.org/officeDocument/2006/relationships/image" Target="../media/image382.png"/><Relationship Id="rId155" Type="http://schemas.openxmlformats.org/officeDocument/2006/relationships/customXml" Target="../ink/ink2435.xml"/><Relationship Id="rId176" Type="http://schemas.openxmlformats.org/officeDocument/2006/relationships/image" Target="../media/image428.png"/><Relationship Id="rId17" Type="http://schemas.openxmlformats.org/officeDocument/2006/relationships/customXml" Target="../ink/ink2366.xml"/><Relationship Id="rId38" Type="http://schemas.openxmlformats.org/officeDocument/2006/relationships/image" Target="../media/image357.png"/><Relationship Id="rId59" Type="http://schemas.openxmlformats.org/officeDocument/2006/relationships/customXml" Target="../ink/ink2387.xml"/><Relationship Id="rId103" Type="http://schemas.openxmlformats.org/officeDocument/2006/relationships/customXml" Target="../ink/ink2409.xml"/><Relationship Id="rId124" Type="http://schemas.openxmlformats.org/officeDocument/2006/relationships/image" Target="../media/image403.png"/><Relationship Id="rId70" Type="http://schemas.openxmlformats.org/officeDocument/2006/relationships/image" Target="../media/image377.png"/><Relationship Id="rId91" Type="http://schemas.openxmlformats.org/officeDocument/2006/relationships/customXml" Target="../ink/ink2403.xml"/><Relationship Id="rId145" Type="http://schemas.openxmlformats.org/officeDocument/2006/relationships/customXml" Target="../ink/ink2430.xml"/><Relationship Id="rId166" Type="http://schemas.openxmlformats.org/officeDocument/2006/relationships/image" Target="../media/image423.png"/><Relationship Id="rId187" Type="http://schemas.openxmlformats.org/officeDocument/2006/relationships/customXml" Target="../ink/ink245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52.png"/><Relationship Id="rId49" Type="http://schemas.openxmlformats.org/officeDocument/2006/relationships/customXml" Target="../ink/ink2382.xml"/><Relationship Id="rId114" Type="http://schemas.openxmlformats.org/officeDocument/2006/relationships/image" Target="../media/image398.png"/><Relationship Id="rId60" Type="http://schemas.openxmlformats.org/officeDocument/2006/relationships/image" Target="../media/image370.png"/><Relationship Id="rId81" Type="http://schemas.openxmlformats.org/officeDocument/2006/relationships/customXml" Target="../ink/ink2398.xml"/><Relationship Id="rId135" Type="http://schemas.openxmlformats.org/officeDocument/2006/relationships/customXml" Target="../ink/ink2425.xml"/><Relationship Id="rId156" Type="http://schemas.openxmlformats.org/officeDocument/2006/relationships/image" Target="../media/image418.png"/><Relationship Id="rId177" Type="http://schemas.openxmlformats.org/officeDocument/2006/relationships/customXml" Target="../ink/ink2446.xml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11.xml"/><Relationship Id="rId21" Type="http://schemas.openxmlformats.org/officeDocument/2006/relationships/customXml" Target="../ink/ink2463.xml"/><Relationship Id="rId42" Type="http://schemas.openxmlformats.org/officeDocument/2006/relationships/image" Target="../media/image359.png"/><Relationship Id="rId63" Type="http://schemas.openxmlformats.org/officeDocument/2006/relationships/customXml" Target="../ink/ink2484.xml"/><Relationship Id="rId84" Type="http://schemas.openxmlformats.org/officeDocument/2006/relationships/image" Target="../media/image384.png"/><Relationship Id="rId138" Type="http://schemas.openxmlformats.org/officeDocument/2006/relationships/image" Target="../media/image410.png"/><Relationship Id="rId159" Type="http://schemas.openxmlformats.org/officeDocument/2006/relationships/customXml" Target="../ink/ink2532.xml"/><Relationship Id="rId170" Type="http://schemas.openxmlformats.org/officeDocument/2006/relationships/image" Target="../media/image425.png"/><Relationship Id="rId191" Type="http://schemas.openxmlformats.org/officeDocument/2006/relationships/customXml" Target="../ink/ink2548.xml"/><Relationship Id="rId205" Type="http://schemas.openxmlformats.org/officeDocument/2006/relationships/customXml" Target="../ink/ink2555.xml"/><Relationship Id="rId107" Type="http://schemas.openxmlformats.org/officeDocument/2006/relationships/customXml" Target="../ink/ink2506.xml"/><Relationship Id="rId11" Type="http://schemas.openxmlformats.org/officeDocument/2006/relationships/customXml" Target="../ink/ink2458.xml"/><Relationship Id="rId32" Type="http://schemas.openxmlformats.org/officeDocument/2006/relationships/image" Target="../media/image354.png"/><Relationship Id="rId53" Type="http://schemas.openxmlformats.org/officeDocument/2006/relationships/customXml" Target="../ink/ink2479.xml"/><Relationship Id="rId74" Type="http://schemas.openxmlformats.org/officeDocument/2006/relationships/image" Target="../media/image379.png"/><Relationship Id="rId128" Type="http://schemas.openxmlformats.org/officeDocument/2006/relationships/image" Target="../media/image405.png"/><Relationship Id="rId149" Type="http://schemas.openxmlformats.org/officeDocument/2006/relationships/customXml" Target="../ink/ink2527.xml"/><Relationship Id="rId5" Type="http://schemas.openxmlformats.org/officeDocument/2006/relationships/customXml" Target="../ink/ink2455.xml"/><Relationship Id="rId95" Type="http://schemas.openxmlformats.org/officeDocument/2006/relationships/customXml" Target="../ink/ink2500.xml"/><Relationship Id="rId160" Type="http://schemas.openxmlformats.org/officeDocument/2006/relationships/image" Target="../media/image420.png"/><Relationship Id="rId181" Type="http://schemas.openxmlformats.org/officeDocument/2006/relationships/customXml" Target="../ink/ink2543.xml"/><Relationship Id="rId216" Type="http://schemas.openxmlformats.org/officeDocument/2006/relationships/image" Target="../media/image373.png"/><Relationship Id="rId22" Type="http://schemas.openxmlformats.org/officeDocument/2006/relationships/image" Target="../media/image349.png"/><Relationship Id="rId43" Type="http://schemas.openxmlformats.org/officeDocument/2006/relationships/customXml" Target="../ink/ink2474.xml"/><Relationship Id="rId64" Type="http://schemas.openxmlformats.org/officeDocument/2006/relationships/image" Target="../media/image374.png"/><Relationship Id="rId118" Type="http://schemas.openxmlformats.org/officeDocument/2006/relationships/image" Target="../media/image400.png"/><Relationship Id="rId139" Type="http://schemas.openxmlformats.org/officeDocument/2006/relationships/customXml" Target="../ink/ink2522.xml"/><Relationship Id="rId85" Type="http://schemas.openxmlformats.org/officeDocument/2006/relationships/customXml" Target="../ink/ink2495.xml"/><Relationship Id="rId150" Type="http://schemas.openxmlformats.org/officeDocument/2006/relationships/image" Target="../media/image415.png"/><Relationship Id="rId171" Type="http://schemas.openxmlformats.org/officeDocument/2006/relationships/customXml" Target="../ink/ink2538.xml"/><Relationship Id="rId192" Type="http://schemas.openxmlformats.org/officeDocument/2006/relationships/image" Target="../media/image436.png"/><Relationship Id="rId206" Type="http://schemas.openxmlformats.org/officeDocument/2006/relationships/image" Target="../media/image443.png"/><Relationship Id="rId12" Type="http://schemas.openxmlformats.org/officeDocument/2006/relationships/image" Target="../media/image345.png"/><Relationship Id="rId33" Type="http://schemas.openxmlformats.org/officeDocument/2006/relationships/customXml" Target="../ink/ink2469.xml"/><Relationship Id="rId108" Type="http://schemas.openxmlformats.org/officeDocument/2006/relationships/image" Target="../media/image395.png"/><Relationship Id="rId129" Type="http://schemas.openxmlformats.org/officeDocument/2006/relationships/customXml" Target="../ink/ink2517.xml"/><Relationship Id="rId54" Type="http://schemas.openxmlformats.org/officeDocument/2006/relationships/image" Target="../media/image365.png"/><Relationship Id="rId75" Type="http://schemas.openxmlformats.org/officeDocument/2006/relationships/customXml" Target="../ink/ink2490.xml"/><Relationship Id="rId96" Type="http://schemas.openxmlformats.org/officeDocument/2006/relationships/image" Target="../media/image389.png"/><Relationship Id="rId140" Type="http://schemas.openxmlformats.org/officeDocument/2006/relationships/image" Target="../media/image411.png"/><Relationship Id="rId161" Type="http://schemas.openxmlformats.org/officeDocument/2006/relationships/customXml" Target="../ink/ink2533.xml"/><Relationship Id="rId182" Type="http://schemas.openxmlformats.org/officeDocument/2006/relationships/image" Target="../media/image431.png"/><Relationship Id="rId6" Type="http://schemas.openxmlformats.org/officeDocument/2006/relationships/image" Target="../media/image342.png"/><Relationship Id="rId23" Type="http://schemas.openxmlformats.org/officeDocument/2006/relationships/customXml" Target="../ink/ink2464.xml"/><Relationship Id="rId119" Type="http://schemas.openxmlformats.org/officeDocument/2006/relationships/customXml" Target="../ink/ink2512.xml"/><Relationship Id="rId44" Type="http://schemas.openxmlformats.org/officeDocument/2006/relationships/image" Target="../media/image360.png"/><Relationship Id="rId65" Type="http://schemas.openxmlformats.org/officeDocument/2006/relationships/customXml" Target="../ink/ink2485.xml"/><Relationship Id="rId86" Type="http://schemas.openxmlformats.org/officeDocument/2006/relationships/image" Target="../media/image385.png"/><Relationship Id="rId130" Type="http://schemas.openxmlformats.org/officeDocument/2006/relationships/image" Target="../media/image406.png"/><Relationship Id="rId151" Type="http://schemas.openxmlformats.org/officeDocument/2006/relationships/customXml" Target="../ink/ink2528.xml"/><Relationship Id="rId172" Type="http://schemas.openxmlformats.org/officeDocument/2006/relationships/image" Target="../media/image426.png"/><Relationship Id="rId193" Type="http://schemas.openxmlformats.org/officeDocument/2006/relationships/customXml" Target="../ink/ink2549.xml"/><Relationship Id="rId207" Type="http://schemas.openxmlformats.org/officeDocument/2006/relationships/customXml" Target="../ink/ink2556.xml"/><Relationship Id="rId13" Type="http://schemas.openxmlformats.org/officeDocument/2006/relationships/customXml" Target="../ink/ink2459.xml"/><Relationship Id="rId109" Type="http://schemas.openxmlformats.org/officeDocument/2006/relationships/customXml" Target="../ink/ink2507.xml"/><Relationship Id="rId34" Type="http://schemas.openxmlformats.org/officeDocument/2006/relationships/image" Target="../media/image355.png"/><Relationship Id="rId55" Type="http://schemas.openxmlformats.org/officeDocument/2006/relationships/customXml" Target="../ink/ink2480.xml"/><Relationship Id="rId76" Type="http://schemas.openxmlformats.org/officeDocument/2006/relationships/image" Target="../media/image380.png"/><Relationship Id="rId97" Type="http://schemas.openxmlformats.org/officeDocument/2006/relationships/customXml" Target="../ink/ink2501.xml"/><Relationship Id="rId120" Type="http://schemas.openxmlformats.org/officeDocument/2006/relationships/image" Target="../media/image401.png"/><Relationship Id="rId141" Type="http://schemas.openxmlformats.org/officeDocument/2006/relationships/customXml" Target="../ink/ink2523.xml"/><Relationship Id="rId7" Type="http://schemas.openxmlformats.org/officeDocument/2006/relationships/customXml" Target="../ink/ink2456.xml"/><Relationship Id="rId162" Type="http://schemas.openxmlformats.org/officeDocument/2006/relationships/image" Target="../media/image421.png"/><Relationship Id="rId183" Type="http://schemas.openxmlformats.org/officeDocument/2006/relationships/customXml" Target="../ink/ink2544.xml"/><Relationship Id="rId24" Type="http://schemas.openxmlformats.org/officeDocument/2006/relationships/image" Target="../media/image350.png"/><Relationship Id="rId45" Type="http://schemas.openxmlformats.org/officeDocument/2006/relationships/customXml" Target="../ink/ink2475.xml"/><Relationship Id="rId66" Type="http://schemas.openxmlformats.org/officeDocument/2006/relationships/image" Target="../media/image375.png"/><Relationship Id="rId87" Type="http://schemas.openxmlformats.org/officeDocument/2006/relationships/customXml" Target="../ink/ink2496.xml"/><Relationship Id="rId110" Type="http://schemas.openxmlformats.org/officeDocument/2006/relationships/image" Target="../media/image396.png"/><Relationship Id="rId131" Type="http://schemas.openxmlformats.org/officeDocument/2006/relationships/customXml" Target="../ink/ink2518.xml"/><Relationship Id="rId152" Type="http://schemas.openxmlformats.org/officeDocument/2006/relationships/image" Target="../media/image416.png"/><Relationship Id="rId173" Type="http://schemas.openxmlformats.org/officeDocument/2006/relationships/customXml" Target="../ink/ink2539.xml"/><Relationship Id="rId194" Type="http://schemas.openxmlformats.org/officeDocument/2006/relationships/image" Target="../media/image437.png"/><Relationship Id="rId208" Type="http://schemas.openxmlformats.org/officeDocument/2006/relationships/image" Target="../media/image444.png"/><Relationship Id="rId19" Type="http://schemas.openxmlformats.org/officeDocument/2006/relationships/customXml" Target="../ink/ink2462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470.xml"/><Relationship Id="rId56" Type="http://schemas.openxmlformats.org/officeDocument/2006/relationships/image" Target="../media/image368.png"/><Relationship Id="rId77" Type="http://schemas.openxmlformats.org/officeDocument/2006/relationships/customXml" Target="../ink/ink2491.xml"/><Relationship Id="rId100" Type="http://schemas.openxmlformats.org/officeDocument/2006/relationships/image" Target="../media/image391.png"/><Relationship Id="rId105" Type="http://schemas.openxmlformats.org/officeDocument/2006/relationships/customXml" Target="../ink/ink2505.xml"/><Relationship Id="rId126" Type="http://schemas.openxmlformats.org/officeDocument/2006/relationships/image" Target="../media/image404.png"/><Relationship Id="rId147" Type="http://schemas.openxmlformats.org/officeDocument/2006/relationships/customXml" Target="../ink/ink2526.xml"/><Relationship Id="rId168" Type="http://schemas.openxmlformats.org/officeDocument/2006/relationships/image" Target="../media/image424.png"/><Relationship Id="rId8" Type="http://schemas.openxmlformats.org/officeDocument/2006/relationships/image" Target="../media/image343.png"/><Relationship Id="rId51" Type="http://schemas.openxmlformats.org/officeDocument/2006/relationships/customXml" Target="../ink/ink2478.xml"/><Relationship Id="rId72" Type="http://schemas.openxmlformats.org/officeDocument/2006/relationships/image" Target="../media/image378.png"/><Relationship Id="rId93" Type="http://schemas.openxmlformats.org/officeDocument/2006/relationships/customXml" Target="../ink/ink2499.xml"/><Relationship Id="rId98" Type="http://schemas.openxmlformats.org/officeDocument/2006/relationships/image" Target="../media/image390.png"/><Relationship Id="rId121" Type="http://schemas.openxmlformats.org/officeDocument/2006/relationships/customXml" Target="../ink/ink2513.xml"/><Relationship Id="rId142" Type="http://schemas.openxmlformats.org/officeDocument/2006/relationships/image" Target="../media/image412.png"/><Relationship Id="rId163" Type="http://schemas.openxmlformats.org/officeDocument/2006/relationships/customXml" Target="../ink/ink2534.xml"/><Relationship Id="rId184" Type="http://schemas.openxmlformats.org/officeDocument/2006/relationships/image" Target="../media/image432.png"/><Relationship Id="rId189" Type="http://schemas.openxmlformats.org/officeDocument/2006/relationships/customXml" Target="../ink/ink2547.xml"/><Relationship Id="rId3" Type="http://schemas.openxmlformats.org/officeDocument/2006/relationships/customXml" Target="../ink/ink2454.xml"/><Relationship Id="rId214" Type="http://schemas.openxmlformats.org/officeDocument/2006/relationships/image" Target="../media/image447.png"/><Relationship Id="rId25" Type="http://schemas.openxmlformats.org/officeDocument/2006/relationships/customXml" Target="../ink/ink2465.xml"/><Relationship Id="rId46" Type="http://schemas.openxmlformats.org/officeDocument/2006/relationships/image" Target="../media/image361.png"/><Relationship Id="rId67" Type="http://schemas.openxmlformats.org/officeDocument/2006/relationships/customXml" Target="../ink/ink2486.xml"/><Relationship Id="rId116" Type="http://schemas.openxmlformats.org/officeDocument/2006/relationships/image" Target="../media/image399.png"/><Relationship Id="rId137" Type="http://schemas.openxmlformats.org/officeDocument/2006/relationships/customXml" Target="../ink/ink2521.xml"/><Relationship Id="rId158" Type="http://schemas.openxmlformats.org/officeDocument/2006/relationships/image" Target="../media/image419.png"/><Relationship Id="rId20" Type="http://schemas.openxmlformats.org/officeDocument/2006/relationships/image" Target="../media/image348.png"/><Relationship Id="rId41" Type="http://schemas.openxmlformats.org/officeDocument/2006/relationships/customXml" Target="../ink/ink2473.xml"/><Relationship Id="rId62" Type="http://schemas.openxmlformats.org/officeDocument/2006/relationships/image" Target="../media/image372.png"/><Relationship Id="rId83" Type="http://schemas.openxmlformats.org/officeDocument/2006/relationships/customXml" Target="../ink/ink2494.xml"/><Relationship Id="rId88" Type="http://schemas.openxmlformats.org/officeDocument/2006/relationships/image" Target="../media/image386.png"/><Relationship Id="rId111" Type="http://schemas.openxmlformats.org/officeDocument/2006/relationships/customXml" Target="../ink/ink2508.xml"/><Relationship Id="rId132" Type="http://schemas.openxmlformats.org/officeDocument/2006/relationships/image" Target="../media/image407.png"/><Relationship Id="rId153" Type="http://schemas.openxmlformats.org/officeDocument/2006/relationships/customXml" Target="../ink/ink2529.xml"/><Relationship Id="rId174" Type="http://schemas.openxmlformats.org/officeDocument/2006/relationships/image" Target="../media/image427.png"/><Relationship Id="rId179" Type="http://schemas.openxmlformats.org/officeDocument/2006/relationships/customXml" Target="../ink/ink2542.xml"/><Relationship Id="rId195" Type="http://schemas.openxmlformats.org/officeDocument/2006/relationships/customXml" Target="../ink/ink2550.xml"/><Relationship Id="rId209" Type="http://schemas.openxmlformats.org/officeDocument/2006/relationships/customXml" Target="../ink/ink2557.xml"/><Relationship Id="rId190" Type="http://schemas.openxmlformats.org/officeDocument/2006/relationships/image" Target="../media/image435.png"/><Relationship Id="rId204" Type="http://schemas.openxmlformats.org/officeDocument/2006/relationships/image" Target="../media/image442.png"/><Relationship Id="rId15" Type="http://schemas.openxmlformats.org/officeDocument/2006/relationships/customXml" Target="../ink/ink2460.xml"/><Relationship Id="rId36" Type="http://schemas.openxmlformats.org/officeDocument/2006/relationships/image" Target="../media/image356.png"/><Relationship Id="rId57" Type="http://schemas.openxmlformats.org/officeDocument/2006/relationships/customXml" Target="../ink/ink2481.xml"/><Relationship Id="rId106" Type="http://schemas.openxmlformats.org/officeDocument/2006/relationships/image" Target="../media/image394.png"/><Relationship Id="rId127" Type="http://schemas.openxmlformats.org/officeDocument/2006/relationships/customXml" Target="../ink/ink2516.xml"/><Relationship Id="rId10" Type="http://schemas.openxmlformats.org/officeDocument/2006/relationships/image" Target="../media/image344.png"/><Relationship Id="rId31" Type="http://schemas.openxmlformats.org/officeDocument/2006/relationships/customXml" Target="../ink/ink2468.xml"/><Relationship Id="rId52" Type="http://schemas.openxmlformats.org/officeDocument/2006/relationships/image" Target="../media/image364.png"/><Relationship Id="rId73" Type="http://schemas.openxmlformats.org/officeDocument/2006/relationships/customXml" Target="../ink/ink2489.xml"/><Relationship Id="rId78" Type="http://schemas.openxmlformats.org/officeDocument/2006/relationships/image" Target="../media/image381.png"/><Relationship Id="rId94" Type="http://schemas.openxmlformats.org/officeDocument/2006/relationships/image" Target="../media/image388.png"/><Relationship Id="rId99" Type="http://schemas.openxmlformats.org/officeDocument/2006/relationships/customXml" Target="../ink/ink2502.xml"/><Relationship Id="rId101" Type="http://schemas.openxmlformats.org/officeDocument/2006/relationships/customXml" Target="../ink/ink2503.xml"/><Relationship Id="rId122" Type="http://schemas.openxmlformats.org/officeDocument/2006/relationships/image" Target="../media/image402.png"/><Relationship Id="rId143" Type="http://schemas.openxmlformats.org/officeDocument/2006/relationships/customXml" Target="../ink/ink2524.xml"/><Relationship Id="rId148" Type="http://schemas.openxmlformats.org/officeDocument/2006/relationships/image" Target="../media/image960.png"/><Relationship Id="rId164" Type="http://schemas.openxmlformats.org/officeDocument/2006/relationships/image" Target="../media/image422.png"/><Relationship Id="rId169" Type="http://schemas.openxmlformats.org/officeDocument/2006/relationships/customXml" Target="../ink/ink2537.xml"/><Relationship Id="rId185" Type="http://schemas.openxmlformats.org/officeDocument/2006/relationships/customXml" Target="../ink/ink2545.xml"/><Relationship Id="rId4" Type="http://schemas.openxmlformats.org/officeDocument/2006/relationships/image" Target="../media/image341.png"/><Relationship Id="rId9" Type="http://schemas.openxmlformats.org/officeDocument/2006/relationships/customXml" Target="../ink/ink2457.xml"/><Relationship Id="rId180" Type="http://schemas.openxmlformats.org/officeDocument/2006/relationships/image" Target="../media/image430.png"/><Relationship Id="rId210" Type="http://schemas.openxmlformats.org/officeDocument/2006/relationships/image" Target="../media/image445.png"/><Relationship Id="rId215" Type="http://schemas.openxmlformats.org/officeDocument/2006/relationships/customXml" Target="../ink/ink2560.xml"/><Relationship Id="rId26" Type="http://schemas.openxmlformats.org/officeDocument/2006/relationships/image" Target="../media/image351.png"/><Relationship Id="rId47" Type="http://schemas.openxmlformats.org/officeDocument/2006/relationships/customXml" Target="../ink/ink2476.xml"/><Relationship Id="rId68" Type="http://schemas.openxmlformats.org/officeDocument/2006/relationships/image" Target="../media/image376.png"/><Relationship Id="rId89" Type="http://schemas.openxmlformats.org/officeDocument/2006/relationships/customXml" Target="../ink/ink2497.xml"/><Relationship Id="rId112" Type="http://schemas.openxmlformats.org/officeDocument/2006/relationships/image" Target="../media/image397.png"/><Relationship Id="rId133" Type="http://schemas.openxmlformats.org/officeDocument/2006/relationships/customXml" Target="../ink/ink2519.xml"/><Relationship Id="rId154" Type="http://schemas.openxmlformats.org/officeDocument/2006/relationships/image" Target="../media/image417.png"/><Relationship Id="rId175" Type="http://schemas.openxmlformats.org/officeDocument/2006/relationships/customXml" Target="../ink/ink2540.xml"/><Relationship Id="rId196" Type="http://schemas.openxmlformats.org/officeDocument/2006/relationships/image" Target="../media/image438.png"/><Relationship Id="rId200" Type="http://schemas.openxmlformats.org/officeDocument/2006/relationships/image" Target="../media/image440.png"/><Relationship Id="rId16" Type="http://schemas.openxmlformats.org/officeDocument/2006/relationships/image" Target="../media/image184.png"/><Relationship Id="rId37" Type="http://schemas.openxmlformats.org/officeDocument/2006/relationships/customXml" Target="../ink/ink2471.xml"/><Relationship Id="rId58" Type="http://schemas.openxmlformats.org/officeDocument/2006/relationships/image" Target="../media/image369.png"/><Relationship Id="rId79" Type="http://schemas.openxmlformats.org/officeDocument/2006/relationships/customXml" Target="../ink/ink2492.xml"/><Relationship Id="rId102" Type="http://schemas.openxmlformats.org/officeDocument/2006/relationships/image" Target="../media/image392.png"/><Relationship Id="rId123" Type="http://schemas.openxmlformats.org/officeDocument/2006/relationships/customXml" Target="../ink/ink2514.xml"/><Relationship Id="rId144" Type="http://schemas.openxmlformats.org/officeDocument/2006/relationships/image" Target="../media/image413.png"/><Relationship Id="rId90" Type="http://schemas.openxmlformats.org/officeDocument/2006/relationships/image" Target="../media/image371.png"/><Relationship Id="rId165" Type="http://schemas.openxmlformats.org/officeDocument/2006/relationships/customXml" Target="../ink/ink2535.xml"/><Relationship Id="rId186" Type="http://schemas.openxmlformats.org/officeDocument/2006/relationships/image" Target="../media/image433.png"/><Relationship Id="rId211" Type="http://schemas.openxmlformats.org/officeDocument/2006/relationships/customXml" Target="../ink/ink2558.xml"/><Relationship Id="rId27" Type="http://schemas.openxmlformats.org/officeDocument/2006/relationships/customXml" Target="../ink/ink2466.xml"/><Relationship Id="rId48" Type="http://schemas.openxmlformats.org/officeDocument/2006/relationships/image" Target="../media/image362.png"/><Relationship Id="rId69" Type="http://schemas.openxmlformats.org/officeDocument/2006/relationships/customXml" Target="../ink/ink2487.xml"/><Relationship Id="rId113" Type="http://schemas.openxmlformats.org/officeDocument/2006/relationships/customXml" Target="../ink/ink2509.xml"/><Relationship Id="rId134" Type="http://schemas.openxmlformats.org/officeDocument/2006/relationships/image" Target="../media/image408.png"/><Relationship Id="rId80" Type="http://schemas.openxmlformats.org/officeDocument/2006/relationships/image" Target="../media/image382.png"/><Relationship Id="rId155" Type="http://schemas.openxmlformats.org/officeDocument/2006/relationships/customXml" Target="../ink/ink2530.xml"/><Relationship Id="rId176" Type="http://schemas.openxmlformats.org/officeDocument/2006/relationships/image" Target="../media/image428.png"/><Relationship Id="rId197" Type="http://schemas.openxmlformats.org/officeDocument/2006/relationships/customXml" Target="../ink/ink2551.xml"/><Relationship Id="rId201" Type="http://schemas.openxmlformats.org/officeDocument/2006/relationships/customXml" Target="../ink/ink2553.xml"/><Relationship Id="rId17" Type="http://schemas.openxmlformats.org/officeDocument/2006/relationships/customXml" Target="../ink/ink2461.xml"/><Relationship Id="rId38" Type="http://schemas.openxmlformats.org/officeDocument/2006/relationships/image" Target="../media/image357.png"/><Relationship Id="rId59" Type="http://schemas.openxmlformats.org/officeDocument/2006/relationships/customXml" Target="../ink/ink2482.xml"/><Relationship Id="rId103" Type="http://schemas.openxmlformats.org/officeDocument/2006/relationships/customXml" Target="../ink/ink2504.xml"/><Relationship Id="rId124" Type="http://schemas.openxmlformats.org/officeDocument/2006/relationships/image" Target="../media/image403.png"/><Relationship Id="rId70" Type="http://schemas.openxmlformats.org/officeDocument/2006/relationships/image" Target="../media/image377.png"/><Relationship Id="rId91" Type="http://schemas.openxmlformats.org/officeDocument/2006/relationships/customXml" Target="../ink/ink2498.xml"/><Relationship Id="rId145" Type="http://schemas.openxmlformats.org/officeDocument/2006/relationships/customXml" Target="../ink/ink2525.xml"/><Relationship Id="rId166" Type="http://schemas.openxmlformats.org/officeDocument/2006/relationships/image" Target="../media/image423.png"/><Relationship Id="rId187" Type="http://schemas.openxmlformats.org/officeDocument/2006/relationships/customXml" Target="../ink/ink254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46.png"/><Relationship Id="rId28" Type="http://schemas.openxmlformats.org/officeDocument/2006/relationships/image" Target="../media/image352.png"/><Relationship Id="rId49" Type="http://schemas.openxmlformats.org/officeDocument/2006/relationships/customXml" Target="../ink/ink2477.xml"/><Relationship Id="rId114" Type="http://schemas.openxmlformats.org/officeDocument/2006/relationships/image" Target="../media/image398.png"/><Relationship Id="rId60" Type="http://schemas.openxmlformats.org/officeDocument/2006/relationships/image" Target="../media/image370.png"/><Relationship Id="rId81" Type="http://schemas.openxmlformats.org/officeDocument/2006/relationships/customXml" Target="../ink/ink2493.xml"/><Relationship Id="rId135" Type="http://schemas.openxmlformats.org/officeDocument/2006/relationships/customXml" Target="../ink/ink2520.xml"/><Relationship Id="rId156" Type="http://schemas.openxmlformats.org/officeDocument/2006/relationships/image" Target="../media/image418.png"/><Relationship Id="rId177" Type="http://schemas.openxmlformats.org/officeDocument/2006/relationships/customXml" Target="../ink/ink2541.xml"/><Relationship Id="rId198" Type="http://schemas.openxmlformats.org/officeDocument/2006/relationships/image" Target="../media/image439.png"/><Relationship Id="rId202" Type="http://schemas.openxmlformats.org/officeDocument/2006/relationships/image" Target="../media/image441.png"/><Relationship Id="rId18" Type="http://schemas.openxmlformats.org/officeDocument/2006/relationships/image" Target="../media/image347.png"/><Relationship Id="rId39" Type="http://schemas.openxmlformats.org/officeDocument/2006/relationships/customXml" Target="../ink/ink2472.xml"/><Relationship Id="rId50" Type="http://schemas.openxmlformats.org/officeDocument/2006/relationships/image" Target="../media/image363.png"/><Relationship Id="rId104" Type="http://schemas.openxmlformats.org/officeDocument/2006/relationships/image" Target="../media/image393.png"/><Relationship Id="rId125" Type="http://schemas.openxmlformats.org/officeDocument/2006/relationships/customXml" Target="../ink/ink2515.xml"/><Relationship Id="rId146" Type="http://schemas.openxmlformats.org/officeDocument/2006/relationships/image" Target="../media/image414.png"/><Relationship Id="rId167" Type="http://schemas.openxmlformats.org/officeDocument/2006/relationships/customXml" Target="../ink/ink2536.xml"/><Relationship Id="rId188" Type="http://schemas.openxmlformats.org/officeDocument/2006/relationships/image" Target="../media/image434.png"/><Relationship Id="rId71" Type="http://schemas.openxmlformats.org/officeDocument/2006/relationships/customXml" Target="../ink/ink2488.xml"/><Relationship Id="rId92" Type="http://schemas.openxmlformats.org/officeDocument/2006/relationships/image" Target="../media/image387.png"/><Relationship Id="rId213" Type="http://schemas.openxmlformats.org/officeDocument/2006/relationships/customXml" Target="../ink/ink2559.xml"/><Relationship Id="rId2" Type="http://schemas.openxmlformats.org/officeDocument/2006/relationships/image" Target="../media/image340.png"/><Relationship Id="rId29" Type="http://schemas.openxmlformats.org/officeDocument/2006/relationships/customXml" Target="../ink/ink2467.xml"/><Relationship Id="rId40" Type="http://schemas.openxmlformats.org/officeDocument/2006/relationships/image" Target="../media/image358.png"/><Relationship Id="rId115" Type="http://schemas.openxmlformats.org/officeDocument/2006/relationships/customXml" Target="../ink/ink2510.xml"/><Relationship Id="rId136" Type="http://schemas.openxmlformats.org/officeDocument/2006/relationships/image" Target="../media/image409.png"/><Relationship Id="rId157" Type="http://schemas.openxmlformats.org/officeDocument/2006/relationships/customXml" Target="../ink/ink2531.xml"/><Relationship Id="rId178" Type="http://schemas.openxmlformats.org/officeDocument/2006/relationships/image" Target="../media/image429.png"/><Relationship Id="rId61" Type="http://schemas.openxmlformats.org/officeDocument/2006/relationships/customXml" Target="../ink/ink2483.xml"/><Relationship Id="rId82" Type="http://schemas.openxmlformats.org/officeDocument/2006/relationships/image" Target="../media/image383.png"/><Relationship Id="rId199" Type="http://schemas.openxmlformats.org/officeDocument/2006/relationships/customXml" Target="../ink/ink2552.xml"/><Relationship Id="rId203" Type="http://schemas.openxmlformats.org/officeDocument/2006/relationships/customXml" Target="../ink/ink2554.xml"/></Relationships>
</file>

<file path=ppt/slides/_rels/slide10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570.xml"/><Relationship Id="rId42" Type="http://schemas.openxmlformats.org/officeDocument/2006/relationships/image" Target="../media/image359.png"/><Relationship Id="rId47" Type="http://schemas.openxmlformats.org/officeDocument/2006/relationships/customXml" Target="../ink/ink2583.xml"/><Relationship Id="rId63" Type="http://schemas.openxmlformats.org/officeDocument/2006/relationships/customXml" Target="../ink/ink2591.xml"/><Relationship Id="rId68" Type="http://schemas.openxmlformats.org/officeDocument/2006/relationships/image" Target="../media/image438.png"/><Relationship Id="rId84" Type="http://schemas.openxmlformats.org/officeDocument/2006/relationships/image" Target="../media/image446.png"/><Relationship Id="rId89" Type="http://schemas.openxmlformats.org/officeDocument/2006/relationships/customXml" Target="../ink/ink2604.xml"/><Relationship Id="rId16" Type="http://schemas.openxmlformats.org/officeDocument/2006/relationships/image" Target="../media/image184.png"/><Relationship Id="rId11" Type="http://schemas.openxmlformats.org/officeDocument/2006/relationships/customXml" Target="../ink/ink2565.xml"/><Relationship Id="rId32" Type="http://schemas.openxmlformats.org/officeDocument/2006/relationships/image" Target="../media/image354.png"/><Relationship Id="rId37" Type="http://schemas.openxmlformats.org/officeDocument/2006/relationships/customXml" Target="../ink/ink2578.xml"/><Relationship Id="rId53" Type="http://schemas.openxmlformats.org/officeDocument/2006/relationships/customXml" Target="../ink/ink2586.xml"/><Relationship Id="rId58" Type="http://schemas.openxmlformats.org/officeDocument/2006/relationships/image" Target="../media/image369.png"/><Relationship Id="rId74" Type="http://schemas.openxmlformats.org/officeDocument/2006/relationships/image" Target="../media/image441.png"/><Relationship Id="rId79" Type="http://schemas.openxmlformats.org/officeDocument/2006/relationships/customXml" Target="../ink/ink2599.xml"/><Relationship Id="rId5" Type="http://schemas.openxmlformats.org/officeDocument/2006/relationships/customXml" Target="../ink/ink2562.xml"/><Relationship Id="rId90" Type="http://schemas.openxmlformats.org/officeDocument/2006/relationships/image" Target="../media/image448.png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2573.xml"/><Relationship Id="rId30" Type="http://schemas.openxmlformats.org/officeDocument/2006/relationships/image" Target="../media/image353.png"/><Relationship Id="rId35" Type="http://schemas.openxmlformats.org/officeDocument/2006/relationships/customXml" Target="../ink/ink2577.xml"/><Relationship Id="rId43" Type="http://schemas.openxmlformats.org/officeDocument/2006/relationships/customXml" Target="../ink/ink2581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1.png"/><Relationship Id="rId69" Type="http://schemas.openxmlformats.org/officeDocument/2006/relationships/customXml" Target="../ink/ink2594.xml"/><Relationship Id="rId77" Type="http://schemas.openxmlformats.org/officeDocument/2006/relationships/customXml" Target="../ink/ink2598.xml"/><Relationship Id="rId8" Type="http://schemas.openxmlformats.org/officeDocument/2006/relationships/image" Target="../media/image343.png"/><Relationship Id="rId51" Type="http://schemas.openxmlformats.org/officeDocument/2006/relationships/customXml" Target="../ink/ink2585.xml"/><Relationship Id="rId72" Type="http://schemas.openxmlformats.org/officeDocument/2006/relationships/image" Target="../media/image440.png"/><Relationship Id="rId80" Type="http://schemas.openxmlformats.org/officeDocument/2006/relationships/image" Target="../media/image444.png"/><Relationship Id="rId85" Type="http://schemas.openxmlformats.org/officeDocument/2006/relationships/customXml" Target="../ink/ink2602.xml"/><Relationship Id="rId3" Type="http://schemas.openxmlformats.org/officeDocument/2006/relationships/customXml" Target="../ink/ink2561.xml"/><Relationship Id="rId12" Type="http://schemas.openxmlformats.org/officeDocument/2006/relationships/image" Target="../media/image345.png"/><Relationship Id="rId17" Type="http://schemas.openxmlformats.org/officeDocument/2006/relationships/customXml" Target="../ink/ink2568.xml"/><Relationship Id="rId25" Type="http://schemas.openxmlformats.org/officeDocument/2006/relationships/customXml" Target="../ink/ink2572.xml"/><Relationship Id="rId33" Type="http://schemas.openxmlformats.org/officeDocument/2006/relationships/customXml" Target="../ink/ink2576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589.xml"/><Relationship Id="rId67" Type="http://schemas.openxmlformats.org/officeDocument/2006/relationships/customXml" Target="../ink/ink2593.xml"/><Relationship Id="rId20" Type="http://schemas.openxmlformats.org/officeDocument/2006/relationships/image" Target="../media/image348.png"/><Relationship Id="rId41" Type="http://schemas.openxmlformats.org/officeDocument/2006/relationships/customXml" Target="../ink/ink2580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439.png"/><Relationship Id="rId75" Type="http://schemas.openxmlformats.org/officeDocument/2006/relationships/customXml" Target="../ink/ink2597.xml"/><Relationship Id="rId83" Type="http://schemas.openxmlformats.org/officeDocument/2006/relationships/customXml" Target="../ink/ink2601.xml"/><Relationship Id="rId88" Type="http://schemas.openxmlformats.org/officeDocument/2006/relationships/image" Target="../media/image373.png"/><Relationship Id="rId91" Type="http://schemas.openxmlformats.org/officeDocument/2006/relationships/customXml" Target="../ink/ink26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567.xml"/><Relationship Id="rId23" Type="http://schemas.openxmlformats.org/officeDocument/2006/relationships/customXml" Target="../ink/ink257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584.xml"/><Relationship Id="rId57" Type="http://schemas.openxmlformats.org/officeDocument/2006/relationships/customXml" Target="../ink/ink2588.xml"/><Relationship Id="rId10" Type="http://schemas.openxmlformats.org/officeDocument/2006/relationships/image" Target="../media/image344.png"/><Relationship Id="rId31" Type="http://schemas.openxmlformats.org/officeDocument/2006/relationships/customXml" Target="../ink/ink257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592.xml"/><Relationship Id="rId73" Type="http://schemas.openxmlformats.org/officeDocument/2006/relationships/customXml" Target="../ink/ink2596.xml"/><Relationship Id="rId78" Type="http://schemas.openxmlformats.org/officeDocument/2006/relationships/image" Target="../media/image443.png"/><Relationship Id="rId81" Type="http://schemas.openxmlformats.org/officeDocument/2006/relationships/customXml" Target="../ink/ink2600.xml"/><Relationship Id="rId86" Type="http://schemas.openxmlformats.org/officeDocument/2006/relationships/image" Target="../media/image447.png"/><Relationship Id="rId4" Type="http://schemas.openxmlformats.org/officeDocument/2006/relationships/image" Target="../media/image341.png"/><Relationship Id="rId9" Type="http://schemas.openxmlformats.org/officeDocument/2006/relationships/customXml" Target="../ink/ink2564.xml"/><Relationship Id="rId13" Type="http://schemas.openxmlformats.org/officeDocument/2006/relationships/customXml" Target="../ink/ink2566.xml"/><Relationship Id="rId18" Type="http://schemas.openxmlformats.org/officeDocument/2006/relationships/image" Target="../media/image347.png"/><Relationship Id="rId39" Type="http://schemas.openxmlformats.org/officeDocument/2006/relationships/customXml" Target="../ink/ink2579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587.xml"/><Relationship Id="rId76" Type="http://schemas.openxmlformats.org/officeDocument/2006/relationships/image" Target="../media/image442.png"/><Relationship Id="rId7" Type="http://schemas.openxmlformats.org/officeDocument/2006/relationships/customXml" Target="../ink/ink2563.xml"/><Relationship Id="rId71" Type="http://schemas.openxmlformats.org/officeDocument/2006/relationships/customXml" Target="../ink/ink2595.xml"/><Relationship Id="rId92" Type="http://schemas.openxmlformats.org/officeDocument/2006/relationships/image" Target="../media/image449.png"/><Relationship Id="rId2" Type="http://schemas.openxmlformats.org/officeDocument/2006/relationships/image" Target="../media/image340.png"/><Relationship Id="rId29" Type="http://schemas.openxmlformats.org/officeDocument/2006/relationships/customXml" Target="../ink/ink257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582.xml"/><Relationship Id="rId66" Type="http://schemas.openxmlformats.org/officeDocument/2006/relationships/image" Target="../media/image437.png"/><Relationship Id="rId87" Type="http://schemas.openxmlformats.org/officeDocument/2006/relationships/customXml" Target="../ink/ink2603.xml"/><Relationship Id="rId61" Type="http://schemas.openxmlformats.org/officeDocument/2006/relationships/customXml" Target="../ink/ink2590.xml"/><Relationship Id="rId82" Type="http://schemas.openxmlformats.org/officeDocument/2006/relationships/image" Target="../media/image445.png"/><Relationship Id="rId19" Type="http://schemas.openxmlformats.org/officeDocument/2006/relationships/customXml" Target="../ink/ink2569.xml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615.xml"/><Relationship Id="rId42" Type="http://schemas.openxmlformats.org/officeDocument/2006/relationships/image" Target="../media/image359.png"/><Relationship Id="rId47" Type="http://schemas.openxmlformats.org/officeDocument/2006/relationships/customXml" Target="../ink/ink2628.xml"/><Relationship Id="rId63" Type="http://schemas.openxmlformats.org/officeDocument/2006/relationships/customXml" Target="../ink/ink2636.xml"/><Relationship Id="rId68" Type="http://schemas.openxmlformats.org/officeDocument/2006/relationships/image" Target="../media/image448.png"/><Relationship Id="rId7" Type="http://schemas.openxmlformats.org/officeDocument/2006/relationships/customXml" Target="../ink/ink2608.xml"/><Relationship Id="rId71" Type="http://schemas.openxmlformats.org/officeDocument/2006/relationships/customXml" Target="../ink/ink2640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2619.xml"/><Relationship Id="rId11" Type="http://schemas.openxmlformats.org/officeDocument/2006/relationships/customXml" Target="../ink/ink2610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2623.xml"/><Relationship Id="rId40" Type="http://schemas.openxmlformats.org/officeDocument/2006/relationships/image" Target="../media/image358.png"/><Relationship Id="rId45" Type="http://schemas.openxmlformats.org/officeDocument/2006/relationships/customXml" Target="../ink/ink2627.xml"/><Relationship Id="rId53" Type="http://schemas.openxmlformats.org/officeDocument/2006/relationships/customXml" Target="../ink/ink2631.xml"/><Relationship Id="rId58" Type="http://schemas.openxmlformats.org/officeDocument/2006/relationships/image" Target="../media/image369.png"/><Relationship Id="rId66" Type="http://schemas.openxmlformats.org/officeDocument/2006/relationships/image" Target="../media/image373.png"/><Relationship Id="rId5" Type="http://schemas.openxmlformats.org/officeDocument/2006/relationships/customXml" Target="../ink/ink2607.xml"/><Relationship Id="rId61" Type="http://schemas.openxmlformats.org/officeDocument/2006/relationships/customXml" Target="../ink/ink2635.xml"/><Relationship Id="rId19" Type="http://schemas.openxmlformats.org/officeDocument/2006/relationships/customXml" Target="../ink/ink2614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2618.xml"/><Relationship Id="rId30" Type="http://schemas.openxmlformats.org/officeDocument/2006/relationships/image" Target="../media/image353.png"/><Relationship Id="rId35" Type="http://schemas.openxmlformats.org/officeDocument/2006/relationships/customXml" Target="../ink/ink2622.xml"/><Relationship Id="rId43" Type="http://schemas.openxmlformats.org/officeDocument/2006/relationships/customXml" Target="../ink/ink2626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1.png"/><Relationship Id="rId69" Type="http://schemas.openxmlformats.org/officeDocument/2006/relationships/customXml" Target="../ink/ink2639.xml"/><Relationship Id="rId8" Type="http://schemas.openxmlformats.org/officeDocument/2006/relationships/image" Target="../media/image343.png"/><Relationship Id="rId51" Type="http://schemas.openxmlformats.org/officeDocument/2006/relationships/customXml" Target="../ink/ink2630.xml"/><Relationship Id="rId72" Type="http://schemas.openxmlformats.org/officeDocument/2006/relationships/image" Target="../media/image451.png"/><Relationship Id="rId3" Type="http://schemas.openxmlformats.org/officeDocument/2006/relationships/customXml" Target="../ink/ink2606.xml"/><Relationship Id="rId12" Type="http://schemas.openxmlformats.org/officeDocument/2006/relationships/image" Target="../media/image345.png"/><Relationship Id="rId17" Type="http://schemas.openxmlformats.org/officeDocument/2006/relationships/customXml" Target="../ink/ink2613.xml"/><Relationship Id="rId25" Type="http://schemas.openxmlformats.org/officeDocument/2006/relationships/customXml" Target="../ink/ink2617.xml"/><Relationship Id="rId33" Type="http://schemas.openxmlformats.org/officeDocument/2006/relationships/customXml" Target="../ink/ink2621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634.xml"/><Relationship Id="rId67" Type="http://schemas.openxmlformats.org/officeDocument/2006/relationships/customXml" Target="../ink/ink2638.xml"/><Relationship Id="rId20" Type="http://schemas.openxmlformats.org/officeDocument/2006/relationships/image" Target="../media/image348.png"/><Relationship Id="rId41" Type="http://schemas.openxmlformats.org/officeDocument/2006/relationships/customXml" Target="../ink/ink2625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612.xml"/><Relationship Id="rId23" Type="http://schemas.openxmlformats.org/officeDocument/2006/relationships/customXml" Target="../ink/ink2616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629.xml"/><Relationship Id="rId57" Type="http://schemas.openxmlformats.org/officeDocument/2006/relationships/customXml" Target="../ink/ink2633.xml"/><Relationship Id="rId10" Type="http://schemas.openxmlformats.org/officeDocument/2006/relationships/image" Target="../media/image344.png"/><Relationship Id="rId31" Type="http://schemas.openxmlformats.org/officeDocument/2006/relationships/customXml" Target="../ink/ink2620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637.xml"/><Relationship Id="rId4" Type="http://schemas.openxmlformats.org/officeDocument/2006/relationships/image" Target="../media/image341.png"/><Relationship Id="rId9" Type="http://schemas.openxmlformats.org/officeDocument/2006/relationships/customXml" Target="../ink/ink2609.xml"/><Relationship Id="rId13" Type="http://schemas.openxmlformats.org/officeDocument/2006/relationships/customXml" Target="../ink/ink2611.xml"/><Relationship Id="rId18" Type="http://schemas.openxmlformats.org/officeDocument/2006/relationships/image" Target="../media/image347.png"/><Relationship Id="rId39" Type="http://schemas.openxmlformats.org/officeDocument/2006/relationships/customXml" Target="../ink/ink2624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632.xml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650.xml"/><Relationship Id="rId42" Type="http://schemas.openxmlformats.org/officeDocument/2006/relationships/image" Target="../media/image359.png"/><Relationship Id="rId47" Type="http://schemas.openxmlformats.org/officeDocument/2006/relationships/customXml" Target="../ink/ink2663.xml"/><Relationship Id="rId63" Type="http://schemas.openxmlformats.org/officeDocument/2006/relationships/customXml" Target="../ink/ink2671.xml"/><Relationship Id="rId68" Type="http://schemas.openxmlformats.org/officeDocument/2006/relationships/image" Target="../media/image448.png"/><Relationship Id="rId84" Type="http://schemas.openxmlformats.org/officeDocument/2006/relationships/image" Target="../media/image457.png"/><Relationship Id="rId16" Type="http://schemas.openxmlformats.org/officeDocument/2006/relationships/image" Target="../media/image184.png"/><Relationship Id="rId11" Type="http://schemas.openxmlformats.org/officeDocument/2006/relationships/customXml" Target="../ink/ink2645.xml"/><Relationship Id="rId32" Type="http://schemas.openxmlformats.org/officeDocument/2006/relationships/image" Target="../media/image354.png"/><Relationship Id="rId37" Type="http://schemas.openxmlformats.org/officeDocument/2006/relationships/customXml" Target="../ink/ink2658.xml"/><Relationship Id="rId53" Type="http://schemas.openxmlformats.org/officeDocument/2006/relationships/customXml" Target="../ink/ink2666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679.xml"/><Relationship Id="rId5" Type="http://schemas.openxmlformats.org/officeDocument/2006/relationships/customXml" Target="../ink/ink2642.xml"/><Relationship Id="rId19" Type="http://schemas.openxmlformats.org/officeDocument/2006/relationships/customXml" Target="../ink/ink2649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2653.xml"/><Relationship Id="rId30" Type="http://schemas.openxmlformats.org/officeDocument/2006/relationships/image" Target="../media/image353.png"/><Relationship Id="rId35" Type="http://schemas.openxmlformats.org/officeDocument/2006/relationships/customXml" Target="../ink/ink2657.xml"/><Relationship Id="rId43" Type="http://schemas.openxmlformats.org/officeDocument/2006/relationships/customXml" Target="../ink/ink2661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1.png"/><Relationship Id="rId69" Type="http://schemas.openxmlformats.org/officeDocument/2006/relationships/customXml" Target="../ink/ink2674.xml"/><Relationship Id="rId77" Type="http://schemas.openxmlformats.org/officeDocument/2006/relationships/customXml" Target="../ink/ink2678.xml"/><Relationship Id="rId8" Type="http://schemas.openxmlformats.org/officeDocument/2006/relationships/image" Target="../media/image343.png"/><Relationship Id="rId51" Type="http://schemas.openxmlformats.org/officeDocument/2006/relationships/customXml" Target="../ink/ink2665.xml"/><Relationship Id="rId72" Type="http://schemas.openxmlformats.org/officeDocument/2006/relationships/image" Target="../media/image451.png"/><Relationship Id="rId80" Type="http://schemas.openxmlformats.org/officeDocument/2006/relationships/image" Target="../media/image455.png"/><Relationship Id="rId85" Type="http://schemas.openxmlformats.org/officeDocument/2006/relationships/customXml" Target="../ink/ink2682.xml"/><Relationship Id="rId3" Type="http://schemas.openxmlformats.org/officeDocument/2006/relationships/customXml" Target="../ink/ink2641.xml"/><Relationship Id="rId12" Type="http://schemas.openxmlformats.org/officeDocument/2006/relationships/image" Target="../media/image345.png"/><Relationship Id="rId17" Type="http://schemas.openxmlformats.org/officeDocument/2006/relationships/customXml" Target="../ink/ink2648.xml"/><Relationship Id="rId25" Type="http://schemas.openxmlformats.org/officeDocument/2006/relationships/customXml" Target="../ink/ink2652.xml"/><Relationship Id="rId33" Type="http://schemas.openxmlformats.org/officeDocument/2006/relationships/customXml" Target="../ink/ink2656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669.xml"/><Relationship Id="rId67" Type="http://schemas.openxmlformats.org/officeDocument/2006/relationships/customXml" Target="../ink/ink2673.xml"/><Relationship Id="rId20" Type="http://schemas.openxmlformats.org/officeDocument/2006/relationships/image" Target="../media/image348.png"/><Relationship Id="rId41" Type="http://schemas.openxmlformats.org/officeDocument/2006/relationships/customXml" Target="../ink/ink2660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450.png"/><Relationship Id="rId75" Type="http://schemas.openxmlformats.org/officeDocument/2006/relationships/customXml" Target="../ink/ink2677.xml"/><Relationship Id="rId83" Type="http://schemas.openxmlformats.org/officeDocument/2006/relationships/customXml" Target="../ink/ink26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647.xml"/><Relationship Id="rId23" Type="http://schemas.openxmlformats.org/officeDocument/2006/relationships/customXml" Target="../ink/ink265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664.xml"/><Relationship Id="rId57" Type="http://schemas.openxmlformats.org/officeDocument/2006/relationships/customXml" Target="../ink/ink2668.xml"/><Relationship Id="rId10" Type="http://schemas.openxmlformats.org/officeDocument/2006/relationships/image" Target="../media/image344.png"/><Relationship Id="rId31" Type="http://schemas.openxmlformats.org/officeDocument/2006/relationships/customXml" Target="../ink/ink265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672.xml"/><Relationship Id="rId73" Type="http://schemas.openxmlformats.org/officeDocument/2006/relationships/customXml" Target="../ink/ink2676.xml"/><Relationship Id="rId78" Type="http://schemas.openxmlformats.org/officeDocument/2006/relationships/image" Target="../media/image454.png"/><Relationship Id="rId81" Type="http://schemas.openxmlformats.org/officeDocument/2006/relationships/customXml" Target="../ink/ink2680.xml"/><Relationship Id="rId86" Type="http://schemas.openxmlformats.org/officeDocument/2006/relationships/image" Target="../media/image458.png"/><Relationship Id="rId4" Type="http://schemas.openxmlformats.org/officeDocument/2006/relationships/image" Target="../media/image341.png"/><Relationship Id="rId9" Type="http://schemas.openxmlformats.org/officeDocument/2006/relationships/customXml" Target="../ink/ink2644.xml"/><Relationship Id="rId13" Type="http://schemas.openxmlformats.org/officeDocument/2006/relationships/customXml" Target="../ink/ink2646.xml"/><Relationship Id="rId18" Type="http://schemas.openxmlformats.org/officeDocument/2006/relationships/image" Target="../media/image347.png"/><Relationship Id="rId39" Type="http://schemas.openxmlformats.org/officeDocument/2006/relationships/customXml" Target="../ink/ink2659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667.xml"/><Relationship Id="rId76" Type="http://schemas.openxmlformats.org/officeDocument/2006/relationships/image" Target="../media/image453.png"/><Relationship Id="rId7" Type="http://schemas.openxmlformats.org/officeDocument/2006/relationships/customXml" Target="../ink/ink2643.xml"/><Relationship Id="rId71" Type="http://schemas.openxmlformats.org/officeDocument/2006/relationships/customXml" Target="../ink/ink2675.xml"/><Relationship Id="rId2" Type="http://schemas.openxmlformats.org/officeDocument/2006/relationships/image" Target="../media/image340.png"/><Relationship Id="rId29" Type="http://schemas.openxmlformats.org/officeDocument/2006/relationships/customXml" Target="../ink/ink265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662.xml"/><Relationship Id="rId66" Type="http://schemas.openxmlformats.org/officeDocument/2006/relationships/image" Target="../media/image373.png"/><Relationship Id="rId61" Type="http://schemas.openxmlformats.org/officeDocument/2006/relationships/customXml" Target="../ink/ink2670.xml"/><Relationship Id="rId82" Type="http://schemas.openxmlformats.org/officeDocument/2006/relationships/image" Target="../media/image456.png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692.xml"/><Relationship Id="rId42" Type="http://schemas.openxmlformats.org/officeDocument/2006/relationships/image" Target="../media/image359.png"/><Relationship Id="rId47" Type="http://schemas.openxmlformats.org/officeDocument/2006/relationships/customXml" Target="../ink/ink2705.xml"/><Relationship Id="rId63" Type="http://schemas.openxmlformats.org/officeDocument/2006/relationships/customXml" Target="../ink/ink2713.xml"/><Relationship Id="rId68" Type="http://schemas.openxmlformats.org/officeDocument/2006/relationships/image" Target="../media/image448.png"/><Relationship Id="rId84" Type="http://schemas.openxmlformats.org/officeDocument/2006/relationships/image" Target="../media/image457.png"/><Relationship Id="rId89" Type="http://schemas.openxmlformats.org/officeDocument/2006/relationships/customXml" Target="../ink/ink2726.xml"/><Relationship Id="rId16" Type="http://schemas.openxmlformats.org/officeDocument/2006/relationships/image" Target="../media/image184.png"/><Relationship Id="rId11" Type="http://schemas.openxmlformats.org/officeDocument/2006/relationships/customXml" Target="../ink/ink2687.xml"/><Relationship Id="rId32" Type="http://schemas.openxmlformats.org/officeDocument/2006/relationships/image" Target="../media/image354.png"/><Relationship Id="rId37" Type="http://schemas.openxmlformats.org/officeDocument/2006/relationships/customXml" Target="../ink/ink2700.xml"/><Relationship Id="rId53" Type="http://schemas.openxmlformats.org/officeDocument/2006/relationships/customXml" Target="../ink/ink2708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721.xml"/><Relationship Id="rId5" Type="http://schemas.openxmlformats.org/officeDocument/2006/relationships/customXml" Target="../ink/ink2684.xml"/><Relationship Id="rId90" Type="http://schemas.openxmlformats.org/officeDocument/2006/relationships/customXml" Target="../ink/ink2727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695.xml"/><Relationship Id="rId43" Type="http://schemas.openxmlformats.org/officeDocument/2006/relationships/customXml" Target="../ink/ink2703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716.xml"/><Relationship Id="rId80" Type="http://schemas.openxmlformats.org/officeDocument/2006/relationships/image" Target="../media/image455.png"/><Relationship Id="rId85" Type="http://schemas.openxmlformats.org/officeDocument/2006/relationships/customXml" Target="../ink/ink2724.xml"/><Relationship Id="rId3" Type="http://schemas.openxmlformats.org/officeDocument/2006/relationships/customXml" Target="../ink/ink2683.xml"/><Relationship Id="rId12" Type="http://schemas.openxmlformats.org/officeDocument/2006/relationships/image" Target="../media/image345.png"/><Relationship Id="rId17" Type="http://schemas.openxmlformats.org/officeDocument/2006/relationships/customXml" Target="../ink/ink2690.xml"/><Relationship Id="rId25" Type="http://schemas.openxmlformats.org/officeDocument/2006/relationships/customXml" Target="../ink/ink2694.xml"/><Relationship Id="rId33" Type="http://schemas.openxmlformats.org/officeDocument/2006/relationships/customXml" Target="../ink/ink2698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711.xml"/><Relationship Id="rId67" Type="http://schemas.openxmlformats.org/officeDocument/2006/relationships/customXml" Target="../ink/ink2715.xml"/><Relationship Id="rId20" Type="http://schemas.openxmlformats.org/officeDocument/2006/relationships/image" Target="../media/image348.png"/><Relationship Id="rId41" Type="http://schemas.openxmlformats.org/officeDocument/2006/relationships/customXml" Target="../ink/ink2702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450.png"/><Relationship Id="rId75" Type="http://schemas.openxmlformats.org/officeDocument/2006/relationships/customXml" Target="../ink/ink2719.xml"/><Relationship Id="rId83" Type="http://schemas.openxmlformats.org/officeDocument/2006/relationships/customXml" Target="../ink/ink2723.xml"/><Relationship Id="rId88" Type="http://schemas.openxmlformats.org/officeDocument/2006/relationships/image" Target="../media/image459.png"/><Relationship Id="rId91" Type="http://schemas.openxmlformats.org/officeDocument/2006/relationships/image" Target="../media/image460.png"/><Relationship Id="rId96" Type="http://schemas.openxmlformats.org/officeDocument/2006/relationships/customXml" Target="../ink/ink27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689.xml"/><Relationship Id="rId23" Type="http://schemas.openxmlformats.org/officeDocument/2006/relationships/customXml" Target="../ink/ink2693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706.xml"/><Relationship Id="rId57" Type="http://schemas.openxmlformats.org/officeDocument/2006/relationships/customXml" Target="../ink/ink2710.xml"/><Relationship Id="rId10" Type="http://schemas.openxmlformats.org/officeDocument/2006/relationships/image" Target="../media/image344.png"/><Relationship Id="rId31" Type="http://schemas.openxmlformats.org/officeDocument/2006/relationships/customXml" Target="../ink/ink2697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714.xml"/><Relationship Id="rId73" Type="http://schemas.openxmlformats.org/officeDocument/2006/relationships/customXml" Target="../ink/ink2718.xml"/><Relationship Id="rId78" Type="http://schemas.openxmlformats.org/officeDocument/2006/relationships/image" Target="../media/image454.png"/><Relationship Id="rId81" Type="http://schemas.openxmlformats.org/officeDocument/2006/relationships/customXml" Target="../ink/ink2722.xml"/><Relationship Id="rId86" Type="http://schemas.openxmlformats.org/officeDocument/2006/relationships/image" Target="../media/image458.png"/><Relationship Id="rId94" Type="http://schemas.openxmlformats.org/officeDocument/2006/relationships/customXml" Target="../ink/ink2729.xml"/><Relationship Id="rId4" Type="http://schemas.openxmlformats.org/officeDocument/2006/relationships/image" Target="../media/image341.png"/><Relationship Id="rId9" Type="http://schemas.openxmlformats.org/officeDocument/2006/relationships/customXml" Target="../ink/ink2686.xml"/><Relationship Id="rId13" Type="http://schemas.openxmlformats.org/officeDocument/2006/relationships/customXml" Target="../ink/ink2688.xml"/><Relationship Id="rId18" Type="http://schemas.openxmlformats.org/officeDocument/2006/relationships/image" Target="../media/image347.png"/><Relationship Id="rId39" Type="http://schemas.openxmlformats.org/officeDocument/2006/relationships/customXml" Target="../ink/ink2701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709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7" Type="http://schemas.openxmlformats.org/officeDocument/2006/relationships/customXml" Target="../ink/ink2685.xml"/><Relationship Id="rId71" Type="http://schemas.openxmlformats.org/officeDocument/2006/relationships/customXml" Target="../ink/ink2717.xml"/><Relationship Id="rId92" Type="http://schemas.openxmlformats.org/officeDocument/2006/relationships/customXml" Target="../ink/ink2728.xml"/><Relationship Id="rId2" Type="http://schemas.openxmlformats.org/officeDocument/2006/relationships/image" Target="../media/image340.png"/><Relationship Id="rId29" Type="http://schemas.openxmlformats.org/officeDocument/2006/relationships/customXml" Target="../ink/ink2696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704.xml"/><Relationship Id="rId66" Type="http://schemas.openxmlformats.org/officeDocument/2006/relationships/image" Target="../media/image373.png"/><Relationship Id="rId87" Type="http://schemas.openxmlformats.org/officeDocument/2006/relationships/customXml" Target="../ink/ink2725.xml"/><Relationship Id="rId61" Type="http://schemas.openxmlformats.org/officeDocument/2006/relationships/customXml" Target="../ink/ink2712.xml"/><Relationship Id="rId82" Type="http://schemas.openxmlformats.org/officeDocument/2006/relationships/image" Target="../media/image456.png"/><Relationship Id="rId19" Type="http://schemas.openxmlformats.org/officeDocument/2006/relationships/customXml" Target="../ink/ink2691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699.xml"/><Relationship Id="rId56" Type="http://schemas.openxmlformats.org/officeDocument/2006/relationships/image" Target="../media/image368.png"/><Relationship Id="rId77" Type="http://schemas.openxmlformats.org/officeDocument/2006/relationships/customXml" Target="../ink/ink2720.xml"/><Relationship Id="rId8" Type="http://schemas.openxmlformats.org/officeDocument/2006/relationships/image" Target="../media/image343.png"/><Relationship Id="rId51" Type="http://schemas.openxmlformats.org/officeDocument/2006/relationships/customXml" Target="../ink/ink2707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40.png"/><Relationship Id="rId42" Type="http://schemas.openxmlformats.org/officeDocument/2006/relationships/customXml" Target="../ink/ink266.xml"/><Relationship Id="rId47" Type="http://schemas.openxmlformats.org/officeDocument/2006/relationships/image" Target="../media/image72.png"/><Relationship Id="rId63" Type="http://schemas.openxmlformats.org/officeDocument/2006/relationships/image" Target="../media/image80.png"/><Relationship Id="rId68" Type="http://schemas.openxmlformats.org/officeDocument/2006/relationships/customXml" Target="../ink/ink279.xml"/><Relationship Id="rId84" Type="http://schemas.openxmlformats.org/officeDocument/2006/relationships/image" Target="../media/image90.png"/><Relationship Id="rId89" Type="http://schemas.openxmlformats.org/officeDocument/2006/relationships/customXml" Target="../ink/ink290.xml"/><Relationship Id="rId112" Type="http://schemas.openxmlformats.org/officeDocument/2006/relationships/image" Target="../media/image104.png"/><Relationship Id="rId16" Type="http://schemas.openxmlformats.org/officeDocument/2006/relationships/customXml" Target="../ink/ink253.xml"/><Relationship Id="rId107" Type="http://schemas.openxmlformats.org/officeDocument/2006/relationships/customXml" Target="../ink/ink299.xml"/><Relationship Id="rId11" Type="http://schemas.openxmlformats.org/officeDocument/2006/relationships/image" Target="../media/image7.png"/><Relationship Id="rId32" Type="http://schemas.openxmlformats.org/officeDocument/2006/relationships/customXml" Target="../ink/ink261.xml"/><Relationship Id="rId37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customXml" Target="../ink/ink274.xml"/><Relationship Id="rId74" Type="http://schemas.openxmlformats.org/officeDocument/2006/relationships/customXml" Target="../ink/ink282.xml"/><Relationship Id="rId79" Type="http://schemas.openxmlformats.org/officeDocument/2006/relationships/image" Target="../media/image88.png"/><Relationship Id="rId102" Type="http://schemas.openxmlformats.org/officeDocument/2006/relationships/image" Target="../media/image99.png"/><Relationship Id="rId5" Type="http://schemas.openxmlformats.org/officeDocument/2006/relationships/image" Target="../media/image4.png"/><Relationship Id="rId90" Type="http://schemas.openxmlformats.org/officeDocument/2006/relationships/image" Target="../media/image93.png"/><Relationship Id="rId95" Type="http://schemas.openxmlformats.org/officeDocument/2006/relationships/customXml" Target="../ink/ink293.xml"/><Relationship Id="rId22" Type="http://schemas.openxmlformats.org/officeDocument/2006/relationships/customXml" Target="../ink/ink256.xml"/><Relationship Id="rId27" Type="http://schemas.openxmlformats.org/officeDocument/2006/relationships/image" Target="../media/image43.png"/><Relationship Id="rId43" Type="http://schemas.openxmlformats.org/officeDocument/2006/relationships/image" Target="../media/image70.png"/><Relationship Id="rId48" Type="http://schemas.openxmlformats.org/officeDocument/2006/relationships/customXml" Target="../ink/ink269.xml"/><Relationship Id="rId64" Type="http://schemas.openxmlformats.org/officeDocument/2006/relationships/customXml" Target="../ink/ink277.xml"/><Relationship Id="rId69" Type="http://schemas.openxmlformats.org/officeDocument/2006/relationships/image" Target="../media/image83.png"/><Relationship Id="rId113" Type="http://schemas.openxmlformats.org/officeDocument/2006/relationships/customXml" Target="../ink/ink302.xml"/><Relationship Id="rId80" Type="http://schemas.openxmlformats.org/officeDocument/2006/relationships/customXml" Target="../ink/ink285.xml"/><Relationship Id="rId85" Type="http://schemas.openxmlformats.org/officeDocument/2006/relationships/customXml" Target="../ink/ink288.xml"/><Relationship Id="rId12" Type="http://schemas.openxmlformats.org/officeDocument/2006/relationships/customXml" Target="../ink/ink251.xml"/><Relationship Id="rId17" Type="http://schemas.openxmlformats.org/officeDocument/2006/relationships/image" Target="../media/image10.png"/><Relationship Id="rId33" Type="http://schemas.openxmlformats.org/officeDocument/2006/relationships/image" Target="../media/image65.png"/><Relationship Id="rId38" Type="http://schemas.openxmlformats.org/officeDocument/2006/relationships/customXml" Target="../ink/ink264.xml"/><Relationship Id="rId59" Type="http://schemas.openxmlformats.org/officeDocument/2006/relationships/image" Target="../media/image78.png"/><Relationship Id="rId103" Type="http://schemas.openxmlformats.org/officeDocument/2006/relationships/customXml" Target="../ink/ink297.xml"/><Relationship Id="rId108" Type="http://schemas.openxmlformats.org/officeDocument/2006/relationships/image" Target="../media/image102.png"/><Relationship Id="rId54" Type="http://schemas.openxmlformats.org/officeDocument/2006/relationships/customXml" Target="../ink/ink272.xml"/><Relationship Id="rId70" Type="http://schemas.openxmlformats.org/officeDocument/2006/relationships/customXml" Target="../ink/ink280.xml"/><Relationship Id="rId75" Type="http://schemas.openxmlformats.org/officeDocument/2006/relationships/image" Target="../media/image86.png"/><Relationship Id="rId91" Type="http://schemas.openxmlformats.org/officeDocument/2006/relationships/customXml" Target="../ink/ink291.xml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259.xml"/><Relationship Id="rId36" Type="http://schemas.openxmlformats.org/officeDocument/2006/relationships/customXml" Target="../ink/ink263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6" Type="http://schemas.openxmlformats.org/officeDocument/2006/relationships/image" Target="../media/image101.png"/><Relationship Id="rId114" Type="http://schemas.openxmlformats.org/officeDocument/2006/relationships/image" Target="../media/image105.png"/><Relationship Id="rId10" Type="http://schemas.openxmlformats.org/officeDocument/2006/relationships/customXml" Target="../ink/ink250.xml"/><Relationship Id="rId31" Type="http://schemas.openxmlformats.org/officeDocument/2006/relationships/image" Target="../media/image64.png"/><Relationship Id="rId44" Type="http://schemas.openxmlformats.org/officeDocument/2006/relationships/customXml" Target="../ink/ink267.xml"/><Relationship Id="rId52" Type="http://schemas.openxmlformats.org/officeDocument/2006/relationships/customXml" Target="../ink/ink271.xml"/><Relationship Id="rId60" Type="http://schemas.openxmlformats.org/officeDocument/2006/relationships/customXml" Target="../ink/ink275.xml"/><Relationship Id="rId65" Type="http://schemas.openxmlformats.org/officeDocument/2006/relationships/image" Target="../media/image81.png"/><Relationship Id="rId73" Type="http://schemas.openxmlformats.org/officeDocument/2006/relationships/image" Target="../media/image85.png"/><Relationship Id="rId78" Type="http://schemas.openxmlformats.org/officeDocument/2006/relationships/customXml" Target="../ink/ink284.xml"/><Relationship Id="rId81" Type="http://schemas.openxmlformats.org/officeDocument/2006/relationships/customXml" Target="../ink/ink286.xml"/><Relationship Id="rId86" Type="http://schemas.openxmlformats.org/officeDocument/2006/relationships/image" Target="../media/image91.png"/><Relationship Id="rId94" Type="http://schemas.openxmlformats.org/officeDocument/2006/relationships/image" Target="../media/image95.png"/><Relationship Id="rId99" Type="http://schemas.openxmlformats.org/officeDocument/2006/relationships/customXml" Target="../ink/ink295.xml"/><Relationship Id="rId101" Type="http://schemas.openxmlformats.org/officeDocument/2006/relationships/customXml" Target="../ink/ink296.xml"/><Relationship Id="rId4" Type="http://schemas.openxmlformats.org/officeDocument/2006/relationships/customXml" Target="../ink/ink247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254.xml"/><Relationship Id="rId39" Type="http://schemas.openxmlformats.org/officeDocument/2006/relationships/image" Target="../media/image68.png"/><Relationship Id="rId109" Type="http://schemas.openxmlformats.org/officeDocument/2006/relationships/customXml" Target="../ink/ink300.xml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76.png"/><Relationship Id="rId76" Type="http://schemas.openxmlformats.org/officeDocument/2006/relationships/customXml" Target="../ink/ink283.xml"/><Relationship Id="rId97" Type="http://schemas.openxmlformats.org/officeDocument/2006/relationships/customXml" Target="../ink/ink294.xml"/><Relationship Id="rId104" Type="http://schemas.openxmlformats.org/officeDocument/2006/relationships/image" Target="../media/image100.png"/><Relationship Id="rId7" Type="http://schemas.openxmlformats.org/officeDocument/2006/relationships/image" Target="../media/image5.png"/><Relationship Id="rId71" Type="http://schemas.openxmlformats.org/officeDocument/2006/relationships/image" Target="../media/image84.png"/><Relationship Id="rId92" Type="http://schemas.openxmlformats.org/officeDocument/2006/relationships/image" Target="../media/image94.png"/><Relationship Id="rId2" Type="http://schemas.openxmlformats.org/officeDocument/2006/relationships/customXml" Target="../ink/ink246.xml"/><Relationship Id="rId29" Type="http://schemas.openxmlformats.org/officeDocument/2006/relationships/image" Target="../media/image44.png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71.png"/><Relationship Id="rId66" Type="http://schemas.openxmlformats.org/officeDocument/2006/relationships/customXml" Target="../ink/ink278.xml"/><Relationship Id="rId87" Type="http://schemas.openxmlformats.org/officeDocument/2006/relationships/customXml" Target="../ink/ink289.xml"/><Relationship Id="rId110" Type="http://schemas.openxmlformats.org/officeDocument/2006/relationships/image" Target="../media/image103.png"/><Relationship Id="rId61" Type="http://schemas.openxmlformats.org/officeDocument/2006/relationships/image" Target="../media/image79.png"/><Relationship Id="rId82" Type="http://schemas.openxmlformats.org/officeDocument/2006/relationships/image" Target="../media/image89.png"/><Relationship Id="rId19" Type="http://schemas.openxmlformats.org/officeDocument/2006/relationships/image" Target="../media/image11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image" Target="../media/image66.png"/><Relationship Id="rId56" Type="http://schemas.openxmlformats.org/officeDocument/2006/relationships/customXml" Target="../ink/ink273.xml"/><Relationship Id="rId77" Type="http://schemas.openxmlformats.org/officeDocument/2006/relationships/image" Target="../media/image87.png"/><Relationship Id="rId100" Type="http://schemas.openxmlformats.org/officeDocument/2006/relationships/image" Target="../media/image98.png"/><Relationship Id="rId105" Type="http://schemas.openxmlformats.org/officeDocument/2006/relationships/customXml" Target="../ink/ink298.xml"/><Relationship Id="rId8" Type="http://schemas.openxmlformats.org/officeDocument/2006/relationships/customXml" Target="../ink/ink249.xml"/><Relationship Id="rId51" Type="http://schemas.openxmlformats.org/officeDocument/2006/relationships/image" Target="../media/image74.png"/><Relationship Id="rId72" Type="http://schemas.openxmlformats.org/officeDocument/2006/relationships/customXml" Target="../ink/ink281.xml"/><Relationship Id="rId93" Type="http://schemas.openxmlformats.org/officeDocument/2006/relationships/customXml" Target="../ink/ink292.xml"/><Relationship Id="rId98" Type="http://schemas.openxmlformats.org/officeDocument/2006/relationships/image" Target="../media/image97.png"/><Relationship Id="rId3" Type="http://schemas.openxmlformats.org/officeDocument/2006/relationships/image" Target="../media/image3.png"/><Relationship Id="rId25" Type="http://schemas.openxmlformats.org/officeDocument/2006/relationships/image" Target="../media/image42.png"/><Relationship Id="rId46" Type="http://schemas.openxmlformats.org/officeDocument/2006/relationships/customXml" Target="../ink/ink268.xml"/><Relationship Id="rId67" Type="http://schemas.openxmlformats.org/officeDocument/2006/relationships/image" Target="../media/image82.png"/><Relationship Id="rId20" Type="http://schemas.openxmlformats.org/officeDocument/2006/relationships/customXml" Target="../ink/ink255.xml"/><Relationship Id="rId41" Type="http://schemas.openxmlformats.org/officeDocument/2006/relationships/image" Target="../media/image69.png"/><Relationship Id="rId62" Type="http://schemas.openxmlformats.org/officeDocument/2006/relationships/customXml" Target="../ink/ink276.xml"/><Relationship Id="rId83" Type="http://schemas.openxmlformats.org/officeDocument/2006/relationships/customXml" Target="../ink/ink287.xml"/><Relationship Id="rId88" Type="http://schemas.openxmlformats.org/officeDocument/2006/relationships/image" Target="../media/image92.png"/><Relationship Id="rId111" Type="http://schemas.openxmlformats.org/officeDocument/2006/relationships/customXml" Target="../ink/ink301.xml"/></Relationships>
</file>

<file path=ppt/slides/_rels/slide1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740.xml"/><Relationship Id="rId42" Type="http://schemas.openxmlformats.org/officeDocument/2006/relationships/image" Target="../media/image359.png"/><Relationship Id="rId47" Type="http://schemas.openxmlformats.org/officeDocument/2006/relationships/customXml" Target="../ink/ink2753.xml"/><Relationship Id="rId63" Type="http://schemas.openxmlformats.org/officeDocument/2006/relationships/customXml" Target="../ink/ink2761.xml"/><Relationship Id="rId68" Type="http://schemas.openxmlformats.org/officeDocument/2006/relationships/image" Target="../media/image448.png"/><Relationship Id="rId84" Type="http://schemas.openxmlformats.org/officeDocument/2006/relationships/image" Target="../media/image457.png"/><Relationship Id="rId89" Type="http://schemas.openxmlformats.org/officeDocument/2006/relationships/customXml" Target="../ink/ink2774.xml"/><Relationship Id="rId16" Type="http://schemas.openxmlformats.org/officeDocument/2006/relationships/image" Target="../media/image184.png"/><Relationship Id="rId11" Type="http://schemas.openxmlformats.org/officeDocument/2006/relationships/customXml" Target="../ink/ink2735.xml"/><Relationship Id="rId32" Type="http://schemas.openxmlformats.org/officeDocument/2006/relationships/image" Target="../media/image354.png"/><Relationship Id="rId37" Type="http://schemas.openxmlformats.org/officeDocument/2006/relationships/customXml" Target="../ink/ink2748.xml"/><Relationship Id="rId53" Type="http://schemas.openxmlformats.org/officeDocument/2006/relationships/customXml" Target="../ink/ink2756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769.xml"/><Relationship Id="rId5" Type="http://schemas.openxmlformats.org/officeDocument/2006/relationships/customXml" Target="../ink/ink2732.xml"/><Relationship Id="rId90" Type="http://schemas.openxmlformats.org/officeDocument/2006/relationships/customXml" Target="../ink/ink2775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743.xml"/><Relationship Id="rId43" Type="http://schemas.openxmlformats.org/officeDocument/2006/relationships/customXml" Target="../ink/ink2751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764.xml"/><Relationship Id="rId80" Type="http://schemas.openxmlformats.org/officeDocument/2006/relationships/image" Target="../media/image455.png"/><Relationship Id="rId85" Type="http://schemas.openxmlformats.org/officeDocument/2006/relationships/customXml" Target="../ink/ink2772.xml"/><Relationship Id="rId12" Type="http://schemas.openxmlformats.org/officeDocument/2006/relationships/image" Target="../media/image345.png"/><Relationship Id="rId17" Type="http://schemas.openxmlformats.org/officeDocument/2006/relationships/customXml" Target="../ink/ink2738.xml"/><Relationship Id="rId25" Type="http://schemas.openxmlformats.org/officeDocument/2006/relationships/customXml" Target="../ink/ink2742.xml"/><Relationship Id="rId33" Type="http://schemas.openxmlformats.org/officeDocument/2006/relationships/customXml" Target="../ink/ink2746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759.xml"/><Relationship Id="rId67" Type="http://schemas.openxmlformats.org/officeDocument/2006/relationships/customXml" Target="../ink/ink2763.xml"/><Relationship Id="rId20" Type="http://schemas.openxmlformats.org/officeDocument/2006/relationships/image" Target="../media/image348.png"/><Relationship Id="rId41" Type="http://schemas.openxmlformats.org/officeDocument/2006/relationships/customXml" Target="../ink/ink2750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450.png"/><Relationship Id="rId75" Type="http://schemas.openxmlformats.org/officeDocument/2006/relationships/customXml" Target="../ink/ink2767.xml"/><Relationship Id="rId83" Type="http://schemas.openxmlformats.org/officeDocument/2006/relationships/customXml" Target="../ink/ink2771.xml"/><Relationship Id="rId88" Type="http://schemas.openxmlformats.org/officeDocument/2006/relationships/image" Target="../media/image459.png"/><Relationship Id="rId91" Type="http://schemas.openxmlformats.org/officeDocument/2006/relationships/image" Target="../media/image460.png"/><Relationship Id="rId96" Type="http://schemas.openxmlformats.org/officeDocument/2006/relationships/customXml" Target="../ink/ink27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737.xml"/><Relationship Id="rId23" Type="http://schemas.openxmlformats.org/officeDocument/2006/relationships/customXml" Target="../ink/ink274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754.xml"/><Relationship Id="rId57" Type="http://schemas.openxmlformats.org/officeDocument/2006/relationships/customXml" Target="../ink/ink2758.xml"/><Relationship Id="rId10" Type="http://schemas.openxmlformats.org/officeDocument/2006/relationships/image" Target="../media/image344.png"/><Relationship Id="rId31" Type="http://schemas.openxmlformats.org/officeDocument/2006/relationships/customXml" Target="../ink/ink274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762.xml"/><Relationship Id="rId73" Type="http://schemas.openxmlformats.org/officeDocument/2006/relationships/customXml" Target="../ink/ink2766.xml"/><Relationship Id="rId78" Type="http://schemas.openxmlformats.org/officeDocument/2006/relationships/image" Target="../media/image454.png"/><Relationship Id="rId81" Type="http://schemas.openxmlformats.org/officeDocument/2006/relationships/customXml" Target="../ink/ink2770.xml"/><Relationship Id="rId86" Type="http://schemas.openxmlformats.org/officeDocument/2006/relationships/image" Target="../media/image458.png"/><Relationship Id="rId94" Type="http://schemas.openxmlformats.org/officeDocument/2006/relationships/customXml" Target="../ink/ink2777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4" Type="http://schemas.openxmlformats.org/officeDocument/2006/relationships/image" Target="../media/image341.png"/><Relationship Id="rId9" Type="http://schemas.openxmlformats.org/officeDocument/2006/relationships/customXml" Target="../ink/ink2734.xml"/><Relationship Id="rId13" Type="http://schemas.openxmlformats.org/officeDocument/2006/relationships/customXml" Target="../ink/ink2736.xml"/><Relationship Id="rId18" Type="http://schemas.openxmlformats.org/officeDocument/2006/relationships/image" Target="../media/image347.png"/><Relationship Id="rId39" Type="http://schemas.openxmlformats.org/officeDocument/2006/relationships/customXml" Target="../ink/ink2749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757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7" Type="http://schemas.openxmlformats.org/officeDocument/2006/relationships/customXml" Target="../ink/ink2733.xml"/><Relationship Id="rId71" Type="http://schemas.openxmlformats.org/officeDocument/2006/relationships/customXml" Target="../ink/ink2765.xml"/><Relationship Id="rId92" Type="http://schemas.openxmlformats.org/officeDocument/2006/relationships/customXml" Target="../ink/ink2776.xml"/><Relationship Id="rId2" Type="http://schemas.openxmlformats.org/officeDocument/2006/relationships/image" Target="../media/image340.png"/><Relationship Id="rId29" Type="http://schemas.openxmlformats.org/officeDocument/2006/relationships/customXml" Target="../ink/ink274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752.xml"/><Relationship Id="rId66" Type="http://schemas.openxmlformats.org/officeDocument/2006/relationships/image" Target="../media/image373.png"/><Relationship Id="rId87" Type="http://schemas.openxmlformats.org/officeDocument/2006/relationships/customXml" Target="../ink/ink2773.xml"/><Relationship Id="rId61" Type="http://schemas.openxmlformats.org/officeDocument/2006/relationships/customXml" Target="../ink/ink2760.xml"/><Relationship Id="rId82" Type="http://schemas.openxmlformats.org/officeDocument/2006/relationships/image" Target="../media/image456.png"/><Relationship Id="rId19" Type="http://schemas.openxmlformats.org/officeDocument/2006/relationships/customXml" Target="../ink/ink273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747.xml"/><Relationship Id="rId56" Type="http://schemas.openxmlformats.org/officeDocument/2006/relationships/image" Target="../media/image368.png"/><Relationship Id="rId77" Type="http://schemas.openxmlformats.org/officeDocument/2006/relationships/customXml" Target="../ink/ink2768.xml"/><Relationship Id="rId100" Type="http://schemas.openxmlformats.org/officeDocument/2006/relationships/customXml" Target="../ink/ink2780.xml"/><Relationship Id="rId8" Type="http://schemas.openxmlformats.org/officeDocument/2006/relationships/image" Target="../media/image343.png"/><Relationship Id="rId51" Type="http://schemas.openxmlformats.org/officeDocument/2006/relationships/customXml" Target="../ink/ink2755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2779.xml"/><Relationship Id="rId3" Type="http://schemas.openxmlformats.org/officeDocument/2006/relationships/customXml" Target="../ink/ink2731.xml"/></Relationships>
</file>

<file path=ppt/slides/_rels/slide1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790.xml"/><Relationship Id="rId42" Type="http://schemas.openxmlformats.org/officeDocument/2006/relationships/image" Target="../media/image359.png"/><Relationship Id="rId47" Type="http://schemas.openxmlformats.org/officeDocument/2006/relationships/customXml" Target="../ink/ink2803.xml"/><Relationship Id="rId63" Type="http://schemas.openxmlformats.org/officeDocument/2006/relationships/customXml" Target="../ink/ink2811.xml"/><Relationship Id="rId68" Type="http://schemas.openxmlformats.org/officeDocument/2006/relationships/image" Target="../media/image448.png"/><Relationship Id="rId84" Type="http://schemas.openxmlformats.org/officeDocument/2006/relationships/image" Target="../media/image457.png"/><Relationship Id="rId89" Type="http://schemas.openxmlformats.org/officeDocument/2006/relationships/customXml" Target="../ink/ink2824.xml"/><Relationship Id="rId16" Type="http://schemas.openxmlformats.org/officeDocument/2006/relationships/image" Target="../media/image184.png"/><Relationship Id="rId107" Type="http://schemas.openxmlformats.org/officeDocument/2006/relationships/image" Target="../media/image468.png"/><Relationship Id="rId11" Type="http://schemas.openxmlformats.org/officeDocument/2006/relationships/customXml" Target="../ink/ink2785.xml"/><Relationship Id="rId32" Type="http://schemas.openxmlformats.org/officeDocument/2006/relationships/image" Target="../media/image354.png"/><Relationship Id="rId37" Type="http://schemas.openxmlformats.org/officeDocument/2006/relationships/customXml" Target="../ink/ink2798.xml"/><Relationship Id="rId53" Type="http://schemas.openxmlformats.org/officeDocument/2006/relationships/customXml" Target="../ink/ink2806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819.xml"/><Relationship Id="rId102" Type="http://schemas.openxmlformats.org/officeDocument/2006/relationships/customXml" Target="../ink/ink2831.xml"/><Relationship Id="rId5" Type="http://schemas.openxmlformats.org/officeDocument/2006/relationships/customXml" Target="../ink/ink2782.xml"/><Relationship Id="rId90" Type="http://schemas.openxmlformats.org/officeDocument/2006/relationships/customXml" Target="../ink/ink2825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793.xml"/><Relationship Id="rId43" Type="http://schemas.openxmlformats.org/officeDocument/2006/relationships/customXml" Target="../ink/ink2801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814.xml"/><Relationship Id="rId80" Type="http://schemas.openxmlformats.org/officeDocument/2006/relationships/image" Target="../media/image455.png"/><Relationship Id="rId85" Type="http://schemas.openxmlformats.org/officeDocument/2006/relationships/customXml" Target="../ink/ink2822.xml"/><Relationship Id="rId12" Type="http://schemas.openxmlformats.org/officeDocument/2006/relationships/image" Target="../media/image345.png"/><Relationship Id="rId17" Type="http://schemas.openxmlformats.org/officeDocument/2006/relationships/customXml" Target="../ink/ink2788.xml"/><Relationship Id="rId33" Type="http://schemas.openxmlformats.org/officeDocument/2006/relationships/customXml" Target="../ink/ink2796.xml"/><Relationship Id="rId38" Type="http://schemas.openxmlformats.org/officeDocument/2006/relationships/image" Target="../media/image357.png"/><Relationship Id="rId59" Type="http://schemas.openxmlformats.org/officeDocument/2006/relationships/customXml" Target="../ink/ink2809.xml"/><Relationship Id="rId103" Type="http://schemas.openxmlformats.org/officeDocument/2006/relationships/image" Target="../media/image466.png"/><Relationship Id="rId108" Type="http://schemas.openxmlformats.org/officeDocument/2006/relationships/customXml" Target="../ink/ink2834.xml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2817.xml"/><Relationship Id="rId91" Type="http://schemas.openxmlformats.org/officeDocument/2006/relationships/image" Target="../media/image460.png"/><Relationship Id="rId96" Type="http://schemas.openxmlformats.org/officeDocument/2006/relationships/customXml" Target="../ink/ink28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787.xml"/><Relationship Id="rId23" Type="http://schemas.openxmlformats.org/officeDocument/2006/relationships/customXml" Target="../ink/ink279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804.xml"/><Relationship Id="rId57" Type="http://schemas.openxmlformats.org/officeDocument/2006/relationships/customXml" Target="../ink/ink2808.xml"/><Relationship Id="rId106" Type="http://schemas.openxmlformats.org/officeDocument/2006/relationships/customXml" Target="../ink/ink2833.xml"/><Relationship Id="rId10" Type="http://schemas.openxmlformats.org/officeDocument/2006/relationships/image" Target="../media/image344.png"/><Relationship Id="rId31" Type="http://schemas.openxmlformats.org/officeDocument/2006/relationships/customXml" Target="../ink/ink279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812.xml"/><Relationship Id="rId73" Type="http://schemas.openxmlformats.org/officeDocument/2006/relationships/customXml" Target="../ink/ink2816.xml"/><Relationship Id="rId78" Type="http://schemas.openxmlformats.org/officeDocument/2006/relationships/image" Target="../media/image454.png"/><Relationship Id="rId81" Type="http://schemas.openxmlformats.org/officeDocument/2006/relationships/customXml" Target="../ink/ink2820.xml"/><Relationship Id="rId86" Type="http://schemas.openxmlformats.org/officeDocument/2006/relationships/image" Target="../media/image458.png"/><Relationship Id="rId94" Type="http://schemas.openxmlformats.org/officeDocument/2006/relationships/customXml" Target="../ink/ink2827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4" Type="http://schemas.openxmlformats.org/officeDocument/2006/relationships/image" Target="../media/image341.png"/><Relationship Id="rId9" Type="http://schemas.openxmlformats.org/officeDocument/2006/relationships/customXml" Target="../ink/ink2784.xml"/><Relationship Id="rId13" Type="http://schemas.openxmlformats.org/officeDocument/2006/relationships/customXml" Target="../ink/ink2786.xml"/><Relationship Id="rId18" Type="http://schemas.openxmlformats.org/officeDocument/2006/relationships/image" Target="../media/image347.png"/><Relationship Id="rId39" Type="http://schemas.openxmlformats.org/officeDocument/2006/relationships/customXml" Target="../ink/ink2799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807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2832.xml"/><Relationship Id="rId7" Type="http://schemas.openxmlformats.org/officeDocument/2006/relationships/customXml" Target="../ink/ink2783.xml"/><Relationship Id="rId71" Type="http://schemas.openxmlformats.org/officeDocument/2006/relationships/customXml" Target="../ink/ink2815.xml"/><Relationship Id="rId92" Type="http://schemas.openxmlformats.org/officeDocument/2006/relationships/customXml" Target="../ink/ink2826.xml"/><Relationship Id="rId2" Type="http://schemas.openxmlformats.org/officeDocument/2006/relationships/image" Target="../media/image340.png"/><Relationship Id="rId29" Type="http://schemas.openxmlformats.org/officeDocument/2006/relationships/customXml" Target="../ink/ink279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802.xml"/><Relationship Id="rId66" Type="http://schemas.openxmlformats.org/officeDocument/2006/relationships/image" Target="../media/image373.png"/><Relationship Id="rId87" Type="http://schemas.openxmlformats.org/officeDocument/2006/relationships/customXml" Target="../ink/ink2823.xml"/><Relationship Id="rId61" Type="http://schemas.openxmlformats.org/officeDocument/2006/relationships/customXml" Target="../ink/ink2810.xml"/><Relationship Id="rId82" Type="http://schemas.openxmlformats.org/officeDocument/2006/relationships/image" Target="../media/image456.png"/><Relationship Id="rId19" Type="http://schemas.openxmlformats.org/officeDocument/2006/relationships/customXml" Target="../ink/ink278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797.xml"/><Relationship Id="rId56" Type="http://schemas.openxmlformats.org/officeDocument/2006/relationships/image" Target="../media/image368.png"/><Relationship Id="rId77" Type="http://schemas.openxmlformats.org/officeDocument/2006/relationships/customXml" Target="../ink/ink2818.xml"/><Relationship Id="rId100" Type="http://schemas.openxmlformats.org/officeDocument/2006/relationships/customXml" Target="../ink/ink2830.xml"/><Relationship Id="rId105" Type="http://schemas.openxmlformats.org/officeDocument/2006/relationships/image" Target="../media/image467.png"/><Relationship Id="rId8" Type="http://schemas.openxmlformats.org/officeDocument/2006/relationships/image" Target="../media/image343.png"/><Relationship Id="rId51" Type="http://schemas.openxmlformats.org/officeDocument/2006/relationships/customXml" Target="../ink/ink2805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2829.xml"/><Relationship Id="rId3" Type="http://schemas.openxmlformats.org/officeDocument/2006/relationships/customXml" Target="../ink/ink2781.xml"/><Relationship Id="rId25" Type="http://schemas.openxmlformats.org/officeDocument/2006/relationships/customXml" Target="../ink/ink2792.xml"/><Relationship Id="rId46" Type="http://schemas.openxmlformats.org/officeDocument/2006/relationships/image" Target="../media/image361.png"/><Relationship Id="rId67" Type="http://schemas.openxmlformats.org/officeDocument/2006/relationships/customXml" Target="../ink/ink2813.xml"/><Relationship Id="rId20" Type="http://schemas.openxmlformats.org/officeDocument/2006/relationships/image" Target="../media/image348.png"/><Relationship Id="rId41" Type="http://schemas.openxmlformats.org/officeDocument/2006/relationships/customXml" Target="../ink/ink2800.xml"/><Relationship Id="rId62" Type="http://schemas.openxmlformats.org/officeDocument/2006/relationships/image" Target="../media/image372.png"/><Relationship Id="rId83" Type="http://schemas.openxmlformats.org/officeDocument/2006/relationships/customXml" Target="../ink/ink2821.xml"/><Relationship Id="rId88" Type="http://schemas.openxmlformats.org/officeDocument/2006/relationships/image" Target="../media/image459.png"/></Relationships>
</file>

<file path=ppt/slides/_rels/slide1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117" Type="http://schemas.openxmlformats.org/officeDocument/2006/relationships/image" Target="../media/image473.png"/><Relationship Id="rId21" Type="http://schemas.openxmlformats.org/officeDocument/2006/relationships/customXml" Target="../ink/ink2844.xml"/><Relationship Id="rId42" Type="http://schemas.openxmlformats.org/officeDocument/2006/relationships/image" Target="../media/image359.png"/><Relationship Id="rId47" Type="http://schemas.openxmlformats.org/officeDocument/2006/relationships/customXml" Target="../ink/ink2857.xml"/><Relationship Id="rId63" Type="http://schemas.openxmlformats.org/officeDocument/2006/relationships/customXml" Target="../ink/ink2865.xml"/><Relationship Id="rId68" Type="http://schemas.openxmlformats.org/officeDocument/2006/relationships/image" Target="../media/image448.png"/><Relationship Id="rId84" Type="http://schemas.openxmlformats.org/officeDocument/2006/relationships/image" Target="../media/image457.png"/><Relationship Id="rId89" Type="http://schemas.openxmlformats.org/officeDocument/2006/relationships/customXml" Target="../ink/ink2878.xml"/><Relationship Id="rId112" Type="http://schemas.openxmlformats.org/officeDocument/2006/relationships/customXml" Target="../ink/ink2890.xml"/><Relationship Id="rId16" Type="http://schemas.openxmlformats.org/officeDocument/2006/relationships/image" Target="../media/image184.png"/><Relationship Id="rId107" Type="http://schemas.openxmlformats.org/officeDocument/2006/relationships/image" Target="../media/image468.png"/><Relationship Id="rId11" Type="http://schemas.openxmlformats.org/officeDocument/2006/relationships/customXml" Target="../ink/ink2839.xml"/><Relationship Id="rId32" Type="http://schemas.openxmlformats.org/officeDocument/2006/relationships/image" Target="../media/image354.png"/><Relationship Id="rId37" Type="http://schemas.openxmlformats.org/officeDocument/2006/relationships/customXml" Target="../ink/ink2852.xml"/><Relationship Id="rId53" Type="http://schemas.openxmlformats.org/officeDocument/2006/relationships/customXml" Target="../ink/ink2860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873.xml"/><Relationship Id="rId102" Type="http://schemas.openxmlformats.org/officeDocument/2006/relationships/customXml" Target="../ink/ink2885.xml"/><Relationship Id="rId5" Type="http://schemas.openxmlformats.org/officeDocument/2006/relationships/customXml" Target="../ink/ink2836.xml"/><Relationship Id="rId90" Type="http://schemas.openxmlformats.org/officeDocument/2006/relationships/customXml" Target="../ink/ink2879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847.xml"/><Relationship Id="rId43" Type="http://schemas.openxmlformats.org/officeDocument/2006/relationships/customXml" Target="../ink/ink2855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868.xml"/><Relationship Id="rId113" Type="http://schemas.openxmlformats.org/officeDocument/2006/relationships/image" Target="../media/image471.png"/><Relationship Id="rId80" Type="http://schemas.openxmlformats.org/officeDocument/2006/relationships/image" Target="../media/image455.png"/><Relationship Id="rId85" Type="http://schemas.openxmlformats.org/officeDocument/2006/relationships/customXml" Target="../ink/ink2876.xml"/><Relationship Id="rId12" Type="http://schemas.openxmlformats.org/officeDocument/2006/relationships/image" Target="../media/image345.png"/><Relationship Id="rId17" Type="http://schemas.openxmlformats.org/officeDocument/2006/relationships/customXml" Target="../ink/ink2842.xml"/><Relationship Id="rId33" Type="http://schemas.openxmlformats.org/officeDocument/2006/relationships/customXml" Target="../ink/ink2850.xml"/><Relationship Id="rId38" Type="http://schemas.openxmlformats.org/officeDocument/2006/relationships/image" Target="../media/image357.png"/><Relationship Id="rId59" Type="http://schemas.openxmlformats.org/officeDocument/2006/relationships/customXml" Target="../ink/ink2863.xml"/><Relationship Id="rId103" Type="http://schemas.openxmlformats.org/officeDocument/2006/relationships/image" Target="../media/image466.png"/><Relationship Id="rId108" Type="http://schemas.openxmlformats.org/officeDocument/2006/relationships/customXml" Target="../ink/ink2888.xml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2871.xml"/><Relationship Id="rId91" Type="http://schemas.openxmlformats.org/officeDocument/2006/relationships/image" Target="../media/image460.png"/><Relationship Id="rId96" Type="http://schemas.openxmlformats.org/officeDocument/2006/relationships/customXml" Target="../ink/ink28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845.xml"/><Relationship Id="rId28" Type="http://schemas.openxmlformats.org/officeDocument/2006/relationships/image" Target="../media/image352.png"/><Relationship Id="rId49" Type="http://schemas.openxmlformats.org/officeDocument/2006/relationships/customXml" Target="../ink/ink2858.xml"/><Relationship Id="rId114" Type="http://schemas.openxmlformats.org/officeDocument/2006/relationships/customXml" Target="../ink/ink2891.xml"/><Relationship Id="rId10" Type="http://schemas.openxmlformats.org/officeDocument/2006/relationships/image" Target="../media/image344.png"/><Relationship Id="rId31" Type="http://schemas.openxmlformats.org/officeDocument/2006/relationships/customXml" Target="../ink/ink2849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866.xml"/><Relationship Id="rId73" Type="http://schemas.openxmlformats.org/officeDocument/2006/relationships/customXml" Target="../ink/ink2870.xml"/><Relationship Id="rId78" Type="http://schemas.openxmlformats.org/officeDocument/2006/relationships/image" Target="../media/image454.png"/><Relationship Id="rId81" Type="http://schemas.openxmlformats.org/officeDocument/2006/relationships/customXml" Target="../ink/ink2874.xml"/><Relationship Id="rId86" Type="http://schemas.openxmlformats.org/officeDocument/2006/relationships/image" Target="../media/image458.png"/><Relationship Id="rId94" Type="http://schemas.openxmlformats.org/officeDocument/2006/relationships/customXml" Target="../ink/ink2881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4" Type="http://schemas.openxmlformats.org/officeDocument/2006/relationships/image" Target="../media/image341.png"/><Relationship Id="rId9" Type="http://schemas.openxmlformats.org/officeDocument/2006/relationships/customXml" Target="../ink/ink2838.xml"/><Relationship Id="rId13" Type="http://schemas.openxmlformats.org/officeDocument/2006/relationships/customXml" Target="../ink/ink2840.xml"/><Relationship Id="rId18" Type="http://schemas.openxmlformats.org/officeDocument/2006/relationships/image" Target="../media/image347.png"/><Relationship Id="rId39" Type="http://schemas.openxmlformats.org/officeDocument/2006/relationships/customXml" Target="../ink/ink2853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861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2886.xml"/><Relationship Id="rId7" Type="http://schemas.openxmlformats.org/officeDocument/2006/relationships/customXml" Target="../ink/ink2837.xml"/><Relationship Id="rId71" Type="http://schemas.openxmlformats.org/officeDocument/2006/relationships/customXml" Target="../ink/ink2869.xml"/><Relationship Id="rId92" Type="http://schemas.openxmlformats.org/officeDocument/2006/relationships/customXml" Target="../ink/ink2880.xml"/><Relationship Id="rId2" Type="http://schemas.openxmlformats.org/officeDocument/2006/relationships/image" Target="../media/image340.png"/><Relationship Id="rId29" Type="http://schemas.openxmlformats.org/officeDocument/2006/relationships/customXml" Target="../ink/ink2848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856.xml"/><Relationship Id="rId66" Type="http://schemas.openxmlformats.org/officeDocument/2006/relationships/image" Target="../media/image373.png"/><Relationship Id="rId87" Type="http://schemas.openxmlformats.org/officeDocument/2006/relationships/customXml" Target="../ink/ink2877.xml"/><Relationship Id="rId110" Type="http://schemas.openxmlformats.org/officeDocument/2006/relationships/customXml" Target="../ink/ink2889.xml"/><Relationship Id="rId115" Type="http://schemas.openxmlformats.org/officeDocument/2006/relationships/image" Target="../media/image472.png"/><Relationship Id="rId61" Type="http://schemas.openxmlformats.org/officeDocument/2006/relationships/customXml" Target="../ink/ink2864.xml"/><Relationship Id="rId82" Type="http://schemas.openxmlformats.org/officeDocument/2006/relationships/image" Target="../media/image456.png"/><Relationship Id="rId19" Type="http://schemas.openxmlformats.org/officeDocument/2006/relationships/customXml" Target="../ink/ink2843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851.xml"/><Relationship Id="rId56" Type="http://schemas.openxmlformats.org/officeDocument/2006/relationships/image" Target="../media/image368.png"/><Relationship Id="rId77" Type="http://schemas.openxmlformats.org/officeDocument/2006/relationships/customXml" Target="../ink/ink2872.xml"/><Relationship Id="rId100" Type="http://schemas.openxmlformats.org/officeDocument/2006/relationships/customXml" Target="../ink/ink2884.xml"/><Relationship Id="rId105" Type="http://schemas.openxmlformats.org/officeDocument/2006/relationships/image" Target="../media/image467.png"/><Relationship Id="rId8" Type="http://schemas.openxmlformats.org/officeDocument/2006/relationships/image" Target="../media/image343.png"/><Relationship Id="rId51" Type="http://schemas.openxmlformats.org/officeDocument/2006/relationships/customXml" Target="../ink/ink2859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2883.xml"/><Relationship Id="rId3" Type="http://schemas.openxmlformats.org/officeDocument/2006/relationships/customXml" Target="../ink/ink2835.xml"/><Relationship Id="rId25" Type="http://schemas.openxmlformats.org/officeDocument/2006/relationships/customXml" Target="../ink/ink2846.xml"/><Relationship Id="rId46" Type="http://schemas.openxmlformats.org/officeDocument/2006/relationships/image" Target="../media/image361.png"/><Relationship Id="rId67" Type="http://schemas.openxmlformats.org/officeDocument/2006/relationships/customXml" Target="../ink/ink2867.xml"/><Relationship Id="rId116" Type="http://schemas.openxmlformats.org/officeDocument/2006/relationships/customXml" Target="../ink/ink2892.xml"/><Relationship Id="rId20" Type="http://schemas.openxmlformats.org/officeDocument/2006/relationships/image" Target="../media/image348.png"/><Relationship Id="rId41" Type="http://schemas.openxmlformats.org/officeDocument/2006/relationships/customXml" Target="../ink/ink2854.xml"/><Relationship Id="rId62" Type="http://schemas.openxmlformats.org/officeDocument/2006/relationships/image" Target="../media/image372.png"/><Relationship Id="rId83" Type="http://schemas.openxmlformats.org/officeDocument/2006/relationships/customXml" Target="../ink/ink2875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5" Type="http://schemas.openxmlformats.org/officeDocument/2006/relationships/customXml" Target="../ink/ink2841.xml"/><Relationship Id="rId36" Type="http://schemas.openxmlformats.org/officeDocument/2006/relationships/image" Target="../media/image356.png"/><Relationship Id="rId57" Type="http://schemas.openxmlformats.org/officeDocument/2006/relationships/customXml" Target="../ink/ink2862.xml"/><Relationship Id="rId106" Type="http://schemas.openxmlformats.org/officeDocument/2006/relationships/customXml" Target="../ink/ink2887.xml"/></Relationships>
</file>

<file path=ppt/slides/_rels/slide1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2902.xml"/><Relationship Id="rId42" Type="http://schemas.openxmlformats.org/officeDocument/2006/relationships/image" Target="../media/image359.png"/><Relationship Id="rId63" Type="http://schemas.openxmlformats.org/officeDocument/2006/relationships/customXml" Target="../ink/ink2923.xml"/><Relationship Id="rId84" Type="http://schemas.openxmlformats.org/officeDocument/2006/relationships/image" Target="../media/image457.png"/><Relationship Id="rId16" Type="http://schemas.openxmlformats.org/officeDocument/2006/relationships/image" Target="../media/image184.png"/><Relationship Id="rId107" Type="http://schemas.openxmlformats.org/officeDocument/2006/relationships/image" Target="../media/image468.png"/><Relationship Id="rId11" Type="http://schemas.openxmlformats.org/officeDocument/2006/relationships/customXml" Target="../ink/ink2897.xml"/><Relationship Id="rId32" Type="http://schemas.openxmlformats.org/officeDocument/2006/relationships/image" Target="../media/image354.png"/><Relationship Id="rId37" Type="http://schemas.openxmlformats.org/officeDocument/2006/relationships/customXml" Target="../ink/ink2910.xml"/><Relationship Id="rId53" Type="http://schemas.openxmlformats.org/officeDocument/2006/relationships/customXml" Target="../ink/ink2918.xml"/><Relationship Id="rId58" Type="http://schemas.openxmlformats.org/officeDocument/2006/relationships/image" Target="../media/image369.png"/><Relationship Id="rId74" Type="http://schemas.openxmlformats.org/officeDocument/2006/relationships/image" Target="../media/image452.png"/><Relationship Id="rId79" Type="http://schemas.openxmlformats.org/officeDocument/2006/relationships/customXml" Target="../ink/ink2931.xml"/><Relationship Id="rId102" Type="http://schemas.openxmlformats.org/officeDocument/2006/relationships/customXml" Target="../ink/ink2943.xml"/><Relationship Id="rId123" Type="http://schemas.openxmlformats.org/officeDocument/2006/relationships/image" Target="../media/image476.png"/><Relationship Id="rId128" Type="http://schemas.openxmlformats.org/officeDocument/2006/relationships/customXml" Target="../ink/ink2956.xml"/><Relationship Id="rId5" Type="http://schemas.openxmlformats.org/officeDocument/2006/relationships/customXml" Target="../ink/ink2894.xml"/><Relationship Id="rId90" Type="http://schemas.openxmlformats.org/officeDocument/2006/relationships/customXml" Target="../ink/ink2937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905.xml"/><Relationship Id="rId43" Type="http://schemas.openxmlformats.org/officeDocument/2006/relationships/customXml" Target="../ink/ink2913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926.xml"/><Relationship Id="rId113" Type="http://schemas.openxmlformats.org/officeDocument/2006/relationships/image" Target="../media/image471.png"/><Relationship Id="rId118" Type="http://schemas.openxmlformats.org/officeDocument/2006/relationships/customXml" Target="../ink/ink2951.xml"/><Relationship Id="rId134" Type="http://schemas.openxmlformats.org/officeDocument/2006/relationships/customXml" Target="../ink/ink2959.xml"/><Relationship Id="rId80" Type="http://schemas.openxmlformats.org/officeDocument/2006/relationships/image" Target="../media/image455.png"/><Relationship Id="rId85" Type="http://schemas.openxmlformats.org/officeDocument/2006/relationships/customXml" Target="../ink/ink2934.xml"/><Relationship Id="rId12" Type="http://schemas.openxmlformats.org/officeDocument/2006/relationships/image" Target="../media/image345.png"/><Relationship Id="rId17" Type="http://schemas.openxmlformats.org/officeDocument/2006/relationships/customXml" Target="../ink/ink2900.xml"/><Relationship Id="rId33" Type="http://schemas.openxmlformats.org/officeDocument/2006/relationships/customXml" Target="../ink/ink2908.xml"/><Relationship Id="rId38" Type="http://schemas.openxmlformats.org/officeDocument/2006/relationships/image" Target="../media/image357.png"/><Relationship Id="rId59" Type="http://schemas.openxmlformats.org/officeDocument/2006/relationships/customXml" Target="../ink/ink2921.xml"/><Relationship Id="rId103" Type="http://schemas.openxmlformats.org/officeDocument/2006/relationships/image" Target="../media/image466.png"/><Relationship Id="rId108" Type="http://schemas.openxmlformats.org/officeDocument/2006/relationships/customXml" Target="../ink/ink2946.xml"/><Relationship Id="rId124" Type="http://schemas.openxmlformats.org/officeDocument/2006/relationships/customXml" Target="../ink/ink2954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2929.xml"/><Relationship Id="rId91" Type="http://schemas.openxmlformats.org/officeDocument/2006/relationships/image" Target="../media/image460.png"/><Relationship Id="rId96" Type="http://schemas.openxmlformats.org/officeDocument/2006/relationships/customXml" Target="../ink/ink29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903.xml"/><Relationship Id="rId28" Type="http://schemas.openxmlformats.org/officeDocument/2006/relationships/image" Target="../media/image352.png"/><Relationship Id="rId49" Type="http://schemas.openxmlformats.org/officeDocument/2006/relationships/customXml" Target="../ink/ink2916.xml"/><Relationship Id="rId114" Type="http://schemas.openxmlformats.org/officeDocument/2006/relationships/customXml" Target="../ink/ink2949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2924.xml"/><Relationship Id="rId81" Type="http://schemas.openxmlformats.org/officeDocument/2006/relationships/customXml" Target="../ink/ink2932.xml"/><Relationship Id="rId86" Type="http://schemas.openxmlformats.org/officeDocument/2006/relationships/image" Target="../media/image458.png"/><Relationship Id="rId130" Type="http://schemas.openxmlformats.org/officeDocument/2006/relationships/customXml" Target="../ink/ink2957.xml"/><Relationship Id="rId135" Type="http://schemas.openxmlformats.org/officeDocument/2006/relationships/image" Target="../media/image480.png"/><Relationship Id="rId13" Type="http://schemas.openxmlformats.org/officeDocument/2006/relationships/customXml" Target="../ink/ink2898.xml"/><Relationship Id="rId18" Type="http://schemas.openxmlformats.org/officeDocument/2006/relationships/image" Target="../media/image347.png"/><Relationship Id="rId39" Type="http://schemas.openxmlformats.org/officeDocument/2006/relationships/customXml" Target="../ink/ink2911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919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2944.xml"/><Relationship Id="rId120" Type="http://schemas.openxmlformats.org/officeDocument/2006/relationships/customXml" Target="../ink/ink2952.xml"/><Relationship Id="rId125" Type="http://schemas.openxmlformats.org/officeDocument/2006/relationships/image" Target="../media/image477.png"/><Relationship Id="rId7" Type="http://schemas.openxmlformats.org/officeDocument/2006/relationships/customXml" Target="../ink/ink2895.xml"/><Relationship Id="rId71" Type="http://schemas.openxmlformats.org/officeDocument/2006/relationships/customXml" Target="../ink/ink2927.xml"/><Relationship Id="rId92" Type="http://schemas.openxmlformats.org/officeDocument/2006/relationships/customXml" Target="../ink/ink2938.xml"/><Relationship Id="rId2" Type="http://schemas.openxmlformats.org/officeDocument/2006/relationships/image" Target="../media/image340.png"/><Relationship Id="rId29" Type="http://schemas.openxmlformats.org/officeDocument/2006/relationships/customXml" Target="../ink/ink2906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914.xml"/><Relationship Id="rId66" Type="http://schemas.openxmlformats.org/officeDocument/2006/relationships/image" Target="../media/image373.png"/><Relationship Id="rId87" Type="http://schemas.openxmlformats.org/officeDocument/2006/relationships/customXml" Target="../ink/ink2935.xml"/><Relationship Id="rId110" Type="http://schemas.openxmlformats.org/officeDocument/2006/relationships/customXml" Target="../ink/ink2947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2960.xml"/><Relationship Id="rId61" Type="http://schemas.openxmlformats.org/officeDocument/2006/relationships/customXml" Target="../ink/ink2922.xml"/><Relationship Id="rId82" Type="http://schemas.openxmlformats.org/officeDocument/2006/relationships/image" Target="../media/image456.png"/><Relationship Id="rId19" Type="http://schemas.openxmlformats.org/officeDocument/2006/relationships/customXml" Target="../ink/ink2901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909.xml"/><Relationship Id="rId56" Type="http://schemas.openxmlformats.org/officeDocument/2006/relationships/image" Target="../media/image368.png"/><Relationship Id="rId77" Type="http://schemas.openxmlformats.org/officeDocument/2006/relationships/customXml" Target="../ink/ink2930.xml"/><Relationship Id="rId100" Type="http://schemas.openxmlformats.org/officeDocument/2006/relationships/customXml" Target="../ink/ink2942.xml"/><Relationship Id="rId105" Type="http://schemas.openxmlformats.org/officeDocument/2006/relationships/image" Target="../media/image467.png"/><Relationship Id="rId126" Type="http://schemas.openxmlformats.org/officeDocument/2006/relationships/customXml" Target="../ink/ink2955.xml"/><Relationship Id="rId8" Type="http://schemas.openxmlformats.org/officeDocument/2006/relationships/image" Target="../media/image343.png"/><Relationship Id="rId51" Type="http://schemas.openxmlformats.org/officeDocument/2006/relationships/customXml" Target="../ink/ink2917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2941.xml"/><Relationship Id="rId121" Type="http://schemas.openxmlformats.org/officeDocument/2006/relationships/image" Target="../media/image475.png"/><Relationship Id="rId3" Type="http://schemas.openxmlformats.org/officeDocument/2006/relationships/customXml" Target="../ink/ink2893.xml"/><Relationship Id="rId25" Type="http://schemas.openxmlformats.org/officeDocument/2006/relationships/customXml" Target="../ink/ink2904.xml"/><Relationship Id="rId46" Type="http://schemas.openxmlformats.org/officeDocument/2006/relationships/image" Target="../media/image361.png"/><Relationship Id="rId67" Type="http://schemas.openxmlformats.org/officeDocument/2006/relationships/customXml" Target="../ink/ink2925.xml"/><Relationship Id="rId116" Type="http://schemas.openxmlformats.org/officeDocument/2006/relationships/customXml" Target="../ink/ink2950.xml"/><Relationship Id="rId137" Type="http://schemas.openxmlformats.org/officeDocument/2006/relationships/image" Target="../media/image481.png"/><Relationship Id="rId20" Type="http://schemas.openxmlformats.org/officeDocument/2006/relationships/image" Target="../media/image348.png"/><Relationship Id="rId41" Type="http://schemas.openxmlformats.org/officeDocument/2006/relationships/customXml" Target="../ink/ink2912.xml"/><Relationship Id="rId62" Type="http://schemas.openxmlformats.org/officeDocument/2006/relationships/image" Target="../media/image372.png"/><Relationship Id="rId83" Type="http://schemas.openxmlformats.org/officeDocument/2006/relationships/customXml" Target="../ink/ink2933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2958.xml"/><Relationship Id="rId15" Type="http://schemas.openxmlformats.org/officeDocument/2006/relationships/customXml" Target="../ink/ink2899.xml"/><Relationship Id="rId36" Type="http://schemas.openxmlformats.org/officeDocument/2006/relationships/image" Target="../media/image356.png"/><Relationship Id="rId57" Type="http://schemas.openxmlformats.org/officeDocument/2006/relationships/customXml" Target="../ink/ink2920.xml"/><Relationship Id="rId106" Type="http://schemas.openxmlformats.org/officeDocument/2006/relationships/customXml" Target="../ink/ink2945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2907.xml"/><Relationship Id="rId52" Type="http://schemas.openxmlformats.org/officeDocument/2006/relationships/image" Target="../media/image364.png"/><Relationship Id="rId73" Type="http://schemas.openxmlformats.org/officeDocument/2006/relationships/customXml" Target="../ink/ink2928.xml"/><Relationship Id="rId78" Type="http://schemas.openxmlformats.org/officeDocument/2006/relationships/image" Target="../media/image454.png"/><Relationship Id="rId94" Type="http://schemas.openxmlformats.org/officeDocument/2006/relationships/customXml" Target="../ink/ink2939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2953.xml"/><Relationship Id="rId4" Type="http://schemas.openxmlformats.org/officeDocument/2006/relationships/image" Target="../media/image341.png"/><Relationship Id="rId9" Type="http://schemas.openxmlformats.org/officeDocument/2006/relationships/customXml" Target="../ink/ink2896.xml"/><Relationship Id="rId26" Type="http://schemas.openxmlformats.org/officeDocument/2006/relationships/image" Target="../media/image351.png"/><Relationship Id="rId47" Type="http://schemas.openxmlformats.org/officeDocument/2006/relationships/customXml" Target="../ink/ink2915.xml"/><Relationship Id="rId68" Type="http://schemas.openxmlformats.org/officeDocument/2006/relationships/image" Target="../media/image448.png"/><Relationship Id="rId89" Type="http://schemas.openxmlformats.org/officeDocument/2006/relationships/customXml" Target="../ink/ink2936.xml"/><Relationship Id="rId112" Type="http://schemas.openxmlformats.org/officeDocument/2006/relationships/customXml" Target="../ink/ink2948.xml"/><Relationship Id="rId133" Type="http://schemas.openxmlformats.org/officeDocument/2006/relationships/image" Target="../media/image479.png"/></Relationships>
</file>

<file path=ppt/slides/_rels/slide1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2970.xml"/><Relationship Id="rId42" Type="http://schemas.openxmlformats.org/officeDocument/2006/relationships/image" Target="../media/image359.png"/><Relationship Id="rId63" Type="http://schemas.openxmlformats.org/officeDocument/2006/relationships/customXml" Target="../ink/ink2991.xml"/><Relationship Id="rId84" Type="http://schemas.openxmlformats.org/officeDocument/2006/relationships/image" Target="../media/image457.png"/><Relationship Id="rId138" Type="http://schemas.openxmlformats.org/officeDocument/2006/relationships/customXml" Target="../ink/ink3029.xml"/><Relationship Id="rId107" Type="http://schemas.openxmlformats.org/officeDocument/2006/relationships/image" Target="../media/image468.png"/><Relationship Id="rId11" Type="http://schemas.openxmlformats.org/officeDocument/2006/relationships/customXml" Target="../ink/ink2965.xml"/><Relationship Id="rId32" Type="http://schemas.openxmlformats.org/officeDocument/2006/relationships/image" Target="../media/image354.png"/><Relationship Id="rId53" Type="http://schemas.openxmlformats.org/officeDocument/2006/relationships/customXml" Target="../ink/ink2986.xml"/><Relationship Id="rId74" Type="http://schemas.openxmlformats.org/officeDocument/2006/relationships/image" Target="../media/image452.png"/><Relationship Id="rId128" Type="http://schemas.openxmlformats.org/officeDocument/2006/relationships/customXml" Target="../ink/ink3024.xml"/><Relationship Id="rId149" Type="http://schemas.openxmlformats.org/officeDocument/2006/relationships/image" Target="../media/image486.png"/><Relationship Id="rId5" Type="http://schemas.openxmlformats.org/officeDocument/2006/relationships/customXml" Target="../ink/ink2962.xml"/><Relationship Id="rId95" Type="http://schemas.openxmlformats.org/officeDocument/2006/relationships/image" Target="../media/image462.png"/><Relationship Id="rId22" Type="http://schemas.openxmlformats.org/officeDocument/2006/relationships/image" Target="../media/image349.png"/><Relationship Id="rId27" Type="http://schemas.openxmlformats.org/officeDocument/2006/relationships/customXml" Target="../ink/ink2973.xml"/><Relationship Id="rId43" Type="http://schemas.openxmlformats.org/officeDocument/2006/relationships/customXml" Target="../ink/ink2981.xml"/><Relationship Id="rId48" Type="http://schemas.openxmlformats.org/officeDocument/2006/relationships/image" Target="../media/image362.png"/><Relationship Id="rId64" Type="http://schemas.openxmlformats.org/officeDocument/2006/relationships/image" Target="../media/image371.png"/><Relationship Id="rId69" Type="http://schemas.openxmlformats.org/officeDocument/2006/relationships/customXml" Target="../ink/ink2994.xml"/><Relationship Id="rId113" Type="http://schemas.openxmlformats.org/officeDocument/2006/relationships/image" Target="../media/image471.png"/><Relationship Id="rId118" Type="http://schemas.openxmlformats.org/officeDocument/2006/relationships/customXml" Target="../ink/ink3019.xml"/><Relationship Id="rId134" Type="http://schemas.openxmlformats.org/officeDocument/2006/relationships/customXml" Target="../ink/ink3027.xml"/><Relationship Id="rId139" Type="http://schemas.openxmlformats.org/officeDocument/2006/relationships/image" Target="../media/image150.png"/><Relationship Id="rId80" Type="http://schemas.openxmlformats.org/officeDocument/2006/relationships/image" Target="../media/image455.png"/><Relationship Id="rId85" Type="http://schemas.openxmlformats.org/officeDocument/2006/relationships/customXml" Target="../ink/ink3002.xml"/><Relationship Id="rId12" Type="http://schemas.openxmlformats.org/officeDocument/2006/relationships/image" Target="../media/image345.png"/><Relationship Id="rId17" Type="http://schemas.openxmlformats.org/officeDocument/2006/relationships/customXml" Target="../ink/ink2968.xml"/><Relationship Id="rId33" Type="http://schemas.openxmlformats.org/officeDocument/2006/relationships/customXml" Target="../ink/ink2976.xml"/><Relationship Id="rId38" Type="http://schemas.openxmlformats.org/officeDocument/2006/relationships/image" Target="../media/image357.png"/><Relationship Id="rId59" Type="http://schemas.openxmlformats.org/officeDocument/2006/relationships/customXml" Target="../ink/ink2989.xml"/><Relationship Id="rId103" Type="http://schemas.openxmlformats.org/officeDocument/2006/relationships/image" Target="../media/image466.png"/><Relationship Id="rId108" Type="http://schemas.openxmlformats.org/officeDocument/2006/relationships/customXml" Target="../ink/ink3014.xml"/><Relationship Id="rId124" Type="http://schemas.openxmlformats.org/officeDocument/2006/relationships/customXml" Target="../ink/ink3022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2997.xml"/><Relationship Id="rId91" Type="http://schemas.openxmlformats.org/officeDocument/2006/relationships/image" Target="../media/image460.png"/><Relationship Id="rId96" Type="http://schemas.openxmlformats.org/officeDocument/2006/relationships/customXml" Target="../ink/ink3008.xml"/><Relationship Id="rId140" Type="http://schemas.openxmlformats.org/officeDocument/2006/relationships/customXml" Target="../ink/ink3030.xml"/><Relationship Id="rId145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2971.xml"/><Relationship Id="rId28" Type="http://schemas.openxmlformats.org/officeDocument/2006/relationships/image" Target="../media/image352.png"/><Relationship Id="rId49" Type="http://schemas.openxmlformats.org/officeDocument/2006/relationships/customXml" Target="../ink/ink2984.xml"/><Relationship Id="rId114" Type="http://schemas.openxmlformats.org/officeDocument/2006/relationships/customXml" Target="../ink/ink3017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2992.xml"/><Relationship Id="rId81" Type="http://schemas.openxmlformats.org/officeDocument/2006/relationships/customXml" Target="../ink/ink3000.xml"/><Relationship Id="rId86" Type="http://schemas.openxmlformats.org/officeDocument/2006/relationships/image" Target="../media/image458.png"/><Relationship Id="rId130" Type="http://schemas.openxmlformats.org/officeDocument/2006/relationships/customXml" Target="../ink/ink3025.xml"/><Relationship Id="rId135" Type="http://schemas.openxmlformats.org/officeDocument/2006/relationships/image" Target="../media/image480.png"/><Relationship Id="rId13" Type="http://schemas.openxmlformats.org/officeDocument/2006/relationships/customXml" Target="../ink/ink2966.xml"/><Relationship Id="rId18" Type="http://schemas.openxmlformats.org/officeDocument/2006/relationships/image" Target="../media/image347.png"/><Relationship Id="rId39" Type="http://schemas.openxmlformats.org/officeDocument/2006/relationships/customXml" Target="../ink/ink2979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987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012.xml"/><Relationship Id="rId120" Type="http://schemas.openxmlformats.org/officeDocument/2006/relationships/customXml" Target="../ink/ink3020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033.xml"/><Relationship Id="rId7" Type="http://schemas.openxmlformats.org/officeDocument/2006/relationships/customXml" Target="../ink/ink2963.xml"/><Relationship Id="rId71" Type="http://schemas.openxmlformats.org/officeDocument/2006/relationships/customXml" Target="../ink/ink2995.xml"/><Relationship Id="rId92" Type="http://schemas.openxmlformats.org/officeDocument/2006/relationships/customXml" Target="../ink/ink3006.xml"/><Relationship Id="rId2" Type="http://schemas.openxmlformats.org/officeDocument/2006/relationships/image" Target="../media/image340.png"/><Relationship Id="rId29" Type="http://schemas.openxmlformats.org/officeDocument/2006/relationships/customXml" Target="../ink/ink297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982.xml"/><Relationship Id="rId66" Type="http://schemas.openxmlformats.org/officeDocument/2006/relationships/image" Target="../media/image373.png"/><Relationship Id="rId87" Type="http://schemas.openxmlformats.org/officeDocument/2006/relationships/customXml" Target="../ink/ink3003.xml"/><Relationship Id="rId110" Type="http://schemas.openxmlformats.org/officeDocument/2006/relationships/customXml" Target="../ink/ink3015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028.xml"/><Relationship Id="rId61" Type="http://schemas.openxmlformats.org/officeDocument/2006/relationships/customXml" Target="../ink/ink2990.xml"/><Relationship Id="rId82" Type="http://schemas.openxmlformats.org/officeDocument/2006/relationships/image" Target="../media/image456.png"/><Relationship Id="rId19" Type="http://schemas.openxmlformats.org/officeDocument/2006/relationships/customXml" Target="../ink/ink296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977.xml"/><Relationship Id="rId56" Type="http://schemas.openxmlformats.org/officeDocument/2006/relationships/image" Target="../media/image368.png"/><Relationship Id="rId77" Type="http://schemas.openxmlformats.org/officeDocument/2006/relationships/customXml" Target="../ink/ink2998.xml"/><Relationship Id="rId100" Type="http://schemas.openxmlformats.org/officeDocument/2006/relationships/customXml" Target="../ink/ink3010.xml"/><Relationship Id="rId105" Type="http://schemas.openxmlformats.org/officeDocument/2006/relationships/image" Target="../media/image467.png"/><Relationship Id="rId126" Type="http://schemas.openxmlformats.org/officeDocument/2006/relationships/customXml" Target="../ink/ink3023.xml"/><Relationship Id="rId147" Type="http://schemas.openxmlformats.org/officeDocument/2006/relationships/image" Target="../media/image485.png"/><Relationship Id="rId8" Type="http://schemas.openxmlformats.org/officeDocument/2006/relationships/image" Target="../media/image343.png"/><Relationship Id="rId51" Type="http://schemas.openxmlformats.org/officeDocument/2006/relationships/customXml" Target="../ink/ink2985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009.xml"/><Relationship Id="rId121" Type="http://schemas.openxmlformats.org/officeDocument/2006/relationships/image" Target="../media/image475.png"/><Relationship Id="rId142" Type="http://schemas.openxmlformats.org/officeDocument/2006/relationships/customXml" Target="../ink/ink3031.xml"/><Relationship Id="rId3" Type="http://schemas.openxmlformats.org/officeDocument/2006/relationships/customXml" Target="../ink/ink2961.xml"/><Relationship Id="rId25" Type="http://schemas.openxmlformats.org/officeDocument/2006/relationships/customXml" Target="../ink/ink2972.xml"/><Relationship Id="rId46" Type="http://schemas.openxmlformats.org/officeDocument/2006/relationships/image" Target="../media/image361.png"/><Relationship Id="rId67" Type="http://schemas.openxmlformats.org/officeDocument/2006/relationships/customXml" Target="../ink/ink2993.xml"/><Relationship Id="rId116" Type="http://schemas.openxmlformats.org/officeDocument/2006/relationships/customXml" Target="../ink/ink3018.xml"/><Relationship Id="rId137" Type="http://schemas.openxmlformats.org/officeDocument/2006/relationships/image" Target="../media/image481.png"/><Relationship Id="rId20" Type="http://schemas.openxmlformats.org/officeDocument/2006/relationships/image" Target="../media/image348.png"/><Relationship Id="rId41" Type="http://schemas.openxmlformats.org/officeDocument/2006/relationships/customXml" Target="../ink/ink2980.xml"/><Relationship Id="rId62" Type="http://schemas.openxmlformats.org/officeDocument/2006/relationships/image" Target="../media/image372.png"/><Relationship Id="rId83" Type="http://schemas.openxmlformats.org/officeDocument/2006/relationships/customXml" Target="../ink/ink3001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026.xml"/><Relationship Id="rId15" Type="http://schemas.openxmlformats.org/officeDocument/2006/relationships/customXml" Target="../ink/ink2967.xml"/><Relationship Id="rId36" Type="http://schemas.openxmlformats.org/officeDocument/2006/relationships/image" Target="../media/image356.png"/><Relationship Id="rId57" Type="http://schemas.openxmlformats.org/officeDocument/2006/relationships/customXml" Target="../ink/ink2988.xml"/><Relationship Id="rId106" Type="http://schemas.openxmlformats.org/officeDocument/2006/relationships/customXml" Target="../ink/ink3013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2975.xml"/><Relationship Id="rId52" Type="http://schemas.openxmlformats.org/officeDocument/2006/relationships/image" Target="../media/image364.png"/><Relationship Id="rId73" Type="http://schemas.openxmlformats.org/officeDocument/2006/relationships/customXml" Target="../ink/ink2996.xml"/><Relationship Id="rId78" Type="http://schemas.openxmlformats.org/officeDocument/2006/relationships/image" Target="../media/image454.png"/><Relationship Id="rId94" Type="http://schemas.openxmlformats.org/officeDocument/2006/relationships/customXml" Target="../ink/ink3007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021.xml"/><Relationship Id="rId143" Type="http://schemas.openxmlformats.org/officeDocument/2006/relationships/image" Target="../media/image483.png"/><Relationship Id="rId148" Type="http://schemas.openxmlformats.org/officeDocument/2006/relationships/customXml" Target="../ink/ink3034.xml"/><Relationship Id="rId4" Type="http://schemas.openxmlformats.org/officeDocument/2006/relationships/image" Target="../media/image341.png"/><Relationship Id="rId9" Type="http://schemas.openxmlformats.org/officeDocument/2006/relationships/customXml" Target="../ink/ink2964.xml"/><Relationship Id="rId26" Type="http://schemas.openxmlformats.org/officeDocument/2006/relationships/image" Target="../media/image351.png"/><Relationship Id="rId47" Type="http://schemas.openxmlformats.org/officeDocument/2006/relationships/customXml" Target="../ink/ink2983.xml"/><Relationship Id="rId68" Type="http://schemas.openxmlformats.org/officeDocument/2006/relationships/image" Target="../media/image448.png"/><Relationship Id="rId89" Type="http://schemas.openxmlformats.org/officeDocument/2006/relationships/customXml" Target="../ink/ink3004.xml"/><Relationship Id="rId112" Type="http://schemas.openxmlformats.org/officeDocument/2006/relationships/customXml" Target="../ink/ink3016.xml"/><Relationship Id="rId133" Type="http://schemas.openxmlformats.org/officeDocument/2006/relationships/image" Target="../media/image479.png"/><Relationship Id="rId16" Type="http://schemas.openxmlformats.org/officeDocument/2006/relationships/image" Target="../media/image184.png"/><Relationship Id="rId37" Type="http://schemas.openxmlformats.org/officeDocument/2006/relationships/customXml" Target="../ink/ink2978.xml"/><Relationship Id="rId58" Type="http://schemas.openxmlformats.org/officeDocument/2006/relationships/image" Target="../media/image369.png"/><Relationship Id="rId79" Type="http://schemas.openxmlformats.org/officeDocument/2006/relationships/customXml" Target="../ink/ink2999.xml"/><Relationship Id="rId102" Type="http://schemas.openxmlformats.org/officeDocument/2006/relationships/customXml" Target="../ink/ink3011.xml"/><Relationship Id="rId123" Type="http://schemas.openxmlformats.org/officeDocument/2006/relationships/image" Target="../media/image476.png"/><Relationship Id="rId144" Type="http://schemas.openxmlformats.org/officeDocument/2006/relationships/customXml" Target="../ink/ink3032.xml"/><Relationship Id="rId90" Type="http://schemas.openxmlformats.org/officeDocument/2006/relationships/customXml" Target="../ink/ink3005.xml"/></Relationships>
</file>

<file path=ppt/slides/_rels/slide1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044.xml"/><Relationship Id="rId42" Type="http://schemas.openxmlformats.org/officeDocument/2006/relationships/image" Target="../media/image359.png"/><Relationship Id="rId63" Type="http://schemas.openxmlformats.org/officeDocument/2006/relationships/customXml" Target="../ink/ink3065.xml"/><Relationship Id="rId84" Type="http://schemas.openxmlformats.org/officeDocument/2006/relationships/image" Target="../media/image457.png"/><Relationship Id="rId138" Type="http://schemas.openxmlformats.org/officeDocument/2006/relationships/customXml" Target="../ink/ink3103.xml"/><Relationship Id="rId159" Type="http://schemas.openxmlformats.org/officeDocument/2006/relationships/image" Target="../media/image491.png"/><Relationship Id="rId107" Type="http://schemas.openxmlformats.org/officeDocument/2006/relationships/image" Target="../media/image468.png"/><Relationship Id="rId11" Type="http://schemas.openxmlformats.org/officeDocument/2006/relationships/customXml" Target="../ink/ink3039.xml"/><Relationship Id="rId32" Type="http://schemas.openxmlformats.org/officeDocument/2006/relationships/image" Target="../media/image354.png"/><Relationship Id="rId53" Type="http://schemas.openxmlformats.org/officeDocument/2006/relationships/customXml" Target="../ink/ink3060.xml"/><Relationship Id="rId74" Type="http://schemas.openxmlformats.org/officeDocument/2006/relationships/image" Target="../media/image452.png"/><Relationship Id="rId128" Type="http://schemas.openxmlformats.org/officeDocument/2006/relationships/customXml" Target="../ink/ink3098.xml"/><Relationship Id="rId149" Type="http://schemas.openxmlformats.org/officeDocument/2006/relationships/image" Target="../media/image486.png"/><Relationship Id="rId5" Type="http://schemas.openxmlformats.org/officeDocument/2006/relationships/customXml" Target="../ink/ink3036.xml"/><Relationship Id="rId95" Type="http://schemas.openxmlformats.org/officeDocument/2006/relationships/image" Target="../media/image462.png"/><Relationship Id="rId160" Type="http://schemas.openxmlformats.org/officeDocument/2006/relationships/customXml" Target="../ink/ink3114.xml"/><Relationship Id="rId22" Type="http://schemas.openxmlformats.org/officeDocument/2006/relationships/image" Target="../media/image349.png"/><Relationship Id="rId43" Type="http://schemas.openxmlformats.org/officeDocument/2006/relationships/customXml" Target="../ink/ink3055.xml"/><Relationship Id="rId64" Type="http://schemas.openxmlformats.org/officeDocument/2006/relationships/image" Target="../media/image371.png"/><Relationship Id="rId118" Type="http://schemas.openxmlformats.org/officeDocument/2006/relationships/customXml" Target="../ink/ink3093.xml"/><Relationship Id="rId139" Type="http://schemas.openxmlformats.org/officeDocument/2006/relationships/image" Target="../media/image150.png"/><Relationship Id="rId85" Type="http://schemas.openxmlformats.org/officeDocument/2006/relationships/customXml" Target="../ink/ink3076.xml"/><Relationship Id="rId150" Type="http://schemas.openxmlformats.org/officeDocument/2006/relationships/customXml" Target="../ink/ink3109.xml"/><Relationship Id="rId12" Type="http://schemas.openxmlformats.org/officeDocument/2006/relationships/image" Target="../media/image345.png"/><Relationship Id="rId17" Type="http://schemas.openxmlformats.org/officeDocument/2006/relationships/customXml" Target="../ink/ink3042.xml"/><Relationship Id="rId33" Type="http://schemas.openxmlformats.org/officeDocument/2006/relationships/customXml" Target="../ink/ink3050.xml"/><Relationship Id="rId38" Type="http://schemas.openxmlformats.org/officeDocument/2006/relationships/image" Target="../media/image357.png"/><Relationship Id="rId59" Type="http://schemas.openxmlformats.org/officeDocument/2006/relationships/customXml" Target="../ink/ink3063.xml"/><Relationship Id="rId103" Type="http://schemas.openxmlformats.org/officeDocument/2006/relationships/image" Target="../media/image466.png"/><Relationship Id="rId108" Type="http://schemas.openxmlformats.org/officeDocument/2006/relationships/customXml" Target="../ink/ink3088.xml"/><Relationship Id="rId124" Type="http://schemas.openxmlformats.org/officeDocument/2006/relationships/customXml" Target="../ink/ink3096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3071.xml"/><Relationship Id="rId91" Type="http://schemas.openxmlformats.org/officeDocument/2006/relationships/image" Target="../media/image460.png"/><Relationship Id="rId96" Type="http://schemas.openxmlformats.org/officeDocument/2006/relationships/customXml" Target="../ink/ink3082.xml"/><Relationship Id="rId140" Type="http://schemas.openxmlformats.org/officeDocument/2006/relationships/customXml" Target="../ink/ink3104.xml"/><Relationship Id="rId145" Type="http://schemas.openxmlformats.org/officeDocument/2006/relationships/image" Target="../media/image484.png"/><Relationship Id="rId161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3045.xml"/><Relationship Id="rId28" Type="http://schemas.openxmlformats.org/officeDocument/2006/relationships/image" Target="../media/image352.png"/><Relationship Id="rId49" Type="http://schemas.openxmlformats.org/officeDocument/2006/relationships/customXml" Target="../ink/ink3058.xml"/><Relationship Id="rId114" Type="http://schemas.openxmlformats.org/officeDocument/2006/relationships/customXml" Target="../ink/ink3091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3066.xml"/><Relationship Id="rId81" Type="http://schemas.openxmlformats.org/officeDocument/2006/relationships/customXml" Target="../ink/ink3074.xml"/><Relationship Id="rId86" Type="http://schemas.openxmlformats.org/officeDocument/2006/relationships/image" Target="../media/image458.png"/><Relationship Id="rId130" Type="http://schemas.openxmlformats.org/officeDocument/2006/relationships/customXml" Target="../ink/ink3099.xml"/><Relationship Id="rId135" Type="http://schemas.openxmlformats.org/officeDocument/2006/relationships/image" Target="../media/image480.png"/><Relationship Id="rId151" Type="http://schemas.openxmlformats.org/officeDocument/2006/relationships/image" Target="../media/image487.png"/><Relationship Id="rId156" Type="http://schemas.openxmlformats.org/officeDocument/2006/relationships/customXml" Target="../ink/ink3112.xml"/><Relationship Id="rId13" Type="http://schemas.openxmlformats.org/officeDocument/2006/relationships/customXml" Target="../ink/ink3040.xml"/><Relationship Id="rId18" Type="http://schemas.openxmlformats.org/officeDocument/2006/relationships/image" Target="../media/image347.png"/><Relationship Id="rId39" Type="http://schemas.openxmlformats.org/officeDocument/2006/relationships/customXml" Target="../ink/ink3053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061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086.xml"/><Relationship Id="rId120" Type="http://schemas.openxmlformats.org/officeDocument/2006/relationships/customXml" Target="../ink/ink3094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107.xml"/><Relationship Id="rId7" Type="http://schemas.openxmlformats.org/officeDocument/2006/relationships/customXml" Target="../ink/ink3037.xml"/><Relationship Id="rId71" Type="http://schemas.openxmlformats.org/officeDocument/2006/relationships/customXml" Target="../ink/ink3069.xml"/><Relationship Id="rId92" Type="http://schemas.openxmlformats.org/officeDocument/2006/relationships/customXml" Target="../ink/ink3080.xml"/><Relationship Id="rId162" Type="http://schemas.openxmlformats.org/officeDocument/2006/relationships/customXml" Target="../ink/ink3115.xml"/><Relationship Id="rId2" Type="http://schemas.openxmlformats.org/officeDocument/2006/relationships/image" Target="../media/image340.png"/><Relationship Id="rId29" Type="http://schemas.openxmlformats.org/officeDocument/2006/relationships/customXml" Target="../ink/ink3048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056.xml"/><Relationship Id="rId66" Type="http://schemas.openxmlformats.org/officeDocument/2006/relationships/image" Target="../media/image373.png"/><Relationship Id="rId87" Type="http://schemas.openxmlformats.org/officeDocument/2006/relationships/customXml" Target="../ink/ink3077.xml"/><Relationship Id="rId110" Type="http://schemas.openxmlformats.org/officeDocument/2006/relationships/customXml" Target="../ink/ink3089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102.xml"/><Relationship Id="rId157" Type="http://schemas.openxmlformats.org/officeDocument/2006/relationships/image" Target="../media/image490.png"/><Relationship Id="rId61" Type="http://schemas.openxmlformats.org/officeDocument/2006/relationships/customXml" Target="../ink/ink3064.xml"/><Relationship Id="rId82" Type="http://schemas.openxmlformats.org/officeDocument/2006/relationships/image" Target="../media/image456.png"/><Relationship Id="rId152" Type="http://schemas.openxmlformats.org/officeDocument/2006/relationships/customXml" Target="../ink/ink3110.xml"/><Relationship Id="rId19" Type="http://schemas.openxmlformats.org/officeDocument/2006/relationships/customXml" Target="../ink/ink3043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051.xml"/><Relationship Id="rId56" Type="http://schemas.openxmlformats.org/officeDocument/2006/relationships/image" Target="../media/image368.png"/><Relationship Id="rId77" Type="http://schemas.openxmlformats.org/officeDocument/2006/relationships/customXml" Target="../ink/ink3072.xml"/><Relationship Id="rId100" Type="http://schemas.openxmlformats.org/officeDocument/2006/relationships/customXml" Target="../ink/ink3084.xml"/><Relationship Id="rId105" Type="http://schemas.openxmlformats.org/officeDocument/2006/relationships/image" Target="../media/image467.png"/><Relationship Id="rId126" Type="http://schemas.openxmlformats.org/officeDocument/2006/relationships/customXml" Target="../ink/ink3097.xml"/><Relationship Id="rId147" Type="http://schemas.openxmlformats.org/officeDocument/2006/relationships/image" Target="../media/image485.png"/><Relationship Id="rId8" Type="http://schemas.openxmlformats.org/officeDocument/2006/relationships/image" Target="../media/image343.png"/><Relationship Id="rId51" Type="http://schemas.openxmlformats.org/officeDocument/2006/relationships/customXml" Target="../ink/ink3059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083.xml"/><Relationship Id="rId121" Type="http://schemas.openxmlformats.org/officeDocument/2006/relationships/image" Target="../media/image475.png"/><Relationship Id="rId142" Type="http://schemas.openxmlformats.org/officeDocument/2006/relationships/customXml" Target="../ink/ink3105.xml"/><Relationship Id="rId163" Type="http://schemas.openxmlformats.org/officeDocument/2006/relationships/image" Target="../media/image493.png"/><Relationship Id="rId3" Type="http://schemas.openxmlformats.org/officeDocument/2006/relationships/customXml" Target="../ink/ink3035.xml"/><Relationship Id="rId25" Type="http://schemas.openxmlformats.org/officeDocument/2006/relationships/customXml" Target="../ink/ink3046.xml"/><Relationship Id="rId46" Type="http://schemas.openxmlformats.org/officeDocument/2006/relationships/image" Target="../media/image361.png"/><Relationship Id="rId67" Type="http://schemas.openxmlformats.org/officeDocument/2006/relationships/customXml" Target="../ink/ink3067.xml"/><Relationship Id="rId116" Type="http://schemas.openxmlformats.org/officeDocument/2006/relationships/customXml" Target="../ink/ink3092.xml"/><Relationship Id="rId137" Type="http://schemas.openxmlformats.org/officeDocument/2006/relationships/image" Target="../media/image481.png"/><Relationship Id="rId158" Type="http://schemas.openxmlformats.org/officeDocument/2006/relationships/customXml" Target="../ink/ink3113.xml"/><Relationship Id="rId20" Type="http://schemas.openxmlformats.org/officeDocument/2006/relationships/image" Target="../media/image348.png"/><Relationship Id="rId41" Type="http://schemas.openxmlformats.org/officeDocument/2006/relationships/customXml" Target="../ink/ink3054.xml"/><Relationship Id="rId62" Type="http://schemas.openxmlformats.org/officeDocument/2006/relationships/image" Target="../media/image372.png"/><Relationship Id="rId83" Type="http://schemas.openxmlformats.org/officeDocument/2006/relationships/customXml" Target="../ink/ink3075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100.xml"/><Relationship Id="rId153" Type="http://schemas.openxmlformats.org/officeDocument/2006/relationships/image" Target="../media/image488.png"/><Relationship Id="rId15" Type="http://schemas.openxmlformats.org/officeDocument/2006/relationships/customXml" Target="../ink/ink3041.xml"/><Relationship Id="rId36" Type="http://schemas.openxmlformats.org/officeDocument/2006/relationships/image" Target="../media/image356.png"/><Relationship Id="rId57" Type="http://schemas.openxmlformats.org/officeDocument/2006/relationships/customXml" Target="../ink/ink3062.xml"/><Relationship Id="rId106" Type="http://schemas.openxmlformats.org/officeDocument/2006/relationships/customXml" Target="../ink/ink3087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049.xml"/><Relationship Id="rId52" Type="http://schemas.openxmlformats.org/officeDocument/2006/relationships/image" Target="../media/image364.png"/><Relationship Id="rId73" Type="http://schemas.openxmlformats.org/officeDocument/2006/relationships/customXml" Target="../ink/ink3070.xml"/><Relationship Id="rId78" Type="http://schemas.openxmlformats.org/officeDocument/2006/relationships/image" Target="../media/image454.png"/><Relationship Id="rId94" Type="http://schemas.openxmlformats.org/officeDocument/2006/relationships/customXml" Target="../ink/ink3081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095.xml"/><Relationship Id="rId143" Type="http://schemas.openxmlformats.org/officeDocument/2006/relationships/image" Target="../media/image483.png"/><Relationship Id="rId148" Type="http://schemas.openxmlformats.org/officeDocument/2006/relationships/customXml" Target="../ink/ink3108.xml"/><Relationship Id="rId4" Type="http://schemas.openxmlformats.org/officeDocument/2006/relationships/image" Target="../media/image341.png"/><Relationship Id="rId9" Type="http://schemas.openxmlformats.org/officeDocument/2006/relationships/customXml" Target="../ink/ink3038.xml"/><Relationship Id="rId26" Type="http://schemas.openxmlformats.org/officeDocument/2006/relationships/image" Target="../media/image351.png"/><Relationship Id="rId47" Type="http://schemas.openxmlformats.org/officeDocument/2006/relationships/customXml" Target="../ink/ink3057.xml"/><Relationship Id="rId68" Type="http://schemas.openxmlformats.org/officeDocument/2006/relationships/image" Target="../media/image448.png"/><Relationship Id="rId89" Type="http://schemas.openxmlformats.org/officeDocument/2006/relationships/customXml" Target="../ink/ink3078.xml"/><Relationship Id="rId112" Type="http://schemas.openxmlformats.org/officeDocument/2006/relationships/customXml" Target="../ink/ink3090.xml"/><Relationship Id="rId133" Type="http://schemas.openxmlformats.org/officeDocument/2006/relationships/image" Target="../media/image479.png"/><Relationship Id="rId154" Type="http://schemas.openxmlformats.org/officeDocument/2006/relationships/customXml" Target="../ink/ink3111.xml"/><Relationship Id="rId16" Type="http://schemas.openxmlformats.org/officeDocument/2006/relationships/image" Target="../media/image184.png"/><Relationship Id="rId37" Type="http://schemas.openxmlformats.org/officeDocument/2006/relationships/customXml" Target="../ink/ink3052.xml"/><Relationship Id="rId58" Type="http://schemas.openxmlformats.org/officeDocument/2006/relationships/image" Target="../media/image369.png"/><Relationship Id="rId79" Type="http://schemas.openxmlformats.org/officeDocument/2006/relationships/customXml" Target="../ink/ink3073.xml"/><Relationship Id="rId102" Type="http://schemas.openxmlformats.org/officeDocument/2006/relationships/customXml" Target="../ink/ink3085.xml"/><Relationship Id="rId123" Type="http://schemas.openxmlformats.org/officeDocument/2006/relationships/image" Target="../media/image476.png"/><Relationship Id="rId144" Type="http://schemas.openxmlformats.org/officeDocument/2006/relationships/customXml" Target="../ink/ink3106.xml"/><Relationship Id="rId90" Type="http://schemas.openxmlformats.org/officeDocument/2006/relationships/customXml" Target="../ink/ink3079.xml"/><Relationship Id="rId27" Type="http://schemas.openxmlformats.org/officeDocument/2006/relationships/customXml" Target="../ink/ink3047.xml"/><Relationship Id="rId48" Type="http://schemas.openxmlformats.org/officeDocument/2006/relationships/image" Target="../media/image362.png"/><Relationship Id="rId69" Type="http://schemas.openxmlformats.org/officeDocument/2006/relationships/customXml" Target="../ink/ink3068.xml"/><Relationship Id="rId113" Type="http://schemas.openxmlformats.org/officeDocument/2006/relationships/image" Target="../media/image471.png"/><Relationship Id="rId134" Type="http://schemas.openxmlformats.org/officeDocument/2006/relationships/customXml" Target="../ink/ink3101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/Relationships>
</file>

<file path=ppt/slides/_rels/slide1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125.xml"/><Relationship Id="rId42" Type="http://schemas.openxmlformats.org/officeDocument/2006/relationships/image" Target="../media/image359.png"/><Relationship Id="rId63" Type="http://schemas.openxmlformats.org/officeDocument/2006/relationships/customXml" Target="../ink/ink3146.xml"/><Relationship Id="rId84" Type="http://schemas.openxmlformats.org/officeDocument/2006/relationships/image" Target="../media/image457.png"/><Relationship Id="rId138" Type="http://schemas.openxmlformats.org/officeDocument/2006/relationships/customXml" Target="../ink/ink3184.xml"/><Relationship Id="rId159" Type="http://schemas.openxmlformats.org/officeDocument/2006/relationships/image" Target="../media/image491.png"/><Relationship Id="rId107" Type="http://schemas.openxmlformats.org/officeDocument/2006/relationships/image" Target="../media/image468.png"/><Relationship Id="rId11" Type="http://schemas.openxmlformats.org/officeDocument/2006/relationships/customXml" Target="../ink/ink3120.xml"/><Relationship Id="rId32" Type="http://schemas.openxmlformats.org/officeDocument/2006/relationships/image" Target="../media/image354.png"/><Relationship Id="rId53" Type="http://schemas.openxmlformats.org/officeDocument/2006/relationships/customXml" Target="../ink/ink3141.xml"/><Relationship Id="rId74" Type="http://schemas.openxmlformats.org/officeDocument/2006/relationships/image" Target="../media/image452.png"/><Relationship Id="rId128" Type="http://schemas.openxmlformats.org/officeDocument/2006/relationships/customXml" Target="../ink/ink3179.xml"/><Relationship Id="rId149" Type="http://schemas.openxmlformats.org/officeDocument/2006/relationships/image" Target="../media/image486.png"/><Relationship Id="rId5" Type="http://schemas.openxmlformats.org/officeDocument/2006/relationships/customXml" Target="../ink/ink3117.xml"/><Relationship Id="rId95" Type="http://schemas.openxmlformats.org/officeDocument/2006/relationships/image" Target="../media/image462.png"/><Relationship Id="rId160" Type="http://schemas.openxmlformats.org/officeDocument/2006/relationships/customXml" Target="../ink/ink3195.xml"/><Relationship Id="rId22" Type="http://schemas.openxmlformats.org/officeDocument/2006/relationships/image" Target="../media/image349.png"/><Relationship Id="rId43" Type="http://schemas.openxmlformats.org/officeDocument/2006/relationships/customXml" Target="../ink/ink3136.xml"/><Relationship Id="rId64" Type="http://schemas.openxmlformats.org/officeDocument/2006/relationships/image" Target="../media/image371.png"/><Relationship Id="rId118" Type="http://schemas.openxmlformats.org/officeDocument/2006/relationships/customXml" Target="../ink/ink3174.xml"/><Relationship Id="rId139" Type="http://schemas.openxmlformats.org/officeDocument/2006/relationships/image" Target="../media/image150.png"/><Relationship Id="rId85" Type="http://schemas.openxmlformats.org/officeDocument/2006/relationships/customXml" Target="../ink/ink3157.xml"/><Relationship Id="rId150" Type="http://schemas.openxmlformats.org/officeDocument/2006/relationships/customXml" Target="../ink/ink3190.xml"/><Relationship Id="rId12" Type="http://schemas.openxmlformats.org/officeDocument/2006/relationships/image" Target="../media/image345.png"/><Relationship Id="rId17" Type="http://schemas.openxmlformats.org/officeDocument/2006/relationships/customXml" Target="../ink/ink3123.xml"/><Relationship Id="rId33" Type="http://schemas.openxmlformats.org/officeDocument/2006/relationships/customXml" Target="../ink/ink3131.xml"/><Relationship Id="rId38" Type="http://schemas.openxmlformats.org/officeDocument/2006/relationships/image" Target="../media/image357.png"/><Relationship Id="rId59" Type="http://schemas.openxmlformats.org/officeDocument/2006/relationships/customXml" Target="../ink/ink3144.xml"/><Relationship Id="rId103" Type="http://schemas.openxmlformats.org/officeDocument/2006/relationships/image" Target="../media/image466.png"/><Relationship Id="rId108" Type="http://schemas.openxmlformats.org/officeDocument/2006/relationships/customXml" Target="../ink/ink3169.xml"/><Relationship Id="rId124" Type="http://schemas.openxmlformats.org/officeDocument/2006/relationships/customXml" Target="../ink/ink3177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0" Type="http://schemas.openxmlformats.org/officeDocument/2006/relationships/image" Target="../media/image450.png"/><Relationship Id="rId75" Type="http://schemas.openxmlformats.org/officeDocument/2006/relationships/customXml" Target="../ink/ink3152.xml"/><Relationship Id="rId91" Type="http://schemas.openxmlformats.org/officeDocument/2006/relationships/image" Target="../media/image460.png"/><Relationship Id="rId96" Type="http://schemas.openxmlformats.org/officeDocument/2006/relationships/customXml" Target="../ink/ink3163.xml"/><Relationship Id="rId140" Type="http://schemas.openxmlformats.org/officeDocument/2006/relationships/customXml" Target="../ink/ink3185.xml"/><Relationship Id="rId145" Type="http://schemas.openxmlformats.org/officeDocument/2006/relationships/image" Target="../media/image484.png"/><Relationship Id="rId161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3126.xml"/><Relationship Id="rId28" Type="http://schemas.openxmlformats.org/officeDocument/2006/relationships/image" Target="../media/image352.png"/><Relationship Id="rId49" Type="http://schemas.openxmlformats.org/officeDocument/2006/relationships/customXml" Target="../ink/ink3139.xml"/><Relationship Id="rId114" Type="http://schemas.openxmlformats.org/officeDocument/2006/relationships/customXml" Target="../ink/ink3172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3147.xml"/><Relationship Id="rId81" Type="http://schemas.openxmlformats.org/officeDocument/2006/relationships/customXml" Target="../ink/ink3155.xml"/><Relationship Id="rId86" Type="http://schemas.openxmlformats.org/officeDocument/2006/relationships/image" Target="../media/image458.png"/><Relationship Id="rId130" Type="http://schemas.openxmlformats.org/officeDocument/2006/relationships/customXml" Target="../ink/ink3180.xml"/><Relationship Id="rId135" Type="http://schemas.openxmlformats.org/officeDocument/2006/relationships/image" Target="../media/image480.png"/><Relationship Id="rId151" Type="http://schemas.openxmlformats.org/officeDocument/2006/relationships/image" Target="../media/image487.png"/><Relationship Id="rId156" Type="http://schemas.openxmlformats.org/officeDocument/2006/relationships/customXml" Target="../ink/ink3193.xml"/><Relationship Id="rId13" Type="http://schemas.openxmlformats.org/officeDocument/2006/relationships/customXml" Target="../ink/ink3121.xml"/><Relationship Id="rId18" Type="http://schemas.openxmlformats.org/officeDocument/2006/relationships/image" Target="../media/image347.png"/><Relationship Id="rId39" Type="http://schemas.openxmlformats.org/officeDocument/2006/relationships/customXml" Target="../ink/ink3134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142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167.xml"/><Relationship Id="rId120" Type="http://schemas.openxmlformats.org/officeDocument/2006/relationships/customXml" Target="../ink/ink3175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188.xml"/><Relationship Id="rId7" Type="http://schemas.openxmlformats.org/officeDocument/2006/relationships/customXml" Target="../ink/ink3118.xml"/><Relationship Id="rId71" Type="http://schemas.openxmlformats.org/officeDocument/2006/relationships/customXml" Target="../ink/ink3150.xml"/><Relationship Id="rId92" Type="http://schemas.openxmlformats.org/officeDocument/2006/relationships/customXml" Target="../ink/ink3161.xml"/><Relationship Id="rId162" Type="http://schemas.openxmlformats.org/officeDocument/2006/relationships/customXml" Target="../ink/ink3196.xml"/><Relationship Id="rId2" Type="http://schemas.openxmlformats.org/officeDocument/2006/relationships/image" Target="../media/image340.png"/><Relationship Id="rId29" Type="http://schemas.openxmlformats.org/officeDocument/2006/relationships/customXml" Target="../ink/ink3129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137.xml"/><Relationship Id="rId66" Type="http://schemas.openxmlformats.org/officeDocument/2006/relationships/image" Target="../media/image373.png"/><Relationship Id="rId87" Type="http://schemas.openxmlformats.org/officeDocument/2006/relationships/customXml" Target="../ink/ink3158.xml"/><Relationship Id="rId110" Type="http://schemas.openxmlformats.org/officeDocument/2006/relationships/customXml" Target="../ink/ink3170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183.xml"/><Relationship Id="rId157" Type="http://schemas.openxmlformats.org/officeDocument/2006/relationships/image" Target="../media/image490.png"/><Relationship Id="rId61" Type="http://schemas.openxmlformats.org/officeDocument/2006/relationships/customXml" Target="../ink/ink3145.xml"/><Relationship Id="rId82" Type="http://schemas.openxmlformats.org/officeDocument/2006/relationships/image" Target="../media/image456.png"/><Relationship Id="rId152" Type="http://schemas.openxmlformats.org/officeDocument/2006/relationships/customXml" Target="../ink/ink3191.xml"/><Relationship Id="rId19" Type="http://schemas.openxmlformats.org/officeDocument/2006/relationships/customXml" Target="../ink/ink3124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132.xml"/><Relationship Id="rId56" Type="http://schemas.openxmlformats.org/officeDocument/2006/relationships/image" Target="../media/image368.png"/><Relationship Id="rId77" Type="http://schemas.openxmlformats.org/officeDocument/2006/relationships/customXml" Target="../ink/ink3153.xml"/><Relationship Id="rId100" Type="http://schemas.openxmlformats.org/officeDocument/2006/relationships/customXml" Target="../ink/ink3165.xml"/><Relationship Id="rId105" Type="http://schemas.openxmlformats.org/officeDocument/2006/relationships/image" Target="../media/image467.png"/><Relationship Id="rId126" Type="http://schemas.openxmlformats.org/officeDocument/2006/relationships/customXml" Target="../ink/ink3178.xml"/><Relationship Id="rId147" Type="http://schemas.openxmlformats.org/officeDocument/2006/relationships/image" Target="../media/image485.png"/><Relationship Id="rId8" Type="http://schemas.openxmlformats.org/officeDocument/2006/relationships/image" Target="../media/image343.png"/><Relationship Id="rId51" Type="http://schemas.openxmlformats.org/officeDocument/2006/relationships/customXml" Target="../ink/ink3140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164.xml"/><Relationship Id="rId121" Type="http://schemas.openxmlformats.org/officeDocument/2006/relationships/image" Target="../media/image475.png"/><Relationship Id="rId142" Type="http://schemas.openxmlformats.org/officeDocument/2006/relationships/customXml" Target="../ink/ink3186.xml"/><Relationship Id="rId163" Type="http://schemas.openxmlformats.org/officeDocument/2006/relationships/image" Target="../media/image493.png"/><Relationship Id="rId3" Type="http://schemas.openxmlformats.org/officeDocument/2006/relationships/customXml" Target="../ink/ink3116.xml"/><Relationship Id="rId25" Type="http://schemas.openxmlformats.org/officeDocument/2006/relationships/customXml" Target="../ink/ink3127.xml"/><Relationship Id="rId46" Type="http://schemas.openxmlformats.org/officeDocument/2006/relationships/image" Target="../media/image361.png"/><Relationship Id="rId67" Type="http://schemas.openxmlformats.org/officeDocument/2006/relationships/customXml" Target="../ink/ink3148.xml"/><Relationship Id="rId116" Type="http://schemas.openxmlformats.org/officeDocument/2006/relationships/customXml" Target="../ink/ink3173.xml"/><Relationship Id="rId137" Type="http://schemas.openxmlformats.org/officeDocument/2006/relationships/image" Target="../media/image481.png"/><Relationship Id="rId158" Type="http://schemas.openxmlformats.org/officeDocument/2006/relationships/customXml" Target="../ink/ink3194.xml"/><Relationship Id="rId20" Type="http://schemas.openxmlformats.org/officeDocument/2006/relationships/image" Target="../media/image348.png"/><Relationship Id="rId41" Type="http://schemas.openxmlformats.org/officeDocument/2006/relationships/customXml" Target="../ink/ink3135.xml"/><Relationship Id="rId62" Type="http://schemas.openxmlformats.org/officeDocument/2006/relationships/image" Target="../media/image372.png"/><Relationship Id="rId83" Type="http://schemas.openxmlformats.org/officeDocument/2006/relationships/customXml" Target="../ink/ink3156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181.xml"/><Relationship Id="rId153" Type="http://schemas.openxmlformats.org/officeDocument/2006/relationships/image" Target="../media/image488.png"/><Relationship Id="rId15" Type="http://schemas.openxmlformats.org/officeDocument/2006/relationships/customXml" Target="../ink/ink3122.xml"/><Relationship Id="rId36" Type="http://schemas.openxmlformats.org/officeDocument/2006/relationships/image" Target="../media/image356.png"/><Relationship Id="rId57" Type="http://schemas.openxmlformats.org/officeDocument/2006/relationships/customXml" Target="../ink/ink3143.xml"/><Relationship Id="rId106" Type="http://schemas.openxmlformats.org/officeDocument/2006/relationships/customXml" Target="../ink/ink3168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130.xml"/><Relationship Id="rId52" Type="http://schemas.openxmlformats.org/officeDocument/2006/relationships/image" Target="../media/image364.png"/><Relationship Id="rId73" Type="http://schemas.openxmlformats.org/officeDocument/2006/relationships/customXml" Target="../ink/ink3151.xml"/><Relationship Id="rId78" Type="http://schemas.openxmlformats.org/officeDocument/2006/relationships/image" Target="../media/image454.png"/><Relationship Id="rId94" Type="http://schemas.openxmlformats.org/officeDocument/2006/relationships/customXml" Target="../ink/ink3162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176.xml"/><Relationship Id="rId143" Type="http://schemas.openxmlformats.org/officeDocument/2006/relationships/image" Target="../media/image483.png"/><Relationship Id="rId148" Type="http://schemas.openxmlformats.org/officeDocument/2006/relationships/customXml" Target="../ink/ink3189.xml"/><Relationship Id="rId164" Type="http://schemas.openxmlformats.org/officeDocument/2006/relationships/customXml" Target="../ink/ink3197.xml"/><Relationship Id="rId4" Type="http://schemas.openxmlformats.org/officeDocument/2006/relationships/image" Target="../media/image341.png"/><Relationship Id="rId9" Type="http://schemas.openxmlformats.org/officeDocument/2006/relationships/customXml" Target="../ink/ink3119.xml"/><Relationship Id="rId26" Type="http://schemas.openxmlformats.org/officeDocument/2006/relationships/image" Target="../media/image351.png"/><Relationship Id="rId47" Type="http://schemas.openxmlformats.org/officeDocument/2006/relationships/customXml" Target="../ink/ink3138.xml"/><Relationship Id="rId68" Type="http://schemas.openxmlformats.org/officeDocument/2006/relationships/image" Target="../media/image448.png"/><Relationship Id="rId89" Type="http://schemas.openxmlformats.org/officeDocument/2006/relationships/customXml" Target="../ink/ink3159.xml"/><Relationship Id="rId112" Type="http://schemas.openxmlformats.org/officeDocument/2006/relationships/customXml" Target="../ink/ink3171.xml"/><Relationship Id="rId133" Type="http://schemas.openxmlformats.org/officeDocument/2006/relationships/image" Target="../media/image479.png"/><Relationship Id="rId154" Type="http://schemas.openxmlformats.org/officeDocument/2006/relationships/customXml" Target="../ink/ink3192.xml"/><Relationship Id="rId16" Type="http://schemas.openxmlformats.org/officeDocument/2006/relationships/image" Target="../media/image184.png"/><Relationship Id="rId37" Type="http://schemas.openxmlformats.org/officeDocument/2006/relationships/customXml" Target="../ink/ink3133.xml"/><Relationship Id="rId58" Type="http://schemas.openxmlformats.org/officeDocument/2006/relationships/image" Target="../media/image369.png"/><Relationship Id="rId79" Type="http://schemas.openxmlformats.org/officeDocument/2006/relationships/customXml" Target="../ink/ink3154.xml"/><Relationship Id="rId102" Type="http://schemas.openxmlformats.org/officeDocument/2006/relationships/customXml" Target="../ink/ink3166.xml"/><Relationship Id="rId123" Type="http://schemas.openxmlformats.org/officeDocument/2006/relationships/image" Target="../media/image476.png"/><Relationship Id="rId144" Type="http://schemas.openxmlformats.org/officeDocument/2006/relationships/customXml" Target="../ink/ink3187.xml"/><Relationship Id="rId90" Type="http://schemas.openxmlformats.org/officeDocument/2006/relationships/customXml" Target="../ink/ink3160.xml"/><Relationship Id="rId165" Type="http://schemas.openxmlformats.org/officeDocument/2006/relationships/image" Target="../media/image494.png"/><Relationship Id="rId27" Type="http://schemas.openxmlformats.org/officeDocument/2006/relationships/customXml" Target="../ink/ink3128.xml"/><Relationship Id="rId48" Type="http://schemas.openxmlformats.org/officeDocument/2006/relationships/image" Target="../media/image362.png"/><Relationship Id="rId69" Type="http://schemas.openxmlformats.org/officeDocument/2006/relationships/customXml" Target="../ink/ink3149.xml"/><Relationship Id="rId113" Type="http://schemas.openxmlformats.org/officeDocument/2006/relationships/image" Target="../media/image471.png"/><Relationship Id="rId134" Type="http://schemas.openxmlformats.org/officeDocument/2006/relationships/customXml" Target="../ink/ink3182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/Relationships>
</file>

<file path=ppt/slides/_rels/slide1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207.xml"/><Relationship Id="rId42" Type="http://schemas.openxmlformats.org/officeDocument/2006/relationships/image" Target="../media/image359.png"/><Relationship Id="rId63" Type="http://schemas.openxmlformats.org/officeDocument/2006/relationships/customXml" Target="../ink/ink3228.xml"/><Relationship Id="rId84" Type="http://schemas.openxmlformats.org/officeDocument/2006/relationships/image" Target="../media/image457.png"/><Relationship Id="rId138" Type="http://schemas.openxmlformats.org/officeDocument/2006/relationships/customXml" Target="../ink/ink3266.xml"/><Relationship Id="rId159" Type="http://schemas.openxmlformats.org/officeDocument/2006/relationships/image" Target="../media/image491.png"/><Relationship Id="rId170" Type="http://schemas.openxmlformats.org/officeDocument/2006/relationships/customXml" Target="../ink/ink3282.xml"/><Relationship Id="rId107" Type="http://schemas.openxmlformats.org/officeDocument/2006/relationships/image" Target="../media/image468.png"/><Relationship Id="rId11" Type="http://schemas.openxmlformats.org/officeDocument/2006/relationships/customXml" Target="../ink/ink3202.xml"/><Relationship Id="rId32" Type="http://schemas.openxmlformats.org/officeDocument/2006/relationships/image" Target="../media/image354.png"/><Relationship Id="rId53" Type="http://schemas.openxmlformats.org/officeDocument/2006/relationships/customXml" Target="../ink/ink3223.xml"/><Relationship Id="rId74" Type="http://schemas.openxmlformats.org/officeDocument/2006/relationships/image" Target="../media/image452.png"/><Relationship Id="rId128" Type="http://schemas.openxmlformats.org/officeDocument/2006/relationships/customXml" Target="../ink/ink3261.xml"/><Relationship Id="rId149" Type="http://schemas.openxmlformats.org/officeDocument/2006/relationships/image" Target="../media/image486.png"/><Relationship Id="rId5" Type="http://schemas.openxmlformats.org/officeDocument/2006/relationships/customXml" Target="../ink/ink3199.xml"/><Relationship Id="rId95" Type="http://schemas.openxmlformats.org/officeDocument/2006/relationships/image" Target="../media/image462.png"/><Relationship Id="rId160" Type="http://schemas.openxmlformats.org/officeDocument/2006/relationships/customXml" Target="../ink/ink3277.xml"/><Relationship Id="rId22" Type="http://schemas.openxmlformats.org/officeDocument/2006/relationships/image" Target="../media/image349.png"/><Relationship Id="rId43" Type="http://schemas.openxmlformats.org/officeDocument/2006/relationships/customXml" Target="../ink/ink3218.xml"/><Relationship Id="rId64" Type="http://schemas.openxmlformats.org/officeDocument/2006/relationships/image" Target="../media/image371.png"/><Relationship Id="rId118" Type="http://schemas.openxmlformats.org/officeDocument/2006/relationships/customXml" Target="../ink/ink3256.xml"/><Relationship Id="rId139" Type="http://schemas.openxmlformats.org/officeDocument/2006/relationships/image" Target="../media/image150.png"/><Relationship Id="rId85" Type="http://schemas.openxmlformats.org/officeDocument/2006/relationships/customXml" Target="../ink/ink3239.xml"/><Relationship Id="rId150" Type="http://schemas.openxmlformats.org/officeDocument/2006/relationships/customXml" Target="../ink/ink3272.xml"/><Relationship Id="rId171" Type="http://schemas.openxmlformats.org/officeDocument/2006/relationships/image" Target="../media/image497.png"/><Relationship Id="rId12" Type="http://schemas.openxmlformats.org/officeDocument/2006/relationships/image" Target="../media/image345.png"/><Relationship Id="rId33" Type="http://schemas.openxmlformats.org/officeDocument/2006/relationships/customXml" Target="../ink/ink3213.xml"/><Relationship Id="rId108" Type="http://schemas.openxmlformats.org/officeDocument/2006/relationships/customXml" Target="../ink/ink3251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5" Type="http://schemas.openxmlformats.org/officeDocument/2006/relationships/customXml" Target="../ink/ink3234.xml"/><Relationship Id="rId96" Type="http://schemas.openxmlformats.org/officeDocument/2006/relationships/customXml" Target="../ink/ink3245.xml"/><Relationship Id="rId140" Type="http://schemas.openxmlformats.org/officeDocument/2006/relationships/customXml" Target="../ink/ink3267.xml"/><Relationship Id="rId161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3208.xml"/><Relationship Id="rId28" Type="http://schemas.openxmlformats.org/officeDocument/2006/relationships/image" Target="../media/image352.png"/><Relationship Id="rId49" Type="http://schemas.openxmlformats.org/officeDocument/2006/relationships/customXml" Target="../ink/ink3221.xml"/><Relationship Id="rId114" Type="http://schemas.openxmlformats.org/officeDocument/2006/relationships/customXml" Target="../ink/ink3254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3229.xml"/><Relationship Id="rId81" Type="http://schemas.openxmlformats.org/officeDocument/2006/relationships/customXml" Target="../ink/ink3237.xml"/><Relationship Id="rId86" Type="http://schemas.openxmlformats.org/officeDocument/2006/relationships/image" Target="../media/image458.png"/><Relationship Id="rId130" Type="http://schemas.openxmlformats.org/officeDocument/2006/relationships/customXml" Target="../ink/ink3262.xml"/><Relationship Id="rId135" Type="http://schemas.openxmlformats.org/officeDocument/2006/relationships/image" Target="../media/image480.png"/><Relationship Id="rId151" Type="http://schemas.openxmlformats.org/officeDocument/2006/relationships/image" Target="../media/image487.png"/><Relationship Id="rId156" Type="http://schemas.openxmlformats.org/officeDocument/2006/relationships/customXml" Target="../ink/ink3275.xml"/><Relationship Id="rId172" Type="http://schemas.openxmlformats.org/officeDocument/2006/relationships/customXml" Target="../ink/ink3283.xml"/><Relationship Id="rId13" Type="http://schemas.openxmlformats.org/officeDocument/2006/relationships/customXml" Target="../ink/ink3203.xml"/><Relationship Id="rId18" Type="http://schemas.openxmlformats.org/officeDocument/2006/relationships/image" Target="../media/image347.png"/><Relationship Id="rId39" Type="http://schemas.openxmlformats.org/officeDocument/2006/relationships/customXml" Target="../ink/ink3216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224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249.xml"/><Relationship Id="rId120" Type="http://schemas.openxmlformats.org/officeDocument/2006/relationships/customXml" Target="../ink/ink3257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270.xml"/><Relationship Id="rId167" Type="http://schemas.openxmlformats.org/officeDocument/2006/relationships/image" Target="../media/image495.png"/><Relationship Id="rId7" Type="http://schemas.openxmlformats.org/officeDocument/2006/relationships/customXml" Target="../ink/ink3200.xml"/><Relationship Id="rId71" Type="http://schemas.openxmlformats.org/officeDocument/2006/relationships/customXml" Target="../ink/ink3232.xml"/><Relationship Id="rId92" Type="http://schemas.openxmlformats.org/officeDocument/2006/relationships/customXml" Target="../ink/ink3243.xml"/><Relationship Id="rId162" Type="http://schemas.openxmlformats.org/officeDocument/2006/relationships/customXml" Target="../ink/ink3278.xml"/><Relationship Id="rId2" Type="http://schemas.openxmlformats.org/officeDocument/2006/relationships/image" Target="../media/image340.png"/><Relationship Id="rId29" Type="http://schemas.openxmlformats.org/officeDocument/2006/relationships/customXml" Target="../ink/ink3211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219.xml"/><Relationship Id="rId66" Type="http://schemas.openxmlformats.org/officeDocument/2006/relationships/image" Target="../media/image373.png"/><Relationship Id="rId87" Type="http://schemas.openxmlformats.org/officeDocument/2006/relationships/customXml" Target="../ink/ink3240.xml"/><Relationship Id="rId110" Type="http://schemas.openxmlformats.org/officeDocument/2006/relationships/customXml" Target="../ink/ink3252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265.xml"/><Relationship Id="rId157" Type="http://schemas.openxmlformats.org/officeDocument/2006/relationships/image" Target="../media/image490.png"/><Relationship Id="rId61" Type="http://schemas.openxmlformats.org/officeDocument/2006/relationships/customXml" Target="../ink/ink3227.xml"/><Relationship Id="rId82" Type="http://schemas.openxmlformats.org/officeDocument/2006/relationships/image" Target="../media/image456.png"/><Relationship Id="rId152" Type="http://schemas.openxmlformats.org/officeDocument/2006/relationships/customXml" Target="../ink/ink3273.xml"/><Relationship Id="rId173" Type="http://schemas.openxmlformats.org/officeDocument/2006/relationships/image" Target="../media/image498.png"/><Relationship Id="rId19" Type="http://schemas.openxmlformats.org/officeDocument/2006/relationships/customXml" Target="../ink/ink3206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214.xml"/><Relationship Id="rId56" Type="http://schemas.openxmlformats.org/officeDocument/2006/relationships/image" Target="../media/image368.png"/><Relationship Id="rId77" Type="http://schemas.openxmlformats.org/officeDocument/2006/relationships/customXml" Target="../ink/ink3235.xml"/><Relationship Id="rId100" Type="http://schemas.openxmlformats.org/officeDocument/2006/relationships/customXml" Target="../ink/ink3247.xml"/><Relationship Id="rId105" Type="http://schemas.openxmlformats.org/officeDocument/2006/relationships/image" Target="../media/image467.png"/><Relationship Id="rId126" Type="http://schemas.openxmlformats.org/officeDocument/2006/relationships/customXml" Target="../ink/ink3260.xml"/><Relationship Id="rId147" Type="http://schemas.openxmlformats.org/officeDocument/2006/relationships/image" Target="../media/image485.png"/><Relationship Id="rId168" Type="http://schemas.openxmlformats.org/officeDocument/2006/relationships/customXml" Target="../ink/ink3281.xml"/><Relationship Id="rId8" Type="http://schemas.openxmlformats.org/officeDocument/2006/relationships/image" Target="../media/image343.png"/><Relationship Id="rId51" Type="http://schemas.openxmlformats.org/officeDocument/2006/relationships/customXml" Target="../ink/ink3222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246.xml"/><Relationship Id="rId121" Type="http://schemas.openxmlformats.org/officeDocument/2006/relationships/image" Target="../media/image475.png"/><Relationship Id="rId142" Type="http://schemas.openxmlformats.org/officeDocument/2006/relationships/customXml" Target="../ink/ink3268.xml"/><Relationship Id="rId163" Type="http://schemas.openxmlformats.org/officeDocument/2006/relationships/image" Target="../media/image493.png"/><Relationship Id="rId3" Type="http://schemas.openxmlformats.org/officeDocument/2006/relationships/customXml" Target="../ink/ink3198.xml"/><Relationship Id="rId25" Type="http://schemas.openxmlformats.org/officeDocument/2006/relationships/customXml" Target="../ink/ink3209.xml"/><Relationship Id="rId46" Type="http://schemas.openxmlformats.org/officeDocument/2006/relationships/image" Target="../media/image361.png"/><Relationship Id="rId67" Type="http://schemas.openxmlformats.org/officeDocument/2006/relationships/customXml" Target="../ink/ink3230.xml"/><Relationship Id="rId116" Type="http://schemas.openxmlformats.org/officeDocument/2006/relationships/customXml" Target="../ink/ink3255.xml"/><Relationship Id="rId137" Type="http://schemas.openxmlformats.org/officeDocument/2006/relationships/image" Target="../media/image481.png"/><Relationship Id="rId158" Type="http://schemas.openxmlformats.org/officeDocument/2006/relationships/customXml" Target="../ink/ink3276.xml"/><Relationship Id="rId20" Type="http://schemas.openxmlformats.org/officeDocument/2006/relationships/image" Target="../media/image348.png"/><Relationship Id="rId41" Type="http://schemas.openxmlformats.org/officeDocument/2006/relationships/customXml" Target="../ink/ink3217.xml"/><Relationship Id="rId62" Type="http://schemas.openxmlformats.org/officeDocument/2006/relationships/image" Target="../media/image372.png"/><Relationship Id="rId83" Type="http://schemas.openxmlformats.org/officeDocument/2006/relationships/customXml" Target="../ink/ink3238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263.xml"/><Relationship Id="rId153" Type="http://schemas.openxmlformats.org/officeDocument/2006/relationships/image" Target="../media/image488.png"/><Relationship Id="rId15" Type="http://schemas.openxmlformats.org/officeDocument/2006/relationships/customXml" Target="../ink/ink3204.xml"/><Relationship Id="rId36" Type="http://schemas.openxmlformats.org/officeDocument/2006/relationships/image" Target="../media/image356.png"/><Relationship Id="rId57" Type="http://schemas.openxmlformats.org/officeDocument/2006/relationships/customXml" Target="../ink/ink3225.xml"/><Relationship Id="rId106" Type="http://schemas.openxmlformats.org/officeDocument/2006/relationships/customXml" Target="../ink/ink3250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212.xml"/><Relationship Id="rId52" Type="http://schemas.openxmlformats.org/officeDocument/2006/relationships/image" Target="../media/image364.png"/><Relationship Id="rId73" Type="http://schemas.openxmlformats.org/officeDocument/2006/relationships/customXml" Target="../ink/ink3233.xml"/><Relationship Id="rId78" Type="http://schemas.openxmlformats.org/officeDocument/2006/relationships/image" Target="../media/image454.png"/><Relationship Id="rId94" Type="http://schemas.openxmlformats.org/officeDocument/2006/relationships/customXml" Target="../ink/ink3244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258.xml"/><Relationship Id="rId143" Type="http://schemas.openxmlformats.org/officeDocument/2006/relationships/image" Target="../media/image483.png"/><Relationship Id="rId148" Type="http://schemas.openxmlformats.org/officeDocument/2006/relationships/customXml" Target="../ink/ink3271.xml"/><Relationship Id="rId164" Type="http://schemas.openxmlformats.org/officeDocument/2006/relationships/customXml" Target="../ink/ink3279.xml"/><Relationship Id="rId169" Type="http://schemas.openxmlformats.org/officeDocument/2006/relationships/image" Target="../media/image496.png"/><Relationship Id="rId4" Type="http://schemas.openxmlformats.org/officeDocument/2006/relationships/image" Target="../media/image341.png"/><Relationship Id="rId9" Type="http://schemas.openxmlformats.org/officeDocument/2006/relationships/customXml" Target="../ink/ink3201.xml"/><Relationship Id="rId26" Type="http://schemas.openxmlformats.org/officeDocument/2006/relationships/image" Target="../media/image351.png"/><Relationship Id="rId47" Type="http://schemas.openxmlformats.org/officeDocument/2006/relationships/customXml" Target="../ink/ink3220.xml"/><Relationship Id="rId68" Type="http://schemas.openxmlformats.org/officeDocument/2006/relationships/image" Target="../media/image448.png"/><Relationship Id="rId89" Type="http://schemas.openxmlformats.org/officeDocument/2006/relationships/customXml" Target="../ink/ink3241.xml"/><Relationship Id="rId112" Type="http://schemas.openxmlformats.org/officeDocument/2006/relationships/customXml" Target="../ink/ink3253.xml"/><Relationship Id="rId133" Type="http://schemas.openxmlformats.org/officeDocument/2006/relationships/image" Target="../media/image479.png"/><Relationship Id="rId154" Type="http://schemas.openxmlformats.org/officeDocument/2006/relationships/customXml" Target="../ink/ink3274.xml"/><Relationship Id="rId16" Type="http://schemas.openxmlformats.org/officeDocument/2006/relationships/image" Target="../media/image184.png"/><Relationship Id="rId37" Type="http://schemas.openxmlformats.org/officeDocument/2006/relationships/customXml" Target="../ink/ink3215.xml"/><Relationship Id="rId58" Type="http://schemas.openxmlformats.org/officeDocument/2006/relationships/image" Target="../media/image369.png"/><Relationship Id="rId79" Type="http://schemas.openxmlformats.org/officeDocument/2006/relationships/customXml" Target="../ink/ink3236.xml"/><Relationship Id="rId102" Type="http://schemas.openxmlformats.org/officeDocument/2006/relationships/customXml" Target="../ink/ink3248.xml"/><Relationship Id="rId123" Type="http://schemas.openxmlformats.org/officeDocument/2006/relationships/image" Target="../media/image476.png"/><Relationship Id="rId144" Type="http://schemas.openxmlformats.org/officeDocument/2006/relationships/customXml" Target="../ink/ink3269.xml"/><Relationship Id="rId90" Type="http://schemas.openxmlformats.org/officeDocument/2006/relationships/customXml" Target="../ink/ink3242.xml"/><Relationship Id="rId165" Type="http://schemas.openxmlformats.org/officeDocument/2006/relationships/image" Target="../media/image494.png"/><Relationship Id="rId27" Type="http://schemas.openxmlformats.org/officeDocument/2006/relationships/customXml" Target="../ink/ink3210.xml"/><Relationship Id="rId48" Type="http://schemas.openxmlformats.org/officeDocument/2006/relationships/image" Target="../media/image362.png"/><Relationship Id="rId69" Type="http://schemas.openxmlformats.org/officeDocument/2006/relationships/customXml" Target="../ink/ink3231.xml"/><Relationship Id="rId113" Type="http://schemas.openxmlformats.org/officeDocument/2006/relationships/image" Target="../media/image471.png"/><Relationship Id="rId134" Type="http://schemas.openxmlformats.org/officeDocument/2006/relationships/customXml" Target="../ink/ink3264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Relationship Id="rId17" Type="http://schemas.openxmlformats.org/officeDocument/2006/relationships/customXml" Target="../ink/ink3205.xml"/><Relationship Id="rId38" Type="http://schemas.openxmlformats.org/officeDocument/2006/relationships/image" Target="../media/image357.png"/><Relationship Id="rId59" Type="http://schemas.openxmlformats.org/officeDocument/2006/relationships/customXml" Target="../ink/ink3226.xml"/><Relationship Id="rId103" Type="http://schemas.openxmlformats.org/officeDocument/2006/relationships/image" Target="../media/image466.png"/><Relationship Id="rId124" Type="http://schemas.openxmlformats.org/officeDocument/2006/relationships/customXml" Target="../ink/ink3259.xml"/><Relationship Id="rId70" Type="http://schemas.openxmlformats.org/officeDocument/2006/relationships/image" Target="../media/image450.png"/><Relationship Id="rId91" Type="http://schemas.openxmlformats.org/officeDocument/2006/relationships/image" Target="../media/image460.png"/><Relationship Id="rId145" Type="http://schemas.openxmlformats.org/officeDocument/2006/relationships/image" Target="../media/image484.png"/><Relationship Id="rId166" Type="http://schemas.openxmlformats.org/officeDocument/2006/relationships/customXml" Target="../ink/ink3280.xml"/></Relationships>
</file>

<file path=ppt/slides/_rels/slide1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293.xml"/><Relationship Id="rId42" Type="http://schemas.openxmlformats.org/officeDocument/2006/relationships/image" Target="../media/image359.png"/><Relationship Id="rId63" Type="http://schemas.openxmlformats.org/officeDocument/2006/relationships/customXml" Target="../ink/ink3314.xml"/><Relationship Id="rId84" Type="http://schemas.openxmlformats.org/officeDocument/2006/relationships/image" Target="../media/image457.png"/><Relationship Id="rId138" Type="http://schemas.openxmlformats.org/officeDocument/2006/relationships/customXml" Target="../ink/ink3352.xml"/><Relationship Id="rId159" Type="http://schemas.openxmlformats.org/officeDocument/2006/relationships/image" Target="../media/image491.png"/><Relationship Id="rId170" Type="http://schemas.openxmlformats.org/officeDocument/2006/relationships/customXml" Target="../ink/ink3368.xml"/><Relationship Id="rId107" Type="http://schemas.openxmlformats.org/officeDocument/2006/relationships/image" Target="../media/image468.png"/><Relationship Id="rId11" Type="http://schemas.openxmlformats.org/officeDocument/2006/relationships/customXml" Target="../ink/ink3288.xml"/><Relationship Id="rId32" Type="http://schemas.openxmlformats.org/officeDocument/2006/relationships/image" Target="../media/image354.png"/><Relationship Id="rId53" Type="http://schemas.openxmlformats.org/officeDocument/2006/relationships/customXml" Target="../ink/ink3309.xml"/><Relationship Id="rId74" Type="http://schemas.openxmlformats.org/officeDocument/2006/relationships/image" Target="../media/image452.png"/><Relationship Id="rId128" Type="http://schemas.openxmlformats.org/officeDocument/2006/relationships/customXml" Target="../ink/ink3347.xml"/><Relationship Id="rId149" Type="http://schemas.openxmlformats.org/officeDocument/2006/relationships/image" Target="../media/image486.png"/><Relationship Id="rId5" Type="http://schemas.openxmlformats.org/officeDocument/2006/relationships/customXml" Target="../ink/ink3285.xml"/><Relationship Id="rId95" Type="http://schemas.openxmlformats.org/officeDocument/2006/relationships/image" Target="../media/image462.png"/><Relationship Id="rId160" Type="http://schemas.openxmlformats.org/officeDocument/2006/relationships/customXml" Target="../ink/ink3363.xml"/><Relationship Id="rId22" Type="http://schemas.openxmlformats.org/officeDocument/2006/relationships/image" Target="../media/image349.png"/><Relationship Id="rId43" Type="http://schemas.openxmlformats.org/officeDocument/2006/relationships/customXml" Target="../ink/ink3304.xml"/><Relationship Id="rId64" Type="http://schemas.openxmlformats.org/officeDocument/2006/relationships/image" Target="../media/image371.png"/><Relationship Id="rId118" Type="http://schemas.openxmlformats.org/officeDocument/2006/relationships/customXml" Target="../ink/ink3342.xml"/><Relationship Id="rId139" Type="http://schemas.openxmlformats.org/officeDocument/2006/relationships/image" Target="../media/image150.png"/><Relationship Id="rId85" Type="http://schemas.openxmlformats.org/officeDocument/2006/relationships/customXml" Target="../ink/ink3325.xml"/><Relationship Id="rId150" Type="http://schemas.openxmlformats.org/officeDocument/2006/relationships/customXml" Target="../ink/ink3358.xml"/><Relationship Id="rId171" Type="http://schemas.openxmlformats.org/officeDocument/2006/relationships/image" Target="../media/image497.png"/><Relationship Id="rId12" Type="http://schemas.openxmlformats.org/officeDocument/2006/relationships/image" Target="../media/image345.png"/><Relationship Id="rId33" Type="http://schemas.openxmlformats.org/officeDocument/2006/relationships/customXml" Target="../ink/ink3299.xml"/><Relationship Id="rId108" Type="http://schemas.openxmlformats.org/officeDocument/2006/relationships/customXml" Target="../ink/ink3337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5" Type="http://schemas.openxmlformats.org/officeDocument/2006/relationships/customXml" Target="../ink/ink3320.xml"/><Relationship Id="rId96" Type="http://schemas.openxmlformats.org/officeDocument/2006/relationships/customXml" Target="../ink/ink3331.xml"/><Relationship Id="rId140" Type="http://schemas.openxmlformats.org/officeDocument/2006/relationships/customXml" Target="../ink/ink3353.xml"/><Relationship Id="rId161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23" Type="http://schemas.openxmlformats.org/officeDocument/2006/relationships/customXml" Target="../ink/ink3294.xml"/><Relationship Id="rId28" Type="http://schemas.openxmlformats.org/officeDocument/2006/relationships/image" Target="../media/image352.png"/><Relationship Id="rId49" Type="http://schemas.openxmlformats.org/officeDocument/2006/relationships/customXml" Target="../ink/ink3307.xml"/><Relationship Id="rId114" Type="http://schemas.openxmlformats.org/officeDocument/2006/relationships/customXml" Target="../ink/ink3340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3315.xml"/><Relationship Id="rId81" Type="http://schemas.openxmlformats.org/officeDocument/2006/relationships/customXml" Target="../ink/ink3323.xml"/><Relationship Id="rId86" Type="http://schemas.openxmlformats.org/officeDocument/2006/relationships/image" Target="../media/image458.png"/><Relationship Id="rId130" Type="http://schemas.openxmlformats.org/officeDocument/2006/relationships/customXml" Target="../ink/ink3348.xml"/><Relationship Id="rId135" Type="http://schemas.openxmlformats.org/officeDocument/2006/relationships/image" Target="../media/image480.png"/><Relationship Id="rId151" Type="http://schemas.openxmlformats.org/officeDocument/2006/relationships/image" Target="../media/image487.png"/><Relationship Id="rId156" Type="http://schemas.openxmlformats.org/officeDocument/2006/relationships/customXml" Target="../ink/ink3361.xml"/><Relationship Id="rId172" Type="http://schemas.openxmlformats.org/officeDocument/2006/relationships/customXml" Target="../ink/ink3369.xml"/><Relationship Id="rId13" Type="http://schemas.openxmlformats.org/officeDocument/2006/relationships/customXml" Target="../ink/ink3289.xml"/><Relationship Id="rId18" Type="http://schemas.openxmlformats.org/officeDocument/2006/relationships/image" Target="../media/image347.png"/><Relationship Id="rId39" Type="http://schemas.openxmlformats.org/officeDocument/2006/relationships/customXml" Target="../ink/ink3302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310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335.xml"/><Relationship Id="rId120" Type="http://schemas.openxmlformats.org/officeDocument/2006/relationships/customXml" Target="../ink/ink3343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356.xml"/><Relationship Id="rId167" Type="http://schemas.openxmlformats.org/officeDocument/2006/relationships/image" Target="../media/image495.png"/><Relationship Id="rId7" Type="http://schemas.openxmlformats.org/officeDocument/2006/relationships/customXml" Target="../ink/ink3286.xml"/><Relationship Id="rId71" Type="http://schemas.openxmlformats.org/officeDocument/2006/relationships/customXml" Target="../ink/ink3318.xml"/><Relationship Id="rId92" Type="http://schemas.openxmlformats.org/officeDocument/2006/relationships/customXml" Target="../ink/ink3329.xml"/><Relationship Id="rId162" Type="http://schemas.openxmlformats.org/officeDocument/2006/relationships/customXml" Target="../ink/ink3364.xml"/><Relationship Id="rId2" Type="http://schemas.openxmlformats.org/officeDocument/2006/relationships/image" Target="../media/image340.png"/><Relationship Id="rId29" Type="http://schemas.openxmlformats.org/officeDocument/2006/relationships/customXml" Target="../ink/ink3297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305.xml"/><Relationship Id="rId66" Type="http://schemas.openxmlformats.org/officeDocument/2006/relationships/image" Target="../media/image373.png"/><Relationship Id="rId87" Type="http://schemas.openxmlformats.org/officeDocument/2006/relationships/customXml" Target="../ink/ink3326.xml"/><Relationship Id="rId110" Type="http://schemas.openxmlformats.org/officeDocument/2006/relationships/customXml" Target="../ink/ink3338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351.xml"/><Relationship Id="rId157" Type="http://schemas.openxmlformats.org/officeDocument/2006/relationships/image" Target="../media/image490.png"/><Relationship Id="rId61" Type="http://schemas.openxmlformats.org/officeDocument/2006/relationships/customXml" Target="../ink/ink3313.xml"/><Relationship Id="rId82" Type="http://schemas.openxmlformats.org/officeDocument/2006/relationships/image" Target="../media/image456.png"/><Relationship Id="rId152" Type="http://schemas.openxmlformats.org/officeDocument/2006/relationships/customXml" Target="../ink/ink3359.xml"/><Relationship Id="rId173" Type="http://schemas.openxmlformats.org/officeDocument/2006/relationships/image" Target="../media/image498.png"/><Relationship Id="rId19" Type="http://schemas.openxmlformats.org/officeDocument/2006/relationships/customXml" Target="../ink/ink3292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300.xml"/><Relationship Id="rId56" Type="http://schemas.openxmlformats.org/officeDocument/2006/relationships/image" Target="../media/image368.png"/><Relationship Id="rId77" Type="http://schemas.openxmlformats.org/officeDocument/2006/relationships/customXml" Target="../ink/ink3321.xml"/><Relationship Id="rId100" Type="http://schemas.openxmlformats.org/officeDocument/2006/relationships/customXml" Target="../ink/ink3333.xml"/><Relationship Id="rId105" Type="http://schemas.openxmlformats.org/officeDocument/2006/relationships/image" Target="../media/image467.png"/><Relationship Id="rId126" Type="http://schemas.openxmlformats.org/officeDocument/2006/relationships/customXml" Target="../ink/ink3346.xml"/><Relationship Id="rId147" Type="http://schemas.openxmlformats.org/officeDocument/2006/relationships/image" Target="../media/image485.png"/><Relationship Id="rId168" Type="http://schemas.openxmlformats.org/officeDocument/2006/relationships/customXml" Target="../ink/ink3367.xml"/><Relationship Id="rId8" Type="http://schemas.openxmlformats.org/officeDocument/2006/relationships/image" Target="../media/image343.png"/><Relationship Id="rId51" Type="http://schemas.openxmlformats.org/officeDocument/2006/relationships/customXml" Target="../ink/ink3308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332.xml"/><Relationship Id="rId121" Type="http://schemas.openxmlformats.org/officeDocument/2006/relationships/image" Target="../media/image475.png"/><Relationship Id="rId142" Type="http://schemas.openxmlformats.org/officeDocument/2006/relationships/customXml" Target="../ink/ink3354.xml"/><Relationship Id="rId163" Type="http://schemas.openxmlformats.org/officeDocument/2006/relationships/image" Target="../media/image493.png"/><Relationship Id="rId3" Type="http://schemas.openxmlformats.org/officeDocument/2006/relationships/customXml" Target="../ink/ink3284.xml"/><Relationship Id="rId25" Type="http://schemas.openxmlformats.org/officeDocument/2006/relationships/customXml" Target="../ink/ink3295.xml"/><Relationship Id="rId46" Type="http://schemas.openxmlformats.org/officeDocument/2006/relationships/image" Target="../media/image361.png"/><Relationship Id="rId67" Type="http://schemas.openxmlformats.org/officeDocument/2006/relationships/customXml" Target="../ink/ink3316.xml"/><Relationship Id="rId116" Type="http://schemas.openxmlformats.org/officeDocument/2006/relationships/customXml" Target="../ink/ink3341.xml"/><Relationship Id="rId137" Type="http://schemas.openxmlformats.org/officeDocument/2006/relationships/image" Target="../media/image481.png"/><Relationship Id="rId158" Type="http://schemas.openxmlformats.org/officeDocument/2006/relationships/customXml" Target="../ink/ink3362.xml"/><Relationship Id="rId20" Type="http://schemas.openxmlformats.org/officeDocument/2006/relationships/image" Target="../media/image348.png"/><Relationship Id="rId41" Type="http://schemas.openxmlformats.org/officeDocument/2006/relationships/customXml" Target="../ink/ink3303.xml"/><Relationship Id="rId62" Type="http://schemas.openxmlformats.org/officeDocument/2006/relationships/image" Target="../media/image372.png"/><Relationship Id="rId83" Type="http://schemas.openxmlformats.org/officeDocument/2006/relationships/customXml" Target="../ink/ink3324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349.xml"/><Relationship Id="rId153" Type="http://schemas.openxmlformats.org/officeDocument/2006/relationships/image" Target="../media/image488.png"/><Relationship Id="rId174" Type="http://schemas.openxmlformats.org/officeDocument/2006/relationships/customXml" Target="../ink/ink3370.xml"/><Relationship Id="rId15" Type="http://schemas.openxmlformats.org/officeDocument/2006/relationships/customXml" Target="../ink/ink3290.xml"/><Relationship Id="rId36" Type="http://schemas.openxmlformats.org/officeDocument/2006/relationships/image" Target="../media/image356.png"/><Relationship Id="rId57" Type="http://schemas.openxmlformats.org/officeDocument/2006/relationships/customXml" Target="../ink/ink3311.xml"/><Relationship Id="rId106" Type="http://schemas.openxmlformats.org/officeDocument/2006/relationships/customXml" Target="../ink/ink3336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298.xml"/><Relationship Id="rId52" Type="http://schemas.openxmlformats.org/officeDocument/2006/relationships/image" Target="../media/image364.png"/><Relationship Id="rId73" Type="http://schemas.openxmlformats.org/officeDocument/2006/relationships/customXml" Target="../ink/ink3319.xml"/><Relationship Id="rId78" Type="http://schemas.openxmlformats.org/officeDocument/2006/relationships/image" Target="../media/image454.png"/><Relationship Id="rId94" Type="http://schemas.openxmlformats.org/officeDocument/2006/relationships/customXml" Target="../ink/ink3330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344.xml"/><Relationship Id="rId143" Type="http://schemas.openxmlformats.org/officeDocument/2006/relationships/image" Target="../media/image483.png"/><Relationship Id="rId148" Type="http://schemas.openxmlformats.org/officeDocument/2006/relationships/customXml" Target="../ink/ink3357.xml"/><Relationship Id="rId164" Type="http://schemas.openxmlformats.org/officeDocument/2006/relationships/customXml" Target="../ink/ink3365.xml"/><Relationship Id="rId169" Type="http://schemas.openxmlformats.org/officeDocument/2006/relationships/image" Target="../media/image496.png"/><Relationship Id="rId4" Type="http://schemas.openxmlformats.org/officeDocument/2006/relationships/image" Target="../media/image341.png"/><Relationship Id="rId9" Type="http://schemas.openxmlformats.org/officeDocument/2006/relationships/customXml" Target="../ink/ink3287.xml"/><Relationship Id="rId26" Type="http://schemas.openxmlformats.org/officeDocument/2006/relationships/image" Target="../media/image351.png"/><Relationship Id="rId47" Type="http://schemas.openxmlformats.org/officeDocument/2006/relationships/customXml" Target="../ink/ink3306.xml"/><Relationship Id="rId68" Type="http://schemas.openxmlformats.org/officeDocument/2006/relationships/image" Target="../media/image448.png"/><Relationship Id="rId89" Type="http://schemas.openxmlformats.org/officeDocument/2006/relationships/customXml" Target="../ink/ink3327.xml"/><Relationship Id="rId112" Type="http://schemas.openxmlformats.org/officeDocument/2006/relationships/customXml" Target="../ink/ink3339.xml"/><Relationship Id="rId133" Type="http://schemas.openxmlformats.org/officeDocument/2006/relationships/image" Target="../media/image479.png"/><Relationship Id="rId154" Type="http://schemas.openxmlformats.org/officeDocument/2006/relationships/customXml" Target="../ink/ink3360.xml"/><Relationship Id="rId175" Type="http://schemas.openxmlformats.org/officeDocument/2006/relationships/image" Target="../media/image499.png"/><Relationship Id="rId16" Type="http://schemas.openxmlformats.org/officeDocument/2006/relationships/image" Target="../media/image184.png"/><Relationship Id="rId37" Type="http://schemas.openxmlformats.org/officeDocument/2006/relationships/customXml" Target="../ink/ink3301.xml"/><Relationship Id="rId58" Type="http://schemas.openxmlformats.org/officeDocument/2006/relationships/image" Target="../media/image369.png"/><Relationship Id="rId79" Type="http://schemas.openxmlformats.org/officeDocument/2006/relationships/customXml" Target="../ink/ink3322.xml"/><Relationship Id="rId102" Type="http://schemas.openxmlformats.org/officeDocument/2006/relationships/customXml" Target="../ink/ink3334.xml"/><Relationship Id="rId123" Type="http://schemas.openxmlformats.org/officeDocument/2006/relationships/image" Target="../media/image476.png"/><Relationship Id="rId144" Type="http://schemas.openxmlformats.org/officeDocument/2006/relationships/customXml" Target="../ink/ink3355.xml"/><Relationship Id="rId90" Type="http://schemas.openxmlformats.org/officeDocument/2006/relationships/customXml" Target="../ink/ink3328.xml"/><Relationship Id="rId165" Type="http://schemas.openxmlformats.org/officeDocument/2006/relationships/image" Target="../media/image494.png"/><Relationship Id="rId27" Type="http://schemas.openxmlformats.org/officeDocument/2006/relationships/customXml" Target="../ink/ink3296.xml"/><Relationship Id="rId48" Type="http://schemas.openxmlformats.org/officeDocument/2006/relationships/image" Target="../media/image362.png"/><Relationship Id="rId69" Type="http://schemas.openxmlformats.org/officeDocument/2006/relationships/customXml" Target="../ink/ink3317.xml"/><Relationship Id="rId113" Type="http://schemas.openxmlformats.org/officeDocument/2006/relationships/image" Target="../media/image471.png"/><Relationship Id="rId134" Type="http://schemas.openxmlformats.org/officeDocument/2006/relationships/customXml" Target="../ink/ink3350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Relationship Id="rId17" Type="http://schemas.openxmlformats.org/officeDocument/2006/relationships/customXml" Target="../ink/ink3291.xml"/><Relationship Id="rId38" Type="http://schemas.openxmlformats.org/officeDocument/2006/relationships/image" Target="../media/image357.png"/><Relationship Id="rId59" Type="http://schemas.openxmlformats.org/officeDocument/2006/relationships/customXml" Target="../ink/ink3312.xml"/><Relationship Id="rId103" Type="http://schemas.openxmlformats.org/officeDocument/2006/relationships/image" Target="../media/image466.png"/><Relationship Id="rId124" Type="http://schemas.openxmlformats.org/officeDocument/2006/relationships/customXml" Target="../ink/ink3345.xml"/><Relationship Id="rId70" Type="http://schemas.openxmlformats.org/officeDocument/2006/relationships/image" Target="../media/image450.png"/><Relationship Id="rId91" Type="http://schemas.openxmlformats.org/officeDocument/2006/relationships/image" Target="../media/image460.png"/><Relationship Id="rId145" Type="http://schemas.openxmlformats.org/officeDocument/2006/relationships/image" Target="../media/image484.png"/><Relationship Id="rId166" Type="http://schemas.openxmlformats.org/officeDocument/2006/relationships/customXml" Target="../ink/ink3366.xml"/></Relationships>
</file>

<file path=ppt/slides/_rels/slide1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380.xml"/><Relationship Id="rId42" Type="http://schemas.openxmlformats.org/officeDocument/2006/relationships/image" Target="../media/image359.png"/><Relationship Id="rId63" Type="http://schemas.openxmlformats.org/officeDocument/2006/relationships/customXml" Target="../ink/ink3401.xml"/><Relationship Id="rId84" Type="http://schemas.openxmlformats.org/officeDocument/2006/relationships/image" Target="../media/image457.png"/><Relationship Id="rId138" Type="http://schemas.openxmlformats.org/officeDocument/2006/relationships/customXml" Target="../ink/ink3439.xml"/><Relationship Id="rId159" Type="http://schemas.openxmlformats.org/officeDocument/2006/relationships/image" Target="../media/image491.png"/><Relationship Id="rId170" Type="http://schemas.openxmlformats.org/officeDocument/2006/relationships/customXml" Target="../ink/ink3455.xml"/><Relationship Id="rId107" Type="http://schemas.openxmlformats.org/officeDocument/2006/relationships/image" Target="../media/image468.png"/><Relationship Id="rId11" Type="http://schemas.openxmlformats.org/officeDocument/2006/relationships/customXml" Target="../ink/ink3375.xml"/><Relationship Id="rId32" Type="http://schemas.openxmlformats.org/officeDocument/2006/relationships/image" Target="../media/image354.png"/><Relationship Id="rId53" Type="http://schemas.openxmlformats.org/officeDocument/2006/relationships/customXml" Target="../ink/ink3396.xml"/><Relationship Id="rId74" Type="http://schemas.openxmlformats.org/officeDocument/2006/relationships/image" Target="../media/image452.png"/><Relationship Id="rId128" Type="http://schemas.openxmlformats.org/officeDocument/2006/relationships/customXml" Target="../ink/ink3434.xml"/><Relationship Id="rId149" Type="http://schemas.openxmlformats.org/officeDocument/2006/relationships/image" Target="../media/image486.png"/><Relationship Id="rId5" Type="http://schemas.openxmlformats.org/officeDocument/2006/relationships/customXml" Target="../ink/ink3372.xml"/><Relationship Id="rId95" Type="http://schemas.openxmlformats.org/officeDocument/2006/relationships/image" Target="../media/image462.png"/><Relationship Id="rId160" Type="http://schemas.openxmlformats.org/officeDocument/2006/relationships/customXml" Target="../ink/ink3450.xml"/><Relationship Id="rId22" Type="http://schemas.openxmlformats.org/officeDocument/2006/relationships/image" Target="../media/image349.png"/><Relationship Id="rId43" Type="http://schemas.openxmlformats.org/officeDocument/2006/relationships/customXml" Target="../ink/ink3391.xml"/><Relationship Id="rId64" Type="http://schemas.openxmlformats.org/officeDocument/2006/relationships/image" Target="../media/image371.png"/><Relationship Id="rId118" Type="http://schemas.openxmlformats.org/officeDocument/2006/relationships/customXml" Target="../ink/ink3429.xml"/><Relationship Id="rId139" Type="http://schemas.openxmlformats.org/officeDocument/2006/relationships/image" Target="../media/image150.png"/><Relationship Id="rId85" Type="http://schemas.openxmlformats.org/officeDocument/2006/relationships/customXml" Target="../ink/ink3412.xml"/><Relationship Id="rId150" Type="http://schemas.openxmlformats.org/officeDocument/2006/relationships/customXml" Target="../ink/ink3445.xml"/><Relationship Id="rId171" Type="http://schemas.openxmlformats.org/officeDocument/2006/relationships/image" Target="../media/image497.png"/><Relationship Id="rId12" Type="http://schemas.openxmlformats.org/officeDocument/2006/relationships/image" Target="../media/image345.png"/><Relationship Id="rId33" Type="http://schemas.openxmlformats.org/officeDocument/2006/relationships/customXml" Target="../ink/ink3386.xml"/><Relationship Id="rId108" Type="http://schemas.openxmlformats.org/officeDocument/2006/relationships/customXml" Target="../ink/ink3424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5" Type="http://schemas.openxmlformats.org/officeDocument/2006/relationships/customXml" Target="../ink/ink3407.xml"/><Relationship Id="rId96" Type="http://schemas.openxmlformats.org/officeDocument/2006/relationships/customXml" Target="../ink/ink3418.xml"/><Relationship Id="rId140" Type="http://schemas.openxmlformats.org/officeDocument/2006/relationships/customXml" Target="../ink/ink3440.xml"/><Relationship Id="rId161" Type="http://schemas.openxmlformats.org/officeDocument/2006/relationships/image" Target="../media/image492.png"/><Relationship Id="rId6" Type="http://schemas.openxmlformats.org/officeDocument/2006/relationships/image" Target="../media/image342.png"/><Relationship Id="rId23" Type="http://schemas.openxmlformats.org/officeDocument/2006/relationships/customXml" Target="../ink/ink3381.xml"/><Relationship Id="rId28" Type="http://schemas.openxmlformats.org/officeDocument/2006/relationships/image" Target="../media/image352.png"/><Relationship Id="rId49" Type="http://schemas.openxmlformats.org/officeDocument/2006/relationships/customXml" Target="../ink/ink3394.xml"/><Relationship Id="rId114" Type="http://schemas.openxmlformats.org/officeDocument/2006/relationships/customXml" Target="../ink/ink3427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0" Type="http://schemas.openxmlformats.org/officeDocument/2006/relationships/image" Target="../media/image370.png"/><Relationship Id="rId65" Type="http://schemas.openxmlformats.org/officeDocument/2006/relationships/customXml" Target="../ink/ink3402.xml"/><Relationship Id="rId81" Type="http://schemas.openxmlformats.org/officeDocument/2006/relationships/customXml" Target="../ink/ink3410.xml"/><Relationship Id="rId86" Type="http://schemas.openxmlformats.org/officeDocument/2006/relationships/image" Target="../media/image458.png"/><Relationship Id="rId130" Type="http://schemas.openxmlformats.org/officeDocument/2006/relationships/customXml" Target="../ink/ink3435.xml"/><Relationship Id="rId135" Type="http://schemas.openxmlformats.org/officeDocument/2006/relationships/image" Target="../media/image480.png"/><Relationship Id="rId151" Type="http://schemas.openxmlformats.org/officeDocument/2006/relationships/image" Target="../media/image487.png"/><Relationship Id="rId156" Type="http://schemas.openxmlformats.org/officeDocument/2006/relationships/customXml" Target="../ink/ink3448.xml"/><Relationship Id="rId177" Type="http://schemas.openxmlformats.org/officeDocument/2006/relationships/image" Target="../media/image500.png"/><Relationship Id="rId172" Type="http://schemas.openxmlformats.org/officeDocument/2006/relationships/customXml" Target="../ink/ink3456.xml"/><Relationship Id="rId13" Type="http://schemas.openxmlformats.org/officeDocument/2006/relationships/customXml" Target="../ink/ink3376.xml"/><Relationship Id="rId18" Type="http://schemas.openxmlformats.org/officeDocument/2006/relationships/image" Target="../media/image347.png"/><Relationship Id="rId39" Type="http://schemas.openxmlformats.org/officeDocument/2006/relationships/customXml" Target="../ink/ink3389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397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422.xml"/><Relationship Id="rId120" Type="http://schemas.openxmlformats.org/officeDocument/2006/relationships/customXml" Target="../ink/ink3430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443.xml"/><Relationship Id="rId167" Type="http://schemas.openxmlformats.org/officeDocument/2006/relationships/image" Target="../media/image495.png"/><Relationship Id="rId7" Type="http://schemas.openxmlformats.org/officeDocument/2006/relationships/customXml" Target="../ink/ink3373.xml"/><Relationship Id="rId71" Type="http://schemas.openxmlformats.org/officeDocument/2006/relationships/customXml" Target="../ink/ink3405.xml"/><Relationship Id="rId92" Type="http://schemas.openxmlformats.org/officeDocument/2006/relationships/customXml" Target="../ink/ink3416.xml"/><Relationship Id="rId162" Type="http://schemas.openxmlformats.org/officeDocument/2006/relationships/customXml" Target="../ink/ink3451.xml"/><Relationship Id="rId2" Type="http://schemas.openxmlformats.org/officeDocument/2006/relationships/image" Target="../media/image340.png"/><Relationship Id="rId29" Type="http://schemas.openxmlformats.org/officeDocument/2006/relationships/customXml" Target="../ink/ink338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392.xml"/><Relationship Id="rId66" Type="http://schemas.openxmlformats.org/officeDocument/2006/relationships/image" Target="../media/image373.png"/><Relationship Id="rId87" Type="http://schemas.openxmlformats.org/officeDocument/2006/relationships/customXml" Target="../ink/ink3413.xml"/><Relationship Id="rId110" Type="http://schemas.openxmlformats.org/officeDocument/2006/relationships/customXml" Target="../ink/ink3425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438.xml"/><Relationship Id="rId157" Type="http://schemas.openxmlformats.org/officeDocument/2006/relationships/image" Target="../media/image490.png"/><Relationship Id="rId61" Type="http://schemas.openxmlformats.org/officeDocument/2006/relationships/customXml" Target="../ink/ink3400.xml"/><Relationship Id="rId82" Type="http://schemas.openxmlformats.org/officeDocument/2006/relationships/image" Target="../media/image456.png"/><Relationship Id="rId152" Type="http://schemas.openxmlformats.org/officeDocument/2006/relationships/customXml" Target="../ink/ink3446.xml"/><Relationship Id="rId173" Type="http://schemas.openxmlformats.org/officeDocument/2006/relationships/image" Target="../media/image498.png"/><Relationship Id="rId19" Type="http://schemas.openxmlformats.org/officeDocument/2006/relationships/customXml" Target="../ink/ink337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387.xml"/><Relationship Id="rId56" Type="http://schemas.openxmlformats.org/officeDocument/2006/relationships/image" Target="../media/image368.png"/><Relationship Id="rId77" Type="http://schemas.openxmlformats.org/officeDocument/2006/relationships/customXml" Target="../ink/ink3408.xml"/><Relationship Id="rId100" Type="http://schemas.openxmlformats.org/officeDocument/2006/relationships/customXml" Target="../ink/ink3420.xml"/><Relationship Id="rId105" Type="http://schemas.openxmlformats.org/officeDocument/2006/relationships/image" Target="../media/image467.png"/><Relationship Id="rId126" Type="http://schemas.openxmlformats.org/officeDocument/2006/relationships/customXml" Target="../ink/ink3433.xml"/><Relationship Id="rId147" Type="http://schemas.openxmlformats.org/officeDocument/2006/relationships/image" Target="../media/image485.png"/><Relationship Id="rId168" Type="http://schemas.openxmlformats.org/officeDocument/2006/relationships/customXml" Target="../ink/ink3454.xml"/><Relationship Id="rId8" Type="http://schemas.openxmlformats.org/officeDocument/2006/relationships/image" Target="../media/image343.png"/><Relationship Id="rId51" Type="http://schemas.openxmlformats.org/officeDocument/2006/relationships/customXml" Target="../ink/ink3395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419.xml"/><Relationship Id="rId121" Type="http://schemas.openxmlformats.org/officeDocument/2006/relationships/image" Target="../media/image475.png"/><Relationship Id="rId142" Type="http://schemas.openxmlformats.org/officeDocument/2006/relationships/customXml" Target="../ink/ink3441.xml"/><Relationship Id="rId163" Type="http://schemas.openxmlformats.org/officeDocument/2006/relationships/image" Target="../media/image493.png"/><Relationship Id="rId3" Type="http://schemas.openxmlformats.org/officeDocument/2006/relationships/customXml" Target="../ink/ink3371.xml"/><Relationship Id="rId25" Type="http://schemas.openxmlformats.org/officeDocument/2006/relationships/customXml" Target="../ink/ink3382.xml"/><Relationship Id="rId46" Type="http://schemas.openxmlformats.org/officeDocument/2006/relationships/image" Target="../media/image361.png"/><Relationship Id="rId67" Type="http://schemas.openxmlformats.org/officeDocument/2006/relationships/customXml" Target="../ink/ink3403.xml"/><Relationship Id="rId116" Type="http://schemas.openxmlformats.org/officeDocument/2006/relationships/customXml" Target="../ink/ink3428.xml"/><Relationship Id="rId137" Type="http://schemas.openxmlformats.org/officeDocument/2006/relationships/image" Target="../media/image481.png"/><Relationship Id="rId158" Type="http://schemas.openxmlformats.org/officeDocument/2006/relationships/customXml" Target="../ink/ink3449.xml"/><Relationship Id="rId20" Type="http://schemas.openxmlformats.org/officeDocument/2006/relationships/image" Target="../media/image348.png"/><Relationship Id="rId41" Type="http://schemas.openxmlformats.org/officeDocument/2006/relationships/customXml" Target="../ink/ink3390.xml"/><Relationship Id="rId62" Type="http://schemas.openxmlformats.org/officeDocument/2006/relationships/image" Target="../media/image372.png"/><Relationship Id="rId83" Type="http://schemas.openxmlformats.org/officeDocument/2006/relationships/customXml" Target="../ink/ink3411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436.xml"/><Relationship Id="rId153" Type="http://schemas.openxmlformats.org/officeDocument/2006/relationships/image" Target="../media/image488.png"/><Relationship Id="rId174" Type="http://schemas.openxmlformats.org/officeDocument/2006/relationships/customXml" Target="../ink/ink3457.xml"/><Relationship Id="rId15" Type="http://schemas.openxmlformats.org/officeDocument/2006/relationships/customXml" Target="../ink/ink3377.xml"/><Relationship Id="rId36" Type="http://schemas.openxmlformats.org/officeDocument/2006/relationships/image" Target="../media/image356.png"/><Relationship Id="rId57" Type="http://schemas.openxmlformats.org/officeDocument/2006/relationships/customXml" Target="../ink/ink3398.xml"/><Relationship Id="rId106" Type="http://schemas.openxmlformats.org/officeDocument/2006/relationships/customXml" Target="../ink/ink3423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385.xml"/><Relationship Id="rId52" Type="http://schemas.openxmlformats.org/officeDocument/2006/relationships/image" Target="../media/image364.png"/><Relationship Id="rId73" Type="http://schemas.openxmlformats.org/officeDocument/2006/relationships/customXml" Target="../ink/ink3406.xml"/><Relationship Id="rId78" Type="http://schemas.openxmlformats.org/officeDocument/2006/relationships/image" Target="../media/image454.png"/><Relationship Id="rId94" Type="http://schemas.openxmlformats.org/officeDocument/2006/relationships/customXml" Target="../ink/ink3417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431.xml"/><Relationship Id="rId143" Type="http://schemas.openxmlformats.org/officeDocument/2006/relationships/image" Target="../media/image483.png"/><Relationship Id="rId148" Type="http://schemas.openxmlformats.org/officeDocument/2006/relationships/customXml" Target="../ink/ink3444.xml"/><Relationship Id="rId164" Type="http://schemas.openxmlformats.org/officeDocument/2006/relationships/customXml" Target="../ink/ink3452.xml"/><Relationship Id="rId169" Type="http://schemas.openxmlformats.org/officeDocument/2006/relationships/image" Target="../media/image496.png"/><Relationship Id="rId4" Type="http://schemas.openxmlformats.org/officeDocument/2006/relationships/image" Target="../media/image341.png"/><Relationship Id="rId9" Type="http://schemas.openxmlformats.org/officeDocument/2006/relationships/customXml" Target="../ink/ink3374.xml"/><Relationship Id="rId26" Type="http://schemas.openxmlformats.org/officeDocument/2006/relationships/image" Target="../media/image351.png"/><Relationship Id="rId47" Type="http://schemas.openxmlformats.org/officeDocument/2006/relationships/customXml" Target="../ink/ink3393.xml"/><Relationship Id="rId68" Type="http://schemas.openxmlformats.org/officeDocument/2006/relationships/image" Target="../media/image448.png"/><Relationship Id="rId89" Type="http://schemas.openxmlformats.org/officeDocument/2006/relationships/customXml" Target="../ink/ink3414.xml"/><Relationship Id="rId112" Type="http://schemas.openxmlformats.org/officeDocument/2006/relationships/customXml" Target="../ink/ink3426.xml"/><Relationship Id="rId133" Type="http://schemas.openxmlformats.org/officeDocument/2006/relationships/image" Target="../media/image479.png"/><Relationship Id="rId154" Type="http://schemas.openxmlformats.org/officeDocument/2006/relationships/customXml" Target="../ink/ink3447.xml"/><Relationship Id="rId175" Type="http://schemas.openxmlformats.org/officeDocument/2006/relationships/image" Target="../media/image499.png"/><Relationship Id="rId16" Type="http://schemas.openxmlformats.org/officeDocument/2006/relationships/image" Target="../media/image184.png"/><Relationship Id="rId37" Type="http://schemas.openxmlformats.org/officeDocument/2006/relationships/customXml" Target="../ink/ink3388.xml"/><Relationship Id="rId58" Type="http://schemas.openxmlformats.org/officeDocument/2006/relationships/image" Target="../media/image369.png"/><Relationship Id="rId79" Type="http://schemas.openxmlformats.org/officeDocument/2006/relationships/customXml" Target="../ink/ink3409.xml"/><Relationship Id="rId102" Type="http://schemas.openxmlformats.org/officeDocument/2006/relationships/customXml" Target="../ink/ink3421.xml"/><Relationship Id="rId123" Type="http://schemas.openxmlformats.org/officeDocument/2006/relationships/image" Target="../media/image476.png"/><Relationship Id="rId144" Type="http://schemas.openxmlformats.org/officeDocument/2006/relationships/customXml" Target="../ink/ink3442.xml"/><Relationship Id="rId90" Type="http://schemas.openxmlformats.org/officeDocument/2006/relationships/customXml" Target="../ink/ink3415.xml"/><Relationship Id="rId165" Type="http://schemas.openxmlformats.org/officeDocument/2006/relationships/image" Target="../media/image494.png"/><Relationship Id="rId27" Type="http://schemas.openxmlformats.org/officeDocument/2006/relationships/customXml" Target="../ink/ink3383.xml"/><Relationship Id="rId48" Type="http://schemas.openxmlformats.org/officeDocument/2006/relationships/image" Target="../media/image362.png"/><Relationship Id="rId69" Type="http://schemas.openxmlformats.org/officeDocument/2006/relationships/customXml" Target="../ink/ink3404.xml"/><Relationship Id="rId113" Type="http://schemas.openxmlformats.org/officeDocument/2006/relationships/image" Target="../media/image471.png"/><Relationship Id="rId134" Type="http://schemas.openxmlformats.org/officeDocument/2006/relationships/customXml" Target="../ink/ink3437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Relationship Id="rId176" Type="http://schemas.openxmlformats.org/officeDocument/2006/relationships/customXml" Target="../ink/ink3458.xml"/><Relationship Id="rId17" Type="http://schemas.openxmlformats.org/officeDocument/2006/relationships/customXml" Target="../ink/ink3378.xml"/><Relationship Id="rId38" Type="http://schemas.openxmlformats.org/officeDocument/2006/relationships/image" Target="../media/image357.png"/><Relationship Id="rId59" Type="http://schemas.openxmlformats.org/officeDocument/2006/relationships/customXml" Target="../ink/ink3399.xml"/><Relationship Id="rId103" Type="http://schemas.openxmlformats.org/officeDocument/2006/relationships/image" Target="../media/image466.png"/><Relationship Id="rId124" Type="http://schemas.openxmlformats.org/officeDocument/2006/relationships/customXml" Target="../ink/ink3432.xml"/><Relationship Id="rId70" Type="http://schemas.openxmlformats.org/officeDocument/2006/relationships/image" Target="../media/image450.png"/><Relationship Id="rId91" Type="http://schemas.openxmlformats.org/officeDocument/2006/relationships/image" Target="../media/image460.png"/><Relationship Id="rId145" Type="http://schemas.openxmlformats.org/officeDocument/2006/relationships/image" Target="../media/image484.png"/><Relationship Id="rId166" Type="http://schemas.openxmlformats.org/officeDocument/2006/relationships/customXml" Target="../ink/ink345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6.xml"/><Relationship Id="rId13" Type="http://schemas.openxmlformats.org/officeDocument/2006/relationships/image" Target="../media/image8.png"/><Relationship Id="rId18" Type="http://schemas.openxmlformats.org/officeDocument/2006/relationships/customXml" Target="../ink/ink311.xml"/><Relationship Id="rId26" Type="http://schemas.openxmlformats.org/officeDocument/2006/relationships/customXml" Target="../ink/ink315.xml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customXml" Target="../ink/ink308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2" Type="http://schemas.openxmlformats.org/officeDocument/2006/relationships/customXml" Target="../ink/ink303.xml"/><Relationship Id="rId16" Type="http://schemas.openxmlformats.org/officeDocument/2006/relationships/customXml" Target="../ink/ink310.xml"/><Relationship Id="rId20" Type="http://schemas.openxmlformats.org/officeDocument/2006/relationships/customXml" Target="../ink/ink312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5.xml"/><Relationship Id="rId11" Type="http://schemas.openxmlformats.org/officeDocument/2006/relationships/image" Target="../media/image7.png"/><Relationship Id="rId24" Type="http://schemas.openxmlformats.org/officeDocument/2006/relationships/customXml" Target="../ink/ink314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316.xml"/><Relationship Id="rId10" Type="http://schemas.openxmlformats.org/officeDocument/2006/relationships/customXml" Target="../ink/ink307.xml"/><Relationship Id="rId19" Type="http://schemas.openxmlformats.org/officeDocument/2006/relationships/image" Target="../media/image11.png"/><Relationship Id="rId31" Type="http://schemas.openxmlformats.org/officeDocument/2006/relationships/image" Target="../media/image640.png"/><Relationship Id="rId4" Type="http://schemas.openxmlformats.org/officeDocument/2006/relationships/customXml" Target="../ink/ink304.xml"/><Relationship Id="rId9" Type="http://schemas.openxmlformats.org/officeDocument/2006/relationships/image" Target="../media/image6.png"/><Relationship Id="rId14" Type="http://schemas.openxmlformats.org/officeDocument/2006/relationships/customXml" Target="../ink/ink309.xml"/><Relationship Id="rId22" Type="http://schemas.openxmlformats.org/officeDocument/2006/relationships/customXml" Target="../ink/ink313.xml"/><Relationship Id="rId27" Type="http://schemas.openxmlformats.org/officeDocument/2006/relationships/image" Target="../media/image43.png"/><Relationship Id="rId30" Type="http://schemas.openxmlformats.org/officeDocument/2006/relationships/customXml" Target="../ink/ink317.xml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1" Type="http://schemas.openxmlformats.org/officeDocument/2006/relationships/customXml" Target="../ink/ink3468.xml"/><Relationship Id="rId42" Type="http://schemas.openxmlformats.org/officeDocument/2006/relationships/image" Target="../media/image359.png"/><Relationship Id="rId63" Type="http://schemas.openxmlformats.org/officeDocument/2006/relationships/customXml" Target="../ink/ink3489.xml"/><Relationship Id="rId84" Type="http://schemas.openxmlformats.org/officeDocument/2006/relationships/image" Target="../media/image457.png"/><Relationship Id="rId138" Type="http://schemas.openxmlformats.org/officeDocument/2006/relationships/customXml" Target="../ink/ink3527.xml"/><Relationship Id="rId159" Type="http://schemas.openxmlformats.org/officeDocument/2006/relationships/image" Target="../media/image491.png"/><Relationship Id="rId170" Type="http://schemas.openxmlformats.org/officeDocument/2006/relationships/customXml" Target="../ink/ink3543.xml"/><Relationship Id="rId107" Type="http://schemas.openxmlformats.org/officeDocument/2006/relationships/image" Target="../media/image468.png"/><Relationship Id="rId11" Type="http://schemas.openxmlformats.org/officeDocument/2006/relationships/customXml" Target="../ink/ink3463.xml"/><Relationship Id="rId32" Type="http://schemas.openxmlformats.org/officeDocument/2006/relationships/image" Target="../media/image354.png"/><Relationship Id="rId53" Type="http://schemas.openxmlformats.org/officeDocument/2006/relationships/customXml" Target="../ink/ink3484.xml"/><Relationship Id="rId74" Type="http://schemas.openxmlformats.org/officeDocument/2006/relationships/image" Target="../media/image452.png"/><Relationship Id="rId128" Type="http://schemas.openxmlformats.org/officeDocument/2006/relationships/customXml" Target="../ink/ink3522.xml"/><Relationship Id="rId149" Type="http://schemas.openxmlformats.org/officeDocument/2006/relationships/image" Target="../media/image486.png"/><Relationship Id="rId5" Type="http://schemas.openxmlformats.org/officeDocument/2006/relationships/customXml" Target="../ink/ink3460.xml"/><Relationship Id="rId95" Type="http://schemas.openxmlformats.org/officeDocument/2006/relationships/image" Target="../media/image462.png"/><Relationship Id="rId160" Type="http://schemas.openxmlformats.org/officeDocument/2006/relationships/customXml" Target="../ink/ink3538.xml"/><Relationship Id="rId181" Type="http://schemas.openxmlformats.org/officeDocument/2006/relationships/image" Target="../media/image502.png"/><Relationship Id="rId22" Type="http://schemas.openxmlformats.org/officeDocument/2006/relationships/image" Target="../media/image349.png"/><Relationship Id="rId43" Type="http://schemas.openxmlformats.org/officeDocument/2006/relationships/customXml" Target="../ink/ink3479.xml"/><Relationship Id="rId64" Type="http://schemas.openxmlformats.org/officeDocument/2006/relationships/image" Target="../media/image371.png"/><Relationship Id="rId118" Type="http://schemas.openxmlformats.org/officeDocument/2006/relationships/customXml" Target="../ink/ink3517.xml"/><Relationship Id="rId139" Type="http://schemas.openxmlformats.org/officeDocument/2006/relationships/image" Target="../media/image150.png"/><Relationship Id="rId85" Type="http://schemas.openxmlformats.org/officeDocument/2006/relationships/customXml" Target="../ink/ink3500.xml"/><Relationship Id="rId150" Type="http://schemas.openxmlformats.org/officeDocument/2006/relationships/customXml" Target="../ink/ink3533.xml"/><Relationship Id="rId171" Type="http://schemas.openxmlformats.org/officeDocument/2006/relationships/image" Target="../media/image497.png"/><Relationship Id="rId12" Type="http://schemas.openxmlformats.org/officeDocument/2006/relationships/image" Target="../media/image345.png"/><Relationship Id="rId33" Type="http://schemas.openxmlformats.org/officeDocument/2006/relationships/customXml" Target="../ink/ink3474.xml"/><Relationship Id="rId108" Type="http://schemas.openxmlformats.org/officeDocument/2006/relationships/customXml" Target="../ink/ink3512.xml"/><Relationship Id="rId129" Type="http://schemas.openxmlformats.org/officeDocument/2006/relationships/image" Target="../media/image138.png"/><Relationship Id="rId54" Type="http://schemas.openxmlformats.org/officeDocument/2006/relationships/image" Target="../media/image365.png"/><Relationship Id="rId75" Type="http://schemas.openxmlformats.org/officeDocument/2006/relationships/customXml" Target="../ink/ink3495.xml"/><Relationship Id="rId96" Type="http://schemas.openxmlformats.org/officeDocument/2006/relationships/customXml" Target="../ink/ink3506.xml"/><Relationship Id="rId140" Type="http://schemas.openxmlformats.org/officeDocument/2006/relationships/customXml" Target="../ink/ink3528.xml"/><Relationship Id="rId161" Type="http://schemas.openxmlformats.org/officeDocument/2006/relationships/image" Target="../media/image492.png"/><Relationship Id="rId182" Type="http://schemas.openxmlformats.org/officeDocument/2006/relationships/customXml" Target="../ink/ink3549.xml"/><Relationship Id="rId6" Type="http://schemas.openxmlformats.org/officeDocument/2006/relationships/image" Target="../media/image342.png"/><Relationship Id="rId23" Type="http://schemas.openxmlformats.org/officeDocument/2006/relationships/customXml" Target="../ink/ink3469.xml"/><Relationship Id="rId119" Type="http://schemas.openxmlformats.org/officeDocument/2006/relationships/image" Target="../media/image474.png"/><Relationship Id="rId44" Type="http://schemas.openxmlformats.org/officeDocument/2006/relationships/image" Target="../media/image360.png"/><Relationship Id="rId65" Type="http://schemas.openxmlformats.org/officeDocument/2006/relationships/customXml" Target="../ink/ink3490.xml"/><Relationship Id="rId86" Type="http://schemas.openxmlformats.org/officeDocument/2006/relationships/image" Target="../media/image458.png"/><Relationship Id="rId130" Type="http://schemas.openxmlformats.org/officeDocument/2006/relationships/customXml" Target="../ink/ink3523.xml"/><Relationship Id="rId151" Type="http://schemas.openxmlformats.org/officeDocument/2006/relationships/image" Target="../media/image487.png"/><Relationship Id="rId172" Type="http://schemas.openxmlformats.org/officeDocument/2006/relationships/customXml" Target="../ink/ink3544.xml"/><Relationship Id="rId13" Type="http://schemas.openxmlformats.org/officeDocument/2006/relationships/customXml" Target="../ink/ink3464.xml"/><Relationship Id="rId18" Type="http://schemas.openxmlformats.org/officeDocument/2006/relationships/image" Target="../media/image347.png"/><Relationship Id="rId39" Type="http://schemas.openxmlformats.org/officeDocument/2006/relationships/customXml" Target="../ink/ink3477.xml"/><Relationship Id="rId109" Type="http://schemas.openxmlformats.org/officeDocument/2006/relationships/image" Target="../media/image469.png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3485.xml"/><Relationship Id="rId76" Type="http://schemas.openxmlformats.org/officeDocument/2006/relationships/image" Target="../media/image453.png"/><Relationship Id="rId97" Type="http://schemas.openxmlformats.org/officeDocument/2006/relationships/image" Target="../media/image463.png"/><Relationship Id="rId104" Type="http://schemas.openxmlformats.org/officeDocument/2006/relationships/customXml" Target="../ink/ink3510.xml"/><Relationship Id="rId120" Type="http://schemas.openxmlformats.org/officeDocument/2006/relationships/customXml" Target="../ink/ink3518.xml"/><Relationship Id="rId125" Type="http://schemas.openxmlformats.org/officeDocument/2006/relationships/image" Target="../media/image477.png"/><Relationship Id="rId141" Type="http://schemas.openxmlformats.org/officeDocument/2006/relationships/image" Target="../media/image482.png"/><Relationship Id="rId146" Type="http://schemas.openxmlformats.org/officeDocument/2006/relationships/customXml" Target="../ink/ink3531.xml"/><Relationship Id="rId167" Type="http://schemas.openxmlformats.org/officeDocument/2006/relationships/image" Target="../media/image495.png"/><Relationship Id="rId7" Type="http://schemas.openxmlformats.org/officeDocument/2006/relationships/customXml" Target="../ink/ink3461.xml"/><Relationship Id="rId71" Type="http://schemas.openxmlformats.org/officeDocument/2006/relationships/customXml" Target="../ink/ink3493.xml"/><Relationship Id="rId92" Type="http://schemas.openxmlformats.org/officeDocument/2006/relationships/customXml" Target="../ink/ink3504.xml"/><Relationship Id="rId162" Type="http://schemas.openxmlformats.org/officeDocument/2006/relationships/customXml" Target="../ink/ink3539.xml"/><Relationship Id="rId183" Type="http://schemas.openxmlformats.org/officeDocument/2006/relationships/image" Target="../media/image503.png"/><Relationship Id="rId2" Type="http://schemas.openxmlformats.org/officeDocument/2006/relationships/image" Target="../media/image340.png"/><Relationship Id="rId29" Type="http://schemas.openxmlformats.org/officeDocument/2006/relationships/customXml" Target="../ink/ink3472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3480.xml"/><Relationship Id="rId66" Type="http://schemas.openxmlformats.org/officeDocument/2006/relationships/image" Target="../media/image373.png"/><Relationship Id="rId87" Type="http://schemas.openxmlformats.org/officeDocument/2006/relationships/customXml" Target="../ink/ink3501.xml"/><Relationship Id="rId110" Type="http://schemas.openxmlformats.org/officeDocument/2006/relationships/customXml" Target="../ink/ink3513.xml"/><Relationship Id="rId115" Type="http://schemas.openxmlformats.org/officeDocument/2006/relationships/image" Target="../media/image472.png"/><Relationship Id="rId131" Type="http://schemas.openxmlformats.org/officeDocument/2006/relationships/image" Target="../media/image940.png"/><Relationship Id="rId136" Type="http://schemas.openxmlformats.org/officeDocument/2006/relationships/customXml" Target="../ink/ink3526.xml"/><Relationship Id="rId157" Type="http://schemas.openxmlformats.org/officeDocument/2006/relationships/image" Target="../media/image490.png"/><Relationship Id="rId178" Type="http://schemas.openxmlformats.org/officeDocument/2006/relationships/customXml" Target="../ink/ink3547.xml"/><Relationship Id="rId61" Type="http://schemas.openxmlformats.org/officeDocument/2006/relationships/customXml" Target="../ink/ink3488.xml"/><Relationship Id="rId82" Type="http://schemas.openxmlformats.org/officeDocument/2006/relationships/image" Target="../media/image456.png"/><Relationship Id="rId152" Type="http://schemas.openxmlformats.org/officeDocument/2006/relationships/customXml" Target="../ink/ink3534.xml"/><Relationship Id="rId173" Type="http://schemas.openxmlformats.org/officeDocument/2006/relationships/image" Target="../media/image498.png"/><Relationship Id="rId19" Type="http://schemas.openxmlformats.org/officeDocument/2006/relationships/customXml" Target="../ink/ink3467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3475.xml"/><Relationship Id="rId56" Type="http://schemas.openxmlformats.org/officeDocument/2006/relationships/image" Target="../media/image368.png"/><Relationship Id="rId77" Type="http://schemas.openxmlformats.org/officeDocument/2006/relationships/customXml" Target="../ink/ink3496.xml"/><Relationship Id="rId100" Type="http://schemas.openxmlformats.org/officeDocument/2006/relationships/customXml" Target="../ink/ink3508.xml"/><Relationship Id="rId105" Type="http://schemas.openxmlformats.org/officeDocument/2006/relationships/image" Target="../media/image467.png"/><Relationship Id="rId126" Type="http://schemas.openxmlformats.org/officeDocument/2006/relationships/customXml" Target="../ink/ink3521.xml"/><Relationship Id="rId147" Type="http://schemas.openxmlformats.org/officeDocument/2006/relationships/image" Target="../media/image485.png"/><Relationship Id="rId168" Type="http://schemas.openxmlformats.org/officeDocument/2006/relationships/customXml" Target="../ink/ink3542.xml"/><Relationship Id="rId8" Type="http://schemas.openxmlformats.org/officeDocument/2006/relationships/image" Target="../media/image343.png"/><Relationship Id="rId51" Type="http://schemas.openxmlformats.org/officeDocument/2006/relationships/customXml" Target="../ink/ink3483.xml"/><Relationship Id="rId72" Type="http://schemas.openxmlformats.org/officeDocument/2006/relationships/image" Target="../media/image451.png"/><Relationship Id="rId93" Type="http://schemas.openxmlformats.org/officeDocument/2006/relationships/image" Target="../media/image461.png"/><Relationship Id="rId98" Type="http://schemas.openxmlformats.org/officeDocument/2006/relationships/customXml" Target="../ink/ink3507.xml"/><Relationship Id="rId121" Type="http://schemas.openxmlformats.org/officeDocument/2006/relationships/image" Target="../media/image475.png"/><Relationship Id="rId142" Type="http://schemas.openxmlformats.org/officeDocument/2006/relationships/customXml" Target="../ink/ink3529.xml"/><Relationship Id="rId163" Type="http://schemas.openxmlformats.org/officeDocument/2006/relationships/image" Target="../media/image493.png"/><Relationship Id="rId184" Type="http://schemas.openxmlformats.org/officeDocument/2006/relationships/customXml" Target="../ink/ink3550.xml"/><Relationship Id="rId3" Type="http://schemas.openxmlformats.org/officeDocument/2006/relationships/customXml" Target="../ink/ink3459.xml"/><Relationship Id="rId25" Type="http://schemas.openxmlformats.org/officeDocument/2006/relationships/customXml" Target="../ink/ink3470.xml"/><Relationship Id="rId46" Type="http://schemas.openxmlformats.org/officeDocument/2006/relationships/image" Target="../media/image361.png"/><Relationship Id="rId67" Type="http://schemas.openxmlformats.org/officeDocument/2006/relationships/customXml" Target="../ink/ink3491.xml"/><Relationship Id="rId116" Type="http://schemas.openxmlformats.org/officeDocument/2006/relationships/customXml" Target="../ink/ink3516.xml"/><Relationship Id="rId137" Type="http://schemas.openxmlformats.org/officeDocument/2006/relationships/image" Target="../media/image481.png"/><Relationship Id="rId158" Type="http://schemas.openxmlformats.org/officeDocument/2006/relationships/customXml" Target="../ink/ink3537.xml"/><Relationship Id="rId20" Type="http://schemas.openxmlformats.org/officeDocument/2006/relationships/image" Target="../media/image348.png"/><Relationship Id="rId41" Type="http://schemas.openxmlformats.org/officeDocument/2006/relationships/customXml" Target="../ink/ink3478.xml"/><Relationship Id="rId62" Type="http://schemas.openxmlformats.org/officeDocument/2006/relationships/image" Target="../media/image372.png"/><Relationship Id="rId83" Type="http://schemas.openxmlformats.org/officeDocument/2006/relationships/customXml" Target="../ink/ink3499.xml"/><Relationship Id="rId88" Type="http://schemas.openxmlformats.org/officeDocument/2006/relationships/image" Target="../media/image459.png"/><Relationship Id="rId111" Type="http://schemas.openxmlformats.org/officeDocument/2006/relationships/image" Target="../media/image470.png"/><Relationship Id="rId132" Type="http://schemas.openxmlformats.org/officeDocument/2006/relationships/customXml" Target="../ink/ink3524.xml"/><Relationship Id="rId153" Type="http://schemas.openxmlformats.org/officeDocument/2006/relationships/image" Target="../media/image488.png"/><Relationship Id="rId174" Type="http://schemas.openxmlformats.org/officeDocument/2006/relationships/customXml" Target="../ink/ink3545.xml"/><Relationship Id="rId179" Type="http://schemas.openxmlformats.org/officeDocument/2006/relationships/image" Target="../media/image501.png"/><Relationship Id="rId15" Type="http://schemas.openxmlformats.org/officeDocument/2006/relationships/customXml" Target="../ink/ink3465.xml"/><Relationship Id="rId36" Type="http://schemas.openxmlformats.org/officeDocument/2006/relationships/image" Target="../media/image356.png"/><Relationship Id="rId57" Type="http://schemas.openxmlformats.org/officeDocument/2006/relationships/customXml" Target="../ink/ink3486.xml"/><Relationship Id="rId106" Type="http://schemas.openxmlformats.org/officeDocument/2006/relationships/customXml" Target="../ink/ink3511.xml"/><Relationship Id="rId127" Type="http://schemas.openxmlformats.org/officeDocument/2006/relationships/image" Target="../media/image478.png"/><Relationship Id="rId10" Type="http://schemas.openxmlformats.org/officeDocument/2006/relationships/image" Target="../media/image344.png"/><Relationship Id="rId31" Type="http://schemas.openxmlformats.org/officeDocument/2006/relationships/customXml" Target="../ink/ink3473.xml"/><Relationship Id="rId52" Type="http://schemas.openxmlformats.org/officeDocument/2006/relationships/image" Target="../media/image364.png"/><Relationship Id="rId73" Type="http://schemas.openxmlformats.org/officeDocument/2006/relationships/customXml" Target="../ink/ink3494.xml"/><Relationship Id="rId78" Type="http://schemas.openxmlformats.org/officeDocument/2006/relationships/image" Target="../media/image454.png"/><Relationship Id="rId94" Type="http://schemas.openxmlformats.org/officeDocument/2006/relationships/customXml" Target="../ink/ink3505.xml"/><Relationship Id="rId99" Type="http://schemas.openxmlformats.org/officeDocument/2006/relationships/image" Target="../media/image464.png"/><Relationship Id="rId101" Type="http://schemas.openxmlformats.org/officeDocument/2006/relationships/image" Target="../media/image465.png"/><Relationship Id="rId122" Type="http://schemas.openxmlformats.org/officeDocument/2006/relationships/customXml" Target="../ink/ink3519.xml"/><Relationship Id="rId143" Type="http://schemas.openxmlformats.org/officeDocument/2006/relationships/image" Target="../media/image483.png"/><Relationship Id="rId148" Type="http://schemas.openxmlformats.org/officeDocument/2006/relationships/customXml" Target="../ink/ink3532.xml"/><Relationship Id="rId164" Type="http://schemas.openxmlformats.org/officeDocument/2006/relationships/customXml" Target="../ink/ink3540.xml"/><Relationship Id="rId169" Type="http://schemas.openxmlformats.org/officeDocument/2006/relationships/image" Target="../media/image496.png"/><Relationship Id="rId185" Type="http://schemas.openxmlformats.org/officeDocument/2006/relationships/image" Target="../media/image504.png"/><Relationship Id="rId4" Type="http://schemas.openxmlformats.org/officeDocument/2006/relationships/image" Target="../media/image341.png"/><Relationship Id="rId9" Type="http://schemas.openxmlformats.org/officeDocument/2006/relationships/customXml" Target="../ink/ink3462.xml"/><Relationship Id="rId180" Type="http://schemas.openxmlformats.org/officeDocument/2006/relationships/customXml" Target="../ink/ink3548.xml"/><Relationship Id="rId26" Type="http://schemas.openxmlformats.org/officeDocument/2006/relationships/image" Target="../media/image351.png"/><Relationship Id="rId47" Type="http://schemas.openxmlformats.org/officeDocument/2006/relationships/customXml" Target="../ink/ink3481.xml"/><Relationship Id="rId68" Type="http://schemas.openxmlformats.org/officeDocument/2006/relationships/image" Target="../media/image448.png"/><Relationship Id="rId89" Type="http://schemas.openxmlformats.org/officeDocument/2006/relationships/customXml" Target="../ink/ink3502.xml"/><Relationship Id="rId112" Type="http://schemas.openxmlformats.org/officeDocument/2006/relationships/customXml" Target="../ink/ink3514.xml"/><Relationship Id="rId133" Type="http://schemas.openxmlformats.org/officeDocument/2006/relationships/image" Target="../media/image479.png"/><Relationship Id="rId154" Type="http://schemas.openxmlformats.org/officeDocument/2006/relationships/customXml" Target="../ink/ink3535.xml"/><Relationship Id="rId175" Type="http://schemas.openxmlformats.org/officeDocument/2006/relationships/image" Target="../media/image499.png"/><Relationship Id="rId16" Type="http://schemas.openxmlformats.org/officeDocument/2006/relationships/image" Target="../media/image184.png"/><Relationship Id="rId37" Type="http://schemas.openxmlformats.org/officeDocument/2006/relationships/customXml" Target="../ink/ink3476.xml"/><Relationship Id="rId58" Type="http://schemas.openxmlformats.org/officeDocument/2006/relationships/image" Target="../media/image369.png"/><Relationship Id="rId79" Type="http://schemas.openxmlformats.org/officeDocument/2006/relationships/customXml" Target="../ink/ink3497.xml"/><Relationship Id="rId102" Type="http://schemas.openxmlformats.org/officeDocument/2006/relationships/customXml" Target="../ink/ink3509.xml"/><Relationship Id="rId123" Type="http://schemas.openxmlformats.org/officeDocument/2006/relationships/image" Target="../media/image476.png"/><Relationship Id="rId144" Type="http://schemas.openxmlformats.org/officeDocument/2006/relationships/customXml" Target="../ink/ink3530.xml"/><Relationship Id="rId90" Type="http://schemas.openxmlformats.org/officeDocument/2006/relationships/customXml" Target="../ink/ink3503.xml"/><Relationship Id="rId165" Type="http://schemas.openxmlformats.org/officeDocument/2006/relationships/image" Target="../media/image494.png"/><Relationship Id="rId186" Type="http://schemas.openxmlformats.org/officeDocument/2006/relationships/customXml" Target="../ink/ink3551.xml"/><Relationship Id="rId27" Type="http://schemas.openxmlformats.org/officeDocument/2006/relationships/customXml" Target="../ink/ink3471.xml"/><Relationship Id="rId48" Type="http://schemas.openxmlformats.org/officeDocument/2006/relationships/image" Target="../media/image362.png"/><Relationship Id="rId69" Type="http://schemas.openxmlformats.org/officeDocument/2006/relationships/customXml" Target="../ink/ink3492.xml"/><Relationship Id="rId113" Type="http://schemas.openxmlformats.org/officeDocument/2006/relationships/image" Target="../media/image471.png"/><Relationship Id="rId134" Type="http://schemas.openxmlformats.org/officeDocument/2006/relationships/customXml" Target="../ink/ink3525.xml"/><Relationship Id="rId80" Type="http://schemas.openxmlformats.org/officeDocument/2006/relationships/image" Target="../media/image455.png"/><Relationship Id="rId155" Type="http://schemas.openxmlformats.org/officeDocument/2006/relationships/image" Target="../media/image489.png"/><Relationship Id="rId176" Type="http://schemas.openxmlformats.org/officeDocument/2006/relationships/customXml" Target="../ink/ink3546.xml"/><Relationship Id="rId17" Type="http://schemas.openxmlformats.org/officeDocument/2006/relationships/customXml" Target="../ink/ink3466.xml"/><Relationship Id="rId38" Type="http://schemas.openxmlformats.org/officeDocument/2006/relationships/image" Target="../media/image357.png"/><Relationship Id="rId59" Type="http://schemas.openxmlformats.org/officeDocument/2006/relationships/customXml" Target="../ink/ink3487.xml"/><Relationship Id="rId103" Type="http://schemas.openxmlformats.org/officeDocument/2006/relationships/image" Target="../media/image466.png"/><Relationship Id="rId124" Type="http://schemas.openxmlformats.org/officeDocument/2006/relationships/customXml" Target="../ink/ink3520.xml"/><Relationship Id="rId70" Type="http://schemas.openxmlformats.org/officeDocument/2006/relationships/image" Target="../media/image450.png"/><Relationship Id="rId91" Type="http://schemas.openxmlformats.org/officeDocument/2006/relationships/image" Target="../media/image460.png"/><Relationship Id="rId145" Type="http://schemas.openxmlformats.org/officeDocument/2006/relationships/image" Target="../media/image484.png"/><Relationship Id="rId166" Type="http://schemas.openxmlformats.org/officeDocument/2006/relationships/customXml" Target="../ink/ink3541.xml"/><Relationship Id="rId187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52.png"/><Relationship Id="rId49" Type="http://schemas.openxmlformats.org/officeDocument/2006/relationships/customXml" Target="../ink/ink3482.xml"/><Relationship Id="rId114" Type="http://schemas.openxmlformats.org/officeDocument/2006/relationships/customXml" Target="../ink/ink3515.xml"/><Relationship Id="rId60" Type="http://schemas.openxmlformats.org/officeDocument/2006/relationships/image" Target="../media/image370.png"/><Relationship Id="rId81" Type="http://schemas.openxmlformats.org/officeDocument/2006/relationships/customXml" Target="../ink/ink3498.xml"/><Relationship Id="rId135" Type="http://schemas.openxmlformats.org/officeDocument/2006/relationships/image" Target="../media/image480.png"/><Relationship Id="rId156" Type="http://schemas.openxmlformats.org/officeDocument/2006/relationships/customXml" Target="../ink/ink3536.xml"/><Relationship Id="rId177" Type="http://schemas.openxmlformats.org/officeDocument/2006/relationships/image" Target="../media/image500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52.xml"/><Relationship Id="rId2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7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3" Type="http://schemas.openxmlformats.org/officeDocument/2006/relationships/customXml" Target="../ink/ink3553.xml"/><Relationship Id="rId7" Type="http://schemas.openxmlformats.org/officeDocument/2006/relationships/customXml" Target="../ink/ink3555.xml"/><Relationship Id="rId2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5" Type="http://schemas.openxmlformats.org/officeDocument/2006/relationships/customXml" Target="../ink/ink3554.xml"/><Relationship Id="rId10" Type="http://schemas.openxmlformats.org/officeDocument/2006/relationships/image" Target="../media/image510.png"/><Relationship Id="rId4" Type="http://schemas.openxmlformats.org/officeDocument/2006/relationships/image" Target="../media/image507.png"/><Relationship Id="rId9" Type="http://schemas.openxmlformats.org/officeDocument/2006/relationships/customXml" Target="../ink/ink3556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13" Type="http://schemas.openxmlformats.org/officeDocument/2006/relationships/customXml" Target="../ink/ink3562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" Type="http://schemas.openxmlformats.org/officeDocument/2006/relationships/customXml" Target="../ink/ink3557.xml"/><Relationship Id="rId21" Type="http://schemas.openxmlformats.org/officeDocument/2006/relationships/customXml" Target="../ink/ink3566.xml"/><Relationship Id="rId7" Type="http://schemas.openxmlformats.org/officeDocument/2006/relationships/customXml" Target="../ink/ink3559.xml"/><Relationship Id="rId12" Type="http://schemas.openxmlformats.org/officeDocument/2006/relationships/image" Target="../media/image511.png"/><Relationship Id="rId17" Type="http://schemas.openxmlformats.org/officeDocument/2006/relationships/customXml" Target="../ink/ink3564.xml"/><Relationship Id="rId25" Type="http://schemas.openxmlformats.org/officeDocument/2006/relationships/customXml" Target="../ink/ink3568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0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customXml" Target="../ink/ink3561.xml"/><Relationship Id="rId24" Type="http://schemas.openxmlformats.org/officeDocument/2006/relationships/image" Target="../media/image517.png"/><Relationship Id="rId5" Type="http://schemas.openxmlformats.org/officeDocument/2006/relationships/customXml" Target="../ink/ink3558.xml"/><Relationship Id="rId15" Type="http://schemas.openxmlformats.org/officeDocument/2006/relationships/customXml" Target="../ink/ink3563.xml"/><Relationship Id="rId23" Type="http://schemas.openxmlformats.org/officeDocument/2006/relationships/customXml" Target="../ink/ink3567.xml"/><Relationship Id="rId28" Type="http://schemas.openxmlformats.org/officeDocument/2006/relationships/image" Target="../media/image519.png"/><Relationship Id="rId10" Type="http://schemas.openxmlformats.org/officeDocument/2006/relationships/image" Target="../media/image510.png"/><Relationship Id="rId19" Type="http://schemas.openxmlformats.org/officeDocument/2006/relationships/customXml" Target="../ink/ink3565.xml"/><Relationship Id="rId4" Type="http://schemas.openxmlformats.org/officeDocument/2006/relationships/image" Target="../media/image507.png"/><Relationship Id="rId9" Type="http://schemas.openxmlformats.org/officeDocument/2006/relationships/customXml" Target="../ink/ink3560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569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9.png"/><Relationship Id="rId13" Type="http://schemas.openxmlformats.org/officeDocument/2006/relationships/customXml" Target="../ink/ink3575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" Type="http://schemas.openxmlformats.org/officeDocument/2006/relationships/customXml" Target="../ink/ink3570.xml"/><Relationship Id="rId21" Type="http://schemas.openxmlformats.org/officeDocument/2006/relationships/customXml" Target="../ink/ink3579.xml"/><Relationship Id="rId7" Type="http://schemas.openxmlformats.org/officeDocument/2006/relationships/customXml" Target="../ink/ink3572.xml"/><Relationship Id="rId12" Type="http://schemas.openxmlformats.org/officeDocument/2006/relationships/image" Target="../media/image511.png"/><Relationship Id="rId17" Type="http://schemas.openxmlformats.org/officeDocument/2006/relationships/customXml" Target="../ink/ink3577.xml"/><Relationship Id="rId25" Type="http://schemas.openxmlformats.org/officeDocument/2006/relationships/customXml" Target="../ink/ink3581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0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customXml" Target="../ink/ink3574.xml"/><Relationship Id="rId24" Type="http://schemas.openxmlformats.org/officeDocument/2006/relationships/image" Target="../media/image517.png"/><Relationship Id="rId5" Type="http://schemas.openxmlformats.org/officeDocument/2006/relationships/customXml" Target="../ink/ink3571.xml"/><Relationship Id="rId15" Type="http://schemas.openxmlformats.org/officeDocument/2006/relationships/customXml" Target="../ink/ink3576.xml"/><Relationship Id="rId23" Type="http://schemas.openxmlformats.org/officeDocument/2006/relationships/customXml" Target="../ink/ink3580.xml"/><Relationship Id="rId28" Type="http://schemas.openxmlformats.org/officeDocument/2006/relationships/image" Target="../media/image519.png"/><Relationship Id="rId10" Type="http://schemas.openxmlformats.org/officeDocument/2006/relationships/image" Target="../media/image510.png"/><Relationship Id="rId19" Type="http://schemas.openxmlformats.org/officeDocument/2006/relationships/customXml" Target="../ink/ink3578.xml"/><Relationship Id="rId4" Type="http://schemas.openxmlformats.org/officeDocument/2006/relationships/image" Target="../media/image507.png"/><Relationship Id="rId9" Type="http://schemas.openxmlformats.org/officeDocument/2006/relationships/customXml" Target="../ink/ink3573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582.xml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88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9" Type="http://schemas.openxmlformats.org/officeDocument/2006/relationships/customXml" Target="../ink/ink3601.xml"/><Relationship Id="rId21" Type="http://schemas.openxmlformats.org/officeDocument/2006/relationships/customXml" Target="../ink/ink3592.xml"/><Relationship Id="rId34" Type="http://schemas.openxmlformats.org/officeDocument/2006/relationships/image" Target="../media/image522.png"/><Relationship Id="rId7" Type="http://schemas.openxmlformats.org/officeDocument/2006/relationships/customXml" Target="../ink/ink3585.xml"/><Relationship Id="rId12" Type="http://schemas.openxmlformats.org/officeDocument/2006/relationships/image" Target="../media/image511.png"/><Relationship Id="rId17" Type="http://schemas.openxmlformats.org/officeDocument/2006/relationships/customXml" Target="../ink/ink3590.xml"/><Relationship Id="rId25" Type="http://schemas.openxmlformats.org/officeDocument/2006/relationships/customXml" Target="../ink/ink3594.xml"/><Relationship Id="rId33" Type="http://schemas.openxmlformats.org/officeDocument/2006/relationships/customXml" Target="../ink/ink3598.xml"/><Relationship Id="rId38" Type="http://schemas.openxmlformats.org/officeDocument/2006/relationships/image" Target="../media/image524.png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0" Type="http://schemas.openxmlformats.org/officeDocument/2006/relationships/image" Target="../media/image515.png"/><Relationship Id="rId29" Type="http://schemas.openxmlformats.org/officeDocument/2006/relationships/customXml" Target="../ink/ink35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customXml" Target="../ink/ink3587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600.xml"/><Relationship Id="rId40" Type="http://schemas.openxmlformats.org/officeDocument/2006/relationships/image" Target="../media/image525.png"/><Relationship Id="rId5" Type="http://schemas.openxmlformats.org/officeDocument/2006/relationships/customXml" Target="../ink/ink3584.xml"/><Relationship Id="rId15" Type="http://schemas.openxmlformats.org/officeDocument/2006/relationships/customXml" Target="../ink/ink3589.xml"/><Relationship Id="rId23" Type="http://schemas.openxmlformats.org/officeDocument/2006/relationships/customXml" Target="../ink/ink3593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10" Type="http://schemas.openxmlformats.org/officeDocument/2006/relationships/image" Target="../media/image510.png"/><Relationship Id="rId19" Type="http://schemas.openxmlformats.org/officeDocument/2006/relationships/customXml" Target="../ink/ink3591.xml"/><Relationship Id="rId31" Type="http://schemas.openxmlformats.org/officeDocument/2006/relationships/customXml" Target="../ink/ink3597.xml"/><Relationship Id="rId4" Type="http://schemas.openxmlformats.org/officeDocument/2006/relationships/image" Target="../media/image507.png"/><Relationship Id="rId9" Type="http://schemas.openxmlformats.org/officeDocument/2006/relationships/customXml" Target="../ink/ink3586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595.xml"/><Relationship Id="rId30" Type="http://schemas.openxmlformats.org/officeDocument/2006/relationships/image" Target="../media/image520.png"/><Relationship Id="rId35" Type="http://schemas.openxmlformats.org/officeDocument/2006/relationships/customXml" Target="../ink/ink3599.xml"/><Relationship Id="rId8" Type="http://schemas.openxmlformats.org/officeDocument/2006/relationships/image" Target="../media/image509.png"/><Relationship Id="rId3" Type="http://schemas.openxmlformats.org/officeDocument/2006/relationships/customXml" Target="../ink/ink3583.xml"/></Relationships>
</file>

<file path=ppt/slides/_rels/slide1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07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9" Type="http://schemas.openxmlformats.org/officeDocument/2006/relationships/customXml" Target="../ink/ink3620.xml"/><Relationship Id="rId21" Type="http://schemas.openxmlformats.org/officeDocument/2006/relationships/customXml" Target="../ink/ink3611.xml"/><Relationship Id="rId34" Type="http://schemas.openxmlformats.org/officeDocument/2006/relationships/image" Target="../media/image522.png"/><Relationship Id="rId42" Type="http://schemas.openxmlformats.org/officeDocument/2006/relationships/image" Target="../media/image526.png"/><Relationship Id="rId7" Type="http://schemas.openxmlformats.org/officeDocument/2006/relationships/customXml" Target="../ink/ink3604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0" Type="http://schemas.openxmlformats.org/officeDocument/2006/relationships/image" Target="../media/image515.png"/><Relationship Id="rId29" Type="http://schemas.openxmlformats.org/officeDocument/2006/relationships/customXml" Target="../ink/ink3615.xml"/><Relationship Id="rId41" Type="http://schemas.openxmlformats.org/officeDocument/2006/relationships/customXml" Target="../ink/ink36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customXml" Target="../ink/ink3606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619.xml"/><Relationship Id="rId40" Type="http://schemas.openxmlformats.org/officeDocument/2006/relationships/image" Target="../media/image525.png"/><Relationship Id="rId5" Type="http://schemas.openxmlformats.org/officeDocument/2006/relationships/customXml" Target="../ink/ink3603.xml"/><Relationship Id="rId15" Type="http://schemas.openxmlformats.org/officeDocument/2006/relationships/customXml" Target="../ink/ink3608.xml"/><Relationship Id="rId23" Type="http://schemas.openxmlformats.org/officeDocument/2006/relationships/customXml" Target="../ink/ink3612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10" Type="http://schemas.openxmlformats.org/officeDocument/2006/relationships/image" Target="../media/image510.png"/><Relationship Id="rId19" Type="http://schemas.openxmlformats.org/officeDocument/2006/relationships/customXml" Target="../ink/ink3610.xml"/><Relationship Id="rId31" Type="http://schemas.openxmlformats.org/officeDocument/2006/relationships/customXml" Target="../ink/ink3616.xml"/><Relationship Id="rId44" Type="http://schemas.openxmlformats.org/officeDocument/2006/relationships/image" Target="../media/image527.png"/><Relationship Id="rId4" Type="http://schemas.openxmlformats.org/officeDocument/2006/relationships/image" Target="../media/image507.png"/><Relationship Id="rId9" Type="http://schemas.openxmlformats.org/officeDocument/2006/relationships/customXml" Target="../ink/ink3605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614.xml"/><Relationship Id="rId30" Type="http://schemas.openxmlformats.org/officeDocument/2006/relationships/image" Target="../media/image520.png"/><Relationship Id="rId35" Type="http://schemas.openxmlformats.org/officeDocument/2006/relationships/customXml" Target="../ink/ink3618.xml"/><Relationship Id="rId43" Type="http://schemas.openxmlformats.org/officeDocument/2006/relationships/customXml" Target="../ink/ink3622.xml"/><Relationship Id="rId8" Type="http://schemas.openxmlformats.org/officeDocument/2006/relationships/image" Target="../media/image509.png"/><Relationship Id="rId3" Type="http://schemas.openxmlformats.org/officeDocument/2006/relationships/customXml" Target="../ink/ink3602.xml"/><Relationship Id="rId12" Type="http://schemas.openxmlformats.org/officeDocument/2006/relationships/image" Target="../media/image511.png"/><Relationship Id="rId17" Type="http://schemas.openxmlformats.org/officeDocument/2006/relationships/customXml" Target="../ink/ink3609.xml"/><Relationship Id="rId25" Type="http://schemas.openxmlformats.org/officeDocument/2006/relationships/customXml" Target="../ink/ink3613.xml"/><Relationship Id="rId33" Type="http://schemas.openxmlformats.org/officeDocument/2006/relationships/customXml" Target="../ink/ink3617.xml"/><Relationship Id="rId38" Type="http://schemas.openxmlformats.org/officeDocument/2006/relationships/image" Target="../media/image524.png"/></Relationships>
</file>

<file path=ppt/slides/_rels/slide1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28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9" Type="http://schemas.openxmlformats.org/officeDocument/2006/relationships/customXml" Target="../ink/ink3641.xml"/><Relationship Id="rId21" Type="http://schemas.openxmlformats.org/officeDocument/2006/relationships/customXml" Target="../ink/ink3632.xml"/><Relationship Id="rId34" Type="http://schemas.openxmlformats.org/officeDocument/2006/relationships/image" Target="../media/image522.png"/><Relationship Id="rId42" Type="http://schemas.openxmlformats.org/officeDocument/2006/relationships/image" Target="../media/image526.png"/><Relationship Id="rId47" Type="http://schemas.openxmlformats.org/officeDocument/2006/relationships/customXml" Target="../ink/ink3645.xml"/><Relationship Id="rId50" Type="http://schemas.openxmlformats.org/officeDocument/2006/relationships/image" Target="../media/image530.png"/><Relationship Id="rId7" Type="http://schemas.openxmlformats.org/officeDocument/2006/relationships/customXml" Target="../ink/ink3625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9" Type="http://schemas.openxmlformats.org/officeDocument/2006/relationships/customXml" Target="../ink/ink3636.xml"/><Relationship Id="rId11" Type="http://schemas.openxmlformats.org/officeDocument/2006/relationships/customXml" Target="../ink/ink3627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640.xml"/><Relationship Id="rId40" Type="http://schemas.openxmlformats.org/officeDocument/2006/relationships/image" Target="../media/image525.png"/><Relationship Id="rId45" Type="http://schemas.openxmlformats.org/officeDocument/2006/relationships/customXml" Target="../ink/ink3644.xml"/><Relationship Id="rId5" Type="http://schemas.openxmlformats.org/officeDocument/2006/relationships/customXml" Target="../ink/ink3624.xml"/><Relationship Id="rId15" Type="http://schemas.openxmlformats.org/officeDocument/2006/relationships/customXml" Target="../ink/ink3629.xml"/><Relationship Id="rId23" Type="http://schemas.openxmlformats.org/officeDocument/2006/relationships/customXml" Target="../ink/ink3633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646.xml"/><Relationship Id="rId10" Type="http://schemas.openxmlformats.org/officeDocument/2006/relationships/image" Target="../media/image510.png"/><Relationship Id="rId19" Type="http://schemas.openxmlformats.org/officeDocument/2006/relationships/customXml" Target="../ink/ink3631.xml"/><Relationship Id="rId31" Type="http://schemas.openxmlformats.org/officeDocument/2006/relationships/customXml" Target="../ink/ink3637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4" Type="http://schemas.openxmlformats.org/officeDocument/2006/relationships/image" Target="../media/image507.png"/><Relationship Id="rId9" Type="http://schemas.openxmlformats.org/officeDocument/2006/relationships/customXml" Target="../ink/ink3626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635.xml"/><Relationship Id="rId30" Type="http://schemas.openxmlformats.org/officeDocument/2006/relationships/image" Target="../media/image520.png"/><Relationship Id="rId35" Type="http://schemas.openxmlformats.org/officeDocument/2006/relationships/customXml" Target="../ink/ink3639.xml"/><Relationship Id="rId43" Type="http://schemas.openxmlformats.org/officeDocument/2006/relationships/customXml" Target="../ink/ink3643.xml"/><Relationship Id="rId48" Type="http://schemas.openxmlformats.org/officeDocument/2006/relationships/image" Target="../media/image529.png"/><Relationship Id="rId8" Type="http://schemas.openxmlformats.org/officeDocument/2006/relationships/image" Target="../media/image509.png"/><Relationship Id="rId51" Type="http://schemas.openxmlformats.org/officeDocument/2006/relationships/customXml" Target="../ink/ink3647.xml"/><Relationship Id="rId3" Type="http://schemas.openxmlformats.org/officeDocument/2006/relationships/customXml" Target="../ink/ink3623.xml"/><Relationship Id="rId12" Type="http://schemas.openxmlformats.org/officeDocument/2006/relationships/image" Target="../media/image511.png"/><Relationship Id="rId17" Type="http://schemas.openxmlformats.org/officeDocument/2006/relationships/customXml" Target="../ink/ink3630.xml"/><Relationship Id="rId25" Type="http://schemas.openxmlformats.org/officeDocument/2006/relationships/customXml" Target="../ink/ink3634.xml"/><Relationship Id="rId33" Type="http://schemas.openxmlformats.org/officeDocument/2006/relationships/customXml" Target="../ink/ink3638.xml"/><Relationship Id="rId38" Type="http://schemas.openxmlformats.org/officeDocument/2006/relationships/image" Target="../media/image524.png"/><Relationship Id="rId46" Type="http://schemas.openxmlformats.org/officeDocument/2006/relationships/image" Target="../media/image528.png"/><Relationship Id="rId20" Type="http://schemas.openxmlformats.org/officeDocument/2006/relationships/image" Target="../media/image515.png"/><Relationship Id="rId41" Type="http://schemas.openxmlformats.org/officeDocument/2006/relationships/customXml" Target="../ink/ink36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326.xml"/><Relationship Id="rId26" Type="http://schemas.openxmlformats.org/officeDocument/2006/relationships/customXml" Target="../ink/ink330.xml"/><Relationship Id="rId39" Type="http://schemas.openxmlformats.org/officeDocument/2006/relationships/image" Target="../media/image680.png"/><Relationship Id="rId21" Type="http://schemas.openxmlformats.org/officeDocument/2006/relationships/image" Target="../media/image40.png"/><Relationship Id="rId34" Type="http://schemas.openxmlformats.org/officeDocument/2006/relationships/customXml" Target="../ink/ink334.xml"/><Relationship Id="rId42" Type="http://schemas.openxmlformats.org/officeDocument/2006/relationships/customXml" Target="../ink/ink338.xml"/><Relationship Id="rId47" Type="http://schemas.openxmlformats.org/officeDocument/2006/relationships/image" Target="../media/image720.png"/><Relationship Id="rId50" Type="http://schemas.openxmlformats.org/officeDocument/2006/relationships/customXml" Target="../ink/ink342.xml"/><Relationship Id="rId7" Type="http://schemas.openxmlformats.org/officeDocument/2006/relationships/image" Target="../media/image5.png"/><Relationship Id="rId2" Type="http://schemas.openxmlformats.org/officeDocument/2006/relationships/customXml" Target="../ink/ink318.xml"/><Relationship Id="rId16" Type="http://schemas.openxmlformats.org/officeDocument/2006/relationships/customXml" Target="../ink/ink325.xml"/><Relationship Id="rId29" Type="http://schemas.openxmlformats.org/officeDocument/2006/relationships/image" Target="../media/image44.png"/><Relationship Id="rId11" Type="http://schemas.openxmlformats.org/officeDocument/2006/relationships/image" Target="../media/image7.png"/><Relationship Id="rId24" Type="http://schemas.openxmlformats.org/officeDocument/2006/relationships/customXml" Target="../ink/ink329.xml"/><Relationship Id="rId32" Type="http://schemas.openxmlformats.org/officeDocument/2006/relationships/customXml" Target="../ink/ink333.xml"/><Relationship Id="rId37" Type="http://schemas.openxmlformats.org/officeDocument/2006/relationships/image" Target="../media/image670.png"/><Relationship Id="rId40" Type="http://schemas.openxmlformats.org/officeDocument/2006/relationships/customXml" Target="../ink/ink337.xml"/><Relationship Id="rId45" Type="http://schemas.openxmlformats.org/officeDocument/2006/relationships/image" Target="../media/image71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331.xml"/><Relationship Id="rId36" Type="http://schemas.openxmlformats.org/officeDocument/2006/relationships/customXml" Target="../ink/ink335.xml"/><Relationship Id="rId49" Type="http://schemas.openxmlformats.org/officeDocument/2006/relationships/image" Target="../media/image730.png"/><Relationship Id="rId10" Type="http://schemas.openxmlformats.org/officeDocument/2006/relationships/customXml" Target="../ink/ink322.xml"/><Relationship Id="rId19" Type="http://schemas.openxmlformats.org/officeDocument/2006/relationships/image" Target="../media/image11.png"/><Relationship Id="rId31" Type="http://schemas.openxmlformats.org/officeDocument/2006/relationships/image" Target="../media/image640.png"/><Relationship Id="rId44" Type="http://schemas.openxmlformats.org/officeDocument/2006/relationships/customXml" Target="../ink/ink339.xml"/><Relationship Id="rId4" Type="http://schemas.openxmlformats.org/officeDocument/2006/relationships/customXml" Target="../ink/ink319.xml"/><Relationship Id="rId9" Type="http://schemas.openxmlformats.org/officeDocument/2006/relationships/image" Target="../media/image6.png"/><Relationship Id="rId14" Type="http://schemas.openxmlformats.org/officeDocument/2006/relationships/customXml" Target="../ink/ink324.xml"/><Relationship Id="rId22" Type="http://schemas.openxmlformats.org/officeDocument/2006/relationships/customXml" Target="../ink/ink328.xml"/><Relationship Id="rId27" Type="http://schemas.openxmlformats.org/officeDocument/2006/relationships/image" Target="../media/image43.png"/><Relationship Id="rId30" Type="http://schemas.openxmlformats.org/officeDocument/2006/relationships/customXml" Target="../ink/ink332.xml"/><Relationship Id="rId35" Type="http://schemas.openxmlformats.org/officeDocument/2006/relationships/image" Target="../media/image660.png"/><Relationship Id="rId43" Type="http://schemas.openxmlformats.org/officeDocument/2006/relationships/image" Target="../media/image700.png"/><Relationship Id="rId48" Type="http://schemas.openxmlformats.org/officeDocument/2006/relationships/customXml" Target="../ink/ink341.xml"/><Relationship Id="rId8" Type="http://schemas.openxmlformats.org/officeDocument/2006/relationships/customXml" Target="../ink/ink321.xml"/><Relationship Id="rId51" Type="http://schemas.openxmlformats.org/officeDocument/2006/relationships/image" Target="../media/image740.png"/><Relationship Id="rId3" Type="http://schemas.openxmlformats.org/officeDocument/2006/relationships/image" Target="../media/image3.png"/><Relationship Id="rId12" Type="http://schemas.openxmlformats.org/officeDocument/2006/relationships/customXml" Target="../ink/ink323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0.png"/><Relationship Id="rId38" Type="http://schemas.openxmlformats.org/officeDocument/2006/relationships/customXml" Target="../ink/ink336.xml"/><Relationship Id="rId46" Type="http://schemas.openxmlformats.org/officeDocument/2006/relationships/customXml" Target="../ink/ink340.xml"/><Relationship Id="rId20" Type="http://schemas.openxmlformats.org/officeDocument/2006/relationships/customXml" Target="../ink/ink327.xml"/><Relationship Id="rId41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0.xml"/></Relationships>
</file>

<file path=ppt/slides/_rels/slide1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53.xml"/><Relationship Id="rId18" Type="http://schemas.openxmlformats.org/officeDocument/2006/relationships/image" Target="../media/image514.png"/><Relationship Id="rId26" Type="http://schemas.openxmlformats.org/officeDocument/2006/relationships/image" Target="../media/image518.png"/><Relationship Id="rId39" Type="http://schemas.openxmlformats.org/officeDocument/2006/relationships/customXml" Target="../ink/ink3666.xml"/><Relationship Id="rId21" Type="http://schemas.openxmlformats.org/officeDocument/2006/relationships/customXml" Target="../ink/ink3657.xml"/><Relationship Id="rId34" Type="http://schemas.openxmlformats.org/officeDocument/2006/relationships/image" Target="../media/image522.png"/><Relationship Id="rId42" Type="http://schemas.openxmlformats.org/officeDocument/2006/relationships/image" Target="../media/image526.png"/><Relationship Id="rId47" Type="http://schemas.openxmlformats.org/officeDocument/2006/relationships/customXml" Target="../ink/ink3670.xml"/><Relationship Id="rId50" Type="http://schemas.openxmlformats.org/officeDocument/2006/relationships/image" Target="../media/image530.png"/><Relationship Id="rId55" Type="http://schemas.openxmlformats.org/officeDocument/2006/relationships/customXml" Target="../ink/ink3674.xml"/><Relationship Id="rId7" Type="http://schemas.openxmlformats.org/officeDocument/2006/relationships/customXml" Target="../ink/ink3650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9" Type="http://schemas.openxmlformats.org/officeDocument/2006/relationships/customXml" Target="../ink/ink3661.xml"/><Relationship Id="rId11" Type="http://schemas.openxmlformats.org/officeDocument/2006/relationships/customXml" Target="../ink/ink3652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665.xml"/><Relationship Id="rId40" Type="http://schemas.openxmlformats.org/officeDocument/2006/relationships/image" Target="../media/image525.png"/><Relationship Id="rId45" Type="http://schemas.openxmlformats.org/officeDocument/2006/relationships/customXml" Target="../ink/ink3669.xml"/><Relationship Id="rId53" Type="http://schemas.openxmlformats.org/officeDocument/2006/relationships/customXml" Target="../ink/ink3673.xml"/><Relationship Id="rId58" Type="http://schemas.openxmlformats.org/officeDocument/2006/relationships/image" Target="../media/image534.png"/><Relationship Id="rId5" Type="http://schemas.openxmlformats.org/officeDocument/2006/relationships/customXml" Target="../ink/ink3649.xml"/><Relationship Id="rId61" Type="http://schemas.openxmlformats.org/officeDocument/2006/relationships/customXml" Target="../ink/ink3677.xml"/><Relationship Id="rId19" Type="http://schemas.openxmlformats.org/officeDocument/2006/relationships/customXml" Target="../ink/ink3656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660.xml"/><Relationship Id="rId30" Type="http://schemas.openxmlformats.org/officeDocument/2006/relationships/image" Target="../media/image520.png"/><Relationship Id="rId35" Type="http://schemas.openxmlformats.org/officeDocument/2006/relationships/customXml" Target="../ink/ink3664.xml"/><Relationship Id="rId43" Type="http://schemas.openxmlformats.org/officeDocument/2006/relationships/customXml" Target="../ink/ink3668.xml"/><Relationship Id="rId48" Type="http://schemas.openxmlformats.org/officeDocument/2006/relationships/image" Target="../media/image529.png"/><Relationship Id="rId56" Type="http://schemas.openxmlformats.org/officeDocument/2006/relationships/image" Target="../media/image533.png"/><Relationship Id="rId8" Type="http://schemas.openxmlformats.org/officeDocument/2006/relationships/image" Target="../media/image509.png"/><Relationship Id="rId51" Type="http://schemas.openxmlformats.org/officeDocument/2006/relationships/customXml" Target="../ink/ink3672.xml"/><Relationship Id="rId3" Type="http://schemas.openxmlformats.org/officeDocument/2006/relationships/customXml" Target="../ink/ink3648.xml"/><Relationship Id="rId12" Type="http://schemas.openxmlformats.org/officeDocument/2006/relationships/image" Target="../media/image511.png"/><Relationship Id="rId17" Type="http://schemas.openxmlformats.org/officeDocument/2006/relationships/customXml" Target="../ink/ink3655.xml"/><Relationship Id="rId25" Type="http://schemas.openxmlformats.org/officeDocument/2006/relationships/customXml" Target="../ink/ink3659.xml"/><Relationship Id="rId33" Type="http://schemas.openxmlformats.org/officeDocument/2006/relationships/customXml" Target="../ink/ink3663.xml"/><Relationship Id="rId38" Type="http://schemas.openxmlformats.org/officeDocument/2006/relationships/image" Target="../media/image524.png"/><Relationship Id="rId46" Type="http://schemas.openxmlformats.org/officeDocument/2006/relationships/image" Target="../media/image528.png"/><Relationship Id="rId59" Type="http://schemas.openxmlformats.org/officeDocument/2006/relationships/customXml" Target="../ink/ink3676.xml"/><Relationship Id="rId20" Type="http://schemas.openxmlformats.org/officeDocument/2006/relationships/image" Target="../media/image515.png"/><Relationship Id="rId41" Type="http://schemas.openxmlformats.org/officeDocument/2006/relationships/customXml" Target="../ink/ink3667.xml"/><Relationship Id="rId54" Type="http://schemas.openxmlformats.org/officeDocument/2006/relationships/image" Target="../media/image532.png"/><Relationship Id="rId62" Type="http://schemas.openxmlformats.org/officeDocument/2006/relationships/image" Target="../media/image5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654.xml"/><Relationship Id="rId23" Type="http://schemas.openxmlformats.org/officeDocument/2006/relationships/customXml" Target="../ink/ink3658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671.xml"/><Relationship Id="rId57" Type="http://schemas.openxmlformats.org/officeDocument/2006/relationships/customXml" Target="../ink/ink3675.xml"/><Relationship Id="rId10" Type="http://schemas.openxmlformats.org/officeDocument/2006/relationships/image" Target="../media/image510.png"/><Relationship Id="rId31" Type="http://schemas.openxmlformats.org/officeDocument/2006/relationships/customXml" Target="../ink/ink3662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60" Type="http://schemas.openxmlformats.org/officeDocument/2006/relationships/image" Target="../media/image535.png"/><Relationship Id="rId4" Type="http://schemas.openxmlformats.org/officeDocument/2006/relationships/image" Target="../media/image507.png"/><Relationship Id="rId9" Type="http://schemas.openxmlformats.org/officeDocument/2006/relationships/customXml" Target="../ink/ink3651.xml"/></Relationships>
</file>

<file path=ppt/slides/_rels/slide1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8.png"/><Relationship Id="rId21" Type="http://schemas.openxmlformats.org/officeDocument/2006/relationships/customXml" Target="../ink/ink3687.xml"/><Relationship Id="rId42" Type="http://schemas.openxmlformats.org/officeDocument/2006/relationships/image" Target="../media/image526.png"/><Relationship Id="rId47" Type="http://schemas.openxmlformats.org/officeDocument/2006/relationships/customXml" Target="../ink/ink3700.xml"/><Relationship Id="rId63" Type="http://schemas.openxmlformats.org/officeDocument/2006/relationships/customXml" Target="../ink/ink3708.xml"/><Relationship Id="rId68" Type="http://schemas.openxmlformats.org/officeDocument/2006/relationships/image" Target="../media/image539.png"/><Relationship Id="rId7" Type="http://schemas.openxmlformats.org/officeDocument/2006/relationships/customXml" Target="../ink/ink3680.xml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9" Type="http://schemas.openxmlformats.org/officeDocument/2006/relationships/customXml" Target="../ink/ink3691.xml"/><Relationship Id="rId11" Type="http://schemas.openxmlformats.org/officeDocument/2006/relationships/customXml" Target="../ink/ink3682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695.xml"/><Relationship Id="rId40" Type="http://schemas.openxmlformats.org/officeDocument/2006/relationships/image" Target="../media/image525.png"/><Relationship Id="rId45" Type="http://schemas.openxmlformats.org/officeDocument/2006/relationships/customXml" Target="../ink/ink3699.xml"/><Relationship Id="rId53" Type="http://schemas.openxmlformats.org/officeDocument/2006/relationships/customXml" Target="../ink/ink3703.xml"/><Relationship Id="rId58" Type="http://schemas.openxmlformats.org/officeDocument/2006/relationships/image" Target="../media/image534.png"/><Relationship Id="rId66" Type="http://schemas.openxmlformats.org/officeDocument/2006/relationships/image" Target="../media/image538.png"/><Relationship Id="rId5" Type="http://schemas.openxmlformats.org/officeDocument/2006/relationships/customXml" Target="../ink/ink3679.xml"/><Relationship Id="rId61" Type="http://schemas.openxmlformats.org/officeDocument/2006/relationships/customXml" Target="../ink/ink3707.xml"/><Relationship Id="rId19" Type="http://schemas.openxmlformats.org/officeDocument/2006/relationships/customXml" Target="../ink/ink3686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690.xml"/><Relationship Id="rId30" Type="http://schemas.openxmlformats.org/officeDocument/2006/relationships/image" Target="../media/image520.png"/><Relationship Id="rId35" Type="http://schemas.openxmlformats.org/officeDocument/2006/relationships/customXml" Target="../ink/ink3694.xml"/><Relationship Id="rId43" Type="http://schemas.openxmlformats.org/officeDocument/2006/relationships/customXml" Target="../ink/ink3698.xml"/><Relationship Id="rId48" Type="http://schemas.openxmlformats.org/officeDocument/2006/relationships/image" Target="../media/image529.png"/><Relationship Id="rId56" Type="http://schemas.openxmlformats.org/officeDocument/2006/relationships/image" Target="../media/image533.png"/><Relationship Id="rId64" Type="http://schemas.openxmlformats.org/officeDocument/2006/relationships/image" Target="../media/image537.png"/><Relationship Id="rId69" Type="http://schemas.openxmlformats.org/officeDocument/2006/relationships/customXml" Target="../ink/ink3711.xml"/><Relationship Id="rId8" Type="http://schemas.openxmlformats.org/officeDocument/2006/relationships/image" Target="../media/image509.png"/><Relationship Id="rId51" Type="http://schemas.openxmlformats.org/officeDocument/2006/relationships/customXml" Target="../ink/ink3702.xml"/><Relationship Id="rId3" Type="http://schemas.openxmlformats.org/officeDocument/2006/relationships/customXml" Target="../ink/ink3678.xml"/><Relationship Id="rId12" Type="http://schemas.openxmlformats.org/officeDocument/2006/relationships/image" Target="../media/image511.png"/><Relationship Id="rId17" Type="http://schemas.openxmlformats.org/officeDocument/2006/relationships/customXml" Target="../ink/ink3685.xml"/><Relationship Id="rId25" Type="http://schemas.openxmlformats.org/officeDocument/2006/relationships/customXml" Target="../ink/ink3689.xml"/><Relationship Id="rId33" Type="http://schemas.openxmlformats.org/officeDocument/2006/relationships/customXml" Target="../ink/ink3693.xml"/><Relationship Id="rId38" Type="http://schemas.openxmlformats.org/officeDocument/2006/relationships/image" Target="../media/image524.png"/><Relationship Id="rId46" Type="http://schemas.openxmlformats.org/officeDocument/2006/relationships/image" Target="../media/image528.png"/><Relationship Id="rId59" Type="http://schemas.openxmlformats.org/officeDocument/2006/relationships/customXml" Target="../ink/ink3706.xml"/><Relationship Id="rId67" Type="http://schemas.openxmlformats.org/officeDocument/2006/relationships/customXml" Target="../ink/ink3710.xml"/><Relationship Id="rId20" Type="http://schemas.openxmlformats.org/officeDocument/2006/relationships/image" Target="../media/image515.png"/><Relationship Id="rId41" Type="http://schemas.openxmlformats.org/officeDocument/2006/relationships/customXml" Target="../ink/ink3697.xml"/><Relationship Id="rId54" Type="http://schemas.openxmlformats.org/officeDocument/2006/relationships/image" Target="../media/image532.png"/><Relationship Id="rId62" Type="http://schemas.openxmlformats.org/officeDocument/2006/relationships/image" Target="../media/image536.png"/><Relationship Id="rId70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684.xml"/><Relationship Id="rId23" Type="http://schemas.openxmlformats.org/officeDocument/2006/relationships/customXml" Target="../ink/ink3688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701.xml"/><Relationship Id="rId57" Type="http://schemas.openxmlformats.org/officeDocument/2006/relationships/customXml" Target="../ink/ink3705.xml"/><Relationship Id="rId10" Type="http://schemas.openxmlformats.org/officeDocument/2006/relationships/image" Target="../media/image510.png"/><Relationship Id="rId31" Type="http://schemas.openxmlformats.org/officeDocument/2006/relationships/customXml" Target="../ink/ink3692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60" Type="http://schemas.openxmlformats.org/officeDocument/2006/relationships/image" Target="../media/image535.png"/><Relationship Id="rId65" Type="http://schemas.openxmlformats.org/officeDocument/2006/relationships/customXml" Target="../ink/ink3709.xml"/><Relationship Id="rId4" Type="http://schemas.openxmlformats.org/officeDocument/2006/relationships/image" Target="../media/image507.png"/><Relationship Id="rId9" Type="http://schemas.openxmlformats.org/officeDocument/2006/relationships/customXml" Target="../ink/ink3681.xml"/><Relationship Id="rId13" Type="http://schemas.openxmlformats.org/officeDocument/2006/relationships/customXml" Target="../ink/ink3683.xml"/><Relationship Id="rId18" Type="http://schemas.openxmlformats.org/officeDocument/2006/relationships/image" Target="../media/image514.png"/><Relationship Id="rId39" Type="http://schemas.openxmlformats.org/officeDocument/2006/relationships/customXml" Target="../ink/ink3696.xml"/><Relationship Id="rId34" Type="http://schemas.openxmlformats.org/officeDocument/2006/relationships/image" Target="../media/image522.png"/><Relationship Id="rId50" Type="http://schemas.openxmlformats.org/officeDocument/2006/relationships/image" Target="../media/image530.png"/><Relationship Id="rId55" Type="http://schemas.openxmlformats.org/officeDocument/2006/relationships/customXml" Target="../ink/ink3704.xml"/></Relationships>
</file>

<file path=ppt/slides/_rels/slide1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8.png"/><Relationship Id="rId21" Type="http://schemas.openxmlformats.org/officeDocument/2006/relationships/customXml" Target="../ink/ink3721.xml"/><Relationship Id="rId42" Type="http://schemas.openxmlformats.org/officeDocument/2006/relationships/image" Target="../media/image526.png"/><Relationship Id="rId47" Type="http://schemas.openxmlformats.org/officeDocument/2006/relationships/customXml" Target="../ink/ink3734.xml"/><Relationship Id="rId63" Type="http://schemas.openxmlformats.org/officeDocument/2006/relationships/customXml" Target="../ink/ink3742.xml"/><Relationship Id="rId68" Type="http://schemas.openxmlformats.org/officeDocument/2006/relationships/image" Target="../media/image539.png"/><Relationship Id="rId2" Type="http://schemas.openxmlformats.org/officeDocument/2006/relationships/image" Target="../media/image506.png"/><Relationship Id="rId16" Type="http://schemas.openxmlformats.org/officeDocument/2006/relationships/image" Target="../media/image513.png"/><Relationship Id="rId29" Type="http://schemas.openxmlformats.org/officeDocument/2006/relationships/customXml" Target="../ink/ink3725.xml"/><Relationship Id="rId11" Type="http://schemas.openxmlformats.org/officeDocument/2006/relationships/customXml" Target="../ink/ink3716.xml"/><Relationship Id="rId24" Type="http://schemas.openxmlformats.org/officeDocument/2006/relationships/image" Target="../media/image517.png"/><Relationship Id="rId32" Type="http://schemas.openxmlformats.org/officeDocument/2006/relationships/image" Target="../media/image521.png"/><Relationship Id="rId37" Type="http://schemas.openxmlformats.org/officeDocument/2006/relationships/customXml" Target="../ink/ink3729.xml"/><Relationship Id="rId40" Type="http://schemas.openxmlformats.org/officeDocument/2006/relationships/image" Target="../media/image525.png"/><Relationship Id="rId45" Type="http://schemas.openxmlformats.org/officeDocument/2006/relationships/customXml" Target="../ink/ink3733.xml"/><Relationship Id="rId53" Type="http://schemas.openxmlformats.org/officeDocument/2006/relationships/customXml" Target="../ink/ink3737.xml"/><Relationship Id="rId58" Type="http://schemas.openxmlformats.org/officeDocument/2006/relationships/image" Target="../media/image534.png"/><Relationship Id="rId66" Type="http://schemas.openxmlformats.org/officeDocument/2006/relationships/image" Target="../media/image538.png"/><Relationship Id="rId74" Type="http://schemas.openxmlformats.org/officeDocument/2006/relationships/image" Target="../media/image542.png"/><Relationship Id="rId5" Type="http://schemas.openxmlformats.org/officeDocument/2006/relationships/customXml" Target="../ink/ink3713.xml"/><Relationship Id="rId61" Type="http://schemas.openxmlformats.org/officeDocument/2006/relationships/customXml" Target="../ink/ink3741.xml"/><Relationship Id="rId19" Type="http://schemas.openxmlformats.org/officeDocument/2006/relationships/customXml" Target="../ink/ink3720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724.xml"/><Relationship Id="rId30" Type="http://schemas.openxmlformats.org/officeDocument/2006/relationships/image" Target="../media/image520.png"/><Relationship Id="rId35" Type="http://schemas.openxmlformats.org/officeDocument/2006/relationships/customXml" Target="../ink/ink3728.xml"/><Relationship Id="rId43" Type="http://schemas.openxmlformats.org/officeDocument/2006/relationships/customXml" Target="../ink/ink3732.xml"/><Relationship Id="rId48" Type="http://schemas.openxmlformats.org/officeDocument/2006/relationships/image" Target="../media/image529.png"/><Relationship Id="rId56" Type="http://schemas.openxmlformats.org/officeDocument/2006/relationships/image" Target="../media/image533.png"/><Relationship Id="rId64" Type="http://schemas.openxmlformats.org/officeDocument/2006/relationships/image" Target="../media/image537.png"/><Relationship Id="rId69" Type="http://schemas.openxmlformats.org/officeDocument/2006/relationships/customXml" Target="../ink/ink3745.xml"/><Relationship Id="rId8" Type="http://schemas.openxmlformats.org/officeDocument/2006/relationships/image" Target="../media/image509.png"/><Relationship Id="rId51" Type="http://schemas.openxmlformats.org/officeDocument/2006/relationships/customXml" Target="../ink/ink3736.xml"/><Relationship Id="rId72" Type="http://schemas.openxmlformats.org/officeDocument/2006/relationships/image" Target="../media/image541.png"/><Relationship Id="rId3" Type="http://schemas.openxmlformats.org/officeDocument/2006/relationships/customXml" Target="../ink/ink3712.xml"/><Relationship Id="rId12" Type="http://schemas.openxmlformats.org/officeDocument/2006/relationships/image" Target="../media/image511.png"/><Relationship Id="rId17" Type="http://schemas.openxmlformats.org/officeDocument/2006/relationships/customXml" Target="../ink/ink3719.xml"/><Relationship Id="rId25" Type="http://schemas.openxmlformats.org/officeDocument/2006/relationships/customXml" Target="../ink/ink3723.xml"/><Relationship Id="rId33" Type="http://schemas.openxmlformats.org/officeDocument/2006/relationships/customXml" Target="../ink/ink3727.xml"/><Relationship Id="rId38" Type="http://schemas.openxmlformats.org/officeDocument/2006/relationships/image" Target="../media/image524.png"/><Relationship Id="rId46" Type="http://schemas.openxmlformats.org/officeDocument/2006/relationships/image" Target="../media/image528.png"/><Relationship Id="rId59" Type="http://schemas.openxmlformats.org/officeDocument/2006/relationships/customXml" Target="../ink/ink3740.xml"/><Relationship Id="rId67" Type="http://schemas.openxmlformats.org/officeDocument/2006/relationships/customXml" Target="../ink/ink3744.xml"/><Relationship Id="rId20" Type="http://schemas.openxmlformats.org/officeDocument/2006/relationships/image" Target="../media/image515.png"/><Relationship Id="rId41" Type="http://schemas.openxmlformats.org/officeDocument/2006/relationships/customXml" Target="../ink/ink3731.xml"/><Relationship Id="rId54" Type="http://schemas.openxmlformats.org/officeDocument/2006/relationships/image" Target="../media/image532.png"/><Relationship Id="rId62" Type="http://schemas.openxmlformats.org/officeDocument/2006/relationships/image" Target="../media/image536.png"/><Relationship Id="rId70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718.xml"/><Relationship Id="rId23" Type="http://schemas.openxmlformats.org/officeDocument/2006/relationships/customXml" Target="../ink/ink3722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735.xml"/><Relationship Id="rId57" Type="http://schemas.openxmlformats.org/officeDocument/2006/relationships/customXml" Target="../ink/ink3739.xml"/><Relationship Id="rId10" Type="http://schemas.openxmlformats.org/officeDocument/2006/relationships/image" Target="../media/image510.png"/><Relationship Id="rId31" Type="http://schemas.openxmlformats.org/officeDocument/2006/relationships/customXml" Target="../ink/ink3726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60" Type="http://schemas.openxmlformats.org/officeDocument/2006/relationships/image" Target="../media/image535.png"/><Relationship Id="rId65" Type="http://schemas.openxmlformats.org/officeDocument/2006/relationships/customXml" Target="../ink/ink3743.xml"/><Relationship Id="rId73" Type="http://schemas.openxmlformats.org/officeDocument/2006/relationships/customXml" Target="../ink/ink3747.xml"/><Relationship Id="rId4" Type="http://schemas.openxmlformats.org/officeDocument/2006/relationships/image" Target="../media/image507.png"/><Relationship Id="rId9" Type="http://schemas.openxmlformats.org/officeDocument/2006/relationships/customXml" Target="../ink/ink3715.xml"/><Relationship Id="rId13" Type="http://schemas.openxmlformats.org/officeDocument/2006/relationships/customXml" Target="../ink/ink3717.xml"/><Relationship Id="rId18" Type="http://schemas.openxmlformats.org/officeDocument/2006/relationships/image" Target="../media/image514.png"/><Relationship Id="rId39" Type="http://schemas.openxmlformats.org/officeDocument/2006/relationships/customXml" Target="../ink/ink3730.xml"/><Relationship Id="rId34" Type="http://schemas.openxmlformats.org/officeDocument/2006/relationships/image" Target="../media/image522.png"/><Relationship Id="rId50" Type="http://schemas.openxmlformats.org/officeDocument/2006/relationships/image" Target="../media/image530.png"/><Relationship Id="rId55" Type="http://schemas.openxmlformats.org/officeDocument/2006/relationships/customXml" Target="../ink/ink3738.xml"/><Relationship Id="rId7" Type="http://schemas.openxmlformats.org/officeDocument/2006/relationships/customXml" Target="../ink/ink3714.xml"/><Relationship Id="rId71" Type="http://schemas.openxmlformats.org/officeDocument/2006/relationships/customXml" Target="../ink/ink3746.xml"/></Relationships>
</file>

<file path=ppt/slides/_rels/slide1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8.png"/><Relationship Id="rId21" Type="http://schemas.openxmlformats.org/officeDocument/2006/relationships/customXml" Target="../ink/ink3757.xml"/><Relationship Id="rId42" Type="http://schemas.openxmlformats.org/officeDocument/2006/relationships/image" Target="../media/image526.png"/><Relationship Id="rId47" Type="http://schemas.openxmlformats.org/officeDocument/2006/relationships/customXml" Target="../ink/ink3770.xml"/><Relationship Id="rId63" Type="http://schemas.openxmlformats.org/officeDocument/2006/relationships/customXml" Target="../ink/ink3778.xml"/><Relationship Id="rId68" Type="http://schemas.openxmlformats.org/officeDocument/2006/relationships/image" Target="../media/image539.png"/><Relationship Id="rId84" Type="http://schemas.openxmlformats.org/officeDocument/2006/relationships/image" Target="../media/image546.png"/><Relationship Id="rId16" Type="http://schemas.openxmlformats.org/officeDocument/2006/relationships/image" Target="../media/image513.png"/><Relationship Id="rId11" Type="http://schemas.openxmlformats.org/officeDocument/2006/relationships/customXml" Target="../ink/ink3752.xml"/><Relationship Id="rId32" Type="http://schemas.openxmlformats.org/officeDocument/2006/relationships/image" Target="../media/image521.png"/><Relationship Id="rId37" Type="http://schemas.openxmlformats.org/officeDocument/2006/relationships/customXml" Target="../ink/ink3765.xml"/><Relationship Id="rId53" Type="http://schemas.openxmlformats.org/officeDocument/2006/relationships/customXml" Target="../ink/ink3773.xml"/><Relationship Id="rId58" Type="http://schemas.openxmlformats.org/officeDocument/2006/relationships/image" Target="../media/image534.png"/><Relationship Id="rId74" Type="http://schemas.openxmlformats.org/officeDocument/2006/relationships/image" Target="../media/image542.png"/><Relationship Id="rId79" Type="http://schemas.openxmlformats.org/officeDocument/2006/relationships/customXml" Target="../ink/ink3786.xml"/><Relationship Id="rId5" Type="http://schemas.openxmlformats.org/officeDocument/2006/relationships/customXml" Target="../ink/ink3749.xml"/><Relationship Id="rId19" Type="http://schemas.openxmlformats.org/officeDocument/2006/relationships/customXml" Target="../ink/ink3756.xml"/><Relationship Id="rId14" Type="http://schemas.openxmlformats.org/officeDocument/2006/relationships/image" Target="../media/image512.png"/><Relationship Id="rId22" Type="http://schemas.openxmlformats.org/officeDocument/2006/relationships/image" Target="../media/image516.png"/><Relationship Id="rId27" Type="http://schemas.openxmlformats.org/officeDocument/2006/relationships/customXml" Target="../ink/ink3760.xml"/><Relationship Id="rId30" Type="http://schemas.openxmlformats.org/officeDocument/2006/relationships/image" Target="../media/image520.png"/><Relationship Id="rId35" Type="http://schemas.openxmlformats.org/officeDocument/2006/relationships/customXml" Target="../ink/ink3764.xml"/><Relationship Id="rId43" Type="http://schemas.openxmlformats.org/officeDocument/2006/relationships/customXml" Target="../ink/ink3768.xml"/><Relationship Id="rId48" Type="http://schemas.openxmlformats.org/officeDocument/2006/relationships/image" Target="../media/image529.png"/><Relationship Id="rId56" Type="http://schemas.openxmlformats.org/officeDocument/2006/relationships/image" Target="../media/image533.png"/><Relationship Id="rId64" Type="http://schemas.openxmlformats.org/officeDocument/2006/relationships/image" Target="../media/image537.png"/><Relationship Id="rId69" Type="http://schemas.openxmlformats.org/officeDocument/2006/relationships/customXml" Target="../ink/ink3781.xml"/><Relationship Id="rId77" Type="http://schemas.openxmlformats.org/officeDocument/2006/relationships/customXml" Target="../ink/ink3785.xml"/><Relationship Id="rId8" Type="http://schemas.openxmlformats.org/officeDocument/2006/relationships/image" Target="../media/image509.png"/><Relationship Id="rId51" Type="http://schemas.openxmlformats.org/officeDocument/2006/relationships/customXml" Target="../ink/ink3772.xml"/><Relationship Id="rId72" Type="http://schemas.openxmlformats.org/officeDocument/2006/relationships/image" Target="../media/image541.png"/><Relationship Id="rId80" Type="http://schemas.openxmlformats.org/officeDocument/2006/relationships/image" Target="../media/image940.png"/><Relationship Id="rId85" Type="http://schemas.openxmlformats.org/officeDocument/2006/relationships/customXml" Target="../ink/ink3789.xml"/><Relationship Id="rId3" Type="http://schemas.openxmlformats.org/officeDocument/2006/relationships/customXml" Target="../ink/ink3748.xml"/><Relationship Id="rId12" Type="http://schemas.openxmlformats.org/officeDocument/2006/relationships/image" Target="../media/image511.png"/><Relationship Id="rId17" Type="http://schemas.openxmlformats.org/officeDocument/2006/relationships/customXml" Target="../ink/ink3755.xml"/><Relationship Id="rId25" Type="http://schemas.openxmlformats.org/officeDocument/2006/relationships/customXml" Target="../ink/ink3759.xml"/><Relationship Id="rId33" Type="http://schemas.openxmlformats.org/officeDocument/2006/relationships/customXml" Target="../ink/ink3763.xml"/><Relationship Id="rId38" Type="http://schemas.openxmlformats.org/officeDocument/2006/relationships/image" Target="../media/image524.png"/><Relationship Id="rId46" Type="http://schemas.openxmlformats.org/officeDocument/2006/relationships/image" Target="../media/image528.png"/><Relationship Id="rId59" Type="http://schemas.openxmlformats.org/officeDocument/2006/relationships/customXml" Target="../ink/ink3776.xml"/><Relationship Id="rId67" Type="http://schemas.openxmlformats.org/officeDocument/2006/relationships/customXml" Target="../ink/ink3780.xml"/><Relationship Id="rId20" Type="http://schemas.openxmlformats.org/officeDocument/2006/relationships/image" Target="../media/image515.png"/><Relationship Id="rId41" Type="http://schemas.openxmlformats.org/officeDocument/2006/relationships/customXml" Target="../ink/ink3767.xml"/><Relationship Id="rId54" Type="http://schemas.openxmlformats.org/officeDocument/2006/relationships/image" Target="../media/image532.png"/><Relationship Id="rId62" Type="http://schemas.openxmlformats.org/officeDocument/2006/relationships/image" Target="../media/image536.png"/><Relationship Id="rId70" Type="http://schemas.openxmlformats.org/officeDocument/2006/relationships/image" Target="../media/image540.png"/><Relationship Id="rId75" Type="http://schemas.openxmlformats.org/officeDocument/2006/relationships/customXml" Target="../ink/ink3784.xml"/><Relationship Id="rId83" Type="http://schemas.openxmlformats.org/officeDocument/2006/relationships/customXml" Target="../ink/ink3788.xml"/><Relationship Id="rId88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754.xml"/><Relationship Id="rId23" Type="http://schemas.openxmlformats.org/officeDocument/2006/relationships/customXml" Target="../ink/ink3758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771.xml"/><Relationship Id="rId57" Type="http://schemas.openxmlformats.org/officeDocument/2006/relationships/customXml" Target="../ink/ink3775.xml"/><Relationship Id="rId10" Type="http://schemas.openxmlformats.org/officeDocument/2006/relationships/image" Target="../media/image510.png"/><Relationship Id="rId31" Type="http://schemas.openxmlformats.org/officeDocument/2006/relationships/customXml" Target="../ink/ink3762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60" Type="http://schemas.openxmlformats.org/officeDocument/2006/relationships/image" Target="../media/image535.png"/><Relationship Id="rId65" Type="http://schemas.openxmlformats.org/officeDocument/2006/relationships/customXml" Target="../ink/ink3779.xml"/><Relationship Id="rId73" Type="http://schemas.openxmlformats.org/officeDocument/2006/relationships/customXml" Target="../ink/ink3783.xml"/><Relationship Id="rId78" Type="http://schemas.openxmlformats.org/officeDocument/2006/relationships/image" Target="../media/image544.png"/><Relationship Id="rId81" Type="http://schemas.openxmlformats.org/officeDocument/2006/relationships/customXml" Target="../ink/ink3787.xml"/><Relationship Id="rId86" Type="http://schemas.openxmlformats.org/officeDocument/2006/relationships/image" Target="../media/image547.png"/><Relationship Id="rId4" Type="http://schemas.openxmlformats.org/officeDocument/2006/relationships/image" Target="../media/image507.png"/><Relationship Id="rId9" Type="http://schemas.openxmlformats.org/officeDocument/2006/relationships/customXml" Target="../ink/ink3751.xml"/><Relationship Id="rId13" Type="http://schemas.openxmlformats.org/officeDocument/2006/relationships/customXml" Target="../ink/ink3753.xml"/><Relationship Id="rId18" Type="http://schemas.openxmlformats.org/officeDocument/2006/relationships/image" Target="../media/image514.png"/><Relationship Id="rId39" Type="http://schemas.openxmlformats.org/officeDocument/2006/relationships/customXml" Target="../ink/ink3766.xml"/><Relationship Id="rId34" Type="http://schemas.openxmlformats.org/officeDocument/2006/relationships/image" Target="../media/image522.png"/><Relationship Id="rId50" Type="http://schemas.openxmlformats.org/officeDocument/2006/relationships/image" Target="../media/image530.png"/><Relationship Id="rId55" Type="http://schemas.openxmlformats.org/officeDocument/2006/relationships/customXml" Target="../ink/ink3774.xml"/><Relationship Id="rId76" Type="http://schemas.openxmlformats.org/officeDocument/2006/relationships/image" Target="../media/image543.png"/><Relationship Id="rId7" Type="http://schemas.openxmlformats.org/officeDocument/2006/relationships/customXml" Target="../ink/ink3750.xml"/><Relationship Id="rId71" Type="http://schemas.openxmlformats.org/officeDocument/2006/relationships/customXml" Target="../ink/ink3782.xml"/><Relationship Id="rId2" Type="http://schemas.openxmlformats.org/officeDocument/2006/relationships/image" Target="../media/image506.png"/><Relationship Id="rId29" Type="http://schemas.openxmlformats.org/officeDocument/2006/relationships/customXml" Target="../ink/ink3761.xml"/><Relationship Id="rId24" Type="http://schemas.openxmlformats.org/officeDocument/2006/relationships/image" Target="../media/image517.png"/><Relationship Id="rId40" Type="http://schemas.openxmlformats.org/officeDocument/2006/relationships/image" Target="../media/image525.png"/><Relationship Id="rId45" Type="http://schemas.openxmlformats.org/officeDocument/2006/relationships/customXml" Target="../ink/ink3769.xml"/><Relationship Id="rId66" Type="http://schemas.openxmlformats.org/officeDocument/2006/relationships/image" Target="../media/image538.png"/><Relationship Id="rId87" Type="http://schemas.openxmlformats.org/officeDocument/2006/relationships/customXml" Target="../ink/ink3790.xml"/><Relationship Id="rId61" Type="http://schemas.openxmlformats.org/officeDocument/2006/relationships/customXml" Target="../ink/ink3777.xml"/><Relationship Id="rId82" Type="http://schemas.openxmlformats.org/officeDocument/2006/relationships/image" Target="../media/image545.png"/></Relationships>
</file>

<file path=ppt/slides/_rels/slide1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8.png"/><Relationship Id="rId21" Type="http://schemas.openxmlformats.org/officeDocument/2006/relationships/customXml" Target="../ink/ink3800.xml"/><Relationship Id="rId42" Type="http://schemas.openxmlformats.org/officeDocument/2006/relationships/image" Target="../media/image526.png"/><Relationship Id="rId47" Type="http://schemas.openxmlformats.org/officeDocument/2006/relationships/customXml" Target="../ink/ink3813.xml"/><Relationship Id="rId63" Type="http://schemas.openxmlformats.org/officeDocument/2006/relationships/customXml" Target="../ink/ink3821.xml"/><Relationship Id="rId68" Type="http://schemas.openxmlformats.org/officeDocument/2006/relationships/image" Target="../media/image539.png"/><Relationship Id="rId84" Type="http://schemas.openxmlformats.org/officeDocument/2006/relationships/image" Target="../media/image546.png"/><Relationship Id="rId89" Type="http://schemas.openxmlformats.org/officeDocument/2006/relationships/customXml" Target="../ink/ink3834.xml"/><Relationship Id="rId16" Type="http://schemas.openxmlformats.org/officeDocument/2006/relationships/image" Target="../media/image513.png"/><Relationship Id="rId107" Type="http://schemas.openxmlformats.org/officeDocument/2006/relationships/image" Target="../media/image557.png"/><Relationship Id="rId11" Type="http://schemas.openxmlformats.org/officeDocument/2006/relationships/customXml" Target="../ink/ink3795.xml"/><Relationship Id="rId32" Type="http://schemas.openxmlformats.org/officeDocument/2006/relationships/image" Target="../media/image521.png"/><Relationship Id="rId37" Type="http://schemas.openxmlformats.org/officeDocument/2006/relationships/customXml" Target="../ink/ink3808.xml"/><Relationship Id="rId53" Type="http://schemas.openxmlformats.org/officeDocument/2006/relationships/customXml" Target="../ink/ink3816.xml"/><Relationship Id="rId58" Type="http://schemas.openxmlformats.org/officeDocument/2006/relationships/image" Target="../media/image534.png"/><Relationship Id="rId74" Type="http://schemas.openxmlformats.org/officeDocument/2006/relationships/image" Target="../media/image542.png"/><Relationship Id="rId79" Type="http://schemas.openxmlformats.org/officeDocument/2006/relationships/customXml" Target="../ink/ink3829.xml"/><Relationship Id="rId102" Type="http://schemas.openxmlformats.org/officeDocument/2006/relationships/image" Target="../media/image555.png"/><Relationship Id="rId5" Type="http://schemas.openxmlformats.org/officeDocument/2006/relationships/customXml" Target="../ink/ink3792.xml"/><Relationship Id="rId90" Type="http://schemas.openxmlformats.org/officeDocument/2006/relationships/image" Target="../media/image549.png"/><Relationship Id="rId95" Type="http://schemas.openxmlformats.org/officeDocument/2006/relationships/customXml" Target="../ink/ink3837.xml"/><Relationship Id="rId22" Type="http://schemas.openxmlformats.org/officeDocument/2006/relationships/image" Target="../media/image516.png"/><Relationship Id="rId27" Type="http://schemas.openxmlformats.org/officeDocument/2006/relationships/customXml" Target="../ink/ink3803.xml"/><Relationship Id="rId43" Type="http://schemas.openxmlformats.org/officeDocument/2006/relationships/customXml" Target="../ink/ink3811.xml"/><Relationship Id="rId48" Type="http://schemas.openxmlformats.org/officeDocument/2006/relationships/image" Target="../media/image529.png"/><Relationship Id="rId64" Type="http://schemas.openxmlformats.org/officeDocument/2006/relationships/image" Target="../media/image537.png"/><Relationship Id="rId69" Type="http://schemas.openxmlformats.org/officeDocument/2006/relationships/customXml" Target="../ink/ink3824.xml"/><Relationship Id="rId80" Type="http://schemas.openxmlformats.org/officeDocument/2006/relationships/image" Target="../media/image940.png"/><Relationship Id="rId85" Type="http://schemas.openxmlformats.org/officeDocument/2006/relationships/customXml" Target="../ink/ink3832.xml"/><Relationship Id="rId12" Type="http://schemas.openxmlformats.org/officeDocument/2006/relationships/image" Target="../media/image511.png"/><Relationship Id="rId17" Type="http://schemas.openxmlformats.org/officeDocument/2006/relationships/customXml" Target="../ink/ink3798.xml"/><Relationship Id="rId33" Type="http://schemas.openxmlformats.org/officeDocument/2006/relationships/customXml" Target="../ink/ink3806.xml"/><Relationship Id="rId38" Type="http://schemas.openxmlformats.org/officeDocument/2006/relationships/image" Target="../media/image524.png"/><Relationship Id="rId59" Type="http://schemas.openxmlformats.org/officeDocument/2006/relationships/customXml" Target="../ink/ink3819.xml"/><Relationship Id="rId103" Type="http://schemas.openxmlformats.org/officeDocument/2006/relationships/customXml" Target="../ink/ink3841.xml"/><Relationship Id="rId20" Type="http://schemas.openxmlformats.org/officeDocument/2006/relationships/image" Target="../media/image515.png"/><Relationship Id="rId41" Type="http://schemas.openxmlformats.org/officeDocument/2006/relationships/customXml" Target="../ink/ink3810.xml"/><Relationship Id="rId54" Type="http://schemas.openxmlformats.org/officeDocument/2006/relationships/image" Target="../media/image532.png"/><Relationship Id="rId62" Type="http://schemas.openxmlformats.org/officeDocument/2006/relationships/image" Target="../media/image536.png"/><Relationship Id="rId70" Type="http://schemas.openxmlformats.org/officeDocument/2006/relationships/image" Target="../media/image540.png"/><Relationship Id="rId75" Type="http://schemas.openxmlformats.org/officeDocument/2006/relationships/customXml" Target="../ink/ink3827.xml"/><Relationship Id="rId83" Type="http://schemas.openxmlformats.org/officeDocument/2006/relationships/customXml" Target="../ink/ink3831.xml"/><Relationship Id="rId88" Type="http://schemas.openxmlformats.org/officeDocument/2006/relationships/image" Target="../media/image548.png"/><Relationship Id="rId91" Type="http://schemas.openxmlformats.org/officeDocument/2006/relationships/customXml" Target="../ink/ink3835.xml"/><Relationship Id="rId96" Type="http://schemas.openxmlformats.org/officeDocument/2006/relationships/image" Target="../media/image5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797.xml"/><Relationship Id="rId23" Type="http://schemas.openxmlformats.org/officeDocument/2006/relationships/customXml" Target="../ink/ink3801.xml"/><Relationship Id="rId28" Type="http://schemas.openxmlformats.org/officeDocument/2006/relationships/image" Target="../media/image519.png"/><Relationship Id="rId36" Type="http://schemas.openxmlformats.org/officeDocument/2006/relationships/image" Target="../media/image523.png"/><Relationship Id="rId49" Type="http://schemas.openxmlformats.org/officeDocument/2006/relationships/customXml" Target="../ink/ink3814.xml"/><Relationship Id="rId57" Type="http://schemas.openxmlformats.org/officeDocument/2006/relationships/customXml" Target="../ink/ink3818.xml"/><Relationship Id="rId106" Type="http://schemas.openxmlformats.org/officeDocument/2006/relationships/customXml" Target="../ink/ink3843.xml"/><Relationship Id="rId10" Type="http://schemas.openxmlformats.org/officeDocument/2006/relationships/image" Target="../media/image510.png"/><Relationship Id="rId31" Type="http://schemas.openxmlformats.org/officeDocument/2006/relationships/customXml" Target="../ink/ink3805.xml"/><Relationship Id="rId44" Type="http://schemas.openxmlformats.org/officeDocument/2006/relationships/image" Target="../media/image527.png"/><Relationship Id="rId52" Type="http://schemas.openxmlformats.org/officeDocument/2006/relationships/image" Target="../media/image531.png"/><Relationship Id="rId60" Type="http://schemas.openxmlformats.org/officeDocument/2006/relationships/image" Target="../media/image535.png"/><Relationship Id="rId65" Type="http://schemas.openxmlformats.org/officeDocument/2006/relationships/customXml" Target="../ink/ink3822.xml"/><Relationship Id="rId73" Type="http://schemas.openxmlformats.org/officeDocument/2006/relationships/customXml" Target="../ink/ink3826.xml"/><Relationship Id="rId78" Type="http://schemas.openxmlformats.org/officeDocument/2006/relationships/image" Target="../media/image544.png"/><Relationship Id="rId81" Type="http://schemas.openxmlformats.org/officeDocument/2006/relationships/customXml" Target="../ink/ink3830.xml"/><Relationship Id="rId86" Type="http://schemas.openxmlformats.org/officeDocument/2006/relationships/image" Target="../media/image547.png"/><Relationship Id="rId94" Type="http://schemas.openxmlformats.org/officeDocument/2006/relationships/image" Target="../media/image551.png"/><Relationship Id="rId99" Type="http://schemas.openxmlformats.org/officeDocument/2006/relationships/customXml" Target="../ink/ink3839.xml"/><Relationship Id="rId101" Type="http://schemas.openxmlformats.org/officeDocument/2006/relationships/customXml" Target="../ink/ink3840.xml"/><Relationship Id="rId4" Type="http://schemas.openxmlformats.org/officeDocument/2006/relationships/image" Target="../media/image507.png"/><Relationship Id="rId9" Type="http://schemas.openxmlformats.org/officeDocument/2006/relationships/customXml" Target="../ink/ink3794.xml"/><Relationship Id="rId13" Type="http://schemas.openxmlformats.org/officeDocument/2006/relationships/customXml" Target="../ink/ink3796.xml"/><Relationship Id="rId18" Type="http://schemas.openxmlformats.org/officeDocument/2006/relationships/image" Target="../media/image514.png"/><Relationship Id="rId39" Type="http://schemas.openxmlformats.org/officeDocument/2006/relationships/customXml" Target="../ink/ink3809.xml"/><Relationship Id="rId34" Type="http://schemas.openxmlformats.org/officeDocument/2006/relationships/image" Target="../media/image522.png"/><Relationship Id="rId50" Type="http://schemas.openxmlformats.org/officeDocument/2006/relationships/image" Target="../media/image530.png"/><Relationship Id="rId55" Type="http://schemas.openxmlformats.org/officeDocument/2006/relationships/customXml" Target="../ink/ink3817.xml"/><Relationship Id="rId76" Type="http://schemas.openxmlformats.org/officeDocument/2006/relationships/image" Target="../media/image543.png"/><Relationship Id="rId97" Type="http://schemas.openxmlformats.org/officeDocument/2006/relationships/customXml" Target="../ink/ink3838.xml"/><Relationship Id="rId104" Type="http://schemas.openxmlformats.org/officeDocument/2006/relationships/image" Target="../media/image556.png"/><Relationship Id="rId7" Type="http://schemas.openxmlformats.org/officeDocument/2006/relationships/customXml" Target="../ink/ink3793.xml"/><Relationship Id="rId71" Type="http://schemas.openxmlformats.org/officeDocument/2006/relationships/customXml" Target="../ink/ink3825.xml"/><Relationship Id="rId92" Type="http://schemas.openxmlformats.org/officeDocument/2006/relationships/image" Target="../media/image550.png"/><Relationship Id="rId2" Type="http://schemas.openxmlformats.org/officeDocument/2006/relationships/image" Target="../media/image506.png"/><Relationship Id="rId29" Type="http://schemas.openxmlformats.org/officeDocument/2006/relationships/customXml" Target="../ink/ink3804.xml"/><Relationship Id="rId24" Type="http://schemas.openxmlformats.org/officeDocument/2006/relationships/image" Target="../media/image517.png"/><Relationship Id="rId40" Type="http://schemas.openxmlformats.org/officeDocument/2006/relationships/image" Target="../media/image525.png"/><Relationship Id="rId45" Type="http://schemas.openxmlformats.org/officeDocument/2006/relationships/customXml" Target="../ink/ink3812.xml"/><Relationship Id="rId66" Type="http://schemas.openxmlformats.org/officeDocument/2006/relationships/image" Target="../media/image538.png"/><Relationship Id="rId87" Type="http://schemas.openxmlformats.org/officeDocument/2006/relationships/customXml" Target="../ink/ink3833.xml"/><Relationship Id="rId61" Type="http://schemas.openxmlformats.org/officeDocument/2006/relationships/customXml" Target="../ink/ink3820.xml"/><Relationship Id="rId82" Type="http://schemas.openxmlformats.org/officeDocument/2006/relationships/image" Target="../media/image545.png"/><Relationship Id="rId19" Type="http://schemas.openxmlformats.org/officeDocument/2006/relationships/customXml" Target="../ink/ink3799.xml"/><Relationship Id="rId14" Type="http://schemas.openxmlformats.org/officeDocument/2006/relationships/image" Target="../media/image512.png"/><Relationship Id="rId30" Type="http://schemas.openxmlformats.org/officeDocument/2006/relationships/image" Target="../media/image520.png"/><Relationship Id="rId35" Type="http://schemas.openxmlformats.org/officeDocument/2006/relationships/customXml" Target="../ink/ink3807.xml"/><Relationship Id="rId56" Type="http://schemas.openxmlformats.org/officeDocument/2006/relationships/image" Target="../media/image533.png"/><Relationship Id="rId77" Type="http://schemas.openxmlformats.org/officeDocument/2006/relationships/customXml" Target="../ink/ink3828.xml"/><Relationship Id="rId100" Type="http://schemas.openxmlformats.org/officeDocument/2006/relationships/image" Target="../media/image554.png"/><Relationship Id="rId105" Type="http://schemas.openxmlformats.org/officeDocument/2006/relationships/customXml" Target="../ink/ink3842.xml"/><Relationship Id="rId8" Type="http://schemas.openxmlformats.org/officeDocument/2006/relationships/image" Target="../media/image509.png"/><Relationship Id="rId51" Type="http://schemas.openxmlformats.org/officeDocument/2006/relationships/customXml" Target="../ink/ink3815.xml"/><Relationship Id="rId72" Type="http://schemas.openxmlformats.org/officeDocument/2006/relationships/image" Target="../media/image541.png"/><Relationship Id="rId93" Type="http://schemas.openxmlformats.org/officeDocument/2006/relationships/customXml" Target="../ink/ink3836.xml"/><Relationship Id="rId98" Type="http://schemas.openxmlformats.org/officeDocument/2006/relationships/image" Target="../media/image553.png"/><Relationship Id="rId3" Type="http://schemas.openxmlformats.org/officeDocument/2006/relationships/customXml" Target="../ink/ink3791.xml"/><Relationship Id="rId25" Type="http://schemas.openxmlformats.org/officeDocument/2006/relationships/customXml" Target="../ink/ink3802.xml"/><Relationship Id="rId46" Type="http://schemas.openxmlformats.org/officeDocument/2006/relationships/image" Target="../media/image528.png"/><Relationship Id="rId67" Type="http://schemas.openxmlformats.org/officeDocument/2006/relationships/customXml" Target="../ink/ink3823.xml"/></Relationships>
</file>

<file path=ppt/slides/_rels/slide1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0.png"/><Relationship Id="rId21" Type="http://schemas.openxmlformats.org/officeDocument/2006/relationships/customXml" Target="../ink/ink3853.xml"/><Relationship Id="rId42" Type="http://schemas.openxmlformats.org/officeDocument/2006/relationships/image" Target="../media/image528.png"/><Relationship Id="rId47" Type="http://schemas.openxmlformats.org/officeDocument/2006/relationships/customXml" Target="../ink/ink3866.xml"/><Relationship Id="rId63" Type="http://schemas.openxmlformats.org/officeDocument/2006/relationships/customXml" Target="../ink/ink3874.xml"/><Relationship Id="rId68" Type="http://schemas.openxmlformats.org/officeDocument/2006/relationships/image" Target="../media/image541.png"/><Relationship Id="rId84" Type="http://schemas.openxmlformats.org/officeDocument/2006/relationships/image" Target="../media/image548.png"/><Relationship Id="rId89" Type="http://schemas.openxmlformats.org/officeDocument/2006/relationships/customXml" Target="../ink/ink3887.xml"/><Relationship Id="rId16" Type="http://schemas.openxmlformats.org/officeDocument/2006/relationships/image" Target="../media/image513.png"/><Relationship Id="rId107" Type="http://schemas.openxmlformats.org/officeDocument/2006/relationships/image" Target="../media/image559.png"/><Relationship Id="rId11" Type="http://schemas.openxmlformats.org/officeDocument/2006/relationships/customXml" Target="../ink/ink3848.xml"/><Relationship Id="rId32" Type="http://schemas.openxmlformats.org/officeDocument/2006/relationships/image" Target="../media/image523.png"/><Relationship Id="rId37" Type="http://schemas.openxmlformats.org/officeDocument/2006/relationships/customXml" Target="../ink/ink3861.xml"/><Relationship Id="rId53" Type="http://schemas.openxmlformats.org/officeDocument/2006/relationships/customXml" Target="../ink/ink3869.xml"/><Relationship Id="rId58" Type="http://schemas.openxmlformats.org/officeDocument/2006/relationships/image" Target="../media/image536.png"/><Relationship Id="rId74" Type="http://schemas.openxmlformats.org/officeDocument/2006/relationships/image" Target="../media/image544.png"/><Relationship Id="rId79" Type="http://schemas.openxmlformats.org/officeDocument/2006/relationships/customXml" Target="../ink/ink3882.xml"/><Relationship Id="rId102" Type="http://schemas.openxmlformats.org/officeDocument/2006/relationships/customXml" Target="../ink/ink3894.xml"/><Relationship Id="rId5" Type="http://schemas.openxmlformats.org/officeDocument/2006/relationships/customXml" Target="../ink/ink3845.xml"/><Relationship Id="rId90" Type="http://schemas.openxmlformats.org/officeDocument/2006/relationships/image" Target="../media/image551.png"/><Relationship Id="rId95" Type="http://schemas.openxmlformats.org/officeDocument/2006/relationships/customXml" Target="../ink/ink3890.xml"/><Relationship Id="rId22" Type="http://schemas.openxmlformats.org/officeDocument/2006/relationships/image" Target="../media/image518.png"/><Relationship Id="rId27" Type="http://schemas.openxmlformats.org/officeDocument/2006/relationships/customXml" Target="../ink/ink3856.xml"/><Relationship Id="rId43" Type="http://schemas.openxmlformats.org/officeDocument/2006/relationships/customXml" Target="../ink/ink3864.xml"/><Relationship Id="rId48" Type="http://schemas.openxmlformats.org/officeDocument/2006/relationships/image" Target="../media/image531.png"/><Relationship Id="rId64" Type="http://schemas.openxmlformats.org/officeDocument/2006/relationships/image" Target="../media/image539.png"/><Relationship Id="rId69" Type="http://schemas.openxmlformats.org/officeDocument/2006/relationships/customXml" Target="../ink/ink3877.xml"/><Relationship Id="rId80" Type="http://schemas.openxmlformats.org/officeDocument/2006/relationships/image" Target="../media/image546.png"/><Relationship Id="rId85" Type="http://schemas.openxmlformats.org/officeDocument/2006/relationships/customXml" Target="../ink/ink3885.xml"/><Relationship Id="rId12" Type="http://schemas.openxmlformats.org/officeDocument/2006/relationships/image" Target="../media/image511.png"/><Relationship Id="rId17" Type="http://schemas.openxmlformats.org/officeDocument/2006/relationships/customXml" Target="../ink/ink3851.xml"/><Relationship Id="rId33" Type="http://schemas.openxmlformats.org/officeDocument/2006/relationships/customXml" Target="../ink/ink3859.xml"/><Relationship Id="rId38" Type="http://schemas.openxmlformats.org/officeDocument/2006/relationships/image" Target="../media/image526.png"/><Relationship Id="rId59" Type="http://schemas.openxmlformats.org/officeDocument/2006/relationships/customXml" Target="../ink/ink3872.xml"/><Relationship Id="rId103" Type="http://schemas.openxmlformats.org/officeDocument/2006/relationships/image" Target="../media/image557.png"/><Relationship Id="rId108" Type="http://schemas.openxmlformats.org/officeDocument/2006/relationships/customXml" Target="../ink/ink3897.xml"/><Relationship Id="rId54" Type="http://schemas.openxmlformats.org/officeDocument/2006/relationships/image" Target="../media/image534.png"/><Relationship Id="rId70" Type="http://schemas.openxmlformats.org/officeDocument/2006/relationships/image" Target="../media/image542.png"/><Relationship Id="rId75" Type="http://schemas.openxmlformats.org/officeDocument/2006/relationships/customXml" Target="../ink/ink3880.xml"/><Relationship Id="rId91" Type="http://schemas.openxmlformats.org/officeDocument/2006/relationships/customXml" Target="../ink/ink3888.xml"/><Relationship Id="rId96" Type="http://schemas.openxmlformats.org/officeDocument/2006/relationships/image" Target="../media/image5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5" Type="http://schemas.openxmlformats.org/officeDocument/2006/relationships/customXml" Target="../ink/ink3850.xml"/><Relationship Id="rId23" Type="http://schemas.openxmlformats.org/officeDocument/2006/relationships/customXml" Target="../ink/ink3854.xml"/><Relationship Id="rId28" Type="http://schemas.openxmlformats.org/officeDocument/2006/relationships/image" Target="../media/image521.png"/><Relationship Id="rId36" Type="http://schemas.openxmlformats.org/officeDocument/2006/relationships/image" Target="../media/image525.png"/><Relationship Id="rId49" Type="http://schemas.openxmlformats.org/officeDocument/2006/relationships/customXml" Target="../ink/ink3867.xml"/><Relationship Id="rId57" Type="http://schemas.openxmlformats.org/officeDocument/2006/relationships/customXml" Target="../ink/ink3871.xml"/><Relationship Id="rId106" Type="http://schemas.openxmlformats.org/officeDocument/2006/relationships/customXml" Target="../ink/ink3896.xml"/><Relationship Id="rId10" Type="http://schemas.openxmlformats.org/officeDocument/2006/relationships/image" Target="../media/image510.png"/><Relationship Id="rId31" Type="http://schemas.openxmlformats.org/officeDocument/2006/relationships/customXml" Target="../ink/ink3858.xml"/><Relationship Id="rId44" Type="http://schemas.openxmlformats.org/officeDocument/2006/relationships/image" Target="../media/image529.png"/><Relationship Id="rId52" Type="http://schemas.openxmlformats.org/officeDocument/2006/relationships/image" Target="../media/image533.png"/><Relationship Id="rId60" Type="http://schemas.openxmlformats.org/officeDocument/2006/relationships/image" Target="../media/image537.png"/><Relationship Id="rId65" Type="http://schemas.openxmlformats.org/officeDocument/2006/relationships/customXml" Target="../ink/ink3875.xml"/><Relationship Id="rId73" Type="http://schemas.openxmlformats.org/officeDocument/2006/relationships/customXml" Target="../ink/ink3879.xml"/><Relationship Id="rId78" Type="http://schemas.openxmlformats.org/officeDocument/2006/relationships/image" Target="../media/image545.png"/><Relationship Id="rId81" Type="http://schemas.openxmlformats.org/officeDocument/2006/relationships/customXml" Target="../ink/ink3883.xml"/><Relationship Id="rId86" Type="http://schemas.openxmlformats.org/officeDocument/2006/relationships/image" Target="../media/image549.png"/><Relationship Id="rId94" Type="http://schemas.openxmlformats.org/officeDocument/2006/relationships/image" Target="../media/image553.png"/><Relationship Id="rId99" Type="http://schemas.openxmlformats.org/officeDocument/2006/relationships/customXml" Target="../ink/ink3892.xml"/><Relationship Id="rId101" Type="http://schemas.openxmlformats.org/officeDocument/2006/relationships/customXml" Target="../ink/ink3893.xml"/><Relationship Id="rId4" Type="http://schemas.openxmlformats.org/officeDocument/2006/relationships/image" Target="../media/image507.png"/><Relationship Id="rId9" Type="http://schemas.openxmlformats.org/officeDocument/2006/relationships/customXml" Target="../ink/ink3847.xml"/><Relationship Id="rId13" Type="http://schemas.openxmlformats.org/officeDocument/2006/relationships/customXml" Target="../ink/ink3849.xml"/><Relationship Id="rId18" Type="http://schemas.openxmlformats.org/officeDocument/2006/relationships/image" Target="../media/image514.png"/><Relationship Id="rId39" Type="http://schemas.openxmlformats.org/officeDocument/2006/relationships/customXml" Target="../ink/ink3862.xml"/><Relationship Id="rId109" Type="http://schemas.openxmlformats.org/officeDocument/2006/relationships/image" Target="../media/image560.png"/><Relationship Id="rId34" Type="http://schemas.openxmlformats.org/officeDocument/2006/relationships/image" Target="../media/image524.png"/><Relationship Id="rId50" Type="http://schemas.openxmlformats.org/officeDocument/2006/relationships/image" Target="../media/image532.png"/><Relationship Id="rId55" Type="http://schemas.openxmlformats.org/officeDocument/2006/relationships/customXml" Target="../ink/ink3870.xml"/><Relationship Id="rId76" Type="http://schemas.openxmlformats.org/officeDocument/2006/relationships/image" Target="../media/image940.png"/><Relationship Id="rId97" Type="http://schemas.openxmlformats.org/officeDocument/2006/relationships/customXml" Target="../ink/ink3891.xml"/><Relationship Id="rId104" Type="http://schemas.openxmlformats.org/officeDocument/2006/relationships/customXml" Target="../ink/ink3895.xml"/><Relationship Id="rId7" Type="http://schemas.openxmlformats.org/officeDocument/2006/relationships/customXml" Target="../ink/ink3846.xml"/><Relationship Id="rId71" Type="http://schemas.openxmlformats.org/officeDocument/2006/relationships/customXml" Target="../ink/ink3878.xml"/><Relationship Id="rId92" Type="http://schemas.openxmlformats.org/officeDocument/2006/relationships/image" Target="../media/image552.png"/><Relationship Id="rId2" Type="http://schemas.openxmlformats.org/officeDocument/2006/relationships/image" Target="../media/image506.png"/><Relationship Id="rId29" Type="http://schemas.openxmlformats.org/officeDocument/2006/relationships/customXml" Target="../ink/ink3857.xml"/><Relationship Id="rId24" Type="http://schemas.openxmlformats.org/officeDocument/2006/relationships/image" Target="../media/image519.png"/><Relationship Id="rId40" Type="http://schemas.openxmlformats.org/officeDocument/2006/relationships/image" Target="../media/image527.png"/><Relationship Id="rId45" Type="http://schemas.openxmlformats.org/officeDocument/2006/relationships/customXml" Target="../ink/ink3865.xml"/><Relationship Id="rId66" Type="http://schemas.openxmlformats.org/officeDocument/2006/relationships/image" Target="../media/image540.png"/><Relationship Id="rId87" Type="http://schemas.openxmlformats.org/officeDocument/2006/relationships/customXml" Target="../ink/ink3886.xml"/><Relationship Id="rId110" Type="http://schemas.openxmlformats.org/officeDocument/2006/relationships/customXml" Target="../ink/ink3898.xml"/><Relationship Id="rId61" Type="http://schemas.openxmlformats.org/officeDocument/2006/relationships/customXml" Target="../ink/ink3873.xml"/><Relationship Id="rId82" Type="http://schemas.openxmlformats.org/officeDocument/2006/relationships/image" Target="../media/image547.png"/><Relationship Id="rId19" Type="http://schemas.openxmlformats.org/officeDocument/2006/relationships/customXml" Target="../ink/ink3852.xml"/><Relationship Id="rId14" Type="http://schemas.openxmlformats.org/officeDocument/2006/relationships/image" Target="../media/image512.png"/><Relationship Id="rId30" Type="http://schemas.openxmlformats.org/officeDocument/2006/relationships/image" Target="../media/image522.png"/><Relationship Id="rId35" Type="http://schemas.openxmlformats.org/officeDocument/2006/relationships/customXml" Target="../ink/ink3860.xml"/><Relationship Id="rId56" Type="http://schemas.openxmlformats.org/officeDocument/2006/relationships/image" Target="../media/image535.png"/><Relationship Id="rId77" Type="http://schemas.openxmlformats.org/officeDocument/2006/relationships/customXml" Target="../ink/ink3881.xml"/><Relationship Id="rId100" Type="http://schemas.openxmlformats.org/officeDocument/2006/relationships/image" Target="../media/image556.png"/><Relationship Id="rId105" Type="http://schemas.openxmlformats.org/officeDocument/2006/relationships/image" Target="../media/image558.png"/><Relationship Id="rId8" Type="http://schemas.openxmlformats.org/officeDocument/2006/relationships/image" Target="../media/image509.png"/><Relationship Id="rId51" Type="http://schemas.openxmlformats.org/officeDocument/2006/relationships/customXml" Target="../ink/ink3868.xml"/><Relationship Id="rId72" Type="http://schemas.openxmlformats.org/officeDocument/2006/relationships/image" Target="../media/image543.png"/><Relationship Id="rId93" Type="http://schemas.openxmlformats.org/officeDocument/2006/relationships/customXml" Target="../ink/ink3889.xml"/><Relationship Id="rId98" Type="http://schemas.openxmlformats.org/officeDocument/2006/relationships/image" Target="../media/image555.png"/><Relationship Id="rId3" Type="http://schemas.openxmlformats.org/officeDocument/2006/relationships/customXml" Target="../ink/ink3844.xml"/><Relationship Id="rId25" Type="http://schemas.openxmlformats.org/officeDocument/2006/relationships/customXml" Target="../ink/ink3855.xml"/><Relationship Id="rId46" Type="http://schemas.openxmlformats.org/officeDocument/2006/relationships/image" Target="../media/image530.png"/><Relationship Id="rId67" Type="http://schemas.openxmlformats.org/officeDocument/2006/relationships/customXml" Target="../ink/ink3876.xml"/><Relationship Id="rId20" Type="http://schemas.openxmlformats.org/officeDocument/2006/relationships/image" Target="../media/image517.png"/><Relationship Id="rId41" Type="http://schemas.openxmlformats.org/officeDocument/2006/relationships/customXml" Target="../ink/ink3863.xml"/><Relationship Id="rId62" Type="http://schemas.openxmlformats.org/officeDocument/2006/relationships/image" Target="../media/image538.png"/><Relationship Id="rId83" Type="http://schemas.openxmlformats.org/officeDocument/2006/relationships/customXml" Target="../ink/ink3884.xml"/><Relationship Id="rId88" Type="http://schemas.openxmlformats.org/officeDocument/2006/relationships/image" Target="../media/image550.png"/><Relationship Id="rId111" Type="http://schemas.openxmlformats.org/officeDocument/2006/relationships/image" Target="../media/image561.png"/></Relationships>
</file>

<file path=ppt/slides/_rels/slide1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4.png"/><Relationship Id="rId21" Type="http://schemas.openxmlformats.org/officeDocument/2006/relationships/customXml" Target="../ink/ink3908.xml"/><Relationship Id="rId42" Type="http://schemas.openxmlformats.org/officeDocument/2006/relationships/image" Target="../media/image528.png"/><Relationship Id="rId47" Type="http://schemas.openxmlformats.org/officeDocument/2006/relationships/customXml" Target="../ink/ink3921.xml"/><Relationship Id="rId63" Type="http://schemas.openxmlformats.org/officeDocument/2006/relationships/customXml" Target="../ink/ink3929.xml"/><Relationship Id="rId68" Type="http://schemas.openxmlformats.org/officeDocument/2006/relationships/image" Target="../media/image541.png"/><Relationship Id="rId84" Type="http://schemas.openxmlformats.org/officeDocument/2006/relationships/image" Target="../media/image548.png"/><Relationship Id="rId89" Type="http://schemas.openxmlformats.org/officeDocument/2006/relationships/customXml" Target="../ink/ink3942.xml"/><Relationship Id="rId112" Type="http://schemas.openxmlformats.org/officeDocument/2006/relationships/customXml" Target="../ink/ink3954.xml"/><Relationship Id="rId16" Type="http://schemas.openxmlformats.org/officeDocument/2006/relationships/image" Target="../media/image513.png"/><Relationship Id="rId107" Type="http://schemas.openxmlformats.org/officeDocument/2006/relationships/image" Target="../media/image559.png"/><Relationship Id="rId11" Type="http://schemas.openxmlformats.org/officeDocument/2006/relationships/customXml" Target="../ink/ink3903.xml"/><Relationship Id="rId32" Type="http://schemas.openxmlformats.org/officeDocument/2006/relationships/image" Target="../media/image523.png"/><Relationship Id="rId37" Type="http://schemas.openxmlformats.org/officeDocument/2006/relationships/customXml" Target="../ink/ink3916.xml"/><Relationship Id="rId53" Type="http://schemas.openxmlformats.org/officeDocument/2006/relationships/customXml" Target="../ink/ink3924.xml"/><Relationship Id="rId58" Type="http://schemas.openxmlformats.org/officeDocument/2006/relationships/image" Target="../media/image536.png"/><Relationship Id="rId74" Type="http://schemas.openxmlformats.org/officeDocument/2006/relationships/image" Target="../media/image544.png"/><Relationship Id="rId79" Type="http://schemas.openxmlformats.org/officeDocument/2006/relationships/customXml" Target="../ink/ink3937.xml"/><Relationship Id="rId102" Type="http://schemas.openxmlformats.org/officeDocument/2006/relationships/customXml" Target="../ink/ink3949.xml"/><Relationship Id="rId123" Type="http://schemas.openxmlformats.org/officeDocument/2006/relationships/image" Target="../media/image567.png"/><Relationship Id="rId128" Type="http://schemas.openxmlformats.org/officeDocument/2006/relationships/customXml" Target="../ink/ink3962.xml"/><Relationship Id="rId5" Type="http://schemas.openxmlformats.org/officeDocument/2006/relationships/customXml" Target="../ink/ink3900.xml"/><Relationship Id="rId90" Type="http://schemas.openxmlformats.org/officeDocument/2006/relationships/image" Target="../media/image551.png"/><Relationship Id="rId95" Type="http://schemas.openxmlformats.org/officeDocument/2006/relationships/customXml" Target="../ink/ink3945.xml"/><Relationship Id="rId22" Type="http://schemas.openxmlformats.org/officeDocument/2006/relationships/image" Target="../media/image518.png"/><Relationship Id="rId27" Type="http://schemas.openxmlformats.org/officeDocument/2006/relationships/customXml" Target="../ink/ink3911.xml"/><Relationship Id="rId43" Type="http://schemas.openxmlformats.org/officeDocument/2006/relationships/customXml" Target="../ink/ink3919.xml"/><Relationship Id="rId48" Type="http://schemas.openxmlformats.org/officeDocument/2006/relationships/image" Target="../media/image531.png"/><Relationship Id="rId64" Type="http://schemas.openxmlformats.org/officeDocument/2006/relationships/image" Target="../media/image539.png"/><Relationship Id="rId69" Type="http://schemas.openxmlformats.org/officeDocument/2006/relationships/customXml" Target="../ink/ink3932.xml"/><Relationship Id="rId113" Type="http://schemas.openxmlformats.org/officeDocument/2006/relationships/image" Target="../media/image562.png"/><Relationship Id="rId118" Type="http://schemas.openxmlformats.org/officeDocument/2006/relationships/customXml" Target="../ink/ink3957.xml"/><Relationship Id="rId80" Type="http://schemas.openxmlformats.org/officeDocument/2006/relationships/image" Target="../media/image546.png"/><Relationship Id="rId85" Type="http://schemas.openxmlformats.org/officeDocument/2006/relationships/customXml" Target="../ink/ink3940.xml"/><Relationship Id="rId12" Type="http://schemas.openxmlformats.org/officeDocument/2006/relationships/image" Target="../media/image511.png"/><Relationship Id="rId17" Type="http://schemas.openxmlformats.org/officeDocument/2006/relationships/customXml" Target="../ink/ink3906.xml"/><Relationship Id="rId33" Type="http://schemas.openxmlformats.org/officeDocument/2006/relationships/customXml" Target="../ink/ink3914.xml"/><Relationship Id="rId38" Type="http://schemas.openxmlformats.org/officeDocument/2006/relationships/image" Target="../media/image526.png"/><Relationship Id="rId59" Type="http://schemas.openxmlformats.org/officeDocument/2006/relationships/customXml" Target="../ink/ink3927.xml"/><Relationship Id="rId103" Type="http://schemas.openxmlformats.org/officeDocument/2006/relationships/image" Target="../media/image557.png"/><Relationship Id="rId108" Type="http://schemas.openxmlformats.org/officeDocument/2006/relationships/customXml" Target="../ink/ink3952.xml"/><Relationship Id="rId124" Type="http://schemas.openxmlformats.org/officeDocument/2006/relationships/customXml" Target="../ink/ink3960.xml"/><Relationship Id="rId129" Type="http://schemas.openxmlformats.org/officeDocument/2006/relationships/image" Target="../media/image570.png"/><Relationship Id="rId54" Type="http://schemas.openxmlformats.org/officeDocument/2006/relationships/image" Target="../media/image534.png"/><Relationship Id="rId70" Type="http://schemas.openxmlformats.org/officeDocument/2006/relationships/image" Target="../media/image542.png"/><Relationship Id="rId75" Type="http://schemas.openxmlformats.org/officeDocument/2006/relationships/customXml" Target="../ink/ink3935.xml"/><Relationship Id="rId91" Type="http://schemas.openxmlformats.org/officeDocument/2006/relationships/customXml" Target="../ink/ink3943.xml"/><Relationship Id="rId96" Type="http://schemas.openxmlformats.org/officeDocument/2006/relationships/image" Target="../media/image5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23" Type="http://schemas.openxmlformats.org/officeDocument/2006/relationships/customXml" Target="../ink/ink3909.xml"/><Relationship Id="rId28" Type="http://schemas.openxmlformats.org/officeDocument/2006/relationships/image" Target="../media/image521.png"/><Relationship Id="rId49" Type="http://schemas.openxmlformats.org/officeDocument/2006/relationships/customXml" Target="../ink/ink3922.xml"/><Relationship Id="rId114" Type="http://schemas.openxmlformats.org/officeDocument/2006/relationships/customXml" Target="../ink/ink3955.xml"/><Relationship Id="rId119" Type="http://schemas.openxmlformats.org/officeDocument/2006/relationships/image" Target="../media/image565.png"/><Relationship Id="rId44" Type="http://schemas.openxmlformats.org/officeDocument/2006/relationships/image" Target="../media/image529.png"/><Relationship Id="rId60" Type="http://schemas.openxmlformats.org/officeDocument/2006/relationships/image" Target="../media/image537.png"/><Relationship Id="rId65" Type="http://schemas.openxmlformats.org/officeDocument/2006/relationships/customXml" Target="../ink/ink3930.xml"/><Relationship Id="rId81" Type="http://schemas.openxmlformats.org/officeDocument/2006/relationships/customXml" Target="../ink/ink3938.xml"/><Relationship Id="rId86" Type="http://schemas.openxmlformats.org/officeDocument/2006/relationships/image" Target="../media/image549.png"/><Relationship Id="rId130" Type="http://schemas.openxmlformats.org/officeDocument/2006/relationships/customXml" Target="../ink/ink3963.xml"/><Relationship Id="rId13" Type="http://schemas.openxmlformats.org/officeDocument/2006/relationships/customXml" Target="../ink/ink3904.xml"/><Relationship Id="rId18" Type="http://schemas.openxmlformats.org/officeDocument/2006/relationships/image" Target="../media/image514.png"/><Relationship Id="rId39" Type="http://schemas.openxmlformats.org/officeDocument/2006/relationships/customXml" Target="../ink/ink3917.xml"/><Relationship Id="rId109" Type="http://schemas.openxmlformats.org/officeDocument/2006/relationships/image" Target="../media/image560.png"/><Relationship Id="rId34" Type="http://schemas.openxmlformats.org/officeDocument/2006/relationships/image" Target="../media/image524.png"/><Relationship Id="rId50" Type="http://schemas.openxmlformats.org/officeDocument/2006/relationships/image" Target="../media/image532.png"/><Relationship Id="rId55" Type="http://schemas.openxmlformats.org/officeDocument/2006/relationships/customXml" Target="../ink/ink3925.xml"/><Relationship Id="rId76" Type="http://schemas.openxmlformats.org/officeDocument/2006/relationships/image" Target="../media/image940.png"/><Relationship Id="rId97" Type="http://schemas.openxmlformats.org/officeDocument/2006/relationships/customXml" Target="../ink/ink3946.xml"/><Relationship Id="rId104" Type="http://schemas.openxmlformats.org/officeDocument/2006/relationships/customXml" Target="../ink/ink3950.xml"/><Relationship Id="rId120" Type="http://schemas.openxmlformats.org/officeDocument/2006/relationships/customXml" Target="../ink/ink3958.xml"/><Relationship Id="rId125" Type="http://schemas.openxmlformats.org/officeDocument/2006/relationships/image" Target="../media/image568.png"/><Relationship Id="rId7" Type="http://schemas.openxmlformats.org/officeDocument/2006/relationships/customXml" Target="../ink/ink3901.xml"/><Relationship Id="rId71" Type="http://schemas.openxmlformats.org/officeDocument/2006/relationships/customXml" Target="../ink/ink3933.xml"/><Relationship Id="rId92" Type="http://schemas.openxmlformats.org/officeDocument/2006/relationships/image" Target="../media/image552.png"/><Relationship Id="rId2" Type="http://schemas.openxmlformats.org/officeDocument/2006/relationships/image" Target="../media/image506.png"/><Relationship Id="rId29" Type="http://schemas.openxmlformats.org/officeDocument/2006/relationships/customXml" Target="../ink/ink3912.xml"/><Relationship Id="rId24" Type="http://schemas.openxmlformats.org/officeDocument/2006/relationships/image" Target="../media/image519.png"/><Relationship Id="rId40" Type="http://schemas.openxmlformats.org/officeDocument/2006/relationships/image" Target="../media/image527.png"/><Relationship Id="rId45" Type="http://schemas.openxmlformats.org/officeDocument/2006/relationships/customXml" Target="../ink/ink3920.xml"/><Relationship Id="rId66" Type="http://schemas.openxmlformats.org/officeDocument/2006/relationships/image" Target="../media/image540.png"/><Relationship Id="rId87" Type="http://schemas.openxmlformats.org/officeDocument/2006/relationships/customXml" Target="../ink/ink3941.xml"/><Relationship Id="rId110" Type="http://schemas.openxmlformats.org/officeDocument/2006/relationships/customXml" Target="../ink/ink3953.xml"/><Relationship Id="rId115" Type="http://schemas.openxmlformats.org/officeDocument/2006/relationships/image" Target="../media/image563.png"/><Relationship Id="rId131" Type="http://schemas.openxmlformats.org/officeDocument/2006/relationships/image" Target="../media/image571.png"/><Relationship Id="rId61" Type="http://schemas.openxmlformats.org/officeDocument/2006/relationships/customXml" Target="../ink/ink3928.xml"/><Relationship Id="rId82" Type="http://schemas.openxmlformats.org/officeDocument/2006/relationships/image" Target="../media/image547.png"/><Relationship Id="rId19" Type="http://schemas.openxmlformats.org/officeDocument/2006/relationships/customXml" Target="../ink/ink3907.xml"/><Relationship Id="rId14" Type="http://schemas.openxmlformats.org/officeDocument/2006/relationships/image" Target="../media/image512.png"/><Relationship Id="rId30" Type="http://schemas.openxmlformats.org/officeDocument/2006/relationships/image" Target="../media/image522.png"/><Relationship Id="rId35" Type="http://schemas.openxmlformats.org/officeDocument/2006/relationships/customXml" Target="../ink/ink3915.xml"/><Relationship Id="rId56" Type="http://schemas.openxmlformats.org/officeDocument/2006/relationships/image" Target="../media/image535.png"/><Relationship Id="rId77" Type="http://schemas.openxmlformats.org/officeDocument/2006/relationships/customXml" Target="../ink/ink3936.xml"/><Relationship Id="rId100" Type="http://schemas.openxmlformats.org/officeDocument/2006/relationships/image" Target="../media/image556.png"/><Relationship Id="rId105" Type="http://schemas.openxmlformats.org/officeDocument/2006/relationships/image" Target="../media/image558.png"/><Relationship Id="rId126" Type="http://schemas.openxmlformats.org/officeDocument/2006/relationships/customXml" Target="../ink/ink3961.xml"/><Relationship Id="rId8" Type="http://schemas.openxmlformats.org/officeDocument/2006/relationships/image" Target="../media/image509.png"/><Relationship Id="rId51" Type="http://schemas.openxmlformats.org/officeDocument/2006/relationships/customXml" Target="../ink/ink3923.xml"/><Relationship Id="rId72" Type="http://schemas.openxmlformats.org/officeDocument/2006/relationships/image" Target="../media/image543.png"/><Relationship Id="rId93" Type="http://schemas.openxmlformats.org/officeDocument/2006/relationships/customXml" Target="../ink/ink3944.xml"/><Relationship Id="rId98" Type="http://schemas.openxmlformats.org/officeDocument/2006/relationships/image" Target="../media/image555.png"/><Relationship Id="rId121" Type="http://schemas.openxmlformats.org/officeDocument/2006/relationships/image" Target="../media/image566.png"/><Relationship Id="rId3" Type="http://schemas.openxmlformats.org/officeDocument/2006/relationships/customXml" Target="../ink/ink3899.xml"/><Relationship Id="rId25" Type="http://schemas.openxmlformats.org/officeDocument/2006/relationships/customXml" Target="../ink/ink3910.xml"/><Relationship Id="rId46" Type="http://schemas.openxmlformats.org/officeDocument/2006/relationships/image" Target="../media/image530.png"/><Relationship Id="rId67" Type="http://schemas.openxmlformats.org/officeDocument/2006/relationships/customXml" Target="../ink/ink3931.xml"/><Relationship Id="rId116" Type="http://schemas.openxmlformats.org/officeDocument/2006/relationships/customXml" Target="../ink/ink3956.xml"/><Relationship Id="rId20" Type="http://schemas.openxmlformats.org/officeDocument/2006/relationships/image" Target="../media/image517.png"/><Relationship Id="rId41" Type="http://schemas.openxmlformats.org/officeDocument/2006/relationships/customXml" Target="../ink/ink3918.xml"/><Relationship Id="rId62" Type="http://schemas.openxmlformats.org/officeDocument/2006/relationships/image" Target="../media/image538.png"/><Relationship Id="rId83" Type="http://schemas.openxmlformats.org/officeDocument/2006/relationships/customXml" Target="../ink/ink3939.xml"/><Relationship Id="rId88" Type="http://schemas.openxmlformats.org/officeDocument/2006/relationships/image" Target="../media/image550.png"/><Relationship Id="rId111" Type="http://schemas.openxmlformats.org/officeDocument/2006/relationships/image" Target="../media/image561.png"/><Relationship Id="rId15" Type="http://schemas.openxmlformats.org/officeDocument/2006/relationships/customXml" Target="../ink/ink3905.xml"/><Relationship Id="rId36" Type="http://schemas.openxmlformats.org/officeDocument/2006/relationships/image" Target="../media/image525.png"/><Relationship Id="rId57" Type="http://schemas.openxmlformats.org/officeDocument/2006/relationships/customXml" Target="../ink/ink3926.xml"/><Relationship Id="rId106" Type="http://schemas.openxmlformats.org/officeDocument/2006/relationships/customXml" Target="../ink/ink3951.xml"/><Relationship Id="rId127" Type="http://schemas.openxmlformats.org/officeDocument/2006/relationships/image" Target="../media/image569.png"/><Relationship Id="rId10" Type="http://schemas.openxmlformats.org/officeDocument/2006/relationships/image" Target="../media/image510.png"/><Relationship Id="rId31" Type="http://schemas.openxmlformats.org/officeDocument/2006/relationships/customXml" Target="../ink/ink3913.xml"/><Relationship Id="rId52" Type="http://schemas.openxmlformats.org/officeDocument/2006/relationships/image" Target="../media/image533.png"/><Relationship Id="rId73" Type="http://schemas.openxmlformats.org/officeDocument/2006/relationships/customXml" Target="../ink/ink3934.xml"/><Relationship Id="rId78" Type="http://schemas.openxmlformats.org/officeDocument/2006/relationships/image" Target="../media/image545.png"/><Relationship Id="rId94" Type="http://schemas.openxmlformats.org/officeDocument/2006/relationships/image" Target="../media/image553.png"/><Relationship Id="rId99" Type="http://schemas.openxmlformats.org/officeDocument/2006/relationships/customXml" Target="../ink/ink3947.xml"/><Relationship Id="rId101" Type="http://schemas.openxmlformats.org/officeDocument/2006/relationships/customXml" Target="../ink/ink3948.xml"/><Relationship Id="rId122" Type="http://schemas.openxmlformats.org/officeDocument/2006/relationships/customXml" Target="../ink/ink3959.xml"/><Relationship Id="rId4" Type="http://schemas.openxmlformats.org/officeDocument/2006/relationships/image" Target="../media/image507.png"/><Relationship Id="rId9" Type="http://schemas.openxmlformats.org/officeDocument/2006/relationships/customXml" Target="../ink/ink3902.xml"/><Relationship Id="rId26" Type="http://schemas.openxmlformats.org/officeDocument/2006/relationships/image" Target="../media/image520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351.xml"/><Relationship Id="rId26" Type="http://schemas.openxmlformats.org/officeDocument/2006/relationships/customXml" Target="../ink/ink355.xml"/><Relationship Id="rId39" Type="http://schemas.openxmlformats.org/officeDocument/2006/relationships/image" Target="../media/image680.png"/><Relationship Id="rId21" Type="http://schemas.openxmlformats.org/officeDocument/2006/relationships/image" Target="../media/image40.png"/><Relationship Id="rId34" Type="http://schemas.openxmlformats.org/officeDocument/2006/relationships/customXml" Target="../ink/ink359.xml"/><Relationship Id="rId42" Type="http://schemas.openxmlformats.org/officeDocument/2006/relationships/customXml" Target="../ink/ink363.xml"/><Relationship Id="rId47" Type="http://schemas.openxmlformats.org/officeDocument/2006/relationships/image" Target="../media/image720.png"/><Relationship Id="rId50" Type="http://schemas.openxmlformats.org/officeDocument/2006/relationships/customXml" Target="../ink/ink367.xml"/><Relationship Id="rId55" Type="http://schemas.openxmlformats.org/officeDocument/2006/relationships/image" Target="../media/image760.png"/><Relationship Id="rId7" Type="http://schemas.openxmlformats.org/officeDocument/2006/relationships/image" Target="../media/image5.png"/><Relationship Id="rId2" Type="http://schemas.openxmlformats.org/officeDocument/2006/relationships/customXml" Target="../ink/ink343.xml"/><Relationship Id="rId16" Type="http://schemas.openxmlformats.org/officeDocument/2006/relationships/customXml" Target="../ink/ink350.xml"/><Relationship Id="rId29" Type="http://schemas.openxmlformats.org/officeDocument/2006/relationships/image" Target="../media/image44.png"/><Relationship Id="rId11" Type="http://schemas.openxmlformats.org/officeDocument/2006/relationships/image" Target="../media/image7.png"/><Relationship Id="rId24" Type="http://schemas.openxmlformats.org/officeDocument/2006/relationships/customXml" Target="../ink/ink354.xml"/><Relationship Id="rId32" Type="http://schemas.openxmlformats.org/officeDocument/2006/relationships/customXml" Target="../ink/ink358.xml"/><Relationship Id="rId37" Type="http://schemas.openxmlformats.org/officeDocument/2006/relationships/image" Target="../media/image670.png"/><Relationship Id="rId40" Type="http://schemas.openxmlformats.org/officeDocument/2006/relationships/customXml" Target="../ink/ink362.xml"/><Relationship Id="rId45" Type="http://schemas.openxmlformats.org/officeDocument/2006/relationships/image" Target="../media/image710.png"/><Relationship Id="rId53" Type="http://schemas.openxmlformats.org/officeDocument/2006/relationships/image" Target="../media/image750.png"/><Relationship Id="rId58" Type="http://schemas.openxmlformats.org/officeDocument/2006/relationships/customXml" Target="../ink/ink371.xml"/><Relationship Id="rId5" Type="http://schemas.openxmlformats.org/officeDocument/2006/relationships/image" Target="../media/image4.png"/><Relationship Id="rId61" Type="http://schemas.openxmlformats.org/officeDocument/2006/relationships/image" Target="../media/image790.png"/><Relationship Id="rId19" Type="http://schemas.openxmlformats.org/officeDocument/2006/relationships/image" Target="../media/image11.png"/><Relationship Id="rId14" Type="http://schemas.openxmlformats.org/officeDocument/2006/relationships/customXml" Target="../ink/ink349.xml"/><Relationship Id="rId22" Type="http://schemas.openxmlformats.org/officeDocument/2006/relationships/customXml" Target="../ink/ink353.xml"/><Relationship Id="rId27" Type="http://schemas.openxmlformats.org/officeDocument/2006/relationships/image" Target="../media/image43.png"/><Relationship Id="rId30" Type="http://schemas.openxmlformats.org/officeDocument/2006/relationships/customXml" Target="../ink/ink357.xml"/><Relationship Id="rId35" Type="http://schemas.openxmlformats.org/officeDocument/2006/relationships/image" Target="../media/image660.png"/><Relationship Id="rId43" Type="http://schemas.openxmlformats.org/officeDocument/2006/relationships/image" Target="../media/image700.png"/><Relationship Id="rId48" Type="http://schemas.openxmlformats.org/officeDocument/2006/relationships/customXml" Target="../ink/ink366.xml"/><Relationship Id="rId56" Type="http://schemas.openxmlformats.org/officeDocument/2006/relationships/customXml" Target="../ink/ink370.xml"/><Relationship Id="rId8" Type="http://schemas.openxmlformats.org/officeDocument/2006/relationships/customXml" Target="../ink/ink346.xml"/><Relationship Id="rId51" Type="http://schemas.openxmlformats.org/officeDocument/2006/relationships/image" Target="../media/image740.png"/><Relationship Id="rId3" Type="http://schemas.openxmlformats.org/officeDocument/2006/relationships/image" Target="../media/image3.png"/><Relationship Id="rId12" Type="http://schemas.openxmlformats.org/officeDocument/2006/relationships/customXml" Target="../ink/ink348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0.png"/><Relationship Id="rId38" Type="http://schemas.openxmlformats.org/officeDocument/2006/relationships/customXml" Target="../ink/ink361.xml"/><Relationship Id="rId46" Type="http://schemas.openxmlformats.org/officeDocument/2006/relationships/customXml" Target="../ink/ink365.xml"/><Relationship Id="rId59" Type="http://schemas.openxmlformats.org/officeDocument/2006/relationships/image" Target="../media/image780.png"/><Relationship Id="rId20" Type="http://schemas.openxmlformats.org/officeDocument/2006/relationships/customXml" Target="../ink/ink352.xml"/><Relationship Id="rId41" Type="http://schemas.openxmlformats.org/officeDocument/2006/relationships/image" Target="../media/image690.png"/><Relationship Id="rId54" Type="http://schemas.openxmlformats.org/officeDocument/2006/relationships/customXml" Target="../ink/ink3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5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356.xml"/><Relationship Id="rId36" Type="http://schemas.openxmlformats.org/officeDocument/2006/relationships/customXml" Target="../ink/ink360.xml"/><Relationship Id="rId49" Type="http://schemas.openxmlformats.org/officeDocument/2006/relationships/image" Target="../media/image730.png"/><Relationship Id="rId57" Type="http://schemas.openxmlformats.org/officeDocument/2006/relationships/image" Target="../media/image770.png"/><Relationship Id="rId10" Type="http://schemas.openxmlformats.org/officeDocument/2006/relationships/customXml" Target="../ink/ink347.xml"/><Relationship Id="rId31" Type="http://schemas.openxmlformats.org/officeDocument/2006/relationships/image" Target="../media/image640.png"/><Relationship Id="rId44" Type="http://schemas.openxmlformats.org/officeDocument/2006/relationships/customXml" Target="../ink/ink364.xml"/><Relationship Id="rId52" Type="http://schemas.openxmlformats.org/officeDocument/2006/relationships/customXml" Target="../ink/ink368.xml"/><Relationship Id="rId60" Type="http://schemas.openxmlformats.org/officeDocument/2006/relationships/customXml" Target="../ink/ink372.xml"/><Relationship Id="rId4" Type="http://schemas.openxmlformats.org/officeDocument/2006/relationships/customXml" Target="../ink/ink34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5.xml"/><Relationship Id="rId21" Type="http://schemas.openxmlformats.org/officeDocument/2006/relationships/image" Target="../media/image40.png"/><Relationship Id="rId42" Type="http://schemas.openxmlformats.org/officeDocument/2006/relationships/customXml" Target="../ink/ink393.xml"/><Relationship Id="rId47" Type="http://schemas.openxmlformats.org/officeDocument/2006/relationships/image" Target="../media/image720.png"/><Relationship Id="rId63" Type="http://schemas.openxmlformats.org/officeDocument/2006/relationships/image" Target="../media/image800.png"/><Relationship Id="rId68" Type="http://schemas.openxmlformats.org/officeDocument/2006/relationships/customXml" Target="../ink/ink406.xml"/><Relationship Id="rId2" Type="http://schemas.openxmlformats.org/officeDocument/2006/relationships/customXml" Target="../ink/ink373.xml"/><Relationship Id="rId16" Type="http://schemas.openxmlformats.org/officeDocument/2006/relationships/customXml" Target="../ink/ink380.xml"/><Relationship Id="rId29" Type="http://schemas.openxmlformats.org/officeDocument/2006/relationships/image" Target="../media/image44.png"/><Relationship Id="rId11" Type="http://schemas.openxmlformats.org/officeDocument/2006/relationships/image" Target="../media/image7.png"/><Relationship Id="rId24" Type="http://schemas.openxmlformats.org/officeDocument/2006/relationships/customXml" Target="../ink/ink384.xml"/><Relationship Id="rId32" Type="http://schemas.openxmlformats.org/officeDocument/2006/relationships/customXml" Target="../ink/ink388.xml"/><Relationship Id="rId37" Type="http://schemas.openxmlformats.org/officeDocument/2006/relationships/image" Target="../media/image670.png"/><Relationship Id="rId40" Type="http://schemas.openxmlformats.org/officeDocument/2006/relationships/customXml" Target="../ink/ink392.xml"/><Relationship Id="rId45" Type="http://schemas.openxmlformats.org/officeDocument/2006/relationships/image" Target="../media/image710.png"/><Relationship Id="rId53" Type="http://schemas.openxmlformats.org/officeDocument/2006/relationships/image" Target="../media/image750.png"/><Relationship Id="rId58" Type="http://schemas.openxmlformats.org/officeDocument/2006/relationships/customXml" Target="../ink/ink401.xml"/><Relationship Id="rId66" Type="http://schemas.openxmlformats.org/officeDocument/2006/relationships/customXml" Target="../ink/ink405.xml"/><Relationship Id="rId74" Type="http://schemas.openxmlformats.org/officeDocument/2006/relationships/customXml" Target="../ink/ink409.xml"/><Relationship Id="rId5" Type="http://schemas.openxmlformats.org/officeDocument/2006/relationships/image" Target="../media/image4.png"/><Relationship Id="rId61" Type="http://schemas.openxmlformats.org/officeDocument/2006/relationships/image" Target="../media/image790.png"/><Relationship Id="rId19" Type="http://schemas.openxmlformats.org/officeDocument/2006/relationships/image" Target="../media/image11.png"/><Relationship Id="rId14" Type="http://schemas.openxmlformats.org/officeDocument/2006/relationships/customXml" Target="../ink/ink379.xml"/><Relationship Id="rId22" Type="http://schemas.openxmlformats.org/officeDocument/2006/relationships/customXml" Target="../ink/ink383.xml"/><Relationship Id="rId27" Type="http://schemas.openxmlformats.org/officeDocument/2006/relationships/image" Target="../media/image43.png"/><Relationship Id="rId30" Type="http://schemas.openxmlformats.org/officeDocument/2006/relationships/customXml" Target="../ink/ink387.xml"/><Relationship Id="rId35" Type="http://schemas.openxmlformats.org/officeDocument/2006/relationships/image" Target="../media/image660.png"/><Relationship Id="rId43" Type="http://schemas.openxmlformats.org/officeDocument/2006/relationships/image" Target="../media/image700.png"/><Relationship Id="rId48" Type="http://schemas.openxmlformats.org/officeDocument/2006/relationships/customXml" Target="../ink/ink396.xml"/><Relationship Id="rId56" Type="http://schemas.openxmlformats.org/officeDocument/2006/relationships/customXml" Target="../ink/ink400.xml"/><Relationship Id="rId64" Type="http://schemas.openxmlformats.org/officeDocument/2006/relationships/customXml" Target="../ink/ink404.xml"/><Relationship Id="rId69" Type="http://schemas.openxmlformats.org/officeDocument/2006/relationships/image" Target="../media/image830.png"/><Relationship Id="rId8" Type="http://schemas.openxmlformats.org/officeDocument/2006/relationships/customXml" Target="../ink/ink376.xml"/><Relationship Id="rId51" Type="http://schemas.openxmlformats.org/officeDocument/2006/relationships/image" Target="../media/image740.png"/><Relationship Id="rId72" Type="http://schemas.openxmlformats.org/officeDocument/2006/relationships/customXml" Target="../ink/ink408.xml"/><Relationship Id="rId3" Type="http://schemas.openxmlformats.org/officeDocument/2006/relationships/image" Target="../media/image3.png"/><Relationship Id="rId12" Type="http://schemas.openxmlformats.org/officeDocument/2006/relationships/customXml" Target="../ink/ink378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0.png"/><Relationship Id="rId38" Type="http://schemas.openxmlformats.org/officeDocument/2006/relationships/customXml" Target="../ink/ink391.xml"/><Relationship Id="rId46" Type="http://schemas.openxmlformats.org/officeDocument/2006/relationships/customXml" Target="../ink/ink395.xml"/><Relationship Id="rId59" Type="http://schemas.openxmlformats.org/officeDocument/2006/relationships/image" Target="../media/image780.png"/><Relationship Id="rId67" Type="http://schemas.openxmlformats.org/officeDocument/2006/relationships/image" Target="../media/image820.png"/><Relationship Id="rId20" Type="http://schemas.openxmlformats.org/officeDocument/2006/relationships/customXml" Target="../ink/ink382.xml"/><Relationship Id="rId41" Type="http://schemas.openxmlformats.org/officeDocument/2006/relationships/image" Target="../media/image690.png"/><Relationship Id="rId54" Type="http://schemas.openxmlformats.org/officeDocument/2006/relationships/customXml" Target="../ink/ink399.xml"/><Relationship Id="rId62" Type="http://schemas.openxmlformats.org/officeDocument/2006/relationships/customXml" Target="../ink/ink403.xml"/><Relationship Id="rId70" Type="http://schemas.openxmlformats.org/officeDocument/2006/relationships/customXml" Target="../ink/ink407.xml"/><Relationship Id="rId75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5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386.xml"/><Relationship Id="rId36" Type="http://schemas.openxmlformats.org/officeDocument/2006/relationships/customXml" Target="../ink/ink390.xml"/><Relationship Id="rId49" Type="http://schemas.openxmlformats.org/officeDocument/2006/relationships/image" Target="../media/image730.png"/><Relationship Id="rId57" Type="http://schemas.openxmlformats.org/officeDocument/2006/relationships/image" Target="../media/image770.png"/><Relationship Id="rId10" Type="http://schemas.openxmlformats.org/officeDocument/2006/relationships/customXml" Target="../ink/ink377.xml"/><Relationship Id="rId31" Type="http://schemas.openxmlformats.org/officeDocument/2006/relationships/image" Target="../media/image640.png"/><Relationship Id="rId44" Type="http://schemas.openxmlformats.org/officeDocument/2006/relationships/customXml" Target="../ink/ink394.xml"/><Relationship Id="rId52" Type="http://schemas.openxmlformats.org/officeDocument/2006/relationships/customXml" Target="../ink/ink398.xml"/><Relationship Id="rId60" Type="http://schemas.openxmlformats.org/officeDocument/2006/relationships/customXml" Target="../ink/ink402.xml"/><Relationship Id="rId65" Type="http://schemas.openxmlformats.org/officeDocument/2006/relationships/image" Target="../media/image810.png"/><Relationship Id="rId73" Type="http://schemas.openxmlformats.org/officeDocument/2006/relationships/image" Target="../media/image850.png"/><Relationship Id="rId4" Type="http://schemas.openxmlformats.org/officeDocument/2006/relationships/customXml" Target="../ink/ink374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381.xml"/><Relationship Id="rId39" Type="http://schemas.openxmlformats.org/officeDocument/2006/relationships/image" Target="../media/image680.png"/><Relationship Id="rId34" Type="http://schemas.openxmlformats.org/officeDocument/2006/relationships/customXml" Target="../ink/ink389.xml"/><Relationship Id="rId50" Type="http://schemas.openxmlformats.org/officeDocument/2006/relationships/customXml" Target="../ink/ink397.xml"/><Relationship Id="rId55" Type="http://schemas.openxmlformats.org/officeDocument/2006/relationships/image" Target="../media/image760.png"/><Relationship Id="rId7" Type="http://schemas.openxmlformats.org/officeDocument/2006/relationships/image" Target="../media/image5.png"/><Relationship Id="rId71" Type="http://schemas.openxmlformats.org/officeDocument/2006/relationships/image" Target="../media/image84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22.xml"/><Relationship Id="rId21" Type="http://schemas.openxmlformats.org/officeDocument/2006/relationships/image" Target="../media/image40.png"/><Relationship Id="rId42" Type="http://schemas.openxmlformats.org/officeDocument/2006/relationships/customXml" Target="../ink/ink430.xml"/><Relationship Id="rId47" Type="http://schemas.openxmlformats.org/officeDocument/2006/relationships/image" Target="../media/image720.png"/><Relationship Id="rId63" Type="http://schemas.openxmlformats.org/officeDocument/2006/relationships/image" Target="../media/image800.png"/><Relationship Id="rId68" Type="http://schemas.openxmlformats.org/officeDocument/2006/relationships/customXml" Target="../ink/ink443.xml"/><Relationship Id="rId84" Type="http://schemas.openxmlformats.org/officeDocument/2006/relationships/customXml" Target="../ink/ink451.xml"/><Relationship Id="rId16" Type="http://schemas.openxmlformats.org/officeDocument/2006/relationships/customXml" Target="../ink/ink417.xml"/><Relationship Id="rId11" Type="http://schemas.openxmlformats.org/officeDocument/2006/relationships/image" Target="../media/image7.png"/><Relationship Id="rId32" Type="http://schemas.openxmlformats.org/officeDocument/2006/relationships/customXml" Target="../ink/ink425.xml"/><Relationship Id="rId37" Type="http://schemas.openxmlformats.org/officeDocument/2006/relationships/image" Target="../media/image670.png"/><Relationship Id="rId53" Type="http://schemas.openxmlformats.org/officeDocument/2006/relationships/image" Target="../media/image750.png"/><Relationship Id="rId58" Type="http://schemas.openxmlformats.org/officeDocument/2006/relationships/customXml" Target="../ink/ink438.xml"/><Relationship Id="rId74" Type="http://schemas.openxmlformats.org/officeDocument/2006/relationships/customXml" Target="../ink/ink446.xml"/><Relationship Id="rId79" Type="http://schemas.openxmlformats.org/officeDocument/2006/relationships/image" Target="../media/image880.png"/><Relationship Id="rId5" Type="http://schemas.openxmlformats.org/officeDocument/2006/relationships/image" Target="../media/image4.png"/><Relationship Id="rId19" Type="http://schemas.openxmlformats.org/officeDocument/2006/relationships/image" Target="../media/image11.png"/><Relationship Id="rId14" Type="http://schemas.openxmlformats.org/officeDocument/2006/relationships/customXml" Target="../ink/ink416.xml"/><Relationship Id="rId22" Type="http://schemas.openxmlformats.org/officeDocument/2006/relationships/customXml" Target="../ink/ink420.xml"/><Relationship Id="rId27" Type="http://schemas.openxmlformats.org/officeDocument/2006/relationships/image" Target="../media/image43.png"/><Relationship Id="rId30" Type="http://schemas.openxmlformats.org/officeDocument/2006/relationships/customXml" Target="../ink/ink424.xml"/><Relationship Id="rId35" Type="http://schemas.openxmlformats.org/officeDocument/2006/relationships/image" Target="../media/image660.png"/><Relationship Id="rId43" Type="http://schemas.openxmlformats.org/officeDocument/2006/relationships/image" Target="../media/image700.png"/><Relationship Id="rId48" Type="http://schemas.openxmlformats.org/officeDocument/2006/relationships/customXml" Target="../ink/ink433.xml"/><Relationship Id="rId56" Type="http://schemas.openxmlformats.org/officeDocument/2006/relationships/customXml" Target="../ink/ink437.xml"/><Relationship Id="rId64" Type="http://schemas.openxmlformats.org/officeDocument/2006/relationships/customXml" Target="../ink/ink441.xml"/><Relationship Id="rId69" Type="http://schemas.openxmlformats.org/officeDocument/2006/relationships/image" Target="../media/image830.png"/><Relationship Id="rId77" Type="http://schemas.openxmlformats.org/officeDocument/2006/relationships/image" Target="../media/image870.png"/><Relationship Id="rId8" Type="http://schemas.openxmlformats.org/officeDocument/2006/relationships/customXml" Target="../ink/ink413.xml"/><Relationship Id="rId51" Type="http://schemas.openxmlformats.org/officeDocument/2006/relationships/image" Target="../media/image740.png"/><Relationship Id="rId72" Type="http://schemas.openxmlformats.org/officeDocument/2006/relationships/customXml" Target="../ink/ink445.xml"/><Relationship Id="rId80" Type="http://schemas.openxmlformats.org/officeDocument/2006/relationships/customXml" Target="../ink/ink449.xml"/><Relationship Id="rId85" Type="http://schemas.openxmlformats.org/officeDocument/2006/relationships/image" Target="../media/image910.png"/><Relationship Id="rId3" Type="http://schemas.openxmlformats.org/officeDocument/2006/relationships/image" Target="../media/image3.png"/><Relationship Id="rId12" Type="http://schemas.openxmlformats.org/officeDocument/2006/relationships/customXml" Target="../ink/ink415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0.png"/><Relationship Id="rId38" Type="http://schemas.openxmlformats.org/officeDocument/2006/relationships/customXml" Target="../ink/ink428.xml"/><Relationship Id="rId46" Type="http://schemas.openxmlformats.org/officeDocument/2006/relationships/customXml" Target="../ink/ink432.xml"/><Relationship Id="rId59" Type="http://schemas.openxmlformats.org/officeDocument/2006/relationships/image" Target="../media/image780.png"/><Relationship Id="rId67" Type="http://schemas.openxmlformats.org/officeDocument/2006/relationships/image" Target="../media/image820.png"/><Relationship Id="rId20" Type="http://schemas.openxmlformats.org/officeDocument/2006/relationships/customXml" Target="../ink/ink419.xml"/><Relationship Id="rId41" Type="http://schemas.openxmlformats.org/officeDocument/2006/relationships/image" Target="../media/image690.png"/><Relationship Id="rId54" Type="http://schemas.openxmlformats.org/officeDocument/2006/relationships/customXml" Target="../ink/ink436.xml"/><Relationship Id="rId62" Type="http://schemas.openxmlformats.org/officeDocument/2006/relationships/customXml" Target="../ink/ink440.xml"/><Relationship Id="rId70" Type="http://schemas.openxmlformats.org/officeDocument/2006/relationships/customXml" Target="../ink/ink444.xml"/><Relationship Id="rId75" Type="http://schemas.openxmlformats.org/officeDocument/2006/relationships/image" Target="../media/image860.png"/><Relationship Id="rId83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2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423.xml"/><Relationship Id="rId36" Type="http://schemas.openxmlformats.org/officeDocument/2006/relationships/customXml" Target="../ink/ink427.xml"/><Relationship Id="rId49" Type="http://schemas.openxmlformats.org/officeDocument/2006/relationships/image" Target="../media/image730.png"/><Relationship Id="rId57" Type="http://schemas.openxmlformats.org/officeDocument/2006/relationships/image" Target="../media/image770.png"/><Relationship Id="rId10" Type="http://schemas.openxmlformats.org/officeDocument/2006/relationships/customXml" Target="../ink/ink414.xml"/><Relationship Id="rId31" Type="http://schemas.openxmlformats.org/officeDocument/2006/relationships/image" Target="../media/image640.png"/><Relationship Id="rId44" Type="http://schemas.openxmlformats.org/officeDocument/2006/relationships/customXml" Target="../ink/ink431.xml"/><Relationship Id="rId52" Type="http://schemas.openxmlformats.org/officeDocument/2006/relationships/customXml" Target="../ink/ink435.xml"/><Relationship Id="rId60" Type="http://schemas.openxmlformats.org/officeDocument/2006/relationships/customXml" Target="../ink/ink439.xml"/><Relationship Id="rId65" Type="http://schemas.openxmlformats.org/officeDocument/2006/relationships/image" Target="../media/image810.png"/><Relationship Id="rId73" Type="http://schemas.openxmlformats.org/officeDocument/2006/relationships/image" Target="../media/image850.png"/><Relationship Id="rId78" Type="http://schemas.openxmlformats.org/officeDocument/2006/relationships/customXml" Target="../ink/ink448.xml"/><Relationship Id="rId81" Type="http://schemas.openxmlformats.org/officeDocument/2006/relationships/image" Target="../media/image890.png"/><Relationship Id="rId4" Type="http://schemas.openxmlformats.org/officeDocument/2006/relationships/customXml" Target="../ink/ink411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418.xml"/><Relationship Id="rId39" Type="http://schemas.openxmlformats.org/officeDocument/2006/relationships/image" Target="../media/image680.png"/><Relationship Id="rId34" Type="http://schemas.openxmlformats.org/officeDocument/2006/relationships/customXml" Target="../ink/ink426.xml"/><Relationship Id="rId50" Type="http://schemas.openxmlformats.org/officeDocument/2006/relationships/customXml" Target="../ink/ink434.xml"/><Relationship Id="rId55" Type="http://schemas.openxmlformats.org/officeDocument/2006/relationships/image" Target="../media/image760.png"/><Relationship Id="rId76" Type="http://schemas.openxmlformats.org/officeDocument/2006/relationships/customXml" Target="../ink/ink447.xml"/><Relationship Id="rId7" Type="http://schemas.openxmlformats.org/officeDocument/2006/relationships/image" Target="../media/image5.png"/><Relationship Id="rId71" Type="http://schemas.openxmlformats.org/officeDocument/2006/relationships/image" Target="../media/image840.png"/><Relationship Id="rId2" Type="http://schemas.openxmlformats.org/officeDocument/2006/relationships/customXml" Target="../ink/ink410.xml"/><Relationship Id="rId29" Type="http://schemas.openxmlformats.org/officeDocument/2006/relationships/image" Target="../media/image44.png"/><Relationship Id="rId24" Type="http://schemas.openxmlformats.org/officeDocument/2006/relationships/customXml" Target="../ink/ink421.xml"/><Relationship Id="rId40" Type="http://schemas.openxmlformats.org/officeDocument/2006/relationships/customXml" Target="../ink/ink429.xml"/><Relationship Id="rId45" Type="http://schemas.openxmlformats.org/officeDocument/2006/relationships/image" Target="../media/image710.png"/><Relationship Id="rId66" Type="http://schemas.openxmlformats.org/officeDocument/2006/relationships/customXml" Target="../ink/ink442.xml"/><Relationship Id="rId61" Type="http://schemas.openxmlformats.org/officeDocument/2006/relationships/image" Target="../media/image790.png"/><Relationship Id="rId82" Type="http://schemas.openxmlformats.org/officeDocument/2006/relationships/customXml" Target="../ink/ink4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customXml" Target="../ink/ink45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9.xml"/><Relationship Id="rId18" Type="http://schemas.openxmlformats.org/officeDocument/2006/relationships/image" Target="../media/image990.png"/><Relationship Id="rId26" Type="http://schemas.openxmlformats.org/officeDocument/2006/relationships/image" Target="../media/image1030.png"/><Relationship Id="rId3" Type="http://schemas.openxmlformats.org/officeDocument/2006/relationships/image" Target="../media/image920.png"/><Relationship Id="rId21" Type="http://schemas.openxmlformats.org/officeDocument/2006/relationships/customXml" Target="../ink/ink463.xml"/><Relationship Id="rId34" Type="http://schemas.openxmlformats.org/officeDocument/2006/relationships/image" Target="../media/image107.png"/><Relationship Id="rId7" Type="http://schemas.openxmlformats.org/officeDocument/2006/relationships/image" Target="../media/image940.png"/><Relationship Id="rId12" Type="http://schemas.openxmlformats.org/officeDocument/2006/relationships/customXml" Target="../ink/ink458.xml"/><Relationship Id="rId17" Type="http://schemas.openxmlformats.org/officeDocument/2006/relationships/customXml" Target="../ink/ink461.xml"/><Relationship Id="rId25" Type="http://schemas.openxmlformats.org/officeDocument/2006/relationships/customXml" Target="../ink/ink465.xml"/><Relationship Id="rId33" Type="http://schemas.openxmlformats.org/officeDocument/2006/relationships/customXml" Target="../ink/ink469.xml"/><Relationship Id="rId2" Type="http://schemas.openxmlformats.org/officeDocument/2006/relationships/customXml" Target="../ink/ink453.xml"/><Relationship Id="rId16" Type="http://schemas.openxmlformats.org/officeDocument/2006/relationships/image" Target="../media/image980.png"/><Relationship Id="rId20" Type="http://schemas.openxmlformats.org/officeDocument/2006/relationships/image" Target="../media/image1000.png"/><Relationship Id="rId29" Type="http://schemas.openxmlformats.org/officeDocument/2006/relationships/customXml" Target="../ink/ink4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5.xml"/><Relationship Id="rId11" Type="http://schemas.openxmlformats.org/officeDocument/2006/relationships/image" Target="../media/image960.png"/><Relationship Id="rId24" Type="http://schemas.openxmlformats.org/officeDocument/2006/relationships/image" Target="../media/image1020.png"/><Relationship Id="rId32" Type="http://schemas.openxmlformats.org/officeDocument/2006/relationships/image" Target="../media/image106.png"/><Relationship Id="rId5" Type="http://schemas.openxmlformats.org/officeDocument/2006/relationships/image" Target="../media/image930.png"/><Relationship Id="rId15" Type="http://schemas.openxmlformats.org/officeDocument/2006/relationships/customXml" Target="../ink/ink460.xml"/><Relationship Id="rId23" Type="http://schemas.openxmlformats.org/officeDocument/2006/relationships/customXml" Target="../ink/ink464.xml"/><Relationship Id="rId28" Type="http://schemas.openxmlformats.org/officeDocument/2006/relationships/image" Target="../media/image1040.png"/><Relationship Id="rId10" Type="http://schemas.openxmlformats.org/officeDocument/2006/relationships/customXml" Target="../ink/ink457.xml"/><Relationship Id="rId19" Type="http://schemas.openxmlformats.org/officeDocument/2006/relationships/customXml" Target="../ink/ink462.xml"/><Relationship Id="rId31" Type="http://schemas.openxmlformats.org/officeDocument/2006/relationships/customXml" Target="../ink/ink468.xml"/><Relationship Id="rId4" Type="http://schemas.openxmlformats.org/officeDocument/2006/relationships/customXml" Target="../ink/ink454.xml"/><Relationship Id="rId9" Type="http://schemas.openxmlformats.org/officeDocument/2006/relationships/image" Target="../media/image950.png"/><Relationship Id="rId14" Type="http://schemas.openxmlformats.org/officeDocument/2006/relationships/image" Target="../media/image970.png"/><Relationship Id="rId22" Type="http://schemas.openxmlformats.org/officeDocument/2006/relationships/image" Target="../media/image1010.png"/><Relationship Id="rId27" Type="http://schemas.openxmlformats.org/officeDocument/2006/relationships/customXml" Target="../ink/ink466.xml"/><Relationship Id="rId30" Type="http://schemas.openxmlformats.org/officeDocument/2006/relationships/image" Target="../media/image1050.png"/><Relationship Id="rId8" Type="http://schemas.openxmlformats.org/officeDocument/2006/relationships/customXml" Target="../ink/ink45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6.xml"/><Relationship Id="rId18" Type="http://schemas.openxmlformats.org/officeDocument/2006/relationships/image" Target="../media/image990.png"/><Relationship Id="rId26" Type="http://schemas.openxmlformats.org/officeDocument/2006/relationships/image" Target="../media/image1030.png"/><Relationship Id="rId39" Type="http://schemas.openxmlformats.org/officeDocument/2006/relationships/customXml" Target="../ink/ink489.xml"/><Relationship Id="rId21" Type="http://schemas.openxmlformats.org/officeDocument/2006/relationships/customXml" Target="../ink/ink480.xml"/><Relationship Id="rId34" Type="http://schemas.openxmlformats.org/officeDocument/2006/relationships/image" Target="../media/image107.png"/><Relationship Id="rId42" Type="http://schemas.openxmlformats.org/officeDocument/2006/relationships/customXml" Target="../ink/ink491.xml"/><Relationship Id="rId47" Type="http://schemas.openxmlformats.org/officeDocument/2006/relationships/image" Target="../media/image113.png"/><Relationship Id="rId50" Type="http://schemas.openxmlformats.org/officeDocument/2006/relationships/customXml" Target="../ink/ink495.xml"/><Relationship Id="rId55" Type="http://schemas.openxmlformats.org/officeDocument/2006/relationships/customXml" Target="../ink/ink498.xml"/><Relationship Id="rId7" Type="http://schemas.openxmlformats.org/officeDocument/2006/relationships/image" Target="../media/image940.png"/><Relationship Id="rId2" Type="http://schemas.openxmlformats.org/officeDocument/2006/relationships/customXml" Target="../ink/ink470.xml"/><Relationship Id="rId16" Type="http://schemas.openxmlformats.org/officeDocument/2006/relationships/image" Target="../media/image980.png"/><Relationship Id="rId29" Type="http://schemas.openxmlformats.org/officeDocument/2006/relationships/customXml" Target="../ink/ink484.xml"/><Relationship Id="rId11" Type="http://schemas.openxmlformats.org/officeDocument/2006/relationships/image" Target="../media/image960.png"/><Relationship Id="rId24" Type="http://schemas.openxmlformats.org/officeDocument/2006/relationships/image" Target="../media/image1020.png"/><Relationship Id="rId32" Type="http://schemas.openxmlformats.org/officeDocument/2006/relationships/image" Target="../media/image106.png"/><Relationship Id="rId37" Type="http://schemas.openxmlformats.org/officeDocument/2006/relationships/customXml" Target="../ink/ink488.xml"/><Relationship Id="rId40" Type="http://schemas.openxmlformats.org/officeDocument/2006/relationships/customXml" Target="../ink/ink490.xml"/><Relationship Id="rId45" Type="http://schemas.openxmlformats.org/officeDocument/2006/relationships/image" Target="../media/image112.png"/><Relationship Id="rId53" Type="http://schemas.openxmlformats.org/officeDocument/2006/relationships/customXml" Target="../ink/ink497.xml"/><Relationship Id="rId58" Type="http://schemas.openxmlformats.org/officeDocument/2006/relationships/image" Target="../media/image118.png"/><Relationship Id="rId5" Type="http://schemas.openxmlformats.org/officeDocument/2006/relationships/image" Target="../media/image930.png"/><Relationship Id="rId19" Type="http://schemas.openxmlformats.org/officeDocument/2006/relationships/customXml" Target="../ink/ink479.xml"/><Relationship Id="rId4" Type="http://schemas.openxmlformats.org/officeDocument/2006/relationships/customXml" Target="../ink/ink471.xml"/><Relationship Id="rId9" Type="http://schemas.openxmlformats.org/officeDocument/2006/relationships/image" Target="../media/image950.png"/><Relationship Id="rId14" Type="http://schemas.openxmlformats.org/officeDocument/2006/relationships/image" Target="../media/image970.png"/><Relationship Id="rId22" Type="http://schemas.openxmlformats.org/officeDocument/2006/relationships/image" Target="../media/image1010.png"/><Relationship Id="rId27" Type="http://schemas.openxmlformats.org/officeDocument/2006/relationships/customXml" Target="../ink/ink483.xml"/><Relationship Id="rId30" Type="http://schemas.openxmlformats.org/officeDocument/2006/relationships/image" Target="../media/image1050.png"/><Relationship Id="rId35" Type="http://schemas.openxmlformats.org/officeDocument/2006/relationships/customXml" Target="../ink/ink487.xml"/><Relationship Id="rId43" Type="http://schemas.openxmlformats.org/officeDocument/2006/relationships/image" Target="../media/image111.png"/><Relationship Id="rId48" Type="http://schemas.openxmlformats.org/officeDocument/2006/relationships/customXml" Target="../ink/ink494.xml"/><Relationship Id="rId56" Type="http://schemas.openxmlformats.org/officeDocument/2006/relationships/image" Target="../media/image117.png"/><Relationship Id="rId8" Type="http://schemas.openxmlformats.org/officeDocument/2006/relationships/customXml" Target="../ink/ink473.xml"/><Relationship Id="rId51" Type="http://schemas.openxmlformats.org/officeDocument/2006/relationships/image" Target="../media/image115.png"/><Relationship Id="rId3" Type="http://schemas.openxmlformats.org/officeDocument/2006/relationships/image" Target="../media/image920.png"/><Relationship Id="rId12" Type="http://schemas.openxmlformats.org/officeDocument/2006/relationships/customXml" Target="../ink/ink475.xml"/><Relationship Id="rId17" Type="http://schemas.openxmlformats.org/officeDocument/2006/relationships/customXml" Target="../ink/ink478.xml"/><Relationship Id="rId25" Type="http://schemas.openxmlformats.org/officeDocument/2006/relationships/customXml" Target="../ink/ink482.xml"/><Relationship Id="rId33" Type="http://schemas.openxmlformats.org/officeDocument/2006/relationships/customXml" Target="../ink/ink486.xml"/><Relationship Id="rId38" Type="http://schemas.openxmlformats.org/officeDocument/2006/relationships/image" Target="../media/image109.png"/><Relationship Id="rId46" Type="http://schemas.openxmlformats.org/officeDocument/2006/relationships/customXml" Target="../ink/ink493.xml"/><Relationship Id="rId20" Type="http://schemas.openxmlformats.org/officeDocument/2006/relationships/image" Target="../media/image1000.png"/><Relationship Id="rId41" Type="http://schemas.openxmlformats.org/officeDocument/2006/relationships/image" Target="../media/image110.png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2.xml"/><Relationship Id="rId15" Type="http://schemas.openxmlformats.org/officeDocument/2006/relationships/customXml" Target="../ink/ink477.xml"/><Relationship Id="rId23" Type="http://schemas.openxmlformats.org/officeDocument/2006/relationships/customXml" Target="../ink/ink481.xml"/><Relationship Id="rId28" Type="http://schemas.openxmlformats.org/officeDocument/2006/relationships/image" Target="../media/image1040.png"/><Relationship Id="rId36" Type="http://schemas.openxmlformats.org/officeDocument/2006/relationships/image" Target="../media/image108.png"/><Relationship Id="rId49" Type="http://schemas.openxmlformats.org/officeDocument/2006/relationships/image" Target="../media/image114.png"/><Relationship Id="rId57" Type="http://schemas.openxmlformats.org/officeDocument/2006/relationships/customXml" Target="../ink/ink499.xml"/><Relationship Id="rId10" Type="http://schemas.openxmlformats.org/officeDocument/2006/relationships/customXml" Target="../ink/ink474.xml"/><Relationship Id="rId31" Type="http://schemas.openxmlformats.org/officeDocument/2006/relationships/customXml" Target="../ink/ink485.xml"/><Relationship Id="rId44" Type="http://schemas.openxmlformats.org/officeDocument/2006/relationships/customXml" Target="../ink/ink492.xml"/><Relationship Id="rId52" Type="http://schemas.openxmlformats.org/officeDocument/2006/relationships/customXml" Target="../ink/ink49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15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8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7.png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23.xml"/><Relationship Id="rId10" Type="http://schemas.openxmlformats.org/officeDocument/2006/relationships/customXml" Target="../ink/ink14.xml"/><Relationship Id="rId19" Type="http://schemas.openxmlformats.org/officeDocument/2006/relationships/image" Target="../media/image12.png"/><Relationship Id="rId31" Type="http://schemas.openxmlformats.org/officeDocument/2006/relationships/image" Target="../media/image17.png"/><Relationship Id="rId4" Type="http://schemas.openxmlformats.org/officeDocument/2006/relationships/customXml" Target="../ink/ink11.xml"/><Relationship Id="rId9" Type="http://schemas.openxmlformats.org/officeDocument/2006/relationships/image" Target="../media/image6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16.png"/><Relationship Id="rId30" Type="http://schemas.openxmlformats.org/officeDocument/2006/relationships/customXml" Target="../ink/ink24.xml"/><Relationship Id="rId8" Type="http://schemas.openxmlformats.org/officeDocument/2006/relationships/customXml" Target="../ink/ink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0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1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2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3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4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customXml" Target="../ink/ink50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customXml" Target="../ink/ink5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9" Type="http://schemas.openxmlformats.org/officeDocument/2006/relationships/image" Target="../media/image21.png"/><Relationship Id="rId21" Type="http://schemas.openxmlformats.org/officeDocument/2006/relationships/image" Target="../media/image13.png"/><Relationship Id="rId34" Type="http://schemas.openxmlformats.org/officeDocument/2006/relationships/customXml" Target="../ink/ink42.xml"/><Relationship Id="rId42" Type="http://schemas.openxmlformats.org/officeDocument/2006/relationships/customXml" Target="../ink/ink46.xml"/><Relationship Id="rId47" Type="http://schemas.openxmlformats.org/officeDocument/2006/relationships/image" Target="../media/image25.png"/><Relationship Id="rId50" Type="http://schemas.openxmlformats.org/officeDocument/2006/relationships/customXml" Target="../ink/ink50.xml"/><Relationship Id="rId7" Type="http://schemas.openxmlformats.org/officeDocument/2006/relationships/image" Target="../media/image5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9" Type="http://schemas.openxmlformats.org/officeDocument/2006/relationships/image" Target="../media/image11.png"/><Relationship Id="rId11" Type="http://schemas.openxmlformats.org/officeDocument/2006/relationships/image" Target="../media/image7.png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20.png"/><Relationship Id="rId40" Type="http://schemas.openxmlformats.org/officeDocument/2006/relationships/customXml" Target="../ink/ink45.xml"/><Relationship Id="rId45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26.png"/><Relationship Id="rId10" Type="http://schemas.openxmlformats.org/officeDocument/2006/relationships/customXml" Target="../ink/ink30.xml"/><Relationship Id="rId19" Type="http://schemas.openxmlformats.org/officeDocument/2006/relationships/image" Target="../media/image12.png"/><Relationship Id="rId31" Type="http://schemas.openxmlformats.org/officeDocument/2006/relationships/image" Target="../media/image17.png"/><Relationship Id="rId44" Type="http://schemas.openxmlformats.org/officeDocument/2006/relationships/customXml" Target="../ink/ink47.xml"/><Relationship Id="rId4" Type="http://schemas.openxmlformats.org/officeDocument/2006/relationships/customXml" Target="../ink/ink27.xml"/><Relationship Id="rId9" Type="http://schemas.openxmlformats.org/officeDocument/2006/relationships/image" Target="../media/image6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16.png"/><Relationship Id="rId30" Type="http://schemas.openxmlformats.org/officeDocument/2006/relationships/customXml" Target="../ink/ink40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49.xml"/><Relationship Id="rId8" Type="http://schemas.openxmlformats.org/officeDocument/2006/relationships/customXml" Target="../ink/ink29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31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8.png"/><Relationship Id="rId38" Type="http://schemas.openxmlformats.org/officeDocument/2006/relationships/customXml" Target="../ink/ink44.xml"/><Relationship Id="rId46" Type="http://schemas.openxmlformats.org/officeDocument/2006/relationships/customXml" Target="../ink/ink48.xml"/><Relationship Id="rId20" Type="http://schemas.openxmlformats.org/officeDocument/2006/relationships/customXml" Target="../ink/ink35.xml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50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customXml" Target="../ink/ink5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customXml" Target="../ink/ink50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3.xml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customXml" Target="../ink/ink5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2.xml"/><Relationship Id="rId5" Type="http://schemas.openxmlformats.org/officeDocument/2006/relationships/image" Target="../media/image129.png"/><Relationship Id="rId4" Type="http://schemas.openxmlformats.org/officeDocument/2006/relationships/customXml" Target="../ink/ink511.xml"/><Relationship Id="rId9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7.xml"/><Relationship Id="rId13" Type="http://schemas.openxmlformats.org/officeDocument/2006/relationships/image" Target="../media/image131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customXml" Target="../ink/ink519.xml"/><Relationship Id="rId2" Type="http://schemas.openxmlformats.org/officeDocument/2006/relationships/customXml" Target="../ink/ink5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6.xml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customXml" Target="../ink/ink518.xml"/><Relationship Id="rId4" Type="http://schemas.openxmlformats.org/officeDocument/2006/relationships/customXml" Target="../ink/ink515.xml"/><Relationship Id="rId9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3.xml"/><Relationship Id="rId13" Type="http://schemas.openxmlformats.org/officeDocument/2006/relationships/image" Target="../media/image131.png"/><Relationship Id="rId18" Type="http://schemas.openxmlformats.org/officeDocument/2006/relationships/customXml" Target="../ink/ink528.xml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customXml" Target="../ink/ink525.xml"/><Relationship Id="rId17" Type="http://schemas.openxmlformats.org/officeDocument/2006/relationships/image" Target="../media/image136.png"/><Relationship Id="rId2" Type="http://schemas.openxmlformats.org/officeDocument/2006/relationships/customXml" Target="../ink/ink520.xml"/><Relationship Id="rId16" Type="http://schemas.openxmlformats.org/officeDocument/2006/relationships/customXml" Target="../ink/ink5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2.xml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5" Type="http://schemas.openxmlformats.org/officeDocument/2006/relationships/image" Target="../media/image135.png"/><Relationship Id="rId10" Type="http://schemas.openxmlformats.org/officeDocument/2006/relationships/customXml" Target="../ink/ink524.xml"/><Relationship Id="rId19" Type="http://schemas.openxmlformats.org/officeDocument/2006/relationships/image" Target="../media/image137.png"/><Relationship Id="rId4" Type="http://schemas.openxmlformats.org/officeDocument/2006/relationships/customXml" Target="../ink/ink521.xml"/><Relationship Id="rId9" Type="http://schemas.openxmlformats.org/officeDocument/2006/relationships/image" Target="../media/image133.png"/><Relationship Id="rId14" Type="http://schemas.openxmlformats.org/officeDocument/2006/relationships/customXml" Target="../ink/ink5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2.xml"/><Relationship Id="rId13" Type="http://schemas.openxmlformats.org/officeDocument/2006/relationships/image" Target="../media/image131.png"/><Relationship Id="rId18" Type="http://schemas.openxmlformats.org/officeDocument/2006/relationships/customXml" Target="../ink/ink537.xml"/><Relationship Id="rId26" Type="http://schemas.openxmlformats.org/officeDocument/2006/relationships/customXml" Target="../ink/ink541.xml"/><Relationship Id="rId3" Type="http://schemas.openxmlformats.org/officeDocument/2006/relationships/image" Target="../media/image128.png"/><Relationship Id="rId21" Type="http://schemas.openxmlformats.org/officeDocument/2006/relationships/image" Target="../media/image138.png"/><Relationship Id="rId7" Type="http://schemas.openxmlformats.org/officeDocument/2006/relationships/image" Target="../media/image132.png"/><Relationship Id="rId12" Type="http://schemas.openxmlformats.org/officeDocument/2006/relationships/customXml" Target="../ink/ink534.xml"/><Relationship Id="rId17" Type="http://schemas.openxmlformats.org/officeDocument/2006/relationships/image" Target="../media/image136.png"/><Relationship Id="rId25" Type="http://schemas.openxmlformats.org/officeDocument/2006/relationships/image" Target="../media/image139.png"/><Relationship Id="rId2" Type="http://schemas.openxmlformats.org/officeDocument/2006/relationships/customXml" Target="../ink/ink529.xml"/><Relationship Id="rId16" Type="http://schemas.openxmlformats.org/officeDocument/2006/relationships/customXml" Target="../ink/ink536.xml"/><Relationship Id="rId20" Type="http://schemas.openxmlformats.org/officeDocument/2006/relationships/customXml" Target="../ink/ink538.xml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1.xml"/><Relationship Id="rId11" Type="http://schemas.openxmlformats.org/officeDocument/2006/relationships/image" Target="../media/image134.png"/><Relationship Id="rId24" Type="http://schemas.openxmlformats.org/officeDocument/2006/relationships/customXml" Target="../ink/ink540.xml"/><Relationship Id="rId5" Type="http://schemas.openxmlformats.org/officeDocument/2006/relationships/image" Target="../media/image129.png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542.xml"/><Relationship Id="rId10" Type="http://schemas.openxmlformats.org/officeDocument/2006/relationships/customXml" Target="../ink/ink533.xml"/><Relationship Id="rId19" Type="http://schemas.openxmlformats.org/officeDocument/2006/relationships/image" Target="../media/image137.png"/><Relationship Id="rId4" Type="http://schemas.openxmlformats.org/officeDocument/2006/relationships/customXml" Target="../ink/ink530.xml"/><Relationship Id="rId9" Type="http://schemas.openxmlformats.org/officeDocument/2006/relationships/image" Target="../media/image133.png"/><Relationship Id="rId14" Type="http://schemas.openxmlformats.org/officeDocument/2006/relationships/customXml" Target="../ink/ink535.xml"/><Relationship Id="rId22" Type="http://schemas.openxmlformats.org/officeDocument/2006/relationships/customXml" Target="../ink/ink539.xml"/><Relationship Id="rId27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customXml" Target="../ink/ink551.xml"/><Relationship Id="rId26" Type="http://schemas.openxmlformats.org/officeDocument/2006/relationships/customXml" Target="../ink/ink555.xml"/><Relationship Id="rId39" Type="http://schemas.openxmlformats.org/officeDocument/2006/relationships/image" Target="../media/image146.png"/><Relationship Id="rId21" Type="http://schemas.openxmlformats.org/officeDocument/2006/relationships/image" Target="../media/image138.png"/><Relationship Id="rId34" Type="http://schemas.openxmlformats.org/officeDocument/2006/relationships/customXml" Target="../ink/ink559.xml"/><Relationship Id="rId42" Type="http://schemas.openxmlformats.org/officeDocument/2006/relationships/customXml" Target="../ink/ink563.xml"/><Relationship Id="rId7" Type="http://schemas.openxmlformats.org/officeDocument/2006/relationships/image" Target="../media/image132.png"/><Relationship Id="rId2" Type="http://schemas.openxmlformats.org/officeDocument/2006/relationships/customXml" Target="../ink/ink543.xml"/><Relationship Id="rId16" Type="http://schemas.openxmlformats.org/officeDocument/2006/relationships/customXml" Target="../ink/ink550.xml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5.xml"/><Relationship Id="rId11" Type="http://schemas.openxmlformats.org/officeDocument/2006/relationships/image" Target="../media/image134.png"/><Relationship Id="rId24" Type="http://schemas.openxmlformats.org/officeDocument/2006/relationships/customXml" Target="../ink/ink554.xml"/><Relationship Id="rId32" Type="http://schemas.openxmlformats.org/officeDocument/2006/relationships/customXml" Target="../ink/ink558.xml"/><Relationship Id="rId37" Type="http://schemas.openxmlformats.org/officeDocument/2006/relationships/image" Target="../media/image145.png"/><Relationship Id="rId40" Type="http://schemas.openxmlformats.org/officeDocument/2006/relationships/customXml" Target="../ink/ink562.xml"/><Relationship Id="rId45" Type="http://schemas.openxmlformats.org/officeDocument/2006/relationships/image" Target="../media/image149.png"/><Relationship Id="rId5" Type="http://schemas.openxmlformats.org/officeDocument/2006/relationships/image" Target="../media/image129.png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556.xml"/><Relationship Id="rId36" Type="http://schemas.openxmlformats.org/officeDocument/2006/relationships/customXml" Target="../ink/ink560.xml"/><Relationship Id="rId10" Type="http://schemas.openxmlformats.org/officeDocument/2006/relationships/customXml" Target="../ink/ink547.xml"/><Relationship Id="rId19" Type="http://schemas.openxmlformats.org/officeDocument/2006/relationships/image" Target="../media/image137.png"/><Relationship Id="rId31" Type="http://schemas.openxmlformats.org/officeDocument/2006/relationships/image" Target="../media/image142.png"/><Relationship Id="rId44" Type="http://schemas.openxmlformats.org/officeDocument/2006/relationships/customXml" Target="../ink/ink564.xml"/><Relationship Id="rId4" Type="http://schemas.openxmlformats.org/officeDocument/2006/relationships/customXml" Target="../ink/ink544.xml"/><Relationship Id="rId9" Type="http://schemas.openxmlformats.org/officeDocument/2006/relationships/image" Target="../media/image133.png"/><Relationship Id="rId14" Type="http://schemas.openxmlformats.org/officeDocument/2006/relationships/customXml" Target="../ink/ink549.xml"/><Relationship Id="rId22" Type="http://schemas.openxmlformats.org/officeDocument/2006/relationships/customXml" Target="../ink/ink553.xml"/><Relationship Id="rId27" Type="http://schemas.openxmlformats.org/officeDocument/2006/relationships/image" Target="../media/image140.png"/><Relationship Id="rId30" Type="http://schemas.openxmlformats.org/officeDocument/2006/relationships/customXml" Target="../ink/ink557.xml"/><Relationship Id="rId35" Type="http://schemas.openxmlformats.org/officeDocument/2006/relationships/image" Target="../media/image144.png"/><Relationship Id="rId43" Type="http://schemas.openxmlformats.org/officeDocument/2006/relationships/image" Target="../media/image148.png"/><Relationship Id="rId8" Type="http://schemas.openxmlformats.org/officeDocument/2006/relationships/customXml" Target="../ink/ink546.xml"/><Relationship Id="rId3" Type="http://schemas.openxmlformats.org/officeDocument/2006/relationships/image" Target="../media/image128.png"/><Relationship Id="rId12" Type="http://schemas.openxmlformats.org/officeDocument/2006/relationships/customXml" Target="../ink/ink548.xml"/><Relationship Id="rId17" Type="http://schemas.openxmlformats.org/officeDocument/2006/relationships/image" Target="../media/image136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38" Type="http://schemas.openxmlformats.org/officeDocument/2006/relationships/customXml" Target="../ink/ink561.xml"/><Relationship Id="rId20" Type="http://schemas.openxmlformats.org/officeDocument/2006/relationships/customXml" Target="../ink/ink552.xml"/><Relationship Id="rId41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customXml" Target="../ink/ink573.xml"/><Relationship Id="rId26" Type="http://schemas.openxmlformats.org/officeDocument/2006/relationships/customXml" Target="../ink/ink577.xml"/><Relationship Id="rId39" Type="http://schemas.openxmlformats.org/officeDocument/2006/relationships/image" Target="../media/image146.png"/><Relationship Id="rId21" Type="http://schemas.openxmlformats.org/officeDocument/2006/relationships/image" Target="../media/image138.png"/><Relationship Id="rId34" Type="http://schemas.openxmlformats.org/officeDocument/2006/relationships/customXml" Target="../ink/ink581.xml"/><Relationship Id="rId42" Type="http://schemas.openxmlformats.org/officeDocument/2006/relationships/customXml" Target="../ink/ink585.xml"/><Relationship Id="rId47" Type="http://schemas.openxmlformats.org/officeDocument/2006/relationships/image" Target="../media/image150.png"/><Relationship Id="rId50" Type="http://schemas.openxmlformats.org/officeDocument/2006/relationships/customXml" Target="../ink/ink589.xml"/><Relationship Id="rId55" Type="http://schemas.openxmlformats.org/officeDocument/2006/relationships/image" Target="../media/image154.png"/><Relationship Id="rId63" Type="http://schemas.openxmlformats.org/officeDocument/2006/relationships/image" Target="../media/image158.png"/><Relationship Id="rId7" Type="http://schemas.openxmlformats.org/officeDocument/2006/relationships/image" Target="../media/image132.png"/><Relationship Id="rId2" Type="http://schemas.openxmlformats.org/officeDocument/2006/relationships/customXml" Target="../ink/ink565.xml"/><Relationship Id="rId16" Type="http://schemas.openxmlformats.org/officeDocument/2006/relationships/customXml" Target="../ink/ink572.xml"/><Relationship Id="rId29" Type="http://schemas.openxmlformats.org/officeDocument/2006/relationships/image" Target="../media/image141.png"/><Relationship Id="rId11" Type="http://schemas.openxmlformats.org/officeDocument/2006/relationships/image" Target="../media/image134.png"/><Relationship Id="rId24" Type="http://schemas.openxmlformats.org/officeDocument/2006/relationships/customXml" Target="../ink/ink576.xml"/><Relationship Id="rId32" Type="http://schemas.openxmlformats.org/officeDocument/2006/relationships/customXml" Target="../ink/ink580.xml"/><Relationship Id="rId37" Type="http://schemas.openxmlformats.org/officeDocument/2006/relationships/image" Target="../media/image145.png"/><Relationship Id="rId40" Type="http://schemas.openxmlformats.org/officeDocument/2006/relationships/customXml" Target="../ink/ink584.xml"/><Relationship Id="rId45" Type="http://schemas.openxmlformats.org/officeDocument/2006/relationships/image" Target="../media/image149.png"/><Relationship Id="rId53" Type="http://schemas.openxmlformats.org/officeDocument/2006/relationships/image" Target="../media/image153.png"/><Relationship Id="rId58" Type="http://schemas.openxmlformats.org/officeDocument/2006/relationships/customXml" Target="../ink/ink593.xml"/><Relationship Id="rId5" Type="http://schemas.openxmlformats.org/officeDocument/2006/relationships/image" Target="../media/image129.png"/><Relationship Id="rId61" Type="http://schemas.openxmlformats.org/officeDocument/2006/relationships/image" Target="../media/image157.png"/><Relationship Id="rId19" Type="http://schemas.openxmlformats.org/officeDocument/2006/relationships/image" Target="../media/image137.png"/><Relationship Id="rId14" Type="http://schemas.openxmlformats.org/officeDocument/2006/relationships/customXml" Target="../ink/ink571.xml"/><Relationship Id="rId22" Type="http://schemas.openxmlformats.org/officeDocument/2006/relationships/customXml" Target="../ink/ink575.xml"/><Relationship Id="rId27" Type="http://schemas.openxmlformats.org/officeDocument/2006/relationships/image" Target="../media/image140.png"/><Relationship Id="rId30" Type="http://schemas.openxmlformats.org/officeDocument/2006/relationships/customXml" Target="../ink/ink579.xml"/><Relationship Id="rId35" Type="http://schemas.openxmlformats.org/officeDocument/2006/relationships/image" Target="../media/image144.png"/><Relationship Id="rId43" Type="http://schemas.openxmlformats.org/officeDocument/2006/relationships/image" Target="../media/image148.png"/><Relationship Id="rId48" Type="http://schemas.openxmlformats.org/officeDocument/2006/relationships/customXml" Target="../ink/ink588.xml"/><Relationship Id="rId56" Type="http://schemas.openxmlformats.org/officeDocument/2006/relationships/customXml" Target="../ink/ink592.xml"/><Relationship Id="rId8" Type="http://schemas.openxmlformats.org/officeDocument/2006/relationships/customXml" Target="../ink/ink568.xml"/><Relationship Id="rId51" Type="http://schemas.openxmlformats.org/officeDocument/2006/relationships/image" Target="../media/image152.png"/><Relationship Id="rId3" Type="http://schemas.openxmlformats.org/officeDocument/2006/relationships/image" Target="../media/image128.png"/><Relationship Id="rId12" Type="http://schemas.openxmlformats.org/officeDocument/2006/relationships/customXml" Target="../ink/ink570.xml"/><Relationship Id="rId17" Type="http://schemas.openxmlformats.org/officeDocument/2006/relationships/image" Target="../media/image136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38" Type="http://schemas.openxmlformats.org/officeDocument/2006/relationships/customXml" Target="../ink/ink583.xml"/><Relationship Id="rId46" Type="http://schemas.openxmlformats.org/officeDocument/2006/relationships/customXml" Target="../ink/ink587.xml"/><Relationship Id="rId59" Type="http://schemas.openxmlformats.org/officeDocument/2006/relationships/image" Target="../media/image156.png"/><Relationship Id="rId20" Type="http://schemas.openxmlformats.org/officeDocument/2006/relationships/customXml" Target="../ink/ink574.xml"/><Relationship Id="rId41" Type="http://schemas.openxmlformats.org/officeDocument/2006/relationships/image" Target="../media/image147.png"/><Relationship Id="rId54" Type="http://schemas.openxmlformats.org/officeDocument/2006/relationships/customXml" Target="../ink/ink591.xml"/><Relationship Id="rId62" Type="http://schemas.openxmlformats.org/officeDocument/2006/relationships/customXml" Target="../ink/ink5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7.xml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578.xml"/><Relationship Id="rId36" Type="http://schemas.openxmlformats.org/officeDocument/2006/relationships/customXml" Target="../ink/ink582.xml"/><Relationship Id="rId49" Type="http://schemas.openxmlformats.org/officeDocument/2006/relationships/image" Target="../media/image151.png"/><Relationship Id="rId57" Type="http://schemas.openxmlformats.org/officeDocument/2006/relationships/image" Target="../media/image155.png"/><Relationship Id="rId10" Type="http://schemas.openxmlformats.org/officeDocument/2006/relationships/customXml" Target="../ink/ink569.xml"/><Relationship Id="rId31" Type="http://schemas.openxmlformats.org/officeDocument/2006/relationships/image" Target="../media/image142.png"/><Relationship Id="rId44" Type="http://schemas.openxmlformats.org/officeDocument/2006/relationships/customXml" Target="../ink/ink586.xml"/><Relationship Id="rId52" Type="http://schemas.openxmlformats.org/officeDocument/2006/relationships/customXml" Target="../ink/ink590.xml"/><Relationship Id="rId60" Type="http://schemas.openxmlformats.org/officeDocument/2006/relationships/customXml" Target="../ink/ink594.xml"/><Relationship Id="rId4" Type="http://schemas.openxmlformats.org/officeDocument/2006/relationships/customXml" Target="../ink/ink566.xml"/><Relationship Id="rId9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8.xml"/><Relationship Id="rId21" Type="http://schemas.openxmlformats.org/officeDocument/2006/relationships/image" Target="../media/image138.png"/><Relationship Id="rId42" Type="http://schemas.openxmlformats.org/officeDocument/2006/relationships/customXml" Target="../ink/ink616.xml"/><Relationship Id="rId47" Type="http://schemas.openxmlformats.org/officeDocument/2006/relationships/image" Target="../media/image150.png"/><Relationship Id="rId63" Type="http://schemas.openxmlformats.org/officeDocument/2006/relationships/image" Target="../media/image158.png"/><Relationship Id="rId68" Type="http://schemas.openxmlformats.org/officeDocument/2006/relationships/customXml" Target="../ink/ink629.xml"/><Relationship Id="rId2" Type="http://schemas.openxmlformats.org/officeDocument/2006/relationships/customXml" Target="../ink/ink596.xml"/><Relationship Id="rId16" Type="http://schemas.openxmlformats.org/officeDocument/2006/relationships/customXml" Target="../ink/ink603.xml"/><Relationship Id="rId29" Type="http://schemas.openxmlformats.org/officeDocument/2006/relationships/image" Target="../media/image141.png"/><Relationship Id="rId11" Type="http://schemas.openxmlformats.org/officeDocument/2006/relationships/image" Target="../media/image134.png"/><Relationship Id="rId24" Type="http://schemas.openxmlformats.org/officeDocument/2006/relationships/customXml" Target="../ink/ink607.xml"/><Relationship Id="rId32" Type="http://schemas.openxmlformats.org/officeDocument/2006/relationships/customXml" Target="../ink/ink611.xml"/><Relationship Id="rId37" Type="http://schemas.openxmlformats.org/officeDocument/2006/relationships/image" Target="../media/image145.png"/><Relationship Id="rId40" Type="http://schemas.openxmlformats.org/officeDocument/2006/relationships/customXml" Target="../ink/ink615.xml"/><Relationship Id="rId45" Type="http://schemas.openxmlformats.org/officeDocument/2006/relationships/image" Target="../media/image149.png"/><Relationship Id="rId53" Type="http://schemas.openxmlformats.org/officeDocument/2006/relationships/image" Target="../media/image153.png"/><Relationship Id="rId58" Type="http://schemas.openxmlformats.org/officeDocument/2006/relationships/customXml" Target="../ink/ink624.xml"/><Relationship Id="rId66" Type="http://schemas.openxmlformats.org/officeDocument/2006/relationships/customXml" Target="../ink/ink628.xml"/><Relationship Id="rId5" Type="http://schemas.openxmlformats.org/officeDocument/2006/relationships/image" Target="../media/image129.png"/><Relationship Id="rId61" Type="http://schemas.openxmlformats.org/officeDocument/2006/relationships/image" Target="../media/image157.png"/><Relationship Id="rId19" Type="http://schemas.openxmlformats.org/officeDocument/2006/relationships/image" Target="../media/image137.png"/><Relationship Id="rId14" Type="http://schemas.openxmlformats.org/officeDocument/2006/relationships/customXml" Target="../ink/ink602.xml"/><Relationship Id="rId22" Type="http://schemas.openxmlformats.org/officeDocument/2006/relationships/customXml" Target="../ink/ink606.xml"/><Relationship Id="rId27" Type="http://schemas.openxmlformats.org/officeDocument/2006/relationships/image" Target="../media/image140.png"/><Relationship Id="rId30" Type="http://schemas.openxmlformats.org/officeDocument/2006/relationships/customXml" Target="../ink/ink610.xml"/><Relationship Id="rId35" Type="http://schemas.openxmlformats.org/officeDocument/2006/relationships/image" Target="../media/image144.png"/><Relationship Id="rId43" Type="http://schemas.openxmlformats.org/officeDocument/2006/relationships/image" Target="../media/image148.png"/><Relationship Id="rId48" Type="http://schemas.openxmlformats.org/officeDocument/2006/relationships/customXml" Target="../ink/ink619.xml"/><Relationship Id="rId56" Type="http://schemas.openxmlformats.org/officeDocument/2006/relationships/customXml" Target="../ink/ink623.xml"/><Relationship Id="rId64" Type="http://schemas.openxmlformats.org/officeDocument/2006/relationships/customXml" Target="../ink/ink627.xml"/><Relationship Id="rId69" Type="http://schemas.openxmlformats.org/officeDocument/2006/relationships/image" Target="../media/image161.png"/><Relationship Id="rId8" Type="http://schemas.openxmlformats.org/officeDocument/2006/relationships/customXml" Target="../ink/ink599.xml"/><Relationship Id="rId51" Type="http://schemas.openxmlformats.org/officeDocument/2006/relationships/image" Target="../media/image152.png"/><Relationship Id="rId72" Type="http://schemas.openxmlformats.org/officeDocument/2006/relationships/customXml" Target="../ink/ink631.xml"/><Relationship Id="rId3" Type="http://schemas.openxmlformats.org/officeDocument/2006/relationships/image" Target="../media/image128.png"/><Relationship Id="rId12" Type="http://schemas.openxmlformats.org/officeDocument/2006/relationships/customXml" Target="../ink/ink601.xml"/><Relationship Id="rId17" Type="http://schemas.openxmlformats.org/officeDocument/2006/relationships/image" Target="../media/image136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38" Type="http://schemas.openxmlformats.org/officeDocument/2006/relationships/customXml" Target="../ink/ink614.xml"/><Relationship Id="rId46" Type="http://schemas.openxmlformats.org/officeDocument/2006/relationships/customXml" Target="../ink/ink618.xml"/><Relationship Id="rId59" Type="http://schemas.openxmlformats.org/officeDocument/2006/relationships/image" Target="../media/image156.png"/><Relationship Id="rId67" Type="http://schemas.openxmlformats.org/officeDocument/2006/relationships/image" Target="../media/image160.png"/><Relationship Id="rId20" Type="http://schemas.openxmlformats.org/officeDocument/2006/relationships/customXml" Target="../ink/ink605.xml"/><Relationship Id="rId41" Type="http://schemas.openxmlformats.org/officeDocument/2006/relationships/image" Target="../media/image147.png"/><Relationship Id="rId54" Type="http://schemas.openxmlformats.org/officeDocument/2006/relationships/customXml" Target="../ink/ink622.xml"/><Relationship Id="rId62" Type="http://schemas.openxmlformats.org/officeDocument/2006/relationships/customXml" Target="../ink/ink626.xml"/><Relationship Id="rId70" Type="http://schemas.openxmlformats.org/officeDocument/2006/relationships/customXml" Target="../ink/ink6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8.xml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609.xml"/><Relationship Id="rId36" Type="http://schemas.openxmlformats.org/officeDocument/2006/relationships/customXml" Target="../ink/ink613.xml"/><Relationship Id="rId49" Type="http://schemas.openxmlformats.org/officeDocument/2006/relationships/image" Target="../media/image151.png"/><Relationship Id="rId57" Type="http://schemas.openxmlformats.org/officeDocument/2006/relationships/image" Target="../media/image155.png"/><Relationship Id="rId10" Type="http://schemas.openxmlformats.org/officeDocument/2006/relationships/customXml" Target="../ink/ink600.xml"/><Relationship Id="rId31" Type="http://schemas.openxmlformats.org/officeDocument/2006/relationships/image" Target="../media/image142.png"/><Relationship Id="rId44" Type="http://schemas.openxmlformats.org/officeDocument/2006/relationships/customXml" Target="../ink/ink617.xml"/><Relationship Id="rId52" Type="http://schemas.openxmlformats.org/officeDocument/2006/relationships/customXml" Target="../ink/ink621.xml"/><Relationship Id="rId60" Type="http://schemas.openxmlformats.org/officeDocument/2006/relationships/customXml" Target="../ink/ink625.xml"/><Relationship Id="rId65" Type="http://schemas.openxmlformats.org/officeDocument/2006/relationships/image" Target="../media/image159.png"/><Relationship Id="rId73" Type="http://schemas.openxmlformats.org/officeDocument/2006/relationships/image" Target="../media/image163.png"/><Relationship Id="rId4" Type="http://schemas.openxmlformats.org/officeDocument/2006/relationships/customXml" Target="../ink/ink597.xml"/><Relationship Id="rId9" Type="http://schemas.openxmlformats.org/officeDocument/2006/relationships/image" Target="../media/image133.png"/><Relationship Id="rId13" Type="http://schemas.openxmlformats.org/officeDocument/2006/relationships/image" Target="../media/image131.png"/><Relationship Id="rId18" Type="http://schemas.openxmlformats.org/officeDocument/2006/relationships/customXml" Target="../ink/ink604.xml"/><Relationship Id="rId39" Type="http://schemas.openxmlformats.org/officeDocument/2006/relationships/image" Target="../media/image146.png"/><Relationship Id="rId34" Type="http://schemas.openxmlformats.org/officeDocument/2006/relationships/customXml" Target="../ink/ink612.xml"/><Relationship Id="rId50" Type="http://schemas.openxmlformats.org/officeDocument/2006/relationships/customXml" Target="../ink/ink620.xml"/><Relationship Id="rId55" Type="http://schemas.openxmlformats.org/officeDocument/2006/relationships/image" Target="../media/image154.png"/><Relationship Id="rId7" Type="http://schemas.openxmlformats.org/officeDocument/2006/relationships/image" Target="../media/image132.png"/><Relationship Id="rId71" Type="http://schemas.openxmlformats.org/officeDocument/2006/relationships/image" Target="../media/image162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4.xml"/><Relationship Id="rId21" Type="http://schemas.openxmlformats.org/officeDocument/2006/relationships/image" Target="../media/image138.png"/><Relationship Id="rId42" Type="http://schemas.openxmlformats.org/officeDocument/2006/relationships/customXml" Target="../ink/ink652.xml"/><Relationship Id="rId47" Type="http://schemas.openxmlformats.org/officeDocument/2006/relationships/image" Target="../media/image150.png"/><Relationship Id="rId63" Type="http://schemas.openxmlformats.org/officeDocument/2006/relationships/image" Target="../media/image158.png"/><Relationship Id="rId68" Type="http://schemas.openxmlformats.org/officeDocument/2006/relationships/customXml" Target="../ink/ink665.xml"/><Relationship Id="rId84" Type="http://schemas.openxmlformats.org/officeDocument/2006/relationships/customXml" Target="../ink/ink673.xml"/><Relationship Id="rId89" Type="http://schemas.openxmlformats.org/officeDocument/2006/relationships/customXml" Target="../ink/ink676.xml"/><Relationship Id="rId16" Type="http://schemas.openxmlformats.org/officeDocument/2006/relationships/customXml" Target="../ink/ink639.xml"/><Relationship Id="rId11" Type="http://schemas.openxmlformats.org/officeDocument/2006/relationships/image" Target="../media/image134.png"/><Relationship Id="rId32" Type="http://schemas.openxmlformats.org/officeDocument/2006/relationships/customXml" Target="../ink/ink647.xml"/><Relationship Id="rId37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customXml" Target="../ink/ink660.xml"/><Relationship Id="rId74" Type="http://schemas.openxmlformats.org/officeDocument/2006/relationships/customXml" Target="../ink/ink668.xml"/><Relationship Id="rId79" Type="http://schemas.openxmlformats.org/officeDocument/2006/relationships/image" Target="../media/image166.png"/><Relationship Id="rId5" Type="http://schemas.openxmlformats.org/officeDocument/2006/relationships/image" Target="../media/image129.png"/><Relationship Id="rId90" Type="http://schemas.openxmlformats.org/officeDocument/2006/relationships/image" Target="../media/image171.png"/><Relationship Id="rId95" Type="http://schemas.openxmlformats.org/officeDocument/2006/relationships/customXml" Target="../ink/ink679.xml"/><Relationship Id="rId22" Type="http://schemas.openxmlformats.org/officeDocument/2006/relationships/customXml" Target="../ink/ink642.xml"/><Relationship Id="rId27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customXml" Target="../ink/ink655.xml"/><Relationship Id="rId64" Type="http://schemas.openxmlformats.org/officeDocument/2006/relationships/customXml" Target="../ink/ink663.xml"/><Relationship Id="rId69" Type="http://schemas.openxmlformats.org/officeDocument/2006/relationships/image" Target="../media/image161.png"/><Relationship Id="rId8" Type="http://schemas.openxmlformats.org/officeDocument/2006/relationships/customXml" Target="../ink/ink635.xml"/><Relationship Id="rId51" Type="http://schemas.openxmlformats.org/officeDocument/2006/relationships/image" Target="../media/image152.png"/><Relationship Id="rId72" Type="http://schemas.openxmlformats.org/officeDocument/2006/relationships/customXml" Target="../ink/ink667.xml"/><Relationship Id="rId80" Type="http://schemas.openxmlformats.org/officeDocument/2006/relationships/customXml" Target="../ink/ink671.xml"/><Relationship Id="rId85" Type="http://schemas.openxmlformats.org/officeDocument/2006/relationships/customXml" Target="../ink/ink674.xml"/><Relationship Id="rId93" Type="http://schemas.openxmlformats.org/officeDocument/2006/relationships/customXml" Target="../ink/ink678.xml"/><Relationship Id="rId3" Type="http://schemas.openxmlformats.org/officeDocument/2006/relationships/image" Target="../media/image128.png"/><Relationship Id="rId12" Type="http://schemas.openxmlformats.org/officeDocument/2006/relationships/customXml" Target="../ink/ink637.xml"/><Relationship Id="rId17" Type="http://schemas.openxmlformats.org/officeDocument/2006/relationships/image" Target="../media/image136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38" Type="http://schemas.openxmlformats.org/officeDocument/2006/relationships/customXml" Target="../ink/ink650.xml"/><Relationship Id="rId46" Type="http://schemas.openxmlformats.org/officeDocument/2006/relationships/customXml" Target="../ink/ink654.xml"/><Relationship Id="rId59" Type="http://schemas.openxmlformats.org/officeDocument/2006/relationships/image" Target="../media/image156.png"/><Relationship Id="rId67" Type="http://schemas.openxmlformats.org/officeDocument/2006/relationships/image" Target="../media/image160.png"/><Relationship Id="rId20" Type="http://schemas.openxmlformats.org/officeDocument/2006/relationships/customXml" Target="../ink/ink641.xml"/><Relationship Id="rId41" Type="http://schemas.openxmlformats.org/officeDocument/2006/relationships/image" Target="../media/image147.png"/><Relationship Id="rId54" Type="http://schemas.openxmlformats.org/officeDocument/2006/relationships/customXml" Target="../ink/ink658.xml"/><Relationship Id="rId62" Type="http://schemas.openxmlformats.org/officeDocument/2006/relationships/customXml" Target="../ink/ink662.xml"/><Relationship Id="rId70" Type="http://schemas.openxmlformats.org/officeDocument/2006/relationships/customXml" Target="../ink/ink666.xml"/><Relationship Id="rId75" Type="http://schemas.openxmlformats.org/officeDocument/2006/relationships/image" Target="../media/image164.png"/><Relationship Id="rId83" Type="http://schemas.openxmlformats.org/officeDocument/2006/relationships/image" Target="../media/image168.png"/><Relationship Id="rId88" Type="http://schemas.openxmlformats.org/officeDocument/2006/relationships/image" Target="../media/image170.png"/><Relationship Id="rId91" Type="http://schemas.openxmlformats.org/officeDocument/2006/relationships/customXml" Target="../ink/ink677.xml"/><Relationship Id="rId9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4.xml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645.xml"/><Relationship Id="rId36" Type="http://schemas.openxmlformats.org/officeDocument/2006/relationships/customXml" Target="../ink/ink649.xml"/><Relationship Id="rId49" Type="http://schemas.openxmlformats.org/officeDocument/2006/relationships/image" Target="../media/image151.png"/><Relationship Id="rId57" Type="http://schemas.openxmlformats.org/officeDocument/2006/relationships/image" Target="../media/image155.png"/><Relationship Id="rId10" Type="http://schemas.openxmlformats.org/officeDocument/2006/relationships/customXml" Target="../ink/ink636.xml"/><Relationship Id="rId31" Type="http://schemas.openxmlformats.org/officeDocument/2006/relationships/image" Target="../media/image142.png"/><Relationship Id="rId44" Type="http://schemas.openxmlformats.org/officeDocument/2006/relationships/customXml" Target="../ink/ink653.xml"/><Relationship Id="rId52" Type="http://schemas.openxmlformats.org/officeDocument/2006/relationships/customXml" Target="../ink/ink657.xml"/><Relationship Id="rId60" Type="http://schemas.openxmlformats.org/officeDocument/2006/relationships/customXml" Target="../ink/ink661.xml"/><Relationship Id="rId65" Type="http://schemas.openxmlformats.org/officeDocument/2006/relationships/image" Target="../media/image159.png"/><Relationship Id="rId73" Type="http://schemas.openxmlformats.org/officeDocument/2006/relationships/image" Target="../media/image163.png"/><Relationship Id="rId78" Type="http://schemas.openxmlformats.org/officeDocument/2006/relationships/customXml" Target="../ink/ink670.xml"/><Relationship Id="rId81" Type="http://schemas.openxmlformats.org/officeDocument/2006/relationships/image" Target="../media/image167.png"/><Relationship Id="rId86" Type="http://schemas.openxmlformats.org/officeDocument/2006/relationships/image" Target="../media/image169.png"/><Relationship Id="rId94" Type="http://schemas.openxmlformats.org/officeDocument/2006/relationships/image" Target="../media/image173.png"/><Relationship Id="rId4" Type="http://schemas.openxmlformats.org/officeDocument/2006/relationships/customXml" Target="../ink/ink633.xml"/><Relationship Id="rId9" Type="http://schemas.openxmlformats.org/officeDocument/2006/relationships/image" Target="../media/image133.png"/><Relationship Id="rId13" Type="http://schemas.openxmlformats.org/officeDocument/2006/relationships/image" Target="../media/image131.png"/><Relationship Id="rId18" Type="http://schemas.openxmlformats.org/officeDocument/2006/relationships/customXml" Target="../ink/ink640.xml"/><Relationship Id="rId39" Type="http://schemas.openxmlformats.org/officeDocument/2006/relationships/image" Target="../media/image146.png"/><Relationship Id="rId34" Type="http://schemas.openxmlformats.org/officeDocument/2006/relationships/customXml" Target="../ink/ink648.xml"/><Relationship Id="rId50" Type="http://schemas.openxmlformats.org/officeDocument/2006/relationships/customXml" Target="../ink/ink656.xml"/><Relationship Id="rId55" Type="http://schemas.openxmlformats.org/officeDocument/2006/relationships/image" Target="../media/image154.png"/><Relationship Id="rId76" Type="http://schemas.openxmlformats.org/officeDocument/2006/relationships/customXml" Target="../ink/ink669.xml"/><Relationship Id="rId7" Type="http://schemas.openxmlformats.org/officeDocument/2006/relationships/image" Target="../media/image132.png"/><Relationship Id="rId71" Type="http://schemas.openxmlformats.org/officeDocument/2006/relationships/image" Target="../media/image162.png"/><Relationship Id="rId92" Type="http://schemas.openxmlformats.org/officeDocument/2006/relationships/image" Target="../media/image172.png"/><Relationship Id="rId2" Type="http://schemas.openxmlformats.org/officeDocument/2006/relationships/customXml" Target="../ink/ink632.xml"/><Relationship Id="rId29" Type="http://schemas.openxmlformats.org/officeDocument/2006/relationships/image" Target="../media/image141.png"/><Relationship Id="rId24" Type="http://schemas.openxmlformats.org/officeDocument/2006/relationships/customXml" Target="../ink/ink643.xml"/><Relationship Id="rId40" Type="http://schemas.openxmlformats.org/officeDocument/2006/relationships/customXml" Target="../ink/ink651.xml"/><Relationship Id="rId45" Type="http://schemas.openxmlformats.org/officeDocument/2006/relationships/image" Target="../media/image149.png"/><Relationship Id="rId66" Type="http://schemas.openxmlformats.org/officeDocument/2006/relationships/customXml" Target="../ink/ink664.xml"/><Relationship Id="rId87" Type="http://schemas.openxmlformats.org/officeDocument/2006/relationships/customXml" Target="../ink/ink675.xml"/><Relationship Id="rId61" Type="http://schemas.openxmlformats.org/officeDocument/2006/relationships/image" Target="../media/image157.png"/><Relationship Id="rId82" Type="http://schemas.openxmlformats.org/officeDocument/2006/relationships/customXml" Target="../ink/ink672.xml"/><Relationship Id="rId19" Type="http://schemas.openxmlformats.org/officeDocument/2006/relationships/image" Target="../media/image137.png"/><Relationship Id="rId14" Type="http://schemas.openxmlformats.org/officeDocument/2006/relationships/customXml" Target="../ink/ink638.xml"/><Relationship Id="rId30" Type="http://schemas.openxmlformats.org/officeDocument/2006/relationships/customXml" Target="../ink/ink646.xml"/><Relationship Id="rId35" Type="http://schemas.openxmlformats.org/officeDocument/2006/relationships/image" Target="../media/image144.png"/><Relationship Id="rId56" Type="http://schemas.openxmlformats.org/officeDocument/2006/relationships/customXml" Target="../ink/ink659.xml"/><Relationship Id="rId77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.xml"/><Relationship Id="rId21" Type="http://schemas.openxmlformats.org/officeDocument/2006/relationships/image" Target="../media/image13.png"/><Relationship Id="rId42" Type="http://schemas.openxmlformats.org/officeDocument/2006/relationships/customXml" Target="../ink/ink7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84.xml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9" Type="http://schemas.openxmlformats.org/officeDocument/2006/relationships/image" Target="../media/image11.png"/><Relationship Id="rId11" Type="http://schemas.openxmlformats.org/officeDocument/2006/relationships/image" Target="../media/image7.png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20.png"/><Relationship Id="rId40" Type="http://schemas.openxmlformats.org/officeDocument/2006/relationships/customXml" Target="../ink/ink70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79.xml"/><Relationship Id="rId66" Type="http://schemas.openxmlformats.org/officeDocument/2006/relationships/customXml" Target="../ink/ink83.xml"/><Relationship Id="rId74" Type="http://schemas.openxmlformats.org/officeDocument/2006/relationships/customXml" Target="../ink/ink87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2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16.png"/><Relationship Id="rId30" Type="http://schemas.openxmlformats.org/officeDocument/2006/relationships/customXml" Target="../ink/ink65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74.xml"/><Relationship Id="rId56" Type="http://schemas.openxmlformats.org/officeDocument/2006/relationships/customXml" Target="../ink/ink78.xml"/><Relationship Id="rId64" Type="http://schemas.openxmlformats.org/officeDocument/2006/relationships/customXml" Target="../ink/ink82.xml"/><Relationship Id="rId69" Type="http://schemas.openxmlformats.org/officeDocument/2006/relationships/image" Target="../media/image36.png"/><Relationship Id="rId8" Type="http://schemas.openxmlformats.org/officeDocument/2006/relationships/customXml" Target="../ink/ink54.xml"/><Relationship Id="rId51" Type="http://schemas.openxmlformats.org/officeDocument/2006/relationships/image" Target="../media/image27.png"/><Relationship Id="rId72" Type="http://schemas.openxmlformats.org/officeDocument/2006/relationships/customXml" Target="../ink/ink86.xml"/><Relationship Id="rId3" Type="http://schemas.openxmlformats.org/officeDocument/2006/relationships/image" Target="../media/image3.png"/><Relationship Id="rId12" Type="http://schemas.openxmlformats.org/officeDocument/2006/relationships/customXml" Target="../ink/ink56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33" Type="http://schemas.openxmlformats.org/officeDocument/2006/relationships/image" Target="../media/image18.png"/><Relationship Id="rId38" Type="http://schemas.openxmlformats.org/officeDocument/2006/relationships/customXml" Target="../ink/ink69.xml"/><Relationship Id="rId46" Type="http://schemas.openxmlformats.org/officeDocument/2006/relationships/customXml" Target="../ink/ink73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60.xml"/><Relationship Id="rId41" Type="http://schemas.openxmlformats.org/officeDocument/2006/relationships/image" Target="../media/image22.png"/><Relationship Id="rId54" Type="http://schemas.openxmlformats.org/officeDocument/2006/relationships/customXml" Target="../ink/ink77.xml"/><Relationship Id="rId62" Type="http://schemas.openxmlformats.org/officeDocument/2006/relationships/customXml" Target="../ink/ink81.xml"/><Relationship Id="rId70" Type="http://schemas.openxmlformats.org/officeDocument/2006/relationships/customXml" Target="../ink/ink85.xml"/><Relationship Id="rId7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55.xml"/><Relationship Id="rId31" Type="http://schemas.openxmlformats.org/officeDocument/2006/relationships/image" Target="../media/image17.png"/><Relationship Id="rId44" Type="http://schemas.openxmlformats.org/officeDocument/2006/relationships/customXml" Target="../ink/ink72.xml"/><Relationship Id="rId52" Type="http://schemas.openxmlformats.org/officeDocument/2006/relationships/customXml" Target="../ink/ink76.xml"/><Relationship Id="rId60" Type="http://schemas.openxmlformats.org/officeDocument/2006/relationships/customXml" Target="../ink/ink80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4" Type="http://schemas.openxmlformats.org/officeDocument/2006/relationships/customXml" Target="../ink/ink5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59.xml"/><Relationship Id="rId39" Type="http://schemas.openxmlformats.org/officeDocument/2006/relationships/image" Target="../media/image21.png"/><Relationship Id="rId34" Type="http://schemas.openxmlformats.org/officeDocument/2006/relationships/customXml" Target="../ink/ink67.xml"/><Relationship Id="rId50" Type="http://schemas.openxmlformats.org/officeDocument/2006/relationships/customXml" Target="../ink/ink75.xml"/><Relationship Id="rId55" Type="http://schemas.openxmlformats.org/officeDocument/2006/relationships/image" Target="../media/image29.png"/><Relationship Id="rId7" Type="http://schemas.openxmlformats.org/officeDocument/2006/relationships/image" Target="../media/image5.png"/><Relationship Id="rId71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2.xml"/><Relationship Id="rId21" Type="http://schemas.openxmlformats.org/officeDocument/2006/relationships/image" Target="../media/image138.png"/><Relationship Id="rId42" Type="http://schemas.openxmlformats.org/officeDocument/2006/relationships/customXml" Target="../ink/ink700.xml"/><Relationship Id="rId47" Type="http://schemas.openxmlformats.org/officeDocument/2006/relationships/image" Target="../media/image150.png"/><Relationship Id="rId63" Type="http://schemas.openxmlformats.org/officeDocument/2006/relationships/image" Target="../media/image158.png"/><Relationship Id="rId68" Type="http://schemas.openxmlformats.org/officeDocument/2006/relationships/customXml" Target="../ink/ink713.xml"/><Relationship Id="rId84" Type="http://schemas.openxmlformats.org/officeDocument/2006/relationships/customXml" Target="../ink/ink721.xml"/><Relationship Id="rId89" Type="http://schemas.openxmlformats.org/officeDocument/2006/relationships/customXml" Target="../ink/ink724.xml"/><Relationship Id="rId16" Type="http://schemas.openxmlformats.org/officeDocument/2006/relationships/customXml" Target="../ink/ink687.xml"/><Relationship Id="rId107" Type="http://schemas.openxmlformats.org/officeDocument/2006/relationships/customXml" Target="../ink/ink733.xml"/><Relationship Id="rId11" Type="http://schemas.openxmlformats.org/officeDocument/2006/relationships/image" Target="../media/image134.png"/><Relationship Id="rId32" Type="http://schemas.openxmlformats.org/officeDocument/2006/relationships/customXml" Target="../ink/ink695.xml"/><Relationship Id="rId37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customXml" Target="../ink/ink708.xml"/><Relationship Id="rId74" Type="http://schemas.openxmlformats.org/officeDocument/2006/relationships/customXml" Target="../ink/ink716.xml"/><Relationship Id="rId79" Type="http://schemas.openxmlformats.org/officeDocument/2006/relationships/image" Target="../media/image166.png"/><Relationship Id="rId102" Type="http://schemas.openxmlformats.org/officeDocument/2006/relationships/image" Target="../media/image177.png"/><Relationship Id="rId5" Type="http://schemas.openxmlformats.org/officeDocument/2006/relationships/image" Target="../media/image129.png"/><Relationship Id="rId90" Type="http://schemas.openxmlformats.org/officeDocument/2006/relationships/image" Target="../media/image171.png"/><Relationship Id="rId95" Type="http://schemas.openxmlformats.org/officeDocument/2006/relationships/customXml" Target="../ink/ink727.xml"/><Relationship Id="rId22" Type="http://schemas.openxmlformats.org/officeDocument/2006/relationships/customXml" Target="../ink/ink690.xml"/><Relationship Id="rId27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customXml" Target="../ink/ink703.xml"/><Relationship Id="rId64" Type="http://schemas.openxmlformats.org/officeDocument/2006/relationships/customXml" Target="../ink/ink711.xml"/><Relationship Id="rId69" Type="http://schemas.openxmlformats.org/officeDocument/2006/relationships/image" Target="../media/image161.png"/><Relationship Id="rId80" Type="http://schemas.openxmlformats.org/officeDocument/2006/relationships/customXml" Target="../ink/ink719.xml"/><Relationship Id="rId85" Type="http://schemas.openxmlformats.org/officeDocument/2006/relationships/customXml" Target="../ink/ink722.xml"/><Relationship Id="rId12" Type="http://schemas.openxmlformats.org/officeDocument/2006/relationships/customXml" Target="../ink/ink685.xml"/><Relationship Id="rId17" Type="http://schemas.openxmlformats.org/officeDocument/2006/relationships/image" Target="../media/image136.png"/><Relationship Id="rId33" Type="http://schemas.openxmlformats.org/officeDocument/2006/relationships/image" Target="../media/image143.png"/><Relationship Id="rId38" Type="http://schemas.openxmlformats.org/officeDocument/2006/relationships/customXml" Target="../ink/ink698.xml"/><Relationship Id="rId59" Type="http://schemas.openxmlformats.org/officeDocument/2006/relationships/image" Target="../media/image156.png"/><Relationship Id="rId103" Type="http://schemas.openxmlformats.org/officeDocument/2006/relationships/customXml" Target="../ink/ink731.xml"/><Relationship Id="rId108" Type="http://schemas.openxmlformats.org/officeDocument/2006/relationships/image" Target="../media/image180.png"/><Relationship Id="rId20" Type="http://schemas.openxmlformats.org/officeDocument/2006/relationships/customXml" Target="../ink/ink689.xml"/><Relationship Id="rId41" Type="http://schemas.openxmlformats.org/officeDocument/2006/relationships/image" Target="../media/image147.png"/><Relationship Id="rId54" Type="http://schemas.openxmlformats.org/officeDocument/2006/relationships/customXml" Target="../ink/ink706.xml"/><Relationship Id="rId62" Type="http://schemas.openxmlformats.org/officeDocument/2006/relationships/customXml" Target="../ink/ink710.xml"/><Relationship Id="rId70" Type="http://schemas.openxmlformats.org/officeDocument/2006/relationships/customXml" Target="../ink/ink714.xml"/><Relationship Id="rId75" Type="http://schemas.openxmlformats.org/officeDocument/2006/relationships/image" Target="../media/image164.png"/><Relationship Id="rId83" Type="http://schemas.openxmlformats.org/officeDocument/2006/relationships/image" Target="../media/image168.png"/><Relationship Id="rId88" Type="http://schemas.openxmlformats.org/officeDocument/2006/relationships/image" Target="../media/image170.png"/><Relationship Id="rId91" Type="http://schemas.openxmlformats.org/officeDocument/2006/relationships/customXml" Target="../ink/ink725.xml"/><Relationship Id="rId9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2.xml"/><Relationship Id="rId15" Type="http://schemas.openxmlformats.org/officeDocument/2006/relationships/image" Target="../media/image135.png"/><Relationship Id="rId23" Type="http://schemas.openxmlformats.org/officeDocument/2006/relationships/image" Target="../media/image940.png"/><Relationship Id="rId28" Type="http://schemas.openxmlformats.org/officeDocument/2006/relationships/customXml" Target="../ink/ink693.xml"/><Relationship Id="rId36" Type="http://schemas.openxmlformats.org/officeDocument/2006/relationships/customXml" Target="../ink/ink697.xml"/><Relationship Id="rId49" Type="http://schemas.openxmlformats.org/officeDocument/2006/relationships/image" Target="../media/image151.png"/><Relationship Id="rId57" Type="http://schemas.openxmlformats.org/officeDocument/2006/relationships/image" Target="../media/image155.png"/><Relationship Id="rId106" Type="http://schemas.openxmlformats.org/officeDocument/2006/relationships/image" Target="../media/image179.png"/><Relationship Id="rId10" Type="http://schemas.openxmlformats.org/officeDocument/2006/relationships/customXml" Target="../ink/ink684.xml"/><Relationship Id="rId31" Type="http://schemas.openxmlformats.org/officeDocument/2006/relationships/image" Target="../media/image142.png"/><Relationship Id="rId44" Type="http://schemas.openxmlformats.org/officeDocument/2006/relationships/customXml" Target="../ink/ink701.xml"/><Relationship Id="rId52" Type="http://schemas.openxmlformats.org/officeDocument/2006/relationships/customXml" Target="../ink/ink705.xml"/><Relationship Id="rId60" Type="http://schemas.openxmlformats.org/officeDocument/2006/relationships/customXml" Target="../ink/ink709.xml"/><Relationship Id="rId65" Type="http://schemas.openxmlformats.org/officeDocument/2006/relationships/image" Target="../media/image159.png"/><Relationship Id="rId73" Type="http://schemas.openxmlformats.org/officeDocument/2006/relationships/image" Target="../media/image163.png"/><Relationship Id="rId78" Type="http://schemas.openxmlformats.org/officeDocument/2006/relationships/customXml" Target="../ink/ink718.xml"/><Relationship Id="rId81" Type="http://schemas.openxmlformats.org/officeDocument/2006/relationships/image" Target="../media/image167.png"/><Relationship Id="rId86" Type="http://schemas.openxmlformats.org/officeDocument/2006/relationships/image" Target="../media/image169.png"/><Relationship Id="rId94" Type="http://schemas.openxmlformats.org/officeDocument/2006/relationships/image" Target="../media/image173.png"/><Relationship Id="rId99" Type="http://schemas.openxmlformats.org/officeDocument/2006/relationships/customXml" Target="../ink/ink729.xml"/><Relationship Id="rId101" Type="http://schemas.openxmlformats.org/officeDocument/2006/relationships/customXml" Target="../ink/ink730.xml"/><Relationship Id="rId4" Type="http://schemas.openxmlformats.org/officeDocument/2006/relationships/customXml" Target="../ink/ink681.xml"/><Relationship Id="rId9" Type="http://schemas.openxmlformats.org/officeDocument/2006/relationships/image" Target="../media/image133.png"/><Relationship Id="rId13" Type="http://schemas.openxmlformats.org/officeDocument/2006/relationships/image" Target="../media/image131.png"/><Relationship Id="rId18" Type="http://schemas.openxmlformats.org/officeDocument/2006/relationships/customXml" Target="../ink/ink688.xml"/><Relationship Id="rId39" Type="http://schemas.openxmlformats.org/officeDocument/2006/relationships/image" Target="../media/image146.png"/><Relationship Id="rId34" Type="http://schemas.openxmlformats.org/officeDocument/2006/relationships/customXml" Target="../ink/ink696.xml"/><Relationship Id="rId50" Type="http://schemas.openxmlformats.org/officeDocument/2006/relationships/customXml" Target="../ink/ink704.xml"/><Relationship Id="rId55" Type="http://schemas.openxmlformats.org/officeDocument/2006/relationships/image" Target="../media/image154.png"/><Relationship Id="rId76" Type="http://schemas.openxmlformats.org/officeDocument/2006/relationships/customXml" Target="../ink/ink717.xml"/><Relationship Id="rId97" Type="http://schemas.openxmlformats.org/officeDocument/2006/relationships/customXml" Target="../ink/ink728.xml"/><Relationship Id="rId104" Type="http://schemas.openxmlformats.org/officeDocument/2006/relationships/image" Target="../media/image178.png"/><Relationship Id="rId7" Type="http://schemas.openxmlformats.org/officeDocument/2006/relationships/image" Target="../media/image132.png"/><Relationship Id="rId71" Type="http://schemas.openxmlformats.org/officeDocument/2006/relationships/image" Target="../media/image162.png"/><Relationship Id="rId92" Type="http://schemas.openxmlformats.org/officeDocument/2006/relationships/image" Target="../media/image172.png"/><Relationship Id="rId2" Type="http://schemas.openxmlformats.org/officeDocument/2006/relationships/customXml" Target="../ink/ink680.xml"/><Relationship Id="rId29" Type="http://schemas.openxmlformats.org/officeDocument/2006/relationships/image" Target="../media/image141.png"/><Relationship Id="rId24" Type="http://schemas.openxmlformats.org/officeDocument/2006/relationships/customXml" Target="../ink/ink691.xml"/><Relationship Id="rId40" Type="http://schemas.openxmlformats.org/officeDocument/2006/relationships/customXml" Target="../ink/ink699.xml"/><Relationship Id="rId45" Type="http://schemas.openxmlformats.org/officeDocument/2006/relationships/image" Target="../media/image149.png"/><Relationship Id="rId66" Type="http://schemas.openxmlformats.org/officeDocument/2006/relationships/customXml" Target="../ink/ink712.xml"/><Relationship Id="rId87" Type="http://schemas.openxmlformats.org/officeDocument/2006/relationships/customXml" Target="../ink/ink723.xml"/><Relationship Id="rId61" Type="http://schemas.openxmlformats.org/officeDocument/2006/relationships/image" Target="../media/image157.png"/><Relationship Id="rId82" Type="http://schemas.openxmlformats.org/officeDocument/2006/relationships/customXml" Target="../ink/ink720.xml"/><Relationship Id="rId19" Type="http://schemas.openxmlformats.org/officeDocument/2006/relationships/image" Target="../media/image137.png"/><Relationship Id="rId14" Type="http://schemas.openxmlformats.org/officeDocument/2006/relationships/customXml" Target="../ink/ink686.xml"/><Relationship Id="rId30" Type="http://schemas.openxmlformats.org/officeDocument/2006/relationships/customXml" Target="../ink/ink694.xml"/><Relationship Id="rId35" Type="http://schemas.openxmlformats.org/officeDocument/2006/relationships/image" Target="../media/image144.png"/><Relationship Id="rId56" Type="http://schemas.openxmlformats.org/officeDocument/2006/relationships/customXml" Target="../ink/ink707.xml"/><Relationship Id="rId77" Type="http://schemas.openxmlformats.org/officeDocument/2006/relationships/image" Target="../media/image165.png"/><Relationship Id="rId100" Type="http://schemas.openxmlformats.org/officeDocument/2006/relationships/image" Target="../media/image176.png"/><Relationship Id="rId105" Type="http://schemas.openxmlformats.org/officeDocument/2006/relationships/customXml" Target="../ink/ink732.xml"/><Relationship Id="rId8" Type="http://schemas.openxmlformats.org/officeDocument/2006/relationships/customXml" Target="../ink/ink683.xml"/><Relationship Id="rId51" Type="http://schemas.openxmlformats.org/officeDocument/2006/relationships/image" Target="../media/image152.png"/><Relationship Id="rId72" Type="http://schemas.openxmlformats.org/officeDocument/2006/relationships/customXml" Target="../ink/ink715.xml"/><Relationship Id="rId93" Type="http://schemas.openxmlformats.org/officeDocument/2006/relationships/customXml" Target="../ink/ink726.xml"/><Relationship Id="rId98" Type="http://schemas.openxmlformats.org/officeDocument/2006/relationships/image" Target="../media/image175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702.xml"/><Relationship Id="rId67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2.xml"/><Relationship Id="rId21" Type="http://schemas.openxmlformats.org/officeDocument/2006/relationships/image" Target="../media/image138.png"/><Relationship Id="rId42" Type="http://schemas.openxmlformats.org/officeDocument/2006/relationships/customXml" Target="../ink/ink754.xml"/><Relationship Id="rId47" Type="http://schemas.openxmlformats.org/officeDocument/2006/relationships/image" Target="../media/image150.png"/><Relationship Id="rId63" Type="http://schemas.openxmlformats.org/officeDocument/2006/relationships/image" Target="../media/image158.png"/><Relationship Id="rId68" Type="http://schemas.openxmlformats.org/officeDocument/2006/relationships/customXml" Target="../ink/ink767.xml"/><Relationship Id="rId84" Type="http://schemas.openxmlformats.org/officeDocument/2006/relationships/customXml" Target="../ink/ink775.xml"/><Relationship Id="rId89" Type="http://schemas.openxmlformats.org/officeDocument/2006/relationships/customXml" Target="../ink/ink778.xml"/><Relationship Id="rId112" Type="http://schemas.openxmlformats.org/officeDocument/2006/relationships/image" Target="../media/image182.png"/><Relationship Id="rId16" Type="http://schemas.openxmlformats.org/officeDocument/2006/relationships/customXml" Target="../ink/ink741.xml"/><Relationship Id="rId107" Type="http://schemas.openxmlformats.org/officeDocument/2006/relationships/customXml" Target="../ink/ink787.xml"/><Relationship Id="rId11" Type="http://schemas.openxmlformats.org/officeDocument/2006/relationships/image" Target="../media/image134.png"/><Relationship Id="rId32" Type="http://schemas.openxmlformats.org/officeDocument/2006/relationships/customXml" Target="../ink/ink749.xml"/><Relationship Id="rId37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customXml" Target="../ink/ink762.xml"/><Relationship Id="rId74" Type="http://schemas.openxmlformats.org/officeDocument/2006/relationships/customXml" Target="../ink/ink770.xml"/><Relationship Id="rId79" Type="http://schemas.openxmlformats.org/officeDocument/2006/relationships/image" Target="../media/image166.png"/><Relationship Id="rId102" Type="http://schemas.openxmlformats.org/officeDocument/2006/relationships/image" Target="../media/image177.png"/><Relationship Id="rId123" Type="http://schemas.openxmlformats.org/officeDocument/2006/relationships/customXml" Target="../ink/ink795.xml"/><Relationship Id="rId128" Type="http://schemas.openxmlformats.org/officeDocument/2006/relationships/image" Target="../media/image190.png"/><Relationship Id="rId5" Type="http://schemas.openxmlformats.org/officeDocument/2006/relationships/image" Target="../media/image129.png"/><Relationship Id="rId90" Type="http://schemas.openxmlformats.org/officeDocument/2006/relationships/image" Target="../media/image171.png"/><Relationship Id="rId95" Type="http://schemas.openxmlformats.org/officeDocument/2006/relationships/customXml" Target="../ink/ink781.xml"/><Relationship Id="rId22" Type="http://schemas.openxmlformats.org/officeDocument/2006/relationships/customXml" Target="../ink/ink744.xml"/><Relationship Id="rId27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customXml" Target="../ink/ink757.xml"/><Relationship Id="rId64" Type="http://schemas.openxmlformats.org/officeDocument/2006/relationships/customXml" Target="../ink/ink765.xml"/><Relationship Id="rId69" Type="http://schemas.openxmlformats.org/officeDocument/2006/relationships/image" Target="../media/image161.png"/><Relationship Id="rId113" Type="http://schemas.openxmlformats.org/officeDocument/2006/relationships/customXml" Target="../ink/ink790.xml"/><Relationship Id="rId118" Type="http://schemas.openxmlformats.org/officeDocument/2006/relationships/image" Target="../media/image185.png"/><Relationship Id="rId80" Type="http://schemas.openxmlformats.org/officeDocument/2006/relationships/customXml" Target="../ink/ink773.xml"/><Relationship Id="rId85" Type="http://schemas.openxmlformats.org/officeDocument/2006/relationships/customXml" Target="../ink/ink776.xml"/><Relationship Id="rId12" Type="http://schemas.openxmlformats.org/officeDocument/2006/relationships/customXml" Target="../ink/ink739.xml"/><Relationship Id="rId17" Type="http://schemas.openxmlformats.org/officeDocument/2006/relationships/image" Target="../media/image136.png"/><Relationship Id="rId33" Type="http://schemas.openxmlformats.org/officeDocument/2006/relationships/image" Target="../media/image143.png"/><Relationship Id="rId38" Type="http://schemas.openxmlformats.org/officeDocument/2006/relationships/customXml" Target="../ink/ink752.xml"/><Relationship Id="rId59" Type="http://schemas.openxmlformats.org/officeDocument/2006/relationships/image" Target="../media/image156.png"/><Relationship Id="rId103" Type="http://schemas.openxmlformats.org/officeDocument/2006/relationships/customXml" Target="../ink/ink785.xml"/><Relationship Id="rId108" Type="http://schemas.openxmlformats.org/officeDocument/2006/relationships/image" Target="../media/image180.png"/><Relationship Id="rId124" Type="http://schemas.openxmlformats.org/officeDocument/2006/relationships/image" Target="../media/image188.png"/><Relationship Id="rId129" Type="http://schemas.openxmlformats.org/officeDocument/2006/relationships/customXml" Target="../ink/ink798.xml"/><Relationship Id="rId54" Type="http://schemas.openxmlformats.org/officeDocument/2006/relationships/customXml" Target="../ink/ink760.xml"/><Relationship Id="rId70" Type="http://schemas.openxmlformats.org/officeDocument/2006/relationships/customXml" Target="../ink/ink768.xml"/><Relationship Id="rId75" Type="http://schemas.openxmlformats.org/officeDocument/2006/relationships/image" Target="../media/image164.png"/><Relationship Id="rId91" Type="http://schemas.openxmlformats.org/officeDocument/2006/relationships/customXml" Target="../ink/ink779.xml"/><Relationship Id="rId9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6.xml"/><Relationship Id="rId23" Type="http://schemas.openxmlformats.org/officeDocument/2006/relationships/image" Target="../media/image940.png"/><Relationship Id="rId28" Type="http://schemas.openxmlformats.org/officeDocument/2006/relationships/customXml" Target="../ink/ink747.xml"/><Relationship Id="rId49" Type="http://schemas.openxmlformats.org/officeDocument/2006/relationships/image" Target="../media/image151.png"/><Relationship Id="rId114" Type="http://schemas.openxmlformats.org/officeDocument/2006/relationships/image" Target="../media/image183.png"/><Relationship Id="rId119" Type="http://schemas.openxmlformats.org/officeDocument/2006/relationships/customXml" Target="../ink/ink793.xml"/><Relationship Id="rId44" Type="http://schemas.openxmlformats.org/officeDocument/2006/relationships/customXml" Target="../ink/ink755.xml"/><Relationship Id="rId60" Type="http://schemas.openxmlformats.org/officeDocument/2006/relationships/customXml" Target="../ink/ink763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image" Target="../media/image169.png"/><Relationship Id="rId130" Type="http://schemas.openxmlformats.org/officeDocument/2006/relationships/image" Target="../media/image191.png"/><Relationship Id="rId13" Type="http://schemas.openxmlformats.org/officeDocument/2006/relationships/image" Target="../media/image131.png"/><Relationship Id="rId18" Type="http://schemas.openxmlformats.org/officeDocument/2006/relationships/customXml" Target="../ink/ink742.xml"/><Relationship Id="rId39" Type="http://schemas.openxmlformats.org/officeDocument/2006/relationships/image" Target="../media/image146.png"/><Relationship Id="rId109" Type="http://schemas.openxmlformats.org/officeDocument/2006/relationships/customXml" Target="../ink/ink788.xml"/><Relationship Id="rId34" Type="http://schemas.openxmlformats.org/officeDocument/2006/relationships/customXml" Target="../ink/ink750.xml"/><Relationship Id="rId50" Type="http://schemas.openxmlformats.org/officeDocument/2006/relationships/customXml" Target="../ink/ink758.xml"/><Relationship Id="rId55" Type="http://schemas.openxmlformats.org/officeDocument/2006/relationships/image" Target="../media/image154.png"/><Relationship Id="rId76" Type="http://schemas.openxmlformats.org/officeDocument/2006/relationships/customXml" Target="../ink/ink771.xml"/><Relationship Id="rId97" Type="http://schemas.openxmlformats.org/officeDocument/2006/relationships/customXml" Target="../ink/ink782.xml"/><Relationship Id="rId104" Type="http://schemas.openxmlformats.org/officeDocument/2006/relationships/image" Target="../media/image178.png"/><Relationship Id="rId120" Type="http://schemas.openxmlformats.org/officeDocument/2006/relationships/image" Target="../media/image186.png"/><Relationship Id="rId125" Type="http://schemas.openxmlformats.org/officeDocument/2006/relationships/customXml" Target="../ink/ink796.xml"/><Relationship Id="rId7" Type="http://schemas.openxmlformats.org/officeDocument/2006/relationships/image" Target="../media/image132.png"/><Relationship Id="rId71" Type="http://schemas.openxmlformats.org/officeDocument/2006/relationships/image" Target="../media/image162.png"/><Relationship Id="rId92" Type="http://schemas.openxmlformats.org/officeDocument/2006/relationships/image" Target="../media/image172.png"/><Relationship Id="rId2" Type="http://schemas.openxmlformats.org/officeDocument/2006/relationships/customXml" Target="../ink/ink734.xml"/><Relationship Id="rId29" Type="http://schemas.openxmlformats.org/officeDocument/2006/relationships/image" Target="../media/image141.png"/><Relationship Id="rId24" Type="http://schemas.openxmlformats.org/officeDocument/2006/relationships/customXml" Target="../ink/ink745.xml"/><Relationship Id="rId40" Type="http://schemas.openxmlformats.org/officeDocument/2006/relationships/customXml" Target="../ink/ink753.xml"/><Relationship Id="rId45" Type="http://schemas.openxmlformats.org/officeDocument/2006/relationships/image" Target="../media/image149.png"/><Relationship Id="rId66" Type="http://schemas.openxmlformats.org/officeDocument/2006/relationships/customXml" Target="../ink/ink766.xml"/><Relationship Id="rId87" Type="http://schemas.openxmlformats.org/officeDocument/2006/relationships/customXml" Target="../ink/ink777.xml"/><Relationship Id="rId110" Type="http://schemas.openxmlformats.org/officeDocument/2006/relationships/image" Target="../media/image181.png"/><Relationship Id="rId115" Type="http://schemas.openxmlformats.org/officeDocument/2006/relationships/customXml" Target="../ink/ink791.xml"/><Relationship Id="rId61" Type="http://schemas.openxmlformats.org/officeDocument/2006/relationships/image" Target="../media/image157.png"/><Relationship Id="rId82" Type="http://schemas.openxmlformats.org/officeDocument/2006/relationships/customXml" Target="../ink/ink774.xml"/><Relationship Id="rId19" Type="http://schemas.openxmlformats.org/officeDocument/2006/relationships/image" Target="../media/image137.png"/><Relationship Id="rId14" Type="http://schemas.openxmlformats.org/officeDocument/2006/relationships/customXml" Target="../ink/ink740.xml"/><Relationship Id="rId30" Type="http://schemas.openxmlformats.org/officeDocument/2006/relationships/customXml" Target="../ink/ink748.xml"/><Relationship Id="rId35" Type="http://schemas.openxmlformats.org/officeDocument/2006/relationships/image" Target="../media/image144.png"/><Relationship Id="rId56" Type="http://schemas.openxmlformats.org/officeDocument/2006/relationships/customXml" Target="../ink/ink761.xml"/><Relationship Id="rId77" Type="http://schemas.openxmlformats.org/officeDocument/2006/relationships/image" Target="../media/image165.png"/><Relationship Id="rId100" Type="http://schemas.openxmlformats.org/officeDocument/2006/relationships/image" Target="../media/image176.png"/><Relationship Id="rId105" Type="http://schemas.openxmlformats.org/officeDocument/2006/relationships/customXml" Target="../ink/ink786.xml"/><Relationship Id="rId126" Type="http://schemas.openxmlformats.org/officeDocument/2006/relationships/image" Target="../media/image189.png"/><Relationship Id="rId8" Type="http://schemas.openxmlformats.org/officeDocument/2006/relationships/customXml" Target="../ink/ink737.xml"/><Relationship Id="rId51" Type="http://schemas.openxmlformats.org/officeDocument/2006/relationships/image" Target="../media/image152.png"/><Relationship Id="rId72" Type="http://schemas.openxmlformats.org/officeDocument/2006/relationships/customXml" Target="../ink/ink769.xml"/><Relationship Id="rId93" Type="http://schemas.openxmlformats.org/officeDocument/2006/relationships/customXml" Target="../ink/ink780.xml"/><Relationship Id="rId98" Type="http://schemas.openxmlformats.org/officeDocument/2006/relationships/image" Target="../media/image175.png"/><Relationship Id="rId121" Type="http://schemas.openxmlformats.org/officeDocument/2006/relationships/customXml" Target="../ink/ink794.xml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756.xml"/><Relationship Id="rId67" Type="http://schemas.openxmlformats.org/officeDocument/2006/relationships/image" Target="../media/image160.png"/><Relationship Id="rId116" Type="http://schemas.openxmlformats.org/officeDocument/2006/relationships/image" Target="../media/image184.png"/><Relationship Id="rId20" Type="http://schemas.openxmlformats.org/officeDocument/2006/relationships/customXml" Target="../ink/ink743.xml"/><Relationship Id="rId41" Type="http://schemas.openxmlformats.org/officeDocument/2006/relationships/image" Target="../media/image147.png"/><Relationship Id="rId62" Type="http://schemas.openxmlformats.org/officeDocument/2006/relationships/customXml" Target="../ink/ink764.xml"/><Relationship Id="rId83" Type="http://schemas.openxmlformats.org/officeDocument/2006/relationships/image" Target="../media/image168.png"/><Relationship Id="rId88" Type="http://schemas.openxmlformats.org/officeDocument/2006/relationships/image" Target="../media/image170.png"/><Relationship Id="rId111" Type="http://schemas.openxmlformats.org/officeDocument/2006/relationships/customXml" Target="../ink/ink789.xml"/><Relationship Id="rId15" Type="http://schemas.openxmlformats.org/officeDocument/2006/relationships/image" Target="../media/image135.png"/><Relationship Id="rId36" Type="http://schemas.openxmlformats.org/officeDocument/2006/relationships/customXml" Target="../ink/ink751.xml"/><Relationship Id="rId57" Type="http://schemas.openxmlformats.org/officeDocument/2006/relationships/image" Target="../media/image155.png"/><Relationship Id="rId106" Type="http://schemas.openxmlformats.org/officeDocument/2006/relationships/image" Target="../media/image179.png"/><Relationship Id="rId127" Type="http://schemas.openxmlformats.org/officeDocument/2006/relationships/customXml" Target="../ink/ink797.xml"/><Relationship Id="rId10" Type="http://schemas.openxmlformats.org/officeDocument/2006/relationships/customXml" Target="../ink/ink738.xml"/><Relationship Id="rId31" Type="http://schemas.openxmlformats.org/officeDocument/2006/relationships/image" Target="../media/image142.png"/><Relationship Id="rId52" Type="http://schemas.openxmlformats.org/officeDocument/2006/relationships/customXml" Target="../ink/ink759.xml"/><Relationship Id="rId73" Type="http://schemas.openxmlformats.org/officeDocument/2006/relationships/image" Target="../media/image163.png"/><Relationship Id="rId78" Type="http://schemas.openxmlformats.org/officeDocument/2006/relationships/customXml" Target="../ink/ink772.xml"/><Relationship Id="rId94" Type="http://schemas.openxmlformats.org/officeDocument/2006/relationships/image" Target="../media/image173.png"/><Relationship Id="rId99" Type="http://schemas.openxmlformats.org/officeDocument/2006/relationships/customXml" Target="../ink/ink783.xml"/><Relationship Id="rId101" Type="http://schemas.openxmlformats.org/officeDocument/2006/relationships/customXml" Target="../ink/ink784.xml"/><Relationship Id="rId122" Type="http://schemas.openxmlformats.org/officeDocument/2006/relationships/image" Target="../media/image187.png"/><Relationship Id="rId4" Type="http://schemas.openxmlformats.org/officeDocument/2006/relationships/customXml" Target="../ink/ink735.xml"/><Relationship Id="rId9" Type="http://schemas.openxmlformats.org/officeDocument/2006/relationships/image" Target="../media/image133.png"/><Relationship Id="rId26" Type="http://schemas.openxmlformats.org/officeDocument/2006/relationships/customXml" Target="../ink/ink746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7.xml"/><Relationship Id="rId21" Type="http://schemas.openxmlformats.org/officeDocument/2006/relationships/image" Target="../media/image138.png"/><Relationship Id="rId42" Type="http://schemas.openxmlformats.org/officeDocument/2006/relationships/customXml" Target="../ink/ink819.xml"/><Relationship Id="rId63" Type="http://schemas.openxmlformats.org/officeDocument/2006/relationships/image" Target="../media/image158.png"/><Relationship Id="rId84" Type="http://schemas.openxmlformats.org/officeDocument/2006/relationships/customXml" Target="../ink/ink840.xml"/><Relationship Id="rId138" Type="http://schemas.openxmlformats.org/officeDocument/2006/relationships/image" Target="../media/image195.png"/><Relationship Id="rId107" Type="http://schemas.openxmlformats.org/officeDocument/2006/relationships/customXml" Target="../ink/ink852.xml"/><Relationship Id="rId11" Type="http://schemas.openxmlformats.org/officeDocument/2006/relationships/image" Target="../media/image134.png"/><Relationship Id="rId32" Type="http://schemas.openxmlformats.org/officeDocument/2006/relationships/customXml" Target="../ink/ink814.xml"/><Relationship Id="rId53" Type="http://schemas.openxmlformats.org/officeDocument/2006/relationships/image" Target="../media/image153.png"/><Relationship Id="rId74" Type="http://schemas.openxmlformats.org/officeDocument/2006/relationships/customXml" Target="../ink/ink835.xml"/><Relationship Id="rId128" Type="http://schemas.openxmlformats.org/officeDocument/2006/relationships/image" Target="../media/image190.png"/><Relationship Id="rId149" Type="http://schemas.openxmlformats.org/officeDocument/2006/relationships/customXml" Target="../ink/ink873.xml"/><Relationship Id="rId5" Type="http://schemas.openxmlformats.org/officeDocument/2006/relationships/image" Target="../media/image129.png"/><Relationship Id="rId95" Type="http://schemas.openxmlformats.org/officeDocument/2006/relationships/customXml" Target="../ink/ink846.xml"/><Relationship Id="rId22" Type="http://schemas.openxmlformats.org/officeDocument/2006/relationships/customXml" Target="../ink/ink809.xml"/><Relationship Id="rId27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customXml" Target="../ink/ink822.xml"/><Relationship Id="rId64" Type="http://schemas.openxmlformats.org/officeDocument/2006/relationships/customXml" Target="../ink/ink830.xml"/><Relationship Id="rId69" Type="http://schemas.openxmlformats.org/officeDocument/2006/relationships/image" Target="../media/image161.png"/><Relationship Id="rId113" Type="http://schemas.openxmlformats.org/officeDocument/2006/relationships/customXml" Target="../ink/ink855.xml"/><Relationship Id="rId118" Type="http://schemas.openxmlformats.org/officeDocument/2006/relationships/image" Target="../media/image185.png"/><Relationship Id="rId134" Type="http://schemas.openxmlformats.org/officeDocument/2006/relationships/image" Target="../media/image193.png"/><Relationship Id="rId139" Type="http://schemas.openxmlformats.org/officeDocument/2006/relationships/customXml" Target="../ink/ink868.xml"/><Relationship Id="rId80" Type="http://schemas.openxmlformats.org/officeDocument/2006/relationships/customXml" Target="../ink/ink838.xml"/><Relationship Id="rId85" Type="http://schemas.openxmlformats.org/officeDocument/2006/relationships/customXml" Target="../ink/ink841.xml"/><Relationship Id="rId150" Type="http://schemas.openxmlformats.org/officeDocument/2006/relationships/image" Target="../media/image201.png"/><Relationship Id="rId12" Type="http://schemas.openxmlformats.org/officeDocument/2006/relationships/customXml" Target="../ink/ink804.xml"/><Relationship Id="rId17" Type="http://schemas.openxmlformats.org/officeDocument/2006/relationships/image" Target="../media/image136.png"/><Relationship Id="rId33" Type="http://schemas.openxmlformats.org/officeDocument/2006/relationships/image" Target="../media/image143.png"/><Relationship Id="rId38" Type="http://schemas.openxmlformats.org/officeDocument/2006/relationships/customXml" Target="../ink/ink817.xml"/><Relationship Id="rId59" Type="http://schemas.openxmlformats.org/officeDocument/2006/relationships/image" Target="../media/image156.png"/><Relationship Id="rId103" Type="http://schemas.openxmlformats.org/officeDocument/2006/relationships/customXml" Target="../ink/ink850.xml"/><Relationship Id="rId108" Type="http://schemas.openxmlformats.org/officeDocument/2006/relationships/image" Target="../media/image180.png"/><Relationship Id="rId124" Type="http://schemas.openxmlformats.org/officeDocument/2006/relationships/image" Target="../media/image188.png"/><Relationship Id="rId129" Type="http://schemas.openxmlformats.org/officeDocument/2006/relationships/customXml" Target="../ink/ink863.xml"/><Relationship Id="rId54" Type="http://schemas.openxmlformats.org/officeDocument/2006/relationships/customXml" Target="../ink/ink825.xml"/><Relationship Id="rId70" Type="http://schemas.openxmlformats.org/officeDocument/2006/relationships/customXml" Target="../ink/ink833.xml"/><Relationship Id="rId75" Type="http://schemas.openxmlformats.org/officeDocument/2006/relationships/image" Target="../media/image164.png"/><Relationship Id="rId91" Type="http://schemas.openxmlformats.org/officeDocument/2006/relationships/customXml" Target="../ink/ink844.xml"/><Relationship Id="rId96" Type="http://schemas.openxmlformats.org/officeDocument/2006/relationships/image" Target="../media/image174.png"/><Relationship Id="rId140" Type="http://schemas.openxmlformats.org/officeDocument/2006/relationships/image" Target="../media/image196.png"/><Relationship Id="rId145" Type="http://schemas.openxmlformats.org/officeDocument/2006/relationships/customXml" Target="../ink/ink8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1.xml"/><Relationship Id="rId23" Type="http://schemas.openxmlformats.org/officeDocument/2006/relationships/image" Target="../media/image940.png"/><Relationship Id="rId28" Type="http://schemas.openxmlformats.org/officeDocument/2006/relationships/customXml" Target="../ink/ink812.xml"/><Relationship Id="rId49" Type="http://schemas.openxmlformats.org/officeDocument/2006/relationships/image" Target="../media/image151.png"/><Relationship Id="rId114" Type="http://schemas.openxmlformats.org/officeDocument/2006/relationships/image" Target="../media/image183.png"/><Relationship Id="rId119" Type="http://schemas.openxmlformats.org/officeDocument/2006/relationships/customXml" Target="../ink/ink858.xml"/><Relationship Id="rId44" Type="http://schemas.openxmlformats.org/officeDocument/2006/relationships/customXml" Target="../ink/ink820.xml"/><Relationship Id="rId60" Type="http://schemas.openxmlformats.org/officeDocument/2006/relationships/customXml" Target="../ink/ink828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image" Target="../media/image169.png"/><Relationship Id="rId130" Type="http://schemas.openxmlformats.org/officeDocument/2006/relationships/image" Target="../media/image191.png"/><Relationship Id="rId135" Type="http://schemas.openxmlformats.org/officeDocument/2006/relationships/customXml" Target="../ink/ink866.xml"/><Relationship Id="rId151" Type="http://schemas.openxmlformats.org/officeDocument/2006/relationships/customXml" Target="../ink/ink874.xml"/><Relationship Id="rId13" Type="http://schemas.openxmlformats.org/officeDocument/2006/relationships/image" Target="../media/image131.png"/><Relationship Id="rId18" Type="http://schemas.openxmlformats.org/officeDocument/2006/relationships/customXml" Target="../ink/ink807.xml"/><Relationship Id="rId39" Type="http://schemas.openxmlformats.org/officeDocument/2006/relationships/image" Target="../media/image146.png"/><Relationship Id="rId109" Type="http://schemas.openxmlformats.org/officeDocument/2006/relationships/customXml" Target="../ink/ink853.xml"/><Relationship Id="rId34" Type="http://schemas.openxmlformats.org/officeDocument/2006/relationships/customXml" Target="../ink/ink815.xml"/><Relationship Id="rId50" Type="http://schemas.openxmlformats.org/officeDocument/2006/relationships/customXml" Target="../ink/ink823.xml"/><Relationship Id="rId55" Type="http://schemas.openxmlformats.org/officeDocument/2006/relationships/image" Target="../media/image154.png"/><Relationship Id="rId76" Type="http://schemas.openxmlformats.org/officeDocument/2006/relationships/customXml" Target="../ink/ink836.xml"/><Relationship Id="rId97" Type="http://schemas.openxmlformats.org/officeDocument/2006/relationships/customXml" Target="../ink/ink847.xml"/><Relationship Id="rId104" Type="http://schemas.openxmlformats.org/officeDocument/2006/relationships/image" Target="../media/image178.png"/><Relationship Id="rId120" Type="http://schemas.openxmlformats.org/officeDocument/2006/relationships/image" Target="../media/image186.png"/><Relationship Id="rId125" Type="http://schemas.openxmlformats.org/officeDocument/2006/relationships/customXml" Target="../ink/ink861.xml"/><Relationship Id="rId141" Type="http://schemas.openxmlformats.org/officeDocument/2006/relationships/customXml" Target="../ink/ink869.xml"/><Relationship Id="rId146" Type="http://schemas.openxmlformats.org/officeDocument/2006/relationships/image" Target="../media/image199.png"/><Relationship Id="rId7" Type="http://schemas.openxmlformats.org/officeDocument/2006/relationships/image" Target="../media/image132.png"/><Relationship Id="rId71" Type="http://schemas.openxmlformats.org/officeDocument/2006/relationships/image" Target="../media/image162.png"/><Relationship Id="rId92" Type="http://schemas.openxmlformats.org/officeDocument/2006/relationships/image" Target="../media/image172.png"/><Relationship Id="rId2" Type="http://schemas.openxmlformats.org/officeDocument/2006/relationships/customXml" Target="../ink/ink799.xml"/><Relationship Id="rId29" Type="http://schemas.openxmlformats.org/officeDocument/2006/relationships/image" Target="../media/image141.png"/><Relationship Id="rId24" Type="http://schemas.openxmlformats.org/officeDocument/2006/relationships/customXml" Target="../ink/ink810.xml"/><Relationship Id="rId40" Type="http://schemas.openxmlformats.org/officeDocument/2006/relationships/customXml" Target="../ink/ink818.xml"/><Relationship Id="rId45" Type="http://schemas.openxmlformats.org/officeDocument/2006/relationships/image" Target="../media/image149.png"/><Relationship Id="rId66" Type="http://schemas.openxmlformats.org/officeDocument/2006/relationships/customXml" Target="../ink/ink831.xml"/><Relationship Id="rId87" Type="http://schemas.openxmlformats.org/officeDocument/2006/relationships/customXml" Target="../ink/ink842.xml"/><Relationship Id="rId110" Type="http://schemas.openxmlformats.org/officeDocument/2006/relationships/image" Target="../media/image181.png"/><Relationship Id="rId115" Type="http://schemas.openxmlformats.org/officeDocument/2006/relationships/customXml" Target="../ink/ink856.xml"/><Relationship Id="rId131" Type="http://schemas.openxmlformats.org/officeDocument/2006/relationships/customXml" Target="../ink/ink864.xml"/><Relationship Id="rId136" Type="http://schemas.openxmlformats.org/officeDocument/2006/relationships/image" Target="../media/image194.png"/><Relationship Id="rId61" Type="http://schemas.openxmlformats.org/officeDocument/2006/relationships/image" Target="../media/image157.png"/><Relationship Id="rId82" Type="http://schemas.openxmlformats.org/officeDocument/2006/relationships/customXml" Target="../ink/ink839.xml"/><Relationship Id="rId152" Type="http://schemas.openxmlformats.org/officeDocument/2006/relationships/image" Target="../media/image202.png"/><Relationship Id="rId19" Type="http://schemas.openxmlformats.org/officeDocument/2006/relationships/image" Target="../media/image137.png"/><Relationship Id="rId14" Type="http://schemas.openxmlformats.org/officeDocument/2006/relationships/customXml" Target="../ink/ink805.xml"/><Relationship Id="rId30" Type="http://schemas.openxmlformats.org/officeDocument/2006/relationships/customXml" Target="../ink/ink813.xml"/><Relationship Id="rId35" Type="http://schemas.openxmlformats.org/officeDocument/2006/relationships/image" Target="../media/image144.png"/><Relationship Id="rId56" Type="http://schemas.openxmlformats.org/officeDocument/2006/relationships/customXml" Target="../ink/ink826.xml"/><Relationship Id="rId77" Type="http://schemas.openxmlformats.org/officeDocument/2006/relationships/image" Target="../media/image165.png"/><Relationship Id="rId100" Type="http://schemas.openxmlformats.org/officeDocument/2006/relationships/image" Target="../media/image176.png"/><Relationship Id="rId105" Type="http://schemas.openxmlformats.org/officeDocument/2006/relationships/customXml" Target="../ink/ink851.xml"/><Relationship Id="rId126" Type="http://schemas.openxmlformats.org/officeDocument/2006/relationships/image" Target="../media/image189.png"/><Relationship Id="rId147" Type="http://schemas.openxmlformats.org/officeDocument/2006/relationships/customXml" Target="../ink/ink872.xml"/><Relationship Id="rId8" Type="http://schemas.openxmlformats.org/officeDocument/2006/relationships/customXml" Target="../ink/ink802.xml"/><Relationship Id="rId51" Type="http://schemas.openxmlformats.org/officeDocument/2006/relationships/image" Target="../media/image152.png"/><Relationship Id="rId72" Type="http://schemas.openxmlformats.org/officeDocument/2006/relationships/customXml" Target="../ink/ink834.xml"/><Relationship Id="rId93" Type="http://schemas.openxmlformats.org/officeDocument/2006/relationships/customXml" Target="../ink/ink845.xml"/><Relationship Id="rId98" Type="http://schemas.openxmlformats.org/officeDocument/2006/relationships/image" Target="../media/image175.png"/><Relationship Id="rId121" Type="http://schemas.openxmlformats.org/officeDocument/2006/relationships/customXml" Target="../ink/ink859.xml"/><Relationship Id="rId142" Type="http://schemas.openxmlformats.org/officeDocument/2006/relationships/image" Target="../media/image197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821.xml"/><Relationship Id="rId67" Type="http://schemas.openxmlformats.org/officeDocument/2006/relationships/image" Target="../media/image160.png"/><Relationship Id="rId116" Type="http://schemas.openxmlformats.org/officeDocument/2006/relationships/image" Target="../media/image184.png"/><Relationship Id="rId137" Type="http://schemas.openxmlformats.org/officeDocument/2006/relationships/customXml" Target="../ink/ink867.xml"/><Relationship Id="rId20" Type="http://schemas.openxmlformats.org/officeDocument/2006/relationships/customXml" Target="../ink/ink808.xml"/><Relationship Id="rId41" Type="http://schemas.openxmlformats.org/officeDocument/2006/relationships/image" Target="../media/image147.png"/><Relationship Id="rId62" Type="http://schemas.openxmlformats.org/officeDocument/2006/relationships/customXml" Target="../ink/ink829.xml"/><Relationship Id="rId83" Type="http://schemas.openxmlformats.org/officeDocument/2006/relationships/image" Target="../media/image168.png"/><Relationship Id="rId88" Type="http://schemas.openxmlformats.org/officeDocument/2006/relationships/image" Target="../media/image170.png"/><Relationship Id="rId111" Type="http://schemas.openxmlformats.org/officeDocument/2006/relationships/customXml" Target="../ink/ink854.xml"/><Relationship Id="rId132" Type="http://schemas.openxmlformats.org/officeDocument/2006/relationships/image" Target="../media/image192.png"/><Relationship Id="rId15" Type="http://schemas.openxmlformats.org/officeDocument/2006/relationships/image" Target="../media/image135.png"/><Relationship Id="rId36" Type="http://schemas.openxmlformats.org/officeDocument/2006/relationships/customXml" Target="../ink/ink816.xml"/><Relationship Id="rId57" Type="http://schemas.openxmlformats.org/officeDocument/2006/relationships/image" Target="../media/image155.png"/><Relationship Id="rId106" Type="http://schemas.openxmlformats.org/officeDocument/2006/relationships/image" Target="../media/image179.png"/><Relationship Id="rId127" Type="http://schemas.openxmlformats.org/officeDocument/2006/relationships/customXml" Target="../ink/ink862.xml"/><Relationship Id="rId10" Type="http://schemas.openxmlformats.org/officeDocument/2006/relationships/customXml" Target="../ink/ink803.xml"/><Relationship Id="rId31" Type="http://schemas.openxmlformats.org/officeDocument/2006/relationships/image" Target="../media/image142.png"/><Relationship Id="rId52" Type="http://schemas.openxmlformats.org/officeDocument/2006/relationships/customXml" Target="../ink/ink824.xml"/><Relationship Id="rId73" Type="http://schemas.openxmlformats.org/officeDocument/2006/relationships/image" Target="../media/image163.png"/><Relationship Id="rId78" Type="http://schemas.openxmlformats.org/officeDocument/2006/relationships/customXml" Target="../ink/ink837.xml"/><Relationship Id="rId94" Type="http://schemas.openxmlformats.org/officeDocument/2006/relationships/image" Target="../media/image173.png"/><Relationship Id="rId99" Type="http://schemas.openxmlformats.org/officeDocument/2006/relationships/customXml" Target="../ink/ink848.xml"/><Relationship Id="rId101" Type="http://schemas.openxmlformats.org/officeDocument/2006/relationships/customXml" Target="../ink/ink849.xml"/><Relationship Id="rId122" Type="http://schemas.openxmlformats.org/officeDocument/2006/relationships/image" Target="../media/image187.png"/><Relationship Id="rId143" Type="http://schemas.openxmlformats.org/officeDocument/2006/relationships/customXml" Target="../ink/ink870.xml"/><Relationship Id="rId148" Type="http://schemas.openxmlformats.org/officeDocument/2006/relationships/image" Target="../media/image200.png"/><Relationship Id="rId4" Type="http://schemas.openxmlformats.org/officeDocument/2006/relationships/customXml" Target="../ink/ink800.xml"/><Relationship Id="rId9" Type="http://schemas.openxmlformats.org/officeDocument/2006/relationships/image" Target="../media/image133.png"/><Relationship Id="rId26" Type="http://schemas.openxmlformats.org/officeDocument/2006/relationships/customXml" Target="../ink/ink811.xml"/><Relationship Id="rId47" Type="http://schemas.openxmlformats.org/officeDocument/2006/relationships/image" Target="../media/image150.png"/><Relationship Id="rId68" Type="http://schemas.openxmlformats.org/officeDocument/2006/relationships/customXml" Target="../ink/ink832.xml"/><Relationship Id="rId89" Type="http://schemas.openxmlformats.org/officeDocument/2006/relationships/customXml" Target="../ink/ink843.xml"/><Relationship Id="rId112" Type="http://schemas.openxmlformats.org/officeDocument/2006/relationships/image" Target="../media/image182.png"/><Relationship Id="rId133" Type="http://schemas.openxmlformats.org/officeDocument/2006/relationships/customXml" Target="../ink/ink865.xml"/><Relationship Id="rId16" Type="http://schemas.openxmlformats.org/officeDocument/2006/relationships/customXml" Target="../ink/ink806.xml"/><Relationship Id="rId37" Type="http://schemas.openxmlformats.org/officeDocument/2006/relationships/image" Target="../media/image145.png"/><Relationship Id="rId58" Type="http://schemas.openxmlformats.org/officeDocument/2006/relationships/customXml" Target="../ink/ink827.xml"/><Relationship Id="rId79" Type="http://schemas.openxmlformats.org/officeDocument/2006/relationships/image" Target="../media/image166.png"/><Relationship Id="rId102" Type="http://schemas.openxmlformats.org/officeDocument/2006/relationships/image" Target="../media/image177.png"/><Relationship Id="rId123" Type="http://schemas.openxmlformats.org/officeDocument/2006/relationships/customXml" Target="../ink/ink860.xml"/><Relationship Id="rId144" Type="http://schemas.openxmlformats.org/officeDocument/2006/relationships/image" Target="../media/image198.png"/><Relationship Id="rId90" Type="http://schemas.openxmlformats.org/officeDocument/2006/relationships/image" Target="../media/image171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3.xml"/><Relationship Id="rId21" Type="http://schemas.openxmlformats.org/officeDocument/2006/relationships/image" Target="../media/image138.png"/><Relationship Id="rId42" Type="http://schemas.openxmlformats.org/officeDocument/2006/relationships/customXml" Target="../ink/ink895.xml"/><Relationship Id="rId63" Type="http://schemas.openxmlformats.org/officeDocument/2006/relationships/image" Target="../media/image158.png"/><Relationship Id="rId84" Type="http://schemas.openxmlformats.org/officeDocument/2006/relationships/customXml" Target="../ink/ink916.xml"/><Relationship Id="rId138" Type="http://schemas.openxmlformats.org/officeDocument/2006/relationships/image" Target="../media/image195.png"/><Relationship Id="rId159" Type="http://schemas.openxmlformats.org/officeDocument/2006/relationships/customXml" Target="../ink/ink954.xml"/><Relationship Id="rId107" Type="http://schemas.openxmlformats.org/officeDocument/2006/relationships/customXml" Target="../ink/ink928.xml"/><Relationship Id="rId11" Type="http://schemas.openxmlformats.org/officeDocument/2006/relationships/image" Target="../media/image134.png"/><Relationship Id="rId32" Type="http://schemas.openxmlformats.org/officeDocument/2006/relationships/customXml" Target="../ink/ink890.xml"/><Relationship Id="rId53" Type="http://schemas.openxmlformats.org/officeDocument/2006/relationships/image" Target="../media/image153.png"/><Relationship Id="rId74" Type="http://schemas.openxmlformats.org/officeDocument/2006/relationships/customXml" Target="../ink/ink911.xml"/><Relationship Id="rId128" Type="http://schemas.openxmlformats.org/officeDocument/2006/relationships/image" Target="../media/image190.png"/><Relationship Id="rId149" Type="http://schemas.openxmlformats.org/officeDocument/2006/relationships/customXml" Target="../ink/ink949.xml"/><Relationship Id="rId5" Type="http://schemas.openxmlformats.org/officeDocument/2006/relationships/image" Target="../media/image129.png"/><Relationship Id="rId95" Type="http://schemas.openxmlformats.org/officeDocument/2006/relationships/customXml" Target="../ink/ink922.xml"/><Relationship Id="rId160" Type="http://schemas.openxmlformats.org/officeDocument/2006/relationships/customXml" Target="../ink/ink955.xml"/><Relationship Id="rId22" Type="http://schemas.openxmlformats.org/officeDocument/2006/relationships/customXml" Target="../ink/ink885.xml"/><Relationship Id="rId43" Type="http://schemas.openxmlformats.org/officeDocument/2006/relationships/image" Target="../media/image148.png"/><Relationship Id="rId64" Type="http://schemas.openxmlformats.org/officeDocument/2006/relationships/customXml" Target="../ink/ink906.xml"/><Relationship Id="rId118" Type="http://schemas.openxmlformats.org/officeDocument/2006/relationships/image" Target="../media/image185.png"/><Relationship Id="rId139" Type="http://schemas.openxmlformats.org/officeDocument/2006/relationships/customXml" Target="../ink/ink944.xml"/><Relationship Id="rId85" Type="http://schemas.openxmlformats.org/officeDocument/2006/relationships/customXml" Target="../ink/ink917.xml"/><Relationship Id="rId150" Type="http://schemas.openxmlformats.org/officeDocument/2006/relationships/image" Target="../media/image201.png"/><Relationship Id="rId12" Type="http://schemas.openxmlformats.org/officeDocument/2006/relationships/customXml" Target="../ink/ink880.xml"/><Relationship Id="rId17" Type="http://schemas.openxmlformats.org/officeDocument/2006/relationships/image" Target="../media/image136.png"/><Relationship Id="rId33" Type="http://schemas.openxmlformats.org/officeDocument/2006/relationships/image" Target="../media/image143.png"/><Relationship Id="rId38" Type="http://schemas.openxmlformats.org/officeDocument/2006/relationships/customXml" Target="../ink/ink893.xml"/><Relationship Id="rId59" Type="http://schemas.openxmlformats.org/officeDocument/2006/relationships/image" Target="../media/image156.png"/><Relationship Id="rId103" Type="http://schemas.openxmlformats.org/officeDocument/2006/relationships/customXml" Target="../ink/ink926.xml"/><Relationship Id="rId108" Type="http://schemas.openxmlformats.org/officeDocument/2006/relationships/image" Target="../media/image180.png"/><Relationship Id="rId124" Type="http://schemas.openxmlformats.org/officeDocument/2006/relationships/image" Target="../media/image188.png"/><Relationship Id="rId129" Type="http://schemas.openxmlformats.org/officeDocument/2006/relationships/customXml" Target="../ink/ink939.xml"/><Relationship Id="rId54" Type="http://schemas.openxmlformats.org/officeDocument/2006/relationships/customXml" Target="../ink/ink901.xml"/><Relationship Id="rId70" Type="http://schemas.openxmlformats.org/officeDocument/2006/relationships/customXml" Target="../ink/ink909.xml"/><Relationship Id="rId75" Type="http://schemas.openxmlformats.org/officeDocument/2006/relationships/image" Target="../media/image164.png"/><Relationship Id="rId91" Type="http://schemas.openxmlformats.org/officeDocument/2006/relationships/customXml" Target="../ink/ink920.xml"/><Relationship Id="rId96" Type="http://schemas.openxmlformats.org/officeDocument/2006/relationships/image" Target="../media/image174.png"/><Relationship Id="rId140" Type="http://schemas.openxmlformats.org/officeDocument/2006/relationships/image" Target="../media/image196.png"/><Relationship Id="rId145" Type="http://schemas.openxmlformats.org/officeDocument/2006/relationships/customXml" Target="../ink/ink947.xml"/><Relationship Id="rId161" Type="http://schemas.openxmlformats.org/officeDocument/2006/relationships/image" Target="../media/image206.png"/><Relationship Id="rId166" Type="http://schemas.openxmlformats.org/officeDocument/2006/relationships/customXml" Target="../ink/ink9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7.xml"/><Relationship Id="rId23" Type="http://schemas.openxmlformats.org/officeDocument/2006/relationships/image" Target="../media/image940.png"/><Relationship Id="rId28" Type="http://schemas.openxmlformats.org/officeDocument/2006/relationships/customXml" Target="../ink/ink888.xml"/><Relationship Id="rId49" Type="http://schemas.openxmlformats.org/officeDocument/2006/relationships/image" Target="../media/image151.png"/><Relationship Id="rId114" Type="http://schemas.openxmlformats.org/officeDocument/2006/relationships/image" Target="../media/image183.png"/><Relationship Id="rId119" Type="http://schemas.openxmlformats.org/officeDocument/2006/relationships/customXml" Target="../ink/ink934.xml"/><Relationship Id="rId44" Type="http://schemas.openxmlformats.org/officeDocument/2006/relationships/customXml" Target="../ink/ink896.xml"/><Relationship Id="rId60" Type="http://schemas.openxmlformats.org/officeDocument/2006/relationships/customXml" Target="../ink/ink904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image" Target="../media/image169.png"/><Relationship Id="rId130" Type="http://schemas.openxmlformats.org/officeDocument/2006/relationships/image" Target="../media/image191.png"/><Relationship Id="rId135" Type="http://schemas.openxmlformats.org/officeDocument/2006/relationships/customXml" Target="../ink/ink942.xml"/><Relationship Id="rId151" Type="http://schemas.openxmlformats.org/officeDocument/2006/relationships/customXml" Target="../ink/ink950.xml"/><Relationship Id="rId156" Type="http://schemas.openxmlformats.org/officeDocument/2006/relationships/image" Target="../media/image204.png"/><Relationship Id="rId13" Type="http://schemas.openxmlformats.org/officeDocument/2006/relationships/image" Target="../media/image131.png"/><Relationship Id="rId18" Type="http://schemas.openxmlformats.org/officeDocument/2006/relationships/customXml" Target="../ink/ink883.xml"/><Relationship Id="rId39" Type="http://schemas.openxmlformats.org/officeDocument/2006/relationships/image" Target="../media/image146.png"/><Relationship Id="rId109" Type="http://schemas.openxmlformats.org/officeDocument/2006/relationships/customXml" Target="../ink/ink929.xml"/><Relationship Id="rId34" Type="http://schemas.openxmlformats.org/officeDocument/2006/relationships/customXml" Target="../ink/ink891.xml"/><Relationship Id="rId50" Type="http://schemas.openxmlformats.org/officeDocument/2006/relationships/customXml" Target="../ink/ink899.xml"/><Relationship Id="rId55" Type="http://schemas.openxmlformats.org/officeDocument/2006/relationships/image" Target="../media/image154.png"/><Relationship Id="rId76" Type="http://schemas.openxmlformats.org/officeDocument/2006/relationships/customXml" Target="../ink/ink912.xml"/><Relationship Id="rId97" Type="http://schemas.openxmlformats.org/officeDocument/2006/relationships/customXml" Target="../ink/ink923.xml"/><Relationship Id="rId104" Type="http://schemas.openxmlformats.org/officeDocument/2006/relationships/image" Target="../media/image178.png"/><Relationship Id="rId120" Type="http://schemas.openxmlformats.org/officeDocument/2006/relationships/image" Target="../media/image186.png"/><Relationship Id="rId125" Type="http://schemas.openxmlformats.org/officeDocument/2006/relationships/customXml" Target="../ink/ink937.xml"/><Relationship Id="rId141" Type="http://schemas.openxmlformats.org/officeDocument/2006/relationships/customXml" Target="../ink/ink945.xml"/><Relationship Id="rId146" Type="http://schemas.openxmlformats.org/officeDocument/2006/relationships/image" Target="../media/image199.png"/><Relationship Id="rId167" Type="http://schemas.openxmlformats.org/officeDocument/2006/relationships/image" Target="../media/image209.png"/><Relationship Id="rId7" Type="http://schemas.openxmlformats.org/officeDocument/2006/relationships/image" Target="../media/image132.png"/><Relationship Id="rId71" Type="http://schemas.openxmlformats.org/officeDocument/2006/relationships/image" Target="../media/image162.png"/><Relationship Id="rId92" Type="http://schemas.openxmlformats.org/officeDocument/2006/relationships/image" Target="../media/image172.png"/><Relationship Id="rId162" Type="http://schemas.openxmlformats.org/officeDocument/2006/relationships/customXml" Target="../ink/ink956.xml"/><Relationship Id="rId2" Type="http://schemas.openxmlformats.org/officeDocument/2006/relationships/customXml" Target="../ink/ink875.xml"/><Relationship Id="rId29" Type="http://schemas.openxmlformats.org/officeDocument/2006/relationships/image" Target="../media/image141.png"/><Relationship Id="rId24" Type="http://schemas.openxmlformats.org/officeDocument/2006/relationships/customXml" Target="../ink/ink886.xml"/><Relationship Id="rId40" Type="http://schemas.openxmlformats.org/officeDocument/2006/relationships/customXml" Target="../ink/ink894.xml"/><Relationship Id="rId45" Type="http://schemas.openxmlformats.org/officeDocument/2006/relationships/image" Target="../media/image149.png"/><Relationship Id="rId66" Type="http://schemas.openxmlformats.org/officeDocument/2006/relationships/customXml" Target="../ink/ink907.xml"/><Relationship Id="rId87" Type="http://schemas.openxmlformats.org/officeDocument/2006/relationships/customXml" Target="../ink/ink918.xml"/><Relationship Id="rId110" Type="http://schemas.openxmlformats.org/officeDocument/2006/relationships/image" Target="../media/image181.png"/><Relationship Id="rId115" Type="http://schemas.openxmlformats.org/officeDocument/2006/relationships/customXml" Target="../ink/ink932.xml"/><Relationship Id="rId131" Type="http://schemas.openxmlformats.org/officeDocument/2006/relationships/customXml" Target="../ink/ink940.xml"/><Relationship Id="rId136" Type="http://schemas.openxmlformats.org/officeDocument/2006/relationships/image" Target="../media/image194.png"/><Relationship Id="rId157" Type="http://schemas.openxmlformats.org/officeDocument/2006/relationships/customXml" Target="../ink/ink953.xml"/><Relationship Id="rId61" Type="http://schemas.openxmlformats.org/officeDocument/2006/relationships/image" Target="../media/image157.png"/><Relationship Id="rId82" Type="http://schemas.openxmlformats.org/officeDocument/2006/relationships/customXml" Target="../ink/ink915.xml"/><Relationship Id="rId152" Type="http://schemas.openxmlformats.org/officeDocument/2006/relationships/image" Target="../media/image202.png"/><Relationship Id="rId19" Type="http://schemas.openxmlformats.org/officeDocument/2006/relationships/image" Target="../media/image137.png"/><Relationship Id="rId14" Type="http://schemas.openxmlformats.org/officeDocument/2006/relationships/customXml" Target="../ink/ink881.xml"/><Relationship Id="rId30" Type="http://schemas.openxmlformats.org/officeDocument/2006/relationships/customXml" Target="../ink/ink889.xml"/><Relationship Id="rId35" Type="http://schemas.openxmlformats.org/officeDocument/2006/relationships/image" Target="../media/image144.png"/><Relationship Id="rId56" Type="http://schemas.openxmlformats.org/officeDocument/2006/relationships/customXml" Target="../ink/ink902.xml"/><Relationship Id="rId77" Type="http://schemas.openxmlformats.org/officeDocument/2006/relationships/image" Target="../media/image165.png"/><Relationship Id="rId100" Type="http://schemas.openxmlformats.org/officeDocument/2006/relationships/image" Target="../media/image176.png"/><Relationship Id="rId105" Type="http://schemas.openxmlformats.org/officeDocument/2006/relationships/customXml" Target="../ink/ink927.xml"/><Relationship Id="rId126" Type="http://schemas.openxmlformats.org/officeDocument/2006/relationships/image" Target="../media/image189.png"/><Relationship Id="rId147" Type="http://schemas.openxmlformats.org/officeDocument/2006/relationships/customXml" Target="../ink/ink948.xml"/><Relationship Id="rId8" Type="http://schemas.openxmlformats.org/officeDocument/2006/relationships/customXml" Target="../ink/ink878.xml"/><Relationship Id="rId51" Type="http://schemas.openxmlformats.org/officeDocument/2006/relationships/image" Target="../media/image152.png"/><Relationship Id="rId72" Type="http://schemas.openxmlformats.org/officeDocument/2006/relationships/customXml" Target="../ink/ink910.xml"/><Relationship Id="rId93" Type="http://schemas.openxmlformats.org/officeDocument/2006/relationships/customXml" Target="../ink/ink921.xml"/><Relationship Id="rId98" Type="http://schemas.openxmlformats.org/officeDocument/2006/relationships/image" Target="../media/image175.png"/><Relationship Id="rId121" Type="http://schemas.openxmlformats.org/officeDocument/2006/relationships/customXml" Target="../ink/ink935.xml"/><Relationship Id="rId142" Type="http://schemas.openxmlformats.org/officeDocument/2006/relationships/image" Target="../media/image197.png"/><Relationship Id="rId163" Type="http://schemas.openxmlformats.org/officeDocument/2006/relationships/image" Target="../media/image207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897.xml"/><Relationship Id="rId67" Type="http://schemas.openxmlformats.org/officeDocument/2006/relationships/image" Target="../media/image160.png"/><Relationship Id="rId116" Type="http://schemas.openxmlformats.org/officeDocument/2006/relationships/image" Target="../media/image184.png"/><Relationship Id="rId137" Type="http://schemas.openxmlformats.org/officeDocument/2006/relationships/customXml" Target="../ink/ink943.xml"/><Relationship Id="rId158" Type="http://schemas.openxmlformats.org/officeDocument/2006/relationships/image" Target="../media/image205.png"/><Relationship Id="rId20" Type="http://schemas.openxmlformats.org/officeDocument/2006/relationships/customXml" Target="../ink/ink884.xml"/><Relationship Id="rId41" Type="http://schemas.openxmlformats.org/officeDocument/2006/relationships/image" Target="../media/image147.png"/><Relationship Id="rId62" Type="http://schemas.openxmlformats.org/officeDocument/2006/relationships/customXml" Target="../ink/ink905.xml"/><Relationship Id="rId83" Type="http://schemas.openxmlformats.org/officeDocument/2006/relationships/image" Target="../media/image168.png"/><Relationship Id="rId88" Type="http://schemas.openxmlformats.org/officeDocument/2006/relationships/image" Target="../media/image170.png"/><Relationship Id="rId111" Type="http://schemas.openxmlformats.org/officeDocument/2006/relationships/customXml" Target="../ink/ink930.xml"/><Relationship Id="rId132" Type="http://schemas.openxmlformats.org/officeDocument/2006/relationships/image" Target="../media/image192.png"/><Relationship Id="rId153" Type="http://schemas.openxmlformats.org/officeDocument/2006/relationships/customXml" Target="../ink/ink951.xml"/><Relationship Id="rId15" Type="http://schemas.openxmlformats.org/officeDocument/2006/relationships/image" Target="../media/image135.png"/><Relationship Id="rId36" Type="http://schemas.openxmlformats.org/officeDocument/2006/relationships/customXml" Target="../ink/ink892.xml"/><Relationship Id="rId57" Type="http://schemas.openxmlformats.org/officeDocument/2006/relationships/image" Target="../media/image155.png"/><Relationship Id="rId106" Type="http://schemas.openxmlformats.org/officeDocument/2006/relationships/image" Target="../media/image179.png"/><Relationship Id="rId127" Type="http://schemas.openxmlformats.org/officeDocument/2006/relationships/customXml" Target="../ink/ink938.xml"/><Relationship Id="rId10" Type="http://schemas.openxmlformats.org/officeDocument/2006/relationships/customXml" Target="../ink/ink879.xml"/><Relationship Id="rId31" Type="http://schemas.openxmlformats.org/officeDocument/2006/relationships/image" Target="../media/image142.png"/><Relationship Id="rId52" Type="http://schemas.openxmlformats.org/officeDocument/2006/relationships/customXml" Target="../ink/ink900.xml"/><Relationship Id="rId73" Type="http://schemas.openxmlformats.org/officeDocument/2006/relationships/image" Target="../media/image163.png"/><Relationship Id="rId78" Type="http://schemas.openxmlformats.org/officeDocument/2006/relationships/customXml" Target="../ink/ink913.xml"/><Relationship Id="rId94" Type="http://schemas.openxmlformats.org/officeDocument/2006/relationships/image" Target="../media/image173.png"/><Relationship Id="rId99" Type="http://schemas.openxmlformats.org/officeDocument/2006/relationships/customXml" Target="../ink/ink924.xml"/><Relationship Id="rId101" Type="http://schemas.openxmlformats.org/officeDocument/2006/relationships/customXml" Target="../ink/ink925.xml"/><Relationship Id="rId122" Type="http://schemas.openxmlformats.org/officeDocument/2006/relationships/image" Target="../media/image187.png"/><Relationship Id="rId143" Type="http://schemas.openxmlformats.org/officeDocument/2006/relationships/customXml" Target="../ink/ink946.xml"/><Relationship Id="rId148" Type="http://schemas.openxmlformats.org/officeDocument/2006/relationships/image" Target="../media/image200.png"/><Relationship Id="rId164" Type="http://schemas.openxmlformats.org/officeDocument/2006/relationships/customXml" Target="../ink/ink957.xml"/><Relationship Id="rId4" Type="http://schemas.openxmlformats.org/officeDocument/2006/relationships/customXml" Target="../ink/ink876.xml"/><Relationship Id="rId9" Type="http://schemas.openxmlformats.org/officeDocument/2006/relationships/image" Target="../media/image133.png"/><Relationship Id="rId26" Type="http://schemas.openxmlformats.org/officeDocument/2006/relationships/customXml" Target="../ink/ink887.xml"/><Relationship Id="rId47" Type="http://schemas.openxmlformats.org/officeDocument/2006/relationships/image" Target="../media/image150.png"/><Relationship Id="rId68" Type="http://schemas.openxmlformats.org/officeDocument/2006/relationships/customXml" Target="../ink/ink908.xml"/><Relationship Id="rId89" Type="http://schemas.openxmlformats.org/officeDocument/2006/relationships/customXml" Target="../ink/ink919.xml"/><Relationship Id="rId112" Type="http://schemas.openxmlformats.org/officeDocument/2006/relationships/image" Target="../media/image182.png"/><Relationship Id="rId133" Type="http://schemas.openxmlformats.org/officeDocument/2006/relationships/customXml" Target="../ink/ink941.xml"/><Relationship Id="rId154" Type="http://schemas.openxmlformats.org/officeDocument/2006/relationships/image" Target="../media/image203.png"/><Relationship Id="rId16" Type="http://schemas.openxmlformats.org/officeDocument/2006/relationships/customXml" Target="../ink/ink882.xml"/><Relationship Id="rId37" Type="http://schemas.openxmlformats.org/officeDocument/2006/relationships/image" Target="../media/image145.png"/><Relationship Id="rId58" Type="http://schemas.openxmlformats.org/officeDocument/2006/relationships/customXml" Target="../ink/ink903.xml"/><Relationship Id="rId79" Type="http://schemas.openxmlformats.org/officeDocument/2006/relationships/image" Target="../media/image166.png"/><Relationship Id="rId102" Type="http://schemas.openxmlformats.org/officeDocument/2006/relationships/image" Target="../media/image177.png"/><Relationship Id="rId123" Type="http://schemas.openxmlformats.org/officeDocument/2006/relationships/customXml" Target="../ink/ink936.xml"/><Relationship Id="rId144" Type="http://schemas.openxmlformats.org/officeDocument/2006/relationships/image" Target="../media/image198.png"/><Relationship Id="rId90" Type="http://schemas.openxmlformats.org/officeDocument/2006/relationships/image" Target="../media/image171.png"/><Relationship Id="rId165" Type="http://schemas.openxmlformats.org/officeDocument/2006/relationships/image" Target="../media/image208.png"/><Relationship Id="rId27" Type="http://schemas.openxmlformats.org/officeDocument/2006/relationships/image" Target="../media/image140.png"/><Relationship Id="rId48" Type="http://schemas.openxmlformats.org/officeDocument/2006/relationships/customXml" Target="../ink/ink898.xml"/><Relationship Id="rId69" Type="http://schemas.openxmlformats.org/officeDocument/2006/relationships/image" Target="../media/image161.png"/><Relationship Id="rId113" Type="http://schemas.openxmlformats.org/officeDocument/2006/relationships/customXml" Target="../ink/ink931.xml"/><Relationship Id="rId134" Type="http://schemas.openxmlformats.org/officeDocument/2006/relationships/image" Target="../media/image193.png"/><Relationship Id="rId80" Type="http://schemas.openxmlformats.org/officeDocument/2006/relationships/customXml" Target="../ink/ink914.xml"/><Relationship Id="rId155" Type="http://schemas.openxmlformats.org/officeDocument/2006/relationships/customXml" Target="../ink/ink9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59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0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1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8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customXml" Target="../ink/ink93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7.png"/><Relationship Id="rId24" Type="http://schemas.openxmlformats.org/officeDocument/2006/relationships/customXml" Target="../ink/ink9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101.xml"/><Relationship Id="rId10" Type="http://schemas.openxmlformats.org/officeDocument/2006/relationships/customXml" Target="../ink/ink92.xml"/><Relationship Id="rId19" Type="http://schemas.openxmlformats.org/officeDocument/2006/relationships/image" Target="../media/image11.png"/><Relationship Id="rId4" Type="http://schemas.openxmlformats.org/officeDocument/2006/relationships/customXml" Target="../ink/ink89.xml"/><Relationship Id="rId9" Type="http://schemas.openxmlformats.org/officeDocument/2006/relationships/image" Target="../media/image6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4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2.xml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customXml" Target="../ink/ink963.xml"/><Relationship Id="rId4" Type="http://schemas.openxmlformats.org/officeDocument/2006/relationships/image" Target="../media/image2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customXml" Target="../ink/ink964.xml"/><Relationship Id="rId7" Type="http://schemas.openxmlformats.org/officeDocument/2006/relationships/customXml" Target="../ink/ink966.xml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customXml" Target="../ink/ink965.xml"/><Relationship Id="rId4" Type="http://schemas.openxmlformats.org/officeDocument/2006/relationships/image" Target="../media/image2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customXml" Target="../ink/ink967.xml"/><Relationship Id="rId7" Type="http://schemas.openxmlformats.org/officeDocument/2006/relationships/customXml" Target="../ink/ink969.xml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customXml" Target="../ink/ink968.xml"/><Relationship Id="rId10" Type="http://schemas.openxmlformats.org/officeDocument/2006/relationships/image" Target="../media/image219.png"/><Relationship Id="rId4" Type="http://schemas.openxmlformats.org/officeDocument/2006/relationships/image" Target="../media/image216.png"/><Relationship Id="rId9" Type="http://schemas.openxmlformats.org/officeDocument/2006/relationships/customXml" Target="../ink/ink97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customXml" Target="../ink/ink971.xml"/><Relationship Id="rId7" Type="http://schemas.openxmlformats.org/officeDocument/2006/relationships/customXml" Target="../ink/ink973.xml"/><Relationship Id="rId12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customXml" Target="../ink/ink975.xml"/><Relationship Id="rId5" Type="http://schemas.openxmlformats.org/officeDocument/2006/relationships/customXml" Target="../ink/ink972.xml"/><Relationship Id="rId10" Type="http://schemas.openxmlformats.org/officeDocument/2006/relationships/image" Target="../media/image219.png"/><Relationship Id="rId4" Type="http://schemas.openxmlformats.org/officeDocument/2006/relationships/image" Target="../media/image216.png"/><Relationship Id="rId9" Type="http://schemas.openxmlformats.org/officeDocument/2006/relationships/customXml" Target="../ink/ink97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customXml" Target="../ink/ink981.xml"/><Relationship Id="rId18" Type="http://schemas.openxmlformats.org/officeDocument/2006/relationships/image" Target="../media/image223.png"/><Relationship Id="rId26" Type="http://schemas.openxmlformats.org/officeDocument/2006/relationships/image" Target="../media/image227.png"/><Relationship Id="rId3" Type="http://schemas.openxmlformats.org/officeDocument/2006/relationships/customXml" Target="../ink/ink976.xml"/><Relationship Id="rId21" Type="http://schemas.openxmlformats.org/officeDocument/2006/relationships/customXml" Target="../ink/ink985.xml"/><Relationship Id="rId7" Type="http://schemas.openxmlformats.org/officeDocument/2006/relationships/customXml" Target="../ink/ink978.xml"/><Relationship Id="rId12" Type="http://schemas.openxmlformats.org/officeDocument/2006/relationships/image" Target="../media/image220.png"/><Relationship Id="rId17" Type="http://schemas.openxmlformats.org/officeDocument/2006/relationships/customXml" Target="../ink/ink983.xml"/><Relationship Id="rId25" Type="http://schemas.openxmlformats.org/officeDocument/2006/relationships/customXml" Target="../ink/ink987.xml"/><Relationship Id="rId2" Type="http://schemas.openxmlformats.org/officeDocument/2006/relationships/image" Target="../media/image215.png"/><Relationship Id="rId16" Type="http://schemas.openxmlformats.org/officeDocument/2006/relationships/image" Target="../media/image222.png"/><Relationship Id="rId20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customXml" Target="../ink/ink980.xml"/><Relationship Id="rId24" Type="http://schemas.openxmlformats.org/officeDocument/2006/relationships/image" Target="../media/image226.png"/><Relationship Id="rId5" Type="http://schemas.openxmlformats.org/officeDocument/2006/relationships/customXml" Target="../ink/ink977.xml"/><Relationship Id="rId15" Type="http://schemas.openxmlformats.org/officeDocument/2006/relationships/customXml" Target="../ink/ink982.xml"/><Relationship Id="rId23" Type="http://schemas.openxmlformats.org/officeDocument/2006/relationships/customXml" Target="../ink/ink986.xml"/><Relationship Id="rId28" Type="http://schemas.openxmlformats.org/officeDocument/2006/relationships/image" Target="../media/image228.png"/><Relationship Id="rId10" Type="http://schemas.openxmlformats.org/officeDocument/2006/relationships/image" Target="../media/image219.png"/><Relationship Id="rId19" Type="http://schemas.openxmlformats.org/officeDocument/2006/relationships/customXml" Target="../ink/ink984.xml"/><Relationship Id="rId4" Type="http://schemas.openxmlformats.org/officeDocument/2006/relationships/image" Target="../media/image216.png"/><Relationship Id="rId9" Type="http://schemas.openxmlformats.org/officeDocument/2006/relationships/customXml" Target="../ink/ink979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988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94.xml"/><Relationship Id="rId18" Type="http://schemas.openxmlformats.org/officeDocument/2006/relationships/image" Target="../media/image223.png"/><Relationship Id="rId26" Type="http://schemas.openxmlformats.org/officeDocument/2006/relationships/image" Target="../media/image227.png"/><Relationship Id="rId39" Type="http://schemas.openxmlformats.org/officeDocument/2006/relationships/customXml" Target="../ink/ink1007.xml"/><Relationship Id="rId21" Type="http://schemas.openxmlformats.org/officeDocument/2006/relationships/customXml" Target="../ink/ink998.xml"/><Relationship Id="rId34" Type="http://schemas.openxmlformats.org/officeDocument/2006/relationships/image" Target="../media/image231.png"/><Relationship Id="rId42" Type="http://schemas.openxmlformats.org/officeDocument/2006/relationships/image" Target="../media/image235.png"/><Relationship Id="rId7" Type="http://schemas.openxmlformats.org/officeDocument/2006/relationships/customXml" Target="../ink/ink991.xml"/><Relationship Id="rId2" Type="http://schemas.openxmlformats.org/officeDocument/2006/relationships/image" Target="../media/image215.png"/><Relationship Id="rId16" Type="http://schemas.openxmlformats.org/officeDocument/2006/relationships/image" Target="../media/image222.png"/><Relationship Id="rId20" Type="http://schemas.openxmlformats.org/officeDocument/2006/relationships/image" Target="../media/image224.png"/><Relationship Id="rId29" Type="http://schemas.openxmlformats.org/officeDocument/2006/relationships/customXml" Target="../ink/ink1002.xml"/><Relationship Id="rId41" Type="http://schemas.openxmlformats.org/officeDocument/2006/relationships/customXml" Target="../ink/ink10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customXml" Target="../ink/ink993.xml"/><Relationship Id="rId24" Type="http://schemas.openxmlformats.org/officeDocument/2006/relationships/image" Target="../media/image226.png"/><Relationship Id="rId32" Type="http://schemas.openxmlformats.org/officeDocument/2006/relationships/image" Target="../media/image230.png"/><Relationship Id="rId37" Type="http://schemas.openxmlformats.org/officeDocument/2006/relationships/customXml" Target="../ink/ink1006.xml"/><Relationship Id="rId40" Type="http://schemas.openxmlformats.org/officeDocument/2006/relationships/image" Target="../media/image234.png"/><Relationship Id="rId5" Type="http://schemas.openxmlformats.org/officeDocument/2006/relationships/customXml" Target="../ink/ink990.xml"/><Relationship Id="rId15" Type="http://schemas.openxmlformats.org/officeDocument/2006/relationships/customXml" Target="../ink/ink995.xml"/><Relationship Id="rId23" Type="http://schemas.openxmlformats.org/officeDocument/2006/relationships/customXml" Target="../ink/ink999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10" Type="http://schemas.openxmlformats.org/officeDocument/2006/relationships/image" Target="../media/image219.png"/><Relationship Id="rId19" Type="http://schemas.openxmlformats.org/officeDocument/2006/relationships/customXml" Target="../ink/ink997.xml"/><Relationship Id="rId31" Type="http://schemas.openxmlformats.org/officeDocument/2006/relationships/customXml" Target="../ink/ink1003.xml"/><Relationship Id="rId4" Type="http://schemas.openxmlformats.org/officeDocument/2006/relationships/image" Target="../media/image216.png"/><Relationship Id="rId9" Type="http://schemas.openxmlformats.org/officeDocument/2006/relationships/customXml" Target="../ink/ink992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1001.xml"/><Relationship Id="rId30" Type="http://schemas.openxmlformats.org/officeDocument/2006/relationships/image" Target="../media/image229.png"/><Relationship Id="rId35" Type="http://schemas.openxmlformats.org/officeDocument/2006/relationships/customXml" Target="../ink/ink1005.xml"/><Relationship Id="rId8" Type="http://schemas.openxmlformats.org/officeDocument/2006/relationships/image" Target="../media/image218.png"/><Relationship Id="rId3" Type="http://schemas.openxmlformats.org/officeDocument/2006/relationships/customXml" Target="../ink/ink989.xml"/><Relationship Id="rId12" Type="http://schemas.openxmlformats.org/officeDocument/2006/relationships/image" Target="../media/image220.png"/><Relationship Id="rId17" Type="http://schemas.openxmlformats.org/officeDocument/2006/relationships/customXml" Target="../ink/ink996.xml"/><Relationship Id="rId25" Type="http://schemas.openxmlformats.org/officeDocument/2006/relationships/customXml" Target="../ink/ink1000.xml"/><Relationship Id="rId33" Type="http://schemas.openxmlformats.org/officeDocument/2006/relationships/customXml" Target="../ink/ink1004.xml"/><Relationship Id="rId38" Type="http://schemas.openxmlformats.org/officeDocument/2006/relationships/image" Target="../media/image233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14.xml"/><Relationship Id="rId18" Type="http://schemas.openxmlformats.org/officeDocument/2006/relationships/image" Target="../media/image223.png"/><Relationship Id="rId26" Type="http://schemas.openxmlformats.org/officeDocument/2006/relationships/image" Target="../media/image227.png"/><Relationship Id="rId39" Type="http://schemas.openxmlformats.org/officeDocument/2006/relationships/customXml" Target="../ink/ink1027.xml"/><Relationship Id="rId21" Type="http://schemas.openxmlformats.org/officeDocument/2006/relationships/customXml" Target="../ink/ink1018.xml"/><Relationship Id="rId34" Type="http://schemas.openxmlformats.org/officeDocument/2006/relationships/image" Target="../media/image231.png"/><Relationship Id="rId42" Type="http://schemas.openxmlformats.org/officeDocument/2006/relationships/image" Target="../media/image235.png"/><Relationship Id="rId47" Type="http://schemas.openxmlformats.org/officeDocument/2006/relationships/customXml" Target="../ink/ink1031.xml"/><Relationship Id="rId50" Type="http://schemas.openxmlformats.org/officeDocument/2006/relationships/image" Target="../media/image239.png"/><Relationship Id="rId7" Type="http://schemas.openxmlformats.org/officeDocument/2006/relationships/customXml" Target="../ink/ink1011.xml"/><Relationship Id="rId2" Type="http://schemas.openxmlformats.org/officeDocument/2006/relationships/image" Target="../media/image215.png"/><Relationship Id="rId16" Type="http://schemas.openxmlformats.org/officeDocument/2006/relationships/image" Target="../media/image222.png"/><Relationship Id="rId29" Type="http://schemas.openxmlformats.org/officeDocument/2006/relationships/customXml" Target="../ink/ink1022.xml"/><Relationship Id="rId11" Type="http://schemas.openxmlformats.org/officeDocument/2006/relationships/customXml" Target="../ink/ink1013.xml"/><Relationship Id="rId24" Type="http://schemas.openxmlformats.org/officeDocument/2006/relationships/image" Target="../media/image226.png"/><Relationship Id="rId32" Type="http://schemas.openxmlformats.org/officeDocument/2006/relationships/image" Target="../media/image230.png"/><Relationship Id="rId37" Type="http://schemas.openxmlformats.org/officeDocument/2006/relationships/customXml" Target="../ink/ink1026.xml"/><Relationship Id="rId40" Type="http://schemas.openxmlformats.org/officeDocument/2006/relationships/image" Target="../media/image234.png"/><Relationship Id="rId45" Type="http://schemas.openxmlformats.org/officeDocument/2006/relationships/customXml" Target="../ink/ink1030.xml"/><Relationship Id="rId5" Type="http://schemas.openxmlformats.org/officeDocument/2006/relationships/customXml" Target="../ink/ink1010.xml"/><Relationship Id="rId15" Type="http://schemas.openxmlformats.org/officeDocument/2006/relationships/customXml" Target="../ink/ink1015.xml"/><Relationship Id="rId23" Type="http://schemas.openxmlformats.org/officeDocument/2006/relationships/customXml" Target="../ink/ink1019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032.xml"/><Relationship Id="rId10" Type="http://schemas.openxmlformats.org/officeDocument/2006/relationships/image" Target="../media/image219.png"/><Relationship Id="rId19" Type="http://schemas.openxmlformats.org/officeDocument/2006/relationships/customXml" Target="../ink/ink1017.xml"/><Relationship Id="rId31" Type="http://schemas.openxmlformats.org/officeDocument/2006/relationships/customXml" Target="../ink/ink1023.xml"/><Relationship Id="rId44" Type="http://schemas.openxmlformats.org/officeDocument/2006/relationships/image" Target="../media/image236.png"/><Relationship Id="rId4" Type="http://schemas.openxmlformats.org/officeDocument/2006/relationships/image" Target="../media/image216.png"/><Relationship Id="rId9" Type="http://schemas.openxmlformats.org/officeDocument/2006/relationships/customXml" Target="../ink/ink1012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1021.xml"/><Relationship Id="rId30" Type="http://schemas.openxmlformats.org/officeDocument/2006/relationships/image" Target="../media/image229.png"/><Relationship Id="rId35" Type="http://schemas.openxmlformats.org/officeDocument/2006/relationships/customXml" Target="../ink/ink1025.xml"/><Relationship Id="rId43" Type="http://schemas.openxmlformats.org/officeDocument/2006/relationships/customXml" Target="../ink/ink1029.xml"/><Relationship Id="rId48" Type="http://schemas.openxmlformats.org/officeDocument/2006/relationships/image" Target="../media/image238.png"/><Relationship Id="rId8" Type="http://schemas.openxmlformats.org/officeDocument/2006/relationships/image" Target="../media/image218.png"/><Relationship Id="rId3" Type="http://schemas.openxmlformats.org/officeDocument/2006/relationships/customXml" Target="../ink/ink1009.xml"/><Relationship Id="rId12" Type="http://schemas.openxmlformats.org/officeDocument/2006/relationships/image" Target="../media/image220.png"/><Relationship Id="rId17" Type="http://schemas.openxmlformats.org/officeDocument/2006/relationships/customXml" Target="../ink/ink1016.xml"/><Relationship Id="rId25" Type="http://schemas.openxmlformats.org/officeDocument/2006/relationships/customXml" Target="../ink/ink1020.xml"/><Relationship Id="rId33" Type="http://schemas.openxmlformats.org/officeDocument/2006/relationships/customXml" Target="../ink/ink1024.xml"/><Relationship Id="rId38" Type="http://schemas.openxmlformats.org/officeDocument/2006/relationships/image" Target="../media/image233.png"/><Relationship Id="rId46" Type="http://schemas.openxmlformats.org/officeDocument/2006/relationships/image" Target="../media/image237.png"/><Relationship Id="rId20" Type="http://schemas.openxmlformats.org/officeDocument/2006/relationships/image" Target="../media/image224.png"/><Relationship Id="rId41" Type="http://schemas.openxmlformats.org/officeDocument/2006/relationships/customXml" Target="../ink/ink10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customXml" Target="../ink/ink1042.xml"/><Relationship Id="rId34" Type="http://schemas.openxmlformats.org/officeDocument/2006/relationships/image" Target="../media/image231.png"/><Relationship Id="rId42" Type="http://schemas.openxmlformats.org/officeDocument/2006/relationships/image" Target="../media/image235.png"/><Relationship Id="rId47" Type="http://schemas.openxmlformats.org/officeDocument/2006/relationships/customXml" Target="../ink/ink1055.xml"/><Relationship Id="rId50" Type="http://schemas.openxmlformats.org/officeDocument/2006/relationships/image" Target="../media/image239.png"/><Relationship Id="rId55" Type="http://schemas.openxmlformats.org/officeDocument/2006/relationships/customXml" Target="../ink/ink1059.xml"/><Relationship Id="rId63" Type="http://schemas.openxmlformats.org/officeDocument/2006/relationships/customXml" Target="../ink/ink1063.xml"/><Relationship Id="rId7" Type="http://schemas.openxmlformats.org/officeDocument/2006/relationships/customXml" Target="../ink/ink1035.xml"/><Relationship Id="rId2" Type="http://schemas.openxmlformats.org/officeDocument/2006/relationships/image" Target="../media/image215.png"/><Relationship Id="rId16" Type="http://schemas.openxmlformats.org/officeDocument/2006/relationships/image" Target="../media/image222.png"/><Relationship Id="rId29" Type="http://schemas.openxmlformats.org/officeDocument/2006/relationships/customXml" Target="../ink/ink1046.xml"/><Relationship Id="rId11" Type="http://schemas.openxmlformats.org/officeDocument/2006/relationships/customXml" Target="../ink/ink1037.xml"/><Relationship Id="rId24" Type="http://schemas.openxmlformats.org/officeDocument/2006/relationships/image" Target="../media/image226.png"/><Relationship Id="rId32" Type="http://schemas.openxmlformats.org/officeDocument/2006/relationships/image" Target="../media/image230.png"/><Relationship Id="rId37" Type="http://schemas.openxmlformats.org/officeDocument/2006/relationships/customXml" Target="../ink/ink1050.xml"/><Relationship Id="rId40" Type="http://schemas.openxmlformats.org/officeDocument/2006/relationships/image" Target="../media/image234.png"/><Relationship Id="rId45" Type="http://schemas.openxmlformats.org/officeDocument/2006/relationships/customXml" Target="../ink/ink1054.xml"/><Relationship Id="rId53" Type="http://schemas.openxmlformats.org/officeDocument/2006/relationships/customXml" Target="../ink/ink1058.xml"/><Relationship Id="rId58" Type="http://schemas.openxmlformats.org/officeDocument/2006/relationships/image" Target="../media/image243.png"/><Relationship Id="rId66" Type="http://schemas.openxmlformats.org/officeDocument/2006/relationships/image" Target="../media/image247.png"/><Relationship Id="rId5" Type="http://schemas.openxmlformats.org/officeDocument/2006/relationships/customXml" Target="../ink/ink1034.xml"/><Relationship Id="rId61" Type="http://schemas.openxmlformats.org/officeDocument/2006/relationships/customXml" Target="../ink/ink1062.xml"/><Relationship Id="rId19" Type="http://schemas.openxmlformats.org/officeDocument/2006/relationships/customXml" Target="../ink/ink1041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1045.xml"/><Relationship Id="rId30" Type="http://schemas.openxmlformats.org/officeDocument/2006/relationships/image" Target="../media/image229.png"/><Relationship Id="rId35" Type="http://schemas.openxmlformats.org/officeDocument/2006/relationships/customXml" Target="../ink/ink1049.xml"/><Relationship Id="rId43" Type="http://schemas.openxmlformats.org/officeDocument/2006/relationships/customXml" Target="../ink/ink1053.xml"/><Relationship Id="rId48" Type="http://schemas.openxmlformats.org/officeDocument/2006/relationships/image" Target="../media/image238.png"/><Relationship Id="rId56" Type="http://schemas.openxmlformats.org/officeDocument/2006/relationships/image" Target="../media/image242.png"/><Relationship Id="rId64" Type="http://schemas.openxmlformats.org/officeDocument/2006/relationships/image" Target="../media/image246.png"/><Relationship Id="rId8" Type="http://schemas.openxmlformats.org/officeDocument/2006/relationships/image" Target="../media/image218.png"/><Relationship Id="rId51" Type="http://schemas.openxmlformats.org/officeDocument/2006/relationships/customXml" Target="../ink/ink1057.xml"/><Relationship Id="rId3" Type="http://schemas.openxmlformats.org/officeDocument/2006/relationships/customXml" Target="../ink/ink1033.xml"/><Relationship Id="rId12" Type="http://schemas.openxmlformats.org/officeDocument/2006/relationships/image" Target="../media/image220.png"/><Relationship Id="rId17" Type="http://schemas.openxmlformats.org/officeDocument/2006/relationships/customXml" Target="../ink/ink1040.xml"/><Relationship Id="rId25" Type="http://schemas.openxmlformats.org/officeDocument/2006/relationships/customXml" Target="../ink/ink1044.xml"/><Relationship Id="rId33" Type="http://schemas.openxmlformats.org/officeDocument/2006/relationships/customXml" Target="../ink/ink1048.xml"/><Relationship Id="rId38" Type="http://schemas.openxmlformats.org/officeDocument/2006/relationships/image" Target="../media/image233.png"/><Relationship Id="rId46" Type="http://schemas.openxmlformats.org/officeDocument/2006/relationships/image" Target="../media/image237.png"/><Relationship Id="rId59" Type="http://schemas.openxmlformats.org/officeDocument/2006/relationships/customXml" Target="../ink/ink1061.xml"/><Relationship Id="rId20" Type="http://schemas.openxmlformats.org/officeDocument/2006/relationships/image" Target="../media/image224.png"/><Relationship Id="rId41" Type="http://schemas.openxmlformats.org/officeDocument/2006/relationships/customXml" Target="../ink/ink1052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1039.xml"/><Relationship Id="rId23" Type="http://schemas.openxmlformats.org/officeDocument/2006/relationships/customXml" Target="../ink/ink1043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056.xml"/><Relationship Id="rId57" Type="http://schemas.openxmlformats.org/officeDocument/2006/relationships/customXml" Target="../ink/ink1060.xml"/><Relationship Id="rId10" Type="http://schemas.openxmlformats.org/officeDocument/2006/relationships/image" Target="../media/image219.png"/><Relationship Id="rId31" Type="http://schemas.openxmlformats.org/officeDocument/2006/relationships/customXml" Target="../ink/ink1047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064.xml"/><Relationship Id="rId4" Type="http://schemas.openxmlformats.org/officeDocument/2006/relationships/image" Target="../media/image216.png"/><Relationship Id="rId9" Type="http://schemas.openxmlformats.org/officeDocument/2006/relationships/customXml" Target="../ink/ink1036.xml"/><Relationship Id="rId13" Type="http://schemas.openxmlformats.org/officeDocument/2006/relationships/customXml" Target="../ink/ink1038.xml"/><Relationship Id="rId18" Type="http://schemas.openxmlformats.org/officeDocument/2006/relationships/image" Target="../media/image223.png"/><Relationship Id="rId39" Type="http://schemas.openxmlformats.org/officeDocument/2006/relationships/customXml" Target="../ink/ink105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10.xml"/><Relationship Id="rId26" Type="http://schemas.openxmlformats.org/officeDocument/2006/relationships/customXml" Target="../ink/ink114.xml"/><Relationship Id="rId39" Type="http://schemas.openxmlformats.org/officeDocument/2006/relationships/image" Target="../media/image49.png"/><Relationship Id="rId21" Type="http://schemas.openxmlformats.org/officeDocument/2006/relationships/image" Target="../media/image40.png"/><Relationship Id="rId34" Type="http://schemas.openxmlformats.org/officeDocument/2006/relationships/customXml" Target="../ink/ink118.xml"/><Relationship Id="rId7" Type="http://schemas.openxmlformats.org/officeDocument/2006/relationships/image" Target="../media/image5.png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0" Type="http://schemas.openxmlformats.org/officeDocument/2006/relationships/customXml" Target="../ink/ink111.xml"/><Relationship Id="rId29" Type="http://schemas.openxmlformats.org/officeDocument/2006/relationships/image" Target="../media/image44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11" Type="http://schemas.openxmlformats.org/officeDocument/2006/relationships/image" Target="../media/image7.png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48.png"/><Relationship Id="rId40" Type="http://schemas.openxmlformats.org/officeDocument/2006/relationships/customXml" Target="../ink/ink12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10" Type="http://schemas.openxmlformats.org/officeDocument/2006/relationships/customXml" Target="../ink/ink106.xml"/><Relationship Id="rId19" Type="http://schemas.openxmlformats.org/officeDocument/2006/relationships/image" Target="../media/image11.png"/><Relationship Id="rId31" Type="http://schemas.openxmlformats.org/officeDocument/2006/relationships/image" Target="../media/image45.png"/><Relationship Id="rId4" Type="http://schemas.openxmlformats.org/officeDocument/2006/relationships/customXml" Target="../ink/ink103.xml"/><Relationship Id="rId9" Type="http://schemas.openxmlformats.org/officeDocument/2006/relationships/image" Target="../media/image6.png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43.png"/><Relationship Id="rId30" Type="http://schemas.openxmlformats.org/officeDocument/2006/relationships/customXml" Target="../ink/ink116.xml"/><Relationship Id="rId35" Type="http://schemas.openxmlformats.org/officeDocument/2006/relationships/image" Target="../media/image47.png"/><Relationship Id="rId8" Type="http://schemas.openxmlformats.org/officeDocument/2006/relationships/customXml" Target="../ink/ink105.xml"/><Relationship Id="rId3" Type="http://schemas.openxmlformats.org/officeDocument/2006/relationships/image" Target="../media/image3.png"/><Relationship Id="rId12" Type="http://schemas.openxmlformats.org/officeDocument/2006/relationships/customXml" Target="../ink/ink107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20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customXml" Target="../ink/ink1074.xml"/><Relationship Id="rId42" Type="http://schemas.openxmlformats.org/officeDocument/2006/relationships/image" Target="../media/image235.png"/><Relationship Id="rId47" Type="http://schemas.openxmlformats.org/officeDocument/2006/relationships/customXml" Target="../ink/ink1087.xml"/><Relationship Id="rId63" Type="http://schemas.openxmlformats.org/officeDocument/2006/relationships/customXml" Target="../ink/ink1095.xml"/><Relationship Id="rId68" Type="http://schemas.openxmlformats.org/officeDocument/2006/relationships/image" Target="../media/image248.png"/><Relationship Id="rId16" Type="http://schemas.openxmlformats.org/officeDocument/2006/relationships/image" Target="../media/image222.png"/><Relationship Id="rId11" Type="http://schemas.openxmlformats.org/officeDocument/2006/relationships/customXml" Target="../ink/ink1069.xml"/><Relationship Id="rId24" Type="http://schemas.openxmlformats.org/officeDocument/2006/relationships/image" Target="../media/image226.png"/><Relationship Id="rId32" Type="http://schemas.openxmlformats.org/officeDocument/2006/relationships/image" Target="../media/image230.png"/><Relationship Id="rId37" Type="http://schemas.openxmlformats.org/officeDocument/2006/relationships/customXml" Target="../ink/ink1082.xml"/><Relationship Id="rId40" Type="http://schemas.openxmlformats.org/officeDocument/2006/relationships/image" Target="../media/image234.png"/><Relationship Id="rId45" Type="http://schemas.openxmlformats.org/officeDocument/2006/relationships/customXml" Target="../ink/ink1086.xml"/><Relationship Id="rId53" Type="http://schemas.openxmlformats.org/officeDocument/2006/relationships/customXml" Target="../ink/ink1090.xml"/><Relationship Id="rId58" Type="http://schemas.openxmlformats.org/officeDocument/2006/relationships/image" Target="../media/image243.png"/><Relationship Id="rId66" Type="http://schemas.openxmlformats.org/officeDocument/2006/relationships/image" Target="../media/image247.png"/><Relationship Id="rId74" Type="http://schemas.openxmlformats.org/officeDocument/2006/relationships/image" Target="../media/image251.png"/><Relationship Id="rId5" Type="http://schemas.openxmlformats.org/officeDocument/2006/relationships/customXml" Target="../ink/ink1066.xml"/><Relationship Id="rId61" Type="http://schemas.openxmlformats.org/officeDocument/2006/relationships/customXml" Target="../ink/ink1094.xml"/><Relationship Id="rId19" Type="http://schemas.openxmlformats.org/officeDocument/2006/relationships/customXml" Target="../ink/ink1073.xml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1077.xml"/><Relationship Id="rId30" Type="http://schemas.openxmlformats.org/officeDocument/2006/relationships/image" Target="../media/image229.png"/><Relationship Id="rId35" Type="http://schemas.openxmlformats.org/officeDocument/2006/relationships/customXml" Target="../ink/ink1081.xml"/><Relationship Id="rId43" Type="http://schemas.openxmlformats.org/officeDocument/2006/relationships/customXml" Target="../ink/ink1085.xml"/><Relationship Id="rId48" Type="http://schemas.openxmlformats.org/officeDocument/2006/relationships/image" Target="../media/image238.png"/><Relationship Id="rId56" Type="http://schemas.openxmlformats.org/officeDocument/2006/relationships/image" Target="../media/image242.png"/><Relationship Id="rId64" Type="http://schemas.openxmlformats.org/officeDocument/2006/relationships/image" Target="../media/image246.png"/><Relationship Id="rId69" Type="http://schemas.openxmlformats.org/officeDocument/2006/relationships/customXml" Target="../ink/ink1098.xml"/><Relationship Id="rId77" Type="http://schemas.openxmlformats.org/officeDocument/2006/relationships/customXml" Target="../ink/ink1102.xml"/><Relationship Id="rId8" Type="http://schemas.openxmlformats.org/officeDocument/2006/relationships/image" Target="../media/image218.png"/><Relationship Id="rId51" Type="http://schemas.openxmlformats.org/officeDocument/2006/relationships/customXml" Target="../ink/ink1089.xml"/><Relationship Id="rId72" Type="http://schemas.openxmlformats.org/officeDocument/2006/relationships/image" Target="../media/image250.png"/><Relationship Id="rId3" Type="http://schemas.openxmlformats.org/officeDocument/2006/relationships/customXml" Target="../ink/ink1065.xml"/><Relationship Id="rId12" Type="http://schemas.openxmlformats.org/officeDocument/2006/relationships/image" Target="../media/image220.png"/><Relationship Id="rId17" Type="http://schemas.openxmlformats.org/officeDocument/2006/relationships/customXml" Target="../ink/ink1072.xml"/><Relationship Id="rId25" Type="http://schemas.openxmlformats.org/officeDocument/2006/relationships/customXml" Target="../ink/ink1076.xml"/><Relationship Id="rId33" Type="http://schemas.openxmlformats.org/officeDocument/2006/relationships/customXml" Target="../ink/ink1080.xml"/><Relationship Id="rId38" Type="http://schemas.openxmlformats.org/officeDocument/2006/relationships/image" Target="../media/image233.png"/><Relationship Id="rId46" Type="http://schemas.openxmlformats.org/officeDocument/2006/relationships/image" Target="../media/image237.png"/><Relationship Id="rId59" Type="http://schemas.openxmlformats.org/officeDocument/2006/relationships/customXml" Target="../ink/ink1093.xml"/><Relationship Id="rId67" Type="http://schemas.openxmlformats.org/officeDocument/2006/relationships/customXml" Target="../ink/ink1097.xml"/><Relationship Id="rId20" Type="http://schemas.openxmlformats.org/officeDocument/2006/relationships/image" Target="../media/image224.png"/><Relationship Id="rId41" Type="http://schemas.openxmlformats.org/officeDocument/2006/relationships/customXml" Target="../ink/ink1084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70" Type="http://schemas.openxmlformats.org/officeDocument/2006/relationships/image" Target="../media/image249.png"/><Relationship Id="rId75" Type="http://schemas.openxmlformats.org/officeDocument/2006/relationships/customXml" Target="../ink/ink1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1071.xml"/><Relationship Id="rId23" Type="http://schemas.openxmlformats.org/officeDocument/2006/relationships/customXml" Target="../ink/ink1075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088.xml"/><Relationship Id="rId57" Type="http://schemas.openxmlformats.org/officeDocument/2006/relationships/customXml" Target="../ink/ink1092.xml"/><Relationship Id="rId10" Type="http://schemas.openxmlformats.org/officeDocument/2006/relationships/image" Target="../media/image219.png"/><Relationship Id="rId31" Type="http://schemas.openxmlformats.org/officeDocument/2006/relationships/customXml" Target="../ink/ink1079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096.xml"/><Relationship Id="rId73" Type="http://schemas.openxmlformats.org/officeDocument/2006/relationships/customXml" Target="../ink/ink1100.xml"/><Relationship Id="rId78" Type="http://schemas.openxmlformats.org/officeDocument/2006/relationships/image" Target="../media/image253.png"/><Relationship Id="rId4" Type="http://schemas.openxmlformats.org/officeDocument/2006/relationships/image" Target="../media/image216.png"/><Relationship Id="rId9" Type="http://schemas.openxmlformats.org/officeDocument/2006/relationships/customXml" Target="../ink/ink1068.xml"/><Relationship Id="rId13" Type="http://schemas.openxmlformats.org/officeDocument/2006/relationships/customXml" Target="../ink/ink1070.xml"/><Relationship Id="rId18" Type="http://schemas.openxmlformats.org/officeDocument/2006/relationships/image" Target="../media/image223.png"/><Relationship Id="rId39" Type="http://schemas.openxmlformats.org/officeDocument/2006/relationships/customXml" Target="../ink/ink1083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091.xml"/><Relationship Id="rId76" Type="http://schemas.openxmlformats.org/officeDocument/2006/relationships/image" Target="../media/image252.png"/><Relationship Id="rId7" Type="http://schemas.openxmlformats.org/officeDocument/2006/relationships/customXml" Target="../ink/ink1067.xml"/><Relationship Id="rId71" Type="http://schemas.openxmlformats.org/officeDocument/2006/relationships/customXml" Target="../ink/ink1099.xml"/><Relationship Id="rId2" Type="http://schemas.openxmlformats.org/officeDocument/2006/relationships/image" Target="../media/image215.png"/><Relationship Id="rId29" Type="http://schemas.openxmlformats.org/officeDocument/2006/relationships/customXml" Target="../ink/ink1078.xm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customXml" Target="../ink/ink1112.xml"/><Relationship Id="rId42" Type="http://schemas.openxmlformats.org/officeDocument/2006/relationships/image" Target="../media/image235.png"/><Relationship Id="rId47" Type="http://schemas.openxmlformats.org/officeDocument/2006/relationships/customXml" Target="../ink/ink1125.xml"/><Relationship Id="rId63" Type="http://schemas.openxmlformats.org/officeDocument/2006/relationships/customXml" Target="../ink/ink1133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146.xml"/><Relationship Id="rId16" Type="http://schemas.openxmlformats.org/officeDocument/2006/relationships/image" Target="../media/image222.png"/><Relationship Id="rId11" Type="http://schemas.openxmlformats.org/officeDocument/2006/relationships/customXml" Target="../ink/ink1107.xml"/><Relationship Id="rId32" Type="http://schemas.openxmlformats.org/officeDocument/2006/relationships/image" Target="../media/image230.png"/><Relationship Id="rId37" Type="http://schemas.openxmlformats.org/officeDocument/2006/relationships/customXml" Target="../ink/ink1120.xml"/><Relationship Id="rId53" Type="http://schemas.openxmlformats.org/officeDocument/2006/relationships/customXml" Target="../ink/ink1128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141.xml"/><Relationship Id="rId5" Type="http://schemas.openxmlformats.org/officeDocument/2006/relationships/customXml" Target="../ink/ink1104.xml"/><Relationship Id="rId90" Type="http://schemas.openxmlformats.org/officeDocument/2006/relationships/image" Target="../media/image259.png"/><Relationship Id="rId14" Type="http://schemas.openxmlformats.org/officeDocument/2006/relationships/image" Target="../media/image221.png"/><Relationship Id="rId22" Type="http://schemas.openxmlformats.org/officeDocument/2006/relationships/image" Target="../media/image225.png"/><Relationship Id="rId27" Type="http://schemas.openxmlformats.org/officeDocument/2006/relationships/customXml" Target="../ink/ink1115.xml"/><Relationship Id="rId30" Type="http://schemas.openxmlformats.org/officeDocument/2006/relationships/image" Target="../media/image229.png"/><Relationship Id="rId35" Type="http://schemas.openxmlformats.org/officeDocument/2006/relationships/customXml" Target="../ink/ink1119.xml"/><Relationship Id="rId43" Type="http://schemas.openxmlformats.org/officeDocument/2006/relationships/customXml" Target="../ink/ink1123.xml"/><Relationship Id="rId48" Type="http://schemas.openxmlformats.org/officeDocument/2006/relationships/image" Target="../media/image238.png"/><Relationship Id="rId56" Type="http://schemas.openxmlformats.org/officeDocument/2006/relationships/image" Target="../media/image242.png"/><Relationship Id="rId64" Type="http://schemas.openxmlformats.org/officeDocument/2006/relationships/image" Target="../media/image246.png"/><Relationship Id="rId69" Type="http://schemas.openxmlformats.org/officeDocument/2006/relationships/customXml" Target="../ink/ink1136.xml"/><Relationship Id="rId77" Type="http://schemas.openxmlformats.org/officeDocument/2006/relationships/customXml" Target="../ink/ink1140.xml"/><Relationship Id="rId8" Type="http://schemas.openxmlformats.org/officeDocument/2006/relationships/image" Target="../media/image218.png"/><Relationship Id="rId51" Type="http://schemas.openxmlformats.org/officeDocument/2006/relationships/customXml" Target="../ink/ink1127.xml"/><Relationship Id="rId72" Type="http://schemas.openxmlformats.org/officeDocument/2006/relationships/image" Target="../media/image250.png"/><Relationship Id="rId80" Type="http://schemas.openxmlformats.org/officeDocument/2006/relationships/image" Target="../media/image254.png"/><Relationship Id="rId85" Type="http://schemas.openxmlformats.org/officeDocument/2006/relationships/customXml" Target="../ink/ink1144.xml"/><Relationship Id="rId3" Type="http://schemas.openxmlformats.org/officeDocument/2006/relationships/customXml" Target="../ink/ink1103.xml"/><Relationship Id="rId12" Type="http://schemas.openxmlformats.org/officeDocument/2006/relationships/image" Target="../media/image220.png"/><Relationship Id="rId17" Type="http://schemas.openxmlformats.org/officeDocument/2006/relationships/customXml" Target="../ink/ink1110.xml"/><Relationship Id="rId25" Type="http://schemas.openxmlformats.org/officeDocument/2006/relationships/customXml" Target="../ink/ink1114.xml"/><Relationship Id="rId33" Type="http://schemas.openxmlformats.org/officeDocument/2006/relationships/customXml" Target="../ink/ink1118.xml"/><Relationship Id="rId38" Type="http://schemas.openxmlformats.org/officeDocument/2006/relationships/image" Target="../media/image233.png"/><Relationship Id="rId46" Type="http://schemas.openxmlformats.org/officeDocument/2006/relationships/image" Target="../media/image237.png"/><Relationship Id="rId59" Type="http://schemas.openxmlformats.org/officeDocument/2006/relationships/customXml" Target="../ink/ink1131.xml"/><Relationship Id="rId67" Type="http://schemas.openxmlformats.org/officeDocument/2006/relationships/customXml" Target="../ink/ink1135.xml"/><Relationship Id="rId20" Type="http://schemas.openxmlformats.org/officeDocument/2006/relationships/image" Target="../media/image224.png"/><Relationship Id="rId41" Type="http://schemas.openxmlformats.org/officeDocument/2006/relationships/customXml" Target="../ink/ink1122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70" Type="http://schemas.openxmlformats.org/officeDocument/2006/relationships/image" Target="../media/image249.png"/><Relationship Id="rId75" Type="http://schemas.openxmlformats.org/officeDocument/2006/relationships/customXml" Target="../ink/ink1139.xml"/><Relationship Id="rId83" Type="http://schemas.openxmlformats.org/officeDocument/2006/relationships/customXml" Target="../ink/ink1143.xml"/><Relationship Id="rId88" Type="http://schemas.openxmlformats.org/officeDocument/2006/relationships/image" Target="../media/image258.png"/><Relationship Id="rId91" Type="http://schemas.openxmlformats.org/officeDocument/2006/relationships/customXml" Target="../ink/ink11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1109.xml"/><Relationship Id="rId23" Type="http://schemas.openxmlformats.org/officeDocument/2006/relationships/customXml" Target="../ink/ink1113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126.xml"/><Relationship Id="rId57" Type="http://schemas.openxmlformats.org/officeDocument/2006/relationships/customXml" Target="../ink/ink1130.xml"/><Relationship Id="rId10" Type="http://schemas.openxmlformats.org/officeDocument/2006/relationships/image" Target="../media/image219.png"/><Relationship Id="rId31" Type="http://schemas.openxmlformats.org/officeDocument/2006/relationships/customXml" Target="../ink/ink1117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134.xml"/><Relationship Id="rId73" Type="http://schemas.openxmlformats.org/officeDocument/2006/relationships/customXml" Target="../ink/ink1138.xml"/><Relationship Id="rId78" Type="http://schemas.openxmlformats.org/officeDocument/2006/relationships/image" Target="../media/image253.png"/><Relationship Id="rId81" Type="http://schemas.openxmlformats.org/officeDocument/2006/relationships/customXml" Target="../ink/ink1142.xml"/><Relationship Id="rId86" Type="http://schemas.openxmlformats.org/officeDocument/2006/relationships/image" Target="../media/image257.png"/><Relationship Id="rId4" Type="http://schemas.openxmlformats.org/officeDocument/2006/relationships/image" Target="../media/image216.png"/><Relationship Id="rId9" Type="http://schemas.openxmlformats.org/officeDocument/2006/relationships/customXml" Target="../ink/ink1106.xml"/><Relationship Id="rId13" Type="http://schemas.openxmlformats.org/officeDocument/2006/relationships/customXml" Target="../ink/ink1108.xml"/><Relationship Id="rId18" Type="http://schemas.openxmlformats.org/officeDocument/2006/relationships/image" Target="../media/image223.png"/><Relationship Id="rId39" Type="http://schemas.openxmlformats.org/officeDocument/2006/relationships/customXml" Target="../ink/ink1121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129.xml"/><Relationship Id="rId76" Type="http://schemas.openxmlformats.org/officeDocument/2006/relationships/image" Target="../media/image252.png"/><Relationship Id="rId7" Type="http://schemas.openxmlformats.org/officeDocument/2006/relationships/customXml" Target="../ink/ink1105.xml"/><Relationship Id="rId71" Type="http://schemas.openxmlformats.org/officeDocument/2006/relationships/customXml" Target="../ink/ink1137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116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124.xml"/><Relationship Id="rId66" Type="http://schemas.openxmlformats.org/officeDocument/2006/relationships/image" Target="../media/image247.png"/><Relationship Id="rId87" Type="http://schemas.openxmlformats.org/officeDocument/2006/relationships/customXml" Target="../ink/ink1145.xml"/><Relationship Id="rId61" Type="http://schemas.openxmlformats.org/officeDocument/2006/relationships/customXml" Target="../ink/ink1132.xml"/><Relationship Id="rId82" Type="http://schemas.openxmlformats.org/officeDocument/2006/relationships/image" Target="../media/image255.png"/><Relationship Id="rId19" Type="http://schemas.openxmlformats.org/officeDocument/2006/relationships/customXml" Target="../ink/ink1111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customXml" Target="../ink/ink1157.xml"/><Relationship Id="rId42" Type="http://schemas.openxmlformats.org/officeDocument/2006/relationships/image" Target="../media/image235.png"/><Relationship Id="rId47" Type="http://schemas.openxmlformats.org/officeDocument/2006/relationships/customXml" Target="../ink/ink1170.xml"/><Relationship Id="rId63" Type="http://schemas.openxmlformats.org/officeDocument/2006/relationships/customXml" Target="../ink/ink1178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191.xml"/><Relationship Id="rId16" Type="http://schemas.openxmlformats.org/officeDocument/2006/relationships/image" Target="../media/image222.png"/><Relationship Id="rId11" Type="http://schemas.openxmlformats.org/officeDocument/2006/relationships/customXml" Target="../ink/ink1152.xml"/><Relationship Id="rId32" Type="http://schemas.openxmlformats.org/officeDocument/2006/relationships/image" Target="../media/image230.png"/><Relationship Id="rId37" Type="http://schemas.openxmlformats.org/officeDocument/2006/relationships/customXml" Target="../ink/ink1165.xml"/><Relationship Id="rId53" Type="http://schemas.openxmlformats.org/officeDocument/2006/relationships/customXml" Target="../ink/ink1173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186.xml"/><Relationship Id="rId102" Type="http://schemas.openxmlformats.org/officeDocument/2006/relationships/image" Target="../media/image265.png"/><Relationship Id="rId5" Type="http://schemas.openxmlformats.org/officeDocument/2006/relationships/customXml" Target="../ink/ink1149.xml"/><Relationship Id="rId90" Type="http://schemas.openxmlformats.org/officeDocument/2006/relationships/image" Target="../media/image259.png"/><Relationship Id="rId95" Type="http://schemas.openxmlformats.org/officeDocument/2006/relationships/customXml" Target="../ink/ink1194.xml"/><Relationship Id="rId22" Type="http://schemas.openxmlformats.org/officeDocument/2006/relationships/image" Target="../media/image225.png"/><Relationship Id="rId27" Type="http://schemas.openxmlformats.org/officeDocument/2006/relationships/customXml" Target="../ink/ink1160.xml"/><Relationship Id="rId43" Type="http://schemas.openxmlformats.org/officeDocument/2006/relationships/customXml" Target="../ink/ink1168.xml"/><Relationship Id="rId48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customXml" Target="../ink/ink1181.xml"/><Relationship Id="rId80" Type="http://schemas.openxmlformats.org/officeDocument/2006/relationships/image" Target="../media/image254.png"/><Relationship Id="rId85" Type="http://schemas.openxmlformats.org/officeDocument/2006/relationships/customXml" Target="../ink/ink1189.xml"/><Relationship Id="rId12" Type="http://schemas.openxmlformats.org/officeDocument/2006/relationships/image" Target="../media/image220.png"/><Relationship Id="rId17" Type="http://schemas.openxmlformats.org/officeDocument/2006/relationships/customXml" Target="../ink/ink1155.xml"/><Relationship Id="rId25" Type="http://schemas.openxmlformats.org/officeDocument/2006/relationships/customXml" Target="../ink/ink1159.xml"/><Relationship Id="rId33" Type="http://schemas.openxmlformats.org/officeDocument/2006/relationships/customXml" Target="../ink/ink1163.xml"/><Relationship Id="rId38" Type="http://schemas.openxmlformats.org/officeDocument/2006/relationships/image" Target="../media/image233.png"/><Relationship Id="rId46" Type="http://schemas.openxmlformats.org/officeDocument/2006/relationships/image" Target="../media/image237.png"/><Relationship Id="rId59" Type="http://schemas.openxmlformats.org/officeDocument/2006/relationships/customXml" Target="../ink/ink1176.xml"/><Relationship Id="rId67" Type="http://schemas.openxmlformats.org/officeDocument/2006/relationships/customXml" Target="../ink/ink1180.xml"/><Relationship Id="rId103" Type="http://schemas.openxmlformats.org/officeDocument/2006/relationships/customXml" Target="../ink/ink1198.xml"/><Relationship Id="rId20" Type="http://schemas.openxmlformats.org/officeDocument/2006/relationships/image" Target="../media/image224.png"/><Relationship Id="rId41" Type="http://schemas.openxmlformats.org/officeDocument/2006/relationships/customXml" Target="../ink/ink1167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70" Type="http://schemas.openxmlformats.org/officeDocument/2006/relationships/image" Target="../media/image249.png"/><Relationship Id="rId75" Type="http://schemas.openxmlformats.org/officeDocument/2006/relationships/customXml" Target="../ink/ink1184.xml"/><Relationship Id="rId83" Type="http://schemas.openxmlformats.org/officeDocument/2006/relationships/customXml" Target="../ink/ink1188.xml"/><Relationship Id="rId88" Type="http://schemas.openxmlformats.org/officeDocument/2006/relationships/image" Target="../media/image258.png"/><Relationship Id="rId91" Type="http://schemas.openxmlformats.org/officeDocument/2006/relationships/customXml" Target="../ink/ink1192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1154.xml"/><Relationship Id="rId23" Type="http://schemas.openxmlformats.org/officeDocument/2006/relationships/customXml" Target="../ink/ink1158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171.xml"/><Relationship Id="rId57" Type="http://schemas.openxmlformats.org/officeDocument/2006/relationships/customXml" Target="../ink/ink1175.xml"/><Relationship Id="rId10" Type="http://schemas.openxmlformats.org/officeDocument/2006/relationships/image" Target="../media/image219.png"/><Relationship Id="rId31" Type="http://schemas.openxmlformats.org/officeDocument/2006/relationships/customXml" Target="../ink/ink1162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179.xml"/><Relationship Id="rId73" Type="http://schemas.openxmlformats.org/officeDocument/2006/relationships/customXml" Target="../ink/ink1183.xml"/><Relationship Id="rId78" Type="http://schemas.openxmlformats.org/officeDocument/2006/relationships/image" Target="../media/image253.png"/><Relationship Id="rId81" Type="http://schemas.openxmlformats.org/officeDocument/2006/relationships/customXml" Target="../ink/ink1187.xml"/><Relationship Id="rId86" Type="http://schemas.openxmlformats.org/officeDocument/2006/relationships/image" Target="../media/image257.png"/><Relationship Id="rId94" Type="http://schemas.openxmlformats.org/officeDocument/2006/relationships/image" Target="../media/image261.png"/><Relationship Id="rId99" Type="http://schemas.openxmlformats.org/officeDocument/2006/relationships/customXml" Target="../ink/ink1196.xml"/><Relationship Id="rId101" Type="http://schemas.openxmlformats.org/officeDocument/2006/relationships/customXml" Target="../ink/ink1197.xml"/><Relationship Id="rId4" Type="http://schemas.openxmlformats.org/officeDocument/2006/relationships/image" Target="../media/image216.png"/><Relationship Id="rId9" Type="http://schemas.openxmlformats.org/officeDocument/2006/relationships/customXml" Target="../ink/ink1151.xml"/><Relationship Id="rId13" Type="http://schemas.openxmlformats.org/officeDocument/2006/relationships/customXml" Target="../ink/ink1153.xml"/><Relationship Id="rId18" Type="http://schemas.openxmlformats.org/officeDocument/2006/relationships/image" Target="../media/image223.png"/><Relationship Id="rId39" Type="http://schemas.openxmlformats.org/officeDocument/2006/relationships/customXml" Target="../ink/ink1166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174.xml"/><Relationship Id="rId76" Type="http://schemas.openxmlformats.org/officeDocument/2006/relationships/image" Target="../media/image252.png"/><Relationship Id="rId97" Type="http://schemas.openxmlformats.org/officeDocument/2006/relationships/customXml" Target="../ink/ink1195.xml"/><Relationship Id="rId104" Type="http://schemas.openxmlformats.org/officeDocument/2006/relationships/image" Target="../media/image266.png"/><Relationship Id="rId7" Type="http://schemas.openxmlformats.org/officeDocument/2006/relationships/customXml" Target="../ink/ink1150.xml"/><Relationship Id="rId71" Type="http://schemas.openxmlformats.org/officeDocument/2006/relationships/customXml" Target="../ink/ink1182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161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169.xml"/><Relationship Id="rId66" Type="http://schemas.openxmlformats.org/officeDocument/2006/relationships/image" Target="../media/image247.png"/><Relationship Id="rId87" Type="http://schemas.openxmlformats.org/officeDocument/2006/relationships/customXml" Target="../ink/ink1190.xml"/><Relationship Id="rId61" Type="http://schemas.openxmlformats.org/officeDocument/2006/relationships/customXml" Target="../ink/ink1177.xml"/><Relationship Id="rId82" Type="http://schemas.openxmlformats.org/officeDocument/2006/relationships/image" Target="../media/image255.png"/><Relationship Id="rId19" Type="http://schemas.openxmlformats.org/officeDocument/2006/relationships/customXml" Target="../ink/ink1156.xml"/><Relationship Id="rId14" Type="http://schemas.openxmlformats.org/officeDocument/2006/relationships/image" Target="../media/image221.png"/><Relationship Id="rId30" Type="http://schemas.openxmlformats.org/officeDocument/2006/relationships/image" Target="../media/image229.png"/><Relationship Id="rId35" Type="http://schemas.openxmlformats.org/officeDocument/2006/relationships/customXml" Target="../ink/ink1164.xml"/><Relationship Id="rId56" Type="http://schemas.openxmlformats.org/officeDocument/2006/relationships/image" Target="../media/image242.png"/><Relationship Id="rId77" Type="http://schemas.openxmlformats.org/officeDocument/2006/relationships/customXml" Target="../ink/ink1185.xml"/><Relationship Id="rId100" Type="http://schemas.openxmlformats.org/officeDocument/2006/relationships/image" Target="../media/image264.png"/><Relationship Id="rId8" Type="http://schemas.openxmlformats.org/officeDocument/2006/relationships/image" Target="../media/image218.png"/><Relationship Id="rId51" Type="http://schemas.openxmlformats.org/officeDocument/2006/relationships/customXml" Target="../ink/ink1172.xml"/><Relationship Id="rId72" Type="http://schemas.openxmlformats.org/officeDocument/2006/relationships/image" Target="../media/image250.png"/><Relationship Id="rId93" Type="http://schemas.openxmlformats.org/officeDocument/2006/relationships/customXml" Target="../ink/ink1193.xml"/><Relationship Id="rId98" Type="http://schemas.openxmlformats.org/officeDocument/2006/relationships/image" Target="../media/image263.png"/><Relationship Id="rId3" Type="http://schemas.openxmlformats.org/officeDocument/2006/relationships/customXml" Target="../ink/ink1148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21" Type="http://schemas.openxmlformats.org/officeDocument/2006/relationships/customXml" Target="../ink/ink1208.xml"/><Relationship Id="rId42" Type="http://schemas.openxmlformats.org/officeDocument/2006/relationships/image" Target="../media/image235.png"/><Relationship Id="rId47" Type="http://schemas.openxmlformats.org/officeDocument/2006/relationships/customXml" Target="../ink/ink1221.xml"/><Relationship Id="rId63" Type="http://schemas.openxmlformats.org/officeDocument/2006/relationships/customXml" Target="../ink/ink1229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242.xml"/><Relationship Id="rId16" Type="http://schemas.openxmlformats.org/officeDocument/2006/relationships/image" Target="../media/image222.png"/><Relationship Id="rId107" Type="http://schemas.openxmlformats.org/officeDocument/2006/relationships/customXml" Target="../ink/ink1251.xml"/><Relationship Id="rId11" Type="http://schemas.openxmlformats.org/officeDocument/2006/relationships/customXml" Target="../ink/ink1203.xml"/><Relationship Id="rId32" Type="http://schemas.openxmlformats.org/officeDocument/2006/relationships/image" Target="../media/image230.png"/><Relationship Id="rId37" Type="http://schemas.openxmlformats.org/officeDocument/2006/relationships/customXml" Target="../ink/ink1216.xml"/><Relationship Id="rId53" Type="http://schemas.openxmlformats.org/officeDocument/2006/relationships/customXml" Target="../ink/ink1224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237.xml"/><Relationship Id="rId102" Type="http://schemas.openxmlformats.org/officeDocument/2006/relationships/image" Target="../media/image265.png"/><Relationship Id="rId5" Type="http://schemas.openxmlformats.org/officeDocument/2006/relationships/customXml" Target="../ink/ink1200.xml"/><Relationship Id="rId90" Type="http://schemas.openxmlformats.org/officeDocument/2006/relationships/image" Target="../media/image259.png"/><Relationship Id="rId95" Type="http://schemas.openxmlformats.org/officeDocument/2006/relationships/customXml" Target="../ink/ink1245.xml"/><Relationship Id="rId22" Type="http://schemas.openxmlformats.org/officeDocument/2006/relationships/image" Target="../media/image225.png"/><Relationship Id="rId27" Type="http://schemas.openxmlformats.org/officeDocument/2006/relationships/customXml" Target="../ink/ink1211.xml"/><Relationship Id="rId43" Type="http://schemas.openxmlformats.org/officeDocument/2006/relationships/customXml" Target="../ink/ink1219.xml"/><Relationship Id="rId48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customXml" Target="../ink/ink1232.xml"/><Relationship Id="rId80" Type="http://schemas.openxmlformats.org/officeDocument/2006/relationships/image" Target="../media/image254.png"/><Relationship Id="rId85" Type="http://schemas.openxmlformats.org/officeDocument/2006/relationships/customXml" Target="../ink/ink1240.xml"/><Relationship Id="rId12" Type="http://schemas.openxmlformats.org/officeDocument/2006/relationships/image" Target="../media/image220.png"/><Relationship Id="rId17" Type="http://schemas.openxmlformats.org/officeDocument/2006/relationships/customXml" Target="../ink/ink1206.xml"/><Relationship Id="rId33" Type="http://schemas.openxmlformats.org/officeDocument/2006/relationships/customXml" Target="../ink/ink1214.xml"/><Relationship Id="rId38" Type="http://schemas.openxmlformats.org/officeDocument/2006/relationships/image" Target="../media/image233.png"/><Relationship Id="rId59" Type="http://schemas.openxmlformats.org/officeDocument/2006/relationships/customXml" Target="../ink/ink1227.xml"/><Relationship Id="rId103" Type="http://schemas.openxmlformats.org/officeDocument/2006/relationships/customXml" Target="../ink/ink1249.xml"/><Relationship Id="rId108" Type="http://schemas.openxmlformats.org/officeDocument/2006/relationships/image" Target="../media/image268.png"/><Relationship Id="rId20" Type="http://schemas.openxmlformats.org/officeDocument/2006/relationships/image" Target="../media/image224.png"/><Relationship Id="rId41" Type="http://schemas.openxmlformats.org/officeDocument/2006/relationships/customXml" Target="../ink/ink1218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70" Type="http://schemas.openxmlformats.org/officeDocument/2006/relationships/image" Target="../media/image249.png"/><Relationship Id="rId75" Type="http://schemas.openxmlformats.org/officeDocument/2006/relationships/customXml" Target="../ink/ink1235.xml"/><Relationship Id="rId83" Type="http://schemas.openxmlformats.org/officeDocument/2006/relationships/customXml" Target="../ink/ink1239.xml"/><Relationship Id="rId88" Type="http://schemas.openxmlformats.org/officeDocument/2006/relationships/image" Target="../media/image258.png"/><Relationship Id="rId91" Type="http://schemas.openxmlformats.org/officeDocument/2006/relationships/customXml" Target="../ink/ink1243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1205.xml"/><Relationship Id="rId23" Type="http://schemas.openxmlformats.org/officeDocument/2006/relationships/customXml" Target="../ink/ink1209.xml"/><Relationship Id="rId28" Type="http://schemas.openxmlformats.org/officeDocument/2006/relationships/image" Target="../media/image228.png"/><Relationship Id="rId36" Type="http://schemas.openxmlformats.org/officeDocument/2006/relationships/image" Target="../media/image232.png"/><Relationship Id="rId49" Type="http://schemas.openxmlformats.org/officeDocument/2006/relationships/customXml" Target="../ink/ink1222.xml"/><Relationship Id="rId57" Type="http://schemas.openxmlformats.org/officeDocument/2006/relationships/customXml" Target="../ink/ink1226.xml"/><Relationship Id="rId106" Type="http://schemas.openxmlformats.org/officeDocument/2006/relationships/image" Target="../media/image267.png"/><Relationship Id="rId10" Type="http://schemas.openxmlformats.org/officeDocument/2006/relationships/image" Target="../media/image219.png"/><Relationship Id="rId31" Type="http://schemas.openxmlformats.org/officeDocument/2006/relationships/customXml" Target="../ink/ink1213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230.xml"/><Relationship Id="rId73" Type="http://schemas.openxmlformats.org/officeDocument/2006/relationships/customXml" Target="../ink/ink1234.xml"/><Relationship Id="rId78" Type="http://schemas.openxmlformats.org/officeDocument/2006/relationships/image" Target="../media/image253.png"/><Relationship Id="rId81" Type="http://schemas.openxmlformats.org/officeDocument/2006/relationships/customXml" Target="../ink/ink1238.xml"/><Relationship Id="rId86" Type="http://schemas.openxmlformats.org/officeDocument/2006/relationships/image" Target="../media/image257.png"/><Relationship Id="rId94" Type="http://schemas.openxmlformats.org/officeDocument/2006/relationships/image" Target="../media/image261.png"/><Relationship Id="rId99" Type="http://schemas.openxmlformats.org/officeDocument/2006/relationships/customXml" Target="../ink/ink1247.xml"/><Relationship Id="rId101" Type="http://schemas.openxmlformats.org/officeDocument/2006/relationships/customXml" Target="../ink/ink1248.xml"/><Relationship Id="rId4" Type="http://schemas.openxmlformats.org/officeDocument/2006/relationships/image" Target="../media/image216.png"/><Relationship Id="rId9" Type="http://schemas.openxmlformats.org/officeDocument/2006/relationships/customXml" Target="../ink/ink1202.xml"/><Relationship Id="rId13" Type="http://schemas.openxmlformats.org/officeDocument/2006/relationships/customXml" Target="../ink/ink1204.xml"/><Relationship Id="rId18" Type="http://schemas.openxmlformats.org/officeDocument/2006/relationships/image" Target="../media/image223.png"/><Relationship Id="rId39" Type="http://schemas.openxmlformats.org/officeDocument/2006/relationships/customXml" Target="../ink/ink1217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225.xml"/><Relationship Id="rId76" Type="http://schemas.openxmlformats.org/officeDocument/2006/relationships/image" Target="../media/image252.png"/><Relationship Id="rId97" Type="http://schemas.openxmlformats.org/officeDocument/2006/relationships/customXml" Target="../ink/ink1246.xml"/><Relationship Id="rId104" Type="http://schemas.openxmlformats.org/officeDocument/2006/relationships/image" Target="../media/image266.png"/><Relationship Id="rId7" Type="http://schemas.openxmlformats.org/officeDocument/2006/relationships/customXml" Target="../ink/ink1201.xml"/><Relationship Id="rId71" Type="http://schemas.openxmlformats.org/officeDocument/2006/relationships/customXml" Target="../ink/ink1233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212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220.xml"/><Relationship Id="rId66" Type="http://schemas.openxmlformats.org/officeDocument/2006/relationships/image" Target="../media/image247.png"/><Relationship Id="rId87" Type="http://schemas.openxmlformats.org/officeDocument/2006/relationships/customXml" Target="../ink/ink1241.xml"/><Relationship Id="rId61" Type="http://schemas.openxmlformats.org/officeDocument/2006/relationships/customXml" Target="../ink/ink1228.xml"/><Relationship Id="rId82" Type="http://schemas.openxmlformats.org/officeDocument/2006/relationships/image" Target="../media/image255.png"/><Relationship Id="rId19" Type="http://schemas.openxmlformats.org/officeDocument/2006/relationships/customXml" Target="../ink/ink1207.xml"/><Relationship Id="rId14" Type="http://schemas.openxmlformats.org/officeDocument/2006/relationships/image" Target="../media/image221.png"/><Relationship Id="rId30" Type="http://schemas.openxmlformats.org/officeDocument/2006/relationships/image" Target="../media/image229.png"/><Relationship Id="rId35" Type="http://schemas.openxmlformats.org/officeDocument/2006/relationships/customXml" Target="../ink/ink1215.xml"/><Relationship Id="rId56" Type="http://schemas.openxmlformats.org/officeDocument/2006/relationships/image" Target="../media/image242.png"/><Relationship Id="rId77" Type="http://schemas.openxmlformats.org/officeDocument/2006/relationships/customXml" Target="../ink/ink1236.xml"/><Relationship Id="rId100" Type="http://schemas.openxmlformats.org/officeDocument/2006/relationships/image" Target="../media/image264.png"/><Relationship Id="rId105" Type="http://schemas.openxmlformats.org/officeDocument/2006/relationships/customXml" Target="../ink/ink1250.xml"/><Relationship Id="rId8" Type="http://schemas.openxmlformats.org/officeDocument/2006/relationships/image" Target="../media/image218.png"/><Relationship Id="rId51" Type="http://schemas.openxmlformats.org/officeDocument/2006/relationships/customXml" Target="../ink/ink1223.xml"/><Relationship Id="rId72" Type="http://schemas.openxmlformats.org/officeDocument/2006/relationships/image" Target="../media/image250.png"/><Relationship Id="rId93" Type="http://schemas.openxmlformats.org/officeDocument/2006/relationships/customXml" Target="../ink/ink1244.xml"/><Relationship Id="rId98" Type="http://schemas.openxmlformats.org/officeDocument/2006/relationships/image" Target="../media/image263.png"/><Relationship Id="rId3" Type="http://schemas.openxmlformats.org/officeDocument/2006/relationships/customXml" Target="../ink/ink1199.xml"/><Relationship Id="rId25" Type="http://schemas.openxmlformats.org/officeDocument/2006/relationships/customXml" Target="../ink/ink1210.xml"/><Relationship Id="rId46" Type="http://schemas.openxmlformats.org/officeDocument/2006/relationships/image" Target="../media/image237.png"/><Relationship Id="rId67" Type="http://schemas.openxmlformats.org/officeDocument/2006/relationships/customXml" Target="../ink/ink1231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117" Type="http://schemas.openxmlformats.org/officeDocument/2006/relationships/customXml" Target="../ink/ink1309.xml"/><Relationship Id="rId21" Type="http://schemas.openxmlformats.org/officeDocument/2006/relationships/customXml" Target="../ink/ink1261.xml"/><Relationship Id="rId42" Type="http://schemas.openxmlformats.org/officeDocument/2006/relationships/image" Target="../media/image235.png"/><Relationship Id="rId47" Type="http://schemas.openxmlformats.org/officeDocument/2006/relationships/customXml" Target="../ink/ink1274.xml"/><Relationship Id="rId63" Type="http://schemas.openxmlformats.org/officeDocument/2006/relationships/customXml" Target="../ink/ink1282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295.xml"/><Relationship Id="rId112" Type="http://schemas.openxmlformats.org/officeDocument/2006/relationships/image" Target="../media/image270.png"/><Relationship Id="rId16" Type="http://schemas.openxmlformats.org/officeDocument/2006/relationships/image" Target="../media/image222.png"/><Relationship Id="rId107" Type="http://schemas.openxmlformats.org/officeDocument/2006/relationships/customXml" Target="../ink/ink1304.xml"/><Relationship Id="rId11" Type="http://schemas.openxmlformats.org/officeDocument/2006/relationships/customXml" Target="../ink/ink1256.xml"/><Relationship Id="rId32" Type="http://schemas.openxmlformats.org/officeDocument/2006/relationships/image" Target="../media/image230.png"/><Relationship Id="rId37" Type="http://schemas.openxmlformats.org/officeDocument/2006/relationships/customXml" Target="../ink/ink1269.xml"/><Relationship Id="rId53" Type="http://schemas.openxmlformats.org/officeDocument/2006/relationships/customXml" Target="../ink/ink1277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290.xml"/><Relationship Id="rId102" Type="http://schemas.openxmlformats.org/officeDocument/2006/relationships/image" Target="../media/image265.png"/><Relationship Id="rId5" Type="http://schemas.openxmlformats.org/officeDocument/2006/relationships/customXml" Target="../ink/ink1253.xml"/><Relationship Id="rId90" Type="http://schemas.openxmlformats.org/officeDocument/2006/relationships/image" Target="../media/image259.png"/><Relationship Id="rId95" Type="http://schemas.openxmlformats.org/officeDocument/2006/relationships/customXml" Target="../ink/ink1298.xml"/><Relationship Id="rId22" Type="http://schemas.openxmlformats.org/officeDocument/2006/relationships/image" Target="../media/image225.png"/><Relationship Id="rId27" Type="http://schemas.openxmlformats.org/officeDocument/2006/relationships/customXml" Target="../ink/ink1264.xml"/><Relationship Id="rId43" Type="http://schemas.openxmlformats.org/officeDocument/2006/relationships/customXml" Target="../ink/ink1272.xml"/><Relationship Id="rId48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customXml" Target="../ink/ink1285.xml"/><Relationship Id="rId113" Type="http://schemas.openxmlformats.org/officeDocument/2006/relationships/customXml" Target="../ink/ink1307.xml"/><Relationship Id="rId118" Type="http://schemas.openxmlformats.org/officeDocument/2006/relationships/image" Target="../media/image273.png"/><Relationship Id="rId80" Type="http://schemas.openxmlformats.org/officeDocument/2006/relationships/image" Target="../media/image254.png"/><Relationship Id="rId85" Type="http://schemas.openxmlformats.org/officeDocument/2006/relationships/customXml" Target="../ink/ink1293.xml"/><Relationship Id="rId12" Type="http://schemas.openxmlformats.org/officeDocument/2006/relationships/image" Target="../media/image220.png"/><Relationship Id="rId17" Type="http://schemas.openxmlformats.org/officeDocument/2006/relationships/customXml" Target="../ink/ink1259.xml"/><Relationship Id="rId33" Type="http://schemas.openxmlformats.org/officeDocument/2006/relationships/customXml" Target="../ink/ink1267.xml"/><Relationship Id="rId38" Type="http://schemas.openxmlformats.org/officeDocument/2006/relationships/image" Target="../media/image233.png"/><Relationship Id="rId59" Type="http://schemas.openxmlformats.org/officeDocument/2006/relationships/customXml" Target="../ink/ink1280.xml"/><Relationship Id="rId103" Type="http://schemas.openxmlformats.org/officeDocument/2006/relationships/customXml" Target="../ink/ink1302.xml"/><Relationship Id="rId108" Type="http://schemas.openxmlformats.org/officeDocument/2006/relationships/image" Target="../media/image268.png"/><Relationship Id="rId54" Type="http://schemas.openxmlformats.org/officeDocument/2006/relationships/image" Target="../media/image241.png"/><Relationship Id="rId70" Type="http://schemas.openxmlformats.org/officeDocument/2006/relationships/image" Target="../media/image249.png"/><Relationship Id="rId75" Type="http://schemas.openxmlformats.org/officeDocument/2006/relationships/customXml" Target="../ink/ink1288.xml"/><Relationship Id="rId91" Type="http://schemas.openxmlformats.org/officeDocument/2006/relationships/customXml" Target="../ink/ink1296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23" Type="http://schemas.openxmlformats.org/officeDocument/2006/relationships/customXml" Target="../ink/ink1262.xml"/><Relationship Id="rId28" Type="http://schemas.openxmlformats.org/officeDocument/2006/relationships/image" Target="../media/image228.png"/><Relationship Id="rId49" Type="http://schemas.openxmlformats.org/officeDocument/2006/relationships/customXml" Target="../ink/ink1275.xml"/><Relationship Id="rId114" Type="http://schemas.openxmlformats.org/officeDocument/2006/relationships/image" Target="../media/image271.png"/><Relationship Id="rId119" Type="http://schemas.openxmlformats.org/officeDocument/2006/relationships/customXml" Target="../ink/ink1310.xml"/><Relationship Id="rId10" Type="http://schemas.openxmlformats.org/officeDocument/2006/relationships/image" Target="../media/image219.png"/><Relationship Id="rId31" Type="http://schemas.openxmlformats.org/officeDocument/2006/relationships/customXml" Target="../ink/ink1266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1283.xml"/><Relationship Id="rId73" Type="http://schemas.openxmlformats.org/officeDocument/2006/relationships/customXml" Target="../ink/ink1287.xml"/><Relationship Id="rId78" Type="http://schemas.openxmlformats.org/officeDocument/2006/relationships/image" Target="../media/image253.png"/><Relationship Id="rId81" Type="http://schemas.openxmlformats.org/officeDocument/2006/relationships/customXml" Target="../ink/ink1291.xml"/><Relationship Id="rId86" Type="http://schemas.openxmlformats.org/officeDocument/2006/relationships/image" Target="../media/image257.png"/><Relationship Id="rId94" Type="http://schemas.openxmlformats.org/officeDocument/2006/relationships/image" Target="../media/image261.png"/><Relationship Id="rId99" Type="http://schemas.openxmlformats.org/officeDocument/2006/relationships/customXml" Target="../ink/ink1300.xml"/><Relationship Id="rId101" Type="http://schemas.openxmlformats.org/officeDocument/2006/relationships/customXml" Target="../ink/ink1301.xml"/><Relationship Id="rId4" Type="http://schemas.openxmlformats.org/officeDocument/2006/relationships/image" Target="../media/image216.png"/><Relationship Id="rId9" Type="http://schemas.openxmlformats.org/officeDocument/2006/relationships/customXml" Target="../ink/ink1255.xml"/><Relationship Id="rId13" Type="http://schemas.openxmlformats.org/officeDocument/2006/relationships/customXml" Target="../ink/ink1257.xml"/><Relationship Id="rId18" Type="http://schemas.openxmlformats.org/officeDocument/2006/relationships/image" Target="../media/image223.png"/><Relationship Id="rId39" Type="http://schemas.openxmlformats.org/officeDocument/2006/relationships/customXml" Target="../ink/ink1270.xml"/><Relationship Id="rId109" Type="http://schemas.openxmlformats.org/officeDocument/2006/relationships/customXml" Target="../ink/ink1305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278.xml"/><Relationship Id="rId76" Type="http://schemas.openxmlformats.org/officeDocument/2006/relationships/image" Target="../media/image252.png"/><Relationship Id="rId97" Type="http://schemas.openxmlformats.org/officeDocument/2006/relationships/customXml" Target="../ink/ink1299.xml"/><Relationship Id="rId104" Type="http://schemas.openxmlformats.org/officeDocument/2006/relationships/image" Target="../media/image266.png"/><Relationship Id="rId120" Type="http://schemas.openxmlformats.org/officeDocument/2006/relationships/image" Target="../media/image274.png"/><Relationship Id="rId7" Type="http://schemas.openxmlformats.org/officeDocument/2006/relationships/customXml" Target="../ink/ink1254.xml"/><Relationship Id="rId71" Type="http://schemas.openxmlformats.org/officeDocument/2006/relationships/customXml" Target="../ink/ink1286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265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273.xml"/><Relationship Id="rId66" Type="http://schemas.openxmlformats.org/officeDocument/2006/relationships/image" Target="../media/image247.png"/><Relationship Id="rId87" Type="http://schemas.openxmlformats.org/officeDocument/2006/relationships/customXml" Target="../ink/ink1294.xml"/><Relationship Id="rId110" Type="http://schemas.openxmlformats.org/officeDocument/2006/relationships/image" Target="../media/image269.png"/><Relationship Id="rId115" Type="http://schemas.openxmlformats.org/officeDocument/2006/relationships/customXml" Target="../ink/ink1308.xml"/><Relationship Id="rId61" Type="http://schemas.openxmlformats.org/officeDocument/2006/relationships/customXml" Target="../ink/ink1281.xml"/><Relationship Id="rId82" Type="http://schemas.openxmlformats.org/officeDocument/2006/relationships/image" Target="../media/image255.png"/><Relationship Id="rId19" Type="http://schemas.openxmlformats.org/officeDocument/2006/relationships/customXml" Target="../ink/ink1260.xml"/><Relationship Id="rId14" Type="http://schemas.openxmlformats.org/officeDocument/2006/relationships/image" Target="../media/image221.png"/><Relationship Id="rId30" Type="http://schemas.openxmlformats.org/officeDocument/2006/relationships/image" Target="../media/image229.png"/><Relationship Id="rId35" Type="http://schemas.openxmlformats.org/officeDocument/2006/relationships/customXml" Target="../ink/ink1268.xml"/><Relationship Id="rId56" Type="http://schemas.openxmlformats.org/officeDocument/2006/relationships/image" Target="../media/image242.png"/><Relationship Id="rId77" Type="http://schemas.openxmlformats.org/officeDocument/2006/relationships/customXml" Target="../ink/ink1289.xml"/><Relationship Id="rId100" Type="http://schemas.openxmlformats.org/officeDocument/2006/relationships/image" Target="../media/image264.png"/><Relationship Id="rId105" Type="http://schemas.openxmlformats.org/officeDocument/2006/relationships/customXml" Target="../ink/ink1303.xml"/><Relationship Id="rId8" Type="http://schemas.openxmlformats.org/officeDocument/2006/relationships/image" Target="../media/image218.png"/><Relationship Id="rId51" Type="http://schemas.openxmlformats.org/officeDocument/2006/relationships/customXml" Target="../ink/ink1276.xml"/><Relationship Id="rId72" Type="http://schemas.openxmlformats.org/officeDocument/2006/relationships/image" Target="../media/image250.png"/><Relationship Id="rId93" Type="http://schemas.openxmlformats.org/officeDocument/2006/relationships/customXml" Target="../ink/ink1297.xml"/><Relationship Id="rId98" Type="http://schemas.openxmlformats.org/officeDocument/2006/relationships/image" Target="../media/image263.png"/><Relationship Id="rId3" Type="http://schemas.openxmlformats.org/officeDocument/2006/relationships/customXml" Target="../ink/ink1252.xml"/><Relationship Id="rId25" Type="http://schemas.openxmlformats.org/officeDocument/2006/relationships/customXml" Target="../ink/ink1263.xml"/><Relationship Id="rId46" Type="http://schemas.openxmlformats.org/officeDocument/2006/relationships/image" Target="../media/image237.png"/><Relationship Id="rId67" Type="http://schemas.openxmlformats.org/officeDocument/2006/relationships/customXml" Target="../ink/ink1284.xml"/><Relationship Id="rId116" Type="http://schemas.openxmlformats.org/officeDocument/2006/relationships/image" Target="../media/image272.png"/><Relationship Id="rId20" Type="http://schemas.openxmlformats.org/officeDocument/2006/relationships/image" Target="../media/image224.png"/><Relationship Id="rId41" Type="http://schemas.openxmlformats.org/officeDocument/2006/relationships/customXml" Target="../ink/ink1271.xml"/><Relationship Id="rId62" Type="http://schemas.openxmlformats.org/officeDocument/2006/relationships/image" Target="../media/image245.png"/><Relationship Id="rId83" Type="http://schemas.openxmlformats.org/officeDocument/2006/relationships/customXml" Target="../ink/ink1292.xml"/><Relationship Id="rId88" Type="http://schemas.openxmlformats.org/officeDocument/2006/relationships/image" Target="../media/image258.png"/><Relationship Id="rId111" Type="http://schemas.openxmlformats.org/officeDocument/2006/relationships/customXml" Target="../ink/ink1306.xml"/><Relationship Id="rId15" Type="http://schemas.openxmlformats.org/officeDocument/2006/relationships/customXml" Target="../ink/ink1258.xml"/><Relationship Id="rId36" Type="http://schemas.openxmlformats.org/officeDocument/2006/relationships/image" Target="../media/image232.png"/><Relationship Id="rId57" Type="http://schemas.openxmlformats.org/officeDocument/2006/relationships/customXml" Target="../ink/ink1279.xml"/><Relationship Id="rId106" Type="http://schemas.openxmlformats.org/officeDocument/2006/relationships/image" Target="../media/image267.png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.png"/><Relationship Id="rId117" Type="http://schemas.openxmlformats.org/officeDocument/2006/relationships/customXml" Target="../ink/ink1368.xml"/><Relationship Id="rId21" Type="http://schemas.openxmlformats.org/officeDocument/2006/relationships/customXml" Target="../ink/ink1320.xml"/><Relationship Id="rId42" Type="http://schemas.openxmlformats.org/officeDocument/2006/relationships/image" Target="../media/image235.png"/><Relationship Id="rId47" Type="http://schemas.openxmlformats.org/officeDocument/2006/relationships/customXml" Target="../ink/ink1333.xml"/><Relationship Id="rId63" Type="http://schemas.openxmlformats.org/officeDocument/2006/relationships/customXml" Target="../ink/ink1341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354.xml"/><Relationship Id="rId112" Type="http://schemas.openxmlformats.org/officeDocument/2006/relationships/image" Target="../media/image270.png"/><Relationship Id="rId16" Type="http://schemas.openxmlformats.org/officeDocument/2006/relationships/image" Target="../media/image222.png"/><Relationship Id="rId107" Type="http://schemas.openxmlformats.org/officeDocument/2006/relationships/customXml" Target="../ink/ink1363.xml"/><Relationship Id="rId11" Type="http://schemas.openxmlformats.org/officeDocument/2006/relationships/customXml" Target="../ink/ink1315.xml"/><Relationship Id="rId32" Type="http://schemas.openxmlformats.org/officeDocument/2006/relationships/image" Target="../media/image230.png"/><Relationship Id="rId37" Type="http://schemas.openxmlformats.org/officeDocument/2006/relationships/customXml" Target="../ink/ink1328.xml"/><Relationship Id="rId53" Type="http://schemas.openxmlformats.org/officeDocument/2006/relationships/customXml" Target="../ink/ink1336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349.xml"/><Relationship Id="rId102" Type="http://schemas.openxmlformats.org/officeDocument/2006/relationships/image" Target="../media/image265.png"/><Relationship Id="rId5" Type="http://schemas.openxmlformats.org/officeDocument/2006/relationships/customXml" Target="../ink/ink1312.xml"/><Relationship Id="rId90" Type="http://schemas.openxmlformats.org/officeDocument/2006/relationships/image" Target="../media/image259.png"/><Relationship Id="rId95" Type="http://schemas.openxmlformats.org/officeDocument/2006/relationships/customXml" Target="../ink/ink1357.xml"/><Relationship Id="rId22" Type="http://schemas.openxmlformats.org/officeDocument/2006/relationships/image" Target="../media/image225.png"/><Relationship Id="rId27" Type="http://schemas.openxmlformats.org/officeDocument/2006/relationships/customXml" Target="../ink/ink1323.xml"/><Relationship Id="rId43" Type="http://schemas.openxmlformats.org/officeDocument/2006/relationships/customXml" Target="../ink/ink1331.xml"/><Relationship Id="rId48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customXml" Target="../ink/ink1344.xml"/><Relationship Id="rId113" Type="http://schemas.openxmlformats.org/officeDocument/2006/relationships/customXml" Target="../ink/ink1366.xml"/><Relationship Id="rId118" Type="http://schemas.openxmlformats.org/officeDocument/2006/relationships/image" Target="../media/image273.png"/><Relationship Id="rId80" Type="http://schemas.openxmlformats.org/officeDocument/2006/relationships/image" Target="../media/image254.png"/><Relationship Id="rId85" Type="http://schemas.openxmlformats.org/officeDocument/2006/relationships/customXml" Target="../ink/ink1352.xml"/><Relationship Id="rId12" Type="http://schemas.openxmlformats.org/officeDocument/2006/relationships/image" Target="../media/image220.png"/><Relationship Id="rId17" Type="http://schemas.openxmlformats.org/officeDocument/2006/relationships/customXml" Target="../ink/ink1318.xml"/><Relationship Id="rId33" Type="http://schemas.openxmlformats.org/officeDocument/2006/relationships/customXml" Target="../ink/ink1326.xml"/><Relationship Id="rId38" Type="http://schemas.openxmlformats.org/officeDocument/2006/relationships/image" Target="../media/image233.png"/><Relationship Id="rId59" Type="http://schemas.openxmlformats.org/officeDocument/2006/relationships/customXml" Target="../ink/ink1339.xml"/><Relationship Id="rId103" Type="http://schemas.openxmlformats.org/officeDocument/2006/relationships/customXml" Target="../ink/ink1361.xml"/><Relationship Id="rId108" Type="http://schemas.openxmlformats.org/officeDocument/2006/relationships/image" Target="../media/image268.png"/><Relationship Id="rId54" Type="http://schemas.openxmlformats.org/officeDocument/2006/relationships/image" Target="../media/image241.png"/><Relationship Id="rId70" Type="http://schemas.openxmlformats.org/officeDocument/2006/relationships/image" Target="../media/image249.png"/><Relationship Id="rId75" Type="http://schemas.openxmlformats.org/officeDocument/2006/relationships/customXml" Target="../ink/ink1347.xml"/><Relationship Id="rId91" Type="http://schemas.openxmlformats.org/officeDocument/2006/relationships/customXml" Target="../ink/ink1355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23" Type="http://schemas.openxmlformats.org/officeDocument/2006/relationships/customXml" Target="../ink/ink1321.xml"/><Relationship Id="rId28" Type="http://schemas.openxmlformats.org/officeDocument/2006/relationships/image" Target="../media/image228.png"/><Relationship Id="rId49" Type="http://schemas.openxmlformats.org/officeDocument/2006/relationships/customXml" Target="../ink/ink1334.xml"/><Relationship Id="rId114" Type="http://schemas.openxmlformats.org/officeDocument/2006/relationships/image" Target="../media/image271.png"/><Relationship Id="rId119" Type="http://schemas.openxmlformats.org/officeDocument/2006/relationships/customXml" Target="../ink/ink1369.xml"/><Relationship Id="rId44" Type="http://schemas.openxmlformats.org/officeDocument/2006/relationships/image" Target="../media/image236.png"/><Relationship Id="rId60" Type="http://schemas.openxmlformats.org/officeDocument/2006/relationships/image" Target="../media/image244.png"/><Relationship Id="rId65" Type="http://schemas.openxmlformats.org/officeDocument/2006/relationships/customXml" Target="../ink/ink1342.xml"/><Relationship Id="rId81" Type="http://schemas.openxmlformats.org/officeDocument/2006/relationships/customXml" Target="../ink/ink1350.xml"/><Relationship Id="rId86" Type="http://schemas.openxmlformats.org/officeDocument/2006/relationships/image" Target="../media/image257.png"/><Relationship Id="rId4" Type="http://schemas.openxmlformats.org/officeDocument/2006/relationships/image" Target="../media/image216.png"/><Relationship Id="rId9" Type="http://schemas.openxmlformats.org/officeDocument/2006/relationships/customXml" Target="../ink/ink1314.xml"/><Relationship Id="rId13" Type="http://schemas.openxmlformats.org/officeDocument/2006/relationships/customXml" Target="../ink/ink1316.xml"/><Relationship Id="rId18" Type="http://schemas.openxmlformats.org/officeDocument/2006/relationships/image" Target="../media/image223.png"/><Relationship Id="rId39" Type="http://schemas.openxmlformats.org/officeDocument/2006/relationships/customXml" Target="../ink/ink1329.xml"/><Relationship Id="rId109" Type="http://schemas.openxmlformats.org/officeDocument/2006/relationships/customXml" Target="../ink/ink1364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337.xml"/><Relationship Id="rId76" Type="http://schemas.openxmlformats.org/officeDocument/2006/relationships/image" Target="../media/image252.png"/><Relationship Id="rId97" Type="http://schemas.openxmlformats.org/officeDocument/2006/relationships/customXml" Target="../ink/ink1358.xml"/><Relationship Id="rId104" Type="http://schemas.openxmlformats.org/officeDocument/2006/relationships/image" Target="../media/image266.png"/><Relationship Id="rId120" Type="http://schemas.openxmlformats.org/officeDocument/2006/relationships/image" Target="../media/image274.png"/><Relationship Id="rId7" Type="http://schemas.openxmlformats.org/officeDocument/2006/relationships/customXml" Target="../ink/ink1313.xml"/><Relationship Id="rId71" Type="http://schemas.openxmlformats.org/officeDocument/2006/relationships/customXml" Target="../ink/ink1345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324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332.xml"/><Relationship Id="rId66" Type="http://schemas.openxmlformats.org/officeDocument/2006/relationships/image" Target="../media/image247.png"/><Relationship Id="rId87" Type="http://schemas.openxmlformats.org/officeDocument/2006/relationships/customXml" Target="../ink/ink1353.xml"/><Relationship Id="rId110" Type="http://schemas.openxmlformats.org/officeDocument/2006/relationships/image" Target="../media/image269.png"/><Relationship Id="rId115" Type="http://schemas.openxmlformats.org/officeDocument/2006/relationships/customXml" Target="../ink/ink1367.xml"/><Relationship Id="rId61" Type="http://schemas.openxmlformats.org/officeDocument/2006/relationships/customXml" Target="../ink/ink1340.xml"/><Relationship Id="rId82" Type="http://schemas.openxmlformats.org/officeDocument/2006/relationships/image" Target="../media/image255.png"/><Relationship Id="rId19" Type="http://schemas.openxmlformats.org/officeDocument/2006/relationships/customXml" Target="../ink/ink1319.xml"/><Relationship Id="rId14" Type="http://schemas.openxmlformats.org/officeDocument/2006/relationships/image" Target="../media/image221.png"/><Relationship Id="rId30" Type="http://schemas.openxmlformats.org/officeDocument/2006/relationships/image" Target="../media/image229.png"/><Relationship Id="rId35" Type="http://schemas.openxmlformats.org/officeDocument/2006/relationships/customXml" Target="../ink/ink1327.xml"/><Relationship Id="rId56" Type="http://schemas.openxmlformats.org/officeDocument/2006/relationships/image" Target="../media/image242.png"/><Relationship Id="rId77" Type="http://schemas.openxmlformats.org/officeDocument/2006/relationships/customXml" Target="../ink/ink1348.xml"/><Relationship Id="rId100" Type="http://schemas.openxmlformats.org/officeDocument/2006/relationships/image" Target="../media/image264.png"/><Relationship Id="rId105" Type="http://schemas.openxmlformats.org/officeDocument/2006/relationships/customXml" Target="../ink/ink1362.xml"/><Relationship Id="rId8" Type="http://schemas.openxmlformats.org/officeDocument/2006/relationships/image" Target="../media/image218.png"/><Relationship Id="rId51" Type="http://schemas.openxmlformats.org/officeDocument/2006/relationships/customXml" Target="../ink/ink1335.xml"/><Relationship Id="rId72" Type="http://schemas.openxmlformats.org/officeDocument/2006/relationships/image" Target="../media/image250.png"/><Relationship Id="rId93" Type="http://schemas.openxmlformats.org/officeDocument/2006/relationships/customXml" Target="../ink/ink1356.xml"/><Relationship Id="rId98" Type="http://schemas.openxmlformats.org/officeDocument/2006/relationships/image" Target="../media/image263.png"/><Relationship Id="rId121" Type="http://schemas.openxmlformats.org/officeDocument/2006/relationships/customXml" Target="../ink/ink1370.xml"/><Relationship Id="rId3" Type="http://schemas.openxmlformats.org/officeDocument/2006/relationships/customXml" Target="../ink/ink1311.xml"/><Relationship Id="rId25" Type="http://schemas.openxmlformats.org/officeDocument/2006/relationships/customXml" Target="../ink/ink1322.xml"/><Relationship Id="rId46" Type="http://schemas.openxmlformats.org/officeDocument/2006/relationships/image" Target="../media/image237.png"/><Relationship Id="rId67" Type="http://schemas.openxmlformats.org/officeDocument/2006/relationships/customXml" Target="../ink/ink1343.xml"/><Relationship Id="rId116" Type="http://schemas.openxmlformats.org/officeDocument/2006/relationships/image" Target="../media/image272.png"/><Relationship Id="rId20" Type="http://schemas.openxmlformats.org/officeDocument/2006/relationships/image" Target="../media/image224.png"/><Relationship Id="rId41" Type="http://schemas.openxmlformats.org/officeDocument/2006/relationships/customXml" Target="../ink/ink1330.xml"/><Relationship Id="rId62" Type="http://schemas.openxmlformats.org/officeDocument/2006/relationships/image" Target="../media/image245.png"/><Relationship Id="rId83" Type="http://schemas.openxmlformats.org/officeDocument/2006/relationships/customXml" Target="../ink/ink1351.xml"/><Relationship Id="rId88" Type="http://schemas.openxmlformats.org/officeDocument/2006/relationships/image" Target="../media/image258.png"/><Relationship Id="rId111" Type="http://schemas.openxmlformats.org/officeDocument/2006/relationships/customXml" Target="../ink/ink1365.xml"/><Relationship Id="rId15" Type="http://schemas.openxmlformats.org/officeDocument/2006/relationships/customXml" Target="../ink/ink1317.xml"/><Relationship Id="rId36" Type="http://schemas.openxmlformats.org/officeDocument/2006/relationships/image" Target="../media/image232.png"/><Relationship Id="rId57" Type="http://schemas.openxmlformats.org/officeDocument/2006/relationships/customXml" Target="../ink/ink1338.xml"/><Relationship Id="rId106" Type="http://schemas.openxmlformats.org/officeDocument/2006/relationships/image" Target="../media/image267.png"/><Relationship Id="rId10" Type="http://schemas.openxmlformats.org/officeDocument/2006/relationships/image" Target="../media/image219.png"/><Relationship Id="rId31" Type="http://schemas.openxmlformats.org/officeDocument/2006/relationships/customXml" Target="../ink/ink1325.xml"/><Relationship Id="rId52" Type="http://schemas.openxmlformats.org/officeDocument/2006/relationships/image" Target="../media/image240.png"/><Relationship Id="rId73" Type="http://schemas.openxmlformats.org/officeDocument/2006/relationships/customXml" Target="../ink/ink1346.xml"/><Relationship Id="rId78" Type="http://schemas.openxmlformats.org/officeDocument/2006/relationships/image" Target="../media/image253.png"/><Relationship Id="rId94" Type="http://schemas.openxmlformats.org/officeDocument/2006/relationships/image" Target="../media/image261.png"/><Relationship Id="rId99" Type="http://schemas.openxmlformats.org/officeDocument/2006/relationships/customXml" Target="../ink/ink1359.xml"/><Relationship Id="rId101" Type="http://schemas.openxmlformats.org/officeDocument/2006/relationships/customXml" Target="../ink/ink1360.xml"/><Relationship Id="rId122" Type="http://schemas.openxmlformats.org/officeDocument/2006/relationships/image" Target="../media/image275.png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8.xml"/><Relationship Id="rId21" Type="http://schemas.openxmlformats.org/officeDocument/2006/relationships/customXml" Target="../ink/ink1380.xml"/><Relationship Id="rId42" Type="http://schemas.openxmlformats.org/officeDocument/2006/relationships/image" Target="../media/image235.png"/><Relationship Id="rId47" Type="http://schemas.openxmlformats.org/officeDocument/2006/relationships/customXml" Target="../ink/ink1393.xml"/><Relationship Id="rId63" Type="http://schemas.openxmlformats.org/officeDocument/2006/relationships/customXml" Target="../ink/ink1401.xml"/><Relationship Id="rId68" Type="http://schemas.openxmlformats.org/officeDocument/2006/relationships/image" Target="../media/image248.png"/><Relationship Id="rId84" Type="http://schemas.openxmlformats.org/officeDocument/2006/relationships/image" Target="../media/image256.png"/><Relationship Id="rId89" Type="http://schemas.openxmlformats.org/officeDocument/2006/relationships/customXml" Target="../ink/ink1414.xml"/><Relationship Id="rId112" Type="http://schemas.openxmlformats.org/officeDocument/2006/relationships/image" Target="../media/image270.png"/><Relationship Id="rId16" Type="http://schemas.openxmlformats.org/officeDocument/2006/relationships/image" Target="../media/image222.png"/><Relationship Id="rId107" Type="http://schemas.openxmlformats.org/officeDocument/2006/relationships/customXml" Target="../ink/ink1423.xml"/><Relationship Id="rId11" Type="http://schemas.openxmlformats.org/officeDocument/2006/relationships/customXml" Target="../ink/ink1375.xml"/><Relationship Id="rId32" Type="http://schemas.openxmlformats.org/officeDocument/2006/relationships/image" Target="../media/image230.png"/><Relationship Id="rId37" Type="http://schemas.openxmlformats.org/officeDocument/2006/relationships/customXml" Target="../ink/ink1388.xml"/><Relationship Id="rId53" Type="http://schemas.openxmlformats.org/officeDocument/2006/relationships/customXml" Target="../ink/ink1396.xml"/><Relationship Id="rId58" Type="http://schemas.openxmlformats.org/officeDocument/2006/relationships/image" Target="../media/image243.png"/><Relationship Id="rId74" Type="http://schemas.openxmlformats.org/officeDocument/2006/relationships/image" Target="../media/image251.png"/><Relationship Id="rId79" Type="http://schemas.openxmlformats.org/officeDocument/2006/relationships/customXml" Target="../ink/ink1409.xml"/><Relationship Id="rId102" Type="http://schemas.openxmlformats.org/officeDocument/2006/relationships/image" Target="../media/image265.png"/><Relationship Id="rId123" Type="http://schemas.openxmlformats.org/officeDocument/2006/relationships/customXml" Target="../ink/ink1431.xml"/><Relationship Id="rId128" Type="http://schemas.openxmlformats.org/officeDocument/2006/relationships/image" Target="../media/image278.png"/><Relationship Id="rId5" Type="http://schemas.openxmlformats.org/officeDocument/2006/relationships/customXml" Target="../ink/ink1372.xml"/><Relationship Id="rId90" Type="http://schemas.openxmlformats.org/officeDocument/2006/relationships/image" Target="../media/image259.png"/><Relationship Id="rId95" Type="http://schemas.openxmlformats.org/officeDocument/2006/relationships/customXml" Target="../ink/ink1417.xml"/><Relationship Id="rId22" Type="http://schemas.openxmlformats.org/officeDocument/2006/relationships/image" Target="../media/image225.png"/><Relationship Id="rId27" Type="http://schemas.openxmlformats.org/officeDocument/2006/relationships/customXml" Target="../ink/ink1383.xml"/><Relationship Id="rId43" Type="http://schemas.openxmlformats.org/officeDocument/2006/relationships/customXml" Target="../ink/ink1391.xml"/><Relationship Id="rId48" Type="http://schemas.openxmlformats.org/officeDocument/2006/relationships/image" Target="../media/image238.png"/><Relationship Id="rId64" Type="http://schemas.openxmlformats.org/officeDocument/2006/relationships/image" Target="../media/image246.png"/><Relationship Id="rId69" Type="http://schemas.openxmlformats.org/officeDocument/2006/relationships/customXml" Target="../ink/ink1404.xml"/><Relationship Id="rId113" Type="http://schemas.openxmlformats.org/officeDocument/2006/relationships/customXml" Target="../ink/ink1426.xml"/><Relationship Id="rId118" Type="http://schemas.openxmlformats.org/officeDocument/2006/relationships/image" Target="../media/image273.png"/><Relationship Id="rId80" Type="http://schemas.openxmlformats.org/officeDocument/2006/relationships/image" Target="../media/image254.png"/><Relationship Id="rId85" Type="http://schemas.openxmlformats.org/officeDocument/2006/relationships/customXml" Target="../ink/ink1412.xml"/><Relationship Id="rId12" Type="http://schemas.openxmlformats.org/officeDocument/2006/relationships/image" Target="../media/image220.png"/><Relationship Id="rId17" Type="http://schemas.openxmlformats.org/officeDocument/2006/relationships/customXml" Target="../ink/ink1378.xml"/><Relationship Id="rId33" Type="http://schemas.openxmlformats.org/officeDocument/2006/relationships/customXml" Target="../ink/ink1386.xml"/><Relationship Id="rId38" Type="http://schemas.openxmlformats.org/officeDocument/2006/relationships/image" Target="../media/image233.png"/><Relationship Id="rId59" Type="http://schemas.openxmlformats.org/officeDocument/2006/relationships/customXml" Target="../ink/ink1399.xml"/><Relationship Id="rId103" Type="http://schemas.openxmlformats.org/officeDocument/2006/relationships/customXml" Target="../ink/ink1421.xml"/><Relationship Id="rId108" Type="http://schemas.openxmlformats.org/officeDocument/2006/relationships/image" Target="../media/image268.png"/><Relationship Id="rId124" Type="http://schemas.openxmlformats.org/officeDocument/2006/relationships/image" Target="../media/image276.png"/><Relationship Id="rId129" Type="http://schemas.openxmlformats.org/officeDocument/2006/relationships/customXml" Target="../ink/ink1434.xml"/><Relationship Id="rId54" Type="http://schemas.openxmlformats.org/officeDocument/2006/relationships/image" Target="../media/image241.png"/><Relationship Id="rId70" Type="http://schemas.openxmlformats.org/officeDocument/2006/relationships/image" Target="../media/image249.png"/><Relationship Id="rId75" Type="http://schemas.openxmlformats.org/officeDocument/2006/relationships/customXml" Target="../ink/ink1407.xml"/><Relationship Id="rId91" Type="http://schemas.openxmlformats.org/officeDocument/2006/relationships/customXml" Target="../ink/ink1415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23" Type="http://schemas.openxmlformats.org/officeDocument/2006/relationships/customXml" Target="../ink/ink1381.xml"/><Relationship Id="rId28" Type="http://schemas.openxmlformats.org/officeDocument/2006/relationships/image" Target="../media/image228.png"/><Relationship Id="rId49" Type="http://schemas.openxmlformats.org/officeDocument/2006/relationships/customXml" Target="../ink/ink1394.xml"/><Relationship Id="rId114" Type="http://schemas.openxmlformats.org/officeDocument/2006/relationships/image" Target="../media/image271.png"/><Relationship Id="rId119" Type="http://schemas.openxmlformats.org/officeDocument/2006/relationships/customXml" Target="../ink/ink1429.xml"/><Relationship Id="rId44" Type="http://schemas.openxmlformats.org/officeDocument/2006/relationships/image" Target="../media/image236.png"/><Relationship Id="rId60" Type="http://schemas.openxmlformats.org/officeDocument/2006/relationships/image" Target="../media/image244.png"/><Relationship Id="rId65" Type="http://schemas.openxmlformats.org/officeDocument/2006/relationships/customXml" Target="../ink/ink1402.xml"/><Relationship Id="rId81" Type="http://schemas.openxmlformats.org/officeDocument/2006/relationships/customXml" Target="../ink/ink1410.xml"/><Relationship Id="rId86" Type="http://schemas.openxmlformats.org/officeDocument/2006/relationships/image" Target="../media/image257.png"/><Relationship Id="rId130" Type="http://schemas.openxmlformats.org/officeDocument/2006/relationships/image" Target="../media/image279.png"/><Relationship Id="rId13" Type="http://schemas.openxmlformats.org/officeDocument/2006/relationships/customXml" Target="../ink/ink1376.xml"/><Relationship Id="rId18" Type="http://schemas.openxmlformats.org/officeDocument/2006/relationships/image" Target="../media/image223.png"/><Relationship Id="rId39" Type="http://schemas.openxmlformats.org/officeDocument/2006/relationships/customXml" Target="../ink/ink1389.xml"/><Relationship Id="rId109" Type="http://schemas.openxmlformats.org/officeDocument/2006/relationships/customXml" Target="../ink/ink1424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1397.xml"/><Relationship Id="rId76" Type="http://schemas.openxmlformats.org/officeDocument/2006/relationships/image" Target="../media/image252.png"/><Relationship Id="rId97" Type="http://schemas.openxmlformats.org/officeDocument/2006/relationships/customXml" Target="../ink/ink1418.xml"/><Relationship Id="rId104" Type="http://schemas.openxmlformats.org/officeDocument/2006/relationships/image" Target="../media/image266.png"/><Relationship Id="rId120" Type="http://schemas.openxmlformats.org/officeDocument/2006/relationships/image" Target="../media/image274.png"/><Relationship Id="rId125" Type="http://schemas.openxmlformats.org/officeDocument/2006/relationships/customXml" Target="../ink/ink1432.xml"/><Relationship Id="rId7" Type="http://schemas.openxmlformats.org/officeDocument/2006/relationships/customXml" Target="../ink/ink1373.xml"/><Relationship Id="rId71" Type="http://schemas.openxmlformats.org/officeDocument/2006/relationships/customXml" Target="../ink/ink1405.xml"/><Relationship Id="rId92" Type="http://schemas.openxmlformats.org/officeDocument/2006/relationships/image" Target="../media/image260.png"/><Relationship Id="rId2" Type="http://schemas.openxmlformats.org/officeDocument/2006/relationships/image" Target="../media/image215.png"/><Relationship Id="rId29" Type="http://schemas.openxmlformats.org/officeDocument/2006/relationships/customXml" Target="../ink/ink1384.xml"/><Relationship Id="rId24" Type="http://schemas.openxmlformats.org/officeDocument/2006/relationships/image" Target="../media/image226.png"/><Relationship Id="rId40" Type="http://schemas.openxmlformats.org/officeDocument/2006/relationships/image" Target="../media/image234.png"/><Relationship Id="rId45" Type="http://schemas.openxmlformats.org/officeDocument/2006/relationships/customXml" Target="../ink/ink1392.xml"/><Relationship Id="rId66" Type="http://schemas.openxmlformats.org/officeDocument/2006/relationships/image" Target="../media/image247.png"/><Relationship Id="rId87" Type="http://schemas.openxmlformats.org/officeDocument/2006/relationships/customXml" Target="../ink/ink1413.xml"/><Relationship Id="rId110" Type="http://schemas.openxmlformats.org/officeDocument/2006/relationships/image" Target="../media/image269.png"/><Relationship Id="rId115" Type="http://schemas.openxmlformats.org/officeDocument/2006/relationships/customXml" Target="../ink/ink1427.xml"/><Relationship Id="rId61" Type="http://schemas.openxmlformats.org/officeDocument/2006/relationships/customXml" Target="../ink/ink1400.xml"/><Relationship Id="rId82" Type="http://schemas.openxmlformats.org/officeDocument/2006/relationships/image" Target="../media/image255.png"/><Relationship Id="rId19" Type="http://schemas.openxmlformats.org/officeDocument/2006/relationships/customXml" Target="../ink/ink1379.xml"/><Relationship Id="rId14" Type="http://schemas.openxmlformats.org/officeDocument/2006/relationships/image" Target="../media/image221.png"/><Relationship Id="rId30" Type="http://schemas.openxmlformats.org/officeDocument/2006/relationships/image" Target="../media/image229.png"/><Relationship Id="rId35" Type="http://schemas.openxmlformats.org/officeDocument/2006/relationships/customXml" Target="../ink/ink1387.xml"/><Relationship Id="rId56" Type="http://schemas.openxmlformats.org/officeDocument/2006/relationships/image" Target="../media/image242.png"/><Relationship Id="rId77" Type="http://schemas.openxmlformats.org/officeDocument/2006/relationships/customXml" Target="../ink/ink1408.xml"/><Relationship Id="rId100" Type="http://schemas.openxmlformats.org/officeDocument/2006/relationships/image" Target="../media/image264.png"/><Relationship Id="rId105" Type="http://schemas.openxmlformats.org/officeDocument/2006/relationships/customXml" Target="../ink/ink1422.xml"/><Relationship Id="rId126" Type="http://schemas.openxmlformats.org/officeDocument/2006/relationships/image" Target="../media/image277.png"/><Relationship Id="rId8" Type="http://schemas.openxmlformats.org/officeDocument/2006/relationships/image" Target="../media/image218.png"/><Relationship Id="rId51" Type="http://schemas.openxmlformats.org/officeDocument/2006/relationships/customXml" Target="../ink/ink1395.xml"/><Relationship Id="rId72" Type="http://schemas.openxmlformats.org/officeDocument/2006/relationships/image" Target="../media/image250.png"/><Relationship Id="rId93" Type="http://schemas.openxmlformats.org/officeDocument/2006/relationships/customXml" Target="../ink/ink1416.xml"/><Relationship Id="rId98" Type="http://schemas.openxmlformats.org/officeDocument/2006/relationships/image" Target="../media/image263.png"/><Relationship Id="rId121" Type="http://schemas.openxmlformats.org/officeDocument/2006/relationships/customXml" Target="../ink/ink1430.xml"/><Relationship Id="rId3" Type="http://schemas.openxmlformats.org/officeDocument/2006/relationships/customXml" Target="../ink/ink1371.xml"/><Relationship Id="rId25" Type="http://schemas.openxmlformats.org/officeDocument/2006/relationships/customXml" Target="../ink/ink1382.xml"/><Relationship Id="rId46" Type="http://schemas.openxmlformats.org/officeDocument/2006/relationships/image" Target="../media/image237.png"/><Relationship Id="rId67" Type="http://schemas.openxmlformats.org/officeDocument/2006/relationships/customXml" Target="../ink/ink1403.xml"/><Relationship Id="rId116" Type="http://schemas.openxmlformats.org/officeDocument/2006/relationships/image" Target="../media/image272.png"/><Relationship Id="rId20" Type="http://schemas.openxmlformats.org/officeDocument/2006/relationships/image" Target="../media/image224.png"/><Relationship Id="rId41" Type="http://schemas.openxmlformats.org/officeDocument/2006/relationships/customXml" Target="../ink/ink1390.xml"/><Relationship Id="rId62" Type="http://schemas.openxmlformats.org/officeDocument/2006/relationships/image" Target="../media/image245.png"/><Relationship Id="rId83" Type="http://schemas.openxmlformats.org/officeDocument/2006/relationships/customXml" Target="../ink/ink1411.xml"/><Relationship Id="rId88" Type="http://schemas.openxmlformats.org/officeDocument/2006/relationships/image" Target="../media/image258.png"/><Relationship Id="rId111" Type="http://schemas.openxmlformats.org/officeDocument/2006/relationships/customXml" Target="../ink/ink1425.xml"/><Relationship Id="rId15" Type="http://schemas.openxmlformats.org/officeDocument/2006/relationships/customXml" Target="../ink/ink1377.xml"/><Relationship Id="rId36" Type="http://schemas.openxmlformats.org/officeDocument/2006/relationships/image" Target="../media/image232.png"/><Relationship Id="rId57" Type="http://schemas.openxmlformats.org/officeDocument/2006/relationships/customXml" Target="../ink/ink1398.xml"/><Relationship Id="rId106" Type="http://schemas.openxmlformats.org/officeDocument/2006/relationships/image" Target="../media/image267.png"/><Relationship Id="rId127" Type="http://schemas.openxmlformats.org/officeDocument/2006/relationships/customXml" Target="../ink/ink1433.xml"/><Relationship Id="rId10" Type="http://schemas.openxmlformats.org/officeDocument/2006/relationships/image" Target="../media/image219.png"/><Relationship Id="rId31" Type="http://schemas.openxmlformats.org/officeDocument/2006/relationships/customXml" Target="../ink/ink1385.xml"/><Relationship Id="rId52" Type="http://schemas.openxmlformats.org/officeDocument/2006/relationships/image" Target="../media/image240.png"/><Relationship Id="rId73" Type="http://schemas.openxmlformats.org/officeDocument/2006/relationships/customXml" Target="../ink/ink1406.xml"/><Relationship Id="rId78" Type="http://schemas.openxmlformats.org/officeDocument/2006/relationships/image" Target="../media/image253.png"/><Relationship Id="rId94" Type="http://schemas.openxmlformats.org/officeDocument/2006/relationships/image" Target="../media/image261.png"/><Relationship Id="rId99" Type="http://schemas.openxmlformats.org/officeDocument/2006/relationships/customXml" Target="../ink/ink1419.xml"/><Relationship Id="rId101" Type="http://schemas.openxmlformats.org/officeDocument/2006/relationships/customXml" Target="../ink/ink1420.xml"/><Relationship Id="rId122" Type="http://schemas.openxmlformats.org/officeDocument/2006/relationships/image" Target="../media/image275.png"/><Relationship Id="rId4" Type="http://schemas.openxmlformats.org/officeDocument/2006/relationships/image" Target="../media/image216.png"/><Relationship Id="rId9" Type="http://schemas.openxmlformats.org/officeDocument/2006/relationships/customXml" Target="../ink/ink1374.xml"/><Relationship Id="rId26" Type="http://schemas.openxmlformats.org/officeDocument/2006/relationships/image" Target="../media/image2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14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9.xml"/><Relationship Id="rId3" Type="http://schemas.openxmlformats.org/officeDocument/2006/relationships/image" Target="../media/image280.png"/><Relationship Id="rId7" Type="http://schemas.openxmlformats.org/officeDocument/2006/relationships/image" Target="../media/image282.png"/><Relationship Id="rId2" Type="http://schemas.openxmlformats.org/officeDocument/2006/relationships/customXml" Target="../ink/ink14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8.xml"/><Relationship Id="rId5" Type="http://schemas.openxmlformats.org/officeDocument/2006/relationships/image" Target="../media/image281.png"/><Relationship Id="rId4" Type="http://schemas.openxmlformats.org/officeDocument/2006/relationships/customXml" Target="../ink/ink1437.xml"/><Relationship Id="rId9" Type="http://schemas.openxmlformats.org/officeDocument/2006/relationships/image" Target="../media/image28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3.xml"/><Relationship Id="rId13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2.png"/><Relationship Id="rId12" Type="http://schemas.openxmlformats.org/officeDocument/2006/relationships/customXml" Target="../ink/ink1445.xml"/><Relationship Id="rId2" Type="http://schemas.openxmlformats.org/officeDocument/2006/relationships/customXml" Target="../ink/ink14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2.xml"/><Relationship Id="rId11" Type="http://schemas.openxmlformats.org/officeDocument/2006/relationships/image" Target="../media/image284.png"/><Relationship Id="rId5" Type="http://schemas.openxmlformats.org/officeDocument/2006/relationships/image" Target="../media/image281.png"/><Relationship Id="rId15" Type="http://schemas.openxmlformats.org/officeDocument/2006/relationships/image" Target="../media/image286.png"/><Relationship Id="rId10" Type="http://schemas.openxmlformats.org/officeDocument/2006/relationships/customXml" Target="../ink/ink1444.xml"/><Relationship Id="rId4" Type="http://schemas.openxmlformats.org/officeDocument/2006/relationships/customXml" Target="../ink/ink1441.xml"/><Relationship Id="rId9" Type="http://schemas.openxmlformats.org/officeDocument/2006/relationships/image" Target="../media/image283.png"/><Relationship Id="rId14" Type="http://schemas.openxmlformats.org/officeDocument/2006/relationships/customXml" Target="../ink/ink144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4.xml"/><Relationship Id="rId21" Type="http://schemas.openxmlformats.org/officeDocument/2006/relationships/image" Target="../media/image40.png"/><Relationship Id="rId34" Type="http://schemas.openxmlformats.org/officeDocument/2006/relationships/customXml" Target="../ink/ink138.xml"/><Relationship Id="rId42" Type="http://schemas.openxmlformats.org/officeDocument/2006/relationships/customXml" Target="../ink/ink142.xml"/><Relationship Id="rId47" Type="http://schemas.openxmlformats.org/officeDocument/2006/relationships/image" Target="../media/image53.png"/><Relationship Id="rId50" Type="http://schemas.openxmlformats.org/officeDocument/2006/relationships/customXml" Target="../ink/ink146.xml"/><Relationship Id="rId55" Type="http://schemas.openxmlformats.org/officeDocument/2006/relationships/image" Target="../media/image57.pn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customXml" Target="../ink/ink122.xml"/><Relationship Id="rId16" Type="http://schemas.openxmlformats.org/officeDocument/2006/relationships/customXml" Target="../ink/ink129.xml"/><Relationship Id="rId29" Type="http://schemas.openxmlformats.org/officeDocument/2006/relationships/image" Target="../media/image44.png"/><Relationship Id="rId11" Type="http://schemas.openxmlformats.org/officeDocument/2006/relationships/image" Target="../media/image7.png"/><Relationship Id="rId24" Type="http://schemas.openxmlformats.org/officeDocument/2006/relationships/customXml" Target="../ink/ink133.xml"/><Relationship Id="rId32" Type="http://schemas.openxmlformats.org/officeDocument/2006/relationships/customXml" Target="../ink/ink137.xml"/><Relationship Id="rId37" Type="http://schemas.openxmlformats.org/officeDocument/2006/relationships/image" Target="../media/image48.png"/><Relationship Id="rId40" Type="http://schemas.openxmlformats.org/officeDocument/2006/relationships/customXml" Target="../ink/ink141.xml"/><Relationship Id="rId45" Type="http://schemas.openxmlformats.org/officeDocument/2006/relationships/image" Target="../media/image52.png"/><Relationship Id="rId53" Type="http://schemas.openxmlformats.org/officeDocument/2006/relationships/image" Target="../media/image56.png"/><Relationship Id="rId58" Type="http://schemas.openxmlformats.org/officeDocument/2006/relationships/customXml" Target="../ink/ink150.xml"/><Relationship Id="rId66" Type="http://schemas.openxmlformats.org/officeDocument/2006/relationships/customXml" Target="../ink/ink154.xml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1.png"/><Relationship Id="rId14" Type="http://schemas.openxmlformats.org/officeDocument/2006/relationships/customXml" Target="../ink/ink128.xml"/><Relationship Id="rId22" Type="http://schemas.openxmlformats.org/officeDocument/2006/relationships/customXml" Target="../ink/ink132.xml"/><Relationship Id="rId27" Type="http://schemas.openxmlformats.org/officeDocument/2006/relationships/image" Target="../media/image43.png"/><Relationship Id="rId30" Type="http://schemas.openxmlformats.org/officeDocument/2006/relationships/customXml" Target="../ink/ink136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45.xml"/><Relationship Id="rId56" Type="http://schemas.openxmlformats.org/officeDocument/2006/relationships/customXml" Target="../ink/ink149.xml"/><Relationship Id="rId64" Type="http://schemas.openxmlformats.org/officeDocument/2006/relationships/customXml" Target="../ink/ink153.xml"/><Relationship Id="rId8" Type="http://schemas.openxmlformats.org/officeDocument/2006/relationships/customXml" Target="../ink/ink125.xml"/><Relationship Id="rId51" Type="http://schemas.openxmlformats.org/officeDocument/2006/relationships/image" Target="../media/image55.png"/><Relationship Id="rId3" Type="http://schemas.openxmlformats.org/officeDocument/2006/relationships/image" Target="../media/image3.png"/><Relationship Id="rId12" Type="http://schemas.openxmlformats.org/officeDocument/2006/relationships/customXml" Target="../ink/ink127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40.xml"/><Relationship Id="rId46" Type="http://schemas.openxmlformats.org/officeDocument/2006/relationships/customXml" Target="../ink/ink144.xml"/><Relationship Id="rId59" Type="http://schemas.openxmlformats.org/officeDocument/2006/relationships/image" Target="../media/image59.png"/><Relationship Id="rId67" Type="http://schemas.openxmlformats.org/officeDocument/2006/relationships/image" Target="../media/image63.png"/><Relationship Id="rId20" Type="http://schemas.openxmlformats.org/officeDocument/2006/relationships/customXml" Target="../ink/ink131.xml"/><Relationship Id="rId41" Type="http://schemas.openxmlformats.org/officeDocument/2006/relationships/image" Target="../media/image50.png"/><Relationship Id="rId54" Type="http://schemas.openxmlformats.org/officeDocument/2006/relationships/customXml" Target="../ink/ink148.xml"/><Relationship Id="rId62" Type="http://schemas.openxmlformats.org/officeDocument/2006/relationships/customXml" Target="../ink/ink1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135.xml"/><Relationship Id="rId36" Type="http://schemas.openxmlformats.org/officeDocument/2006/relationships/customXml" Target="../ink/ink139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10" Type="http://schemas.openxmlformats.org/officeDocument/2006/relationships/customXml" Target="../ink/ink126.xml"/><Relationship Id="rId31" Type="http://schemas.openxmlformats.org/officeDocument/2006/relationships/image" Target="../media/image45.png"/><Relationship Id="rId44" Type="http://schemas.openxmlformats.org/officeDocument/2006/relationships/customXml" Target="../ink/ink143.xml"/><Relationship Id="rId52" Type="http://schemas.openxmlformats.org/officeDocument/2006/relationships/customXml" Target="../ink/ink147.xml"/><Relationship Id="rId60" Type="http://schemas.openxmlformats.org/officeDocument/2006/relationships/customXml" Target="../ink/ink151.xml"/><Relationship Id="rId65" Type="http://schemas.openxmlformats.org/officeDocument/2006/relationships/image" Target="../media/image62.png"/><Relationship Id="rId4" Type="http://schemas.openxmlformats.org/officeDocument/2006/relationships/customXml" Target="../ink/ink123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130.xml"/><Relationship Id="rId39" Type="http://schemas.openxmlformats.org/officeDocument/2006/relationships/image" Target="../media/image4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7.xml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customXml" Target="../ink/ink1448.xml"/><Relationship Id="rId7" Type="http://schemas.openxmlformats.org/officeDocument/2006/relationships/customXml" Target="../ink/ink1450.xml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customXml" Target="../ink/ink1449.xml"/><Relationship Id="rId4" Type="http://schemas.openxmlformats.org/officeDocument/2006/relationships/image" Target="../media/image28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customXml" Target="../ink/ink1451.xml"/><Relationship Id="rId7" Type="http://schemas.openxmlformats.org/officeDocument/2006/relationships/customXml" Target="../ink/ink1453.xml"/><Relationship Id="rId12" Type="http://schemas.openxmlformats.org/officeDocument/2006/relationships/image" Target="../media/image292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1455.xml"/><Relationship Id="rId5" Type="http://schemas.openxmlformats.org/officeDocument/2006/relationships/customXml" Target="../ink/ink1452.xml"/><Relationship Id="rId10" Type="http://schemas.openxmlformats.org/officeDocument/2006/relationships/image" Target="../media/image291.png"/><Relationship Id="rId4" Type="http://schemas.openxmlformats.org/officeDocument/2006/relationships/image" Target="../media/image288.png"/><Relationship Id="rId9" Type="http://schemas.openxmlformats.org/officeDocument/2006/relationships/customXml" Target="../ink/ink145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customXml" Target="../ink/ink1456.xml"/><Relationship Id="rId7" Type="http://schemas.openxmlformats.org/officeDocument/2006/relationships/customXml" Target="../ink/ink1458.xml"/><Relationship Id="rId12" Type="http://schemas.openxmlformats.org/officeDocument/2006/relationships/image" Target="../media/image293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1460.xml"/><Relationship Id="rId5" Type="http://schemas.openxmlformats.org/officeDocument/2006/relationships/customXml" Target="../ink/ink1457.xml"/><Relationship Id="rId10" Type="http://schemas.openxmlformats.org/officeDocument/2006/relationships/image" Target="../media/image291.png"/><Relationship Id="rId4" Type="http://schemas.openxmlformats.org/officeDocument/2006/relationships/image" Target="../media/image288.png"/><Relationship Id="rId9" Type="http://schemas.openxmlformats.org/officeDocument/2006/relationships/customXml" Target="../ink/ink145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1466.xml"/><Relationship Id="rId18" Type="http://schemas.openxmlformats.org/officeDocument/2006/relationships/image" Target="../media/image297.png"/><Relationship Id="rId3" Type="http://schemas.openxmlformats.org/officeDocument/2006/relationships/customXml" Target="../ink/ink1461.xml"/><Relationship Id="rId7" Type="http://schemas.openxmlformats.org/officeDocument/2006/relationships/customXml" Target="../ink/ink1463.xml"/><Relationship Id="rId12" Type="http://schemas.openxmlformats.org/officeDocument/2006/relationships/image" Target="../media/image294.png"/><Relationship Id="rId17" Type="http://schemas.openxmlformats.org/officeDocument/2006/relationships/customXml" Target="../ink/ink1468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1465.xml"/><Relationship Id="rId5" Type="http://schemas.openxmlformats.org/officeDocument/2006/relationships/customXml" Target="../ink/ink1462.xml"/><Relationship Id="rId15" Type="http://schemas.openxmlformats.org/officeDocument/2006/relationships/customXml" Target="../ink/ink1467.xml"/><Relationship Id="rId10" Type="http://schemas.openxmlformats.org/officeDocument/2006/relationships/image" Target="../media/image291.png"/><Relationship Id="rId4" Type="http://schemas.openxmlformats.org/officeDocument/2006/relationships/image" Target="../media/image288.png"/><Relationship Id="rId9" Type="http://schemas.openxmlformats.org/officeDocument/2006/relationships/customXml" Target="../ink/ink1464.xml"/><Relationship Id="rId14" Type="http://schemas.openxmlformats.org/officeDocument/2006/relationships/image" Target="../media/image29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1474.xml"/><Relationship Id="rId18" Type="http://schemas.openxmlformats.org/officeDocument/2006/relationships/image" Target="../media/image297.png"/><Relationship Id="rId3" Type="http://schemas.openxmlformats.org/officeDocument/2006/relationships/customXml" Target="../ink/ink1469.xml"/><Relationship Id="rId7" Type="http://schemas.openxmlformats.org/officeDocument/2006/relationships/customXml" Target="../ink/ink1471.xml"/><Relationship Id="rId12" Type="http://schemas.openxmlformats.org/officeDocument/2006/relationships/image" Target="../media/image294.png"/><Relationship Id="rId17" Type="http://schemas.openxmlformats.org/officeDocument/2006/relationships/customXml" Target="../ink/ink1476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20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1473.xml"/><Relationship Id="rId5" Type="http://schemas.openxmlformats.org/officeDocument/2006/relationships/customXml" Target="../ink/ink1470.xml"/><Relationship Id="rId15" Type="http://schemas.openxmlformats.org/officeDocument/2006/relationships/customXml" Target="../ink/ink1475.xml"/><Relationship Id="rId10" Type="http://schemas.openxmlformats.org/officeDocument/2006/relationships/image" Target="../media/image291.png"/><Relationship Id="rId19" Type="http://schemas.openxmlformats.org/officeDocument/2006/relationships/customXml" Target="../ink/ink1477.xml"/><Relationship Id="rId4" Type="http://schemas.openxmlformats.org/officeDocument/2006/relationships/image" Target="../media/image288.png"/><Relationship Id="rId9" Type="http://schemas.openxmlformats.org/officeDocument/2006/relationships/customXml" Target="../ink/ink1472.xml"/><Relationship Id="rId14" Type="http://schemas.openxmlformats.org/officeDocument/2006/relationships/image" Target="../media/image29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1483.xml"/><Relationship Id="rId18" Type="http://schemas.openxmlformats.org/officeDocument/2006/relationships/image" Target="../media/image297.png"/><Relationship Id="rId26" Type="http://schemas.openxmlformats.org/officeDocument/2006/relationships/image" Target="../media/image298.png"/><Relationship Id="rId3" Type="http://schemas.openxmlformats.org/officeDocument/2006/relationships/customXml" Target="../ink/ink1478.xml"/><Relationship Id="rId21" Type="http://schemas.openxmlformats.org/officeDocument/2006/relationships/customXml" Target="../ink/ink1487.xml"/><Relationship Id="rId7" Type="http://schemas.openxmlformats.org/officeDocument/2006/relationships/customXml" Target="../ink/ink1480.xml"/><Relationship Id="rId12" Type="http://schemas.openxmlformats.org/officeDocument/2006/relationships/image" Target="../media/image294.png"/><Relationship Id="rId17" Type="http://schemas.openxmlformats.org/officeDocument/2006/relationships/customXml" Target="../ink/ink1485.xml"/><Relationship Id="rId25" Type="http://schemas.openxmlformats.org/officeDocument/2006/relationships/customXml" Target="../ink/ink1489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customXml" Target="../ink/ink1482.xml"/><Relationship Id="rId24" Type="http://schemas.openxmlformats.org/officeDocument/2006/relationships/image" Target="../media/image301.png"/><Relationship Id="rId5" Type="http://schemas.openxmlformats.org/officeDocument/2006/relationships/customXml" Target="../ink/ink1479.xml"/><Relationship Id="rId15" Type="http://schemas.openxmlformats.org/officeDocument/2006/relationships/customXml" Target="../ink/ink1484.xml"/><Relationship Id="rId23" Type="http://schemas.openxmlformats.org/officeDocument/2006/relationships/customXml" Target="../ink/ink1488.xml"/><Relationship Id="rId28" Type="http://schemas.openxmlformats.org/officeDocument/2006/relationships/image" Target="../media/image302.png"/><Relationship Id="rId10" Type="http://schemas.openxmlformats.org/officeDocument/2006/relationships/image" Target="../media/image291.png"/><Relationship Id="rId19" Type="http://schemas.openxmlformats.org/officeDocument/2006/relationships/customXml" Target="../ink/ink1486.xml"/><Relationship Id="rId4" Type="http://schemas.openxmlformats.org/officeDocument/2006/relationships/image" Target="../media/image288.png"/><Relationship Id="rId9" Type="http://schemas.openxmlformats.org/officeDocument/2006/relationships/customXml" Target="../ink/ink1481.xml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customXml" Target="../ink/ink1490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6.xml"/><Relationship Id="rId18" Type="http://schemas.openxmlformats.org/officeDocument/2006/relationships/image" Target="../media/image297.png"/><Relationship Id="rId26" Type="http://schemas.openxmlformats.org/officeDocument/2006/relationships/image" Target="../media/image303.png"/><Relationship Id="rId39" Type="http://schemas.openxmlformats.org/officeDocument/2006/relationships/customXml" Target="../ink/ink1509.xml"/><Relationship Id="rId21" Type="http://schemas.openxmlformats.org/officeDocument/2006/relationships/customXml" Target="../ink/ink1500.xml"/><Relationship Id="rId34" Type="http://schemas.openxmlformats.org/officeDocument/2006/relationships/image" Target="../media/image307.png"/><Relationship Id="rId42" Type="http://schemas.openxmlformats.org/officeDocument/2006/relationships/image" Target="../media/image298.png"/><Relationship Id="rId47" Type="http://schemas.openxmlformats.org/officeDocument/2006/relationships/customXml" Target="../ink/ink1513.xml"/><Relationship Id="rId50" Type="http://schemas.openxmlformats.org/officeDocument/2006/relationships/image" Target="../media/image313.png"/><Relationship Id="rId7" Type="http://schemas.openxmlformats.org/officeDocument/2006/relationships/customXml" Target="../ink/ink1493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29" Type="http://schemas.openxmlformats.org/officeDocument/2006/relationships/customXml" Target="../ink/ink1504.xml"/><Relationship Id="rId11" Type="http://schemas.openxmlformats.org/officeDocument/2006/relationships/customXml" Target="../ink/ink1495.xml"/><Relationship Id="rId24" Type="http://schemas.openxmlformats.org/officeDocument/2006/relationships/image" Target="../media/image301.png"/><Relationship Id="rId32" Type="http://schemas.openxmlformats.org/officeDocument/2006/relationships/image" Target="../media/image306.png"/><Relationship Id="rId37" Type="http://schemas.openxmlformats.org/officeDocument/2006/relationships/customXml" Target="../ink/ink1508.xml"/><Relationship Id="rId40" Type="http://schemas.openxmlformats.org/officeDocument/2006/relationships/image" Target="../media/image310.png"/><Relationship Id="rId45" Type="http://schemas.openxmlformats.org/officeDocument/2006/relationships/customXml" Target="../ink/ink1512.xml"/><Relationship Id="rId5" Type="http://schemas.openxmlformats.org/officeDocument/2006/relationships/customXml" Target="../ink/ink1492.xml"/><Relationship Id="rId15" Type="http://schemas.openxmlformats.org/officeDocument/2006/relationships/customXml" Target="../ink/ink1497.xml"/><Relationship Id="rId23" Type="http://schemas.openxmlformats.org/officeDocument/2006/relationships/customXml" Target="../ink/ink1501.xml"/><Relationship Id="rId28" Type="http://schemas.openxmlformats.org/officeDocument/2006/relationships/image" Target="../media/image304.png"/><Relationship Id="rId36" Type="http://schemas.openxmlformats.org/officeDocument/2006/relationships/image" Target="../media/image308.png"/><Relationship Id="rId49" Type="http://schemas.openxmlformats.org/officeDocument/2006/relationships/customXml" Target="../ink/ink1514.xml"/><Relationship Id="rId10" Type="http://schemas.openxmlformats.org/officeDocument/2006/relationships/image" Target="../media/image291.png"/><Relationship Id="rId19" Type="http://schemas.openxmlformats.org/officeDocument/2006/relationships/customXml" Target="../ink/ink1499.xml"/><Relationship Id="rId31" Type="http://schemas.openxmlformats.org/officeDocument/2006/relationships/customXml" Target="../ink/ink1505.xml"/><Relationship Id="rId44" Type="http://schemas.openxmlformats.org/officeDocument/2006/relationships/image" Target="../media/image302.png"/><Relationship Id="rId52" Type="http://schemas.openxmlformats.org/officeDocument/2006/relationships/image" Target="../media/image314.png"/><Relationship Id="rId4" Type="http://schemas.openxmlformats.org/officeDocument/2006/relationships/image" Target="../media/image288.png"/><Relationship Id="rId9" Type="http://schemas.openxmlformats.org/officeDocument/2006/relationships/customXml" Target="../ink/ink1494.xml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customXml" Target="../ink/ink1503.xml"/><Relationship Id="rId30" Type="http://schemas.openxmlformats.org/officeDocument/2006/relationships/image" Target="../media/image305.png"/><Relationship Id="rId35" Type="http://schemas.openxmlformats.org/officeDocument/2006/relationships/customXml" Target="../ink/ink1507.xml"/><Relationship Id="rId43" Type="http://schemas.openxmlformats.org/officeDocument/2006/relationships/customXml" Target="../ink/ink1511.xml"/><Relationship Id="rId48" Type="http://schemas.openxmlformats.org/officeDocument/2006/relationships/image" Target="../media/image312.png"/><Relationship Id="rId8" Type="http://schemas.openxmlformats.org/officeDocument/2006/relationships/image" Target="../media/image290.png"/><Relationship Id="rId51" Type="http://schemas.openxmlformats.org/officeDocument/2006/relationships/customXml" Target="../ink/ink1515.xml"/><Relationship Id="rId3" Type="http://schemas.openxmlformats.org/officeDocument/2006/relationships/customXml" Target="../ink/ink1491.xml"/><Relationship Id="rId12" Type="http://schemas.openxmlformats.org/officeDocument/2006/relationships/image" Target="../media/image294.png"/><Relationship Id="rId17" Type="http://schemas.openxmlformats.org/officeDocument/2006/relationships/customXml" Target="../ink/ink1498.xml"/><Relationship Id="rId25" Type="http://schemas.openxmlformats.org/officeDocument/2006/relationships/customXml" Target="../ink/ink1502.xml"/><Relationship Id="rId33" Type="http://schemas.openxmlformats.org/officeDocument/2006/relationships/customXml" Target="../ink/ink1506.xml"/><Relationship Id="rId38" Type="http://schemas.openxmlformats.org/officeDocument/2006/relationships/image" Target="../media/image309.png"/><Relationship Id="rId46" Type="http://schemas.openxmlformats.org/officeDocument/2006/relationships/image" Target="../media/image311.png"/><Relationship Id="rId20" Type="http://schemas.openxmlformats.org/officeDocument/2006/relationships/image" Target="../media/image299.png"/><Relationship Id="rId41" Type="http://schemas.openxmlformats.org/officeDocument/2006/relationships/customXml" Target="../ink/ink15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21.xml"/><Relationship Id="rId18" Type="http://schemas.openxmlformats.org/officeDocument/2006/relationships/image" Target="../media/image297.png"/><Relationship Id="rId26" Type="http://schemas.openxmlformats.org/officeDocument/2006/relationships/image" Target="../media/image303.png"/><Relationship Id="rId39" Type="http://schemas.openxmlformats.org/officeDocument/2006/relationships/customXml" Target="../ink/ink1534.xml"/><Relationship Id="rId21" Type="http://schemas.openxmlformats.org/officeDocument/2006/relationships/customXml" Target="../ink/ink1525.xml"/><Relationship Id="rId34" Type="http://schemas.openxmlformats.org/officeDocument/2006/relationships/image" Target="../media/image307.png"/><Relationship Id="rId42" Type="http://schemas.openxmlformats.org/officeDocument/2006/relationships/image" Target="../media/image298.png"/><Relationship Id="rId47" Type="http://schemas.openxmlformats.org/officeDocument/2006/relationships/customXml" Target="../ink/ink1538.xml"/><Relationship Id="rId50" Type="http://schemas.openxmlformats.org/officeDocument/2006/relationships/image" Target="../media/image313.png"/><Relationship Id="rId55" Type="http://schemas.openxmlformats.org/officeDocument/2006/relationships/customXml" Target="../ink/ink1542.xml"/><Relationship Id="rId7" Type="http://schemas.openxmlformats.org/officeDocument/2006/relationships/customXml" Target="../ink/ink1518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29" Type="http://schemas.openxmlformats.org/officeDocument/2006/relationships/customXml" Target="../ink/ink1529.xml"/><Relationship Id="rId11" Type="http://schemas.openxmlformats.org/officeDocument/2006/relationships/customXml" Target="../ink/ink1520.xml"/><Relationship Id="rId24" Type="http://schemas.openxmlformats.org/officeDocument/2006/relationships/image" Target="../media/image301.png"/><Relationship Id="rId32" Type="http://schemas.openxmlformats.org/officeDocument/2006/relationships/image" Target="../media/image306.png"/><Relationship Id="rId37" Type="http://schemas.openxmlformats.org/officeDocument/2006/relationships/customXml" Target="../ink/ink1533.xml"/><Relationship Id="rId40" Type="http://schemas.openxmlformats.org/officeDocument/2006/relationships/image" Target="../media/image310.png"/><Relationship Id="rId45" Type="http://schemas.openxmlformats.org/officeDocument/2006/relationships/customXml" Target="../ink/ink1537.xml"/><Relationship Id="rId53" Type="http://schemas.openxmlformats.org/officeDocument/2006/relationships/customXml" Target="../ink/ink1541.xml"/><Relationship Id="rId58" Type="http://schemas.openxmlformats.org/officeDocument/2006/relationships/image" Target="../media/image317.png"/><Relationship Id="rId5" Type="http://schemas.openxmlformats.org/officeDocument/2006/relationships/customXml" Target="../ink/ink1517.xml"/><Relationship Id="rId61" Type="http://schemas.openxmlformats.org/officeDocument/2006/relationships/customXml" Target="../ink/ink1545.xml"/><Relationship Id="rId19" Type="http://schemas.openxmlformats.org/officeDocument/2006/relationships/customXml" Target="../ink/ink1524.xml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customXml" Target="../ink/ink1528.xml"/><Relationship Id="rId30" Type="http://schemas.openxmlformats.org/officeDocument/2006/relationships/image" Target="../media/image305.png"/><Relationship Id="rId35" Type="http://schemas.openxmlformats.org/officeDocument/2006/relationships/customXml" Target="../ink/ink1532.xml"/><Relationship Id="rId43" Type="http://schemas.openxmlformats.org/officeDocument/2006/relationships/customXml" Target="../ink/ink1536.xml"/><Relationship Id="rId48" Type="http://schemas.openxmlformats.org/officeDocument/2006/relationships/image" Target="../media/image312.png"/><Relationship Id="rId56" Type="http://schemas.openxmlformats.org/officeDocument/2006/relationships/image" Target="../media/image316.png"/><Relationship Id="rId8" Type="http://schemas.openxmlformats.org/officeDocument/2006/relationships/image" Target="../media/image290.png"/><Relationship Id="rId51" Type="http://schemas.openxmlformats.org/officeDocument/2006/relationships/customXml" Target="../ink/ink1540.xml"/><Relationship Id="rId3" Type="http://schemas.openxmlformats.org/officeDocument/2006/relationships/customXml" Target="../ink/ink1516.xml"/><Relationship Id="rId12" Type="http://schemas.openxmlformats.org/officeDocument/2006/relationships/image" Target="../media/image294.png"/><Relationship Id="rId17" Type="http://schemas.openxmlformats.org/officeDocument/2006/relationships/customXml" Target="../ink/ink1523.xml"/><Relationship Id="rId25" Type="http://schemas.openxmlformats.org/officeDocument/2006/relationships/customXml" Target="../ink/ink1527.xml"/><Relationship Id="rId33" Type="http://schemas.openxmlformats.org/officeDocument/2006/relationships/customXml" Target="../ink/ink1531.xml"/><Relationship Id="rId38" Type="http://schemas.openxmlformats.org/officeDocument/2006/relationships/image" Target="../media/image309.png"/><Relationship Id="rId46" Type="http://schemas.openxmlformats.org/officeDocument/2006/relationships/image" Target="../media/image311.png"/><Relationship Id="rId59" Type="http://schemas.openxmlformats.org/officeDocument/2006/relationships/customXml" Target="../ink/ink1544.xml"/><Relationship Id="rId20" Type="http://schemas.openxmlformats.org/officeDocument/2006/relationships/image" Target="../media/image299.png"/><Relationship Id="rId41" Type="http://schemas.openxmlformats.org/officeDocument/2006/relationships/customXml" Target="../ink/ink1535.xml"/><Relationship Id="rId54" Type="http://schemas.openxmlformats.org/officeDocument/2006/relationships/image" Target="../media/image315.png"/><Relationship Id="rId6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5" Type="http://schemas.openxmlformats.org/officeDocument/2006/relationships/customXml" Target="../ink/ink1522.xml"/><Relationship Id="rId23" Type="http://schemas.openxmlformats.org/officeDocument/2006/relationships/customXml" Target="../ink/ink1526.xml"/><Relationship Id="rId28" Type="http://schemas.openxmlformats.org/officeDocument/2006/relationships/image" Target="../media/image304.png"/><Relationship Id="rId36" Type="http://schemas.openxmlformats.org/officeDocument/2006/relationships/image" Target="../media/image308.png"/><Relationship Id="rId49" Type="http://schemas.openxmlformats.org/officeDocument/2006/relationships/customXml" Target="../ink/ink1539.xml"/><Relationship Id="rId57" Type="http://schemas.openxmlformats.org/officeDocument/2006/relationships/customXml" Target="../ink/ink1543.xml"/><Relationship Id="rId10" Type="http://schemas.openxmlformats.org/officeDocument/2006/relationships/image" Target="../media/image291.png"/><Relationship Id="rId31" Type="http://schemas.openxmlformats.org/officeDocument/2006/relationships/customXml" Target="../ink/ink1530.xml"/><Relationship Id="rId44" Type="http://schemas.openxmlformats.org/officeDocument/2006/relationships/image" Target="../media/image302.png"/><Relationship Id="rId52" Type="http://schemas.openxmlformats.org/officeDocument/2006/relationships/image" Target="../media/image314.png"/><Relationship Id="rId60" Type="http://schemas.openxmlformats.org/officeDocument/2006/relationships/image" Target="../media/image318.png"/><Relationship Id="rId4" Type="http://schemas.openxmlformats.org/officeDocument/2006/relationships/image" Target="../media/image288.png"/><Relationship Id="rId9" Type="http://schemas.openxmlformats.org/officeDocument/2006/relationships/customXml" Target="../ink/ink15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13" Type="http://schemas.openxmlformats.org/officeDocument/2006/relationships/image" Target="../media/image8.png"/><Relationship Id="rId18" Type="http://schemas.openxmlformats.org/officeDocument/2006/relationships/customXml" Target="../ink/ink163.xml"/><Relationship Id="rId26" Type="http://schemas.openxmlformats.org/officeDocument/2006/relationships/customXml" Target="../ink/ink167.xml"/><Relationship Id="rId3" Type="http://schemas.openxmlformats.org/officeDocument/2006/relationships/image" Target="../media/image3.png"/><Relationship Id="rId21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customXml" Target="../ink/ink160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2" Type="http://schemas.openxmlformats.org/officeDocument/2006/relationships/customXml" Target="../ink/ink155.xml"/><Relationship Id="rId16" Type="http://schemas.openxmlformats.org/officeDocument/2006/relationships/customXml" Target="../ink/ink162.xml"/><Relationship Id="rId20" Type="http://schemas.openxmlformats.org/officeDocument/2006/relationships/customXml" Target="../ink/ink164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.xml"/><Relationship Id="rId11" Type="http://schemas.openxmlformats.org/officeDocument/2006/relationships/image" Target="../media/image7.png"/><Relationship Id="rId24" Type="http://schemas.openxmlformats.org/officeDocument/2006/relationships/customXml" Target="../ink/ink166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168.xml"/><Relationship Id="rId10" Type="http://schemas.openxmlformats.org/officeDocument/2006/relationships/customXml" Target="../ink/ink159.xml"/><Relationship Id="rId19" Type="http://schemas.openxmlformats.org/officeDocument/2006/relationships/image" Target="../media/image11.png"/><Relationship Id="rId31" Type="http://schemas.openxmlformats.org/officeDocument/2006/relationships/image" Target="../media/image64.png"/><Relationship Id="rId4" Type="http://schemas.openxmlformats.org/officeDocument/2006/relationships/customXml" Target="../ink/ink156.xml"/><Relationship Id="rId9" Type="http://schemas.openxmlformats.org/officeDocument/2006/relationships/image" Target="../media/image6.png"/><Relationship Id="rId14" Type="http://schemas.openxmlformats.org/officeDocument/2006/relationships/customXml" Target="../ink/ink161.xml"/><Relationship Id="rId22" Type="http://schemas.openxmlformats.org/officeDocument/2006/relationships/customXml" Target="../ink/ink165.xml"/><Relationship Id="rId27" Type="http://schemas.openxmlformats.org/officeDocument/2006/relationships/image" Target="../media/image43.png"/><Relationship Id="rId30" Type="http://schemas.openxmlformats.org/officeDocument/2006/relationships/customXml" Target="../ink/ink169.xml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3.png"/><Relationship Id="rId21" Type="http://schemas.openxmlformats.org/officeDocument/2006/relationships/customXml" Target="../ink/ink1555.xml"/><Relationship Id="rId42" Type="http://schemas.openxmlformats.org/officeDocument/2006/relationships/image" Target="../media/image298.png"/><Relationship Id="rId47" Type="http://schemas.openxmlformats.org/officeDocument/2006/relationships/customXml" Target="../ink/ink1568.xml"/><Relationship Id="rId63" Type="http://schemas.openxmlformats.org/officeDocument/2006/relationships/customXml" Target="../ink/ink1576.xml"/><Relationship Id="rId68" Type="http://schemas.openxmlformats.org/officeDocument/2006/relationships/image" Target="../media/image322.png"/><Relationship Id="rId7" Type="http://schemas.openxmlformats.org/officeDocument/2006/relationships/customXml" Target="../ink/ink1548.xml"/><Relationship Id="rId71" Type="http://schemas.openxmlformats.org/officeDocument/2006/relationships/customXml" Target="../ink/ink1580.xml"/><Relationship Id="rId2" Type="http://schemas.openxmlformats.org/officeDocument/2006/relationships/image" Target="../media/image287.png"/><Relationship Id="rId16" Type="http://schemas.openxmlformats.org/officeDocument/2006/relationships/image" Target="../media/image296.png"/><Relationship Id="rId29" Type="http://schemas.openxmlformats.org/officeDocument/2006/relationships/customXml" Target="../ink/ink1559.xml"/><Relationship Id="rId11" Type="http://schemas.openxmlformats.org/officeDocument/2006/relationships/customXml" Target="../ink/ink1550.xml"/><Relationship Id="rId24" Type="http://schemas.openxmlformats.org/officeDocument/2006/relationships/image" Target="../media/image301.png"/><Relationship Id="rId32" Type="http://schemas.openxmlformats.org/officeDocument/2006/relationships/image" Target="../media/image306.png"/><Relationship Id="rId37" Type="http://schemas.openxmlformats.org/officeDocument/2006/relationships/customXml" Target="../ink/ink1563.xml"/><Relationship Id="rId40" Type="http://schemas.openxmlformats.org/officeDocument/2006/relationships/image" Target="../media/image310.png"/><Relationship Id="rId45" Type="http://schemas.openxmlformats.org/officeDocument/2006/relationships/customXml" Target="../ink/ink1567.xml"/><Relationship Id="rId53" Type="http://schemas.openxmlformats.org/officeDocument/2006/relationships/customXml" Target="../ink/ink1571.xml"/><Relationship Id="rId58" Type="http://schemas.openxmlformats.org/officeDocument/2006/relationships/image" Target="../media/image317.png"/><Relationship Id="rId66" Type="http://schemas.openxmlformats.org/officeDocument/2006/relationships/image" Target="../media/image321.png"/><Relationship Id="rId5" Type="http://schemas.openxmlformats.org/officeDocument/2006/relationships/customXml" Target="../ink/ink1547.xml"/><Relationship Id="rId61" Type="http://schemas.openxmlformats.org/officeDocument/2006/relationships/customXml" Target="../ink/ink1575.xml"/><Relationship Id="rId19" Type="http://schemas.openxmlformats.org/officeDocument/2006/relationships/customXml" Target="../ink/ink1554.xml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customXml" Target="../ink/ink1558.xml"/><Relationship Id="rId30" Type="http://schemas.openxmlformats.org/officeDocument/2006/relationships/image" Target="../media/image305.png"/><Relationship Id="rId35" Type="http://schemas.openxmlformats.org/officeDocument/2006/relationships/customXml" Target="../ink/ink1562.xml"/><Relationship Id="rId43" Type="http://schemas.openxmlformats.org/officeDocument/2006/relationships/customXml" Target="../ink/ink1566.xml"/><Relationship Id="rId48" Type="http://schemas.openxmlformats.org/officeDocument/2006/relationships/image" Target="../media/image312.png"/><Relationship Id="rId56" Type="http://schemas.openxmlformats.org/officeDocument/2006/relationships/image" Target="../media/image316.png"/><Relationship Id="rId64" Type="http://schemas.openxmlformats.org/officeDocument/2006/relationships/image" Target="../media/image320.png"/><Relationship Id="rId69" Type="http://schemas.openxmlformats.org/officeDocument/2006/relationships/customXml" Target="../ink/ink1579.xml"/><Relationship Id="rId8" Type="http://schemas.openxmlformats.org/officeDocument/2006/relationships/image" Target="../media/image290.png"/><Relationship Id="rId51" Type="http://schemas.openxmlformats.org/officeDocument/2006/relationships/customXml" Target="../ink/ink1570.xml"/><Relationship Id="rId72" Type="http://schemas.openxmlformats.org/officeDocument/2006/relationships/image" Target="../media/image324.png"/><Relationship Id="rId3" Type="http://schemas.openxmlformats.org/officeDocument/2006/relationships/customXml" Target="../ink/ink1546.xml"/><Relationship Id="rId12" Type="http://schemas.openxmlformats.org/officeDocument/2006/relationships/image" Target="../media/image294.png"/><Relationship Id="rId17" Type="http://schemas.openxmlformats.org/officeDocument/2006/relationships/customXml" Target="../ink/ink1553.xml"/><Relationship Id="rId25" Type="http://schemas.openxmlformats.org/officeDocument/2006/relationships/customXml" Target="../ink/ink1557.xml"/><Relationship Id="rId33" Type="http://schemas.openxmlformats.org/officeDocument/2006/relationships/customXml" Target="../ink/ink1561.xml"/><Relationship Id="rId38" Type="http://schemas.openxmlformats.org/officeDocument/2006/relationships/image" Target="../media/image309.png"/><Relationship Id="rId46" Type="http://schemas.openxmlformats.org/officeDocument/2006/relationships/image" Target="../media/image311.png"/><Relationship Id="rId59" Type="http://schemas.openxmlformats.org/officeDocument/2006/relationships/customXml" Target="../ink/ink1574.xml"/><Relationship Id="rId67" Type="http://schemas.openxmlformats.org/officeDocument/2006/relationships/customXml" Target="../ink/ink1578.xml"/><Relationship Id="rId20" Type="http://schemas.openxmlformats.org/officeDocument/2006/relationships/image" Target="../media/image299.png"/><Relationship Id="rId41" Type="http://schemas.openxmlformats.org/officeDocument/2006/relationships/customXml" Target="../ink/ink1565.xml"/><Relationship Id="rId54" Type="http://schemas.openxmlformats.org/officeDocument/2006/relationships/image" Target="../media/image315.png"/><Relationship Id="rId62" Type="http://schemas.openxmlformats.org/officeDocument/2006/relationships/image" Target="../media/image319.png"/><Relationship Id="rId70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5" Type="http://schemas.openxmlformats.org/officeDocument/2006/relationships/customXml" Target="../ink/ink1552.xml"/><Relationship Id="rId23" Type="http://schemas.openxmlformats.org/officeDocument/2006/relationships/customXml" Target="../ink/ink1556.xml"/><Relationship Id="rId28" Type="http://schemas.openxmlformats.org/officeDocument/2006/relationships/image" Target="../media/image304.png"/><Relationship Id="rId36" Type="http://schemas.openxmlformats.org/officeDocument/2006/relationships/image" Target="../media/image308.png"/><Relationship Id="rId49" Type="http://schemas.openxmlformats.org/officeDocument/2006/relationships/customXml" Target="../ink/ink1569.xml"/><Relationship Id="rId57" Type="http://schemas.openxmlformats.org/officeDocument/2006/relationships/customXml" Target="../ink/ink1573.xml"/><Relationship Id="rId10" Type="http://schemas.openxmlformats.org/officeDocument/2006/relationships/image" Target="../media/image291.png"/><Relationship Id="rId31" Type="http://schemas.openxmlformats.org/officeDocument/2006/relationships/customXml" Target="../ink/ink1560.xml"/><Relationship Id="rId44" Type="http://schemas.openxmlformats.org/officeDocument/2006/relationships/image" Target="../media/image302.png"/><Relationship Id="rId52" Type="http://schemas.openxmlformats.org/officeDocument/2006/relationships/image" Target="../media/image314.png"/><Relationship Id="rId60" Type="http://schemas.openxmlformats.org/officeDocument/2006/relationships/image" Target="../media/image318.png"/><Relationship Id="rId65" Type="http://schemas.openxmlformats.org/officeDocument/2006/relationships/customXml" Target="../ink/ink1577.xml"/><Relationship Id="rId4" Type="http://schemas.openxmlformats.org/officeDocument/2006/relationships/image" Target="../media/image288.png"/><Relationship Id="rId9" Type="http://schemas.openxmlformats.org/officeDocument/2006/relationships/customXml" Target="../ink/ink1549.xml"/><Relationship Id="rId13" Type="http://schemas.openxmlformats.org/officeDocument/2006/relationships/customXml" Target="../ink/ink1551.xml"/><Relationship Id="rId18" Type="http://schemas.openxmlformats.org/officeDocument/2006/relationships/image" Target="../media/image297.png"/><Relationship Id="rId39" Type="http://schemas.openxmlformats.org/officeDocument/2006/relationships/customXml" Target="../ink/ink1564.xml"/><Relationship Id="rId34" Type="http://schemas.openxmlformats.org/officeDocument/2006/relationships/image" Target="../media/image307.png"/><Relationship Id="rId50" Type="http://schemas.openxmlformats.org/officeDocument/2006/relationships/image" Target="../media/image313.png"/><Relationship Id="rId55" Type="http://schemas.openxmlformats.org/officeDocument/2006/relationships/customXml" Target="../ink/ink1572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3.png"/><Relationship Id="rId21" Type="http://schemas.openxmlformats.org/officeDocument/2006/relationships/customXml" Target="../ink/ink1590.xml"/><Relationship Id="rId42" Type="http://schemas.openxmlformats.org/officeDocument/2006/relationships/image" Target="../media/image298.png"/><Relationship Id="rId47" Type="http://schemas.openxmlformats.org/officeDocument/2006/relationships/customXml" Target="../ink/ink1603.xml"/><Relationship Id="rId63" Type="http://schemas.openxmlformats.org/officeDocument/2006/relationships/customXml" Target="../ink/ink1611.xml"/><Relationship Id="rId68" Type="http://schemas.openxmlformats.org/officeDocument/2006/relationships/image" Target="../media/image322.png"/><Relationship Id="rId84" Type="http://schemas.openxmlformats.org/officeDocument/2006/relationships/image" Target="../media/image329.png"/><Relationship Id="rId16" Type="http://schemas.openxmlformats.org/officeDocument/2006/relationships/image" Target="../media/image296.png"/><Relationship Id="rId11" Type="http://schemas.openxmlformats.org/officeDocument/2006/relationships/customXml" Target="../ink/ink1585.xml"/><Relationship Id="rId32" Type="http://schemas.openxmlformats.org/officeDocument/2006/relationships/image" Target="../media/image306.png"/><Relationship Id="rId37" Type="http://schemas.openxmlformats.org/officeDocument/2006/relationships/customXml" Target="../ink/ink1598.xml"/><Relationship Id="rId53" Type="http://schemas.openxmlformats.org/officeDocument/2006/relationships/customXml" Target="../ink/ink1606.xml"/><Relationship Id="rId58" Type="http://schemas.openxmlformats.org/officeDocument/2006/relationships/image" Target="../media/image317.png"/><Relationship Id="rId74" Type="http://schemas.openxmlformats.org/officeDocument/2006/relationships/image" Target="../media/image325.png"/><Relationship Id="rId79" Type="http://schemas.openxmlformats.org/officeDocument/2006/relationships/customXml" Target="../ink/ink1619.xml"/><Relationship Id="rId5" Type="http://schemas.openxmlformats.org/officeDocument/2006/relationships/customXml" Target="../ink/ink1582.xml"/><Relationship Id="rId61" Type="http://schemas.openxmlformats.org/officeDocument/2006/relationships/customXml" Target="../ink/ink1610.xml"/><Relationship Id="rId82" Type="http://schemas.openxmlformats.org/officeDocument/2006/relationships/image" Target="../media/image328.png"/><Relationship Id="rId19" Type="http://schemas.openxmlformats.org/officeDocument/2006/relationships/customXml" Target="../ink/ink1589.xml"/><Relationship Id="rId14" Type="http://schemas.openxmlformats.org/officeDocument/2006/relationships/image" Target="../media/image295.png"/><Relationship Id="rId22" Type="http://schemas.openxmlformats.org/officeDocument/2006/relationships/image" Target="../media/image300.png"/><Relationship Id="rId27" Type="http://schemas.openxmlformats.org/officeDocument/2006/relationships/customXml" Target="../ink/ink1593.xml"/><Relationship Id="rId30" Type="http://schemas.openxmlformats.org/officeDocument/2006/relationships/image" Target="../media/image305.png"/><Relationship Id="rId35" Type="http://schemas.openxmlformats.org/officeDocument/2006/relationships/customXml" Target="../ink/ink1597.xml"/><Relationship Id="rId43" Type="http://schemas.openxmlformats.org/officeDocument/2006/relationships/customXml" Target="../ink/ink1601.xml"/><Relationship Id="rId48" Type="http://schemas.openxmlformats.org/officeDocument/2006/relationships/image" Target="../media/image312.png"/><Relationship Id="rId56" Type="http://schemas.openxmlformats.org/officeDocument/2006/relationships/image" Target="../media/image316.png"/><Relationship Id="rId64" Type="http://schemas.openxmlformats.org/officeDocument/2006/relationships/image" Target="../media/image320.png"/><Relationship Id="rId69" Type="http://schemas.openxmlformats.org/officeDocument/2006/relationships/customXml" Target="../ink/ink1614.xml"/><Relationship Id="rId77" Type="http://schemas.openxmlformats.org/officeDocument/2006/relationships/customXml" Target="../ink/ink1618.xml"/><Relationship Id="rId8" Type="http://schemas.openxmlformats.org/officeDocument/2006/relationships/image" Target="../media/image290.png"/><Relationship Id="rId51" Type="http://schemas.openxmlformats.org/officeDocument/2006/relationships/customXml" Target="../ink/ink1605.xml"/><Relationship Id="rId72" Type="http://schemas.openxmlformats.org/officeDocument/2006/relationships/image" Target="../media/image324.png"/><Relationship Id="rId80" Type="http://schemas.openxmlformats.org/officeDocument/2006/relationships/image" Target="../media/image960.png"/><Relationship Id="rId3" Type="http://schemas.openxmlformats.org/officeDocument/2006/relationships/customXml" Target="../ink/ink1581.xml"/><Relationship Id="rId12" Type="http://schemas.openxmlformats.org/officeDocument/2006/relationships/image" Target="../media/image294.png"/><Relationship Id="rId17" Type="http://schemas.openxmlformats.org/officeDocument/2006/relationships/customXml" Target="../ink/ink1588.xml"/><Relationship Id="rId25" Type="http://schemas.openxmlformats.org/officeDocument/2006/relationships/customXml" Target="../ink/ink1592.xml"/><Relationship Id="rId33" Type="http://schemas.openxmlformats.org/officeDocument/2006/relationships/customXml" Target="../ink/ink1596.xml"/><Relationship Id="rId38" Type="http://schemas.openxmlformats.org/officeDocument/2006/relationships/image" Target="../media/image309.png"/><Relationship Id="rId46" Type="http://schemas.openxmlformats.org/officeDocument/2006/relationships/image" Target="../media/image311.png"/><Relationship Id="rId59" Type="http://schemas.openxmlformats.org/officeDocument/2006/relationships/customXml" Target="../ink/ink1609.xml"/><Relationship Id="rId67" Type="http://schemas.openxmlformats.org/officeDocument/2006/relationships/customXml" Target="../ink/ink1613.xml"/><Relationship Id="rId20" Type="http://schemas.openxmlformats.org/officeDocument/2006/relationships/image" Target="../media/image299.png"/><Relationship Id="rId41" Type="http://schemas.openxmlformats.org/officeDocument/2006/relationships/customXml" Target="../ink/ink1600.xml"/><Relationship Id="rId54" Type="http://schemas.openxmlformats.org/officeDocument/2006/relationships/image" Target="../media/image315.png"/><Relationship Id="rId62" Type="http://schemas.openxmlformats.org/officeDocument/2006/relationships/image" Target="../media/image319.png"/><Relationship Id="rId70" Type="http://schemas.openxmlformats.org/officeDocument/2006/relationships/image" Target="../media/image323.png"/><Relationship Id="rId75" Type="http://schemas.openxmlformats.org/officeDocument/2006/relationships/customXml" Target="../ink/ink1617.xml"/><Relationship Id="rId83" Type="http://schemas.openxmlformats.org/officeDocument/2006/relationships/customXml" Target="../ink/ink16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5" Type="http://schemas.openxmlformats.org/officeDocument/2006/relationships/customXml" Target="../ink/ink1587.xml"/><Relationship Id="rId23" Type="http://schemas.openxmlformats.org/officeDocument/2006/relationships/customXml" Target="../ink/ink1591.xml"/><Relationship Id="rId28" Type="http://schemas.openxmlformats.org/officeDocument/2006/relationships/image" Target="../media/image304.png"/><Relationship Id="rId36" Type="http://schemas.openxmlformats.org/officeDocument/2006/relationships/image" Target="../media/image308.png"/><Relationship Id="rId49" Type="http://schemas.openxmlformats.org/officeDocument/2006/relationships/customXml" Target="../ink/ink1604.xml"/><Relationship Id="rId57" Type="http://schemas.openxmlformats.org/officeDocument/2006/relationships/customXml" Target="../ink/ink1608.xml"/><Relationship Id="rId10" Type="http://schemas.openxmlformats.org/officeDocument/2006/relationships/image" Target="../media/image291.png"/><Relationship Id="rId31" Type="http://schemas.openxmlformats.org/officeDocument/2006/relationships/customXml" Target="../ink/ink1595.xml"/><Relationship Id="rId44" Type="http://schemas.openxmlformats.org/officeDocument/2006/relationships/image" Target="../media/image302.png"/><Relationship Id="rId52" Type="http://schemas.openxmlformats.org/officeDocument/2006/relationships/image" Target="../media/image314.png"/><Relationship Id="rId60" Type="http://schemas.openxmlformats.org/officeDocument/2006/relationships/image" Target="../media/image318.png"/><Relationship Id="rId65" Type="http://schemas.openxmlformats.org/officeDocument/2006/relationships/customXml" Target="../ink/ink1612.xml"/><Relationship Id="rId73" Type="http://schemas.openxmlformats.org/officeDocument/2006/relationships/customXml" Target="../ink/ink1616.xml"/><Relationship Id="rId78" Type="http://schemas.openxmlformats.org/officeDocument/2006/relationships/image" Target="../media/image327.png"/><Relationship Id="rId81" Type="http://schemas.openxmlformats.org/officeDocument/2006/relationships/customXml" Target="../ink/ink1620.xml"/><Relationship Id="rId4" Type="http://schemas.openxmlformats.org/officeDocument/2006/relationships/image" Target="../media/image288.png"/><Relationship Id="rId9" Type="http://schemas.openxmlformats.org/officeDocument/2006/relationships/customXml" Target="../ink/ink1584.xml"/><Relationship Id="rId13" Type="http://schemas.openxmlformats.org/officeDocument/2006/relationships/customXml" Target="../ink/ink1586.xml"/><Relationship Id="rId18" Type="http://schemas.openxmlformats.org/officeDocument/2006/relationships/image" Target="../media/image297.png"/><Relationship Id="rId39" Type="http://schemas.openxmlformats.org/officeDocument/2006/relationships/customXml" Target="../ink/ink1599.xml"/><Relationship Id="rId34" Type="http://schemas.openxmlformats.org/officeDocument/2006/relationships/image" Target="../media/image307.png"/><Relationship Id="rId50" Type="http://schemas.openxmlformats.org/officeDocument/2006/relationships/image" Target="../media/image313.png"/><Relationship Id="rId55" Type="http://schemas.openxmlformats.org/officeDocument/2006/relationships/customXml" Target="../ink/ink1607.xml"/><Relationship Id="rId76" Type="http://schemas.openxmlformats.org/officeDocument/2006/relationships/image" Target="../media/image326.png"/><Relationship Id="rId7" Type="http://schemas.openxmlformats.org/officeDocument/2006/relationships/customXml" Target="../ink/ink1583.xml"/><Relationship Id="rId71" Type="http://schemas.openxmlformats.org/officeDocument/2006/relationships/customXml" Target="../ink/ink1615.xml"/><Relationship Id="rId2" Type="http://schemas.openxmlformats.org/officeDocument/2006/relationships/image" Target="../media/image287.png"/><Relationship Id="rId29" Type="http://schemas.openxmlformats.org/officeDocument/2006/relationships/customXml" Target="../ink/ink1594.xml"/><Relationship Id="rId24" Type="http://schemas.openxmlformats.org/officeDocument/2006/relationships/image" Target="../media/image301.png"/><Relationship Id="rId40" Type="http://schemas.openxmlformats.org/officeDocument/2006/relationships/image" Target="../media/image310.png"/><Relationship Id="rId45" Type="http://schemas.openxmlformats.org/officeDocument/2006/relationships/customXml" Target="../ink/ink1602.xml"/><Relationship Id="rId66" Type="http://schemas.openxmlformats.org/officeDocument/2006/relationships/image" Target="../media/image321.png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3.png"/><Relationship Id="rId21" Type="http://schemas.openxmlformats.org/officeDocument/2006/relationships/customXml" Target="../ink/ink1631.xml"/><Relationship Id="rId42" Type="http://schemas.openxmlformats.org/officeDocument/2006/relationships/image" Target="../media/image298.png"/><Relationship Id="rId47" Type="http://schemas.openxmlformats.org/officeDocument/2006/relationships/customXml" Target="../ink/ink1644.xml"/><Relationship Id="rId63" Type="http://schemas.openxmlformats.org/officeDocument/2006/relationships/customXml" Target="../ink/ink1652.xml"/><Relationship Id="rId68" Type="http://schemas.openxmlformats.org/officeDocument/2006/relationships/image" Target="../media/image322.png"/><Relationship Id="rId84" Type="http://schemas.openxmlformats.org/officeDocument/2006/relationships/image" Target="../media/image329.png"/><Relationship Id="rId89" Type="http://schemas.openxmlformats.org/officeDocument/2006/relationships/customXml" Target="../ink/ink1665.xml"/><Relationship Id="rId16" Type="http://schemas.openxmlformats.org/officeDocument/2006/relationships/image" Target="../media/image296.png"/><Relationship Id="rId11" Type="http://schemas.openxmlformats.org/officeDocument/2006/relationships/customXml" Target="../ink/ink1626.xml"/><Relationship Id="rId32" Type="http://schemas.openxmlformats.org/officeDocument/2006/relationships/image" Target="../media/image306.png"/><Relationship Id="rId37" Type="http://schemas.openxmlformats.org/officeDocument/2006/relationships/customXml" Target="../ink/ink1639.xml"/><Relationship Id="rId53" Type="http://schemas.openxmlformats.org/officeDocument/2006/relationships/customXml" Target="../ink/ink1647.xml"/><Relationship Id="rId58" Type="http://schemas.openxmlformats.org/officeDocument/2006/relationships/image" Target="../media/image317.png"/><Relationship Id="rId74" Type="http://schemas.openxmlformats.org/officeDocument/2006/relationships/image" Target="../media/image325.png"/><Relationship Id="rId79" Type="http://schemas.openxmlformats.org/officeDocument/2006/relationships/customXml" Target="../ink/ink1660.xml"/><Relationship Id="rId102" Type="http://schemas.openxmlformats.org/officeDocument/2006/relationships/image" Target="../media/image338.png"/><Relationship Id="rId5" Type="http://schemas.openxmlformats.org/officeDocument/2006/relationships/customXml" Target="../ink/ink1623.xml"/><Relationship Id="rId90" Type="http://schemas.openxmlformats.org/officeDocument/2006/relationships/image" Target="../media/image332.png"/><Relationship Id="rId95" Type="http://schemas.openxmlformats.org/officeDocument/2006/relationships/customXml" Target="../ink/ink1668.xml"/><Relationship Id="rId22" Type="http://schemas.openxmlformats.org/officeDocument/2006/relationships/image" Target="../media/image300.png"/><Relationship Id="rId27" Type="http://schemas.openxmlformats.org/officeDocument/2006/relationships/customXml" Target="../ink/ink1634.xml"/><Relationship Id="rId43" Type="http://schemas.openxmlformats.org/officeDocument/2006/relationships/customXml" Target="../ink/ink1642.xml"/><Relationship Id="rId48" Type="http://schemas.openxmlformats.org/officeDocument/2006/relationships/image" Target="../media/image312.png"/><Relationship Id="rId64" Type="http://schemas.openxmlformats.org/officeDocument/2006/relationships/image" Target="../media/image320.png"/><Relationship Id="rId69" Type="http://schemas.openxmlformats.org/officeDocument/2006/relationships/customXml" Target="../ink/ink1655.xml"/><Relationship Id="rId80" Type="http://schemas.openxmlformats.org/officeDocument/2006/relationships/image" Target="../media/image960.png"/><Relationship Id="rId85" Type="http://schemas.openxmlformats.org/officeDocument/2006/relationships/customXml" Target="../ink/ink1663.xml"/><Relationship Id="rId12" Type="http://schemas.openxmlformats.org/officeDocument/2006/relationships/image" Target="../media/image294.png"/><Relationship Id="rId17" Type="http://schemas.openxmlformats.org/officeDocument/2006/relationships/customXml" Target="../ink/ink1629.xml"/><Relationship Id="rId25" Type="http://schemas.openxmlformats.org/officeDocument/2006/relationships/customXml" Target="../ink/ink1633.xml"/><Relationship Id="rId33" Type="http://schemas.openxmlformats.org/officeDocument/2006/relationships/customXml" Target="../ink/ink1637.xml"/><Relationship Id="rId38" Type="http://schemas.openxmlformats.org/officeDocument/2006/relationships/image" Target="../media/image309.png"/><Relationship Id="rId46" Type="http://schemas.openxmlformats.org/officeDocument/2006/relationships/image" Target="../media/image311.png"/><Relationship Id="rId59" Type="http://schemas.openxmlformats.org/officeDocument/2006/relationships/customXml" Target="../ink/ink1650.xml"/><Relationship Id="rId67" Type="http://schemas.openxmlformats.org/officeDocument/2006/relationships/customXml" Target="../ink/ink1654.xml"/><Relationship Id="rId103" Type="http://schemas.openxmlformats.org/officeDocument/2006/relationships/customXml" Target="../ink/ink1672.xml"/><Relationship Id="rId20" Type="http://schemas.openxmlformats.org/officeDocument/2006/relationships/image" Target="../media/image299.png"/><Relationship Id="rId41" Type="http://schemas.openxmlformats.org/officeDocument/2006/relationships/customXml" Target="../ink/ink1641.xml"/><Relationship Id="rId54" Type="http://schemas.openxmlformats.org/officeDocument/2006/relationships/image" Target="../media/image315.png"/><Relationship Id="rId62" Type="http://schemas.openxmlformats.org/officeDocument/2006/relationships/image" Target="../media/image319.png"/><Relationship Id="rId70" Type="http://schemas.openxmlformats.org/officeDocument/2006/relationships/image" Target="../media/image323.png"/><Relationship Id="rId75" Type="http://schemas.openxmlformats.org/officeDocument/2006/relationships/customXml" Target="../ink/ink1658.xml"/><Relationship Id="rId83" Type="http://schemas.openxmlformats.org/officeDocument/2006/relationships/customXml" Target="../ink/ink1662.xml"/><Relationship Id="rId88" Type="http://schemas.openxmlformats.org/officeDocument/2006/relationships/image" Target="../media/image331.png"/><Relationship Id="rId91" Type="http://schemas.openxmlformats.org/officeDocument/2006/relationships/customXml" Target="../ink/ink1666.xml"/><Relationship Id="rId96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5" Type="http://schemas.openxmlformats.org/officeDocument/2006/relationships/customXml" Target="../ink/ink1628.xml"/><Relationship Id="rId23" Type="http://schemas.openxmlformats.org/officeDocument/2006/relationships/customXml" Target="../ink/ink1632.xml"/><Relationship Id="rId28" Type="http://schemas.openxmlformats.org/officeDocument/2006/relationships/image" Target="../media/image304.png"/><Relationship Id="rId36" Type="http://schemas.openxmlformats.org/officeDocument/2006/relationships/image" Target="../media/image308.png"/><Relationship Id="rId49" Type="http://schemas.openxmlformats.org/officeDocument/2006/relationships/customXml" Target="../ink/ink1645.xml"/><Relationship Id="rId57" Type="http://schemas.openxmlformats.org/officeDocument/2006/relationships/customXml" Target="../ink/ink1649.xml"/><Relationship Id="rId10" Type="http://schemas.openxmlformats.org/officeDocument/2006/relationships/image" Target="../media/image291.png"/><Relationship Id="rId31" Type="http://schemas.openxmlformats.org/officeDocument/2006/relationships/customXml" Target="../ink/ink1636.xml"/><Relationship Id="rId44" Type="http://schemas.openxmlformats.org/officeDocument/2006/relationships/image" Target="../media/image302.png"/><Relationship Id="rId52" Type="http://schemas.openxmlformats.org/officeDocument/2006/relationships/image" Target="../media/image314.png"/><Relationship Id="rId60" Type="http://schemas.openxmlformats.org/officeDocument/2006/relationships/image" Target="../media/image318.png"/><Relationship Id="rId65" Type="http://schemas.openxmlformats.org/officeDocument/2006/relationships/customXml" Target="../ink/ink1653.xml"/><Relationship Id="rId73" Type="http://schemas.openxmlformats.org/officeDocument/2006/relationships/customXml" Target="../ink/ink1657.xml"/><Relationship Id="rId78" Type="http://schemas.openxmlformats.org/officeDocument/2006/relationships/image" Target="../media/image327.png"/><Relationship Id="rId81" Type="http://schemas.openxmlformats.org/officeDocument/2006/relationships/customXml" Target="../ink/ink1661.xml"/><Relationship Id="rId86" Type="http://schemas.openxmlformats.org/officeDocument/2006/relationships/image" Target="../media/image330.png"/><Relationship Id="rId94" Type="http://schemas.openxmlformats.org/officeDocument/2006/relationships/image" Target="../media/image334.png"/><Relationship Id="rId99" Type="http://schemas.openxmlformats.org/officeDocument/2006/relationships/customXml" Target="../ink/ink1670.xml"/><Relationship Id="rId101" Type="http://schemas.openxmlformats.org/officeDocument/2006/relationships/customXml" Target="../ink/ink1671.xml"/><Relationship Id="rId4" Type="http://schemas.openxmlformats.org/officeDocument/2006/relationships/image" Target="../media/image288.png"/><Relationship Id="rId9" Type="http://schemas.openxmlformats.org/officeDocument/2006/relationships/customXml" Target="../ink/ink1625.xml"/><Relationship Id="rId13" Type="http://schemas.openxmlformats.org/officeDocument/2006/relationships/customXml" Target="../ink/ink1627.xml"/><Relationship Id="rId18" Type="http://schemas.openxmlformats.org/officeDocument/2006/relationships/image" Target="../media/image297.png"/><Relationship Id="rId39" Type="http://schemas.openxmlformats.org/officeDocument/2006/relationships/customXml" Target="../ink/ink1640.xml"/><Relationship Id="rId34" Type="http://schemas.openxmlformats.org/officeDocument/2006/relationships/image" Target="../media/image307.png"/><Relationship Id="rId50" Type="http://schemas.openxmlformats.org/officeDocument/2006/relationships/image" Target="../media/image313.png"/><Relationship Id="rId55" Type="http://schemas.openxmlformats.org/officeDocument/2006/relationships/customXml" Target="../ink/ink1648.xml"/><Relationship Id="rId76" Type="http://schemas.openxmlformats.org/officeDocument/2006/relationships/image" Target="../media/image326.png"/><Relationship Id="rId97" Type="http://schemas.openxmlformats.org/officeDocument/2006/relationships/customXml" Target="../ink/ink1669.xml"/><Relationship Id="rId104" Type="http://schemas.openxmlformats.org/officeDocument/2006/relationships/image" Target="../media/image339.png"/><Relationship Id="rId7" Type="http://schemas.openxmlformats.org/officeDocument/2006/relationships/customXml" Target="../ink/ink1624.xml"/><Relationship Id="rId71" Type="http://schemas.openxmlformats.org/officeDocument/2006/relationships/customXml" Target="../ink/ink1656.xml"/><Relationship Id="rId92" Type="http://schemas.openxmlformats.org/officeDocument/2006/relationships/image" Target="../media/image333.png"/><Relationship Id="rId2" Type="http://schemas.openxmlformats.org/officeDocument/2006/relationships/image" Target="../media/image287.png"/><Relationship Id="rId29" Type="http://schemas.openxmlformats.org/officeDocument/2006/relationships/customXml" Target="../ink/ink1635.xml"/><Relationship Id="rId24" Type="http://schemas.openxmlformats.org/officeDocument/2006/relationships/image" Target="../media/image301.png"/><Relationship Id="rId40" Type="http://schemas.openxmlformats.org/officeDocument/2006/relationships/image" Target="../media/image310.png"/><Relationship Id="rId45" Type="http://schemas.openxmlformats.org/officeDocument/2006/relationships/customXml" Target="../ink/ink1643.xml"/><Relationship Id="rId66" Type="http://schemas.openxmlformats.org/officeDocument/2006/relationships/image" Target="../media/image321.png"/><Relationship Id="rId87" Type="http://schemas.openxmlformats.org/officeDocument/2006/relationships/customXml" Target="../ink/ink1664.xml"/><Relationship Id="rId61" Type="http://schemas.openxmlformats.org/officeDocument/2006/relationships/customXml" Target="../ink/ink1651.xml"/><Relationship Id="rId82" Type="http://schemas.openxmlformats.org/officeDocument/2006/relationships/image" Target="../media/image328.png"/><Relationship Id="rId19" Type="http://schemas.openxmlformats.org/officeDocument/2006/relationships/customXml" Target="../ink/ink1630.xml"/><Relationship Id="rId14" Type="http://schemas.openxmlformats.org/officeDocument/2006/relationships/image" Target="../media/image295.png"/><Relationship Id="rId30" Type="http://schemas.openxmlformats.org/officeDocument/2006/relationships/image" Target="../media/image305.png"/><Relationship Id="rId35" Type="http://schemas.openxmlformats.org/officeDocument/2006/relationships/customXml" Target="../ink/ink1638.xml"/><Relationship Id="rId56" Type="http://schemas.openxmlformats.org/officeDocument/2006/relationships/image" Target="../media/image316.png"/><Relationship Id="rId77" Type="http://schemas.openxmlformats.org/officeDocument/2006/relationships/customXml" Target="../ink/ink1659.xml"/><Relationship Id="rId100" Type="http://schemas.openxmlformats.org/officeDocument/2006/relationships/image" Target="../media/image337.png"/><Relationship Id="rId8" Type="http://schemas.openxmlformats.org/officeDocument/2006/relationships/image" Target="../media/image290.png"/><Relationship Id="rId51" Type="http://schemas.openxmlformats.org/officeDocument/2006/relationships/customXml" Target="../ink/ink1646.xml"/><Relationship Id="rId72" Type="http://schemas.openxmlformats.org/officeDocument/2006/relationships/image" Target="../media/image324.png"/><Relationship Id="rId93" Type="http://schemas.openxmlformats.org/officeDocument/2006/relationships/customXml" Target="../ink/ink1667.xml"/><Relationship Id="rId98" Type="http://schemas.openxmlformats.org/officeDocument/2006/relationships/image" Target="../media/image336.png"/><Relationship Id="rId3" Type="http://schemas.openxmlformats.org/officeDocument/2006/relationships/customXml" Target="../ink/ink162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73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1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customXml" Target="../ink/ink1674.xml"/><Relationship Id="rId7" Type="http://schemas.openxmlformats.org/officeDocument/2006/relationships/customXml" Target="../ink/ink1676.xm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customXml" Target="../ink/ink1675.xml"/><Relationship Id="rId4" Type="http://schemas.openxmlformats.org/officeDocument/2006/relationships/image" Target="../media/image34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customXml" Target="../ink/ink1682.xml"/><Relationship Id="rId18" Type="http://schemas.openxmlformats.org/officeDocument/2006/relationships/image" Target="../media/image347.png"/><Relationship Id="rId3" Type="http://schemas.openxmlformats.org/officeDocument/2006/relationships/customXml" Target="../ink/ink1677.xml"/><Relationship Id="rId21" Type="http://schemas.openxmlformats.org/officeDocument/2006/relationships/customXml" Target="../ink/ink1686.xml"/><Relationship Id="rId7" Type="http://schemas.openxmlformats.org/officeDocument/2006/relationships/customXml" Target="../ink/ink1679.xml"/><Relationship Id="rId12" Type="http://schemas.openxmlformats.org/officeDocument/2006/relationships/image" Target="../media/image345.png"/><Relationship Id="rId17" Type="http://schemas.openxmlformats.org/officeDocument/2006/relationships/customXml" Target="../ink/ink1684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0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customXml" Target="../ink/ink1681.xml"/><Relationship Id="rId24" Type="http://schemas.openxmlformats.org/officeDocument/2006/relationships/image" Target="../media/image350.png"/><Relationship Id="rId5" Type="http://schemas.openxmlformats.org/officeDocument/2006/relationships/customXml" Target="../ink/ink1678.xml"/><Relationship Id="rId15" Type="http://schemas.openxmlformats.org/officeDocument/2006/relationships/customXml" Target="../ink/ink1683.xml"/><Relationship Id="rId23" Type="http://schemas.openxmlformats.org/officeDocument/2006/relationships/customXml" Target="../ink/ink1687.xml"/><Relationship Id="rId10" Type="http://schemas.openxmlformats.org/officeDocument/2006/relationships/image" Target="../media/image344.png"/><Relationship Id="rId19" Type="http://schemas.openxmlformats.org/officeDocument/2006/relationships/customXml" Target="../ink/ink1685.xml"/><Relationship Id="rId4" Type="http://schemas.openxmlformats.org/officeDocument/2006/relationships/image" Target="../media/image341.png"/><Relationship Id="rId9" Type="http://schemas.openxmlformats.org/officeDocument/2006/relationships/customXml" Target="../ink/ink1680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3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706.xml"/><Relationship Id="rId21" Type="http://schemas.openxmlformats.org/officeDocument/2006/relationships/customXml" Target="../ink/ink1697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7" Type="http://schemas.openxmlformats.org/officeDocument/2006/relationships/customXml" Target="../ink/ink1690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0" Type="http://schemas.openxmlformats.org/officeDocument/2006/relationships/image" Target="../media/image348.png"/><Relationship Id="rId29" Type="http://schemas.openxmlformats.org/officeDocument/2006/relationships/customXml" Target="../ink/ink1701.xml"/><Relationship Id="rId41" Type="http://schemas.openxmlformats.org/officeDocument/2006/relationships/customXml" Target="../ink/ink17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customXml" Target="../ink/ink1692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705.xml"/><Relationship Id="rId40" Type="http://schemas.openxmlformats.org/officeDocument/2006/relationships/image" Target="../media/image358.png"/><Relationship Id="rId5" Type="http://schemas.openxmlformats.org/officeDocument/2006/relationships/customXml" Target="../ink/ink1689.xml"/><Relationship Id="rId15" Type="http://schemas.openxmlformats.org/officeDocument/2006/relationships/customXml" Target="../ink/ink1694.xml"/><Relationship Id="rId23" Type="http://schemas.openxmlformats.org/officeDocument/2006/relationships/customXml" Target="../ink/ink1698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10" Type="http://schemas.openxmlformats.org/officeDocument/2006/relationships/image" Target="../media/image344.png"/><Relationship Id="rId19" Type="http://schemas.openxmlformats.org/officeDocument/2006/relationships/customXml" Target="../ink/ink1696.xml"/><Relationship Id="rId31" Type="http://schemas.openxmlformats.org/officeDocument/2006/relationships/customXml" Target="../ink/ink1702.xml"/><Relationship Id="rId44" Type="http://schemas.openxmlformats.org/officeDocument/2006/relationships/image" Target="../media/image360.png"/><Relationship Id="rId4" Type="http://schemas.openxmlformats.org/officeDocument/2006/relationships/image" Target="../media/image341.png"/><Relationship Id="rId9" Type="http://schemas.openxmlformats.org/officeDocument/2006/relationships/customXml" Target="../ink/ink1691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700.xml"/><Relationship Id="rId30" Type="http://schemas.openxmlformats.org/officeDocument/2006/relationships/image" Target="../media/image353.png"/><Relationship Id="rId35" Type="http://schemas.openxmlformats.org/officeDocument/2006/relationships/customXml" Target="../ink/ink1704.xml"/><Relationship Id="rId43" Type="http://schemas.openxmlformats.org/officeDocument/2006/relationships/customXml" Target="../ink/ink1708.xml"/><Relationship Id="rId8" Type="http://schemas.openxmlformats.org/officeDocument/2006/relationships/image" Target="../media/image343.png"/><Relationship Id="rId3" Type="http://schemas.openxmlformats.org/officeDocument/2006/relationships/customXml" Target="../ink/ink1688.xml"/><Relationship Id="rId12" Type="http://schemas.openxmlformats.org/officeDocument/2006/relationships/image" Target="../media/image345.png"/><Relationship Id="rId17" Type="http://schemas.openxmlformats.org/officeDocument/2006/relationships/customXml" Target="../ink/ink1695.xml"/><Relationship Id="rId25" Type="http://schemas.openxmlformats.org/officeDocument/2006/relationships/customXml" Target="../ink/ink1699.xml"/><Relationship Id="rId33" Type="http://schemas.openxmlformats.org/officeDocument/2006/relationships/customXml" Target="../ink/ink1703.xml"/><Relationship Id="rId38" Type="http://schemas.openxmlformats.org/officeDocument/2006/relationships/image" Target="../media/image357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14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727.xml"/><Relationship Id="rId21" Type="http://schemas.openxmlformats.org/officeDocument/2006/relationships/customXml" Target="../ink/ink1718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731.xml"/><Relationship Id="rId50" Type="http://schemas.openxmlformats.org/officeDocument/2006/relationships/image" Target="../media/image363.png"/><Relationship Id="rId7" Type="http://schemas.openxmlformats.org/officeDocument/2006/relationships/customXml" Target="../ink/ink1711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722.xml"/><Relationship Id="rId11" Type="http://schemas.openxmlformats.org/officeDocument/2006/relationships/customXml" Target="../ink/ink1713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726.xml"/><Relationship Id="rId40" Type="http://schemas.openxmlformats.org/officeDocument/2006/relationships/image" Target="../media/image358.png"/><Relationship Id="rId45" Type="http://schemas.openxmlformats.org/officeDocument/2006/relationships/customXml" Target="../ink/ink1730.xml"/><Relationship Id="rId53" Type="http://schemas.openxmlformats.org/officeDocument/2006/relationships/customXml" Target="../ink/ink1734.xml"/><Relationship Id="rId5" Type="http://schemas.openxmlformats.org/officeDocument/2006/relationships/customXml" Target="../ink/ink1710.xml"/><Relationship Id="rId10" Type="http://schemas.openxmlformats.org/officeDocument/2006/relationships/image" Target="../media/image344.png"/><Relationship Id="rId19" Type="http://schemas.openxmlformats.org/officeDocument/2006/relationships/customXml" Target="../ink/ink1717.xml"/><Relationship Id="rId31" Type="http://schemas.openxmlformats.org/officeDocument/2006/relationships/customXml" Target="../ink/ink1723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4" Type="http://schemas.openxmlformats.org/officeDocument/2006/relationships/image" Target="../media/image341.png"/><Relationship Id="rId9" Type="http://schemas.openxmlformats.org/officeDocument/2006/relationships/customXml" Target="../ink/ink1712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721.xml"/><Relationship Id="rId30" Type="http://schemas.openxmlformats.org/officeDocument/2006/relationships/image" Target="../media/image353.png"/><Relationship Id="rId35" Type="http://schemas.openxmlformats.org/officeDocument/2006/relationships/customXml" Target="../ink/ink1725.xml"/><Relationship Id="rId43" Type="http://schemas.openxmlformats.org/officeDocument/2006/relationships/customXml" Target="../ink/ink1729.xml"/><Relationship Id="rId48" Type="http://schemas.openxmlformats.org/officeDocument/2006/relationships/image" Target="../media/image362.png"/><Relationship Id="rId8" Type="http://schemas.openxmlformats.org/officeDocument/2006/relationships/image" Target="../media/image343.png"/><Relationship Id="rId51" Type="http://schemas.openxmlformats.org/officeDocument/2006/relationships/customXml" Target="../ink/ink1733.xml"/><Relationship Id="rId3" Type="http://schemas.openxmlformats.org/officeDocument/2006/relationships/customXml" Target="../ink/ink1709.xml"/><Relationship Id="rId12" Type="http://schemas.openxmlformats.org/officeDocument/2006/relationships/image" Target="../media/image345.png"/><Relationship Id="rId17" Type="http://schemas.openxmlformats.org/officeDocument/2006/relationships/customXml" Target="../ink/ink1716.xml"/><Relationship Id="rId25" Type="http://schemas.openxmlformats.org/officeDocument/2006/relationships/customXml" Target="../ink/ink1720.xml"/><Relationship Id="rId33" Type="http://schemas.openxmlformats.org/officeDocument/2006/relationships/customXml" Target="../ink/ink1724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20" Type="http://schemas.openxmlformats.org/officeDocument/2006/relationships/image" Target="../media/image348.png"/><Relationship Id="rId41" Type="http://schemas.openxmlformats.org/officeDocument/2006/relationships/customXml" Target="../ink/ink1728.xml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715.xml"/><Relationship Id="rId23" Type="http://schemas.openxmlformats.org/officeDocument/2006/relationships/customXml" Target="../ink/ink1719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73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78.xml"/><Relationship Id="rId26" Type="http://schemas.openxmlformats.org/officeDocument/2006/relationships/customXml" Target="../ink/ink182.xml"/><Relationship Id="rId39" Type="http://schemas.openxmlformats.org/officeDocument/2006/relationships/image" Target="../media/image68.png"/><Relationship Id="rId21" Type="http://schemas.openxmlformats.org/officeDocument/2006/relationships/image" Target="../media/image40.png"/><Relationship Id="rId34" Type="http://schemas.openxmlformats.org/officeDocument/2006/relationships/customXml" Target="../ink/ink186.xml"/><Relationship Id="rId42" Type="http://schemas.openxmlformats.org/officeDocument/2006/relationships/customXml" Target="../ink/ink190.xml"/><Relationship Id="rId47" Type="http://schemas.openxmlformats.org/officeDocument/2006/relationships/image" Target="../media/image72.png"/><Relationship Id="rId50" Type="http://schemas.openxmlformats.org/officeDocument/2006/relationships/customXml" Target="../ink/ink194.xml"/><Relationship Id="rId55" Type="http://schemas.openxmlformats.org/officeDocument/2006/relationships/image" Target="../media/image76.png"/><Relationship Id="rId7" Type="http://schemas.openxmlformats.org/officeDocument/2006/relationships/image" Target="../media/image5.png"/><Relationship Id="rId2" Type="http://schemas.openxmlformats.org/officeDocument/2006/relationships/customXml" Target="../ink/ink170.xml"/><Relationship Id="rId16" Type="http://schemas.openxmlformats.org/officeDocument/2006/relationships/customXml" Target="../ink/ink177.xml"/><Relationship Id="rId29" Type="http://schemas.openxmlformats.org/officeDocument/2006/relationships/image" Target="../media/image44.png"/><Relationship Id="rId11" Type="http://schemas.openxmlformats.org/officeDocument/2006/relationships/image" Target="../media/image7.png"/><Relationship Id="rId24" Type="http://schemas.openxmlformats.org/officeDocument/2006/relationships/customXml" Target="../ink/ink181.xml"/><Relationship Id="rId32" Type="http://schemas.openxmlformats.org/officeDocument/2006/relationships/customXml" Target="../ink/ink185.xml"/><Relationship Id="rId37" Type="http://schemas.openxmlformats.org/officeDocument/2006/relationships/image" Target="../media/image67.png"/><Relationship Id="rId40" Type="http://schemas.openxmlformats.org/officeDocument/2006/relationships/customXml" Target="../ink/ink189.xml"/><Relationship Id="rId45" Type="http://schemas.openxmlformats.org/officeDocument/2006/relationships/image" Target="../media/image71.png"/><Relationship Id="rId53" Type="http://schemas.openxmlformats.org/officeDocument/2006/relationships/image" Target="../media/image75.png"/><Relationship Id="rId5" Type="http://schemas.openxmlformats.org/officeDocument/2006/relationships/image" Target="../media/image4.png"/><Relationship Id="rId10" Type="http://schemas.openxmlformats.org/officeDocument/2006/relationships/customXml" Target="../ink/ink174.xml"/><Relationship Id="rId19" Type="http://schemas.openxmlformats.org/officeDocument/2006/relationships/image" Target="../media/image11.png"/><Relationship Id="rId31" Type="http://schemas.openxmlformats.org/officeDocument/2006/relationships/image" Target="../media/image64.png"/><Relationship Id="rId44" Type="http://schemas.openxmlformats.org/officeDocument/2006/relationships/customXml" Target="../ink/ink191.xml"/><Relationship Id="rId52" Type="http://schemas.openxmlformats.org/officeDocument/2006/relationships/customXml" Target="../ink/ink195.xml"/><Relationship Id="rId4" Type="http://schemas.openxmlformats.org/officeDocument/2006/relationships/customXml" Target="../ink/ink171.xml"/><Relationship Id="rId9" Type="http://schemas.openxmlformats.org/officeDocument/2006/relationships/image" Target="../media/image6.png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Relationship Id="rId27" Type="http://schemas.openxmlformats.org/officeDocument/2006/relationships/image" Target="../media/image43.png"/><Relationship Id="rId30" Type="http://schemas.openxmlformats.org/officeDocument/2006/relationships/customXml" Target="../ink/ink184.xml"/><Relationship Id="rId35" Type="http://schemas.openxmlformats.org/officeDocument/2006/relationships/image" Target="../media/image66.png"/><Relationship Id="rId43" Type="http://schemas.openxmlformats.org/officeDocument/2006/relationships/image" Target="../media/image70.png"/><Relationship Id="rId48" Type="http://schemas.openxmlformats.org/officeDocument/2006/relationships/customXml" Target="../ink/ink193.xml"/><Relationship Id="rId8" Type="http://schemas.openxmlformats.org/officeDocument/2006/relationships/customXml" Target="../ink/ink173.xml"/><Relationship Id="rId51" Type="http://schemas.openxmlformats.org/officeDocument/2006/relationships/image" Target="../media/image74.png"/><Relationship Id="rId3" Type="http://schemas.openxmlformats.org/officeDocument/2006/relationships/image" Target="../media/image3.png"/><Relationship Id="rId12" Type="http://schemas.openxmlformats.org/officeDocument/2006/relationships/customXml" Target="../ink/ink175.xml"/><Relationship Id="rId17" Type="http://schemas.openxmlformats.org/officeDocument/2006/relationships/image" Target="../media/image10.png"/><Relationship Id="rId25" Type="http://schemas.openxmlformats.org/officeDocument/2006/relationships/image" Target="../media/image42.png"/><Relationship Id="rId33" Type="http://schemas.openxmlformats.org/officeDocument/2006/relationships/image" Target="../media/image65.png"/><Relationship Id="rId38" Type="http://schemas.openxmlformats.org/officeDocument/2006/relationships/customXml" Target="../ink/ink188.xml"/><Relationship Id="rId46" Type="http://schemas.openxmlformats.org/officeDocument/2006/relationships/customXml" Target="../ink/ink192.xml"/><Relationship Id="rId20" Type="http://schemas.openxmlformats.org/officeDocument/2006/relationships/customXml" Target="../ink/ink179.xml"/><Relationship Id="rId41" Type="http://schemas.openxmlformats.org/officeDocument/2006/relationships/image" Target="../media/image69.png"/><Relationship Id="rId54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.xml"/><Relationship Id="rId15" Type="http://schemas.openxmlformats.org/officeDocument/2006/relationships/image" Target="../media/image9.png"/><Relationship Id="rId23" Type="http://schemas.openxmlformats.org/officeDocument/2006/relationships/image" Target="../media/image41.png"/><Relationship Id="rId28" Type="http://schemas.openxmlformats.org/officeDocument/2006/relationships/customXml" Target="../ink/ink183.xml"/><Relationship Id="rId36" Type="http://schemas.openxmlformats.org/officeDocument/2006/relationships/customXml" Target="../ink/ink187.xml"/><Relationship Id="rId49" Type="http://schemas.openxmlformats.org/officeDocument/2006/relationships/image" Target="../media/image73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40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753.xml"/><Relationship Id="rId21" Type="http://schemas.openxmlformats.org/officeDocument/2006/relationships/customXml" Target="../ink/ink1744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757.xml"/><Relationship Id="rId50" Type="http://schemas.openxmlformats.org/officeDocument/2006/relationships/image" Target="../media/image363.png"/><Relationship Id="rId55" Type="http://schemas.openxmlformats.org/officeDocument/2006/relationships/customXml" Target="../ink/ink1761.xml"/><Relationship Id="rId7" Type="http://schemas.openxmlformats.org/officeDocument/2006/relationships/customXml" Target="../ink/ink1737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748.xml"/><Relationship Id="rId11" Type="http://schemas.openxmlformats.org/officeDocument/2006/relationships/customXml" Target="../ink/ink1739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752.xml"/><Relationship Id="rId40" Type="http://schemas.openxmlformats.org/officeDocument/2006/relationships/image" Target="../media/image358.png"/><Relationship Id="rId45" Type="http://schemas.openxmlformats.org/officeDocument/2006/relationships/customXml" Target="../ink/ink1756.xml"/><Relationship Id="rId53" Type="http://schemas.openxmlformats.org/officeDocument/2006/relationships/customXml" Target="../ink/ink1760.xml"/><Relationship Id="rId5" Type="http://schemas.openxmlformats.org/officeDocument/2006/relationships/customXml" Target="../ink/ink1736.xml"/><Relationship Id="rId10" Type="http://schemas.openxmlformats.org/officeDocument/2006/relationships/image" Target="../media/image344.png"/><Relationship Id="rId19" Type="http://schemas.openxmlformats.org/officeDocument/2006/relationships/customXml" Target="../ink/ink1743.xml"/><Relationship Id="rId31" Type="http://schemas.openxmlformats.org/officeDocument/2006/relationships/customXml" Target="../ink/ink1749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4" Type="http://schemas.openxmlformats.org/officeDocument/2006/relationships/image" Target="../media/image341.png"/><Relationship Id="rId9" Type="http://schemas.openxmlformats.org/officeDocument/2006/relationships/customXml" Target="../ink/ink1738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747.xml"/><Relationship Id="rId30" Type="http://schemas.openxmlformats.org/officeDocument/2006/relationships/image" Target="../media/image353.png"/><Relationship Id="rId35" Type="http://schemas.openxmlformats.org/officeDocument/2006/relationships/customXml" Target="../ink/ink1751.xml"/><Relationship Id="rId43" Type="http://schemas.openxmlformats.org/officeDocument/2006/relationships/customXml" Target="../ink/ink1755.xml"/><Relationship Id="rId48" Type="http://schemas.openxmlformats.org/officeDocument/2006/relationships/image" Target="../media/image362.png"/><Relationship Id="rId56" Type="http://schemas.openxmlformats.org/officeDocument/2006/relationships/image" Target="../media/image366.png"/><Relationship Id="rId8" Type="http://schemas.openxmlformats.org/officeDocument/2006/relationships/image" Target="../media/image343.png"/><Relationship Id="rId51" Type="http://schemas.openxmlformats.org/officeDocument/2006/relationships/customXml" Target="../ink/ink1759.xml"/><Relationship Id="rId3" Type="http://schemas.openxmlformats.org/officeDocument/2006/relationships/customXml" Target="../ink/ink1735.xml"/><Relationship Id="rId12" Type="http://schemas.openxmlformats.org/officeDocument/2006/relationships/image" Target="../media/image345.png"/><Relationship Id="rId17" Type="http://schemas.openxmlformats.org/officeDocument/2006/relationships/customXml" Target="../ink/ink1742.xml"/><Relationship Id="rId25" Type="http://schemas.openxmlformats.org/officeDocument/2006/relationships/customXml" Target="../ink/ink1746.xml"/><Relationship Id="rId33" Type="http://schemas.openxmlformats.org/officeDocument/2006/relationships/customXml" Target="../ink/ink1750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20" Type="http://schemas.openxmlformats.org/officeDocument/2006/relationships/image" Target="../media/image348.png"/><Relationship Id="rId41" Type="http://schemas.openxmlformats.org/officeDocument/2006/relationships/customXml" Target="../ink/ink1754.xml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741.xml"/><Relationship Id="rId23" Type="http://schemas.openxmlformats.org/officeDocument/2006/relationships/customXml" Target="../ink/ink1745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758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67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780.xml"/><Relationship Id="rId21" Type="http://schemas.openxmlformats.org/officeDocument/2006/relationships/customXml" Target="../ink/ink1771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784.xml"/><Relationship Id="rId50" Type="http://schemas.openxmlformats.org/officeDocument/2006/relationships/image" Target="../media/image363.png"/><Relationship Id="rId55" Type="http://schemas.openxmlformats.org/officeDocument/2006/relationships/customXml" Target="../ink/ink1788.xml"/><Relationship Id="rId7" Type="http://schemas.openxmlformats.org/officeDocument/2006/relationships/customXml" Target="../ink/ink1764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775.xml"/><Relationship Id="rId11" Type="http://schemas.openxmlformats.org/officeDocument/2006/relationships/customXml" Target="../ink/ink1766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779.xml"/><Relationship Id="rId40" Type="http://schemas.openxmlformats.org/officeDocument/2006/relationships/image" Target="../media/image358.png"/><Relationship Id="rId45" Type="http://schemas.openxmlformats.org/officeDocument/2006/relationships/customXml" Target="../ink/ink1783.xml"/><Relationship Id="rId53" Type="http://schemas.openxmlformats.org/officeDocument/2006/relationships/customXml" Target="../ink/ink1787.xml"/><Relationship Id="rId5" Type="http://schemas.openxmlformats.org/officeDocument/2006/relationships/customXml" Target="../ink/ink1763.xml"/><Relationship Id="rId10" Type="http://schemas.openxmlformats.org/officeDocument/2006/relationships/image" Target="../media/image344.png"/><Relationship Id="rId19" Type="http://schemas.openxmlformats.org/officeDocument/2006/relationships/customXml" Target="../ink/ink1770.xml"/><Relationship Id="rId31" Type="http://schemas.openxmlformats.org/officeDocument/2006/relationships/customXml" Target="../ink/ink1776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4" Type="http://schemas.openxmlformats.org/officeDocument/2006/relationships/image" Target="../media/image341.png"/><Relationship Id="rId9" Type="http://schemas.openxmlformats.org/officeDocument/2006/relationships/customXml" Target="../ink/ink1765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774.xml"/><Relationship Id="rId30" Type="http://schemas.openxmlformats.org/officeDocument/2006/relationships/image" Target="../media/image353.png"/><Relationship Id="rId35" Type="http://schemas.openxmlformats.org/officeDocument/2006/relationships/customXml" Target="../ink/ink1778.xml"/><Relationship Id="rId43" Type="http://schemas.openxmlformats.org/officeDocument/2006/relationships/customXml" Target="../ink/ink1782.xml"/><Relationship Id="rId48" Type="http://schemas.openxmlformats.org/officeDocument/2006/relationships/image" Target="../media/image362.png"/><Relationship Id="rId56" Type="http://schemas.openxmlformats.org/officeDocument/2006/relationships/image" Target="../media/image367.png"/><Relationship Id="rId8" Type="http://schemas.openxmlformats.org/officeDocument/2006/relationships/image" Target="../media/image343.png"/><Relationship Id="rId51" Type="http://schemas.openxmlformats.org/officeDocument/2006/relationships/customXml" Target="../ink/ink1786.xml"/><Relationship Id="rId3" Type="http://schemas.openxmlformats.org/officeDocument/2006/relationships/customXml" Target="../ink/ink1762.xml"/><Relationship Id="rId12" Type="http://schemas.openxmlformats.org/officeDocument/2006/relationships/image" Target="../media/image345.png"/><Relationship Id="rId17" Type="http://schemas.openxmlformats.org/officeDocument/2006/relationships/customXml" Target="../ink/ink1769.xml"/><Relationship Id="rId25" Type="http://schemas.openxmlformats.org/officeDocument/2006/relationships/customXml" Target="../ink/ink1773.xml"/><Relationship Id="rId33" Type="http://schemas.openxmlformats.org/officeDocument/2006/relationships/customXml" Target="../ink/ink1777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20" Type="http://schemas.openxmlformats.org/officeDocument/2006/relationships/image" Target="../media/image348.png"/><Relationship Id="rId41" Type="http://schemas.openxmlformats.org/officeDocument/2006/relationships/customXml" Target="../ink/ink1781.xml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768.xml"/><Relationship Id="rId23" Type="http://schemas.openxmlformats.org/officeDocument/2006/relationships/customXml" Target="../ink/ink1772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785.xml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94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807.xml"/><Relationship Id="rId21" Type="http://schemas.openxmlformats.org/officeDocument/2006/relationships/customXml" Target="../ink/ink1798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811.xml"/><Relationship Id="rId50" Type="http://schemas.openxmlformats.org/officeDocument/2006/relationships/image" Target="../media/image363.png"/><Relationship Id="rId55" Type="http://schemas.openxmlformats.org/officeDocument/2006/relationships/customXml" Target="../ink/ink1815.xml"/><Relationship Id="rId7" Type="http://schemas.openxmlformats.org/officeDocument/2006/relationships/customXml" Target="../ink/ink1791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802.xml"/><Relationship Id="rId11" Type="http://schemas.openxmlformats.org/officeDocument/2006/relationships/customXml" Target="../ink/ink1793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806.xml"/><Relationship Id="rId40" Type="http://schemas.openxmlformats.org/officeDocument/2006/relationships/image" Target="../media/image358.png"/><Relationship Id="rId45" Type="http://schemas.openxmlformats.org/officeDocument/2006/relationships/customXml" Target="../ink/ink1810.xml"/><Relationship Id="rId53" Type="http://schemas.openxmlformats.org/officeDocument/2006/relationships/customXml" Target="../ink/ink1814.xml"/><Relationship Id="rId5" Type="http://schemas.openxmlformats.org/officeDocument/2006/relationships/customXml" Target="../ink/ink1790.xml"/><Relationship Id="rId10" Type="http://schemas.openxmlformats.org/officeDocument/2006/relationships/image" Target="../media/image344.png"/><Relationship Id="rId19" Type="http://schemas.openxmlformats.org/officeDocument/2006/relationships/customXml" Target="../ink/ink1797.xml"/><Relationship Id="rId31" Type="http://schemas.openxmlformats.org/officeDocument/2006/relationships/customXml" Target="../ink/ink1803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4" Type="http://schemas.openxmlformats.org/officeDocument/2006/relationships/image" Target="../media/image341.png"/><Relationship Id="rId9" Type="http://schemas.openxmlformats.org/officeDocument/2006/relationships/customXml" Target="../ink/ink1792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801.xml"/><Relationship Id="rId30" Type="http://schemas.openxmlformats.org/officeDocument/2006/relationships/image" Target="../media/image353.png"/><Relationship Id="rId35" Type="http://schemas.openxmlformats.org/officeDocument/2006/relationships/customXml" Target="../ink/ink1805.xml"/><Relationship Id="rId43" Type="http://schemas.openxmlformats.org/officeDocument/2006/relationships/customXml" Target="../ink/ink1809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8" Type="http://schemas.openxmlformats.org/officeDocument/2006/relationships/image" Target="../media/image343.png"/><Relationship Id="rId51" Type="http://schemas.openxmlformats.org/officeDocument/2006/relationships/customXml" Target="../ink/ink1813.xml"/><Relationship Id="rId3" Type="http://schemas.openxmlformats.org/officeDocument/2006/relationships/customXml" Target="../ink/ink1789.xml"/><Relationship Id="rId12" Type="http://schemas.openxmlformats.org/officeDocument/2006/relationships/image" Target="../media/image345.png"/><Relationship Id="rId17" Type="http://schemas.openxmlformats.org/officeDocument/2006/relationships/customXml" Target="../ink/ink1796.xml"/><Relationship Id="rId25" Type="http://schemas.openxmlformats.org/officeDocument/2006/relationships/customXml" Target="../ink/ink1800.xml"/><Relationship Id="rId33" Type="http://schemas.openxmlformats.org/officeDocument/2006/relationships/customXml" Target="../ink/ink1804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20" Type="http://schemas.openxmlformats.org/officeDocument/2006/relationships/image" Target="../media/image348.png"/><Relationship Id="rId41" Type="http://schemas.openxmlformats.org/officeDocument/2006/relationships/customXml" Target="../ink/ink1808.xml"/><Relationship Id="rId54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795.xml"/><Relationship Id="rId23" Type="http://schemas.openxmlformats.org/officeDocument/2006/relationships/customXml" Target="../ink/ink1799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812.xml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21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834.xml"/><Relationship Id="rId21" Type="http://schemas.openxmlformats.org/officeDocument/2006/relationships/customXml" Target="../ink/ink1825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838.xml"/><Relationship Id="rId50" Type="http://schemas.openxmlformats.org/officeDocument/2006/relationships/image" Target="../media/image363.png"/><Relationship Id="rId55" Type="http://schemas.openxmlformats.org/officeDocument/2006/relationships/customXml" Target="../ink/ink1842.xml"/><Relationship Id="rId7" Type="http://schemas.openxmlformats.org/officeDocument/2006/relationships/customXml" Target="../ink/ink1818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829.xml"/><Relationship Id="rId11" Type="http://schemas.openxmlformats.org/officeDocument/2006/relationships/customXml" Target="../ink/ink1820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833.xml"/><Relationship Id="rId40" Type="http://schemas.openxmlformats.org/officeDocument/2006/relationships/image" Target="../media/image358.png"/><Relationship Id="rId45" Type="http://schemas.openxmlformats.org/officeDocument/2006/relationships/customXml" Target="../ink/ink1837.xml"/><Relationship Id="rId53" Type="http://schemas.openxmlformats.org/officeDocument/2006/relationships/customXml" Target="../ink/ink1841.xml"/><Relationship Id="rId58" Type="http://schemas.openxmlformats.org/officeDocument/2006/relationships/image" Target="../media/image369.png"/><Relationship Id="rId5" Type="http://schemas.openxmlformats.org/officeDocument/2006/relationships/customXml" Target="../ink/ink1817.xml"/><Relationship Id="rId61" Type="http://schemas.openxmlformats.org/officeDocument/2006/relationships/customXml" Target="../ink/ink1845.xml"/><Relationship Id="rId19" Type="http://schemas.openxmlformats.org/officeDocument/2006/relationships/customXml" Target="../ink/ink1824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828.xml"/><Relationship Id="rId30" Type="http://schemas.openxmlformats.org/officeDocument/2006/relationships/image" Target="../media/image353.png"/><Relationship Id="rId35" Type="http://schemas.openxmlformats.org/officeDocument/2006/relationships/customXml" Target="../ink/ink1832.xml"/><Relationship Id="rId43" Type="http://schemas.openxmlformats.org/officeDocument/2006/relationships/customXml" Target="../ink/ink1836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8" Type="http://schemas.openxmlformats.org/officeDocument/2006/relationships/image" Target="../media/image343.png"/><Relationship Id="rId51" Type="http://schemas.openxmlformats.org/officeDocument/2006/relationships/customXml" Target="../ink/ink1840.xml"/><Relationship Id="rId3" Type="http://schemas.openxmlformats.org/officeDocument/2006/relationships/customXml" Target="../ink/ink1816.xml"/><Relationship Id="rId12" Type="http://schemas.openxmlformats.org/officeDocument/2006/relationships/image" Target="../media/image345.png"/><Relationship Id="rId17" Type="http://schemas.openxmlformats.org/officeDocument/2006/relationships/customXml" Target="../ink/ink1823.xml"/><Relationship Id="rId25" Type="http://schemas.openxmlformats.org/officeDocument/2006/relationships/customXml" Target="../ink/ink1827.xml"/><Relationship Id="rId33" Type="http://schemas.openxmlformats.org/officeDocument/2006/relationships/customXml" Target="../ink/ink1831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1844.xml"/><Relationship Id="rId20" Type="http://schemas.openxmlformats.org/officeDocument/2006/relationships/image" Target="../media/image348.png"/><Relationship Id="rId41" Type="http://schemas.openxmlformats.org/officeDocument/2006/relationships/customXml" Target="../ink/ink1835.xml"/><Relationship Id="rId54" Type="http://schemas.openxmlformats.org/officeDocument/2006/relationships/image" Target="../media/image365.png"/><Relationship Id="rId6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822.xml"/><Relationship Id="rId23" Type="http://schemas.openxmlformats.org/officeDocument/2006/relationships/customXml" Target="../ink/ink1826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839.xml"/><Relationship Id="rId57" Type="http://schemas.openxmlformats.org/officeDocument/2006/relationships/customXml" Target="../ink/ink1843.xml"/><Relationship Id="rId10" Type="http://schemas.openxmlformats.org/officeDocument/2006/relationships/image" Target="../media/image344.png"/><Relationship Id="rId31" Type="http://schemas.openxmlformats.org/officeDocument/2006/relationships/customXml" Target="../ink/ink1830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4" Type="http://schemas.openxmlformats.org/officeDocument/2006/relationships/image" Target="../media/image341.png"/><Relationship Id="rId9" Type="http://schemas.openxmlformats.org/officeDocument/2006/relationships/customXml" Target="../ink/ink1819.xml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51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9" Type="http://schemas.openxmlformats.org/officeDocument/2006/relationships/customXml" Target="../ink/ink1864.xml"/><Relationship Id="rId21" Type="http://schemas.openxmlformats.org/officeDocument/2006/relationships/customXml" Target="../ink/ink1855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868.xml"/><Relationship Id="rId50" Type="http://schemas.openxmlformats.org/officeDocument/2006/relationships/image" Target="../media/image363.png"/><Relationship Id="rId55" Type="http://schemas.openxmlformats.org/officeDocument/2006/relationships/customXml" Target="../ink/ink1872.xml"/><Relationship Id="rId63" Type="http://schemas.openxmlformats.org/officeDocument/2006/relationships/customXml" Target="../ink/ink1876.xml"/><Relationship Id="rId7" Type="http://schemas.openxmlformats.org/officeDocument/2006/relationships/customXml" Target="../ink/ink1848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859.xml"/><Relationship Id="rId11" Type="http://schemas.openxmlformats.org/officeDocument/2006/relationships/customXml" Target="../ink/ink1850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863.xml"/><Relationship Id="rId40" Type="http://schemas.openxmlformats.org/officeDocument/2006/relationships/image" Target="../media/image358.png"/><Relationship Id="rId45" Type="http://schemas.openxmlformats.org/officeDocument/2006/relationships/customXml" Target="../ink/ink1867.xml"/><Relationship Id="rId53" Type="http://schemas.openxmlformats.org/officeDocument/2006/relationships/customXml" Target="../ink/ink1871.xml"/><Relationship Id="rId58" Type="http://schemas.openxmlformats.org/officeDocument/2006/relationships/image" Target="../media/image369.png"/><Relationship Id="rId5" Type="http://schemas.openxmlformats.org/officeDocument/2006/relationships/customXml" Target="../ink/ink1847.xml"/><Relationship Id="rId61" Type="http://schemas.openxmlformats.org/officeDocument/2006/relationships/customXml" Target="../ink/ink1875.xml"/><Relationship Id="rId19" Type="http://schemas.openxmlformats.org/officeDocument/2006/relationships/customXml" Target="../ink/ink1854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858.xml"/><Relationship Id="rId30" Type="http://schemas.openxmlformats.org/officeDocument/2006/relationships/image" Target="../media/image353.png"/><Relationship Id="rId35" Type="http://schemas.openxmlformats.org/officeDocument/2006/relationships/customXml" Target="../ink/ink1862.xml"/><Relationship Id="rId43" Type="http://schemas.openxmlformats.org/officeDocument/2006/relationships/customXml" Target="../ink/ink1866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1.png"/><Relationship Id="rId8" Type="http://schemas.openxmlformats.org/officeDocument/2006/relationships/image" Target="../media/image343.png"/><Relationship Id="rId51" Type="http://schemas.openxmlformats.org/officeDocument/2006/relationships/customXml" Target="../ink/ink1870.xml"/><Relationship Id="rId3" Type="http://schemas.openxmlformats.org/officeDocument/2006/relationships/customXml" Target="../ink/ink1846.xml"/><Relationship Id="rId12" Type="http://schemas.openxmlformats.org/officeDocument/2006/relationships/image" Target="../media/image345.png"/><Relationship Id="rId17" Type="http://schemas.openxmlformats.org/officeDocument/2006/relationships/customXml" Target="../ink/ink1853.xml"/><Relationship Id="rId25" Type="http://schemas.openxmlformats.org/officeDocument/2006/relationships/customXml" Target="../ink/ink1857.xml"/><Relationship Id="rId33" Type="http://schemas.openxmlformats.org/officeDocument/2006/relationships/customXml" Target="../ink/ink1861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1874.xml"/><Relationship Id="rId20" Type="http://schemas.openxmlformats.org/officeDocument/2006/relationships/image" Target="../media/image348.png"/><Relationship Id="rId41" Type="http://schemas.openxmlformats.org/officeDocument/2006/relationships/customXml" Target="../ink/ink1865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852.xml"/><Relationship Id="rId23" Type="http://schemas.openxmlformats.org/officeDocument/2006/relationships/customXml" Target="../ink/ink1856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869.xml"/><Relationship Id="rId57" Type="http://schemas.openxmlformats.org/officeDocument/2006/relationships/customXml" Target="../ink/ink1873.xml"/><Relationship Id="rId10" Type="http://schemas.openxmlformats.org/officeDocument/2006/relationships/image" Target="../media/image344.png"/><Relationship Id="rId31" Type="http://schemas.openxmlformats.org/officeDocument/2006/relationships/customXml" Target="../ink/ink1860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4" Type="http://schemas.openxmlformats.org/officeDocument/2006/relationships/image" Target="../media/image341.png"/><Relationship Id="rId9" Type="http://schemas.openxmlformats.org/officeDocument/2006/relationships/customXml" Target="../ink/ink1849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1886.xml"/><Relationship Id="rId34" Type="http://schemas.openxmlformats.org/officeDocument/2006/relationships/image" Target="../media/image355.png"/><Relationship Id="rId42" Type="http://schemas.openxmlformats.org/officeDocument/2006/relationships/image" Target="../media/image359.png"/><Relationship Id="rId47" Type="http://schemas.openxmlformats.org/officeDocument/2006/relationships/customXml" Target="../ink/ink1899.xml"/><Relationship Id="rId50" Type="http://schemas.openxmlformats.org/officeDocument/2006/relationships/image" Target="../media/image363.png"/><Relationship Id="rId55" Type="http://schemas.openxmlformats.org/officeDocument/2006/relationships/customXml" Target="../ink/ink1903.xml"/><Relationship Id="rId63" Type="http://schemas.openxmlformats.org/officeDocument/2006/relationships/customXml" Target="../ink/ink1907.xml"/><Relationship Id="rId7" Type="http://schemas.openxmlformats.org/officeDocument/2006/relationships/customXml" Target="../ink/ink1879.xml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890.xml"/><Relationship Id="rId11" Type="http://schemas.openxmlformats.org/officeDocument/2006/relationships/customXml" Target="../ink/ink1881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894.xml"/><Relationship Id="rId40" Type="http://schemas.openxmlformats.org/officeDocument/2006/relationships/image" Target="../media/image358.png"/><Relationship Id="rId45" Type="http://schemas.openxmlformats.org/officeDocument/2006/relationships/customXml" Target="../ink/ink1898.xml"/><Relationship Id="rId53" Type="http://schemas.openxmlformats.org/officeDocument/2006/relationships/customXml" Target="../ink/ink1902.xml"/><Relationship Id="rId58" Type="http://schemas.openxmlformats.org/officeDocument/2006/relationships/image" Target="../media/image369.png"/><Relationship Id="rId66" Type="http://schemas.openxmlformats.org/officeDocument/2006/relationships/image" Target="../media/image373.png"/><Relationship Id="rId5" Type="http://schemas.openxmlformats.org/officeDocument/2006/relationships/customXml" Target="../ink/ink1878.xml"/><Relationship Id="rId61" Type="http://schemas.openxmlformats.org/officeDocument/2006/relationships/customXml" Target="../ink/ink1906.xml"/><Relationship Id="rId19" Type="http://schemas.openxmlformats.org/officeDocument/2006/relationships/customXml" Target="../ink/ink1885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889.xml"/><Relationship Id="rId30" Type="http://schemas.openxmlformats.org/officeDocument/2006/relationships/image" Target="../media/image353.png"/><Relationship Id="rId35" Type="http://schemas.openxmlformats.org/officeDocument/2006/relationships/customXml" Target="../ink/ink1893.xml"/><Relationship Id="rId43" Type="http://schemas.openxmlformats.org/officeDocument/2006/relationships/customXml" Target="../ink/ink1897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1.png"/><Relationship Id="rId8" Type="http://schemas.openxmlformats.org/officeDocument/2006/relationships/image" Target="../media/image343.png"/><Relationship Id="rId51" Type="http://schemas.openxmlformats.org/officeDocument/2006/relationships/customXml" Target="../ink/ink1901.xml"/><Relationship Id="rId3" Type="http://schemas.openxmlformats.org/officeDocument/2006/relationships/customXml" Target="../ink/ink1877.xml"/><Relationship Id="rId12" Type="http://schemas.openxmlformats.org/officeDocument/2006/relationships/image" Target="../media/image345.png"/><Relationship Id="rId17" Type="http://schemas.openxmlformats.org/officeDocument/2006/relationships/customXml" Target="../ink/ink1884.xml"/><Relationship Id="rId25" Type="http://schemas.openxmlformats.org/officeDocument/2006/relationships/customXml" Target="../ink/ink1888.xml"/><Relationship Id="rId33" Type="http://schemas.openxmlformats.org/officeDocument/2006/relationships/customXml" Target="../ink/ink1892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1905.xml"/><Relationship Id="rId20" Type="http://schemas.openxmlformats.org/officeDocument/2006/relationships/image" Target="../media/image348.png"/><Relationship Id="rId41" Type="http://schemas.openxmlformats.org/officeDocument/2006/relationships/customXml" Target="../ink/ink1896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883.xml"/><Relationship Id="rId23" Type="http://schemas.openxmlformats.org/officeDocument/2006/relationships/customXml" Target="../ink/ink1887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900.xml"/><Relationship Id="rId57" Type="http://schemas.openxmlformats.org/officeDocument/2006/relationships/customXml" Target="../ink/ink1904.xml"/><Relationship Id="rId10" Type="http://schemas.openxmlformats.org/officeDocument/2006/relationships/image" Target="../media/image344.png"/><Relationship Id="rId31" Type="http://schemas.openxmlformats.org/officeDocument/2006/relationships/customXml" Target="../ink/ink1891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1908.xml"/><Relationship Id="rId4" Type="http://schemas.openxmlformats.org/officeDocument/2006/relationships/image" Target="../media/image341.png"/><Relationship Id="rId9" Type="http://schemas.openxmlformats.org/officeDocument/2006/relationships/customXml" Target="../ink/ink1880.xml"/><Relationship Id="rId13" Type="http://schemas.openxmlformats.org/officeDocument/2006/relationships/customXml" Target="../ink/ink1882.xml"/><Relationship Id="rId18" Type="http://schemas.openxmlformats.org/officeDocument/2006/relationships/image" Target="../media/image347.png"/><Relationship Id="rId39" Type="http://schemas.openxmlformats.org/officeDocument/2006/relationships/customXml" Target="../ink/ink1895.xml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1918.xml"/><Relationship Id="rId42" Type="http://schemas.openxmlformats.org/officeDocument/2006/relationships/image" Target="../media/image359.png"/><Relationship Id="rId47" Type="http://schemas.openxmlformats.org/officeDocument/2006/relationships/customXml" Target="../ink/ink1931.xml"/><Relationship Id="rId63" Type="http://schemas.openxmlformats.org/officeDocument/2006/relationships/customXml" Target="../ink/ink1939.xml"/><Relationship Id="rId68" Type="http://schemas.openxmlformats.org/officeDocument/2006/relationships/image" Target="../media/image376.png"/><Relationship Id="rId2" Type="http://schemas.openxmlformats.org/officeDocument/2006/relationships/image" Target="../media/image340.png"/><Relationship Id="rId16" Type="http://schemas.openxmlformats.org/officeDocument/2006/relationships/image" Target="../media/image184.png"/><Relationship Id="rId29" Type="http://schemas.openxmlformats.org/officeDocument/2006/relationships/customXml" Target="../ink/ink1922.xml"/><Relationship Id="rId11" Type="http://schemas.openxmlformats.org/officeDocument/2006/relationships/customXml" Target="../ink/ink1913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1926.xml"/><Relationship Id="rId40" Type="http://schemas.openxmlformats.org/officeDocument/2006/relationships/image" Target="../media/image358.png"/><Relationship Id="rId45" Type="http://schemas.openxmlformats.org/officeDocument/2006/relationships/customXml" Target="../ink/ink1930.xml"/><Relationship Id="rId53" Type="http://schemas.openxmlformats.org/officeDocument/2006/relationships/customXml" Target="../ink/ink1934.xml"/><Relationship Id="rId58" Type="http://schemas.openxmlformats.org/officeDocument/2006/relationships/image" Target="../media/image369.png"/><Relationship Id="rId66" Type="http://schemas.openxmlformats.org/officeDocument/2006/relationships/image" Target="../media/image375.png"/><Relationship Id="rId74" Type="http://schemas.openxmlformats.org/officeDocument/2006/relationships/image" Target="../media/image371.png"/><Relationship Id="rId5" Type="http://schemas.openxmlformats.org/officeDocument/2006/relationships/customXml" Target="../ink/ink1910.xml"/><Relationship Id="rId61" Type="http://schemas.openxmlformats.org/officeDocument/2006/relationships/customXml" Target="../ink/ink1938.xml"/><Relationship Id="rId19" Type="http://schemas.openxmlformats.org/officeDocument/2006/relationships/customXml" Target="../ink/ink1917.xml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921.xml"/><Relationship Id="rId30" Type="http://schemas.openxmlformats.org/officeDocument/2006/relationships/image" Target="../media/image353.png"/><Relationship Id="rId35" Type="http://schemas.openxmlformats.org/officeDocument/2006/relationships/customXml" Target="../ink/ink1925.xml"/><Relationship Id="rId43" Type="http://schemas.openxmlformats.org/officeDocument/2006/relationships/customXml" Target="../ink/ink1929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4.png"/><Relationship Id="rId69" Type="http://schemas.openxmlformats.org/officeDocument/2006/relationships/customXml" Target="../ink/ink1942.xml"/><Relationship Id="rId8" Type="http://schemas.openxmlformats.org/officeDocument/2006/relationships/image" Target="../media/image343.png"/><Relationship Id="rId51" Type="http://schemas.openxmlformats.org/officeDocument/2006/relationships/customXml" Target="../ink/ink1933.xml"/><Relationship Id="rId72" Type="http://schemas.openxmlformats.org/officeDocument/2006/relationships/image" Target="../media/image378.png"/><Relationship Id="rId3" Type="http://schemas.openxmlformats.org/officeDocument/2006/relationships/customXml" Target="../ink/ink1909.xml"/><Relationship Id="rId12" Type="http://schemas.openxmlformats.org/officeDocument/2006/relationships/image" Target="../media/image345.png"/><Relationship Id="rId17" Type="http://schemas.openxmlformats.org/officeDocument/2006/relationships/customXml" Target="../ink/ink1916.xml"/><Relationship Id="rId25" Type="http://schemas.openxmlformats.org/officeDocument/2006/relationships/customXml" Target="../ink/ink1920.xml"/><Relationship Id="rId33" Type="http://schemas.openxmlformats.org/officeDocument/2006/relationships/customXml" Target="../ink/ink1924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1937.xml"/><Relationship Id="rId67" Type="http://schemas.openxmlformats.org/officeDocument/2006/relationships/customXml" Target="../ink/ink1941.xml"/><Relationship Id="rId20" Type="http://schemas.openxmlformats.org/officeDocument/2006/relationships/image" Target="../media/image348.png"/><Relationship Id="rId41" Type="http://schemas.openxmlformats.org/officeDocument/2006/relationships/customXml" Target="../ink/ink1928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377.png"/><Relationship Id="rId75" Type="http://schemas.openxmlformats.org/officeDocument/2006/relationships/customXml" Target="../ink/ink19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915.xml"/><Relationship Id="rId23" Type="http://schemas.openxmlformats.org/officeDocument/2006/relationships/customXml" Target="../ink/ink1919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932.xml"/><Relationship Id="rId57" Type="http://schemas.openxmlformats.org/officeDocument/2006/relationships/customXml" Target="../ink/ink1936.xml"/><Relationship Id="rId10" Type="http://schemas.openxmlformats.org/officeDocument/2006/relationships/image" Target="../media/image344.png"/><Relationship Id="rId31" Type="http://schemas.openxmlformats.org/officeDocument/2006/relationships/customXml" Target="../ink/ink1923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1940.xml"/><Relationship Id="rId73" Type="http://schemas.openxmlformats.org/officeDocument/2006/relationships/customXml" Target="../ink/ink1944.xml"/><Relationship Id="rId4" Type="http://schemas.openxmlformats.org/officeDocument/2006/relationships/image" Target="../media/image341.png"/><Relationship Id="rId9" Type="http://schemas.openxmlformats.org/officeDocument/2006/relationships/customXml" Target="../ink/ink1912.xml"/><Relationship Id="rId13" Type="http://schemas.openxmlformats.org/officeDocument/2006/relationships/customXml" Target="../ink/ink1914.xml"/><Relationship Id="rId18" Type="http://schemas.openxmlformats.org/officeDocument/2006/relationships/image" Target="../media/image347.png"/><Relationship Id="rId39" Type="http://schemas.openxmlformats.org/officeDocument/2006/relationships/customXml" Target="../ink/ink1927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1935.xml"/><Relationship Id="rId76" Type="http://schemas.openxmlformats.org/officeDocument/2006/relationships/image" Target="../media/image373.png"/><Relationship Id="rId7" Type="http://schemas.openxmlformats.org/officeDocument/2006/relationships/customXml" Target="../ink/ink1911.xml"/><Relationship Id="rId71" Type="http://schemas.openxmlformats.org/officeDocument/2006/relationships/customXml" Target="../ink/ink1943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1955.xml"/><Relationship Id="rId42" Type="http://schemas.openxmlformats.org/officeDocument/2006/relationships/image" Target="../media/image359.png"/><Relationship Id="rId47" Type="http://schemas.openxmlformats.org/officeDocument/2006/relationships/customXml" Target="../ink/ink1968.xml"/><Relationship Id="rId63" Type="http://schemas.openxmlformats.org/officeDocument/2006/relationships/customXml" Target="../ink/ink1976.xml"/><Relationship Id="rId68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customXml" Target="../ink/ink1989.xml"/><Relationship Id="rId16" Type="http://schemas.openxmlformats.org/officeDocument/2006/relationships/image" Target="../media/image184.png"/><Relationship Id="rId11" Type="http://schemas.openxmlformats.org/officeDocument/2006/relationships/customXml" Target="../ink/ink1950.xml"/><Relationship Id="rId32" Type="http://schemas.openxmlformats.org/officeDocument/2006/relationships/image" Target="../media/image354.png"/><Relationship Id="rId37" Type="http://schemas.openxmlformats.org/officeDocument/2006/relationships/customXml" Target="../ink/ink1963.xml"/><Relationship Id="rId53" Type="http://schemas.openxmlformats.org/officeDocument/2006/relationships/customXml" Target="../ink/ink1971.xml"/><Relationship Id="rId58" Type="http://schemas.openxmlformats.org/officeDocument/2006/relationships/image" Target="../media/image369.png"/><Relationship Id="rId74" Type="http://schemas.openxmlformats.org/officeDocument/2006/relationships/image" Target="../media/image379.png"/><Relationship Id="rId79" Type="http://schemas.openxmlformats.org/officeDocument/2006/relationships/customXml" Target="../ink/ink1984.xml"/><Relationship Id="rId5" Type="http://schemas.openxmlformats.org/officeDocument/2006/relationships/customXml" Target="../ink/ink1947.xml"/><Relationship Id="rId90" Type="http://schemas.openxmlformats.org/officeDocument/2006/relationships/image" Target="../media/image371.png"/><Relationship Id="rId14" Type="http://schemas.openxmlformats.org/officeDocument/2006/relationships/image" Target="../media/image346.png"/><Relationship Id="rId22" Type="http://schemas.openxmlformats.org/officeDocument/2006/relationships/image" Target="../media/image349.png"/><Relationship Id="rId27" Type="http://schemas.openxmlformats.org/officeDocument/2006/relationships/customXml" Target="../ink/ink1958.xml"/><Relationship Id="rId30" Type="http://schemas.openxmlformats.org/officeDocument/2006/relationships/image" Target="../media/image353.png"/><Relationship Id="rId35" Type="http://schemas.openxmlformats.org/officeDocument/2006/relationships/customXml" Target="../ink/ink1962.xml"/><Relationship Id="rId43" Type="http://schemas.openxmlformats.org/officeDocument/2006/relationships/customXml" Target="../ink/ink1966.xml"/><Relationship Id="rId48" Type="http://schemas.openxmlformats.org/officeDocument/2006/relationships/image" Target="../media/image362.png"/><Relationship Id="rId56" Type="http://schemas.openxmlformats.org/officeDocument/2006/relationships/image" Target="../media/image368.png"/><Relationship Id="rId64" Type="http://schemas.openxmlformats.org/officeDocument/2006/relationships/image" Target="../media/image374.png"/><Relationship Id="rId69" Type="http://schemas.openxmlformats.org/officeDocument/2006/relationships/customXml" Target="../ink/ink1979.xml"/><Relationship Id="rId77" Type="http://schemas.openxmlformats.org/officeDocument/2006/relationships/customXml" Target="../ink/ink1983.xml"/><Relationship Id="rId8" Type="http://schemas.openxmlformats.org/officeDocument/2006/relationships/image" Target="../media/image343.png"/><Relationship Id="rId51" Type="http://schemas.openxmlformats.org/officeDocument/2006/relationships/customXml" Target="../ink/ink1970.xml"/><Relationship Id="rId72" Type="http://schemas.openxmlformats.org/officeDocument/2006/relationships/image" Target="../media/image378.png"/><Relationship Id="rId80" Type="http://schemas.openxmlformats.org/officeDocument/2006/relationships/image" Target="../media/image382.png"/><Relationship Id="rId85" Type="http://schemas.openxmlformats.org/officeDocument/2006/relationships/customXml" Target="../ink/ink1987.xml"/><Relationship Id="rId3" Type="http://schemas.openxmlformats.org/officeDocument/2006/relationships/customXml" Target="../ink/ink1946.xml"/><Relationship Id="rId12" Type="http://schemas.openxmlformats.org/officeDocument/2006/relationships/image" Target="../media/image345.png"/><Relationship Id="rId17" Type="http://schemas.openxmlformats.org/officeDocument/2006/relationships/customXml" Target="../ink/ink1953.xml"/><Relationship Id="rId25" Type="http://schemas.openxmlformats.org/officeDocument/2006/relationships/customXml" Target="../ink/ink1957.xml"/><Relationship Id="rId33" Type="http://schemas.openxmlformats.org/officeDocument/2006/relationships/customXml" Target="../ink/ink1961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1974.xml"/><Relationship Id="rId67" Type="http://schemas.openxmlformats.org/officeDocument/2006/relationships/customXml" Target="../ink/ink1978.xml"/><Relationship Id="rId20" Type="http://schemas.openxmlformats.org/officeDocument/2006/relationships/image" Target="../media/image348.png"/><Relationship Id="rId41" Type="http://schemas.openxmlformats.org/officeDocument/2006/relationships/customXml" Target="../ink/ink1965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377.png"/><Relationship Id="rId75" Type="http://schemas.openxmlformats.org/officeDocument/2006/relationships/customXml" Target="../ink/ink1982.xml"/><Relationship Id="rId83" Type="http://schemas.openxmlformats.org/officeDocument/2006/relationships/customXml" Target="../ink/ink1986.xml"/><Relationship Id="rId88" Type="http://schemas.openxmlformats.org/officeDocument/2006/relationships/image" Target="../media/image386.png"/><Relationship Id="rId91" Type="http://schemas.openxmlformats.org/officeDocument/2006/relationships/customXml" Target="../ink/ink19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952.xml"/><Relationship Id="rId23" Type="http://schemas.openxmlformats.org/officeDocument/2006/relationships/customXml" Target="../ink/ink1956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1969.xml"/><Relationship Id="rId57" Type="http://schemas.openxmlformats.org/officeDocument/2006/relationships/customXml" Target="../ink/ink1973.xml"/><Relationship Id="rId10" Type="http://schemas.openxmlformats.org/officeDocument/2006/relationships/image" Target="../media/image344.png"/><Relationship Id="rId31" Type="http://schemas.openxmlformats.org/officeDocument/2006/relationships/customXml" Target="../ink/ink1960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1977.xml"/><Relationship Id="rId73" Type="http://schemas.openxmlformats.org/officeDocument/2006/relationships/customXml" Target="../ink/ink1981.xml"/><Relationship Id="rId78" Type="http://schemas.openxmlformats.org/officeDocument/2006/relationships/image" Target="../media/image381.png"/><Relationship Id="rId81" Type="http://schemas.openxmlformats.org/officeDocument/2006/relationships/customXml" Target="../ink/ink1985.xml"/><Relationship Id="rId86" Type="http://schemas.openxmlformats.org/officeDocument/2006/relationships/image" Target="../media/image385.png"/><Relationship Id="rId4" Type="http://schemas.openxmlformats.org/officeDocument/2006/relationships/image" Target="../media/image341.png"/><Relationship Id="rId9" Type="http://schemas.openxmlformats.org/officeDocument/2006/relationships/customXml" Target="../ink/ink1949.xml"/><Relationship Id="rId13" Type="http://schemas.openxmlformats.org/officeDocument/2006/relationships/customXml" Target="../ink/ink1951.xml"/><Relationship Id="rId18" Type="http://schemas.openxmlformats.org/officeDocument/2006/relationships/image" Target="../media/image347.png"/><Relationship Id="rId39" Type="http://schemas.openxmlformats.org/officeDocument/2006/relationships/customXml" Target="../ink/ink1964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1972.xml"/><Relationship Id="rId76" Type="http://schemas.openxmlformats.org/officeDocument/2006/relationships/image" Target="../media/image380.png"/><Relationship Id="rId7" Type="http://schemas.openxmlformats.org/officeDocument/2006/relationships/customXml" Target="../ink/ink1948.xml"/><Relationship Id="rId71" Type="http://schemas.openxmlformats.org/officeDocument/2006/relationships/customXml" Target="../ink/ink1980.xml"/><Relationship Id="rId92" Type="http://schemas.openxmlformats.org/officeDocument/2006/relationships/image" Target="../media/image373.png"/><Relationship Id="rId2" Type="http://schemas.openxmlformats.org/officeDocument/2006/relationships/image" Target="../media/image340.png"/><Relationship Id="rId29" Type="http://schemas.openxmlformats.org/officeDocument/2006/relationships/customXml" Target="../ink/ink1959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1967.xml"/><Relationship Id="rId66" Type="http://schemas.openxmlformats.org/officeDocument/2006/relationships/image" Target="../media/image375.png"/><Relationship Id="rId87" Type="http://schemas.openxmlformats.org/officeDocument/2006/relationships/customXml" Target="../ink/ink1988.xml"/><Relationship Id="rId61" Type="http://schemas.openxmlformats.org/officeDocument/2006/relationships/customXml" Target="../ink/ink1975.xml"/><Relationship Id="rId82" Type="http://schemas.openxmlformats.org/officeDocument/2006/relationships/image" Target="../media/image383.png"/><Relationship Id="rId19" Type="http://schemas.openxmlformats.org/officeDocument/2006/relationships/customXml" Target="../ink/ink1954.xml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000.xml"/><Relationship Id="rId42" Type="http://schemas.openxmlformats.org/officeDocument/2006/relationships/image" Target="../media/image359.png"/><Relationship Id="rId47" Type="http://schemas.openxmlformats.org/officeDocument/2006/relationships/customXml" Target="../ink/ink2013.xml"/><Relationship Id="rId63" Type="http://schemas.openxmlformats.org/officeDocument/2006/relationships/customXml" Target="../ink/ink2021.xml"/><Relationship Id="rId68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customXml" Target="../ink/ink2034.xml"/><Relationship Id="rId16" Type="http://schemas.openxmlformats.org/officeDocument/2006/relationships/image" Target="../media/image184.png"/><Relationship Id="rId11" Type="http://schemas.openxmlformats.org/officeDocument/2006/relationships/customXml" Target="../ink/ink1995.xml"/><Relationship Id="rId32" Type="http://schemas.openxmlformats.org/officeDocument/2006/relationships/image" Target="../media/image354.png"/><Relationship Id="rId37" Type="http://schemas.openxmlformats.org/officeDocument/2006/relationships/customXml" Target="../ink/ink2008.xml"/><Relationship Id="rId53" Type="http://schemas.openxmlformats.org/officeDocument/2006/relationships/customXml" Target="../ink/ink2016.xml"/><Relationship Id="rId58" Type="http://schemas.openxmlformats.org/officeDocument/2006/relationships/image" Target="../media/image369.png"/><Relationship Id="rId74" Type="http://schemas.openxmlformats.org/officeDocument/2006/relationships/image" Target="../media/image379.png"/><Relationship Id="rId79" Type="http://schemas.openxmlformats.org/officeDocument/2006/relationships/customXml" Target="../ink/ink2029.xml"/><Relationship Id="rId5" Type="http://schemas.openxmlformats.org/officeDocument/2006/relationships/customXml" Target="../ink/ink1992.xml"/><Relationship Id="rId90" Type="http://schemas.openxmlformats.org/officeDocument/2006/relationships/image" Target="../media/image371.png"/><Relationship Id="rId95" Type="http://schemas.openxmlformats.org/officeDocument/2006/relationships/customXml" Target="../ink/ink2037.xml"/><Relationship Id="rId22" Type="http://schemas.openxmlformats.org/officeDocument/2006/relationships/image" Target="../media/image349.png"/><Relationship Id="rId27" Type="http://schemas.openxmlformats.org/officeDocument/2006/relationships/customXml" Target="../ink/ink2003.xml"/><Relationship Id="rId43" Type="http://schemas.openxmlformats.org/officeDocument/2006/relationships/customXml" Target="../ink/ink2011.xml"/><Relationship Id="rId48" Type="http://schemas.openxmlformats.org/officeDocument/2006/relationships/image" Target="../media/image362.png"/><Relationship Id="rId64" Type="http://schemas.openxmlformats.org/officeDocument/2006/relationships/image" Target="../media/image374.png"/><Relationship Id="rId69" Type="http://schemas.openxmlformats.org/officeDocument/2006/relationships/customXml" Target="../ink/ink2024.xml"/><Relationship Id="rId8" Type="http://schemas.openxmlformats.org/officeDocument/2006/relationships/image" Target="../media/image343.png"/><Relationship Id="rId51" Type="http://schemas.openxmlformats.org/officeDocument/2006/relationships/customXml" Target="../ink/ink2015.xml"/><Relationship Id="rId72" Type="http://schemas.openxmlformats.org/officeDocument/2006/relationships/image" Target="../media/image378.png"/><Relationship Id="rId80" Type="http://schemas.openxmlformats.org/officeDocument/2006/relationships/image" Target="../media/image382.png"/><Relationship Id="rId85" Type="http://schemas.openxmlformats.org/officeDocument/2006/relationships/customXml" Target="../ink/ink2032.xml"/><Relationship Id="rId93" Type="http://schemas.openxmlformats.org/officeDocument/2006/relationships/customXml" Target="../ink/ink2036.xml"/><Relationship Id="rId3" Type="http://schemas.openxmlformats.org/officeDocument/2006/relationships/customXml" Target="../ink/ink1991.xml"/><Relationship Id="rId12" Type="http://schemas.openxmlformats.org/officeDocument/2006/relationships/image" Target="../media/image345.png"/><Relationship Id="rId17" Type="http://schemas.openxmlformats.org/officeDocument/2006/relationships/customXml" Target="../ink/ink1998.xml"/><Relationship Id="rId25" Type="http://schemas.openxmlformats.org/officeDocument/2006/relationships/customXml" Target="../ink/ink2002.xml"/><Relationship Id="rId33" Type="http://schemas.openxmlformats.org/officeDocument/2006/relationships/customXml" Target="../ink/ink2006.xml"/><Relationship Id="rId38" Type="http://schemas.openxmlformats.org/officeDocument/2006/relationships/image" Target="../media/image357.png"/><Relationship Id="rId46" Type="http://schemas.openxmlformats.org/officeDocument/2006/relationships/image" Target="../media/image361.png"/><Relationship Id="rId59" Type="http://schemas.openxmlformats.org/officeDocument/2006/relationships/customXml" Target="../ink/ink2019.xml"/><Relationship Id="rId67" Type="http://schemas.openxmlformats.org/officeDocument/2006/relationships/customXml" Target="../ink/ink2023.xml"/><Relationship Id="rId20" Type="http://schemas.openxmlformats.org/officeDocument/2006/relationships/image" Target="../media/image348.png"/><Relationship Id="rId41" Type="http://schemas.openxmlformats.org/officeDocument/2006/relationships/customXml" Target="../ink/ink2010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377.png"/><Relationship Id="rId75" Type="http://schemas.openxmlformats.org/officeDocument/2006/relationships/customXml" Target="../ink/ink2027.xml"/><Relationship Id="rId83" Type="http://schemas.openxmlformats.org/officeDocument/2006/relationships/customXml" Target="../ink/ink2031.xml"/><Relationship Id="rId88" Type="http://schemas.openxmlformats.org/officeDocument/2006/relationships/image" Target="../media/image386.png"/><Relationship Id="rId91" Type="http://schemas.openxmlformats.org/officeDocument/2006/relationships/customXml" Target="../ink/ink2035.xml"/><Relationship Id="rId96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1997.xml"/><Relationship Id="rId23" Type="http://schemas.openxmlformats.org/officeDocument/2006/relationships/customXml" Target="../ink/ink2001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014.xml"/><Relationship Id="rId57" Type="http://schemas.openxmlformats.org/officeDocument/2006/relationships/customXml" Target="../ink/ink2018.xml"/><Relationship Id="rId10" Type="http://schemas.openxmlformats.org/officeDocument/2006/relationships/image" Target="../media/image344.png"/><Relationship Id="rId31" Type="http://schemas.openxmlformats.org/officeDocument/2006/relationships/customXml" Target="../ink/ink2005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022.xml"/><Relationship Id="rId73" Type="http://schemas.openxmlformats.org/officeDocument/2006/relationships/customXml" Target="../ink/ink2026.xml"/><Relationship Id="rId78" Type="http://schemas.openxmlformats.org/officeDocument/2006/relationships/image" Target="../media/image381.png"/><Relationship Id="rId81" Type="http://schemas.openxmlformats.org/officeDocument/2006/relationships/customXml" Target="../ink/ink2030.xml"/><Relationship Id="rId86" Type="http://schemas.openxmlformats.org/officeDocument/2006/relationships/image" Target="../media/image385.png"/><Relationship Id="rId94" Type="http://schemas.openxmlformats.org/officeDocument/2006/relationships/image" Target="../media/image388.png"/><Relationship Id="rId4" Type="http://schemas.openxmlformats.org/officeDocument/2006/relationships/image" Target="../media/image341.png"/><Relationship Id="rId9" Type="http://schemas.openxmlformats.org/officeDocument/2006/relationships/customXml" Target="../ink/ink1994.xml"/><Relationship Id="rId13" Type="http://schemas.openxmlformats.org/officeDocument/2006/relationships/customXml" Target="../ink/ink1996.xml"/><Relationship Id="rId18" Type="http://schemas.openxmlformats.org/officeDocument/2006/relationships/image" Target="../media/image347.png"/><Relationship Id="rId39" Type="http://schemas.openxmlformats.org/officeDocument/2006/relationships/customXml" Target="../ink/ink2009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017.xml"/><Relationship Id="rId76" Type="http://schemas.openxmlformats.org/officeDocument/2006/relationships/image" Target="../media/image380.png"/><Relationship Id="rId7" Type="http://schemas.openxmlformats.org/officeDocument/2006/relationships/customXml" Target="../ink/ink1993.xml"/><Relationship Id="rId71" Type="http://schemas.openxmlformats.org/officeDocument/2006/relationships/customXml" Target="../ink/ink2025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004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012.xml"/><Relationship Id="rId66" Type="http://schemas.openxmlformats.org/officeDocument/2006/relationships/image" Target="../media/image375.png"/><Relationship Id="rId87" Type="http://schemas.openxmlformats.org/officeDocument/2006/relationships/customXml" Target="../ink/ink2033.xml"/><Relationship Id="rId61" Type="http://schemas.openxmlformats.org/officeDocument/2006/relationships/customXml" Target="../ink/ink2020.xml"/><Relationship Id="rId82" Type="http://schemas.openxmlformats.org/officeDocument/2006/relationships/image" Target="../media/image383.png"/><Relationship Id="rId19" Type="http://schemas.openxmlformats.org/officeDocument/2006/relationships/customXml" Target="../ink/ink1999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007.xml"/><Relationship Id="rId56" Type="http://schemas.openxmlformats.org/officeDocument/2006/relationships/image" Target="../media/image368.png"/><Relationship Id="rId77" Type="http://schemas.openxmlformats.org/officeDocument/2006/relationships/customXml" Target="../ink/ink2028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2047.xml"/><Relationship Id="rId42" Type="http://schemas.openxmlformats.org/officeDocument/2006/relationships/image" Target="../media/image359.png"/><Relationship Id="rId47" Type="http://schemas.openxmlformats.org/officeDocument/2006/relationships/customXml" Target="../ink/ink2060.xml"/><Relationship Id="rId63" Type="http://schemas.openxmlformats.org/officeDocument/2006/relationships/customXml" Target="../ink/ink2068.xml"/><Relationship Id="rId68" Type="http://schemas.openxmlformats.org/officeDocument/2006/relationships/image" Target="../media/image376.png"/><Relationship Id="rId84" Type="http://schemas.openxmlformats.org/officeDocument/2006/relationships/image" Target="../media/image384.png"/><Relationship Id="rId89" Type="http://schemas.openxmlformats.org/officeDocument/2006/relationships/customXml" Target="../ink/ink2081.xml"/><Relationship Id="rId16" Type="http://schemas.openxmlformats.org/officeDocument/2006/relationships/image" Target="../media/image184.png"/><Relationship Id="rId107" Type="http://schemas.openxmlformats.org/officeDocument/2006/relationships/customXml" Target="../ink/ink2090.xml"/><Relationship Id="rId11" Type="http://schemas.openxmlformats.org/officeDocument/2006/relationships/customXml" Target="../ink/ink2042.xml"/><Relationship Id="rId32" Type="http://schemas.openxmlformats.org/officeDocument/2006/relationships/image" Target="../media/image354.png"/><Relationship Id="rId37" Type="http://schemas.openxmlformats.org/officeDocument/2006/relationships/customXml" Target="../ink/ink2055.xml"/><Relationship Id="rId53" Type="http://schemas.openxmlformats.org/officeDocument/2006/relationships/customXml" Target="../ink/ink2063.xml"/><Relationship Id="rId58" Type="http://schemas.openxmlformats.org/officeDocument/2006/relationships/image" Target="../media/image369.png"/><Relationship Id="rId74" Type="http://schemas.openxmlformats.org/officeDocument/2006/relationships/image" Target="../media/image379.png"/><Relationship Id="rId79" Type="http://schemas.openxmlformats.org/officeDocument/2006/relationships/customXml" Target="../ink/ink2076.xml"/><Relationship Id="rId102" Type="http://schemas.openxmlformats.org/officeDocument/2006/relationships/image" Target="../media/image392.png"/><Relationship Id="rId5" Type="http://schemas.openxmlformats.org/officeDocument/2006/relationships/customXml" Target="../ink/ink2039.xml"/><Relationship Id="rId90" Type="http://schemas.openxmlformats.org/officeDocument/2006/relationships/image" Target="../media/image371.png"/><Relationship Id="rId95" Type="http://schemas.openxmlformats.org/officeDocument/2006/relationships/customXml" Target="../ink/ink2084.xml"/><Relationship Id="rId22" Type="http://schemas.openxmlformats.org/officeDocument/2006/relationships/image" Target="../media/image349.png"/><Relationship Id="rId27" Type="http://schemas.openxmlformats.org/officeDocument/2006/relationships/customXml" Target="../ink/ink2050.xml"/><Relationship Id="rId43" Type="http://schemas.openxmlformats.org/officeDocument/2006/relationships/customXml" Target="../ink/ink2058.xml"/><Relationship Id="rId48" Type="http://schemas.openxmlformats.org/officeDocument/2006/relationships/image" Target="../media/image362.png"/><Relationship Id="rId64" Type="http://schemas.openxmlformats.org/officeDocument/2006/relationships/image" Target="../media/image374.png"/><Relationship Id="rId69" Type="http://schemas.openxmlformats.org/officeDocument/2006/relationships/customXml" Target="../ink/ink2071.xml"/><Relationship Id="rId80" Type="http://schemas.openxmlformats.org/officeDocument/2006/relationships/image" Target="../media/image382.png"/><Relationship Id="rId85" Type="http://schemas.openxmlformats.org/officeDocument/2006/relationships/customXml" Target="../ink/ink2079.xml"/><Relationship Id="rId12" Type="http://schemas.openxmlformats.org/officeDocument/2006/relationships/image" Target="../media/image345.png"/><Relationship Id="rId17" Type="http://schemas.openxmlformats.org/officeDocument/2006/relationships/customXml" Target="../ink/ink2045.xml"/><Relationship Id="rId33" Type="http://schemas.openxmlformats.org/officeDocument/2006/relationships/customXml" Target="../ink/ink2053.xml"/><Relationship Id="rId38" Type="http://schemas.openxmlformats.org/officeDocument/2006/relationships/image" Target="../media/image357.png"/><Relationship Id="rId59" Type="http://schemas.openxmlformats.org/officeDocument/2006/relationships/customXml" Target="../ink/ink2066.xml"/><Relationship Id="rId103" Type="http://schemas.openxmlformats.org/officeDocument/2006/relationships/customXml" Target="../ink/ink2088.xml"/><Relationship Id="rId108" Type="http://schemas.openxmlformats.org/officeDocument/2006/relationships/image" Target="../media/image373.png"/><Relationship Id="rId20" Type="http://schemas.openxmlformats.org/officeDocument/2006/relationships/image" Target="../media/image348.png"/><Relationship Id="rId41" Type="http://schemas.openxmlformats.org/officeDocument/2006/relationships/customXml" Target="../ink/ink2057.xml"/><Relationship Id="rId54" Type="http://schemas.openxmlformats.org/officeDocument/2006/relationships/image" Target="../media/image365.png"/><Relationship Id="rId62" Type="http://schemas.openxmlformats.org/officeDocument/2006/relationships/image" Target="../media/image372.png"/><Relationship Id="rId70" Type="http://schemas.openxmlformats.org/officeDocument/2006/relationships/image" Target="../media/image377.png"/><Relationship Id="rId75" Type="http://schemas.openxmlformats.org/officeDocument/2006/relationships/customXml" Target="../ink/ink2074.xml"/><Relationship Id="rId83" Type="http://schemas.openxmlformats.org/officeDocument/2006/relationships/customXml" Target="../ink/ink2078.xml"/><Relationship Id="rId88" Type="http://schemas.openxmlformats.org/officeDocument/2006/relationships/image" Target="../media/image386.png"/><Relationship Id="rId91" Type="http://schemas.openxmlformats.org/officeDocument/2006/relationships/customXml" Target="../ink/ink2082.xml"/><Relationship Id="rId96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5" Type="http://schemas.openxmlformats.org/officeDocument/2006/relationships/customXml" Target="../ink/ink2044.xml"/><Relationship Id="rId23" Type="http://schemas.openxmlformats.org/officeDocument/2006/relationships/customXml" Target="../ink/ink2048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2061.xml"/><Relationship Id="rId57" Type="http://schemas.openxmlformats.org/officeDocument/2006/relationships/customXml" Target="../ink/ink2065.xml"/><Relationship Id="rId106" Type="http://schemas.openxmlformats.org/officeDocument/2006/relationships/image" Target="../media/image394.png"/><Relationship Id="rId10" Type="http://schemas.openxmlformats.org/officeDocument/2006/relationships/image" Target="../media/image344.png"/><Relationship Id="rId31" Type="http://schemas.openxmlformats.org/officeDocument/2006/relationships/customXml" Target="../ink/ink2052.xml"/><Relationship Id="rId44" Type="http://schemas.openxmlformats.org/officeDocument/2006/relationships/image" Target="../media/image360.png"/><Relationship Id="rId52" Type="http://schemas.openxmlformats.org/officeDocument/2006/relationships/image" Target="../media/image364.png"/><Relationship Id="rId60" Type="http://schemas.openxmlformats.org/officeDocument/2006/relationships/image" Target="../media/image370.png"/><Relationship Id="rId65" Type="http://schemas.openxmlformats.org/officeDocument/2006/relationships/customXml" Target="../ink/ink2069.xml"/><Relationship Id="rId73" Type="http://schemas.openxmlformats.org/officeDocument/2006/relationships/customXml" Target="../ink/ink2073.xml"/><Relationship Id="rId78" Type="http://schemas.openxmlformats.org/officeDocument/2006/relationships/image" Target="../media/image381.png"/><Relationship Id="rId81" Type="http://schemas.openxmlformats.org/officeDocument/2006/relationships/customXml" Target="../ink/ink2077.xml"/><Relationship Id="rId86" Type="http://schemas.openxmlformats.org/officeDocument/2006/relationships/image" Target="../media/image385.png"/><Relationship Id="rId94" Type="http://schemas.openxmlformats.org/officeDocument/2006/relationships/image" Target="../media/image388.png"/><Relationship Id="rId99" Type="http://schemas.openxmlformats.org/officeDocument/2006/relationships/customXml" Target="../ink/ink2086.xml"/><Relationship Id="rId101" Type="http://schemas.openxmlformats.org/officeDocument/2006/relationships/customXml" Target="../ink/ink2087.xml"/><Relationship Id="rId4" Type="http://schemas.openxmlformats.org/officeDocument/2006/relationships/image" Target="../media/image341.png"/><Relationship Id="rId9" Type="http://schemas.openxmlformats.org/officeDocument/2006/relationships/customXml" Target="../ink/ink2041.xml"/><Relationship Id="rId13" Type="http://schemas.openxmlformats.org/officeDocument/2006/relationships/customXml" Target="../ink/ink2043.xml"/><Relationship Id="rId18" Type="http://schemas.openxmlformats.org/officeDocument/2006/relationships/image" Target="../media/image347.png"/><Relationship Id="rId39" Type="http://schemas.openxmlformats.org/officeDocument/2006/relationships/customXml" Target="../ink/ink2056.xml"/><Relationship Id="rId34" Type="http://schemas.openxmlformats.org/officeDocument/2006/relationships/image" Target="../media/image355.png"/><Relationship Id="rId50" Type="http://schemas.openxmlformats.org/officeDocument/2006/relationships/image" Target="../media/image363.png"/><Relationship Id="rId55" Type="http://schemas.openxmlformats.org/officeDocument/2006/relationships/customXml" Target="../ink/ink2064.xml"/><Relationship Id="rId76" Type="http://schemas.openxmlformats.org/officeDocument/2006/relationships/image" Target="../media/image380.png"/><Relationship Id="rId97" Type="http://schemas.openxmlformats.org/officeDocument/2006/relationships/customXml" Target="../ink/ink2085.xml"/><Relationship Id="rId104" Type="http://schemas.openxmlformats.org/officeDocument/2006/relationships/image" Target="../media/image393.png"/><Relationship Id="rId7" Type="http://schemas.openxmlformats.org/officeDocument/2006/relationships/customXml" Target="../ink/ink2040.xml"/><Relationship Id="rId71" Type="http://schemas.openxmlformats.org/officeDocument/2006/relationships/customXml" Target="../ink/ink2072.xml"/><Relationship Id="rId92" Type="http://schemas.openxmlformats.org/officeDocument/2006/relationships/image" Target="../media/image387.png"/><Relationship Id="rId2" Type="http://schemas.openxmlformats.org/officeDocument/2006/relationships/image" Target="../media/image340.png"/><Relationship Id="rId29" Type="http://schemas.openxmlformats.org/officeDocument/2006/relationships/customXml" Target="../ink/ink2051.xml"/><Relationship Id="rId24" Type="http://schemas.openxmlformats.org/officeDocument/2006/relationships/image" Target="../media/image350.png"/><Relationship Id="rId40" Type="http://schemas.openxmlformats.org/officeDocument/2006/relationships/image" Target="../media/image358.png"/><Relationship Id="rId45" Type="http://schemas.openxmlformats.org/officeDocument/2006/relationships/customXml" Target="../ink/ink2059.xml"/><Relationship Id="rId66" Type="http://schemas.openxmlformats.org/officeDocument/2006/relationships/image" Target="../media/image375.png"/><Relationship Id="rId87" Type="http://schemas.openxmlformats.org/officeDocument/2006/relationships/customXml" Target="../ink/ink2080.xml"/><Relationship Id="rId61" Type="http://schemas.openxmlformats.org/officeDocument/2006/relationships/customXml" Target="../ink/ink2067.xml"/><Relationship Id="rId82" Type="http://schemas.openxmlformats.org/officeDocument/2006/relationships/image" Target="../media/image383.png"/><Relationship Id="rId19" Type="http://schemas.openxmlformats.org/officeDocument/2006/relationships/customXml" Target="../ink/ink2046.xml"/><Relationship Id="rId14" Type="http://schemas.openxmlformats.org/officeDocument/2006/relationships/image" Target="../media/image346.png"/><Relationship Id="rId30" Type="http://schemas.openxmlformats.org/officeDocument/2006/relationships/image" Target="../media/image353.png"/><Relationship Id="rId35" Type="http://schemas.openxmlformats.org/officeDocument/2006/relationships/customXml" Target="../ink/ink2054.xml"/><Relationship Id="rId56" Type="http://schemas.openxmlformats.org/officeDocument/2006/relationships/image" Target="../media/image368.png"/><Relationship Id="rId77" Type="http://schemas.openxmlformats.org/officeDocument/2006/relationships/customXml" Target="../ink/ink2075.xml"/><Relationship Id="rId100" Type="http://schemas.openxmlformats.org/officeDocument/2006/relationships/image" Target="../media/image391.png"/><Relationship Id="rId105" Type="http://schemas.openxmlformats.org/officeDocument/2006/relationships/customXml" Target="../ink/ink2089.xml"/><Relationship Id="rId8" Type="http://schemas.openxmlformats.org/officeDocument/2006/relationships/image" Target="../media/image343.png"/><Relationship Id="rId51" Type="http://schemas.openxmlformats.org/officeDocument/2006/relationships/customXml" Target="../ink/ink2062.xml"/><Relationship Id="rId72" Type="http://schemas.openxmlformats.org/officeDocument/2006/relationships/image" Target="../media/image378.png"/><Relationship Id="rId93" Type="http://schemas.openxmlformats.org/officeDocument/2006/relationships/customXml" Target="../ink/ink2083.xml"/><Relationship Id="rId98" Type="http://schemas.openxmlformats.org/officeDocument/2006/relationships/image" Target="../media/image390.png"/><Relationship Id="rId3" Type="http://schemas.openxmlformats.org/officeDocument/2006/relationships/customXml" Target="../ink/ink2038.xml"/><Relationship Id="rId25" Type="http://schemas.openxmlformats.org/officeDocument/2006/relationships/customXml" Target="../ink/ink2049.xml"/><Relationship Id="rId46" Type="http://schemas.openxmlformats.org/officeDocument/2006/relationships/image" Target="../media/image361.png"/><Relationship Id="rId67" Type="http://schemas.openxmlformats.org/officeDocument/2006/relationships/customXml" Target="../ink/ink20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14:cNvPr>
              <p14:cNvContentPartPr/>
              <p14:nvPr/>
            </p14:nvContentPartPr>
            <p14:xfrm>
              <a:off x="1930080" y="1919320"/>
              <a:ext cx="5380920" cy="79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2440" y="1901680"/>
                <a:ext cx="54165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14:cNvPr>
              <p14:cNvContentPartPr/>
              <p14:nvPr/>
            </p14:nvContentPartPr>
            <p14:xfrm>
              <a:off x="1350840" y="3301720"/>
              <a:ext cx="467640" cy="39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2840" y="3284080"/>
                <a:ext cx="5032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14:cNvPr>
              <p14:cNvContentPartPr/>
              <p14:nvPr/>
            </p14:nvContentPartPr>
            <p14:xfrm>
              <a:off x="2527320" y="3341320"/>
              <a:ext cx="185400" cy="368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9680" y="3323680"/>
                <a:ext cx="2210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14:cNvPr>
              <p14:cNvContentPartPr/>
              <p14:nvPr/>
            </p14:nvContentPartPr>
            <p14:xfrm>
              <a:off x="2844480" y="3403240"/>
              <a:ext cx="4320" cy="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26840" y="338524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14:cNvPr>
              <p14:cNvContentPartPr/>
              <p14:nvPr/>
            </p14:nvContentPartPr>
            <p14:xfrm>
              <a:off x="2862480" y="3586120"/>
              <a:ext cx="2880" cy="25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44840" y="3568480"/>
                <a:ext cx="385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14:cNvPr>
              <p14:cNvContentPartPr/>
              <p14:nvPr/>
            </p14:nvContentPartPr>
            <p14:xfrm>
              <a:off x="4573200" y="3169600"/>
              <a:ext cx="194400" cy="430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5560" y="3151960"/>
                <a:ext cx="2300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14:cNvPr>
              <p14:cNvContentPartPr/>
              <p14:nvPr/>
            </p14:nvContentPartPr>
            <p14:xfrm>
              <a:off x="4959480" y="3271120"/>
              <a:ext cx="9000" cy="16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41840" y="3253120"/>
                <a:ext cx="44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14:cNvPr>
              <p14:cNvContentPartPr/>
              <p14:nvPr/>
            </p14:nvContentPartPr>
            <p14:xfrm>
              <a:off x="4974240" y="3494320"/>
              <a:ext cx="432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56240" y="347668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14:cNvPr>
              <p14:cNvContentPartPr/>
              <p14:nvPr/>
            </p14:nvContentPartPr>
            <p14:xfrm>
              <a:off x="5136960" y="3331600"/>
              <a:ext cx="165240" cy="237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18960" y="3313600"/>
                <a:ext cx="2008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14:cNvPr>
              <p14:cNvContentPartPr/>
              <p14:nvPr/>
            </p14:nvContentPartPr>
            <p14:xfrm>
              <a:off x="5430360" y="3300280"/>
              <a:ext cx="177120" cy="24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12720" y="3282280"/>
                <a:ext cx="212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14:cNvPr>
              <p14:cNvContentPartPr/>
              <p14:nvPr/>
            </p14:nvContentPartPr>
            <p14:xfrm>
              <a:off x="6065040" y="3373720"/>
              <a:ext cx="790920" cy="436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47392" y="3356080"/>
                <a:ext cx="826576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14:cNvPr>
              <p14:cNvContentPartPr/>
              <p14:nvPr/>
            </p14:nvContentPartPr>
            <p14:xfrm>
              <a:off x="3819720" y="3261040"/>
              <a:ext cx="42480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3243040"/>
                <a:ext cx="460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14:cNvPr>
              <p14:cNvContentPartPr/>
              <p14:nvPr/>
            </p14:nvContentPartPr>
            <p14:xfrm>
              <a:off x="3015840" y="3383800"/>
              <a:ext cx="415080" cy="243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98200" y="3366134"/>
                <a:ext cx="450720" cy="279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C90F2A-2F97-4A4E-B7DC-2205103F19B0}"/>
                  </a:ext>
                </a:extLst>
              </p14:cNvPr>
              <p14:cNvContentPartPr/>
              <p14:nvPr/>
            </p14:nvContentPartPr>
            <p14:xfrm>
              <a:off x="1432200" y="4094440"/>
              <a:ext cx="305280" cy="45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C90F2A-2F97-4A4E-B7DC-2205103F19B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14200" y="4076454"/>
                <a:ext cx="340920" cy="48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1A894D-1585-4378-8DAE-B3283678D1B5}"/>
                  </a:ext>
                </a:extLst>
              </p14:cNvPr>
              <p14:cNvContentPartPr/>
              <p14:nvPr/>
            </p14:nvContentPartPr>
            <p14:xfrm>
              <a:off x="3646920" y="4266880"/>
              <a:ext cx="360" cy="19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1A894D-1585-4378-8DAE-B3283678D1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29280" y="4248880"/>
                <a:ext cx="36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207734-D64E-4B42-B364-108FA9BF01A2}"/>
                  </a:ext>
                </a:extLst>
              </p14:cNvPr>
              <p14:cNvContentPartPr/>
              <p14:nvPr/>
            </p14:nvContentPartPr>
            <p14:xfrm>
              <a:off x="3748800" y="4329160"/>
              <a:ext cx="344160" cy="155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207734-D64E-4B42-B364-108FA9BF01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31160" y="4311520"/>
                <a:ext cx="379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CAC3F2-1133-4B09-96F6-A2BFB9BBA1F4}"/>
                  </a:ext>
                </a:extLst>
              </p14:cNvPr>
              <p14:cNvContentPartPr/>
              <p14:nvPr/>
            </p14:nvContentPartPr>
            <p14:xfrm>
              <a:off x="3372960" y="4124680"/>
              <a:ext cx="184320" cy="367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CAC3F2-1133-4B09-96F6-A2BFB9BBA1F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4960" y="4106680"/>
                <a:ext cx="2199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4C49BC4-CD60-4B01-B513-AB6BC76D9875}"/>
                  </a:ext>
                </a:extLst>
              </p14:cNvPr>
              <p14:cNvContentPartPr/>
              <p14:nvPr/>
            </p14:nvContentPartPr>
            <p14:xfrm>
              <a:off x="2254800" y="4156360"/>
              <a:ext cx="1009800" cy="379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4C49BC4-CD60-4B01-B513-AB6BC76D987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37160" y="4138360"/>
                <a:ext cx="10454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A5A1074-4632-44DF-8B85-B7AE60F9CA3E}"/>
                  </a:ext>
                </a:extLst>
              </p14:cNvPr>
              <p14:cNvContentPartPr/>
              <p14:nvPr/>
            </p14:nvContentPartPr>
            <p14:xfrm>
              <a:off x="4197000" y="4312960"/>
              <a:ext cx="100800" cy="157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A5A1074-4632-44DF-8B85-B7AE60F9CA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9000" y="4295320"/>
                <a:ext cx="136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1637288-299D-499E-BD86-418514FB7E64}"/>
                  </a:ext>
                </a:extLst>
              </p14:cNvPr>
              <p14:cNvContentPartPr/>
              <p14:nvPr/>
            </p14:nvContentPartPr>
            <p14:xfrm>
              <a:off x="4489680" y="4152040"/>
              <a:ext cx="307800" cy="572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1637288-299D-499E-BD86-418514FB7E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71680" y="4134400"/>
                <a:ext cx="3434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6F95D9F-2C01-4844-83F0-7B11663CCEDA}"/>
                  </a:ext>
                </a:extLst>
              </p14:cNvPr>
              <p14:cNvContentPartPr/>
              <p14:nvPr/>
            </p14:nvContentPartPr>
            <p14:xfrm>
              <a:off x="5584800" y="4396480"/>
              <a:ext cx="162360" cy="139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6F95D9F-2C01-4844-83F0-7B11663CCE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67160" y="4378480"/>
                <a:ext cx="198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9DED98-B74B-43E8-A414-81547582D950}"/>
                  </a:ext>
                </a:extLst>
              </p14:cNvPr>
              <p14:cNvContentPartPr/>
              <p14:nvPr/>
            </p14:nvContentPartPr>
            <p14:xfrm>
              <a:off x="5831760" y="4490080"/>
              <a:ext cx="360" cy="24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9DED98-B74B-43E8-A414-81547582D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13760" y="4472440"/>
                <a:ext cx="36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07F9EE1-DE70-4AE3-BE53-C734DAD9AE62}"/>
                  </a:ext>
                </a:extLst>
              </p14:cNvPr>
              <p14:cNvContentPartPr/>
              <p14:nvPr/>
            </p14:nvContentPartPr>
            <p14:xfrm>
              <a:off x="5800800" y="4256800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07F9EE1-DE70-4AE3-BE53-C734DAD9AE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83160" y="4238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1EC0D0-4455-4891-A159-9A10B43629FD}"/>
                  </a:ext>
                </a:extLst>
              </p14:cNvPr>
              <p14:cNvContentPartPr/>
              <p14:nvPr/>
            </p14:nvContentPartPr>
            <p14:xfrm>
              <a:off x="5962440" y="4124680"/>
              <a:ext cx="21600" cy="434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1EC0D0-4455-4891-A159-9A10B43629F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44800" y="4106680"/>
                <a:ext cx="572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99EF15-3EA6-484C-9FBD-00984B80F6D0}"/>
                  </a:ext>
                </a:extLst>
              </p14:cNvPr>
              <p14:cNvContentPartPr/>
              <p14:nvPr/>
            </p14:nvContentPartPr>
            <p14:xfrm>
              <a:off x="6072960" y="4439680"/>
              <a:ext cx="12960" cy="56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99EF15-3EA6-484C-9FBD-00984B80F6D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55320" y="4421680"/>
                <a:ext cx="48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467564-7DD8-4290-982E-9357708D43AD}"/>
                  </a:ext>
                </a:extLst>
              </p14:cNvPr>
              <p14:cNvContentPartPr/>
              <p14:nvPr/>
            </p14:nvContentPartPr>
            <p14:xfrm>
              <a:off x="6105720" y="416536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467564-7DD8-4290-982E-9357708D43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88080" y="414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C787696-63B5-46B1-BB81-291B2DEB3CD9}"/>
                  </a:ext>
                </a:extLst>
              </p14:cNvPr>
              <p14:cNvContentPartPr/>
              <p14:nvPr/>
            </p14:nvContentPartPr>
            <p14:xfrm>
              <a:off x="7460760" y="3992560"/>
              <a:ext cx="199800" cy="591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C787696-63B5-46B1-BB81-291B2DEB3CD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42760" y="3974560"/>
                <a:ext cx="2354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EE2C9E0-00C6-4414-A9DC-09929F2E26A8}"/>
                  </a:ext>
                </a:extLst>
              </p14:cNvPr>
              <p14:cNvContentPartPr/>
              <p14:nvPr/>
            </p14:nvContentPartPr>
            <p14:xfrm>
              <a:off x="7800600" y="4124680"/>
              <a:ext cx="137160" cy="447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EE2C9E0-00C6-4414-A9DC-09929F2E26A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82960" y="4106680"/>
                <a:ext cx="1728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129E4B-677B-47A1-B76A-BD417232C73A}"/>
                  </a:ext>
                </a:extLst>
              </p14:cNvPr>
              <p14:cNvContentPartPr/>
              <p14:nvPr/>
            </p14:nvContentPartPr>
            <p14:xfrm>
              <a:off x="6725640" y="4359400"/>
              <a:ext cx="381600" cy="121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129E4B-677B-47A1-B76A-BD417232C73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7640" y="4341707"/>
                <a:ext cx="417240" cy="157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5B3B5F-BA3B-45B2-BD8A-543BBC1BF440}"/>
                  </a:ext>
                </a:extLst>
              </p14:cNvPr>
              <p14:cNvContentPartPr/>
              <p14:nvPr/>
            </p14:nvContentPartPr>
            <p14:xfrm>
              <a:off x="6237840" y="4124680"/>
              <a:ext cx="417240" cy="407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5B3B5F-BA3B-45B2-BD8A-543BBC1BF44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20185" y="4106680"/>
                <a:ext cx="452911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B5A1073-6E10-456E-A58A-E0BF2A7EE569}"/>
                  </a:ext>
                </a:extLst>
              </p14:cNvPr>
              <p14:cNvContentPartPr/>
              <p14:nvPr/>
            </p14:nvContentPartPr>
            <p14:xfrm>
              <a:off x="5018520" y="4317280"/>
              <a:ext cx="481320" cy="518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B5A1073-6E10-456E-A58A-E0BF2A7EE56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00520" y="4299292"/>
                <a:ext cx="51696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843F7D-F447-4733-A2FD-E9331A8B1251}"/>
                  </a:ext>
                </a:extLst>
              </p14:cNvPr>
              <p14:cNvContentPartPr/>
              <p14:nvPr/>
            </p14:nvContentPartPr>
            <p14:xfrm>
              <a:off x="8089320" y="4154920"/>
              <a:ext cx="28440" cy="332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843F7D-F447-4733-A2FD-E9331A8B125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71680" y="4137280"/>
                <a:ext cx="640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FAD004D-010E-4E62-AF9D-EE464906D6B6}"/>
                  </a:ext>
                </a:extLst>
              </p14:cNvPr>
              <p14:cNvContentPartPr/>
              <p14:nvPr/>
            </p14:nvContentPartPr>
            <p14:xfrm>
              <a:off x="8212800" y="4165360"/>
              <a:ext cx="16920" cy="277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FAD004D-010E-4E62-AF9D-EE464906D6B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94800" y="4147360"/>
                <a:ext cx="52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AB1FA6F-BC6D-44B5-8427-390010B0C81A}"/>
                  </a:ext>
                </a:extLst>
              </p14:cNvPr>
              <p14:cNvContentPartPr/>
              <p14:nvPr/>
            </p14:nvContentPartPr>
            <p14:xfrm>
              <a:off x="8328720" y="4398640"/>
              <a:ext cx="12960" cy="41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AB1FA6F-BC6D-44B5-8427-390010B0C81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10720" y="4381000"/>
                <a:ext cx="48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BD08087-D46E-4123-8DE8-B66FF44AA7D7}"/>
                  </a:ext>
                </a:extLst>
              </p14:cNvPr>
              <p14:cNvContentPartPr/>
              <p14:nvPr/>
            </p14:nvContentPartPr>
            <p14:xfrm>
              <a:off x="8433120" y="3921640"/>
              <a:ext cx="206640" cy="648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BD08087-D46E-4123-8DE8-B66FF44AA7D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15449" y="3903640"/>
                <a:ext cx="242342" cy="6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6813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68EAA6-754B-43FC-829E-F3FC16CAC35F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68EAA6-754B-43FC-829E-F3FC16CAC35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3148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14:cNvPr>
              <p14:cNvContentPartPr/>
              <p14:nvPr/>
            </p14:nvContentPartPr>
            <p14:xfrm>
              <a:off x="3971280" y="4287040"/>
              <a:ext cx="128520" cy="26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3280" y="4269400"/>
                <a:ext cx="16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14:cNvPr>
              <p14:cNvContentPartPr/>
              <p14:nvPr/>
            </p14:nvContentPartPr>
            <p14:xfrm>
              <a:off x="5343960" y="4343200"/>
              <a:ext cx="614880" cy="19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26320" y="4325200"/>
                <a:ext cx="65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14:cNvPr>
              <p14:cNvContentPartPr/>
              <p14:nvPr/>
            </p14:nvContentPartPr>
            <p14:xfrm>
              <a:off x="4195920" y="4266880"/>
              <a:ext cx="1036800" cy="32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77920" y="4248900"/>
                <a:ext cx="107244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195B9DF-F8A7-4556-A875-E95AFC0858B3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195B9DF-F8A7-4556-A875-E95AFC0858B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9472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14:cNvPr>
              <p14:cNvContentPartPr/>
              <p14:nvPr/>
            </p14:nvContentPartPr>
            <p14:xfrm>
              <a:off x="3971280" y="4287040"/>
              <a:ext cx="128520" cy="26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3280" y="4269400"/>
                <a:ext cx="16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14:cNvPr>
              <p14:cNvContentPartPr/>
              <p14:nvPr/>
            </p14:nvContentPartPr>
            <p14:xfrm>
              <a:off x="5343960" y="4343200"/>
              <a:ext cx="614880" cy="19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26320" y="4325200"/>
                <a:ext cx="65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14:cNvPr>
              <p14:cNvContentPartPr/>
              <p14:nvPr/>
            </p14:nvContentPartPr>
            <p14:xfrm>
              <a:off x="4195920" y="4266880"/>
              <a:ext cx="1036800" cy="32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77920" y="4248900"/>
                <a:ext cx="107244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14:cNvPr>
              <p14:cNvContentPartPr/>
              <p14:nvPr/>
            </p14:nvContentPartPr>
            <p14:xfrm>
              <a:off x="517800" y="4876360"/>
              <a:ext cx="23400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0160" y="4858720"/>
                <a:ext cx="269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14:cNvPr>
              <p14:cNvContentPartPr/>
              <p14:nvPr/>
            </p14:nvContentPartPr>
            <p14:xfrm>
              <a:off x="1869240" y="5029000"/>
              <a:ext cx="194040" cy="183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51240" y="5011000"/>
                <a:ext cx="229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14:cNvPr>
              <p14:cNvContentPartPr/>
              <p14:nvPr/>
            </p14:nvContentPartPr>
            <p14:xfrm>
              <a:off x="994080" y="4873480"/>
              <a:ext cx="662040" cy="56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6430" y="4855840"/>
                <a:ext cx="697699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14:cNvPr>
              <p14:cNvContentPartPr/>
              <p14:nvPr/>
            </p14:nvContentPartPr>
            <p14:xfrm>
              <a:off x="2243640" y="4917040"/>
              <a:ext cx="578880" cy="488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25651" y="4899400"/>
                <a:ext cx="614498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14:cNvPr>
              <p14:cNvContentPartPr/>
              <p14:nvPr/>
            </p14:nvContentPartPr>
            <p14:xfrm>
              <a:off x="3397800" y="5059240"/>
              <a:ext cx="87120" cy="180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80160" y="5041600"/>
                <a:ext cx="12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14:cNvPr>
              <p14:cNvContentPartPr/>
              <p14:nvPr/>
            </p14:nvContentPartPr>
            <p14:xfrm>
              <a:off x="3972360" y="5073280"/>
              <a:ext cx="207000" cy="16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54360" y="5055280"/>
                <a:ext cx="24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14:cNvPr>
              <p14:cNvContentPartPr/>
              <p14:nvPr/>
            </p14:nvContentPartPr>
            <p14:xfrm>
              <a:off x="3982440" y="5172640"/>
              <a:ext cx="226440" cy="21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64440" y="5155000"/>
                <a:ext cx="262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14:cNvPr>
              <p14:cNvContentPartPr/>
              <p14:nvPr/>
            </p14:nvContentPartPr>
            <p14:xfrm>
              <a:off x="3596520" y="5039080"/>
              <a:ext cx="226800" cy="185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78520" y="5021080"/>
                <a:ext cx="262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14:cNvPr>
              <p14:cNvContentPartPr/>
              <p14:nvPr/>
            </p14:nvContentPartPr>
            <p14:xfrm>
              <a:off x="2948520" y="5081560"/>
              <a:ext cx="335160" cy="169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30520" y="5063560"/>
                <a:ext cx="370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14:cNvPr>
              <p14:cNvContentPartPr/>
              <p14:nvPr/>
            </p14:nvContentPartPr>
            <p14:xfrm>
              <a:off x="4377360" y="4957360"/>
              <a:ext cx="21960" cy="2368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59360" y="4939720"/>
                <a:ext cx="57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14:cNvPr>
              <p14:cNvContentPartPr/>
              <p14:nvPr/>
            </p14:nvContentPartPr>
            <p14:xfrm>
              <a:off x="4358280" y="4947640"/>
              <a:ext cx="174960" cy="4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40280" y="4929640"/>
                <a:ext cx="210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14:cNvPr>
              <p14:cNvContentPartPr/>
              <p14:nvPr/>
            </p14:nvContentPartPr>
            <p14:xfrm>
              <a:off x="4368720" y="5095240"/>
              <a:ext cx="143280" cy="25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50720" y="5077240"/>
                <a:ext cx="178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14:cNvPr>
              <p14:cNvContentPartPr/>
              <p14:nvPr/>
            </p14:nvContentPartPr>
            <p14:xfrm>
              <a:off x="4510560" y="5121880"/>
              <a:ext cx="231840" cy="97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92920" y="5104240"/>
                <a:ext cx="267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14:cNvPr>
              <p14:cNvContentPartPr/>
              <p14:nvPr/>
            </p14:nvContentPartPr>
            <p14:xfrm>
              <a:off x="4832400" y="5049160"/>
              <a:ext cx="105120" cy="162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14760" y="5031520"/>
                <a:ext cx="14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14:cNvPr>
              <p14:cNvContentPartPr/>
              <p14:nvPr/>
            </p14:nvContentPartPr>
            <p14:xfrm>
              <a:off x="5021040" y="5089480"/>
              <a:ext cx="28440" cy="80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03400" y="5071840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14:cNvPr>
              <p14:cNvContentPartPr/>
              <p14:nvPr/>
            </p14:nvContentPartPr>
            <p14:xfrm>
              <a:off x="5039040" y="4986160"/>
              <a:ext cx="8280" cy="12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21400" y="49685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14:cNvPr>
              <p14:cNvContentPartPr/>
              <p14:nvPr/>
            </p14:nvContentPartPr>
            <p14:xfrm>
              <a:off x="5109960" y="5050240"/>
              <a:ext cx="214560" cy="131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92320" y="5032600"/>
                <a:ext cx="250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14:cNvPr>
              <p14:cNvContentPartPr/>
              <p14:nvPr/>
            </p14:nvContentPartPr>
            <p14:xfrm>
              <a:off x="5426400" y="5004160"/>
              <a:ext cx="273960" cy="219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08760" y="4986520"/>
                <a:ext cx="309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F0EBCFE6-6E63-4109-8431-774AD8BEB6C0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F0EBCFE6-6E63-4109-8431-774AD8BEB6C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59513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14:cNvPr>
              <p14:cNvContentPartPr/>
              <p14:nvPr/>
            </p14:nvContentPartPr>
            <p14:xfrm>
              <a:off x="3971280" y="4287040"/>
              <a:ext cx="128520" cy="26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3280" y="4269400"/>
                <a:ext cx="16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14:cNvPr>
              <p14:cNvContentPartPr/>
              <p14:nvPr/>
            </p14:nvContentPartPr>
            <p14:xfrm>
              <a:off x="5343960" y="4343200"/>
              <a:ext cx="614880" cy="19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26320" y="4325200"/>
                <a:ext cx="65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14:cNvPr>
              <p14:cNvContentPartPr/>
              <p14:nvPr/>
            </p14:nvContentPartPr>
            <p14:xfrm>
              <a:off x="4195920" y="4266880"/>
              <a:ext cx="1036800" cy="32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77920" y="4248900"/>
                <a:ext cx="107244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14:cNvPr>
              <p14:cNvContentPartPr/>
              <p14:nvPr/>
            </p14:nvContentPartPr>
            <p14:xfrm>
              <a:off x="517800" y="4876360"/>
              <a:ext cx="23400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0160" y="4858720"/>
                <a:ext cx="269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14:cNvPr>
              <p14:cNvContentPartPr/>
              <p14:nvPr/>
            </p14:nvContentPartPr>
            <p14:xfrm>
              <a:off x="1869240" y="5029000"/>
              <a:ext cx="194040" cy="183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51240" y="5011000"/>
                <a:ext cx="229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14:cNvPr>
              <p14:cNvContentPartPr/>
              <p14:nvPr/>
            </p14:nvContentPartPr>
            <p14:xfrm>
              <a:off x="994080" y="4873480"/>
              <a:ext cx="662040" cy="56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6430" y="4855840"/>
                <a:ext cx="697699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14:cNvPr>
              <p14:cNvContentPartPr/>
              <p14:nvPr/>
            </p14:nvContentPartPr>
            <p14:xfrm>
              <a:off x="2243640" y="4917040"/>
              <a:ext cx="578880" cy="488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25651" y="4899400"/>
                <a:ext cx="614498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14:cNvPr>
              <p14:cNvContentPartPr/>
              <p14:nvPr/>
            </p14:nvContentPartPr>
            <p14:xfrm>
              <a:off x="3397800" y="5059240"/>
              <a:ext cx="87120" cy="180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80160" y="5041600"/>
                <a:ext cx="12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14:cNvPr>
              <p14:cNvContentPartPr/>
              <p14:nvPr/>
            </p14:nvContentPartPr>
            <p14:xfrm>
              <a:off x="3972360" y="5073280"/>
              <a:ext cx="207000" cy="16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54360" y="5055280"/>
                <a:ext cx="24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14:cNvPr>
              <p14:cNvContentPartPr/>
              <p14:nvPr/>
            </p14:nvContentPartPr>
            <p14:xfrm>
              <a:off x="3982440" y="5172640"/>
              <a:ext cx="226440" cy="21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64440" y="5155000"/>
                <a:ext cx="262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14:cNvPr>
              <p14:cNvContentPartPr/>
              <p14:nvPr/>
            </p14:nvContentPartPr>
            <p14:xfrm>
              <a:off x="3596520" y="5039080"/>
              <a:ext cx="226800" cy="185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78520" y="5021080"/>
                <a:ext cx="262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14:cNvPr>
              <p14:cNvContentPartPr/>
              <p14:nvPr/>
            </p14:nvContentPartPr>
            <p14:xfrm>
              <a:off x="2948520" y="5081560"/>
              <a:ext cx="335160" cy="169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30520" y="5063560"/>
                <a:ext cx="370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14:cNvPr>
              <p14:cNvContentPartPr/>
              <p14:nvPr/>
            </p14:nvContentPartPr>
            <p14:xfrm>
              <a:off x="4377360" y="4957360"/>
              <a:ext cx="21960" cy="2368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59360" y="4939720"/>
                <a:ext cx="57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14:cNvPr>
              <p14:cNvContentPartPr/>
              <p14:nvPr/>
            </p14:nvContentPartPr>
            <p14:xfrm>
              <a:off x="4358280" y="4947640"/>
              <a:ext cx="174960" cy="4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40280" y="4929640"/>
                <a:ext cx="210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14:cNvPr>
              <p14:cNvContentPartPr/>
              <p14:nvPr/>
            </p14:nvContentPartPr>
            <p14:xfrm>
              <a:off x="4368720" y="5095240"/>
              <a:ext cx="143280" cy="25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50720" y="5077240"/>
                <a:ext cx="178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14:cNvPr>
              <p14:cNvContentPartPr/>
              <p14:nvPr/>
            </p14:nvContentPartPr>
            <p14:xfrm>
              <a:off x="4510560" y="5121880"/>
              <a:ext cx="231840" cy="97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92920" y="5104240"/>
                <a:ext cx="267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14:cNvPr>
              <p14:cNvContentPartPr/>
              <p14:nvPr/>
            </p14:nvContentPartPr>
            <p14:xfrm>
              <a:off x="4832400" y="5049160"/>
              <a:ext cx="105120" cy="162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14760" y="5031520"/>
                <a:ext cx="14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14:cNvPr>
              <p14:cNvContentPartPr/>
              <p14:nvPr/>
            </p14:nvContentPartPr>
            <p14:xfrm>
              <a:off x="5021040" y="5089480"/>
              <a:ext cx="28440" cy="80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03400" y="5071840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14:cNvPr>
              <p14:cNvContentPartPr/>
              <p14:nvPr/>
            </p14:nvContentPartPr>
            <p14:xfrm>
              <a:off x="5039040" y="4986160"/>
              <a:ext cx="8280" cy="12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21400" y="49685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14:cNvPr>
              <p14:cNvContentPartPr/>
              <p14:nvPr/>
            </p14:nvContentPartPr>
            <p14:xfrm>
              <a:off x="5109960" y="5050240"/>
              <a:ext cx="214560" cy="131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92320" y="5032600"/>
                <a:ext cx="250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14:cNvPr>
              <p14:cNvContentPartPr/>
              <p14:nvPr/>
            </p14:nvContentPartPr>
            <p14:xfrm>
              <a:off x="5426400" y="5004160"/>
              <a:ext cx="273960" cy="219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08760" y="4986520"/>
                <a:ext cx="309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14:cNvPr>
              <p14:cNvContentPartPr/>
              <p14:nvPr/>
            </p14:nvContentPartPr>
            <p14:xfrm>
              <a:off x="903720" y="5648560"/>
              <a:ext cx="305640" cy="301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86080" y="5630920"/>
                <a:ext cx="341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14:cNvPr>
              <p14:cNvContentPartPr/>
              <p14:nvPr/>
            </p14:nvContentPartPr>
            <p14:xfrm>
              <a:off x="1889400" y="5770600"/>
              <a:ext cx="31968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71760" y="5752600"/>
                <a:ext cx="355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14:cNvPr>
              <p14:cNvContentPartPr/>
              <p14:nvPr/>
            </p14:nvContentPartPr>
            <p14:xfrm>
              <a:off x="2377200" y="5638480"/>
              <a:ext cx="2610360" cy="577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359200" y="5620480"/>
                <a:ext cx="26460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3402D77-681F-4414-BB1B-A02931158EE5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3402D77-681F-4414-BB1B-A02931158EE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5220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14:cNvPr>
              <p14:cNvContentPartPr/>
              <p14:nvPr/>
            </p14:nvContentPartPr>
            <p14:xfrm>
              <a:off x="3971280" y="4287040"/>
              <a:ext cx="128520" cy="26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3280" y="4269400"/>
                <a:ext cx="16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14:cNvPr>
              <p14:cNvContentPartPr/>
              <p14:nvPr/>
            </p14:nvContentPartPr>
            <p14:xfrm>
              <a:off x="5343960" y="4343200"/>
              <a:ext cx="614880" cy="19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26320" y="4325200"/>
                <a:ext cx="65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14:cNvPr>
              <p14:cNvContentPartPr/>
              <p14:nvPr/>
            </p14:nvContentPartPr>
            <p14:xfrm>
              <a:off x="4195920" y="4266880"/>
              <a:ext cx="1036800" cy="32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77920" y="4248900"/>
                <a:ext cx="107244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14:cNvPr>
              <p14:cNvContentPartPr/>
              <p14:nvPr/>
            </p14:nvContentPartPr>
            <p14:xfrm>
              <a:off x="517800" y="4876360"/>
              <a:ext cx="23400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0160" y="4858720"/>
                <a:ext cx="269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14:cNvPr>
              <p14:cNvContentPartPr/>
              <p14:nvPr/>
            </p14:nvContentPartPr>
            <p14:xfrm>
              <a:off x="1869240" y="5029000"/>
              <a:ext cx="194040" cy="183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51240" y="5011000"/>
                <a:ext cx="229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14:cNvPr>
              <p14:cNvContentPartPr/>
              <p14:nvPr/>
            </p14:nvContentPartPr>
            <p14:xfrm>
              <a:off x="994080" y="4873480"/>
              <a:ext cx="662040" cy="56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6430" y="4855840"/>
                <a:ext cx="697699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14:cNvPr>
              <p14:cNvContentPartPr/>
              <p14:nvPr/>
            </p14:nvContentPartPr>
            <p14:xfrm>
              <a:off x="2243640" y="4917040"/>
              <a:ext cx="578880" cy="488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25651" y="4899400"/>
                <a:ext cx="614498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14:cNvPr>
              <p14:cNvContentPartPr/>
              <p14:nvPr/>
            </p14:nvContentPartPr>
            <p14:xfrm>
              <a:off x="3397800" y="5059240"/>
              <a:ext cx="87120" cy="180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80160" y="5041600"/>
                <a:ext cx="12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14:cNvPr>
              <p14:cNvContentPartPr/>
              <p14:nvPr/>
            </p14:nvContentPartPr>
            <p14:xfrm>
              <a:off x="3972360" y="5073280"/>
              <a:ext cx="207000" cy="16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54360" y="5055280"/>
                <a:ext cx="24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14:cNvPr>
              <p14:cNvContentPartPr/>
              <p14:nvPr/>
            </p14:nvContentPartPr>
            <p14:xfrm>
              <a:off x="3982440" y="5172640"/>
              <a:ext cx="226440" cy="21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64440" y="5155000"/>
                <a:ext cx="262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14:cNvPr>
              <p14:cNvContentPartPr/>
              <p14:nvPr/>
            </p14:nvContentPartPr>
            <p14:xfrm>
              <a:off x="3596520" y="5039080"/>
              <a:ext cx="226800" cy="185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78520" y="5021080"/>
                <a:ext cx="262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14:cNvPr>
              <p14:cNvContentPartPr/>
              <p14:nvPr/>
            </p14:nvContentPartPr>
            <p14:xfrm>
              <a:off x="2948520" y="5081560"/>
              <a:ext cx="335160" cy="169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30520" y="5063560"/>
                <a:ext cx="370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14:cNvPr>
              <p14:cNvContentPartPr/>
              <p14:nvPr/>
            </p14:nvContentPartPr>
            <p14:xfrm>
              <a:off x="4377360" y="4957360"/>
              <a:ext cx="21960" cy="2368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59360" y="4939720"/>
                <a:ext cx="57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14:cNvPr>
              <p14:cNvContentPartPr/>
              <p14:nvPr/>
            </p14:nvContentPartPr>
            <p14:xfrm>
              <a:off x="4358280" y="4947640"/>
              <a:ext cx="174960" cy="4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40280" y="4929640"/>
                <a:ext cx="210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14:cNvPr>
              <p14:cNvContentPartPr/>
              <p14:nvPr/>
            </p14:nvContentPartPr>
            <p14:xfrm>
              <a:off x="4368720" y="5095240"/>
              <a:ext cx="143280" cy="25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50720" y="5077240"/>
                <a:ext cx="178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14:cNvPr>
              <p14:cNvContentPartPr/>
              <p14:nvPr/>
            </p14:nvContentPartPr>
            <p14:xfrm>
              <a:off x="4510560" y="5121880"/>
              <a:ext cx="231840" cy="97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92920" y="5104240"/>
                <a:ext cx="267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14:cNvPr>
              <p14:cNvContentPartPr/>
              <p14:nvPr/>
            </p14:nvContentPartPr>
            <p14:xfrm>
              <a:off x="4832400" y="5049160"/>
              <a:ext cx="105120" cy="162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14760" y="5031520"/>
                <a:ext cx="14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14:cNvPr>
              <p14:cNvContentPartPr/>
              <p14:nvPr/>
            </p14:nvContentPartPr>
            <p14:xfrm>
              <a:off x="5021040" y="5089480"/>
              <a:ext cx="28440" cy="80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03400" y="5071840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14:cNvPr>
              <p14:cNvContentPartPr/>
              <p14:nvPr/>
            </p14:nvContentPartPr>
            <p14:xfrm>
              <a:off x="5039040" y="4986160"/>
              <a:ext cx="8280" cy="12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21400" y="49685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14:cNvPr>
              <p14:cNvContentPartPr/>
              <p14:nvPr/>
            </p14:nvContentPartPr>
            <p14:xfrm>
              <a:off x="5109960" y="5050240"/>
              <a:ext cx="214560" cy="131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92320" y="5032600"/>
                <a:ext cx="250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14:cNvPr>
              <p14:cNvContentPartPr/>
              <p14:nvPr/>
            </p14:nvContentPartPr>
            <p14:xfrm>
              <a:off x="5426400" y="5004160"/>
              <a:ext cx="273960" cy="219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08760" y="4986520"/>
                <a:ext cx="309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14:cNvPr>
              <p14:cNvContentPartPr/>
              <p14:nvPr/>
            </p14:nvContentPartPr>
            <p14:xfrm>
              <a:off x="903720" y="5648560"/>
              <a:ext cx="305640" cy="301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86080" y="5630920"/>
                <a:ext cx="341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14:cNvPr>
              <p14:cNvContentPartPr/>
              <p14:nvPr/>
            </p14:nvContentPartPr>
            <p14:xfrm>
              <a:off x="1889400" y="5770600"/>
              <a:ext cx="31968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71760" y="5752600"/>
                <a:ext cx="355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14:cNvPr>
              <p14:cNvContentPartPr/>
              <p14:nvPr/>
            </p14:nvContentPartPr>
            <p14:xfrm>
              <a:off x="2377200" y="5638480"/>
              <a:ext cx="2610360" cy="577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359200" y="5620480"/>
                <a:ext cx="26460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5434F8-4944-473D-A9A1-A71BCD7F96BD}"/>
                  </a:ext>
                </a:extLst>
              </p14:cNvPr>
              <p14:cNvContentPartPr/>
              <p14:nvPr/>
            </p14:nvContentPartPr>
            <p14:xfrm>
              <a:off x="5181240" y="5892280"/>
              <a:ext cx="233280" cy="2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5434F8-4944-473D-A9A1-A71BCD7F96B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163240" y="5874280"/>
                <a:ext cx="26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45FE6B-A6C8-4A23-899A-4A019B54B218}"/>
                  </a:ext>
                </a:extLst>
              </p14:cNvPr>
              <p14:cNvContentPartPr/>
              <p14:nvPr/>
            </p14:nvContentPartPr>
            <p14:xfrm>
              <a:off x="5191680" y="5980120"/>
              <a:ext cx="221040" cy="14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45FE6B-A6C8-4A23-899A-4A019B54B21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73680" y="5962120"/>
                <a:ext cx="256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9CF9B1F-D318-4737-AA07-29FC62704A66}"/>
                  </a:ext>
                </a:extLst>
              </p14:cNvPr>
              <p14:cNvContentPartPr/>
              <p14:nvPr/>
            </p14:nvContentPartPr>
            <p14:xfrm>
              <a:off x="5658960" y="5943040"/>
              <a:ext cx="392400" cy="14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9CF9B1F-D318-4737-AA07-29FC62704A6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640960" y="5925040"/>
                <a:ext cx="428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47695F-B16A-4098-AA1D-1C2A8DBA534F}"/>
                  </a:ext>
                </a:extLst>
              </p14:cNvPr>
              <p14:cNvContentPartPr/>
              <p14:nvPr/>
            </p14:nvContentPartPr>
            <p14:xfrm>
              <a:off x="5739960" y="6025120"/>
              <a:ext cx="203040" cy="153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47695F-B16A-4098-AA1D-1C2A8DBA534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721960" y="6007120"/>
                <a:ext cx="238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C3303C-782B-49B8-9D9D-61B1E1D1848A}"/>
                  </a:ext>
                </a:extLst>
              </p14:cNvPr>
              <p14:cNvContentPartPr/>
              <p14:nvPr/>
            </p14:nvContentPartPr>
            <p14:xfrm>
              <a:off x="6187080" y="5882200"/>
              <a:ext cx="148320" cy="154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C3303C-782B-49B8-9D9D-61B1E1D1848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69440" y="5864560"/>
                <a:ext cx="183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5194C1-1CC7-4F36-8D04-B6D557C1DBEF}"/>
                  </a:ext>
                </a:extLst>
              </p14:cNvPr>
              <p14:cNvContentPartPr/>
              <p14:nvPr/>
            </p14:nvContentPartPr>
            <p14:xfrm>
              <a:off x="5595960" y="5657560"/>
              <a:ext cx="479520" cy="236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5194C1-1CC7-4F36-8D04-B6D557C1DBE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577974" y="5639560"/>
                <a:ext cx="515133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BD338B8-A6D4-415B-8D60-BA4CDF1EED3F}"/>
                  </a:ext>
                </a:extLst>
              </p14:cNvPr>
              <p14:cNvContentPartPr/>
              <p14:nvPr/>
            </p14:nvContentPartPr>
            <p14:xfrm>
              <a:off x="6479760" y="5751160"/>
              <a:ext cx="396720" cy="252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BD338B8-A6D4-415B-8D60-BA4CDF1EED3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462104" y="5733520"/>
                <a:ext cx="432392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67C1EFA-AF18-4FA8-987C-7710B4C3D201}"/>
                  </a:ext>
                </a:extLst>
              </p14:cNvPr>
              <p14:cNvContentPartPr/>
              <p14:nvPr/>
            </p14:nvContentPartPr>
            <p14:xfrm>
              <a:off x="6867840" y="5628400"/>
              <a:ext cx="85320" cy="379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67C1EFA-AF18-4FA8-987C-7710B4C3D20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49840" y="5610400"/>
                <a:ext cx="120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B8B2A30-695D-447F-AC26-19EE72864A99}"/>
                  </a:ext>
                </a:extLst>
              </p14:cNvPr>
              <p14:cNvContentPartPr/>
              <p14:nvPr/>
            </p14:nvContentPartPr>
            <p14:xfrm>
              <a:off x="5494800" y="5536960"/>
              <a:ext cx="212400" cy="672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B8B2A30-695D-447F-AC26-19EE72864A9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477160" y="5519320"/>
                <a:ext cx="2480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F3B9B7-15AD-4B5F-9718-C011F14C3CFF}"/>
                  </a:ext>
                </a:extLst>
              </p14:cNvPr>
              <p14:cNvContentPartPr/>
              <p14:nvPr/>
            </p14:nvContentPartPr>
            <p14:xfrm>
              <a:off x="6968640" y="5770600"/>
              <a:ext cx="215280" cy="199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F3B9B7-15AD-4B5F-9718-C011F14C3C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950640" y="5752600"/>
                <a:ext cx="250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0BD6E99-033A-4F7B-9CF3-CDFA04B6581C}"/>
                  </a:ext>
                </a:extLst>
              </p14:cNvPr>
              <p14:cNvContentPartPr/>
              <p14:nvPr/>
            </p14:nvContentPartPr>
            <p14:xfrm>
              <a:off x="7271040" y="5811280"/>
              <a:ext cx="95040" cy="144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0BD6E99-033A-4F7B-9CF3-CDFA04B6581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53400" y="5793280"/>
                <a:ext cx="130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9A82AE7-F990-41DB-B3B9-79ED120848EE}"/>
                  </a:ext>
                </a:extLst>
              </p14:cNvPr>
              <p14:cNvContentPartPr/>
              <p14:nvPr/>
            </p14:nvContentPartPr>
            <p14:xfrm>
              <a:off x="7414320" y="5850160"/>
              <a:ext cx="114120" cy="97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9A82AE7-F990-41DB-B3B9-79ED120848E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96320" y="5832520"/>
                <a:ext cx="149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30468D-ECDB-4D0B-85DE-0389DC080B95}"/>
                  </a:ext>
                </a:extLst>
              </p14:cNvPr>
              <p14:cNvContentPartPr/>
              <p14:nvPr/>
            </p14:nvContentPartPr>
            <p14:xfrm>
              <a:off x="7641480" y="5719840"/>
              <a:ext cx="87120" cy="235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30468D-ECDB-4D0B-85DE-0389DC080B9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23840" y="5701840"/>
                <a:ext cx="1227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8DCB73C-0F2D-4A02-89FF-2815F214CC84}"/>
                  </a:ext>
                </a:extLst>
              </p14:cNvPr>
              <p14:cNvContentPartPr/>
              <p14:nvPr/>
            </p14:nvContentPartPr>
            <p14:xfrm>
              <a:off x="7589280" y="5854120"/>
              <a:ext cx="12564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8DCB73C-0F2D-4A02-89FF-2815F214CC8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71280" y="583612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6D8BB00-3B77-4928-A0D1-2977514A7775}"/>
                  </a:ext>
                </a:extLst>
              </p14:cNvPr>
              <p14:cNvContentPartPr/>
              <p14:nvPr/>
            </p14:nvContentPartPr>
            <p14:xfrm>
              <a:off x="7843800" y="5750080"/>
              <a:ext cx="83160" cy="23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6D8BB00-3B77-4928-A0D1-2977514A777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26160" y="5732440"/>
                <a:ext cx="118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0CC3DA1-7D04-444F-A4BE-504D2A6AF9FB}"/>
                  </a:ext>
                </a:extLst>
              </p14:cNvPr>
              <p14:cNvContentPartPr/>
              <p14:nvPr/>
            </p14:nvContentPartPr>
            <p14:xfrm>
              <a:off x="8078520" y="5719840"/>
              <a:ext cx="657720" cy="309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0CC3DA1-7D04-444F-A4BE-504D2A6AF9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060870" y="5701840"/>
                <a:ext cx="6933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9276B35-1BF6-4E2C-838C-EF2716A686E1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9276B35-1BF6-4E2C-838C-EF2716A686E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7428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14:cNvPr>
              <p14:cNvContentPartPr/>
              <p14:nvPr/>
            </p14:nvContentPartPr>
            <p14:xfrm>
              <a:off x="2336520" y="4327720"/>
              <a:ext cx="1225440" cy="348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5F0D1F8-BE6B-4A8E-9EFA-D101BD3B0A4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18520" y="4310080"/>
                <a:ext cx="1261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14:cNvPr>
              <p14:cNvContentPartPr/>
              <p14:nvPr/>
            </p14:nvContentPartPr>
            <p14:xfrm>
              <a:off x="3708120" y="4368400"/>
              <a:ext cx="137520" cy="219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1A95B3E-C6CA-4102-BFAC-A9694FD9FB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0480" y="4350760"/>
                <a:ext cx="173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14:cNvPr>
              <p14:cNvContentPartPr/>
              <p14:nvPr/>
            </p14:nvContentPartPr>
            <p14:xfrm>
              <a:off x="3971280" y="4287040"/>
              <a:ext cx="128520" cy="26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8034DF6-493B-4FDE-9E79-98E509E595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53280" y="4269400"/>
                <a:ext cx="164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14:cNvPr>
              <p14:cNvContentPartPr/>
              <p14:nvPr/>
            </p14:nvContentPartPr>
            <p14:xfrm>
              <a:off x="5343960" y="4343200"/>
              <a:ext cx="614880" cy="191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D6F1E08-382D-4FDB-A511-3742A2951AB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26320" y="4325200"/>
                <a:ext cx="650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14:cNvPr>
              <p14:cNvContentPartPr/>
              <p14:nvPr/>
            </p14:nvContentPartPr>
            <p14:xfrm>
              <a:off x="4195920" y="4266880"/>
              <a:ext cx="1036800" cy="32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9B8F1B1-DCF5-48FF-895E-5A080F3C5B1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77920" y="4248900"/>
                <a:ext cx="1072440" cy="36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14:cNvPr>
              <p14:cNvContentPartPr/>
              <p14:nvPr/>
            </p14:nvContentPartPr>
            <p14:xfrm>
              <a:off x="517800" y="4876360"/>
              <a:ext cx="234000" cy="27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A7BC22C-FBA5-4B99-90ED-1DA7C87CEC7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0160" y="4858720"/>
                <a:ext cx="269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14:cNvPr>
              <p14:cNvContentPartPr/>
              <p14:nvPr/>
            </p14:nvContentPartPr>
            <p14:xfrm>
              <a:off x="1869240" y="5029000"/>
              <a:ext cx="194040" cy="183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0995FE8-DE89-4994-99FB-0C0D078E2E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51240" y="5011000"/>
                <a:ext cx="229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14:cNvPr>
              <p14:cNvContentPartPr/>
              <p14:nvPr/>
            </p14:nvContentPartPr>
            <p14:xfrm>
              <a:off x="994080" y="4873480"/>
              <a:ext cx="662040" cy="56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941A74C-64E1-4B6A-9B27-ADFB0BECEDF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6430" y="4855840"/>
                <a:ext cx="697699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14:cNvPr>
              <p14:cNvContentPartPr/>
              <p14:nvPr/>
            </p14:nvContentPartPr>
            <p14:xfrm>
              <a:off x="2243640" y="4917040"/>
              <a:ext cx="578880" cy="488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37CE26-CF88-46A9-B9CC-EB84F07E65F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25651" y="4899400"/>
                <a:ext cx="614498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14:cNvPr>
              <p14:cNvContentPartPr/>
              <p14:nvPr/>
            </p14:nvContentPartPr>
            <p14:xfrm>
              <a:off x="3397800" y="5059240"/>
              <a:ext cx="87120" cy="180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3445BE6-8B01-4113-B583-45F6AD02179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80160" y="5041600"/>
                <a:ext cx="12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14:cNvPr>
              <p14:cNvContentPartPr/>
              <p14:nvPr/>
            </p14:nvContentPartPr>
            <p14:xfrm>
              <a:off x="3972360" y="5073280"/>
              <a:ext cx="207000" cy="169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B725F5A-BB49-47FC-BD9C-5222CDB8C9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54360" y="5055280"/>
                <a:ext cx="24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14:cNvPr>
              <p14:cNvContentPartPr/>
              <p14:nvPr/>
            </p14:nvContentPartPr>
            <p14:xfrm>
              <a:off x="3982440" y="5172640"/>
              <a:ext cx="226440" cy="21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A09ABD0-F2CC-4CC0-B9E4-A11357121B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964440" y="5155000"/>
                <a:ext cx="262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14:cNvPr>
              <p14:cNvContentPartPr/>
              <p14:nvPr/>
            </p14:nvContentPartPr>
            <p14:xfrm>
              <a:off x="3596520" y="5039080"/>
              <a:ext cx="226800" cy="1850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CEC9732-7789-4752-8C50-EF542978AB5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78520" y="5021080"/>
                <a:ext cx="262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14:cNvPr>
              <p14:cNvContentPartPr/>
              <p14:nvPr/>
            </p14:nvContentPartPr>
            <p14:xfrm>
              <a:off x="2948520" y="5081560"/>
              <a:ext cx="335160" cy="169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1222D4-4957-4D32-A634-4FEEB8156A4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30520" y="5063560"/>
                <a:ext cx="370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14:cNvPr>
              <p14:cNvContentPartPr/>
              <p14:nvPr/>
            </p14:nvContentPartPr>
            <p14:xfrm>
              <a:off x="4377360" y="4957360"/>
              <a:ext cx="21960" cy="2368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C9BD541-7127-4408-A87C-56DE70B2BE4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59360" y="4939720"/>
                <a:ext cx="576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14:cNvPr>
              <p14:cNvContentPartPr/>
              <p14:nvPr/>
            </p14:nvContentPartPr>
            <p14:xfrm>
              <a:off x="4358280" y="4947640"/>
              <a:ext cx="174960" cy="4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2783EFB-A235-41CB-BF92-6C59DD241F1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40280" y="4929640"/>
                <a:ext cx="210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14:cNvPr>
              <p14:cNvContentPartPr/>
              <p14:nvPr/>
            </p14:nvContentPartPr>
            <p14:xfrm>
              <a:off x="4368720" y="5095240"/>
              <a:ext cx="143280" cy="25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5871B85-CA74-4BAB-8ED6-7E0D4BBBD29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50720" y="5077240"/>
                <a:ext cx="178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14:cNvPr>
              <p14:cNvContentPartPr/>
              <p14:nvPr/>
            </p14:nvContentPartPr>
            <p14:xfrm>
              <a:off x="4510560" y="5121880"/>
              <a:ext cx="231840" cy="97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31E4DC8-96AC-48FC-9509-8413163466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492920" y="5104240"/>
                <a:ext cx="267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14:cNvPr>
              <p14:cNvContentPartPr/>
              <p14:nvPr/>
            </p14:nvContentPartPr>
            <p14:xfrm>
              <a:off x="4832400" y="5049160"/>
              <a:ext cx="105120" cy="162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A25D46C-F020-448F-A97F-23C7ACCE581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14760" y="5031520"/>
                <a:ext cx="14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14:cNvPr>
              <p14:cNvContentPartPr/>
              <p14:nvPr/>
            </p14:nvContentPartPr>
            <p14:xfrm>
              <a:off x="5021040" y="5089480"/>
              <a:ext cx="28440" cy="80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FAF882E-D376-4B60-AC1B-EC4CE4FCE37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03400" y="5071840"/>
                <a:ext cx="640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14:cNvPr>
              <p14:cNvContentPartPr/>
              <p14:nvPr/>
            </p14:nvContentPartPr>
            <p14:xfrm>
              <a:off x="5039040" y="4986160"/>
              <a:ext cx="8280" cy="12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D3FF95D-86FC-43A1-A172-1DFD8C41AC9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021400" y="496852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14:cNvPr>
              <p14:cNvContentPartPr/>
              <p14:nvPr/>
            </p14:nvContentPartPr>
            <p14:xfrm>
              <a:off x="5109960" y="5050240"/>
              <a:ext cx="214560" cy="131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DD65CC-D89A-45DD-B6CE-BDC0AA7D960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92320" y="5032600"/>
                <a:ext cx="250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14:cNvPr>
              <p14:cNvContentPartPr/>
              <p14:nvPr/>
            </p14:nvContentPartPr>
            <p14:xfrm>
              <a:off x="5426400" y="5004160"/>
              <a:ext cx="273960" cy="219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1E0B276-E5C9-4379-9E03-32D19747B4A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08760" y="4986520"/>
                <a:ext cx="309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14:cNvPr>
              <p14:cNvContentPartPr/>
              <p14:nvPr/>
            </p14:nvContentPartPr>
            <p14:xfrm>
              <a:off x="903720" y="5648560"/>
              <a:ext cx="305640" cy="301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B2AAD5-395B-42E1-A9A8-1DC7EEC6A62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86080" y="5630920"/>
                <a:ext cx="341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14:cNvPr>
              <p14:cNvContentPartPr/>
              <p14:nvPr/>
            </p14:nvContentPartPr>
            <p14:xfrm>
              <a:off x="1889400" y="5770600"/>
              <a:ext cx="319680" cy="32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314BE77-1D59-4329-A040-7DC7052242A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71760" y="5752600"/>
                <a:ext cx="355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14:cNvPr>
              <p14:cNvContentPartPr/>
              <p14:nvPr/>
            </p14:nvContentPartPr>
            <p14:xfrm>
              <a:off x="2377200" y="5638480"/>
              <a:ext cx="2610360" cy="577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66F336-BD3C-45EB-8B69-4AD801F2E3E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359200" y="5620480"/>
                <a:ext cx="26460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5434F8-4944-473D-A9A1-A71BCD7F96BD}"/>
                  </a:ext>
                </a:extLst>
              </p14:cNvPr>
              <p14:cNvContentPartPr/>
              <p14:nvPr/>
            </p14:nvContentPartPr>
            <p14:xfrm>
              <a:off x="5181240" y="5892280"/>
              <a:ext cx="233280" cy="2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5434F8-4944-473D-A9A1-A71BCD7F96B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163240" y="5874280"/>
                <a:ext cx="26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45FE6B-A6C8-4A23-899A-4A019B54B218}"/>
                  </a:ext>
                </a:extLst>
              </p14:cNvPr>
              <p14:cNvContentPartPr/>
              <p14:nvPr/>
            </p14:nvContentPartPr>
            <p14:xfrm>
              <a:off x="5191680" y="5980120"/>
              <a:ext cx="221040" cy="14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45FE6B-A6C8-4A23-899A-4A019B54B21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73680" y="5962120"/>
                <a:ext cx="256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9CF9B1F-D318-4737-AA07-29FC62704A66}"/>
                  </a:ext>
                </a:extLst>
              </p14:cNvPr>
              <p14:cNvContentPartPr/>
              <p14:nvPr/>
            </p14:nvContentPartPr>
            <p14:xfrm>
              <a:off x="5658960" y="5943040"/>
              <a:ext cx="392400" cy="14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9CF9B1F-D318-4737-AA07-29FC62704A6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640960" y="5925040"/>
                <a:ext cx="428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47695F-B16A-4098-AA1D-1C2A8DBA534F}"/>
                  </a:ext>
                </a:extLst>
              </p14:cNvPr>
              <p14:cNvContentPartPr/>
              <p14:nvPr/>
            </p14:nvContentPartPr>
            <p14:xfrm>
              <a:off x="5739960" y="6025120"/>
              <a:ext cx="203040" cy="153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47695F-B16A-4098-AA1D-1C2A8DBA534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721960" y="6007120"/>
                <a:ext cx="238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C3303C-782B-49B8-9D9D-61B1E1D1848A}"/>
                  </a:ext>
                </a:extLst>
              </p14:cNvPr>
              <p14:cNvContentPartPr/>
              <p14:nvPr/>
            </p14:nvContentPartPr>
            <p14:xfrm>
              <a:off x="6187080" y="5882200"/>
              <a:ext cx="148320" cy="154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C3303C-782B-49B8-9D9D-61B1E1D1848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69440" y="5864560"/>
                <a:ext cx="183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5194C1-1CC7-4F36-8D04-B6D557C1DBEF}"/>
                  </a:ext>
                </a:extLst>
              </p14:cNvPr>
              <p14:cNvContentPartPr/>
              <p14:nvPr/>
            </p14:nvContentPartPr>
            <p14:xfrm>
              <a:off x="5595960" y="5657560"/>
              <a:ext cx="479520" cy="236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5194C1-1CC7-4F36-8D04-B6D557C1DBE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577974" y="5639560"/>
                <a:ext cx="515133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BD338B8-A6D4-415B-8D60-BA4CDF1EED3F}"/>
                  </a:ext>
                </a:extLst>
              </p14:cNvPr>
              <p14:cNvContentPartPr/>
              <p14:nvPr/>
            </p14:nvContentPartPr>
            <p14:xfrm>
              <a:off x="6479760" y="5751160"/>
              <a:ext cx="396720" cy="252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BD338B8-A6D4-415B-8D60-BA4CDF1EED3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462104" y="5733520"/>
                <a:ext cx="432392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67C1EFA-AF18-4FA8-987C-7710B4C3D201}"/>
                  </a:ext>
                </a:extLst>
              </p14:cNvPr>
              <p14:cNvContentPartPr/>
              <p14:nvPr/>
            </p14:nvContentPartPr>
            <p14:xfrm>
              <a:off x="6867840" y="5628400"/>
              <a:ext cx="85320" cy="379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67C1EFA-AF18-4FA8-987C-7710B4C3D20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49840" y="5610400"/>
                <a:ext cx="120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B8B2A30-695D-447F-AC26-19EE72864A99}"/>
                  </a:ext>
                </a:extLst>
              </p14:cNvPr>
              <p14:cNvContentPartPr/>
              <p14:nvPr/>
            </p14:nvContentPartPr>
            <p14:xfrm>
              <a:off x="5494800" y="5536960"/>
              <a:ext cx="212400" cy="672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B8B2A30-695D-447F-AC26-19EE72864A9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477160" y="5519320"/>
                <a:ext cx="2480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F3B9B7-15AD-4B5F-9718-C011F14C3CFF}"/>
                  </a:ext>
                </a:extLst>
              </p14:cNvPr>
              <p14:cNvContentPartPr/>
              <p14:nvPr/>
            </p14:nvContentPartPr>
            <p14:xfrm>
              <a:off x="6968640" y="5770600"/>
              <a:ext cx="215280" cy="199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F3B9B7-15AD-4B5F-9718-C011F14C3C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950640" y="5752600"/>
                <a:ext cx="250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0BD6E99-033A-4F7B-9CF3-CDFA04B6581C}"/>
                  </a:ext>
                </a:extLst>
              </p14:cNvPr>
              <p14:cNvContentPartPr/>
              <p14:nvPr/>
            </p14:nvContentPartPr>
            <p14:xfrm>
              <a:off x="7271040" y="5811280"/>
              <a:ext cx="95040" cy="144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0BD6E99-033A-4F7B-9CF3-CDFA04B6581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53400" y="5793280"/>
                <a:ext cx="130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9A82AE7-F990-41DB-B3B9-79ED120848EE}"/>
                  </a:ext>
                </a:extLst>
              </p14:cNvPr>
              <p14:cNvContentPartPr/>
              <p14:nvPr/>
            </p14:nvContentPartPr>
            <p14:xfrm>
              <a:off x="7414320" y="5850160"/>
              <a:ext cx="114120" cy="97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9A82AE7-F990-41DB-B3B9-79ED120848E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96320" y="5832520"/>
                <a:ext cx="149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30468D-ECDB-4D0B-85DE-0389DC080B95}"/>
                  </a:ext>
                </a:extLst>
              </p14:cNvPr>
              <p14:cNvContentPartPr/>
              <p14:nvPr/>
            </p14:nvContentPartPr>
            <p14:xfrm>
              <a:off x="7641480" y="5719840"/>
              <a:ext cx="87120" cy="235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30468D-ECDB-4D0B-85DE-0389DC080B9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23840" y="5701840"/>
                <a:ext cx="1227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8DCB73C-0F2D-4A02-89FF-2815F214CC84}"/>
                  </a:ext>
                </a:extLst>
              </p14:cNvPr>
              <p14:cNvContentPartPr/>
              <p14:nvPr/>
            </p14:nvContentPartPr>
            <p14:xfrm>
              <a:off x="7589280" y="5854120"/>
              <a:ext cx="12564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8DCB73C-0F2D-4A02-89FF-2815F214CC8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71280" y="583612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6D8BB00-3B77-4928-A0D1-2977514A7775}"/>
                  </a:ext>
                </a:extLst>
              </p14:cNvPr>
              <p14:cNvContentPartPr/>
              <p14:nvPr/>
            </p14:nvContentPartPr>
            <p14:xfrm>
              <a:off x="7843800" y="5750080"/>
              <a:ext cx="83160" cy="230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6D8BB00-3B77-4928-A0D1-2977514A777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826160" y="5732440"/>
                <a:ext cx="118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0CC3DA1-7D04-444F-A4BE-504D2A6AF9FB}"/>
                  </a:ext>
                </a:extLst>
              </p14:cNvPr>
              <p14:cNvContentPartPr/>
              <p14:nvPr/>
            </p14:nvContentPartPr>
            <p14:xfrm>
              <a:off x="8078520" y="5719840"/>
              <a:ext cx="657720" cy="309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0CC3DA1-7D04-444F-A4BE-504D2A6AF9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060870" y="5701840"/>
                <a:ext cx="6933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E427E62-BE2E-49E5-801B-9AF2FF7923E1}"/>
                  </a:ext>
                </a:extLst>
              </p14:cNvPr>
              <p14:cNvContentPartPr/>
              <p14:nvPr/>
            </p14:nvContentPartPr>
            <p14:xfrm>
              <a:off x="1554240" y="6289000"/>
              <a:ext cx="272880" cy="241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E427E62-BE2E-49E5-801B-9AF2FF7923E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36600" y="6271000"/>
                <a:ext cx="3085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34D34F2-0053-4666-BD7C-5918F7CFA8D3}"/>
                  </a:ext>
                </a:extLst>
              </p14:cNvPr>
              <p14:cNvContentPartPr/>
              <p14:nvPr/>
            </p14:nvContentPartPr>
            <p14:xfrm>
              <a:off x="2580240" y="6475480"/>
              <a:ext cx="136800" cy="1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34D34F2-0053-4666-BD7C-5918F7CFA8D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562600" y="6457480"/>
                <a:ext cx="172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BC446B9-2BCD-4F16-8D25-3E3582AC1481}"/>
                  </a:ext>
                </a:extLst>
              </p14:cNvPr>
              <p14:cNvContentPartPr/>
              <p14:nvPr/>
            </p14:nvContentPartPr>
            <p14:xfrm>
              <a:off x="2590320" y="6566200"/>
              <a:ext cx="108360" cy="17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BC446B9-2BCD-4F16-8D25-3E3582AC148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572320" y="6548200"/>
                <a:ext cx="144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3E1CCD9-38BA-45D6-B502-C67C4B9E4E32}"/>
                  </a:ext>
                </a:extLst>
              </p14:cNvPr>
              <p14:cNvContentPartPr/>
              <p14:nvPr/>
            </p14:nvContentPartPr>
            <p14:xfrm>
              <a:off x="3423720" y="6492040"/>
              <a:ext cx="23364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3E1CCD9-38BA-45D6-B502-C67C4B9E4E3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405720" y="647404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F677D1C-9422-427E-9978-1A9B6EAF835B}"/>
                  </a:ext>
                </a:extLst>
              </p14:cNvPr>
              <p14:cNvContentPartPr/>
              <p14:nvPr/>
            </p14:nvContentPartPr>
            <p14:xfrm>
              <a:off x="3453960" y="6605440"/>
              <a:ext cx="206280" cy="21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F677D1C-9422-427E-9978-1A9B6EAF835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435960" y="6587800"/>
                <a:ext cx="24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815DC4F-A0FB-4FF9-AD0E-6442CCDD17EE}"/>
                  </a:ext>
                </a:extLst>
              </p14:cNvPr>
              <p14:cNvContentPartPr/>
              <p14:nvPr/>
            </p14:nvContentPartPr>
            <p14:xfrm>
              <a:off x="4287360" y="6431920"/>
              <a:ext cx="619920" cy="332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815DC4F-A0FB-4FF9-AD0E-6442CCDD17E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69720" y="6414261"/>
                <a:ext cx="655560" cy="36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B8DB885-138E-4DCE-BDB3-7862CFEE4377}"/>
                  </a:ext>
                </a:extLst>
              </p14:cNvPr>
              <p14:cNvContentPartPr/>
              <p14:nvPr/>
            </p14:nvContentPartPr>
            <p14:xfrm>
              <a:off x="3799560" y="6434800"/>
              <a:ext cx="386640" cy="269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B8DB885-138E-4DCE-BDB3-7862CFEE437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781560" y="6416800"/>
                <a:ext cx="4222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5BBEA84-A3F1-404A-B778-ACCB76F5D4D2}"/>
                  </a:ext>
                </a:extLst>
              </p14:cNvPr>
              <p14:cNvContentPartPr/>
              <p14:nvPr/>
            </p14:nvContentPartPr>
            <p14:xfrm>
              <a:off x="2885160" y="6420040"/>
              <a:ext cx="403200" cy="24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5BBEA84-A3F1-404A-B778-ACCB76F5D4D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867520" y="6402400"/>
                <a:ext cx="438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F4A8D4-3916-41A2-AA94-A853785B4BBE}"/>
                  </a:ext>
                </a:extLst>
              </p14:cNvPr>
              <p14:cNvContentPartPr/>
              <p14:nvPr/>
            </p14:nvContentPartPr>
            <p14:xfrm>
              <a:off x="2092800" y="6308440"/>
              <a:ext cx="314640" cy="331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F4A8D4-3916-41A2-AA94-A853785B4BB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074800" y="6290800"/>
                <a:ext cx="3502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C5714E5-EA81-4119-80E5-7DC91AFD81C5}"/>
                  </a:ext>
                </a:extLst>
              </p14:cNvPr>
              <p14:cNvContentPartPr/>
              <p14:nvPr/>
            </p14:nvContentPartPr>
            <p14:xfrm>
              <a:off x="1853040" y="6156880"/>
              <a:ext cx="108000" cy="693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C5714E5-EA81-4119-80E5-7DC91AFD81C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835040" y="6120880"/>
                <a:ext cx="14364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25C3E2C-C158-4CFF-819F-E18730761C9D}"/>
                  </a:ext>
                </a:extLst>
              </p14:cNvPr>
              <p14:cNvContentPartPr/>
              <p14:nvPr/>
            </p14:nvContentPartPr>
            <p14:xfrm>
              <a:off x="1930080" y="6176040"/>
              <a:ext cx="3445560" cy="596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25C3E2C-C158-4CFF-819F-E18730761C9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912440" y="6140400"/>
                <a:ext cx="348120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14F8A43-EAAE-4B8E-9EE1-545B31DDDA13}"/>
                  </a:ext>
                </a:extLst>
              </p14:cNvPr>
              <p14:cNvContentPartPr/>
              <p14:nvPr/>
            </p14:nvContentPartPr>
            <p14:xfrm>
              <a:off x="1828560" y="6725400"/>
              <a:ext cx="3372480" cy="72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14F8A43-EAAE-4B8E-9EE1-545B31DDDA1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810560" y="6689400"/>
                <a:ext cx="3408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6348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34D34F2-0053-4666-BD7C-5918F7CFA8D3}"/>
                  </a:ext>
                </a:extLst>
              </p14:cNvPr>
              <p14:cNvContentPartPr/>
              <p14:nvPr/>
            </p14:nvContentPartPr>
            <p14:xfrm>
              <a:off x="2580240" y="6475480"/>
              <a:ext cx="136800" cy="11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34D34F2-0053-4666-BD7C-5918F7CFA8D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2600" y="6457480"/>
                <a:ext cx="172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BC446B9-2BCD-4F16-8D25-3E3582AC1481}"/>
                  </a:ext>
                </a:extLst>
              </p14:cNvPr>
              <p14:cNvContentPartPr/>
              <p14:nvPr/>
            </p14:nvContentPartPr>
            <p14:xfrm>
              <a:off x="2590320" y="6566200"/>
              <a:ext cx="108360" cy="17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BC446B9-2BCD-4F16-8D25-3E3582AC148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72320" y="6548200"/>
                <a:ext cx="144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3E1CCD9-38BA-45D6-B502-C67C4B9E4E32}"/>
                  </a:ext>
                </a:extLst>
              </p14:cNvPr>
              <p14:cNvContentPartPr/>
              <p14:nvPr/>
            </p14:nvContentPartPr>
            <p14:xfrm>
              <a:off x="3423720" y="6492040"/>
              <a:ext cx="233640" cy="10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3E1CCD9-38BA-45D6-B502-C67C4B9E4E3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05720" y="6474040"/>
                <a:ext cx="26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F677D1C-9422-427E-9978-1A9B6EAF835B}"/>
                  </a:ext>
                </a:extLst>
              </p14:cNvPr>
              <p14:cNvContentPartPr/>
              <p14:nvPr/>
            </p14:nvContentPartPr>
            <p14:xfrm>
              <a:off x="3453960" y="6605440"/>
              <a:ext cx="206280" cy="21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F677D1C-9422-427E-9978-1A9B6EAF83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35960" y="6587800"/>
                <a:ext cx="241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815DC4F-A0FB-4FF9-AD0E-6442CCDD17EE}"/>
                  </a:ext>
                </a:extLst>
              </p14:cNvPr>
              <p14:cNvContentPartPr/>
              <p14:nvPr/>
            </p14:nvContentPartPr>
            <p14:xfrm>
              <a:off x="4287360" y="6431920"/>
              <a:ext cx="619920" cy="332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815DC4F-A0FB-4FF9-AD0E-6442CCDD17E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269720" y="6414261"/>
                <a:ext cx="655560" cy="368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B8DB885-138E-4DCE-BDB3-7862CFEE4377}"/>
                  </a:ext>
                </a:extLst>
              </p14:cNvPr>
              <p14:cNvContentPartPr/>
              <p14:nvPr/>
            </p14:nvContentPartPr>
            <p14:xfrm>
              <a:off x="3799560" y="6434800"/>
              <a:ext cx="386640" cy="269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B8DB885-138E-4DCE-BDB3-7862CFEE437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81560" y="6416800"/>
                <a:ext cx="4222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5BBEA84-A3F1-404A-B778-ACCB76F5D4D2}"/>
                  </a:ext>
                </a:extLst>
              </p14:cNvPr>
              <p14:cNvContentPartPr/>
              <p14:nvPr/>
            </p14:nvContentPartPr>
            <p14:xfrm>
              <a:off x="2885160" y="6420040"/>
              <a:ext cx="403200" cy="24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5BBEA84-A3F1-404A-B778-ACCB76F5D4D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67520" y="6402400"/>
                <a:ext cx="438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F4A8D4-3916-41A2-AA94-A853785B4BBE}"/>
                  </a:ext>
                </a:extLst>
              </p14:cNvPr>
              <p14:cNvContentPartPr/>
              <p14:nvPr/>
            </p14:nvContentPartPr>
            <p14:xfrm>
              <a:off x="2092800" y="6308440"/>
              <a:ext cx="314640" cy="331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F4A8D4-3916-41A2-AA94-A853785B4B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074800" y="6290800"/>
                <a:ext cx="3502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C5714E5-EA81-4119-80E5-7DC91AFD81C5}"/>
                  </a:ext>
                </a:extLst>
              </p14:cNvPr>
              <p14:cNvContentPartPr/>
              <p14:nvPr/>
            </p14:nvContentPartPr>
            <p14:xfrm>
              <a:off x="1853040" y="6156880"/>
              <a:ext cx="108000" cy="6930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C5714E5-EA81-4119-80E5-7DC91AFD81C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5040" y="6120880"/>
                <a:ext cx="14364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25C3E2C-C158-4CFF-819F-E18730761C9D}"/>
                  </a:ext>
                </a:extLst>
              </p14:cNvPr>
              <p14:cNvContentPartPr/>
              <p14:nvPr/>
            </p14:nvContentPartPr>
            <p14:xfrm>
              <a:off x="1930080" y="6176040"/>
              <a:ext cx="3445560" cy="596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25C3E2C-C158-4CFF-819F-E18730761C9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12440" y="6140400"/>
                <a:ext cx="348120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14F8A43-EAAE-4B8E-9EE1-545B31DDDA13}"/>
                  </a:ext>
                </a:extLst>
              </p14:cNvPr>
              <p14:cNvContentPartPr/>
              <p14:nvPr/>
            </p14:nvContentPartPr>
            <p14:xfrm>
              <a:off x="1828560" y="6725400"/>
              <a:ext cx="3372480" cy="72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14F8A43-EAAE-4B8E-9EE1-545B31DDDA1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810560" y="6689400"/>
                <a:ext cx="3408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24920" y="3271200"/>
              <a:ext cx="2409480" cy="2892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06920" y="3253200"/>
                <a:ext cx="2445120" cy="29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004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9623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43364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85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14:cNvPr>
              <p14:cNvContentPartPr/>
              <p14:nvPr/>
            </p14:nvContentPartPr>
            <p14:xfrm>
              <a:off x="1930080" y="1919320"/>
              <a:ext cx="5380920" cy="79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2440" y="1901680"/>
                <a:ext cx="54165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14:cNvPr>
              <p14:cNvContentPartPr/>
              <p14:nvPr/>
            </p14:nvContentPartPr>
            <p14:xfrm>
              <a:off x="1350840" y="3301720"/>
              <a:ext cx="467640" cy="39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2840" y="3284080"/>
                <a:ext cx="5032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14:cNvPr>
              <p14:cNvContentPartPr/>
              <p14:nvPr/>
            </p14:nvContentPartPr>
            <p14:xfrm>
              <a:off x="2527320" y="3341320"/>
              <a:ext cx="185400" cy="368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9680" y="3323680"/>
                <a:ext cx="2210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14:cNvPr>
              <p14:cNvContentPartPr/>
              <p14:nvPr/>
            </p14:nvContentPartPr>
            <p14:xfrm>
              <a:off x="2844480" y="3403240"/>
              <a:ext cx="4320" cy="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26840" y="338524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14:cNvPr>
              <p14:cNvContentPartPr/>
              <p14:nvPr/>
            </p14:nvContentPartPr>
            <p14:xfrm>
              <a:off x="2862480" y="3586120"/>
              <a:ext cx="2880" cy="25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44840" y="3568480"/>
                <a:ext cx="385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14:cNvPr>
              <p14:cNvContentPartPr/>
              <p14:nvPr/>
            </p14:nvContentPartPr>
            <p14:xfrm>
              <a:off x="4573200" y="3169600"/>
              <a:ext cx="194400" cy="430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5560" y="3151960"/>
                <a:ext cx="2300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14:cNvPr>
              <p14:cNvContentPartPr/>
              <p14:nvPr/>
            </p14:nvContentPartPr>
            <p14:xfrm>
              <a:off x="4959480" y="3271120"/>
              <a:ext cx="9000" cy="16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41840" y="3253120"/>
                <a:ext cx="44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14:cNvPr>
              <p14:cNvContentPartPr/>
              <p14:nvPr/>
            </p14:nvContentPartPr>
            <p14:xfrm>
              <a:off x="4974240" y="3494320"/>
              <a:ext cx="432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56240" y="347668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14:cNvPr>
              <p14:cNvContentPartPr/>
              <p14:nvPr/>
            </p14:nvContentPartPr>
            <p14:xfrm>
              <a:off x="5136960" y="3331600"/>
              <a:ext cx="165240" cy="237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18960" y="3313600"/>
                <a:ext cx="2008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14:cNvPr>
              <p14:cNvContentPartPr/>
              <p14:nvPr/>
            </p14:nvContentPartPr>
            <p14:xfrm>
              <a:off x="5430360" y="3300280"/>
              <a:ext cx="177120" cy="24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12720" y="3282280"/>
                <a:ext cx="212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14:cNvPr>
              <p14:cNvContentPartPr/>
              <p14:nvPr/>
            </p14:nvContentPartPr>
            <p14:xfrm>
              <a:off x="6065040" y="3373720"/>
              <a:ext cx="790920" cy="436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47392" y="3356080"/>
                <a:ext cx="826576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14:cNvPr>
              <p14:cNvContentPartPr/>
              <p14:nvPr/>
            </p14:nvContentPartPr>
            <p14:xfrm>
              <a:off x="3819720" y="3261040"/>
              <a:ext cx="42480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3243040"/>
                <a:ext cx="460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14:cNvPr>
              <p14:cNvContentPartPr/>
              <p14:nvPr/>
            </p14:nvContentPartPr>
            <p14:xfrm>
              <a:off x="3015840" y="3383800"/>
              <a:ext cx="415080" cy="243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98200" y="3366134"/>
                <a:ext cx="450720" cy="279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C90F2A-2F97-4A4E-B7DC-2205103F19B0}"/>
                  </a:ext>
                </a:extLst>
              </p14:cNvPr>
              <p14:cNvContentPartPr/>
              <p14:nvPr/>
            </p14:nvContentPartPr>
            <p14:xfrm>
              <a:off x="1432200" y="4094440"/>
              <a:ext cx="305280" cy="452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C90F2A-2F97-4A4E-B7DC-2205103F19B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14200" y="4076454"/>
                <a:ext cx="340920" cy="48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1A894D-1585-4378-8DAE-B3283678D1B5}"/>
                  </a:ext>
                </a:extLst>
              </p14:cNvPr>
              <p14:cNvContentPartPr/>
              <p14:nvPr/>
            </p14:nvContentPartPr>
            <p14:xfrm>
              <a:off x="3646920" y="4266880"/>
              <a:ext cx="360" cy="19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1A894D-1585-4378-8DAE-B3283678D1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29280" y="4248880"/>
                <a:ext cx="36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207734-D64E-4B42-B364-108FA9BF01A2}"/>
                  </a:ext>
                </a:extLst>
              </p14:cNvPr>
              <p14:cNvContentPartPr/>
              <p14:nvPr/>
            </p14:nvContentPartPr>
            <p14:xfrm>
              <a:off x="3748800" y="4329160"/>
              <a:ext cx="344160" cy="155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207734-D64E-4B42-B364-108FA9BF01A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31160" y="4311520"/>
                <a:ext cx="379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ECAC3F2-1133-4B09-96F6-A2BFB9BBA1F4}"/>
                  </a:ext>
                </a:extLst>
              </p14:cNvPr>
              <p14:cNvContentPartPr/>
              <p14:nvPr/>
            </p14:nvContentPartPr>
            <p14:xfrm>
              <a:off x="3372960" y="4124680"/>
              <a:ext cx="184320" cy="367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ECAC3F2-1133-4B09-96F6-A2BFB9BBA1F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4960" y="4106680"/>
                <a:ext cx="2199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4C49BC4-CD60-4B01-B513-AB6BC76D9875}"/>
                  </a:ext>
                </a:extLst>
              </p14:cNvPr>
              <p14:cNvContentPartPr/>
              <p14:nvPr/>
            </p14:nvContentPartPr>
            <p14:xfrm>
              <a:off x="2254800" y="4156360"/>
              <a:ext cx="1009800" cy="379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4C49BC4-CD60-4B01-B513-AB6BC76D987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37160" y="4138360"/>
                <a:ext cx="10454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A5A1074-4632-44DF-8B85-B7AE60F9CA3E}"/>
                  </a:ext>
                </a:extLst>
              </p14:cNvPr>
              <p14:cNvContentPartPr/>
              <p14:nvPr/>
            </p14:nvContentPartPr>
            <p14:xfrm>
              <a:off x="4197000" y="4312960"/>
              <a:ext cx="100800" cy="157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A5A1074-4632-44DF-8B85-B7AE60F9CA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79000" y="4295320"/>
                <a:ext cx="136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1637288-299D-499E-BD86-418514FB7E64}"/>
                  </a:ext>
                </a:extLst>
              </p14:cNvPr>
              <p14:cNvContentPartPr/>
              <p14:nvPr/>
            </p14:nvContentPartPr>
            <p14:xfrm>
              <a:off x="4489680" y="4152040"/>
              <a:ext cx="307800" cy="572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1637288-299D-499E-BD86-418514FB7E6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71680" y="4134400"/>
                <a:ext cx="3434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6F95D9F-2C01-4844-83F0-7B11663CCEDA}"/>
                  </a:ext>
                </a:extLst>
              </p14:cNvPr>
              <p14:cNvContentPartPr/>
              <p14:nvPr/>
            </p14:nvContentPartPr>
            <p14:xfrm>
              <a:off x="5584800" y="4396480"/>
              <a:ext cx="162360" cy="1393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6F95D9F-2C01-4844-83F0-7B11663CCE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67160" y="4378480"/>
                <a:ext cx="198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9DED98-B74B-43E8-A414-81547582D950}"/>
                  </a:ext>
                </a:extLst>
              </p14:cNvPr>
              <p14:cNvContentPartPr/>
              <p14:nvPr/>
            </p14:nvContentPartPr>
            <p14:xfrm>
              <a:off x="5831760" y="4490080"/>
              <a:ext cx="360" cy="24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9DED98-B74B-43E8-A414-81547582D9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13760" y="4472440"/>
                <a:ext cx="36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07F9EE1-DE70-4AE3-BE53-C734DAD9AE62}"/>
                  </a:ext>
                </a:extLst>
              </p14:cNvPr>
              <p14:cNvContentPartPr/>
              <p14:nvPr/>
            </p14:nvContentPartPr>
            <p14:xfrm>
              <a:off x="5800800" y="4256800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07F9EE1-DE70-4AE3-BE53-C734DAD9AE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83160" y="4238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1EC0D0-4455-4891-A159-9A10B43629FD}"/>
                  </a:ext>
                </a:extLst>
              </p14:cNvPr>
              <p14:cNvContentPartPr/>
              <p14:nvPr/>
            </p14:nvContentPartPr>
            <p14:xfrm>
              <a:off x="5962440" y="4124680"/>
              <a:ext cx="21600" cy="434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1EC0D0-4455-4891-A159-9A10B43629F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44800" y="4106680"/>
                <a:ext cx="572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99EF15-3EA6-484C-9FBD-00984B80F6D0}"/>
                  </a:ext>
                </a:extLst>
              </p14:cNvPr>
              <p14:cNvContentPartPr/>
              <p14:nvPr/>
            </p14:nvContentPartPr>
            <p14:xfrm>
              <a:off x="6072960" y="4439680"/>
              <a:ext cx="12960" cy="56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99EF15-3EA6-484C-9FBD-00984B80F6D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55320" y="4421680"/>
                <a:ext cx="48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467564-7DD8-4290-982E-9357708D43AD}"/>
                  </a:ext>
                </a:extLst>
              </p14:cNvPr>
              <p14:cNvContentPartPr/>
              <p14:nvPr/>
            </p14:nvContentPartPr>
            <p14:xfrm>
              <a:off x="6105720" y="4165360"/>
              <a:ext cx="36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467564-7DD8-4290-982E-9357708D43A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88080" y="4147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C787696-63B5-46B1-BB81-291B2DEB3CD9}"/>
                  </a:ext>
                </a:extLst>
              </p14:cNvPr>
              <p14:cNvContentPartPr/>
              <p14:nvPr/>
            </p14:nvContentPartPr>
            <p14:xfrm>
              <a:off x="7460760" y="3992560"/>
              <a:ext cx="199800" cy="591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C787696-63B5-46B1-BB81-291B2DEB3CD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42760" y="3974560"/>
                <a:ext cx="2354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EE2C9E0-00C6-4414-A9DC-09929F2E26A8}"/>
                  </a:ext>
                </a:extLst>
              </p14:cNvPr>
              <p14:cNvContentPartPr/>
              <p14:nvPr/>
            </p14:nvContentPartPr>
            <p14:xfrm>
              <a:off x="7800600" y="4124680"/>
              <a:ext cx="137160" cy="447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EE2C9E0-00C6-4414-A9DC-09929F2E26A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82960" y="4106680"/>
                <a:ext cx="1728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129E4B-677B-47A1-B76A-BD417232C73A}"/>
                  </a:ext>
                </a:extLst>
              </p14:cNvPr>
              <p14:cNvContentPartPr/>
              <p14:nvPr/>
            </p14:nvContentPartPr>
            <p14:xfrm>
              <a:off x="6725640" y="4359400"/>
              <a:ext cx="381600" cy="121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129E4B-677B-47A1-B76A-BD417232C73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7640" y="4341707"/>
                <a:ext cx="417240" cy="157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25B3B5F-BA3B-45B2-BD8A-543BBC1BF440}"/>
                  </a:ext>
                </a:extLst>
              </p14:cNvPr>
              <p14:cNvContentPartPr/>
              <p14:nvPr/>
            </p14:nvContentPartPr>
            <p14:xfrm>
              <a:off x="6237840" y="4124680"/>
              <a:ext cx="417240" cy="407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25B3B5F-BA3B-45B2-BD8A-543BBC1BF44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20185" y="4106680"/>
                <a:ext cx="452911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B5A1073-6E10-456E-A58A-E0BF2A7EE569}"/>
                  </a:ext>
                </a:extLst>
              </p14:cNvPr>
              <p14:cNvContentPartPr/>
              <p14:nvPr/>
            </p14:nvContentPartPr>
            <p14:xfrm>
              <a:off x="5018520" y="4317280"/>
              <a:ext cx="481320" cy="518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B5A1073-6E10-456E-A58A-E0BF2A7EE56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00520" y="4299292"/>
                <a:ext cx="51696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843F7D-F447-4733-A2FD-E9331A8B1251}"/>
                  </a:ext>
                </a:extLst>
              </p14:cNvPr>
              <p14:cNvContentPartPr/>
              <p14:nvPr/>
            </p14:nvContentPartPr>
            <p14:xfrm>
              <a:off x="8089320" y="4154920"/>
              <a:ext cx="28440" cy="332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843F7D-F447-4733-A2FD-E9331A8B125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71680" y="4137280"/>
                <a:ext cx="640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FAD004D-010E-4E62-AF9D-EE464906D6B6}"/>
                  </a:ext>
                </a:extLst>
              </p14:cNvPr>
              <p14:cNvContentPartPr/>
              <p14:nvPr/>
            </p14:nvContentPartPr>
            <p14:xfrm>
              <a:off x="8212800" y="4165360"/>
              <a:ext cx="16920" cy="277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FAD004D-010E-4E62-AF9D-EE464906D6B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94800" y="4147360"/>
                <a:ext cx="525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AB1FA6F-BC6D-44B5-8427-390010B0C81A}"/>
                  </a:ext>
                </a:extLst>
              </p14:cNvPr>
              <p14:cNvContentPartPr/>
              <p14:nvPr/>
            </p14:nvContentPartPr>
            <p14:xfrm>
              <a:off x="8328720" y="4398640"/>
              <a:ext cx="12960" cy="417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AB1FA6F-BC6D-44B5-8427-390010B0C81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10720" y="4381000"/>
                <a:ext cx="48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BD08087-D46E-4123-8DE8-B66FF44AA7D7}"/>
                  </a:ext>
                </a:extLst>
              </p14:cNvPr>
              <p14:cNvContentPartPr/>
              <p14:nvPr/>
            </p14:nvContentPartPr>
            <p14:xfrm>
              <a:off x="8433120" y="3921640"/>
              <a:ext cx="206640" cy="648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BD08087-D46E-4123-8DE8-B66FF44AA7D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15449" y="3903640"/>
                <a:ext cx="242342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049247-A70F-4B42-A2A2-57A7D525DDC6}"/>
                  </a:ext>
                </a:extLst>
              </p14:cNvPr>
              <p14:cNvContentPartPr/>
              <p14:nvPr/>
            </p14:nvContentPartPr>
            <p14:xfrm>
              <a:off x="1403400" y="4917040"/>
              <a:ext cx="344160" cy="406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049247-A70F-4B42-A2A2-57A7D525DDC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85400" y="4899400"/>
                <a:ext cx="379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A1731B3-93FC-4CB2-93A7-6C87306C94C1}"/>
                  </a:ext>
                </a:extLst>
              </p14:cNvPr>
              <p14:cNvContentPartPr/>
              <p14:nvPr/>
            </p14:nvContentPartPr>
            <p14:xfrm>
              <a:off x="3778680" y="4915960"/>
              <a:ext cx="263160" cy="632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A1731B3-93FC-4CB2-93A7-6C87306C94C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61040" y="4897960"/>
                <a:ext cx="29880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0A815FB-710A-4ECA-8743-2ACCC9B29FC9}"/>
                  </a:ext>
                </a:extLst>
              </p14:cNvPr>
              <p14:cNvContentPartPr/>
              <p14:nvPr/>
            </p14:nvContentPartPr>
            <p14:xfrm>
              <a:off x="6237120" y="4896880"/>
              <a:ext cx="469440" cy="560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0A815FB-710A-4ECA-8743-2ACCC9B29FC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219134" y="4878880"/>
                <a:ext cx="505053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1E9F321-292C-4583-BFB5-A1FC6C55E531}"/>
                  </a:ext>
                </a:extLst>
              </p14:cNvPr>
              <p14:cNvContentPartPr/>
              <p14:nvPr/>
            </p14:nvContentPartPr>
            <p14:xfrm>
              <a:off x="4353240" y="4947640"/>
              <a:ext cx="1499040" cy="753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1E9F321-292C-4583-BFB5-A1FC6C55E5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35240" y="4929640"/>
                <a:ext cx="15346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E23E437-1DC4-4C31-90BE-7B9A65C680EF}"/>
                  </a:ext>
                </a:extLst>
              </p14:cNvPr>
              <p14:cNvContentPartPr/>
              <p14:nvPr/>
            </p14:nvContentPartPr>
            <p14:xfrm>
              <a:off x="2156520" y="4967080"/>
              <a:ext cx="1330200" cy="358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E23E437-1DC4-4C31-90BE-7B9A65C680E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38520" y="4949080"/>
                <a:ext cx="13658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C070205-5D1F-477A-92F9-D25FEAD8815D}"/>
                  </a:ext>
                </a:extLst>
              </p14:cNvPr>
              <p14:cNvContentPartPr/>
              <p14:nvPr/>
            </p14:nvContentPartPr>
            <p14:xfrm>
              <a:off x="6837240" y="5069680"/>
              <a:ext cx="30600" cy="284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C070205-5D1F-477A-92F9-D25FEAD881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19600" y="5051680"/>
                <a:ext cx="662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48A8750-5170-4711-B31F-2119260AA596}"/>
                  </a:ext>
                </a:extLst>
              </p14:cNvPr>
              <p14:cNvContentPartPr/>
              <p14:nvPr/>
            </p14:nvContentPartPr>
            <p14:xfrm>
              <a:off x="7020120" y="5049160"/>
              <a:ext cx="28440" cy="3164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48A8750-5170-4711-B31F-2119260AA5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02120" y="5031520"/>
                <a:ext cx="640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5F2AB8A-7E53-4E3F-9F4D-C8397D3DB5EE}"/>
                  </a:ext>
                </a:extLst>
              </p14:cNvPr>
              <p14:cNvContentPartPr/>
              <p14:nvPr/>
            </p14:nvContentPartPr>
            <p14:xfrm>
              <a:off x="7162680" y="4906960"/>
              <a:ext cx="542520" cy="565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5F2AB8A-7E53-4E3F-9F4D-C8397D3DB5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4680" y="4888960"/>
                <a:ext cx="57816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3530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5873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5213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5136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4786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1785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825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14:cNvPr>
              <p14:cNvContentPartPr/>
              <p14:nvPr/>
            </p14:nvContentPartPr>
            <p14:xfrm>
              <a:off x="3098280" y="5384320"/>
              <a:ext cx="2376720" cy="52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80640" y="5366680"/>
                <a:ext cx="2412360" cy="5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4024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14:cNvPr>
              <p14:cNvContentPartPr/>
              <p14:nvPr/>
            </p14:nvContentPartPr>
            <p14:xfrm>
              <a:off x="3098280" y="5384320"/>
              <a:ext cx="2376720" cy="52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80640" y="5366680"/>
                <a:ext cx="24123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14:cNvPr>
              <p14:cNvContentPartPr/>
              <p14:nvPr/>
            </p14:nvContentPartPr>
            <p14:xfrm>
              <a:off x="5628000" y="5598520"/>
              <a:ext cx="194400" cy="3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10360" y="5580520"/>
                <a:ext cx="230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14:cNvPr>
              <p14:cNvContentPartPr/>
              <p14:nvPr/>
            </p14:nvContentPartPr>
            <p14:xfrm>
              <a:off x="5668680" y="5678800"/>
              <a:ext cx="143640" cy="10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51040" y="566080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14:cNvPr>
              <p14:cNvContentPartPr/>
              <p14:nvPr/>
            </p14:nvContentPartPr>
            <p14:xfrm>
              <a:off x="6017880" y="5456320"/>
              <a:ext cx="963360" cy="268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99873" y="5438680"/>
                <a:ext cx="999013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14:cNvPr>
              <p14:cNvContentPartPr/>
              <p14:nvPr/>
            </p14:nvContentPartPr>
            <p14:xfrm>
              <a:off x="259680" y="5210440"/>
              <a:ext cx="7004880" cy="875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1680" y="5174440"/>
                <a:ext cx="7040520" cy="9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9182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14:cNvPr>
              <p14:cNvContentPartPr/>
              <p14:nvPr/>
            </p14:nvContentPartPr>
            <p14:xfrm>
              <a:off x="3098280" y="5384320"/>
              <a:ext cx="2376720" cy="52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80640" y="5366680"/>
                <a:ext cx="24123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14:cNvPr>
              <p14:cNvContentPartPr/>
              <p14:nvPr/>
            </p14:nvContentPartPr>
            <p14:xfrm>
              <a:off x="5628000" y="5598520"/>
              <a:ext cx="194400" cy="3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10360" y="5580520"/>
                <a:ext cx="230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14:cNvPr>
              <p14:cNvContentPartPr/>
              <p14:nvPr/>
            </p14:nvContentPartPr>
            <p14:xfrm>
              <a:off x="5668680" y="5678800"/>
              <a:ext cx="143640" cy="10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51040" y="566080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14:cNvPr>
              <p14:cNvContentPartPr/>
              <p14:nvPr/>
            </p14:nvContentPartPr>
            <p14:xfrm>
              <a:off x="6017880" y="5456320"/>
              <a:ext cx="963360" cy="268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99873" y="5438680"/>
                <a:ext cx="999013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14:cNvPr>
              <p14:cNvContentPartPr/>
              <p14:nvPr/>
            </p14:nvContentPartPr>
            <p14:xfrm>
              <a:off x="259680" y="5210440"/>
              <a:ext cx="7004880" cy="875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1680" y="5174440"/>
                <a:ext cx="704052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14:cNvPr>
              <p14:cNvContentPartPr/>
              <p14:nvPr/>
            </p14:nvContentPartPr>
            <p14:xfrm>
              <a:off x="1417800" y="6055000"/>
              <a:ext cx="2147400" cy="702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99800" y="6037351"/>
                <a:ext cx="2183040" cy="7383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10109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14:cNvPr>
              <p14:cNvContentPartPr/>
              <p14:nvPr/>
            </p14:nvContentPartPr>
            <p14:xfrm>
              <a:off x="3098280" y="5384320"/>
              <a:ext cx="2376720" cy="52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80640" y="5366680"/>
                <a:ext cx="24123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14:cNvPr>
              <p14:cNvContentPartPr/>
              <p14:nvPr/>
            </p14:nvContentPartPr>
            <p14:xfrm>
              <a:off x="5628000" y="5598520"/>
              <a:ext cx="194400" cy="3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10360" y="5580520"/>
                <a:ext cx="230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14:cNvPr>
              <p14:cNvContentPartPr/>
              <p14:nvPr/>
            </p14:nvContentPartPr>
            <p14:xfrm>
              <a:off x="5668680" y="5678800"/>
              <a:ext cx="143640" cy="10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51040" y="566080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14:cNvPr>
              <p14:cNvContentPartPr/>
              <p14:nvPr/>
            </p14:nvContentPartPr>
            <p14:xfrm>
              <a:off x="6017880" y="5456320"/>
              <a:ext cx="963360" cy="268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99873" y="5438680"/>
                <a:ext cx="999013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14:cNvPr>
              <p14:cNvContentPartPr/>
              <p14:nvPr/>
            </p14:nvContentPartPr>
            <p14:xfrm>
              <a:off x="259680" y="5210440"/>
              <a:ext cx="7004880" cy="875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1680" y="5174440"/>
                <a:ext cx="704052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14:cNvPr>
              <p14:cNvContentPartPr/>
              <p14:nvPr/>
            </p14:nvContentPartPr>
            <p14:xfrm>
              <a:off x="1417800" y="6055000"/>
              <a:ext cx="2147400" cy="702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99800" y="6037351"/>
                <a:ext cx="2183040" cy="7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7122C0C-F21C-465A-9AA7-F8E3DEED5690}"/>
                  </a:ext>
                </a:extLst>
              </p14:cNvPr>
              <p14:cNvContentPartPr/>
              <p14:nvPr/>
            </p14:nvContentPartPr>
            <p14:xfrm>
              <a:off x="3840240" y="6105760"/>
              <a:ext cx="2065320" cy="65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7122C0C-F21C-465A-9AA7-F8E3DEED569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22240" y="6087770"/>
                <a:ext cx="2100960" cy="6868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12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14:cNvPr>
              <p14:cNvContentPartPr/>
              <p14:nvPr/>
            </p14:nvContentPartPr>
            <p14:xfrm>
              <a:off x="1442360" y="1428280"/>
              <a:ext cx="4401360" cy="77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720" y="1410632"/>
                <a:ext cx="4437000" cy="8121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2044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DE592D2-048C-49DB-8416-589BD5CF1B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14:cNvPr>
              <p14:cNvContentPartPr/>
              <p14:nvPr/>
            </p14:nvContentPartPr>
            <p14:xfrm>
              <a:off x="1998480" y="3494760"/>
              <a:ext cx="74520" cy="11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1BBFAB-4D41-41FE-9283-DA0781F7EE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80480" y="3476760"/>
                <a:ext cx="110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14:cNvPr>
              <p14:cNvContentPartPr/>
              <p14:nvPr/>
            </p14:nvContentPartPr>
            <p14:xfrm>
              <a:off x="2291160" y="3271200"/>
              <a:ext cx="2226240" cy="331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F49145A-C786-419E-BB0B-6296334115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3520" y="3253200"/>
                <a:ext cx="2261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14:cNvPr>
              <p14:cNvContentPartPr/>
              <p14:nvPr/>
            </p14:nvContentPartPr>
            <p14:xfrm>
              <a:off x="543360" y="3769000"/>
              <a:ext cx="1635480" cy="47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61E55B-B494-473B-8060-4B66F00E90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360" y="3751360"/>
                <a:ext cx="1671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14:cNvPr>
              <p14:cNvContentPartPr/>
              <p14:nvPr/>
            </p14:nvContentPartPr>
            <p14:xfrm>
              <a:off x="2417880" y="3830200"/>
              <a:ext cx="264600" cy="27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9CFB61-FC29-4A5B-BE27-2763666B2E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0240" y="3812200"/>
                <a:ext cx="300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14:cNvPr>
              <p14:cNvContentPartPr/>
              <p14:nvPr/>
            </p14:nvContentPartPr>
            <p14:xfrm>
              <a:off x="2938440" y="3834160"/>
              <a:ext cx="255240" cy="24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C7ACD7-0DFC-4D49-B9A2-BC37064A7D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20800" y="3816520"/>
                <a:ext cx="290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14:cNvPr>
              <p14:cNvContentPartPr/>
              <p14:nvPr/>
            </p14:nvContentPartPr>
            <p14:xfrm>
              <a:off x="3311760" y="3898240"/>
              <a:ext cx="15948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40B849-C522-4854-BC55-381CDB76B9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94120" y="3880240"/>
                <a:ext cx="195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14:cNvPr>
              <p14:cNvContentPartPr/>
              <p14:nvPr/>
            </p14:nvContentPartPr>
            <p14:xfrm>
              <a:off x="3321840" y="3992560"/>
              <a:ext cx="143640" cy="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C491F1-2415-4D1B-9B31-338AD475128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03840" y="3974560"/>
                <a:ext cx="179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14:cNvPr>
              <p14:cNvContentPartPr/>
              <p14:nvPr/>
            </p14:nvContentPartPr>
            <p14:xfrm>
              <a:off x="4238400" y="3830200"/>
              <a:ext cx="323280" cy="160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0E58CA0-67A1-43E6-8E54-0158261E861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20760" y="3812200"/>
                <a:ext cx="35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14:cNvPr>
              <p14:cNvContentPartPr/>
              <p14:nvPr/>
            </p14:nvContentPartPr>
            <p14:xfrm>
              <a:off x="4032840" y="3860440"/>
              <a:ext cx="10044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F138F-6395-4569-8AE4-9EC14D4333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5200" y="3842800"/>
                <a:ext cx="136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14:cNvPr>
              <p14:cNvContentPartPr/>
              <p14:nvPr/>
            </p14:nvContentPartPr>
            <p14:xfrm>
              <a:off x="3635760" y="3788440"/>
              <a:ext cx="293400" cy="22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13256A7-FF49-40DB-AB21-120493390F7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82" y="3770440"/>
                <a:ext cx="328996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14:cNvPr>
              <p14:cNvContentPartPr/>
              <p14:nvPr/>
            </p14:nvContentPartPr>
            <p14:xfrm>
              <a:off x="4703880" y="3814360"/>
              <a:ext cx="14724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0C645F-D770-48EE-B7FA-F09B6CA932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85880" y="3796360"/>
                <a:ext cx="182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14:cNvPr>
              <p14:cNvContentPartPr/>
              <p14:nvPr/>
            </p14:nvContentPartPr>
            <p14:xfrm>
              <a:off x="4703880" y="3921640"/>
              <a:ext cx="132840" cy="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86E2063-9103-4341-AA75-D59E5B7CEF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5880" y="3903640"/>
                <a:ext cx="168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14:cNvPr>
              <p14:cNvContentPartPr/>
              <p14:nvPr/>
            </p14:nvContentPartPr>
            <p14:xfrm>
              <a:off x="5025360" y="3736960"/>
              <a:ext cx="174600" cy="250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410503-3125-46AB-A16E-242985C820C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007720" y="3718960"/>
                <a:ext cx="210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14:cNvPr>
              <p14:cNvContentPartPr/>
              <p14:nvPr/>
            </p14:nvContentPartPr>
            <p14:xfrm>
              <a:off x="5310480" y="3688720"/>
              <a:ext cx="613440" cy="293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1C13739-6B12-4E1A-BCDA-324F4F1BAE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2850" y="3671058"/>
                <a:ext cx="649059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14:cNvPr>
              <p14:cNvContentPartPr/>
              <p14:nvPr/>
            </p14:nvContentPartPr>
            <p14:xfrm>
              <a:off x="2102160" y="3071320"/>
              <a:ext cx="254016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6BAEB8A-1428-4C00-B427-E90012FA96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4160" y="3035320"/>
                <a:ext cx="25758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14:cNvPr>
              <p14:cNvContentPartPr/>
              <p14:nvPr/>
            </p14:nvContentPartPr>
            <p14:xfrm>
              <a:off x="2773560" y="3456160"/>
              <a:ext cx="3302280" cy="81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C1F0F35-0B12-4CE5-B157-820463DC10D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560" y="3420520"/>
                <a:ext cx="33379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14:cNvPr>
              <p14:cNvContentPartPr/>
              <p14:nvPr/>
            </p14:nvContentPartPr>
            <p14:xfrm>
              <a:off x="6187080" y="1969000"/>
              <a:ext cx="2023560" cy="32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A955AE-313E-40D7-8D55-B7B6B22EFC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440" y="1933360"/>
                <a:ext cx="205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14:cNvPr>
              <p14:cNvContentPartPr/>
              <p14:nvPr/>
            </p14:nvContentPartPr>
            <p14:xfrm>
              <a:off x="223320" y="2314240"/>
              <a:ext cx="6085080" cy="93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9FFFC43-B2AF-4AA8-B1C6-483FD4D77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5680" y="2278600"/>
                <a:ext cx="6120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14:cNvPr>
              <p14:cNvContentPartPr/>
              <p14:nvPr/>
            </p14:nvContentPartPr>
            <p14:xfrm>
              <a:off x="985080" y="4629760"/>
              <a:ext cx="122400" cy="2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1EB9A8-2392-4F44-B4B4-0B6FCF8B97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7440" y="4611760"/>
                <a:ext cx="158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14:cNvPr>
              <p14:cNvContentPartPr/>
              <p14:nvPr/>
            </p14:nvContentPartPr>
            <p14:xfrm>
              <a:off x="1212600" y="4439680"/>
              <a:ext cx="575640" cy="30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333E23C-0A13-4715-BCB3-8438A4E2B51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94960" y="4422040"/>
                <a:ext cx="6112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14:cNvPr>
              <p14:cNvContentPartPr/>
              <p14:nvPr/>
            </p14:nvContentPartPr>
            <p14:xfrm>
              <a:off x="598800" y="4438240"/>
              <a:ext cx="228240" cy="31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44AD21-6C15-4D99-8702-669664CD01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160" y="4420600"/>
                <a:ext cx="263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14:cNvPr>
              <p14:cNvContentPartPr/>
              <p14:nvPr/>
            </p14:nvContentPartPr>
            <p14:xfrm>
              <a:off x="968520" y="4409080"/>
              <a:ext cx="138600" cy="163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27F6A6-E378-4D41-9F82-699C72EF29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0520" y="4391401"/>
                <a:ext cx="174240" cy="19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14:cNvPr>
              <p14:cNvContentPartPr/>
              <p14:nvPr/>
            </p14:nvContentPartPr>
            <p14:xfrm>
              <a:off x="2591040" y="4429600"/>
              <a:ext cx="58680" cy="34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BBE40-E0C9-4691-BC6F-F525D9ABE7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73400" y="4411600"/>
                <a:ext cx="94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14:cNvPr>
              <p14:cNvContentPartPr/>
              <p14:nvPr/>
            </p14:nvContentPartPr>
            <p14:xfrm>
              <a:off x="2767440" y="4449760"/>
              <a:ext cx="1044360" cy="378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C2F8E66-F3DB-4FD9-8D38-AFE0A5511F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49440" y="4432103"/>
                <a:ext cx="1080000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14:cNvPr>
              <p14:cNvContentPartPr/>
              <p14:nvPr/>
            </p14:nvContentPartPr>
            <p14:xfrm>
              <a:off x="2072280" y="4469920"/>
              <a:ext cx="222840" cy="22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3CE4C7-1F66-44DD-9E7E-888644CD98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4640" y="4451920"/>
                <a:ext cx="258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14:cNvPr>
              <p14:cNvContentPartPr/>
              <p14:nvPr/>
            </p14:nvContentPartPr>
            <p14:xfrm>
              <a:off x="4128240" y="4338160"/>
              <a:ext cx="767520" cy="41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58F985-D7BA-4C53-BF77-C34F6FCDBF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0592" y="4320504"/>
                <a:ext cx="803177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14:cNvPr>
              <p14:cNvContentPartPr/>
              <p14:nvPr/>
            </p14:nvContentPartPr>
            <p14:xfrm>
              <a:off x="527880" y="4896880"/>
              <a:ext cx="263880" cy="246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D20D562-5010-46C1-A32A-5242C06E8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9880" y="4878880"/>
                <a:ext cx="299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14:cNvPr>
              <p14:cNvContentPartPr/>
              <p14:nvPr/>
            </p14:nvContentPartPr>
            <p14:xfrm>
              <a:off x="1232760" y="5018560"/>
              <a:ext cx="250560" cy="225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0AEE460-597D-4947-96C1-72B370A77E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14760" y="5000920"/>
                <a:ext cx="286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14:cNvPr>
              <p14:cNvContentPartPr/>
              <p14:nvPr/>
            </p14:nvContentPartPr>
            <p14:xfrm>
              <a:off x="1563600" y="4998400"/>
              <a:ext cx="74160" cy="248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3E1769-AB5C-4B1D-B467-1F23A92F565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45960" y="4980400"/>
                <a:ext cx="1098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14:cNvPr>
              <p14:cNvContentPartPr/>
              <p14:nvPr/>
            </p14:nvContentPartPr>
            <p14:xfrm>
              <a:off x="1093440" y="4988320"/>
              <a:ext cx="68760" cy="308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798D2FE-FD80-44D5-A11C-0384A6602C8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5800" y="4970320"/>
                <a:ext cx="1044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14:cNvPr>
              <p14:cNvContentPartPr/>
              <p14:nvPr/>
            </p14:nvContentPartPr>
            <p14:xfrm>
              <a:off x="1635240" y="5198560"/>
              <a:ext cx="196200" cy="95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37E52FD-30B7-4BA5-BE19-9B7131D681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17600" y="5180560"/>
                <a:ext cx="23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14:cNvPr>
              <p14:cNvContentPartPr/>
              <p14:nvPr/>
            </p14:nvContentPartPr>
            <p14:xfrm>
              <a:off x="1930080" y="5211880"/>
              <a:ext cx="360" cy="61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16124A-9146-4A01-83E1-C668F7F7744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12440" y="5193880"/>
                <a:ext cx="36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14:cNvPr>
              <p14:cNvContentPartPr/>
              <p14:nvPr/>
            </p14:nvContentPartPr>
            <p14:xfrm>
              <a:off x="1930080" y="5120440"/>
              <a:ext cx="360" cy="8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AEBE510-401C-4085-B31D-5A1488F85BD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12440" y="510244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14:cNvPr>
              <p14:cNvContentPartPr/>
              <p14:nvPr/>
            </p14:nvContentPartPr>
            <p14:xfrm>
              <a:off x="2012520" y="5146000"/>
              <a:ext cx="135360" cy="1209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E9BFE89-3CF1-4772-8773-DD3ED0851DA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94880" y="5128000"/>
                <a:ext cx="171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14:cNvPr>
              <p14:cNvContentPartPr/>
              <p14:nvPr/>
            </p14:nvContentPartPr>
            <p14:xfrm>
              <a:off x="2336520" y="4886440"/>
              <a:ext cx="739080" cy="407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1EAF3B-4547-461D-8F3D-8BB0B82614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8520" y="4868800"/>
                <a:ext cx="7747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14:cNvPr>
              <p14:cNvContentPartPr/>
              <p14:nvPr/>
            </p14:nvContentPartPr>
            <p14:xfrm>
              <a:off x="3163440" y="4925320"/>
              <a:ext cx="870120" cy="392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FA267F0-0EB4-4476-9FE4-5DCFC07F61E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45800" y="4907680"/>
                <a:ext cx="9057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14:cNvPr>
              <p14:cNvContentPartPr/>
              <p14:nvPr/>
            </p14:nvContentPartPr>
            <p14:xfrm>
              <a:off x="4205640" y="5120440"/>
              <a:ext cx="14148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7B2AF0-5EF0-4356-BAA1-504AA650ADA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188000" y="510244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14:cNvPr>
              <p14:cNvContentPartPr/>
              <p14:nvPr/>
            </p14:nvContentPartPr>
            <p14:xfrm>
              <a:off x="4175400" y="5191720"/>
              <a:ext cx="186120" cy="30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AED26B-7741-4F48-AE2D-E799640B4DF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57760" y="517372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14:cNvPr>
              <p14:cNvContentPartPr/>
              <p14:nvPr/>
            </p14:nvContentPartPr>
            <p14:xfrm>
              <a:off x="4507680" y="5039080"/>
              <a:ext cx="197640" cy="182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8C6EDB7-919A-4451-9174-EA470C380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90040" y="5021080"/>
                <a:ext cx="23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14:cNvPr>
              <p14:cNvContentPartPr/>
              <p14:nvPr/>
            </p14:nvContentPartPr>
            <p14:xfrm>
              <a:off x="5130480" y="4957720"/>
              <a:ext cx="227520" cy="246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8681491-C060-49A7-9E45-150C61DE626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12508" y="4940080"/>
                <a:ext cx="263104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14:cNvPr>
              <p14:cNvContentPartPr/>
              <p14:nvPr/>
            </p14:nvContentPartPr>
            <p14:xfrm>
              <a:off x="4809360" y="4988320"/>
              <a:ext cx="225360" cy="202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9483CE-6A0D-4B94-B69E-9829DF0DB49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91360" y="4970680"/>
                <a:ext cx="261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14:cNvPr>
              <p14:cNvContentPartPr/>
              <p14:nvPr/>
            </p14:nvContentPartPr>
            <p14:xfrm>
              <a:off x="801840" y="4723720"/>
              <a:ext cx="4676040" cy="66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7362A3-15F1-40A0-A6C6-E9D142C161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4200" y="4688080"/>
                <a:ext cx="47116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14:cNvPr>
              <p14:cNvContentPartPr/>
              <p14:nvPr/>
            </p14:nvContentPartPr>
            <p14:xfrm>
              <a:off x="6512160" y="2316040"/>
              <a:ext cx="2113200" cy="77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9713B0-4AE0-428E-9D7F-169FA9C1FA4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94160" y="2280400"/>
                <a:ext cx="214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14:cNvPr>
              <p14:cNvContentPartPr/>
              <p14:nvPr/>
            </p14:nvContentPartPr>
            <p14:xfrm>
              <a:off x="274080" y="2700880"/>
              <a:ext cx="5433120" cy="73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527533-3140-4D78-BCE9-28DAFBF2CD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6080" y="2664880"/>
                <a:ext cx="5468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14:cNvPr>
              <p14:cNvContentPartPr/>
              <p14:nvPr/>
            </p14:nvContentPartPr>
            <p14:xfrm>
              <a:off x="568920" y="5587720"/>
              <a:ext cx="270360" cy="342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A676D2B-B061-490F-B6A6-992CC865B81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0920" y="5569720"/>
                <a:ext cx="306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14:cNvPr>
              <p14:cNvContentPartPr/>
              <p14:nvPr/>
            </p14:nvContentPartPr>
            <p14:xfrm>
              <a:off x="1015680" y="5668720"/>
              <a:ext cx="17532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7FD1474-B517-462C-9AB0-3422F2E261E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97680" y="5650720"/>
                <a:ext cx="21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14:cNvPr>
              <p14:cNvContentPartPr/>
              <p14:nvPr/>
            </p14:nvContentPartPr>
            <p14:xfrm>
              <a:off x="1056360" y="5760520"/>
              <a:ext cx="164520" cy="1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714FCCE-8319-4801-827F-3FE277B13BD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38360" y="5742880"/>
                <a:ext cx="200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14:cNvPr>
              <p14:cNvContentPartPr/>
              <p14:nvPr/>
            </p14:nvContentPartPr>
            <p14:xfrm>
              <a:off x="711120" y="5963560"/>
              <a:ext cx="8280" cy="4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071BE91-E0F7-4DAC-8EB4-EDA3957372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3120" y="5945920"/>
                <a:ext cx="43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14:cNvPr>
              <p14:cNvContentPartPr/>
              <p14:nvPr/>
            </p14:nvContentPartPr>
            <p14:xfrm>
              <a:off x="1350840" y="5484760"/>
              <a:ext cx="1468080" cy="441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870450-08EB-41BC-92F1-F83775216E0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33200" y="5466760"/>
                <a:ext cx="15037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14:cNvPr>
              <p14:cNvContentPartPr/>
              <p14:nvPr/>
            </p14:nvContentPartPr>
            <p14:xfrm>
              <a:off x="3098280" y="5384320"/>
              <a:ext cx="2376720" cy="528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E5864D-4A85-40D1-8F5F-E26FB3CBC0B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080640" y="5366680"/>
                <a:ext cx="24123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14:cNvPr>
              <p14:cNvContentPartPr/>
              <p14:nvPr/>
            </p14:nvContentPartPr>
            <p14:xfrm>
              <a:off x="5628000" y="5598520"/>
              <a:ext cx="194400" cy="30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F2B583-5941-400A-B8F9-52D2DA72059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10360" y="5580520"/>
                <a:ext cx="230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14:cNvPr>
              <p14:cNvContentPartPr/>
              <p14:nvPr/>
            </p14:nvContentPartPr>
            <p14:xfrm>
              <a:off x="5668680" y="5678800"/>
              <a:ext cx="143640" cy="10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E46BC9-7C9D-4F3B-A839-BDADB75472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51040" y="566080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14:cNvPr>
              <p14:cNvContentPartPr/>
              <p14:nvPr/>
            </p14:nvContentPartPr>
            <p14:xfrm>
              <a:off x="6017880" y="5456320"/>
              <a:ext cx="963360" cy="268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7DD70F-4F4F-4C4D-8DCE-B802D035834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99873" y="5438680"/>
                <a:ext cx="999013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14:cNvPr>
              <p14:cNvContentPartPr/>
              <p14:nvPr/>
            </p14:nvContentPartPr>
            <p14:xfrm>
              <a:off x="259680" y="5210440"/>
              <a:ext cx="7004880" cy="875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500960D-5AD7-4DE1-9005-12938EB434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41680" y="5174440"/>
                <a:ext cx="704052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14:cNvPr>
              <p14:cNvContentPartPr/>
              <p14:nvPr/>
            </p14:nvContentPartPr>
            <p14:xfrm>
              <a:off x="1417800" y="6055000"/>
              <a:ext cx="2147400" cy="702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153F88D-6E99-402E-9597-7A8703A3571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99800" y="6037351"/>
                <a:ext cx="2183040" cy="73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7122C0C-F21C-465A-9AA7-F8E3DEED5690}"/>
                  </a:ext>
                </a:extLst>
              </p14:cNvPr>
              <p14:cNvContentPartPr/>
              <p14:nvPr/>
            </p14:nvContentPartPr>
            <p14:xfrm>
              <a:off x="3840240" y="6105760"/>
              <a:ext cx="2065320" cy="65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7122C0C-F21C-465A-9AA7-F8E3DEED569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22240" y="6087770"/>
                <a:ext cx="2100960" cy="686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7706F2D-5182-40A5-8748-9F22F1C5A94A}"/>
                  </a:ext>
                </a:extLst>
              </p14:cNvPr>
              <p14:cNvContentPartPr/>
              <p14:nvPr/>
            </p14:nvContentPartPr>
            <p14:xfrm>
              <a:off x="6085560" y="6170920"/>
              <a:ext cx="952560" cy="369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7706F2D-5182-40A5-8748-9F22F1C5A94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67560" y="6153280"/>
                <a:ext cx="9882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EAB7FA5-71C7-4A60-BFE4-ACADF39B1A10}"/>
                  </a:ext>
                </a:extLst>
              </p14:cNvPr>
              <p14:cNvContentPartPr/>
              <p14:nvPr/>
            </p14:nvContentPartPr>
            <p14:xfrm>
              <a:off x="7196160" y="6136360"/>
              <a:ext cx="68760" cy="88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EAB7FA5-71C7-4A60-BFE4-ACADF39B1A1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78520" y="6118720"/>
                <a:ext cx="104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DDC70CF-3374-42A6-B689-145937B0942C}"/>
                  </a:ext>
                </a:extLst>
              </p14:cNvPr>
              <p14:cNvContentPartPr/>
              <p14:nvPr/>
            </p14:nvContentPartPr>
            <p14:xfrm>
              <a:off x="1208640" y="6156520"/>
              <a:ext cx="20880" cy="10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DDC70CF-3374-42A6-B689-145937B0942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91000" y="6120880"/>
                <a:ext cx="56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7637C70-073A-4D56-917B-82F4180A31F9}"/>
                  </a:ext>
                </a:extLst>
              </p14:cNvPr>
              <p14:cNvContentPartPr/>
              <p14:nvPr/>
            </p14:nvContentPartPr>
            <p14:xfrm>
              <a:off x="1137000" y="6105760"/>
              <a:ext cx="173880" cy="659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7637C70-073A-4D56-917B-82F4180A31F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9360" y="6069760"/>
                <a:ext cx="2095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565F8ED-4FDD-4AEF-816D-4986D9F3C034}"/>
                  </a:ext>
                </a:extLst>
              </p14:cNvPr>
              <p14:cNvContentPartPr/>
              <p14:nvPr/>
            </p14:nvContentPartPr>
            <p14:xfrm>
              <a:off x="1152840" y="5861320"/>
              <a:ext cx="6814440" cy="956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565F8ED-4FDD-4AEF-816D-4986D9F3C03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35200" y="5825680"/>
                <a:ext cx="6850080" cy="10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4118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398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1939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016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43815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1839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8821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99857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1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14:cNvPr>
              <p14:cNvContentPartPr/>
              <p14:nvPr/>
            </p14:nvContentPartPr>
            <p14:xfrm>
              <a:off x="1442360" y="1428280"/>
              <a:ext cx="4401360" cy="77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720" y="1410632"/>
                <a:ext cx="4437000" cy="81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14:cNvPr>
              <p14:cNvContentPartPr/>
              <p14:nvPr/>
            </p14:nvContentPartPr>
            <p14:xfrm>
              <a:off x="781760" y="2457880"/>
              <a:ext cx="1801080" cy="66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" y="2439880"/>
                <a:ext cx="18367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14:cNvPr>
              <p14:cNvContentPartPr/>
              <p14:nvPr/>
            </p14:nvContentPartPr>
            <p14:xfrm>
              <a:off x="3008000" y="2539600"/>
              <a:ext cx="307080" cy="31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0360" y="252160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14:cNvPr>
              <p14:cNvContentPartPr/>
              <p14:nvPr/>
            </p14:nvContentPartPr>
            <p14:xfrm>
              <a:off x="3351080" y="2691880"/>
              <a:ext cx="117000" cy="13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3440" y="2674240"/>
                <a:ext cx="152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14:cNvPr>
              <p14:cNvContentPartPr/>
              <p14:nvPr/>
            </p14:nvContentPartPr>
            <p14:xfrm>
              <a:off x="3545480" y="2676760"/>
              <a:ext cx="1148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7840" y="2658760"/>
                <a:ext cx="150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14:cNvPr>
              <p14:cNvContentPartPr/>
              <p14:nvPr/>
            </p14:nvContentPartPr>
            <p14:xfrm>
              <a:off x="3728360" y="2803840"/>
              <a:ext cx="36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0720" y="2785840"/>
                <a:ext cx="3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14:cNvPr>
              <p14:cNvContentPartPr/>
              <p14:nvPr/>
            </p14:nvContentPartPr>
            <p14:xfrm>
              <a:off x="3980360" y="2523760"/>
              <a:ext cx="153720" cy="32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62360" y="2505760"/>
                <a:ext cx="189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14:cNvPr>
              <p14:cNvContentPartPr/>
              <p14:nvPr/>
            </p14:nvContentPartPr>
            <p14:xfrm>
              <a:off x="4236320" y="2397400"/>
              <a:ext cx="513720" cy="45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18668" y="2379746"/>
                <a:ext cx="549385" cy="4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14:cNvPr>
              <p14:cNvContentPartPr/>
              <p14:nvPr/>
            </p14:nvContentPartPr>
            <p14:xfrm>
              <a:off x="6777560" y="2610880"/>
              <a:ext cx="110880" cy="20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9920" y="2593240"/>
                <a:ext cx="146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14:cNvPr>
              <p14:cNvContentPartPr/>
              <p14:nvPr/>
            </p14:nvContentPartPr>
            <p14:xfrm>
              <a:off x="5922200" y="2478760"/>
              <a:ext cx="748080" cy="334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04552" y="2461101"/>
                <a:ext cx="783737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14:cNvPr>
              <p14:cNvContentPartPr/>
              <p14:nvPr/>
            </p14:nvContentPartPr>
            <p14:xfrm>
              <a:off x="5146040" y="2616280"/>
              <a:ext cx="515880" cy="22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8040" y="2598640"/>
                <a:ext cx="55152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0616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1441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0979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14:cNvPr>
              <p14:cNvContentPartPr/>
              <p14:nvPr/>
            </p14:nvContentPartPr>
            <p14:xfrm>
              <a:off x="1086600" y="5606080"/>
              <a:ext cx="638280" cy="147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8600" y="5588080"/>
                <a:ext cx="67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14:cNvPr>
              <p14:cNvContentPartPr/>
              <p14:nvPr/>
            </p14:nvContentPartPr>
            <p14:xfrm>
              <a:off x="433920" y="5525800"/>
              <a:ext cx="550800" cy="38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5932" y="5508160"/>
                <a:ext cx="586417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3607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14:cNvPr>
              <p14:cNvContentPartPr/>
              <p14:nvPr/>
            </p14:nvContentPartPr>
            <p14:xfrm>
              <a:off x="1086600" y="5606080"/>
              <a:ext cx="638280" cy="147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8600" y="5588080"/>
                <a:ext cx="67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14:cNvPr>
              <p14:cNvContentPartPr/>
              <p14:nvPr/>
            </p14:nvContentPartPr>
            <p14:xfrm>
              <a:off x="433920" y="5525800"/>
              <a:ext cx="550800" cy="38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5932" y="5508160"/>
                <a:ext cx="58641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14:cNvPr>
              <p14:cNvContentPartPr/>
              <p14:nvPr/>
            </p14:nvContentPartPr>
            <p14:xfrm>
              <a:off x="1909920" y="5607880"/>
              <a:ext cx="254520" cy="216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91920" y="5590240"/>
                <a:ext cx="290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14:cNvPr>
              <p14:cNvContentPartPr/>
              <p14:nvPr/>
            </p14:nvContentPartPr>
            <p14:xfrm>
              <a:off x="2458200" y="5641000"/>
              <a:ext cx="313560" cy="39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40560" y="5623016"/>
                <a:ext cx="34920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14:cNvPr>
              <p14:cNvContentPartPr/>
              <p14:nvPr/>
            </p14:nvContentPartPr>
            <p14:xfrm>
              <a:off x="3586080" y="564856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6808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14:cNvPr>
              <p14:cNvContentPartPr/>
              <p14:nvPr/>
            </p14:nvContentPartPr>
            <p14:xfrm>
              <a:off x="3586080" y="5688880"/>
              <a:ext cx="465840" cy="16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68080" y="5671240"/>
                <a:ext cx="5014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14:cNvPr>
              <p14:cNvContentPartPr/>
              <p14:nvPr/>
            </p14:nvContentPartPr>
            <p14:xfrm>
              <a:off x="2966160" y="5598880"/>
              <a:ext cx="539280" cy="289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48520" y="5580880"/>
                <a:ext cx="574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14:cNvPr>
              <p14:cNvContentPartPr/>
              <p14:nvPr/>
            </p14:nvContentPartPr>
            <p14:xfrm>
              <a:off x="4703880" y="5636680"/>
              <a:ext cx="665640" cy="19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685880" y="5618680"/>
                <a:ext cx="701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14:cNvPr>
              <p14:cNvContentPartPr/>
              <p14:nvPr/>
            </p14:nvContentPartPr>
            <p14:xfrm>
              <a:off x="4216080" y="5674120"/>
              <a:ext cx="395640" cy="14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98440" y="5656120"/>
                <a:ext cx="43128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7779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14:cNvPr>
              <p14:cNvContentPartPr/>
              <p14:nvPr/>
            </p14:nvContentPartPr>
            <p14:xfrm>
              <a:off x="6312000" y="6359920"/>
              <a:ext cx="158760" cy="17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1EC7D1-1AC8-4764-8A9B-DE936B267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360" y="6341920"/>
                <a:ext cx="194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14:cNvPr>
              <p14:cNvContentPartPr/>
              <p14:nvPr/>
            </p14:nvContentPartPr>
            <p14:xfrm>
              <a:off x="5181240" y="5211880"/>
              <a:ext cx="3597120" cy="1067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C3244D7-1AB7-4463-82B3-F5D970EE82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3240" y="5193880"/>
                <a:ext cx="3632760" cy="11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14:cNvPr>
              <p14:cNvContentPartPr/>
              <p14:nvPr/>
            </p14:nvContentPartPr>
            <p14:xfrm>
              <a:off x="1086600" y="5606080"/>
              <a:ext cx="638280" cy="147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68600" y="5588080"/>
                <a:ext cx="67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14:cNvPr>
              <p14:cNvContentPartPr/>
              <p14:nvPr/>
            </p14:nvContentPartPr>
            <p14:xfrm>
              <a:off x="433920" y="5525800"/>
              <a:ext cx="550800" cy="38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5932" y="5508160"/>
                <a:ext cx="58641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14:cNvPr>
              <p14:cNvContentPartPr/>
              <p14:nvPr/>
            </p14:nvContentPartPr>
            <p14:xfrm>
              <a:off x="1909920" y="5607880"/>
              <a:ext cx="254520" cy="216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91920" y="5590240"/>
                <a:ext cx="290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14:cNvPr>
              <p14:cNvContentPartPr/>
              <p14:nvPr/>
            </p14:nvContentPartPr>
            <p14:xfrm>
              <a:off x="2458200" y="5641000"/>
              <a:ext cx="313560" cy="39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40560" y="5623016"/>
                <a:ext cx="34920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14:cNvPr>
              <p14:cNvContentPartPr/>
              <p14:nvPr/>
            </p14:nvContentPartPr>
            <p14:xfrm>
              <a:off x="3586080" y="564856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6808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14:cNvPr>
              <p14:cNvContentPartPr/>
              <p14:nvPr/>
            </p14:nvContentPartPr>
            <p14:xfrm>
              <a:off x="3586080" y="5688880"/>
              <a:ext cx="465840" cy="16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68080" y="5671240"/>
                <a:ext cx="5014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14:cNvPr>
              <p14:cNvContentPartPr/>
              <p14:nvPr/>
            </p14:nvContentPartPr>
            <p14:xfrm>
              <a:off x="2966160" y="5598880"/>
              <a:ext cx="539280" cy="289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48520" y="5580880"/>
                <a:ext cx="574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14:cNvPr>
              <p14:cNvContentPartPr/>
              <p14:nvPr/>
            </p14:nvContentPartPr>
            <p14:xfrm>
              <a:off x="4703880" y="5636680"/>
              <a:ext cx="665640" cy="19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685880" y="5618680"/>
                <a:ext cx="701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14:cNvPr>
              <p14:cNvContentPartPr/>
              <p14:nvPr/>
            </p14:nvContentPartPr>
            <p14:xfrm>
              <a:off x="4216080" y="5674120"/>
              <a:ext cx="395640" cy="14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98440" y="5656120"/>
                <a:ext cx="431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14:cNvPr>
              <p14:cNvContentPartPr/>
              <p14:nvPr/>
            </p14:nvContentPartPr>
            <p14:xfrm>
              <a:off x="2427960" y="6338680"/>
              <a:ext cx="14328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09960" y="6321040"/>
                <a:ext cx="17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14:cNvPr>
              <p14:cNvContentPartPr/>
              <p14:nvPr/>
            </p14:nvContentPartPr>
            <p14:xfrm>
              <a:off x="2438040" y="6420040"/>
              <a:ext cx="141480" cy="2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20040" y="640204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14:cNvPr>
              <p14:cNvContentPartPr/>
              <p14:nvPr/>
            </p14:nvContentPartPr>
            <p14:xfrm>
              <a:off x="1970400" y="6227080"/>
              <a:ext cx="336240" cy="371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52760" y="6209440"/>
                <a:ext cx="371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14:cNvPr>
              <p14:cNvContentPartPr/>
              <p14:nvPr/>
            </p14:nvContentPartPr>
            <p14:xfrm>
              <a:off x="1503120" y="6217360"/>
              <a:ext cx="234360" cy="207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85480" y="6199720"/>
                <a:ext cx="270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14:cNvPr>
              <p14:cNvContentPartPr/>
              <p14:nvPr/>
            </p14:nvContentPartPr>
            <p14:xfrm>
              <a:off x="2838360" y="6268480"/>
              <a:ext cx="28980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20720" y="6250840"/>
                <a:ext cx="325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14:cNvPr>
              <p14:cNvContentPartPr/>
              <p14:nvPr/>
            </p14:nvContentPartPr>
            <p14:xfrm>
              <a:off x="3240840" y="6349480"/>
              <a:ext cx="111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22840" y="633184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14:cNvPr>
              <p14:cNvContentPartPr/>
              <p14:nvPr/>
            </p14:nvContentPartPr>
            <p14:xfrm>
              <a:off x="3472680" y="6187120"/>
              <a:ext cx="22320" cy="190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454680" y="6169120"/>
                <a:ext cx="57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14:cNvPr>
              <p14:cNvContentPartPr/>
              <p14:nvPr/>
            </p14:nvContentPartPr>
            <p14:xfrm>
              <a:off x="3362520" y="6206920"/>
              <a:ext cx="2160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44880" y="6189280"/>
                <a:ext cx="251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14:cNvPr>
              <p14:cNvContentPartPr/>
              <p14:nvPr/>
            </p14:nvContentPartPr>
            <p14:xfrm>
              <a:off x="3779040" y="621736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1400" y="619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14:cNvPr>
              <p14:cNvContentPartPr/>
              <p14:nvPr/>
            </p14:nvContentPartPr>
            <p14:xfrm>
              <a:off x="3592200" y="6297280"/>
              <a:ext cx="685080" cy="17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74209" y="6279280"/>
                <a:ext cx="720701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16099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14:cNvPr>
              <p14:cNvContentPartPr/>
              <p14:nvPr/>
            </p14:nvContentPartPr>
            <p14:xfrm>
              <a:off x="1086600" y="5606080"/>
              <a:ext cx="638280" cy="147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68600" y="5588080"/>
                <a:ext cx="67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14:cNvPr>
              <p14:cNvContentPartPr/>
              <p14:nvPr/>
            </p14:nvContentPartPr>
            <p14:xfrm>
              <a:off x="433920" y="5525800"/>
              <a:ext cx="550800" cy="38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5932" y="5508160"/>
                <a:ext cx="58641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14:cNvPr>
              <p14:cNvContentPartPr/>
              <p14:nvPr/>
            </p14:nvContentPartPr>
            <p14:xfrm>
              <a:off x="1909920" y="5607880"/>
              <a:ext cx="254520" cy="216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91920" y="5590240"/>
                <a:ext cx="290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14:cNvPr>
              <p14:cNvContentPartPr/>
              <p14:nvPr/>
            </p14:nvContentPartPr>
            <p14:xfrm>
              <a:off x="2458200" y="5641000"/>
              <a:ext cx="313560" cy="39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40560" y="5623016"/>
                <a:ext cx="34920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14:cNvPr>
              <p14:cNvContentPartPr/>
              <p14:nvPr/>
            </p14:nvContentPartPr>
            <p14:xfrm>
              <a:off x="3586080" y="564856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6808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14:cNvPr>
              <p14:cNvContentPartPr/>
              <p14:nvPr/>
            </p14:nvContentPartPr>
            <p14:xfrm>
              <a:off x="3586080" y="5688880"/>
              <a:ext cx="465840" cy="16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68080" y="5671240"/>
                <a:ext cx="5014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14:cNvPr>
              <p14:cNvContentPartPr/>
              <p14:nvPr/>
            </p14:nvContentPartPr>
            <p14:xfrm>
              <a:off x="2966160" y="5598880"/>
              <a:ext cx="539280" cy="289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48520" y="5580880"/>
                <a:ext cx="574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14:cNvPr>
              <p14:cNvContentPartPr/>
              <p14:nvPr/>
            </p14:nvContentPartPr>
            <p14:xfrm>
              <a:off x="4703880" y="5636680"/>
              <a:ext cx="665640" cy="19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5618680"/>
                <a:ext cx="701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14:cNvPr>
              <p14:cNvContentPartPr/>
              <p14:nvPr/>
            </p14:nvContentPartPr>
            <p14:xfrm>
              <a:off x="4216080" y="5674120"/>
              <a:ext cx="395640" cy="14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98440" y="5656120"/>
                <a:ext cx="431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14:cNvPr>
              <p14:cNvContentPartPr/>
              <p14:nvPr/>
            </p14:nvContentPartPr>
            <p14:xfrm>
              <a:off x="2427960" y="6338680"/>
              <a:ext cx="14328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09960" y="6321040"/>
                <a:ext cx="17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14:cNvPr>
              <p14:cNvContentPartPr/>
              <p14:nvPr/>
            </p14:nvContentPartPr>
            <p14:xfrm>
              <a:off x="2438040" y="6420040"/>
              <a:ext cx="141480" cy="2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20040" y="640204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14:cNvPr>
              <p14:cNvContentPartPr/>
              <p14:nvPr/>
            </p14:nvContentPartPr>
            <p14:xfrm>
              <a:off x="1970400" y="6227080"/>
              <a:ext cx="336240" cy="371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52760" y="6209440"/>
                <a:ext cx="371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14:cNvPr>
              <p14:cNvContentPartPr/>
              <p14:nvPr/>
            </p14:nvContentPartPr>
            <p14:xfrm>
              <a:off x="1503120" y="6217360"/>
              <a:ext cx="234360" cy="207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85480" y="6199720"/>
                <a:ext cx="270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14:cNvPr>
              <p14:cNvContentPartPr/>
              <p14:nvPr/>
            </p14:nvContentPartPr>
            <p14:xfrm>
              <a:off x="2838360" y="6268480"/>
              <a:ext cx="28980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20720" y="6250840"/>
                <a:ext cx="325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14:cNvPr>
              <p14:cNvContentPartPr/>
              <p14:nvPr/>
            </p14:nvContentPartPr>
            <p14:xfrm>
              <a:off x="3240840" y="6349480"/>
              <a:ext cx="111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22840" y="633184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14:cNvPr>
              <p14:cNvContentPartPr/>
              <p14:nvPr/>
            </p14:nvContentPartPr>
            <p14:xfrm>
              <a:off x="3472680" y="6187120"/>
              <a:ext cx="22320" cy="190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54680" y="6169120"/>
                <a:ext cx="57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14:cNvPr>
              <p14:cNvContentPartPr/>
              <p14:nvPr/>
            </p14:nvContentPartPr>
            <p14:xfrm>
              <a:off x="3362520" y="6206920"/>
              <a:ext cx="2160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44880" y="6189280"/>
                <a:ext cx="251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14:cNvPr>
              <p14:cNvContentPartPr/>
              <p14:nvPr/>
            </p14:nvContentPartPr>
            <p14:xfrm>
              <a:off x="3779040" y="621736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61400" y="619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14:cNvPr>
              <p14:cNvContentPartPr/>
              <p14:nvPr/>
            </p14:nvContentPartPr>
            <p14:xfrm>
              <a:off x="3592200" y="6297280"/>
              <a:ext cx="685080" cy="17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74209" y="6279280"/>
                <a:ext cx="72070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EFACA-9E72-41B2-A6E3-09663FCFB0E8}"/>
                  </a:ext>
                </a:extLst>
              </p14:cNvPr>
              <p14:cNvContentPartPr/>
              <p14:nvPr/>
            </p14:nvContentPartPr>
            <p14:xfrm>
              <a:off x="5242080" y="6187120"/>
              <a:ext cx="703800" cy="435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EFACA-9E72-41B2-A6E3-09663FCFB0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24431" y="6169120"/>
                <a:ext cx="739458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7514B2B-FB9E-4556-AAF3-571770431A15}"/>
                  </a:ext>
                </a:extLst>
              </p14:cNvPr>
              <p14:cNvContentPartPr/>
              <p14:nvPr/>
            </p14:nvContentPartPr>
            <p14:xfrm>
              <a:off x="4561320" y="6278560"/>
              <a:ext cx="28404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7514B2B-FB9E-4556-AAF3-571770431A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43658" y="6260560"/>
                <a:ext cx="319725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216AC2-05D6-4006-A650-9668FDE55C4E}"/>
                  </a:ext>
                </a:extLst>
              </p14:cNvPr>
              <p14:cNvContentPartPr/>
              <p14:nvPr/>
            </p14:nvContentPartPr>
            <p14:xfrm>
              <a:off x="6125880" y="6146440"/>
              <a:ext cx="225000" cy="223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216AC2-05D6-4006-A650-9668FDE55C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07880" y="6128440"/>
                <a:ext cx="2606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7F4EC22-C13A-4E3D-B48E-39C8E7A627A4}"/>
                  </a:ext>
                </a:extLst>
              </p14:cNvPr>
              <p14:cNvContentPartPr/>
              <p14:nvPr/>
            </p14:nvContentPartPr>
            <p14:xfrm>
              <a:off x="6502080" y="6034480"/>
              <a:ext cx="568080" cy="51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7F4EC22-C13A-4E3D-B48E-39C8E7A627A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84440" y="6016840"/>
                <a:ext cx="60372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7186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2F062-8075-4B42-A7B6-E2828FCC9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13" t="20021" r="17248" b="69639"/>
          <a:stretch/>
        </p:blipFill>
        <p:spPr>
          <a:xfrm>
            <a:off x="228600" y="136525"/>
            <a:ext cx="8686800" cy="2562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95B78-55FD-4113-A783-5A6309A1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30" t="34698" r="30665" b="54460"/>
          <a:stretch/>
        </p:blipFill>
        <p:spPr>
          <a:xfrm>
            <a:off x="5018605" y="2698534"/>
            <a:ext cx="3668195" cy="3549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14:cNvPr>
              <p14:cNvContentPartPr/>
              <p14:nvPr/>
            </p14:nvContentPartPr>
            <p14:xfrm>
              <a:off x="4581840" y="2466880"/>
              <a:ext cx="3809160" cy="272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1E6266-09CD-42A5-8284-C98D650C5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3840" y="2449242"/>
                <a:ext cx="3844800" cy="2760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14:cNvPr>
              <p14:cNvContentPartPr/>
              <p14:nvPr/>
            </p14:nvContentPartPr>
            <p14:xfrm>
              <a:off x="1675920" y="2861800"/>
              <a:ext cx="4143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3A742B5-E804-45CB-BEDB-634FFB21AB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8280" y="2843800"/>
                <a:ext cx="45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14:cNvPr>
              <p14:cNvContentPartPr/>
              <p14:nvPr/>
            </p14:nvContentPartPr>
            <p14:xfrm>
              <a:off x="546240" y="2834440"/>
              <a:ext cx="1009080" cy="317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D2C569-3159-43FC-BA7F-1A17C60EF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00" y="2816440"/>
                <a:ext cx="10447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14:cNvPr>
              <p14:cNvContentPartPr/>
              <p14:nvPr/>
            </p14:nvContentPartPr>
            <p14:xfrm>
              <a:off x="964920" y="2714560"/>
              <a:ext cx="119520" cy="70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1541AE7-FBB8-42E1-9250-614D186F8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6920" y="2696920"/>
                <a:ext cx="15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14:cNvPr>
              <p14:cNvContentPartPr/>
              <p14:nvPr/>
            </p14:nvContentPartPr>
            <p14:xfrm>
              <a:off x="2305920" y="2854600"/>
              <a:ext cx="212040" cy="20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A6CA05-EF13-4971-909B-A05B2DBACC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7920" y="2836960"/>
                <a:ext cx="247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14:cNvPr>
              <p14:cNvContentPartPr/>
              <p14:nvPr/>
            </p14:nvContentPartPr>
            <p14:xfrm>
              <a:off x="355800" y="3240160"/>
              <a:ext cx="1139400" cy="32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8F75E6E-8905-4246-A40C-83BCCAC1DF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160" y="3222160"/>
                <a:ext cx="1175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14:cNvPr>
              <p14:cNvContentPartPr/>
              <p14:nvPr/>
            </p14:nvContentPartPr>
            <p14:xfrm>
              <a:off x="1686360" y="3343480"/>
              <a:ext cx="486720" cy="158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19F5B3-E237-4C4A-B4D1-AF501F5337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720" y="3325480"/>
                <a:ext cx="5223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14:cNvPr>
              <p14:cNvContentPartPr/>
              <p14:nvPr/>
            </p14:nvContentPartPr>
            <p14:xfrm>
              <a:off x="2288640" y="3271120"/>
              <a:ext cx="158760" cy="225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0EAEB42-8A89-4974-8A3E-52718EA42B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71000" y="3253120"/>
                <a:ext cx="1944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14:cNvPr>
              <p14:cNvContentPartPr/>
              <p14:nvPr/>
            </p14:nvContentPartPr>
            <p14:xfrm>
              <a:off x="2681760" y="3362920"/>
              <a:ext cx="157680" cy="1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33AA37-C7D0-4F64-838D-EC0F8859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3760" y="3344920"/>
                <a:ext cx="193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14:cNvPr>
              <p14:cNvContentPartPr/>
              <p14:nvPr/>
            </p14:nvContentPartPr>
            <p14:xfrm>
              <a:off x="2671680" y="3464080"/>
              <a:ext cx="15372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7C449E-74D1-49D4-B8FF-CC7B736C1E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4040" y="344644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14:cNvPr>
              <p14:cNvContentPartPr/>
              <p14:nvPr/>
            </p14:nvContentPartPr>
            <p14:xfrm>
              <a:off x="2946000" y="3311080"/>
              <a:ext cx="518400" cy="17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18D234-8D85-4370-9EE7-693C0B9FAC6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8000" y="3293080"/>
                <a:ext cx="554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14:cNvPr>
              <p14:cNvContentPartPr/>
              <p14:nvPr/>
            </p14:nvContentPartPr>
            <p14:xfrm>
              <a:off x="3637200" y="3250600"/>
              <a:ext cx="255960" cy="27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69443-B36A-43D6-A707-9551A6C0CE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9200" y="3232960"/>
                <a:ext cx="2916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14:cNvPr>
              <p14:cNvContentPartPr/>
              <p14:nvPr/>
            </p14:nvContentPartPr>
            <p14:xfrm>
              <a:off x="375240" y="3809320"/>
              <a:ext cx="526680" cy="25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F7B94E-80D8-405A-BD60-7779E4AACF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588" y="3791655"/>
                <a:ext cx="562344" cy="29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14:cNvPr>
              <p14:cNvContentPartPr/>
              <p14:nvPr/>
            </p14:nvContentPartPr>
            <p14:xfrm>
              <a:off x="1176600" y="3708160"/>
              <a:ext cx="467640" cy="203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266C05-6E9E-41FF-90A5-2140D75BB84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8960" y="3690192"/>
                <a:ext cx="503280" cy="239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14:cNvPr>
              <p14:cNvContentPartPr/>
              <p14:nvPr/>
            </p14:nvContentPartPr>
            <p14:xfrm>
              <a:off x="1142400" y="3981400"/>
              <a:ext cx="1218960" cy="326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37F51D-74AF-4193-8504-53DF477604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24760" y="3963400"/>
                <a:ext cx="1254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14:cNvPr>
              <p14:cNvContentPartPr/>
              <p14:nvPr/>
            </p14:nvContentPartPr>
            <p14:xfrm>
              <a:off x="158880" y="3524920"/>
              <a:ext cx="2514600" cy="84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3697F7-FDC3-4ADE-B176-F4EEF73B03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1240" y="3488920"/>
                <a:ext cx="25502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14:cNvPr>
              <p14:cNvContentPartPr/>
              <p14:nvPr/>
            </p14:nvContentPartPr>
            <p14:xfrm>
              <a:off x="7599360" y="2336200"/>
              <a:ext cx="86652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839CDA-A1CA-41FA-8D1A-87BEAF430D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60" y="2300560"/>
                <a:ext cx="902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14:cNvPr>
              <p14:cNvContentPartPr/>
              <p14:nvPr/>
            </p14:nvContentPartPr>
            <p14:xfrm>
              <a:off x="2923680" y="3667120"/>
              <a:ext cx="709200" cy="30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4AFA8F-51A9-4D4D-AE62-190EAF6BF75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6040" y="3649480"/>
                <a:ext cx="7448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14:cNvPr>
              <p14:cNvContentPartPr/>
              <p14:nvPr/>
            </p14:nvContentPartPr>
            <p14:xfrm>
              <a:off x="3758880" y="3698080"/>
              <a:ext cx="83268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3E8661E-64C1-4B1B-A203-EB8092E835E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40880" y="3680080"/>
                <a:ext cx="868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14:cNvPr>
              <p14:cNvContentPartPr/>
              <p14:nvPr/>
            </p14:nvContentPartPr>
            <p14:xfrm>
              <a:off x="3718200" y="3962320"/>
              <a:ext cx="420120" cy="26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46159BC-F757-4EB8-A44E-AC5C89D3C16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00215" y="3944320"/>
                <a:ext cx="455729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14:cNvPr>
              <p14:cNvContentPartPr/>
              <p14:nvPr/>
            </p14:nvContentPartPr>
            <p14:xfrm>
              <a:off x="911280" y="4623280"/>
              <a:ext cx="592560" cy="242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E76D3B8-4016-456A-9035-361802CF81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93280" y="4605640"/>
                <a:ext cx="6282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14:cNvPr>
              <p14:cNvContentPartPr/>
              <p14:nvPr/>
            </p14:nvContentPartPr>
            <p14:xfrm>
              <a:off x="315480" y="4534000"/>
              <a:ext cx="48744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1236E5-9D26-46DC-8BF9-0427C6A88F4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7827" y="4516334"/>
                <a:ext cx="523106" cy="27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14:cNvPr>
              <p14:cNvContentPartPr/>
              <p14:nvPr/>
            </p14:nvContentPartPr>
            <p14:xfrm>
              <a:off x="1686360" y="4534720"/>
              <a:ext cx="1331640" cy="36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4B7B52-C5E6-4C26-A5A5-3B7A91E631F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68720" y="4516720"/>
                <a:ext cx="13672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14:cNvPr>
              <p14:cNvContentPartPr/>
              <p14:nvPr/>
            </p14:nvContentPartPr>
            <p14:xfrm>
              <a:off x="3159480" y="4530760"/>
              <a:ext cx="285120" cy="23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FE38F5-DA5D-4EEE-A20A-99784B794C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41480" y="4513120"/>
                <a:ext cx="3207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14:cNvPr>
              <p14:cNvContentPartPr/>
              <p14:nvPr/>
            </p14:nvContentPartPr>
            <p14:xfrm>
              <a:off x="1035840" y="5161120"/>
              <a:ext cx="17208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256DC49-24C9-4F0D-ACA1-4A2C19A9E98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8200" y="5143480"/>
                <a:ext cx="207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14:cNvPr>
              <p14:cNvContentPartPr/>
              <p14:nvPr/>
            </p14:nvContentPartPr>
            <p14:xfrm>
              <a:off x="1086600" y="5242120"/>
              <a:ext cx="141480" cy="1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D0725-9E1E-4C1B-B160-1A111AC225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8600" y="5224480"/>
                <a:ext cx="177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14:cNvPr>
              <p14:cNvContentPartPr/>
              <p14:nvPr/>
            </p14:nvContentPartPr>
            <p14:xfrm>
              <a:off x="507360" y="5011720"/>
              <a:ext cx="37620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C7CA45-D955-4864-AAFB-1D2B1E950D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703" y="4994059"/>
                <a:ext cx="411874" cy="33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14:cNvPr>
              <p14:cNvContentPartPr/>
              <p14:nvPr/>
            </p14:nvContentPartPr>
            <p14:xfrm>
              <a:off x="1361280" y="5029000"/>
              <a:ext cx="883080" cy="248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306CB4-CDDC-414E-A69C-03432944731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43280" y="5011000"/>
                <a:ext cx="91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14:cNvPr>
              <p14:cNvContentPartPr/>
              <p14:nvPr/>
            </p14:nvContentPartPr>
            <p14:xfrm>
              <a:off x="2478720" y="5170480"/>
              <a:ext cx="120960" cy="2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59733-C9E2-4E94-9F64-596CDCB2D28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0720" y="5152840"/>
                <a:ext cx="156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14:cNvPr>
              <p14:cNvContentPartPr/>
              <p14:nvPr/>
            </p14:nvContentPartPr>
            <p14:xfrm>
              <a:off x="2478720" y="5248240"/>
              <a:ext cx="1206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4D8A43-ECB0-4D69-8C70-14E2673E7CB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60720" y="5230600"/>
                <a:ext cx="15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14:cNvPr>
              <p14:cNvContentPartPr/>
              <p14:nvPr/>
            </p14:nvContentPartPr>
            <p14:xfrm>
              <a:off x="3950760" y="5029720"/>
              <a:ext cx="2332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D7EA869-D082-4972-B1A4-6FA435DCB80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32788" y="5012080"/>
                <a:ext cx="268865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14:cNvPr>
              <p14:cNvContentPartPr/>
              <p14:nvPr/>
            </p14:nvContentPartPr>
            <p14:xfrm>
              <a:off x="2773560" y="4906960"/>
              <a:ext cx="105588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FE0391-603D-4B08-BC7A-C0E7328C45E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55560" y="4888960"/>
                <a:ext cx="10915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14:cNvPr>
              <p14:cNvContentPartPr/>
              <p14:nvPr/>
            </p14:nvContentPartPr>
            <p14:xfrm>
              <a:off x="1086600" y="5606080"/>
              <a:ext cx="638280" cy="147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06A4EE-BC73-419C-8FF4-30D9191BD44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68600" y="5588080"/>
                <a:ext cx="67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14:cNvPr>
              <p14:cNvContentPartPr/>
              <p14:nvPr/>
            </p14:nvContentPartPr>
            <p14:xfrm>
              <a:off x="433920" y="5525800"/>
              <a:ext cx="550800" cy="380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F581BE-D31F-467D-A4E8-E87D0B18A1E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5932" y="5508160"/>
                <a:ext cx="586417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14:cNvPr>
              <p14:cNvContentPartPr/>
              <p14:nvPr/>
            </p14:nvContentPartPr>
            <p14:xfrm>
              <a:off x="1909920" y="5607880"/>
              <a:ext cx="254520" cy="216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097E92-6766-43DB-867B-62ECEC5EF20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91920" y="5590240"/>
                <a:ext cx="290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14:cNvPr>
              <p14:cNvContentPartPr/>
              <p14:nvPr/>
            </p14:nvContentPartPr>
            <p14:xfrm>
              <a:off x="2458200" y="5641000"/>
              <a:ext cx="313560" cy="399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A3E875-63AA-4B45-BB3F-6C5B2F1FCE9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40560" y="5623016"/>
                <a:ext cx="349200" cy="43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14:cNvPr>
              <p14:cNvContentPartPr/>
              <p14:nvPr/>
            </p14:nvContentPartPr>
            <p14:xfrm>
              <a:off x="3586080" y="564856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25D1C1-7024-48DA-96B0-B2756A1137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6808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14:cNvPr>
              <p14:cNvContentPartPr/>
              <p14:nvPr/>
            </p14:nvContentPartPr>
            <p14:xfrm>
              <a:off x="3586080" y="5688880"/>
              <a:ext cx="465840" cy="16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A1C9375-498D-4630-946E-C3390032CDD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68080" y="5671240"/>
                <a:ext cx="5014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14:cNvPr>
              <p14:cNvContentPartPr/>
              <p14:nvPr/>
            </p14:nvContentPartPr>
            <p14:xfrm>
              <a:off x="2966160" y="5598880"/>
              <a:ext cx="539280" cy="289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D0FF9F-6359-4487-BC9B-317A2BCEF64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48520" y="5580880"/>
                <a:ext cx="574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14:cNvPr>
              <p14:cNvContentPartPr/>
              <p14:nvPr/>
            </p14:nvContentPartPr>
            <p14:xfrm>
              <a:off x="4703880" y="5636680"/>
              <a:ext cx="665640" cy="196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39653A-DE44-42D5-9E22-959E88B1607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85880" y="5618680"/>
                <a:ext cx="701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14:cNvPr>
              <p14:cNvContentPartPr/>
              <p14:nvPr/>
            </p14:nvContentPartPr>
            <p14:xfrm>
              <a:off x="4216080" y="5674120"/>
              <a:ext cx="395640" cy="146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07CE79-2FBF-41EE-B271-83E2CFF3704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98440" y="5656120"/>
                <a:ext cx="431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14:cNvPr>
              <p14:cNvContentPartPr/>
              <p14:nvPr/>
            </p14:nvContentPartPr>
            <p14:xfrm>
              <a:off x="2427960" y="6338680"/>
              <a:ext cx="143280" cy="2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BC08AAF-F487-4F56-956E-B769FAB673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09960" y="6321040"/>
                <a:ext cx="17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14:cNvPr>
              <p14:cNvContentPartPr/>
              <p14:nvPr/>
            </p14:nvContentPartPr>
            <p14:xfrm>
              <a:off x="2438040" y="6420040"/>
              <a:ext cx="141480" cy="2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1EF29D9-E863-4D32-ADC8-96B4011F0A1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20040" y="6402040"/>
                <a:ext cx="177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14:cNvPr>
              <p14:cNvContentPartPr/>
              <p14:nvPr/>
            </p14:nvContentPartPr>
            <p14:xfrm>
              <a:off x="1970400" y="6227080"/>
              <a:ext cx="336240" cy="371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338BE3-8800-45EA-99AF-CC8A8153E22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52760" y="6209440"/>
                <a:ext cx="3718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14:cNvPr>
              <p14:cNvContentPartPr/>
              <p14:nvPr/>
            </p14:nvContentPartPr>
            <p14:xfrm>
              <a:off x="1503120" y="6217360"/>
              <a:ext cx="234360" cy="207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1B4428A-FB06-4D80-A6ED-C379CC3F06E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85480" y="6199720"/>
                <a:ext cx="270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14:cNvPr>
              <p14:cNvContentPartPr/>
              <p14:nvPr/>
            </p14:nvContentPartPr>
            <p14:xfrm>
              <a:off x="2838360" y="6268480"/>
              <a:ext cx="289800" cy="16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DBCE82-2D64-4749-B32D-F7A1F644DE6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20720" y="6250840"/>
                <a:ext cx="325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14:cNvPr>
              <p14:cNvContentPartPr/>
              <p14:nvPr/>
            </p14:nvContentPartPr>
            <p14:xfrm>
              <a:off x="3240840" y="6349480"/>
              <a:ext cx="111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AB99797-9BCB-48BB-8CE2-2E0E36B366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22840" y="6331840"/>
                <a:ext cx="14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14:cNvPr>
              <p14:cNvContentPartPr/>
              <p14:nvPr/>
            </p14:nvContentPartPr>
            <p14:xfrm>
              <a:off x="3472680" y="6187120"/>
              <a:ext cx="22320" cy="190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404AECA-FAB0-4A2E-AC68-8E75D1AB60E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54680" y="6169120"/>
                <a:ext cx="57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14:cNvPr>
              <p14:cNvContentPartPr/>
              <p14:nvPr/>
            </p14:nvContentPartPr>
            <p14:xfrm>
              <a:off x="3362520" y="6206920"/>
              <a:ext cx="216000" cy="1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D8D8CFE-0B9A-47C9-BCB4-ED69C0BDC7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44880" y="6189280"/>
                <a:ext cx="251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14:cNvPr>
              <p14:cNvContentPartPr/>
              <p14:nvPr/>
            </p14:nvContentPartPr>
            <p14:xfrm>
              <a:off x="3779040" y="621736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A5C5DD7-ED3D-41EE-8901-C5B3296DBBC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61400" y="619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14:cNvPr>
              <p14:cNvContentPartPr/>
              <p14:nvPr/>
            </p14:nvContentPartPr>
            <p14:xfrm>
              <a:off x="3592200" y="6297280"/>
              <a:ext cx="685080" cy="17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24FF95C-6938-49F2-9598-0EF4F828091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74209" y="6279280"/>
                <a:ext cx="72070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EFACA-9E72-41B2-A6E3-09663FCFB0E8}"/>
                  </a:ext>
                </a:extLst>
              </p14:cNvPr>
              <p14:cNvContentPartPr/>
              <p14:nvPr/>
            </p14:nvContentPartPr>
            <p14:xfrm>
              <a:off x="5242080" y="6187120"/>
              <a:ext cx="703800" cy="435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EFACA-9E72-41B2-A6E3-09663FCFB0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24431" y="6169120"/>
                <a:ext cx="739458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7514B2B-FB9E-4556-AAF3-571770431A15}"/>
                  </a:ext>
                </a:extLst>
              </p14:cNvPr>
              <p14:cNvContentPartPr/>
              <p14:nvPr/>
            </p14:nvContentPartPr>
            <p14:xfrm>
              <a:off x="4561320" y="6278560"/>
              <a:ext cx="284040" cy="253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7514B2B-FB9E-4556-AAF3-571770431A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43658" y="6260560"/>
                <a:ext cx="319725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216AC2-05D6-4006-A650-9668FDE55C4E}"/>
                  </a:ext>
                </a:extLst>
              </p14:cNvPr>
              <p14:cNvContentPartPr/>
              <p14:nvPr/>
            </p14:nvContentPartPr>
            <p14:xfrm>
              <a:off x="6125880" y="6146440"/>
              <a:ext cx="225000" cy="223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216AC2-05D6-4006-A650-9668FDE55C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07880" y="6128440"/>
                <a:ext cx="2606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7F4EC22-C13A-4E3D-B48E-39C8E7A627A4}"/>
                  </a:ext>
                </a:extLst>
              </p14:cNvPr>
              <p14:cNvContentPartPr/>
              <p14:nvPr/>
            </p14:nvContentPartPr>
            <p14:xfrm>
              <a:off x="6502080" y="6034480"/>
              <a:ext cx="568080" cy="515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7F4EC22-C13A-4E3D-B48E-39C8E7A627A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84440" y="6016840"/>
                <a:ext cx="6037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48FD83-40EE-486C-B5D7-D8A92B798A8D}"/>
                  </a:ext>
                </a:extLst>
              </p14:cNvPr>
              <p14:cNvContentPartPr/>
              <p14:nvPr/>
            </p14:nvContentPartPr>
            <p14:xfrm>
              <a:off x="7284360" y="6268480"/>
              <a:ext cx="121320" cy="3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48FD83-40EE-486C-B5D7-D8A92B798A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66360" y="6250840"/>
                <a:ext cx="156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17A4C79-24D9-4A71-A3E2-E97E2C1B8CFA}"/>
                  </a:ext>
                </a:extLst>
              </p14:cNvPr>
              <p14:cNvContentPartPr/>
              <p14:nvPr/>
            </p14:nvContentPartPr>
            <p14:xfrm>
              <a:off x="7294800" y="6370000"/>
              <a:ext cx="97200" cy="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17A4C79-24D9-4A71-A3E2-E97E2C1B8C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276800" y="6352360"/>
                <a:ext cx="132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8504D6-F940-40C6-B080-6A19164EE214}"/>
                  </a:ext>
                </a:extLst>
              </p14:cNvPr>
              <p14:cNvContentPartPr/>
              <p14:nvPr/>
            </p14:nvContentPartPr>
            <p14:xfrm>
              <a:off x="7507920" y="6217360"/>
              <a:ext cx="265320" cy="151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8504D6-F940-40C6-B080-6A19164EE21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9920" y="6199720"/>
                <a:ext cx="300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D3E10C6-93F0-4280-9175-B830CF324225}"/>
                  </a:ext>
                </a:extLst>
              </p14:cNvPr>
              <p14:cNvContentPartPr/>
              <p14:nvPr/>
            </p14:nvContentPartPr>
            <p14:xfrm>
              <a:off x="7963320" y="6095680"/>
              <a:ext cx="122400" cy="406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D3E10C6-93F0-4280-9175-B830CF32422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45680" y="6078040"/>
                <a:ext cx="1580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2C0DBD4-88F6-42F6-97D1-5A8697BD8113}"/>
                  </a:ext>
                </a:extLst>
              </p14:cNvPr>
              <p14:cNvContentPartPr/>
              <p14:nvPr/>
            </p14:nvContentPartPr>
            <p14:xfrm>
              <a:off x="8187960" y="6187120"/>
              <a:ext cx="21600" cy="222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2C0DBD4-88F6-42F6-97D1-5A8697BD811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69960" y="6169120"/>
                <a:ext cx="57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51AB8DB-E4C5-456E-87F6-DAB4D25105DA}"/>
                  </a:ext>
                </a:extLst>
              </p14:cNvPr>
              <p14:cNvContentPartPr/>
              <p14:nvPr/>
            </p14:nvContentPartPr>
            <p14:xfrm>
              <a:off x="8300280" y="6125920"/>
              <a:ext cx="598320" cy="498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51AB8DB-E4C5-456E-87F6-DAB4D25105D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82640" y="6108280"/>
                <a:ext cx="6339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9E0584C-B67A-46F4-ADA0-A3F0BF92E427}"/>
                  </a:ext>
                </a:extLst>
              </p14:cNvPr>
              <p14:cNvContentPartPr/>
              <p14:nvPr/>
            </p14:nvContentPartPr>
            <p14:xfrm>
              <a:off x="172200" y="2661280"/>
              <a:ext cx="2481480" cy="48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9E0584C-B67A-46F4-ADA0-A3F0BF92E42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54560" y="2625280"/>
                <a:ext cx="2517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960E21D-7066-4A23-A8CE-C2C886720466}"/>
                  </a:ext>
                </a:extLst>
              </p14:cNvPr>
              <p14:cNvContentPartPr/>
              <p14:nvPr/>
            </p14:nvContentPartPr>
            <p14:xfrm>
              <a:off x="5101680" y="5915680"/>
              <a:ext cx="176040" cy="820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960E21D-7066-4A23-A8CE-C2C88672046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84040" y="5879680"/>
                <a:ext cx="21168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CDDF8B2-50D0-4014-BBA3-BD79E9CC7E80}"/>
                  </a:ext>
                </a:extLst>
              </p14:cNvPr>
              <p14:cNvContentPartPr/>
              <p14:nvPr/>
            </p14:nvContentPartPr>
            <p14:xfrm>
              <a:off x="5027880" y="5889760"/>
              <a:ext cx="3999240" cy="90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CDDF8B2-50D0-4014-BBA3-BD79E9CC7E8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09880" y="5854120"/>
                <a:ext cx="403488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9B5827-C207-47E5-8B6A-47F37CCBA21A}"/>
                  </a:ext>
                </a:extLst>
              </p14:cNvPr>
              <p14:cNvContentPartPr/>
              <p14:nvPr/>
            </p14:nvContentPartPr>
            <p14:xfrm>
              <a:off x="278400" y="4810120"/>
              <a:ext cx="4039920" cy="700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9B5827-C207-47E5-8B6A-47F37CCBA21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0760" y="4774480"/>
                <a:ext cx="4075560" cy="7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7230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14:cNvPr>
              <p14:cNvContentPartPr/>
              <p14:nvPr/>
            </p14:nvContentPartPr>
            <p14:xfrm>
              <a:off x="1442360" y="1428280"/>
              <a:ext cx="4401360" cy="77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720" y="1410632"/>
                <a:ext cx="4437000" cy="81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14:cNvPr>
              <p14:cNvContentPartPr/>
              <p14:nvPr/>
            </p14:nvContentPartPr>
            <p14:xfrm>
              <a:off x="781760" y="2457880"/>
              <a:ext cx="1801080" cy="66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" y="2439880"/>
                <a:ext cx="18367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14:cNvPr>
              <p14:cNvContentPartPr/>
              <p14:nvPr/>
            </p14:nvContentPartPr>
            <p14:xfrm>
              <a:off x="3008000" y="2539600"/>
              <a:ext cx="307080" cy="31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0360" y="252160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14:cNvPr>
              <p14:cNvContentPartPr/>
              <p14:nvPr/>
            </p14:nvContentPartPr>
            <p14:xfrm>
              <a:off x="3351080" y="2691880"/>
              <a:ext cx="117000" cy="13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3440" y="2674240"/>
                <a:ext cx="152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14:cNvPr>
              <p14:cNvContentPartPr/>
              <p14:nvPr/>
            </p14:nvContentPartPr>
            <p14:xfrm>
              <a:off x="3545480" y="2676760"/>
              <a:ext cx="1148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7840" y="2658760"/>
                <a:ext cx="150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14:cNvPr>
              <p14:cNvContentPartPr/>
              <p14:nvPr/>
            </p14:nvContentPartPr>
            <p14:xfrm>
              <a:off x="3728360" y="2803840"/>
              <a:ext cx="36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0720" y="2785840"/>
                <a:ext cx="3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14:cNvPr>
              <p14:cNvContentPartPr/>
              <p14:nvPr/>
            </p14:nvContentPartPr>
            <p14:xfrm>
              <a:off x="3980360" y="2523760"/>
              <a:ext cx="153720" cy="32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62360" y="2505760"/>
                <a:ext cx="189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14:cNvPr>
              <p14:cNvContentPartPr/>
              <p14:nvPr/>
            </p14:nvContentPartPr>
            <p14:xfrm>
              <a:off x="4236320" y="2397400"/>
              <a:ext cx="513720" cy="45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18668" y="2379746"/>
                <a:ext cx="549385" cy="4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14:cNvPr>
              <p14:cNvContentPartPr/>
              <p14:nvPr/>
            </p14:nvContentPartPr>
            <p14:xfrm>
              <a:off x="6777560" y="2610880"/>
              <a:ext cx="110880" cy="20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9920" y="2593240"/>
                <a:ext cx="146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14:cNvPr>
              <p14:cNvContentPartPr/>
              <p14:nvPr/>
            </p14:nvContentPartPr>
            <p14:xfrm>
              <a:off x="5922200" y="2478760"/>
              <a:ext cx="748080" cy="334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04552" y="2461101"/>
                <a:ext cx="783737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14:cNvPr>
              <p14:cNvContentPartPr/>
              <p14:nvPr/>
            </p14:nvContentPartPr>
            <p14:xfrm>
              <a:off x="5146040" y="2616280"/>
              <a:ext cx="515880" cy="22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8040" y="2598640"/>
                <a:ext cx="551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14:cNvPr>
              <p14:cNvContentPartPr/>
              <p14:nvPr/>
            </p14:nvContentPartPr>
            <p14:xfrm>
              <a:off x="741080" y="3230800"/>
              <a:ext cx="1925280" cy="69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3440" y="3213160"/>
                <a:ext cx="19609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14:cNvPr>
              <p14:cNvContentPartPr/>
              <p14:nvPr/>
            </p14:nvContentPartPr>
            <p14:xfrm>
              <a:off x="3819800" y="3190120"/>
              <a:ext cx="829440" cy="427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800" y="3172135"/>
                <a:ext cx="865080" cy="46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14:cNvPr>
              <p14:cNvContentPartPr/>
              <p14:nvPr/>
            </p14:nvContentPartPr>
            <p14:xfrm>
              <a:off x="2979920" y="3322240"/>
              <a:ext cx="657000" cy="28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2290" y="3304240"/>
                <a:ext cx="6926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14:cNvPr>
              <p14:cNvContentPartPr/>
              <p14:nvPr/>
            </p14:nvContentPartPr>
            <p14:xfrm>
              <a:off x="6393080" y="3210280"/>
              <a:ext cx="221040" cy="446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5440" y="3192640"/>
                <a:ext cx="2566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14:cNvPr>
              <p14:cNvContentPartPr/>
              <p14:nvPr/>
            </p14:nvContentPartPr>
            <p14:xfrm>
              <a:off x="4977920" y="3259600"/>
              <a:ext cx="1167840" cy="42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60280" y="3241600"/>
                <a:ext cx="1203480" cy="4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19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14:cNvPr>
              <p14:cNvContentPartPr/>
              <p14:nvPr/>
            </p14:nvContentPartPr>
            <p14:xfrm>
              <a:off x="1442360" y="1428280"/>
              <a:ext cx="4401360" cy="77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720" y="1410632"/>
                <a:ext cx="4437000" cy="81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14:cNvPr>
              <p14:cNvContentPartPr/>
              <p14:nvPr/>
            </p14:nvContentPartPr>
            <p14:xfrm>
              <a:off x="781760" y="2457880"/>
              <a:ext cx="1801080" cy="66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" y="2439880"/>
                <a:ext cx="18367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14:cNvPr>
              <p14:cNvContentPartPr/>
              <p14:nvPr/>
            </p14:nvContentPartPr>
            <p14:xfrm>
              <a:off x="3008000" y="2539600"/>
              <a:ext cx="307080" cy="31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0360" y="252160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14:cNvPr>
              <p14:cNvContentPartPr/>
              <p14:nvPr/>
            </p14:nvContentPartPr>
            <p14:xfrm>
              <a:off x="3351080" y="2691880"/>
              <a:ext cx="117000" cy="13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3440" y="2674240"/>
                <a:ext cx="152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14:cNvPr>
              <p14:cNvContentPartPr/>
              <p14:nvPr/>
            </p14:nvContentPartPr>
            <p14:xfrm>
              <a:off x="3545480" y="2676760"/>
              <a:ext cx="1148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7840" y="2658760"/>
                <a:ext cx="150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14:cNvPr>
              <p14:cNvContentPartPr/>
              <p14:nvPr/>
            </p14:nvContentPartPr>
            <p14:xfrm>
              <a:off x="3728360" y="2803840"/>
              <a:ext cx="36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0720" y="2785840"/>
                <a:ext cx="3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14:cNvPr>
              <p14:cNvContentPartPr/>
              <p14:nvPr/>
            </p14:nvContentPartPr>
            <p14:xfrm>
              <a:off x="3980360" y="2523760"/>
              <a:ext cx="153720" cy="32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62360" y="2505760"/>
                <a:ext cx="189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14:cNvPr>
              <p14:cNvContentPartPr/>
              <p14:nvPr/>
            </p14:nvContentPartPr>
            <p14:xfrm>
              <a:off x="4236320" y="2397400"/>
              <a:ext cx="513720" cy="45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18668" y="2379746"/>
                <a:ext cx="549385" cy="4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14:cNvPr>
              <p14:cNvContentPartPr/>
              <p14:nvPr/>
            </p14:nvContentPartPr>
            <p14:xfrm>
              <a:off x="6777560" y="2610880"/>
              <a:ext cx="110880" cy="20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9920" y="2593240"/>
                <a:ext cx="146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14:cNvPr>
              <p14:cNvContentPartPr/>
              <p14:nvPr/>
            </p14:nvContentPartPr>
            <p14:xfrm>
              <a:off x="5922200" y="2478760"/>
              <a:ext cx="748080" cy="334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04552" y="2461101"/>
                <a:ext cx="783737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14:cNvPr>
              <p14:cNvContentPartPr/>
              <p14:nvPr/>
            </p14:nvContentPartPr>
            <p14:xfrm>
              <a:off x="5146040" y="2616280"/>
              <a:ext cx="515880" cy="22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8040" y="2598640"/>
                <a:ext cx="551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14:cNvPr>
              <p14:cNvContentPartPr/>
              <p14:nvPr/>
            </p14:nvContentPartPr>
            <p14:xfrm>
              <a:off x="741080" y="3230800"/>
              <a:ext cx="1925280" cy="69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3440" y="3213160"/>
                <a:ext cx="19609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14:cNvPr>
              <p14:cNvContentPartPr/>
              <p14:nvPr/>
            </p14:nvContentPartPr>
            <p14:xfrm>
              <a:off x="3819800" y="3190120"/>
              <a:ext cx="829440" cy="427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800" y="3172135"/>
                <a:ext cx="865080" cy="46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14:cNvPr>
              <p14:cNvContentPartPr/>
              <p14:nvPr/>
            </p14:nvContentPartPr>
            <p14:xfrm>
              <a:off x="2979920" y="3322240"/>
              <a:ext cx="657000" cy="28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2290" y="3304240"/>
                <a:ext cx="6926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14:cNvPr>
              <p14:cNvContentPartPr/>
              <p14:nvPr/>
            </p14:nvContentPartPr>
            <p14:xfrm>
              <a:off x="6393080" y="3210280"/>
              <a:ext cx="221040" cy="446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5440" y="3192640"/>
                <a:ext cx="2566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14:cNvPr>
              <p14:cNvContentPartPr/>
              <p14:nvPr/>
            </p14:nvContentPartPr>
            <p14:xfrm>
              <a:off x="4977920" y="3259600"/>
              <a:ext cx="1167840" cy="42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60280" y="3241600"/>
                <a:ext cx="12034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2629CD-5688-4363-A028-A894512B51D5}"/>
                  </a:ext>
                </a:extLst>
              </p14:cNvPr>
              <p14:cNvContentPartPr/>
              <p14:nvPr/>
            </p14:nvContentPartPr>
            <p14:xfrm>
              <a:off x="1125560" y="4051600"/>
              <a:ext cx="2258640" cy="649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2629CD-5688-4363-A028-A894512B51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07920" y="4033600"/>
                <a:ext cx="229428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C7EE5D-027C-44DC-B95A-4DCBD503095E}"/>
                  </a:ext>
                </a:extLst>
              </p14:cNvPr>
              <p14:cNvContentPartPr/>
              <p14:nvPr/>
            </p14:nvContentPartPr>
            <p14:xfrm>
              <a:off x="670160" y="4002640"/>
              <a:ext cx="294840" cy="33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C7EE5D-027C-44DC-B95A-4DCBD503095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2520" y="3984640"/>
                <a:ext cx="330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A46C53-B423-44E3-8D65-6D5811EE1884}"/>
                  </a:ext>
                </a:extLst>
              </p14:cNvPr>
              <p14:cNvContentPartPr/>
              <p14:nvPr/>
            </p14:nvContentPartPr>
            <p14:xfrm>
              <a:off x="3678680" y="3929920"/>
              <a:ext cx="669240" cy="47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A46C53-B423-44E3-8D65-6D5811EE188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61031" y="3912280"/>
                <a:ext cx="704899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9B53338-70F3-4B2D-BC2E-937862EDEAF0}"/>
                  </a:ext>
                </a:extLst>
              </p14:cNvPr>
              <p14:cNvContentPartPr/>
              <p14:nvPr/>
            </p14:nvContentPartPr>
            <p14:xfrm>
              <a:off x="4551320" y="3988600"/>
              <a:ext cx="700200" cy="45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9B53338-70F3-4B2D-BC2E-937862EDEA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33320" y="3970960"/>
                <a:ext cx="7358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8F9F4A-9476-43B1-9E44-2F5E59F91722}"/>
                  </a:ext>
                </a:extLst>
              </p14:cNvPr>
              <p14:cNvContentPartPr/>
              <p14:nvPr/>
            </p14:nvContentPartPr>
            <p14:xfrm>
              <a:off x="6521600" y="4036120"/>
              <a:ext cx="289800" cy="670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8F9F4A-9476-43B1-9E44-2F5E59F917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03960" y="4018120"/>
                <a:ext cx="3254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1334D5B-D818-440B-905F-C2134BE94827}"/>
                  </a:ext>
                </a:extLst>
              </p14:cNvPr>
              <p14:cNvContentPartPr/>
              <p14:nvPr/>
            </p14:nvContentPartPr>
            <p14:xfrm>
              <a:off x="7040360" y="4035400"/>
              <a:ext cx="1707120" cy="608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1334D5B-D818-440B-905F-C2134BE948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22716" y="4017400"/>
                <a:ext cx="1742768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145C44F-3048-487A-927C-F3244F500D1A}"/>
                  </a:ext>
                </a:extLst>
              </p14:cNvPr>
              <p14:cNvContentPartPr/>
              <p14:nvPr/>
            </p14:nvContentPartPr>
            <p14:xfrm>
              <a:off x="5585960" y="3979960"/>
              <a:ext cx="671400" cy="81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145C44F-3048-487A-927C-F3244F500D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68320" y="3962312"/>
                <a:ext cx="707040" cy="8488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71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14:cNvPr>
              <p14:cNvContentPartPr/>
              <p14:nvPr/>
            </p14:nvContentPartPr>
            <p14:xfrm>
              <a:off x="1442360" y="1428280"/>
              <a:ext cx="4401360" cy="77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2B1A703-D201-49E4-BDB7-B858D2B6C0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720" y="1410632"/>
                <a:ext cx="4437000" cy="812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14:cNvPr>
              <p14:cNvContentPartPr/>
              <p14:nvPr/>
            </p14:nvContentPartPr>
            <p14:xfrm>
              <a:off x="781760" y="2457880"/>
              <a:ext cx="1801080" cy="669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FC7F0D-98F4-4437-B7A4-FFA85A95BA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4120" y="2439880"/>
                <a:ext cx="183672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14:cNvPr>
              <p14:cNvContentPartPr/>
              <p14:nvPr/>
            </p14:nvContentPartPr>
            <p14:xfrm>
              <a:off x="3008000" y="2539600"/>
              <a:ext cx="307080" cy="31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537370-0B99-4826-8CA8-849845CE2D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90360" y="2521600"/>
                <a:ext cx="342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14:cNvPr>
              <p14:cNvContentPartPr/>
              <p14:nvPr/>
            </p14:nvContentPartPr>
            <p14:xfrm>
              <a:off x="3351080" y="2691880"/>
              <a:ext cx="117000" cy="13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04E6BB-22FD-48FE-9073-EE5946D07F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3440" y="2674240"/>
                <a:ext cx="152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14:cNvPr>
              <p14:cNvContentPartPr/>
              <p14:nvPr/>
            </p14:nvContentPartPr>
            <p14:xfrm>
              <a:off x="3545480" y="2676760"/>
              <a:ext cx="114840" cy="13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2E6962-861A-4221-B629-04B927EA47B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7840" y="2658760"/>
                <a:ext cx="150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14:cNvPr>
              <p14:cNvContentPartPr/>
              <p14:nvPr/>
            </p14:nvContentPartPr>
            <p14:xfrm>
              <a:off x="3728360" y="2803840"/>
              <a:ext cx="36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1DF55B-18E7-43A9-B942-D835351CF9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0720" y="2785840"/>
                <a:ext cx="36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14:cNvPr>
              <p14:cNvContentPartPr/>
              <p14:nvPr/>
            </p14:nvContentPartPr>
            <p14:xfrm>
              <a:off x="3980360" y="2523760"/>
              <a:ext cx="153720" cy="32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6C0925-2629-4152-8107-8825E67208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62360" y="2505760"/>
                <a:ext cx="189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14:cNvPr>
              <p14:cNvContentPartPr/>
              <p14:nvPr/>
            </p14:nvContentPartPr>
            <p14:xfrm>
              <a:off x="4236320" y="2397400"/>
              <a:ext cx="513720" cy="45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0F2252-F19B-432D-AFFC-E3D81896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18668" y="2379746"/>
                <a:ext cx="549385" cy="4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14:cNvPr>
              <p14:cNvContentPartPr/>
              <p14:nvPr/>
            </p14:nvContentPartPr>
            <p14:xfrm>
              <a:off x="6777560" y="2610880"/>
              <a:ext cx="110880" cy="205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2A95382-90D1-4633-905E-8EFB39C70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9920" y="2593240"/>
                <a:ext cx="146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14:cNvPr>
              <p14:cNvContentPartPr/>
              <p14:nvPr/>
            </p14:nvContentPartPr>
            <p14:xfrm>
              <a:off x="5922200" y="2478760"/>
              <a:ext cx="748080" cy="334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1145D6-B612-4394-B454-2AE804AB72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04552" y="2461101"/>
                <a:ext cx="783737" cy="37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14:cNvPr>
              <p14:cNvContentPartPr/>
              <p14:nvPr/>
            </p14:nvContentPartPr>
            <p14:xfrm>
              <a:off x="5146040" y="2616280"/>
              <a:ext cx="515880" cy="22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E3F588-DE63-431F-B360-75C3764CE3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8040" y="2598640"/>
                <a:ext cx="551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14:cNvPr>
              <p14:cNvContentPartPr/>
              <p14:nvPr/>
            </p14:nvContentPartPr>
            <p14:xfrm>
              <a:off x="741080" y="3230800"/>
              <a:ext cx="1925280" cy="69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7D5C67-5401-4525-A4CF-3D3284F6AC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3440" y="3213160"/>
                <a:ext cx="19609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14:cNvPr>
              <p14:cNvContentPartPr/>
              <p14:nvPr/>
            </p14:nvContentPartPr>
            <p14:xfrm>
              <a:off x="3819800" y="3190120"/>
              <a:ext cx="829440" cy="427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ABFE197-290A-4B7C-8BB6-3E032CD04F2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1800" y="3172135"/>
                <a:ext cx="865080" cy="46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14:cNvPr>
              <p14:cNvContentPartPr/>
              <p14:nvPr/>
            </p14:nvContentPartPr>
            <p14:xfrm>
              <a:off x="2979920" y="3322240"/>
              <a:ext cx="657000" cy="28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6500E9-6EFB-4CFD-93DB-033B66B9034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2290" y="3304240"/>
                <a:ext cx="6926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14:cNvPr>
              <p14:cNvContentPartPr/>
              <p14:nvPr/>
            </p14:nvContentPartPr>
            <p14:xfrm>
              <a:off x="6393080" y="3210280"/>
              <a:ext cx="221040" cy="446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792304F-EAAB-41E4-A54A-C4109F5F0FE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75440" y="3192640"/>
                <a:ext cx="25668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14:cNvPr>
              <p14:cNvContentPartPr/>
              <p14:nvPr/>
            </p14:nvContentPartPr>
            <p14:xfrm>
              <a:off x="4977920" y="3259600"/>
              <a:ext cx="1167840" cy="42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CF9F7AC-F472-4508-B6DB-F05BB66548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60280" y="3241600"/>
                <a:ext cx="12034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2629CD-5688-4363-A028-A894512B51D5}"/>
                  </a:ext>
                </a:extLst>
              </p14:cNvPr>
              <p14:cNvContentPartPr/>
              <p14:nvPr/>
            </p14:nvContentPartPr>
            <p14:xfrm>
              <a:off x="1125560" y="4051600"/>
              <a:ext cx="2258640" cy="649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2629CD-5688-4363-A028-A894512B51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07920" y="4033600"/>
                <a:ext cx="229428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C7EE5D-027C-44DC-B95A-4DCBD503095E}"/>
                  </a:ext>
                </a:extLst>
              </p14:cNvPr>
              <p14:cNvContentPartPr/>
              <p14:nvPr/>
            </p14:nvContentPartPr>
            <p14:xfrm>
              <a:off x="670160" y="4002640"/>
              <a:ext cx="294840" cy="33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C7EE5D-027C-44DC-B95A-4DCBD503095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2520" y="3984640"/>
                <a:ext cx="330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A46C53-B423-44E3-8D65-6D5811EE1884}"/>
                  </a:ext>
                </a:extLst>
              </p14:cNvPr>
              <p14:cNvContentPartPr/>
              <p14:nvPr/>
            </p14:nvContentPartPr>
            <p14:xfrm>
              <a:off x="3678680" y="3929920"/>
              <a:ext cx="669240" cy="475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A46C53-B423-44E3-8D65-6D5811EE188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61031" y="3912280"/>
                <a:ext cx="704899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9B53338-70F3-4B2D-BC2E-937862EDEAF0}"/>
                  </a:ext>
                </a:extLst>
              </p14:cNvPr>
              <p14:cNvContentPartPr/>
              <p14:nvPr/>
            </p14:nvContentPartPr>
            <p14:xfrm>
              <a:off x="4551320" y="3988600"/>
              <a:ext cx="700200" cy="45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9B53338-70F3-4B2D-BC2E-937862EDEA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33320" y="3970960"/>
                <a:ext cx="7358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8F9F4A-9476-43B1-9E44-2F5E59F91722}"/>
                  </a:ext>
                </a:extLst>
              </p14:cNvPr>
              <p14:cNvContentPartPr/>
              <p14:nvPr/>
            </p14:nvContentPartPr>
            <p14:xfrm>
              <a:off x="6521600" y="4036120"/>
              <a:ext cx="289800" cy="670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8F9F4A-9476-43B1-9E44-2F5E59F917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03960" y="4018120"/>
                <a:ext cx="3254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1334D5B-D818-440B-905F-C2134BE94827}"/>
                  </a:ext>
                </a:extLst>
              </p14:cNvPr>
              <p14:cNvContentPartPr/>
              <p14:nvPr/>
            </p14:nvContentPartPr>
            <p14:xfrm>
              <a:off x="7040360" y="4035400"/>
              <a:ext cx="1707120" cy="608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1334D5B-D818-440B-905F-C2134BE948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22716" y="4017400"/>
                <a:ext cx="1742768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145C44F-3048-487A-927C-F3244F500D1A}"/>
                  </a:ext>
                </a:extLst>
              </p14:cNvPr>
              <p14:cNvContentPartPr/>
              <p14:nvPr/>
            </p14:nvContentPartPr>
            <p14:xfrm>
              <a:off x="5585960" y="3979960"/>
              <a:ext cx="671400" cy="81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145C44F-3048-487A-927C-F3244F500D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68320" y="3962312"/>
                <a:ext cx="707040" cy="848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3603A2-B2B2-4E6D-9169-C14EB5F9B361}"/>
                  </a:ext>
                </a:extLst>
              </p14:cNvPr>
              <p14:cNvContentPartPr/>
              <p14:nvPr/>
            </p14:nvContentPartPr>
            <p14:xfrm>
              <a:off x="720920" y="4689160"/>
              <a:ext cx="1751040" cy="754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3603A2-B2B2-4E6D-9169-C14EB5F9B36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2920" y="4671520"/>
                <a:ext cx="1786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EC34B70-D90B-44B1-8406-3C55A0A187FF}"/>
                  </a:ext>
                </a:extLst>
              </p14:cNvPr>
              <p14:cNvContentPartPr/>
              <p14:nvPr/>
            </p14:nvContentPartPr>
            <p14:xfrm>
              <a:off x="2736200" y="4796440"/>
              <a:ext cx="649800" cy="414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EC34B70-D90B-44B1-8406-3C55A0A187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18200" y="4778424"/>
                <a:ext cx="685440" cy="449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5374BD4-55AB-46D8-AFDF-8DABC8B02DB1}"/>
                  </a:ext>
                </a:extLst>
              </p14:cNvPr>
              <p14:cNvContentPartPr/>
              <p14:nvPr/>
            </p14:nvContentPartPr>
            <p14:xfrm>
              <a:off x="3566000" y="4805440"/>
              <a:ext cx="468000" cy="403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5374BD4-55AB-46D8-AFDF-8DABC8B02D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48000" y="4787800"/>
                <a:ext cx="5036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8DB4745-507C-49E9-BFEF-906E7F3EC36E}"/>
                  </a:ext>
                </a:extLst>
              </p14:cNvPr>
              <p14:cNvContentPartPr/>
              <p14:nvPr/>
            </p14:nvContentPartPr>
            <p14:xfrm>
              <a:off x="5985920" y="5088040"/>
              <a:ext cx="1296000" cy="239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8DB4745-507C-49E9-BFEF-906E7F3EC36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67920" y="5070373"/>
                <a:ext cx="133164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A857E7-E150-4C3E-9DA6-8488FC8741F8}"/>
                  </a:ext>
                </a:extLst>
              </p14:cNvPr>
              <p14:cNvContentPartPr/>
              <p14:nvPr/>
            </p14:nvContentPartPr>
            <p14:xfrm>
              <a:off x="4191320" y="4902640"/>
              <a:ext cx="1393200" cy="405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A857E7-E150-4C3E-9DA6-8488FC8741F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173685" y="4884640"/>
                <a:ext cx="1428831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79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14:cNvPr>
              <p14:cNvContentPartPr/>
              <p14:nvPr/>
            </p14:nvContentPartPr>
            <p14:xfrm>
              <a:off x="2417880" y="153520"/>
              <a:ext cx="5727960" cy="626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240" y="135520"/>
                <a:ext cx="576360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14:cNvPr>
              <p14:cNvContentPartPr/>
              <p14:nvPr/>
            </p14:nvContentPartPr>
            <p14:xfrm>
              <a:off x="2417880" y="153520"/>
              <a:ext cx="5727960" cy="626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240" y="135520"/>
                <a:ext cx="57636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A71AAA-8619-4ACA-9EC9-227FC6BFB9D9}"/>
                  </a:ext>
                </a:extLst>
              </p14:cNvPr>
              <p14:cNvContentPartPr/>
              <p14:nvPr/>
            </p14:nvContentPartPr>
            <p14:xfrm>
              <a:off x="1301160" y="1655800"/>
              <a:ext cx="9720" cy="92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A71AAA-8619-4ACA-9EC9-227FC6BFB9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3160" y="1638160"/>
                <a:ext cx="45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822438-79EA-4943-A8B5-CE6E0F1B1B2A}"/>
                  </a:ext>
                </a:extLst>
              </p14:cNvPr>
              <p14:cNvContentPartPr/>
              <p14:nvPr/>
            </p14:nvContentPartPr>
            <p14:xfrm>
              <a:off x="1310520" y="152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822438-79EA-4943-A8B5-CE6E0F1B1B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520" y="150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99E77B-6B86-436E-B009-DBF4E436A74D}"/>
                  </a:ext>
                </a:extLst>
              </p14:cNvPr>
              <p14:cNvContentPartPr/>
              <p14:nvPr/>
            </p14:nvContentPartPr>
            <p14:xfrm>
              <a:off x="3443880" y="1582360"/>
              <a:ext cx="20880" cy="11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99E77B-6B86-436E-B009-DBF4E436A7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6240" y="1564720"/>
                <a:ext cx="5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F6566F-5FD6-44AC-91C6-447C455FA2E5}"/>
                  </a:ext>
                </a:extLst>
              </p14:cNvPr>
              <p14:cNvContentPartPr/>
              <p14:nvPr/>
            </p14:nvContentPartPr>
            <p14:xfrm>
              <a:off x="4099800" y="1554280"/>
              <a:ext cx="5040" cy="1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F6566F-5FD6-44AC-91C6-447C455FA2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2160" y="1536280"/>
                <a:ext cx="40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8BBEF7F-6680-4559-AE53-EF336F54B08C}"/>
                  </a:ext>
                </a:extLst>
              </p14:cNvPr>
              <p14:cNvContentPartPr/>
              <p14:nvPr/>
            </p14:nvContentPartPr>
            <p14:xfrm>
              <a:off x="4104480" y="1727080"/>
              <a:ext cx="360" cy="8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8BBEF7F-6680-4559-AE53-EF336F54B0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6480" y="170908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CD53F6-C6DE-42A7-A3DD-0539CEE4F693}"/>
                  </a:ext>
                </a:extLst>
              </p14:cNvPr>
              <p14:cNvContentPartPr/>
              <p14:nvPr/>
            </p14:nvContentPartPr>
            <p14:xfrm>
              <a:off x="3565200" y="1595680"/>
              <a:ext cx="346680" cy="158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CD53F6-C6DE-42A7-A3DD-0539CEE4F6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7200" y="1578040"/>
                <a:ext cx="382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C56666-541B-4DAA-A277-539A5FC95ECA}"/>
                  </a:ext>
                </a:extLst>
              </p14:cNvPr>
              <p14:cNvContentPartPr/>
              <p14:nvPr/>
            </p14:nvContentPartPr>
            <p14:xfrm>
              <a:off x="3138960" y="1462840"/>
              <a:ext cx="235080" cy="320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C56666-541B-4DAA-A277-539A5FC95E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1320" y="1444840"/>
                <a:ext cx="270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A19795-EFAE-4314-84EE-3021153F72F2}"/>
                  </a:ext>
                </a:extLst>
              </p14:cNvPr>
              <p14:cNvContentPartPr/>
              <p14:nvPr/>
            </p14:nvContentPartPr>
            <p14:xfrm>
              <a:off x="2754840" y="1411360"/>
              <a:ext cx="303120" cy="36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A19795-EFAE-4314-84EE-3021153F72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6840" y="1393360"/>
                <a:ext cx="3387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9CB60F-EBC8-4C91-B824-5B9192CC52EF}"/>
                  </a:ext>
                </a:extLst>
              </p14:cNvPr>
              <p14:cNvContentPartPr/>
              <p14:nvPr/>
            </p14:nvContentPartPr>
            <p14:xfrm>
              <a:off x="2120880" y="1625200"/>
              <a:ext cx="500760" cy="18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9CB60F-EBC8-4C91-B824-5B9192CC52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2880" y="1607200"/>
                <a:ext cx="536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898173-F6D0-4A4C-9F80-C99F37E0DBD1}"/>
                  </a:ext>
                </a:extLst>
              </p14:cNvPr>
              <p14:cNvContentPartPr/>
              <p14:nvPr/>
            </p14:nvContentPartPr>
            <p14:xfrm>
              <a:off x="1389360" y="1543840"/>
              <a:ext cx="506520" cy="264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898173-F6D0-4A4C-9F80-C99F37E0DB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1360" y="1525864"/>
                <a:ext cx="542160" cy="299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DCF8AC-A799-4E57-8858-D7D8FB15BD15}"/>
                  </a:ext>
                </a:extLst>
              </p14:cNvPr>
              <p14:cNvContentPartPr/>
              <p14:nvPr/>
            </p14:nvContentPartPr>
            <p14:xfrm>
              <a:off x="731280" y="1390840"/>
              <a:ext cx="445680" cy="463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DCF8AC-A799-4E57-8858-D7D8FB15BD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295" y="1373200"/>
                <a:ext cx="481291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01A1DE-7EBD-4447-9F20-D13AFD2DEEC0}"/>
                  </a:ext>
                </a:extLst>
              </p14:cNvPr>
              <p14:cNvContentPartPr/>
              <p14:nvPr/>
            </p14:nvContentPartPr>
            <p14:xfrm>
              <a:off x="4998360" y="1275280"/>
              <a:ext cx="18864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01A1DE-7EBD-4447-9F20-D13AFD2DEE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0720" y="1257640"/>
                <a:ext cx="224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7810C7-0943-41F5-A1A6-657964AD6320}"/>
                  </a:ext>
                </a:extLst>
              </p14:cNvPr>
              <p14:cNvContentPartPr/>
              <p14:nvPr/>
            </p14:nvContentPartPr>
            <p14:xfrm>
              <a:off x="5394720" y="1614760"/>
              <a:ext cx="2329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7810C7-0943-41F5-A1A6-657964AD632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6720" y="1597120"/>
                <a:ext cx="268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2A61A3-EE67-436D-A6F9-4637C721ADE0}"/>
                  </a:ext>
                </a:extLst>
              </p14:cNvPr>
              <p14:cNvContentPartPr/>
              <p14:nvPr/>
            </p14:nvContentPartPr>
            <p14:xfrm>
              <a:off x="5414880" y="1678120"/>
              <a:ext cx="210600" cy="29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2A61A3-EE67-436D-A6F9-4637C721ADE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7240" y="1660120"/>
                <a:ext cx="246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887DEF-31E9-443B-96AF-91C9C8B8931F}"/>
                  </a:ext>
                </a:extLst>
              </p14:cNvPr>
              <p14:cNvContentPartPr/>
              <p14:nvPr/>
            </p14:nvContentPartPr>
            <p14:xfrm>
              <a:off x="5791080" y="1533760"/>
              <a:ext cx="691920" cy="21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887DEF-31E9-443B-96AF-91C9C8B8931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080" y="1516120"/>
                <a:ext cx="727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558F529-0C01-4CB1-8B7D-0490A1970266}"/>
                  </a:ext>
                </a:extLst>
              </p14:cNvPr>
              <p14:cNvContentPartPr/>
              <p14:nvPr/>
            </p14:nvContentPartPr>
            <p14:xfrm>
              <a:off x="4505520" y="1493080"/>
              <a:ext cx="716040" cy="327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558F529-0C01-4CB1-8B7D-0490A19702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7880" y="1475080"/>
                <a:ext cx="75168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11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14:cNvPr>
              <p14:cNvContentPartPr/>
              <p14:nvPr/>
            </p14:nvContentPartPr>
            <p14:xfrm>
              <a:off x="2417880" y="153520"/>
              <a:ext cx="5727960" cy="626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595AD21-0B04-4B6C-808F-1EFA6F9A6C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240" y="135520"/>
                <a:ext cx="57636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A71AAA-8619-4ACA-9EC9-227FC6BFB9D9}"/>
                  </a:ext>
                </a:extLst>
              </p14:cNvPr>
              <p14:cNvContentPartPr/>
              <p14:nvPr/>
            </p14:nvContentPartPr>
            <p14:xfrm>
              <a:off x="1301160" y="1655800"/>
              <a:ext cx="9720" cy="92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A71AAA-8619-4ACA-9EC9-227FC6BFB9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3160" y="1638160"/>
                <a:ext cx="45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822438-79EA-4943-A8B5-CE6E0F1B1B2A}"/>
                  </a:ext>
                </a:extLst>
              </p14:cNvPr>
              <p14:cNvContentPartPr/>
              <p14:nvPr/>
            </p14:nvContentPartPr>
            <p14:xfrm>
              <a:off x="1310520" y="1523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822438-79EA-4943-A8B5-CE6E0F1B1B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2520" y="150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99E77B-6B86-436E-B009-DBF4E436A74D}"/>
                  </a:ext>
                </a:extLst>
              </p14:cNvPr>
              <p14:cNvContentPartPr/>
              <p14:nvPr/>
            </p14:nvContentPartPr>
            <p14:xfrm>
              <a:off x="3443880" y="1582360"/>
              <a:ext cx="20880" cy="11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99E77B-6B86-436E-B009-DBF4E436A7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6240" y="1564720"/>
                <a:ext cx="5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F6566F-5FD6-44AC-91C6-447C455FA2E5}"/>
                  </a:ext>
                </a:extLst>
              </p14:cNvPr>
              <p14:cNvContentPartPr/>
              <p14:nvPr/>
            </p14:nvContentPartPr>
            <p14:xfrm>
              <a:off x="4099800" y="1554280"/>
              <a:ext cx="5040" cy="1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F6566F-5FD6-44AC-91C6-447C455FA2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2160" y="1536280"/>
                <a:ext cx="40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8BBEF7F-6680-4559-AE53-EF336F54B08C}"/>
                  </a:ext>
                </a:extLst>
              </p14:cNvPr>
              <p14:cNvContentPartPr/>
              <p14:nvPr/>
            </p14:nvContentPartPr>
            <p14:xfrm>
              <a:off x="4104480" y="1727080"/>
              <a:ext cx="360" cy="8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8BBEF7F-6680-4559-AE53-EF336F54B0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6480" y="1709080"/>
                <a:ext cx="3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CD53F6-C6DE-42A7-A3DD-0539CEE4F693}"/>
                  </a:ext>
                </a:extLst>
              </p14:cNvPr>
              <p14:cNvContentPartPr/>
              <p14:nvPr/>
            </p14:nvContentPartPr>
            <p14:xfrm>
              <a:off x="3565200" y="1595680"/>
              <a:ext cx="346680" cy="158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CD53F6-C6DE-42A7-A3DD-0539CEE4F6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7200" y="1578040"/>
                <a:ext cx="382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AC56666-541B-4DAA-A277-539A5FC95ECA}"/>
                  </a:ext>
                </a:extLst>
              </p14:cNvPr>
              <p14:cNvContentPartPr/>
              <p14:nvPr/>
            </p14:nvContentPartPr>
            <p14:xfrm>
              <a:off x="3138960" y="1462840"/>
              <a:ext cx="235080" cy="320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AC56666-541B-4DAA-A277-539A5FC95EC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1320" y="1444840"/>
                <a:ext cx="2707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A19795-EFAE-4314-84EE-3021153F72F2}"/>
                  </a:ext>
                </a:extLst>
              </p14:cNvPr>
              <p14:cNvContentPartPr/>
              <p14:nvPr/>
            </p14:nvContentPartPr>
            <p14:xfrm>
              <a:off x="2754840" y="1411360"/>
              <a:ext cx="303120" cy="36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A19795-EFAE-4314-84EE-3021153F72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6840" y="1393360"/>
                <a:ext cx="3387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9CB60F-EBC8-4C91-B824-5B9192CC52EF}"/>
                  </a:ext>
                </a:extLst>
              </p14:cNvPr>
              <p14:cNvContentPartPr/>
              <p14:nvPr/>
            </p14:nvContentPartPr>
            <p14:xfrm>
              <a:off x="2120880" y="1625200"/>
              <a:ext cx="500760" cy="18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9CB60F-EBC8-4C91-B824-5B9192CC52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2880" y="1607200"/>
                <a:ext cx="536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898173-F6D0-4A4C-9F80-C99F37E0DBD1}"/>
                  </a:ext>
                </a:extLst>
              </p14:cNvPr>
              <p14:cNvContentPartPr/>
              <p14:nvPr/>
            </p14:nvContentPartPr>
            <p14:xfrm>
              <a:off x="1389360" y="1543840"/>
              <a:ext cx="506520" cy="264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898173-F6D0-4A4C-9F80-C99F37E0DB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1360" y="1525864"/>
                <a:ext cx="542160" cy="299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4DCF8AC-A799-4E57-8858-D7D8FB15BD15}"/>
                  </a:ext>
                </a:extLst>
              </p14:cNvPr>
              <p14:cNvContentPartPr/>
              <p14:nvPr/>
            </p14:nvContentPartPr>
            <p14:xfrm>
              <a:off x="731280" y="1390840"/>
              <a:ext cx="445680" cy="463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4DCF8AC-A799-4E57-8858-D7D8FB15BD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295" y="1373200"/>
                <a:ext cx="481291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01A1DE-7EBD-4447-9F20-D13AFD2DEEC0}"/>
                  </a:ext>
                </a:extLst>
              </p14:cNvPr>
              <p14:cNvContentPartPr/>
              <p14:nvPr/>
            </p14:nvContentPartPr>
            <p14:xfrm>
              <a:off x="4998360" y="1275280"/>
              <a:ext cx="188640" cy="12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01A1DE-7EBD-4447-9F20-D13AFD2DEE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0720" y="1257640"/>
                <a:ext cx="224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37810C7-0943-41F5-A1A6-657964AD6320}"/>
                  </a:ext>
                </a:extLst>
              </p14:cNvPr>
              <p14:cNvContentPartPr/>
              <p14:nvPr/>
            </p14:nvContentPartPr>
            <p14:xfrm>
              <a:off x="5394720" y="1614760"/>
              <a:ext cx="2329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37810C7-0943-41F5-A1A6-657964AD632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76720" y="1597120"/>
                <a:ext cx="268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2A61A3-EE67-436D-A6F9-4637C721ADE0}"/>
                  </a:ext>
                </a:extLst>
              </p14:cNvPr>
              <p14:cNvContentPartPr/>
              <p14:nvPr/>
            </p14:nvContentPartPr>
            <p14:xfrm>
              <a:off x="5414880" y="1678120"/>
              <a:ext cx="210600" cy="29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2A61A3-EE67-436D-A6F9-4637C721ADE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7240" y="1660120"/>
                <a:ext cx="246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887DEF-31E9-443B-96AF-91C9C8B8931F}"/>
                  </a:ext>
                </a:extLst>
              </p14:cNvPr>
              <p14:cNvContentPartPr/>
              <p14:nvPr/>
            </p14:nvContentPartPr>
            <p14:xfrm>
              <a:off x="5791080" y="1533760"/>
              <a:ext cx="691920" cy="210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887DEF-31E9-443B-96AF-91C9C8B8931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73080" y="1516120"/>
                <a:ext cx="7275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558F529-0C01-4CB1-8B7D-0490A1970266}"/>
                  </a:ext>
                </a:extLst>
              </p14:cNvPr>
              <p14:cNvContentPartPr/>
              <p14:nvPr/>
            </p14:nvContentPartPr>
            <p14:xfrm>
              <a:off x="4505520" y="1493080"/>
              <a:ext cx="716040" cy="327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558F529-0C01-4CB1-8B7D-0490A19702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7880" y="1475080"/>
                <a:ext cx="7516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B23351-4189-49F1-8749-FD2B930BF21E}"/>
                  </a:ext>
                </a:extLst>
              </p14:cNvPr>
              <p14:cNvContentPartPr/>
              <p14:nvPr/>
            </p14:nvContentPartPr>
            <p14:xfrm>
              <a:off x="741360" y="2572360"/>
              <a:ext cx="366120" cy="40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B23351-4189-49F1-8749-FD2B930BF2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3360" y="2554360"/>
                <a:ext cx="40176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B2BF19-AC66-438E-8464-8509FC76BF60}"/>
                  </a:ext>
                </a:extLst>
              </p14:cNvPr>
              <p14:cNvContentPartPr/>
              <p14:nvPr/>
            </p14:nvContentPartPr>
            <p14:xfrm>
              <a:off x="4012680" y="2813920"/>
              <a:ext cx="4320" cy="70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B2BF19-AC66-438E-8464-8509FC76BF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94680" y="2796280"/>
                <a:ext cx="39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74CD339-B097-40BD-8B98-7A5D814EAEB9}"/>
                  </a:ext>
                </a:extLst>
              </p14:cNvPr>
              <p14:cNvContentPartPr/>
              <p14:nvPr/>
            </p14:nvContentPartPr>
            <p14:xfrm>
              <a:off x="4012680" y="268180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74CD339-B097-40BD-8B98-7A5D814EA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4680" y="2664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8933C72-B5DB-4477-817D-EBAC4AB78718}"/>
                  </a:ext>
                </a:extLst>
              </p14:cNvPr>
              <p14:cNvContentPartPr/>
              <p14:nvPr/>
            </p14:nvContentPartPr>
            <p14:xfrm>
              <a:off x="4119960" y="2776120"/>
              <a:ext cx="372240" cy="138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8933C72-B5DB-4477-817D-EBAC4AB7871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1943" y="2758120"/>
                <a:ext cx="407915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1070C07-61D1-45A8-8FFA-E9C73D15215F}"/>
                  </a:ext>
                </a:extLst>
              </p14:cNvPr>
              <p14:cNvContentPartPr/>
              <p14:nvPr/>
            </p14:nvContentPartPr>
            <p14:xfrm>
              <a:off x="3708120" y="2580280"/>
              <a:ext cx="175320" cy="348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1070C07-61D1-45A8-8FFA-E9C73D15215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90480" y="2562280"/>
                <a:ext cx="2109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18B70A4-E180-4FB1-B204-737458EAE22E}"/>
                  </a:ext>
                </a:extLst>
              </p14:cNvPr>
              <p14:cNvContentPartPr/>
              <p14:nvPr/>
            </p14:nvContentPartPr>
            <p14:xfrm>
              <a:off x="2588880" y="2623120"/>
              <a:ext cx="1017720" cy="34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18B70A4-E180-4FB1-B204-737458EAE22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0886" y="2605120"/>
                <a:ext cx="1053347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E8019BC-0234-4AA5-8757-7BACB4A5058A}"/>
                  </a:ext>
                </a:extLst>
              </p14:cNvPr>
              <p14:cNvContentPartPr/>
              <p14:nvPr/>
            </p14:nvContentPartPr>
            <p14:xfrm>
              <a:off x="1641720" y="2680360"/>
              <a:ext cx="653400" cy="31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E8019BC-0234-4AA5-8757-7BACB4A5058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24070" y="2662360"/>
                <a:ext cx="6890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08C391-7BE4-4449-BE06-AC2049DFE0BE}"/>
                  </a:ext>
                </a:extLst>
              </p14:cNvPr>
              <p14:cNvContentPartPr/>
              <p14:nvPr/>
            </p14:nvContentPartPr>
            <p14:xfrm>
              <a:off x="1198560" y="2842360"/>
              <a:ext cx="346680" cy="165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08C391-7BE4-4449-BE06-AC2049DFE0B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80920" y="2824360"/>
                <a:ext cx="382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3C325B-7A44-4878-945A-EED6D1ECDDE7}"/>
                  </a:ext>
                </a:extLst>
              </p14:cNvPr>
              <p14:cNvContentPartPr/>
              <p14:nvPr/>
            </p14:nvContentPartPr>
            <p14:xfrm>
              <a:off x="4772640" y="2689720"/>
              <a:ext cx="7560" cy="5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3C325B-7A44-4878-945A-EED6D1ECDDE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54640" y="2671720"/>
                <a:ext cx="43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C9F2F23-D201-4CC2-9EC7-115EDDBDDBFC}"/>
                  </a:ext>
                </a:extLst>
              </p14:cNvPr>
              <p14:cNvContentPartPr/>
              <p14:nvPr/>
            </p14:nvContentPartPr>
            <p14:xfrm>
              <a:off x="4805400" y="2834440"/>
              <a:ext cx="432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C9F2F23-D201-4CC2-9EC7-115EDDBDDBF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87400" y="2816440"/>
                <a:ext cx="39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945D190-C765-4195-A3AF-6CFBDE695496}"/>
                  </a:ext>
                </a:extLst>
              </p14:cNvPr>
              <p14:cNvContentPartPr/>
              <p14:nvPr/>
            </p14:nvContentPartPr>
            <p14:xfrm>
              <a:off x="5912760" y="2398120"/>
              <a:ext cx="240480" cy="131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945D190-C765-4195-A3AF-6CFBDE69549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94760" y="2380480"/>
                <a:ext cx="2761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E190F9-6290-4DE8-8128-DF2815D48165}"/>
                  </a:ext>
                </a:extLst>
              </p14:cNvPr>
              <p14:cNvContentPartPr/>
              <p14:nvPr/>
            </p14:nvContentPartPr>
            <p14:xfrm>
              <a:off x="6288600" y="2681800"/>
              <a:ext cx="1141560" cy="235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E190F9-6290-4DE8-8128-DF2815D4816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70966" y="2664160"/>
                <a:ext cx="1177189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1119E56-5DD2-4B71-A4FB-2FC051282525}"/>
                  </a:ext>
                </a:extLst>
              </p14:cNvPr>
              <p14:cNvContentPartPr/>
              <p14:nvPr/>
            </p14:nvContentPartPr>
            <p14:xfrm>
              <a:off x="5298240" y="2592880"/>
              <a:ext cx="841320" cy="375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1119E56-5DD2-4B71-A4FB-2FC05128252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80240" y="2575240"/>
                <a:ext cx="87696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99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14:cNvPr>
              <p14:cNvContentPartPr/>
              <p14:nvPr/>
            </p14:nvContentPartPr>
            <p14:xfrm>
              <a:off x="720840" y="1675240"/>
              <a:ext cx="92160" cy="173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200" y="1657600"/>
                <a:ext cx="1278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14:cNvPr>
              <p14:cNvContentPartPr/>
              <p14:nvPr/>
            </p14:nvContentPartPr>
            <p14:xfrm>
              <a:off x="333840" y="1521880"/>
              <a:ext cx="283680" cy="496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817" y="1504240"/>
                <a:ext cx="319365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14:cNvPr>
              <p14:cNvContentPartPr/>
              <p14:nvPr/>
            </p14:nvContentPartPr>
            <p14:xfrm>
              <a:off x="1086600" y="2021560"/>
              <a:ext cx="29880" cy="38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8600" y="2003560"/>
                <a:ext cx="655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14:cNvPr>
              <p14:cNvContentPartPr/>
              <p14:nvPr/>
            </p14:nvContentPartPr>
            <p14:xfrm>
              <a:off x="1238880" y="2265280"/>
              <a:ext cx="8640" cy="91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1240" y="2247640"/>
                <a:ext cx="44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14:cNvPr>
              <p14:cNvContentPartPr/>
              <p14:nvPr/>
            </p14:nvContentPartPr>
            <p14:xfrm>
              <a:off x="1208640" y="2082760"/>
              <a:ext cx="36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000" y="2064760"/>
                <a:ext cx="36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912320" cy="1107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2520" y="190240"/>
                <a:ext cx="19479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14:cNvPr>
              <p14:cNvContentPartPr/>
              <p14:nvPr/>
            </p14:nvContentPartPr>
            <p14:xfrm>
              <a:off x="1330320" y="2092480"/>
              <a:ext cx="740520" cy="284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12680" y="2074840"/>
                <a:ext cx="7761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14:cNvPr>
              <p14:cNvContentPartPr/>
              <p14:nvPr/>
            </p14:nvContentPartPr>
            <p14:xfrm>
              <a:off x="253200" y="2153680"/>
              <a:ext cx="721800" cy="50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5560" y="2135680"/>
                <a:ext cx="757440" cy="5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80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69537"/>
          <a:stretch/>
        </p:blipFill>
        <p:spPr>
          <a:xfrm>
            <a:off x="533400" y="533401"/>
            <a:ext cx="3505200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CFCDF0-EFD9-40E7-B54D-B6CEC5A615CD}"/>
                  </a:ext>
                </a:extLst>
              </p14:cNvPr>
              <p14:cNvContentPartPr/>
              <p14:nvPr/>
            </p14:nvContentPartPr>
            <p14:xfrm>
              <a:off x="1908200" y="775240"/>
              <a:ext cx="2033640" cy="1978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CFCDF0-EFD9-40E7-B54D-B6CEC5A615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5560" y="712589"/>
                <a:ext cx="2159280" cy="2104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01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69537"/>
          <a:stretch/>
        </p:blipFill>
        <p:spPr>
          <a:xfrm>
            <a:off x="533400" y="533401"/>
            <a:ext cx="3505200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F5F070-6098-427C-8347-5597256E7DE0}"/>
                  </a:ext>
                </a:extLst>
              </p14:cNvPr>
              <p14:cNvContentPartPr/>
              <p14:nvPr/>
            </p14:nvContentPartPr>
            <p14:xfrm>
              <a:off x="1949240" y="1092760"/>
              <a:ext cx="1992600" cy="166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F5F070-6098-427C-8347-5597256E7D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6240" y="1030120"/>
                <a:ext cx="2118240" cy="17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11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69537"/>
          <a:stretch/>
        </p:blipFill>
        <p:spPr>
          <a:xfrm>
            <a:off x="533400" y="533401"/>
            <a:ext cx="3505200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A69317-DA88-4A30-8F5F-88E0234C5B57}"/>
                  </a:ext>
                </a:extLst>
              </p14:cNvPr>
              <p14:cNvContentPartPr/>
              <p14:nvPr/>
            </p14:nvContentPartPr>
            <p14:xfrm>
              <a:off x="1929800" y="1995280"/>
              <a:ext cx="2106720" cy="80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A69317-DA88-4A30-8F5F-88E0234C5B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800" y="1932280"/>
                <a:ext cx="2232360" cy="9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679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69537"/>
          <a:stretch/>
        </p:blipFill>
        <p:spPr>
          <a:xfrm>
            <a:off x="533400" y="533401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26C68B-61CB-4F18-8ABA-08ABEF905BE3}"/>
                  </a:ext>
                </a:extLst>
              </p14:cNvPr>
              <p14:cNvContentPartPr/>
              <p14:nvPr/>
            </p14:nvContentPartPr>
            <p14:xfrm>
              <a:off x="1971200" y="3963400"/>
              <a:ext cx="1879920" cy="206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26C68B-61CB-4F18-8ABA-08ABEF905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212" y="3900400"/>
                <a:ext cx="2005536" cy="21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597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C1CA27-CBBA-472D-A377-5815C30BFDAD}"/>
                  </a:ext>
                </a:extLst>
              </p14:cNvPr>
              <p14:cNvContentPartPr/>
              <p14:nvPr/>
            </p14:nvContentPartPr>
            <p14:xfrm>
              <a:off x="2020880" y="4940440"/>
              <a:ext cx="1863720" cy="122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C1CA27-CBBA-472D-A377-5815C30BF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240" y="4877800"/>
                <a:ext cx="1989360" cy="13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72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192A2-627F-4ADC-8FAB-8A4783CBC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0" t="25555" r="23750" b="58889"/>
          <a:stretch/>
        </p:blipFill>
        <p:spPr>
          <a:xfrm>
            <a:off x="4495800" y="1752600"/>
            <a:ext cx="4023360" cy="25603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596A41-4695-46AA-8B31-93F0371498E2}"/>
                  </a:ext>
                </a:extLst>
              </p14:cNvPr>
              <p14:cNvContentPartPr/>
              <p14:nvPr/>
            </p14:nvContentPartPr>
            <p14:xfrm>
              <a:off x="6155840" y="2400640"/>
              <a:ext cx="2013480" cy="195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596A41-4695-46AA-8B31-93F0371498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2840" y="2338000"/>
                <a:ext cx="2139120" cy="20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31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192A2-627F-4ADC-8FAB-8A4783CBC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0" t="25555" r="23750" b="58889"/>
          <a:stretch/>
        </p:blipFill>
        <p:spPr>
          <a:xfrm>
            <a:off x="4495800" y="1752600"/>
            <a:ext cx="4023360" cy="25603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DF87B-77D1-4027-B450-A1DB1104A08F}"/>
                  </a:ext>
                </a:extLst>
              </p14:cNvPr>
              <p14:cNvContentPartPr/>
              <p14:nvPr/>
            </p14:nvContentPartPr>
            <p14:xfrm>
              <a:off x="6216320" y="3364000"/>
              <a:ext cx="1935360" cy="86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4DF87B-77D1-4027-B450-A1DB1104A0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3680" y="3301000"/>
                <a:ext cx="2061000" cy="9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410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ED617-2DDE-4562-8AE2-431111F6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18" t="14259" r="25624" b="52384"/>
          <a:stretch/>
        </p:blipFill>
        <p:spPr>
          <a:xfrm>
            <a:off x="533400" y="533400"/>
            <a:ext cx="3505200" cy="549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192A2-627F-4ADC-8FAB-8A4783CBC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0" t="25555" r="23750" b="58889"/>
          <a:stretch/>
        </p:blipFill>
        <p:spPr>
          <a:xfrm>
            <a:off x="4495800" y="1752600"/>
            <a:ext cx="4023360" cy="25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1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14:cNvPr>
              <p14:cNvContentPartPr/>
              <p14:nvPr/>
            </p14:nvContentPartPr>
            <p14:xfrm>
              <a:off x="720840" y="1675240"/>
              <a:ext cx="92160" cy="173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200" y="1657600"/>
                <a:ext cx="1278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14:cNvPr>
              <p14:cNvContentPartPr/>
              <p14:nvPr/>
            </p14:nvContentPartPr>
            <p14:xfrm>
              <a:off x="333840" y="1521880"/>
              <a:ext cx="283680" cy="496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817" y="1504240"/>
                <a:ext cx="319365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14:cNvPr>
              <p14:cNvContentPartPr/>
              <p14:nvPr/>
            </p14:nvContentPartPr>
            <p14:xfrm>
              <a:off x="1086600" y="2021560"/>
              <a:ext cx="29880" cy="38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8600" y="2003560"/>
                <a:ext cx="655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14:cNvPr>
              <p14:cNvContentPartPr/>
              <p14:nvPr/>
            </p14:nvContentPartPr>
            <p14:xfrm>
              <a:off x="1238880" y="2265280"/>
              <a:ext cx="8640" cy="91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1240" y="2247640"/>
                <a:ext cx="44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14:cNvPr>
              <p14:cNvContentPartPr/>
              <p14:nvPr/>
            </p14:nvContentPartPr>
            <p14:xfrm>
              <a:off x="1208640" y="2082760"/>
              <a:ext cx="36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000" y="2064760"/>
                <a:ext cx="36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912320" cy="1107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2520" y="190240"/>
                <a:ext cx="19479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14:cNvPr>
              <p14:cNvContentPartPr/>
              <p14:nvPr/>
            </p14:nvContentPartPr>
            <p14:xfrm>
              <a:off x="1330320" y="2092480"/>
              <a:ext cx="740520" cy="284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12680" y="2074840"/>
                <a:ext cx="7761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14:cNvPr>
              <p14:cNvContentPartPr/>
              <p14:nvPr/>
            </p14:nvContentPartPr>
            <p14:xfrm>
              <a:off x="253200" y="2153680"/>
              <a:ext cx="721800" cy="50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5560" y="2135680"/>
                <a:ext cx="7574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449A7-F89E-4008-A663-AA18608AEDBD}"/>
                  </a:ext>
                </a:extLst>
              </p14:cNvPr>
              <p14:cNvContentPartPr/>
              <p14:nvPr/>
            </p14:nvContentPartPr>
            <p14:xfrm>
              <a:off x="2498880" y="609280"/>
              <a:ext cx="685080" cy="22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449A7-F89E-4008-A663-AA18608AED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81240" y="591280"/>
                <a:ext cx="720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A62844-46BA-4C1B-B5B8-55CD38CFF3A1}"/>
                  </a:ext>
                </a:extLst>
              </p14:cNvPr>
              <p14:cNvContentPartPr/>
              <p14:nvPr/>
            </p14:nvContentPartPr>
            <p14:xfrm>
              <a:off x="2336520" y="1052440"/>
              <a:ext cx="233640" cy="310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A62844-46BA-4C1B-B5B8-55CD38CFF3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18880" y="1034440"/>
                <a:ext cx="2692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ED9F93-BB14-4776-8934-CD21586B83D9}"/>
                  </a:ext>
                </a:extLst>
              </p14:cNvPr>
              <p14:cNvContentPartPr/>
              <p14:nvPr/>
            </p14:nvContentPartPr>
            <p14:xfrm>
              <a:off x="2567280" y="1219120"/>
              <a:ext cx="8712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ED9F93-BB14-4776-8934-CD21586B83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9280" y="1201480"/>
                <a:ext cx="122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04DFC4-0F49-472B-BD5F-F0A1EC3F9B2B}"/>
                  </a:ext>
                </a:extLst>
              </p14:cNvPr>
              <p14:cNvContentPartPr/>
              <p14:nvPr/>
            </p14:nvContentPartPr>
            <p14:xfrm>
              <a:off x="2732880" y="1200040"/>
              <a:ext cx="185040" cy="12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04DFC4-0F49-472B-BD5F-F0A1EC3F9B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14880" y="1182400"/>
                <a:ext cx="220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127AA8-EAB2-48C1-A5B9-846A358BFB2D}"/>
                  </a:ext>
                </a:extLst>
              </p14:cNvPr>
              <p14:cNvContentPartPr/>
              <p14:nvPr/>
            </p14:nvContentPartPr>
            <p14:xfrm>
              <a:off x="3006120" y="985120"/>
              <a:ext cx="33840" cy="27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127AA8-EAB2-48C1-A5B9-846A358BFB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88120" y="967120"/>
                <a:ext cx="69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A8AAEB-7DCC-4994-874F-24E43BE166F4}"/>
                  </a:ext>
                </a:extLst>
              </p14:cNvPr>
              <p14:cNvContentPartPr/>
              <p14:nvPr/>
            </p14:nvContentPartPr>
            <p14:xfrm>
              <a:off x="2935920" y="1143160"/>
              <a:ext cx="167400" cy="2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A8AAEB-7DCC-4994-874F-24E43BE166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17920" y="1125520"/>
                <a:ext cx="203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470253-79F2-449C-BE64-3F3C7A656D4A}"/>
                  </a:ext>
                </a:extLst>
              </p14:cNvPr>
              <p14:cNvContentPartPr/>
              <p14:nvPr/>
            </p14:nvContentPartPr>
            <p14:xfrm>
              <a:off x="3118800" y="1101040"/>
              <a:ext cx="104040" cy="96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470253-79F2-449C-BE64-3F3C7A656D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00800" y="1083400"/>
                <a:ext cx="139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BBE142-D0DE-4AA8-9F12-249E5EB4D0F9}"/>
                  </a:ext>
                </a:extLst>
              </p14:cNvPr>
              <p14:cNvContentPartPr/>
              <p14:nvPr/>
            </p14:nvContentPartPr>
            <p14:xfrm>
              <a:off x="3281160" y="1071880"/>
              <a:ext cx="101160" cy="13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BBE142-D0DE-4AA8-9F12-249E5EB4D0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1054240"/>
                <a:ext cx="136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55FC2-543F-4654-AB4E-A71E17584FD0}"/>
                  </a:ext>
                </a:extLst>
              </p14:cNvPr>
              <p14:cNvContentPartPr/>
              <p14:nvPr/>
            </p14:nvContentPartPr>
            <p14:xfrm>
              <a:off x="2326080" y="1496320"/>
              <a:ext cx="1041120" cy="1118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55FC2-543F-4654-AB4E-A71E17584FD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08440" y="1478680"/>
                <a:ext cx="1076760" cy="11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205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268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50832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4480" y="1333240"/>
                <a:ext cx="54396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4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08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1431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131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859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105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693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14:cNvPr>
              <p14:cNvContentPartPr/>
              <p14:nvPr/>
            </p14:nvContentPartPr>
            <p14:xfrm>
              <a:off x="4310120" y="2595760"/>
              <a:ext cx="159840" cy="22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2480" y="2578120"/>
                <a:ext cx="195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14:cNvPr>
              <p14:cNvContentPartPr/>
              <p14:nvPr/>
            </p14:nvContentPartPr>
            <p14:xfrm>
              <a:off x="4578680" y="2681080"/>
              <a:ext cx="127080" cy="10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60680" y="2663080"/>
                <a:ext cx="162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14:cNvPr>
              <p14:cNvContentPartPr/>
              <p14:nvPr/>
            </p14:nvContentPartPr>
            <p14:xfrm>
              <a:off x="1228880" y="3347080"/>
              <a:ext cx="133200" cy="6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240" y="3329440"/>
                <a:ext cx="168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14:cNvPr>
              <p14:cNvContentPartPr/>
              <p14:nvPr/>
            </p14:nvContentPartPr>
            <p14:xfrm>
              <a:off x="1575920" y="3546880"/>
              <a:ext cx="23652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7920" y="3528880"/>
                <a:ext cx="272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14:cNvPr>
              <p14:cNvContentPartPr/>
              <p14:nvPr/>
            </p14:nvContentPartPr>
            <p14:xfrm>
              <a:off x="1915760" y="3636880"/>
              <a:ext cx="432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98120" y="361924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14:cNvPr>
              <p14:cNvContentPartPr/>
              <p14:nvPr/>
            </p14:nvContentPartPr>
            <p14:xfrm>
              <a:off x="1919720" y="347452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208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14:cNvPr>
              <p14:cNvContentPartPr/>
              <p14:nvPr/>
            </p14:nvContentPartPr>
            <p14:xfrm>
              <a:off x="2194400" y="3514840"/>
              <a:ext cx="273600" cy="30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6400" y="3496840"/>
                <a:ext cx="30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14:cNvPr>
              <p14:cNvContentPartPr/>
              <p14:nvPr/>
            </p14:nvContentPartPr>
            <p14:xfrm>
              <a:off x="2255240" y="3606640"/>
              <a:ext cx="22320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37600" y="358864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14:cNvPr>
              <p14:cNvContentPartPr/>
              <p14:nvPr/>
            </p14:nvContentPartPr>
            <p14:xfrm>
              <a:off x="896960" y="3494320"/>
              <a:ext cx="566280" cy="26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9309" y="3476680"/>
                <a:ext cx="601943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14:cNvPr>
              <p14:cNvContentPartPr/>
              <p14:nvPr/>
            </p14:nvContentPartPr>
            <p14:xfrm>
              <a:off x="2783360" y="3205960"/>
              <a:ext cx="16056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5360" y="3187960"/>
                <a:ext cx="196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14:cNvPr>
              <p14:cNvContentPartPr/>
              <p14:nvPr/>
            </p14:nvContentPartPr>
            <p14:xfrm>
              <a:off x="3458360" y="3342400"/>
              <a:ext cx="3985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0720" y="3324760"/>
                <a:ext cx="434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14:cNvPr>
              <p14:cNvContentPartPr/>
              <p14:nvPr/>
            </p14:nvContentPartPr>
            <p14:xfrm>
              <a:off x="2741240" y="3397480"/>
              <a:ext cx="528480" cy="321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3588" y="3379840"/>
                <a:ext cx="564144" cy="3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81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14:cNvPr>
              <p14:cNvContentPartPr/>
              <p14:nvPr/>
            </p14:nvContentPartPr>
            <p14:xfrm>
              <a:off x="720840" y="1675240"/>
              <a:ext cx="92160" cy="173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70D2DF1-C3FA-4DD2-BC16-BD56C19EA67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200" y="1657600"/>
                <a:ext cx="1278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14:cNvPr>
              <p14:cNvContentPartPr/>
              <p14:nvPr/>
            </p14:nvContentPartPr>
            <p14:xfrm>
              <a:off x="333840" y="1521880"/>
              <a:ext cx="283680" cy="496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B2E82EE-1397-44C4-9476-D6E918A2568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817" y="1504240"/>
                <a:ext cx="319365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14:cNvPr>
              <p14:cNvContentPartPr/>
              <p14:nvPr/>
            </p14:nvContentPartPr>
            <p14:xfrm>
              <a:off x="1086600" y="2021560"/>
              <a:ext cx="29880" cy="38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54410A-E9B1-4808-BAF9-2C330392D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8600" y="2003560"/>
                <a:ext cx="655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14:cNvPr>
              <p14:cNvContentPartPr/>
              <p14:nvPr/>
            </p14:nvContentPartPr>
            <p14:xfrm>
              <a:off x="1238880" y="2265280"/>
              <a:ext cx="8640" cy="91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47AFC92-63F5-4D8E-AA91-6F4A69F1CE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1240" y="2247640"/>
                <a:ext cx="44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14:cNvPr>
              <p14:cNvContentPartPr/>
              <p14:nvPr/>
            </p14:nvContentPartPr>
            <p14:xfrm>
              <a:off x="1208640" y="2082760"/>
              <a:ext cx="36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2D8E182-D6F7-4343-80FA-AF4B82C1EE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000" y="2064760"/>
                <a:ext cx="36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912320" cy="1107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2520" y="190240"/>
                <a:ext cx="19479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14:cNvPr>
              <p14:cNvContentPartPr/>
              <p14:nvPr/>
            </p14:nvContentPartPr>
            <p14:xfrm>
              <a:off x="1330320" y="2092480"/>
              <a:ext cx="740520" cy="284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9370CA-BBB4-4B72-923A-75669A5DE3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12680" y="2074840"/>
                <a:ext cx="7761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14:cNvPr>
              <p14:cNvContentPartPr/>
              <p14:nvPr/>
            </p14:nvContentPartPr>
            <p14:xfrm>
              <a:off x="253200" y="2153680"/>
              <a:ext cx="721800" cy="50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B834259-EC49-4CA3-ABC3-0A59A5F857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5560" y="2135680"/>
                <a:ext cx="7574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449A7-F89E-4008-A663-AA18608AEDBD}"/>
                  </a:ext>
                </a:extLst>
              </p14:cNvPr>
              <p14:cNvContentPartPr/>
              <p14:nvPr/>
            </p14:nvContentPartPr>
            <p14:xfrm>
              <a:off x="2498880" y="609280"/>
              <a:ext cx="685080" cy="22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449A7-F89E-4008-A663-AA18608AED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81240" y="591280"/>
                <a:ext cx="720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A62844-46BA-4C1B-B5B8-55CD38CFF3A1}"/>
                  </a:ext>
                </a:extLst>
              </p14:cNvPr>
              <p14:cNvContentPartPr/>
              <p14:nvPr/>
            </p14:nvContentPartPr>
            <p14:xfrm>
              <a:off x="2336520" y="1052440"/>
              <a:ext cx="233640" cy="310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A62844-46BA-4C1B-B5B8-55CD38CFF3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18880" y="1034440"/>
                <a:ext cx="2692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ED9F93-BB14-4776-8934-CD21586B83D9}"/>
                  </a:ext>
                </a:extLst>
              </p14:cNvPr>
              <p14:cNvContentPartPr/>
              <p14:nvPr/>
            </p14:nvContentPartPr>
            <p14:xfrm>
              <a:off x="2567280" y="1219120"/>
              <a:ext cx="87120" cy="143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ED9F93-BB14-4776-8934-CD21586B83D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49280" y="1201480"/>
                <a:ext cx="122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04DFC4-0F49-472B-BD5F-F0A1EC3F9B2B}"/>
                  </a:ext>
                </a:extLst>
              </p14:cNvPr>
              <p14:cNvContentPartPr/>
              <p14:nvPr/>
            </p14:nvContentPartPr>
            <p14:xfrm>
              <a:off x="2732880" y="1200040"/>
              <a:ext cx="185040" cy="12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04DFC4-0F49-472B-BD5F-F0A1EC3F9B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14880" y="1182400"/>
                <a:ext cx="220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127AA8-EAB2-48C1-A5B9-846A358BFB2D}"/>
                  </a:ext>
                </a:extLst>
              </p14:cNvPr>
              <p14:cNvContentPartPr/>
              <p14:nvPr/>
            </p14:nvContentPartPr>
            <p14:xfrm>
              <a:off x="3006120" y="985120"/>
              <a:ext cx="33840" cy="27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127AA8-EAB2-48C1-A5B9-846A358BFB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88120" y="967120"/>
                <a:ext cx="69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A8AAEB-7DCC-4994-874F-24E43BE166F4}"/>
                  </a:ext>
                </a:extLst>
              </p14:cNvPr>
              <p14:cNvContentPartPr/>
              <p14:nvPr/>
            </p14:nvContentPartPr>
            <p14:xfrm>
              <a:off x="2935920" y="1143160"/>
              <a:ext cx="167400" cy="2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A8AAEB-7DCC-4994-874F-24E43BE166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17920" y="1125520"/>
                <a:ext cx="203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470253-79F2-449C-BE64-3F3C7A656D4A}"/>
                  </a:ext>
                </a:extLst>
              </p14:cNvPr>
              <p14:cNvContentPartPr/>
              <p14:nvPr/>
            </p14:nvContentPartPr>
            <p14:xfrm>
              <a:off x="3118800" y="1101040"/>
              <a:ext cx="104040" cy="96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470253-79F2-449C-BE64-3F3C7A656D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00800" y="1083400"/>
                <a:ext cx="139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BBE142-D0DE-4AA8-9F12-249E5EB4D0F9}"/>
                  </a:ext>
                </a:extLst>
              </p14:cNvPr>
              <p14:cNvContentPartPr/>
              <p14:nvPr/>
            </p14:nvContentPartPr>
            <p14:xfrm>
              <a:off x="3281160" y="1071880"/>
              <a:ext cx="101160" cy="13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BBE142-D0DE-4AA8-9F12-249E5EB4D0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63160" y="1054240"/>
                <a:ext cx="136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855FC2-543F-4654-AB4E-A71E17584FD0}"/>
                  </a:ext>
                </a:extLst>
              </p14:cNvPr>
              <p14:cNvContentPartPr/>
              <p14:nvPr/>
            </p14:nvContentPartPr>
            <p14:xfrm>
              <a:off x="2326080" y="1496320"/>
              <a:ext cx="1041120" cy="1118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855FC2-543F-4654-AB4E-A71E17584FD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08440" y="1478680"/>
                <a:ext cx="1076760" cy="11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6BA9BE-E533-4768-9574-9146FA893BF7}"/>
                  </a:ext>
                </a:extLst>
              </p14:cNvPr>
              <p14:cNvContentPartPr/>
              <p14:nvPr/>
            </p14:nvContentPartPr>
            <p14:xfrm>
              <a:off x="3511920" y="569680"/>
              <a:ext cx="698760" cy="22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6BA9BE-E533-4768-9574-9146FA893B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93920" y="551680"/>
                <a:ext cx="7344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266FC1F-0B70-4285-BC86-B92F9A924AA5}"/>
                  </a:ext>
                </a:extLst>
              </p14:cNvPr>
              <p14:cNvContentPartPr/>
              <p14:nvPr/>
            </p14:nvContentPartPr>
            <p14:xfrm>
              <a:off x="6755880" y="526480"/>
              <a:ext cx="1041840" cy="648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266FC1F-0B70-4285-BC86-B92F9A924AA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8240" y="508480"/>
                <a:ext cx="107748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2F017CF-FEBD-46A7-A27A-3E3ADC9E1EAE}"/>
                  </a:ext>
                </a:extLst>
              </p14:cNvPr>
              <p14:cNvContentPartPr/>
              <p14:nvPr/>
            </p14:nvContentPartPr>
            <p14:xfrm>
              <a:off x="5374200" y="733840"/>
              <a:ext cx="1265760" cy="973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2F017CF-FEBD-46A7-A27A-3E3ADC9E1EA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56555" y="716200"/>
                <a:ext cx="1301410" cy="10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C42B7A4-1C95-4BB0-AD34-21B6F754FA29}"/>
                  </a:ext>
                </a:extLst>
              </p14:cNvPr>
              <p14:cNvContentPartPr/>
              <p14:nvPr/>
            </p14:nvContentPartPr>
            <p14:xfrm>
              <a:off x="3840240" y="863440"/>
              <a:ext cx="1442880" cy="1230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C42B7A4-1C95-4BB0-AD34-21B6F754FA2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22240" y="845445"/>
                <a:ext cx="1478520" cy="126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7BCECEB-E4EE-4865-B6EE-629AEF3918CA}"/>
                  </a:ext>
                </a:extLst>
              </p14:cNvPr>
              <p14:cNvContentPartPr/>
              <p14:nvPr/>
            </p14:nvContentPartPr>
            <p14:xfrm>
              <a:off x="4500480" y="2177800"/>
              <a:ext cx="408600" cy="507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7BCECEB-E4EE-4865-B6EE-629AEF3918C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82480" y="2159800"/>
                <a:ext cx="44424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C7F0B1D-4894-42C2-8B15-E4C44743F042}"/>
                  </a:ext>
                </a:extLst>
              </p14:cNvPr>
              <p14:cNvContentPartPr/>
              <p14:nvPr/>
            </p14:nvContentPartPr>
            <p14:xfrm>
              <a:off x="4906920" y="2154760"/>
              <a:ext cx="285840" cy="283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C7F0B1D-4894-42C2-8B15-E4C44743F04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89280" y="2137120"/>
                <a:ext cx="3214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8EDBB9F-4E45-4D86-BEC3-48B231F2D7EF}"/>
                  </a:ext>
                </a:extLst>
              </p14:cNvPr>
              <p14:cNvContentPartPr/>
              <p14:nvPr/>
            </p14:nvContentPartPr>
            <p14:xfrm>
              <a:off x="5308680" y="2202280"/>
              <a:ext cx="77760" cy="144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8EDBB9F-4E45-4D86-BEC3-48B231F2D7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91040" y="2184640"/>
                <a:ext cx="1134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EB93D8A-2B57-4C69-BC97-7D47A0B5067E}"/>
                  </a:ext>
                </a:extLst>
              </p14:cNvPr>
              <p14:cNvContentPartPr/>
              <p14:nvPr/>
            </p14:nvContentPartPr>
            <p14:xfrm>
              <a:off x="5486160" y="1930120"/>
              <a:ext cx="196200" cy="335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EB93D8A-2B57-4C69-BC97-7D47A0B506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68160" y="1912120"/>
                <a:ext cx="231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4A135B7-F9F6-4606-B6FC-E1A73FCFF9E3}"/>
                  </a:ext>
                </a:extLst>
              </p14:cNvPr>
              <p14:cNvContentPartPr/>
              <p14:nvPr/>
            </p14:nvContentPartPr>
            <p14:xfrm>
              <a:off x="5766960" y="1787560"/>
              <a:ext cx="14040" cy="399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4A135B7-F9F6-4606-B6FC-E1A73FCFF9E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49320" y="1769920"/>
                <a:ext cx="4968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5BC715-5D6B-4C73-AB05-A5CEE96ECD56}"/>
                  </a:ext>
                </a:extLst>
              </p14:cNvPr>
              <p14:cNvContentPartPr/>
              <p14:nvPr/>
            </p14:nvContentPartPr>
            <p14:xfrm>
              <a:off x="5851560" y="2003920"/>
              <a:ext cx="149760" cy="170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5BC715-5D6B-4C73-AB05-A5CEE96ECD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33920" y="1985920"/>
                <a:ext cx="1854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51A8435-F718-4BA5-891D-A116314BFAC0}"/>
                  </a:ext>
                </a:extLst>
              </p14:cNvPr>
              <p14:cNvContentPartPr/>
              <p14:nvPr/>
            </p14:nvContentPartPr>
            <p14:xfrm>
              <a:off x="6055320" y="1983400"/>
              <a:ext cx="336600" cy="160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51A8435-F718-4BA5-891D-A116314BFAC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037320" y="1965760"/>
                <a:ext cx="3722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17C254-2D99-4451-9D73-5E5D65A46B04}"/>
                  </a:ext>
                </a:extLst>
              </p14:cNvPr>
              <p14:cNvContentPartPr/>
              <p14:nvPr/>
            </p14:nvContentPartPr>
            <p14:xfrm>
              <a:off x="6497040" y="1903120"/>
              <a:ext cx="102240" cy="141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17C254-2D99-4451-9D73-5E5D65A46B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79040" y="1885480"/>
                <a:ext cx="13788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530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14:cNvPr>
              <p14:cNvContentPartPr/>
              <p14:nvPr/>
            </p14:nvContentPartPr>
            <p14:xfrm>
              <a:off x="4310120" y="2595760"/>
              <a:ext cx="159840" cy="22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2480" y="2578120"/>
                <a:ext cx="195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14:cNvPr>
              <p14:cNvContentPartPr/>
              <p14:nvPr/>
            </p14:nvContentPartPr>
            <p14:xfrm>
              <a:off x="4578680" y="2681080"/>
              <a:ext cx="127080" cy="10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60680" y="2663080"/>
                <a:ext cx="162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14:cNvPr>
              <p14:cNvContentPartPr/>
              <p14:nvPr/>
            </p14:nvContentPartPr>
            <p14:xfrm>
              <a:off x="1228880" y="3347080"/>
              <a:ext cx="133200" cy="6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240" y="3329440"/>
                <a:ext cx="168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14:cNvPr>
              <p14:cNvContentPartPr/>
              <p14:nvPr/>
            </p14:nvContentPartPr>
            <p14:xfrm>
              <a:off x="1575920" y="3546880"/>
              <a:ext cx="23652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7920" y="3528880"/>
                <a:ext cx="272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14:cNvPr>
              <p14:cNvContentPartPr/>
              <p14:nvPr/>
            </p14:nvContentPartPr>
            <p14:xfrm>
              <a:off x="1915760" y="3636880"/>
              <a:ext cx="432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98120" y="361924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14:cNvPr>
              <p14:cNvContentPartPr/>
              <p14:nvPr/>
            </p14:nvContentPartPr>
            <p14:xfrm>
              <a:off x="1919720" y="347452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208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14:cNvPr>
              <p14:cNvContentPartPr/>
              <p14:nvPr/>
            </p14:nvContentPartPr>
            <p14:xfrm>
              <a:off x="2194400" y="3514840"/>
              <a:ext cx="273600" cy="30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6400" y="3496840"/>
                <a:ext cx="30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14:cNvPr>
              <p14:cNvContentPartPr/>
              <p14:nvPr/>
            </p14:nvContentPartPr>
            <p14:xfrm>
              <a:off x="2255240" y="3606640"/>
              <a:ext cx="22320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37600" y="358864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14:cNvPr>
              <p14:cNvContentPartPr/>
              <p14:nvPr/>
            </p14:nvContentPartPr>
            <p14:xfrm>
              <a:off x="896960" y="3494320"/>
              <a:ext cx="566280" cy="26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9309" y="3476680"/>
                <a:ext cx="601943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14:cNvPr>
              <p14:cNvContentPartPr/>
              <p14:nvPr/>
            </p14:nvContentPartPr>
            <p14:xfrm>
              <a:off x="2783360" y="3205960"/>
              <a:ext cx="16056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5360" y="3187960"/>
                <a:ext cx="196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14:cNvPr>
              <p14:cNvContentPartPr/>
              <p14:nvPr/>
            </p14:nvContentPartPr>
            <p14:xfrm>
              <a:off x="3458360" y="3342400"/>
              <a:ext cx="3985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0720" y="3324760"/>
                <a:ext cx="434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14:cNvPr>
              <p14:cNvContentPartPr/>
              <p14:nvPr/>
            </p14:nvContentPartPr>
            <p14:xfrm>
              <a:off x="2741240" y="3397480"/>
              <a:ext cx="528480" cy="321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3588" y="3379840"/>
                <a:ext cx="564144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14:cNvPr>
              <p14:cNvContentPartPr/>
              <p14:nvPr/>
            </p14:nvContentPartPr>
            <p14:xfrm>
              <a:off x="4124720" y="3382720"/>
              <a:ext cx="275400" cy="26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06720" y="3365080"/>
                <a:ext cx="31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14:cNvPr>
              <p14:cNvContentPartPr/>
              <p14:nvPr/>
            </p14:nvContentPartPr>
            <p14:xfrm>
              <a:off x="629480" y="3912280"/>
              <a:ext cx="159480" cy="7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840" y="3894640"/>
                <a:ext cx="195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14:cNvPr>
              <p14:cNvContentPartPr/>
              <p14:nvPr/>
            </p14:nvContentPartPr>
            <p14:xfrm>
              <a:off x="588800" y="4053040"/>
              <a:ext cx="537840" cy="24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70812" y="4035040"/>
                <a:ext cx="57345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14:cNvPr>
              <p14:cNvContentPartPr/>
              <p14:nvPr/>
            </p14:nvContentPartPr>
            <p14:xfrm>
              <a:off x="1401680" y="3919480"/>
              <a:ext cx="15336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84040" y="3901840"/>
                <a:ext cx="189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14:cNvPr>
              <p14:cNvContentPartPr/>
              <p14:nvPr/>
            </p14:nvContentPartPr>
            <p14:xfrm>
              <a:off x="2199800" y="3939640"/>
              <a:ext cx="565920" cy="590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182160" y="3921640"/>
                <a:ext cx="601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14:cNvPr>
              <p14:cNvContentPartPr/>
              <p14:nvPr/>
            </p14:nvContentPartPr>
            <p14:xfrm>
              <a:off x="1413920" y="4060600"/>
              <a:ext cx="679680" cy="34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95930" y="4042960"/>
                <a:ext cx="715301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816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14:cNvPr>
              <p14:cNvContentPartPr/>
              <p14:nvPr/>
            </p14:nvContentPartPr>
            <p14:xfrm>
              <a:off x="4310120" y="2595760"/>
              <a:ext cx="159840" cy="22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2480" y="2578120"/>
                <a:ext cx="195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14:cNvPr>
              <p14:cNvContentPartPr/>
              <p14:nvPr/>
            </p14:nvContentPartPr>
            <p14:xfrm>
              <a:off x="4578680" y="2681080"/>
              <a:ext cx="127080" cy="10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60680" y="2663080"/>
                <a:ext cx="162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14:cNvPr>
              <p14:cNvContentPartPr/>
              <p14:nvPr/>
            </p14:nvContentPartPr>
            <p14:xfrm>
              <a:off x="1228880" y="3347080"/>
              <a:ext cx="133200" cy="6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240" y="3329440"/>
                <a:ext cx="168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14:cNvPr>
              <p14:cNvContentPartPr/>
              <p14:nvPr/>
            </p14:nvContentPartPr>
            <p14:xfrm>
              <a:off x="1575920" y="3546880"/>
              <a:ext cx="23652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7920" y="3528880"/>
                <a:ext cx="272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14:cNvPr>
              <p14:cNvContentPartPr/>
              <p14:nvPr/>
            </p14:nvContentPartPr>
            <p14:xfrm>
              <a:off x="1915760" y="3636880"/>
              <a:ext cx="432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98120" y="361924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14:cNvPr>
              <p14:cNvContentPartPr/>
              <p14:nvPr/>
            </p14:nvContentPartPr>
            <p14:xfrm>
              <a:off x="1919720" y="347452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208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14:cNvPr>
              <p14:cNvContentPartPr/>
              <p14:nvPr/>
            </p14:nvContentPartPr>
            <p14:xfrm>
              <a:off x="2194400" y="3514840"/>
              <a:ext cx="273600" cy="30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6400" y="3496840"/>
                <a:ext cx="30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14:cNvPr>
              <p14:cNvContentPartPr/>
              <p14:nvPr/>
            </p14:nvContentPartPr>
            <p14:xfrm>
              <a:off x="2255240" y="3606640"/>
              <a:ext cx="22320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37600" y="358864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14:cNvPr>
              <p14:cNvContentPartPr/>
              <p14:nvPr/>
            </p14:nvContentPartPr>
            <p14:xfrm>
              <a:off x="896960" y="3494320"/>
              <a:ext cx="566280" cy="26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9309" y="3476680"/>
                <a:ext cx="601943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14:cNvPr>
              <p14:cNvContentPartPr/>
              <p14:nvPr/>
            </p14:nvContentPartPr>
            <p14:xfrm>
              <a:off x="2783360" y="3205960"/>
              <a:ext cx="16056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5360" y="3187960"/>
                <a:ext cx="196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14:cNvPr>
              <p14:cNvContentPartPr/>
              <p14:nvPr/>
            </p14:nvContentPartPr>
            <p14:xfrm>
              <a:off x="3458360" y="3342400"/>
              <a:ext cx="3985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0720" y="3324760"/>
                <a:ext cx="434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14:cNvPr>
              <p14:cNvContentPartPr/>
              <p14:nvPr/>
            </p14:nvContentPartPr>
            <p14:xfrm>
              <a:off x="2741240" y="3397480"/>
              <a:ext cx="528480" cy="321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3588" y="3379840"/>
                <a:ext cx="564144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14:cNvPr>
              <p14:cNvContentPartPr/>
              <p14:nvPr/>
            </p14:nvContentPartPr>
            <p14:xfrm>
              <a:off x="4124720" y="3382720"/>
              <a:ext cx="275400" cy="26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06720" y="3365080"/>
                <a:ext cx="31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14:cNvPr>
              <p14:cNvContentPartPr/>
              <p14:nvPr/>
            </p14:nvContentPartPr>
            <p14:xfrm>
              <a:off x="629480" y="3912280"/>
              <a:ext cx="159480" cy="7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840" y="3894640"/>
                <a:ext cx="195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14:cNvPr>
              <p14:cNvContentPartPr/>
              <p14:nvPr/>
            </p14:nvContentPartPr>
            <p14:xfrm>
              <a:off x="588800" y="4053040"/>
              <a:ext cx="537840" cy="24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70812" y="4035040"/>
                <a:ext cx="57345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14:cNvPr>
              <p14:cNvContentPartPr/>
              <p14:nvPr/>
            </p14:nvContentPartPr>
            <p14:xfrm>
              <a:off x="1401680" y="3919480"/>
              <a:ext cx="15336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84040" y="3901840"/>
                <a:ext cx="189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14:cNvPr>
              <p14:cNvContentPartPr/>
              <p14:nvPr/>
            </p14:nvContentPartPr>
            <p14:xfrm>
              <a:off x="2199800" y="3939640"/>
              <a:ext cx="565920" cy="590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182160" y="3921640"/>
                <a:ext cx="601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14:cNvPr>
              <p14:cNvContentPartPr/>
              <p14:nvPr/>
            </p14:nvContentPartPr>
            <p14:xfrm>
              <a:off x="1413920" y="4060600"/>
              <a:ext cx="679680" cy="34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95930" y="4042960"/>
                <a:ext cx="715301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14:cNvPr>
              <p14:cNvContentPartPr/>
              <p14:nvPr/>
            </p14:nvContentPartPr>
            <p14:xfrm>
              <a:off x="3210320" y="4033240"/>
              <a:ext cx="304920" cy="32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92701" y="4015600"/>
                <a:ext cx="340518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14:cNvPr>
              <p14:cNvContentPartPr/>
              <p14:nvPr/>
            </p14:nvContentPartPr>
            <p14:xfrm>
              <a:off x="4134800" y="3871960"/>
              <a:ext cx="164520" cy="9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16800" y="3854320"/>
                <a:ext cx="200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14:cNvPr>
              <p14:cNvContentPartPr/>
              <p14:nvPr/>
            </p14:nvContentPartPr>
            <p14:xfrm>
              <a:off x="4510640" y="4144840"/>
              <a:ext cx="1731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92640" y="412720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14:cNvPr>
              <p14:cNvContentPartPr/>
              <p14:nvPr/>
            </p14:nvContentPartPr>
            <p14:xfrm>
              <a:off x="4541240" y="4246360"/>
              <a:ext cx="13284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23600" y="4228720"/>
                <a:ext cx="168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14:cNvPr>
              <p14:cNvContentPartPr/>
              <p14:nvPr/>
            </p14:nvContentPartPr>
            <p14:xfrm>
              <a:off x="4073960" y="4063480"/>
              <a:ext cx="277200" cy="257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56320" y="4045815"/>
                <a:ext cx="312840" cy="29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14:cNvPr>
              <p14:cNvContentPartPr/>
              <p14:nvPr/>
            </p14:nvContentPartPr>
            <p14:xfrm>
              <a:off x="4976480" y="3810400"/>
              <a:ext cx="175680" cy="80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8840" y="3792760"/>
                <a:ext cx="211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14:cNvPr>
              <p14:cNvContentPartPr/>
              <p14:nvPr/>
            </p14:nvContentPartPr>
            <p14:xfrm>
              <a:off x="5881880" y="4058800"/>
              <a:ext cx="324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64240" y="4040800"/>
                <a:ext cx="360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14:cNvPr>
              <p14:cNvContentPartPr/>
              <p14:nvPr/>
            </p14:nvContentPartPr>
            <p14:xfrm>
              <a:off x="5922920" y="3762520"/>
              <a:ext cx="273600" cy="169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05280" y="3744880"/>
                <a:ext cx="309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14:cNvPr>
              <p14:cNvContentPartPr/>
              <p14:nvPr/>
            </p14:nvContentPartPr>
            <p14:xfrm>
              <a:off x="5577320" y="4073920"/>
              <a:ext cx="161640" cy="221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59680" y="4056280"/>
                <a:ext cx="197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14:cNvPr>
              <p14:cNvContentPartPr/>
              <p14:nvPr/>
            </p14:nvContentPartPr>
            <p14:xfrm>
              <a:off x="4951280" y="4012000"/>
              <a:ext cx="494640" cy="293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33293" y="3994360"/>
                <a:ext cx="530254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14:cNvPr>
              <p14:cNvContentPartPr/>
              <p14:nvPr/>
            </p14:nvContentPartPr>
            <p14:xfrm>
              <a:off x="3755360" y="3623920"/>
              <a:ext cx="2730240" cy="847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37720" y="3587920"/>
                <a:ext cx="2765880" cy="9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28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14:cNvPr>
              <p14:cNvContentPartPr/>
              <p14:nvPr/>
            </p14:nvContentPartPr>
            <p14:xfrm>
              <a:off x="4310120" y="2595760"/>
              <a:ext cx="159840" cy="22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2480" y="2578120"/>
                <a:ext cx="195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14:cNvPr>
              <p14:cNvContentPartPr/>
              <p14:nvPr/>
            </p14:nvContentPartPr>
            <p14:xfrm>
              <a:off x="4578680" y="2681080"/>
              <a:ext cx="127080" cy="10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60680" y="2663080"/>
                <a:ext cx="162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14:cNvPr>
              <p14:cNvContentPartPr/>
              <p14:nvPr/>
            </p14:nvContentPartPr>
            <p14:xfrm>
              <a:off x="1228880" y="3347080"/>
              <a:ext cx="133200" cy="6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240" y="3329440"/>
                <a:ext cx="168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14:cNvPr>
              <p14:cNvContentPartPr/>
              <p14:nvPr/>
            </p14:nvContentPartPr>
            <p14:xfrm>
              <a:off x="1575920" y="3546880"/>
              <a:ext cx="23652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7920" y="3528880"/>
                <a:ext cx="272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14:cNvPr>
              <p14:cNvContentPartPr/>
              <p14:nvPr/>
            </p14:nvContentPartPr>
            <p14:xfrm>
              <a:off x="1915760" y="3636880"/>
              <a:ext cx="432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98120" y="361924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14:cNvPr>
              <p14:cNvContentPartPr/>
              <p14:nvPr/>
            </p14:nvContentPartPr>
            <p14:xfrm>
              <a:off x="1919720" y="347452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208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14:cNvPr>
              <p14:cNvContentPartPr/>
              <p14:nvPr/>
            </p14:nvContentPartPr>
            <p14:xfrm>
              <a:off x="2194400" y="3514840"/>
              <a:ext cx="273600" cy="30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6400" y="3496840"/>
                <a:ext cx="30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14:cNvPr>
              <p14:cNvContentPartPr/>
              <p14:nvPr/>
            </p14:nvContentPartPr>
            <p14:xfrm>
              <a:off x="2255240" y="3606640"/>
              <a:ext cx="22320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37600" y="358864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14:cNvPr>
              <p14:cNvContentPartPr/>
              <p14:nvPr/>
            </p14:nvContentPartPr>
            <p14:xfrm>
              <a:off x="896960" y="3494320"/>
              <a:ext cx="566280" cy="26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9309" y="3476680"/>
                <a:ext cx="601943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14:cNvPr>
              <p14:cNvContentPartPr/>
              <p14:nvPr/>
            </p14:nvContentPartPr>
            <p14:xfrm>
              <a:off x="2783360" y="3205960"/>
              <a:ext cx="16056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5360" y="3187960"/>
                <a:ext cx="196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14:cNvPr>
              <p14:cNvContentPartPr/>
              <p14:nvPr/>
            </p14:nvContentPartPr>
            <p14:xfrm>
              <a:off x="3458360" y="3342400"/>
              <a:ext cx="3985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0720" y="3324760"/>
                <a:ext cx="434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14:cNvPr>
              <p14:cNvContentPartPr/>
              <p14:nvPr/>
            </p14:nvContentPartPr>
            <p14:xfrm>
              <a:off x="2741240" y="3397480"/>
              <a:ext cx="528480" cy="321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3588" y="3379840"/>
                <a:ext cx="564144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14:cNvPr>
              <p14:cNvContentPartPr/>
              <p14:nvPr/>
            </p14:nvContentPartPr>
            <p14:xfrm>
              <a:off x="4124720" y="3382720"/>
              <a:ext cx="275400" cy="26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06720" y="3365080"/>
                <a:ext cx="31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14:cNvPr>
              <p14:cNvContentPartPr/>
              <p14:nvPr/>
            </p14:nvContentPartPr>
            <p14:xfrm>
              <a:off x="629480" y="3912280"/>
              <a:ext cx="159480" cy="7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840" y="3894640"/>
                <a:ext cx="195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14:cNvPr>
              <p14:cNvContentPartPr/>
              <p14:nvPr/>
            </p14:nvContentPartPr>
            <p14:xfrm>
              <a:off x="588800" y="4053040"/>
              <a:ext cx="537840" cy="24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70812" y="4035040"/>
                <a:ext cx="57345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14:cNvPr>
              <p14:cNvContentPartPr/>
              <p14:nvPr/>
            </p14:nvContentPartPr>
            <p14:xfrm>
              <a:off x="1401680" y="3919480"/>
              <a:ext cx="15336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84040" y="3901840"/>
                <a:ext cx="189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14:cNvPr>
              <p14:cNvContentPartPr/>
              <p14:nvPr/>
            </p14:nvContentPartPr>
            <p14:xfrm>
              <a:off x="2199800" y="3939640"/>
              <a:ext cx="565920" cy="590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182160" y="3921640"/>
                <a:ext cx="601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14:cNvPr>
              <p14:cNvContentPartPr/>
              <p14:nvPr/>
            </p14:nvContentPartPr>
            <p14:xfrm>
              <a:off x="1413920" y="4060600"/>
              <a:ext cx="679680" cy="34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95930" y="4042960"/>
                <a:ext cx="715301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14:cNvPr>
              <p14:cNvContentPartPr/>
              <p14:nvPr/>
            </p14:nvContentPartPr>
            <p14:xfrm>
              <a:off x="3210320" y="4033240"/>
              <a:ext cx="304920" cy="32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92701" y="4015600"/>
                <a:ext cx="340518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14:cNvPr>
              <p14:cNvContentPartPr/>
              <p14:nvPr/>
            </p14:nvContentPartPr>
            <p14:xfrm>
              <a:off x="4134800" y="3871960"/>
              <a:ext cx="164520" cy="9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16800" y="3854320"/>
                <a:ext cx="200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14:cNvPr>
              <p14:cNvContentPartPr/>
              <p14:nvPr/>
            </p14:nvContentPartPr>
            <p14:xfrm>
              <a:off x="4510640" y="4144840"/>
              <a:ext cx="1731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92640" y="412720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14:cNvPr>
              <p14:cNvContentPartPr/>
              <p14:nvPr/>
            </p14:nvContentPartPr>
            <p14:xfrm>
              <a:off x="4541240" y="4246360"/>
              <a:ext cx="13284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23600" y="4228720"/>
                <a:ext cx="168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14:cNvPr>
              <p14:cNvContentPartPr/>
              <p14:nvPr/>
            </p14:nvContentPartPr>
            <p14:xfrm>
              <a:off x="4073960" y="4063480"/>
              <a:ext cx="277200" cy="257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56320" y="4045815"/>
                <a:ext cx="312840" cy="29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14:cNvPr>
              <p14:cNvContentPartPr/>
              <p14:nvPr/>
            </p14:nvContentPartPr>
            <p14:xfrm>
              <a:off x="4976480" y="3810400"/>
              <a:ext cx="175680" cy="80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8840" y="3792760"/>
                <a:ext cx="211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14:cNvPr>
              <p14:cNvContentPartPr/>
              <p14:nvPr/>
            </p14:nvContentPartPr>
            <p14:xfrm>
              <a:off x="5881880" y="4058800"/>
              <a:ext cx="324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64240" y="4040800"/>
                <a:ext cx="360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14:cNvPr>
              <p14:cNvContentPartPr/>
              <p14:nvPr/>
            </p14:nvContentPartPr>
            <p14:xfrm>
              <a:off x="5922920" y="3762520"/>
              <a:ext cx="273600" cy="169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05280" y="3744880"/>
                <a:ext cx="309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14:cNvPr>
              <p14:cNvContentPartPr/>
              <p14:nvPr/>
            </p14:nvContentPartPr>
            <p14:xfrm>
              <a:off x="5577320" y="4073920"/>
              <a:ext cx="161640" cy="221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59680" y="4056280"/>
                <a:ext cx="197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14:cNvPr>
              <p14:cNvContentPartPr/>
              <p14:nvPr/>
            </p14:nvContentPartPr>
            <p14:xfrm>
              <a:off x="4951280" y="4012000"/>
              <a:ext cx="494640" cy="293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33293" y="3994360"/>
                <a:ext cx="530254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14:cNvPr>
              <p14:cNvContentPartPr/>
              <p14:nvPr/>
            </p14:nvContentPartPr>
            <p14:xfrm>
              <a:off x="3755360" y="3623920"/>
              <a:ext cx="2730240" cy="847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37720" y="3587920"/>
                <a:ext cx="276588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54DFCE-FA89-4BC2-A73E-FDF33308A9CD}"/>
                  </a:ext>
                </a:extLst>
              </p14:cNvPr>
              <p14:cNvContentPartPr/>
              <p14:nvPr/>
            </p14:nvContentPartPr>
            <p14:xfrm>
              <a:off x="6898520" y="4078600"/>
              <a:ext cx="537120" cy="20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54DFCE-FA89-4BC2-A73E-FDF33308A9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80880" y="4060632"/>
                <a:ext cx="572760" cy="23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C5A35F-1A54-4BBC-B5CA-98BE2E20C856}"/>
                  </a:ext>
                </a:extLst>
              </p14:cNvPr>
              <p14:cNvContentPartPr/>
              <p14:nvPr/>
            </p14:nvContentPartPr>
            <p14:xfrm>
              <a:off x="3454400" y="4568560"/>
              <a:ext cx="343800" cy="633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C5A35F-1A54-4BBC-B5CA-98BE2E20C85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36400" y="4550920"/>
                <a:ext cx="3794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07EB370-16C3-4EA3-A5C7-337C21E83254}"/>
                  </a:ext>
                </a:extLst>
              </p14:cNvPr>
              <p14:cNvContentPartPr/>
              <p14:nvPr/>
            </p14:nvContentPartPr>
            <p14:xfrm>
              <a:off x="6511160" y="4602040"/>
              <a:ext cx="465480" cy="347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07EB370-16C3-4EA3-A5C7-337C21E8325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493520" y="4584021"/>
                <a:ext cx="501120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57CA769-C941-4B87-A642-C927EAA06D32}"/>
                  </a:ext>
                </a:extLst>
              </p14:cNvPr>
              <p14:cNvContentPartPr/>
              <p14:nvPr/>
            </p14:nvContentPartPr>
            <p14:xfrm>
              <a:off x="5841560" y="4622200"/>
              <a:ext cx="354600" cy="306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57CA769-C941-4B87-A642-C927EAA06D3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23578" y="4604560"/>
                <a:ext cx="390204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1D6B44B-4CBD-4A0D-B823-64FF6B847FFB}"/>
                  </a:ext>
                </a:extLst>
              </p14:cNvPr>
              <p14:cNvContentPartPr/>
              <p14:nvPr/>
            </p14:nvContentPartPr>
            <p14:xfrm>
              <a:off x="4084040" y="4581880"/>
              <a:ext cx="1371240" cy="637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1D6B44B-4CBD-4A0D-B823-64FF6B847FF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66400" y="4564240"/>
                <a:ext cx="14068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A97AA2C-3536-45A5-9C9B-AFDDC6F865C1}"/>
                  </a:ext>
                </a:extLst>
              </p14:cNvPr>
              <p14:cNvContentPartPr/>
              <p14:nvPr/>
            </p14:nvContentPartPr>
            <p14:xfrm>
              <a:off x="2044280" y="4591960"/>
              <a:ext cx="1149120" cy="357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A97AA2C-3536-45A5-9C9B-AFDDC6F865C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026646" y="4574320"/>
                <a:ext cx="1184749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F21D521-502E-48AE-BBBF-731595D607FC}"/>
                  </a:ext>
                </a:extLst>
              </p14:cNvPr>
              <p14:cNvContentPartPr/>
              <p14:nvPr/>
            </p14:nvContentPartPr>
            <p14:xfrm>
              <a:off x="680240" y="4634800"/>
              <a:ext cx="934560" cy="39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F21D521-502E-48AE-BBBF-731595D607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62240" y="4616817"/>
                <a:ext cx="970200" cy="426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7FD0723-90A0-48AD-90F1-BAB6D942B818}"/>
                  </a:ext>
                </a:extLst>
              </p14:cNvPr>
              <p14:cNvContentPartPr/>
              <p14:nvPr/>
            </p14:nvContentPartPr>
            <p14:xfrm>
              <a:off x="7406480" y="4764760"/>
              <a:ext cx="259920" cy="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7FD0723-90A0-48AD-90F1-BAB6D942B81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88480" y="4747120"/>
                <a:ext cx="295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EE70C2F-9BD2-4D05-8658-3557A7AEF136}"/>
                  </a:ext>
                </a:extLst>
              </p14:cNvPr>
              <p14:cNvContentPartPr/>
              <p14:nvPr/>
            </p14:nvContentPartPr>
            <p14:xfrm>
              <a:off x="7416200" y="4865560"/>
              <a:ext cx="29520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EE70C2F-9BD2-4D05-8658-3557A7AEF13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398560" y="4847920"/>
                <a:ext cx="330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BE26057-4CD5-473D-95D4-79CA3CEEF91B}"/>
                  </a:ext>
                </a:extLst>
              </p14:cNvPr>
              <p14:cNvContentPartPr/>
              <p14:nvPr/>
            </p14:nvContentPartPr>
            <p14:xfrm>
              <a:off x="7873760" y="4319080"/>
              <a:ext cx="222840" cy="141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BE26057-4CD5-473D-95D4-79CA3CEEF91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55760" y="4301080"/>
                <a:ext cx="2584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7F99A38-175A-4DDE-B4B5-03D494D49A75}"/>
                  </a:ext>
                </a:extLst>
              </p14:cNvPr>
              <p14:cNvContentPartPr/>
              <p14:nvPr/>
            </p14:nvContentPartPr>
            <p14:xfrm>
              <a:off x="7934600" y="4615360"/>
              <a:ext cx="527400" cy="42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7F99A38-175A-4DDE-B4B5-03D494D49A7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16960" y="4597720"/>
                <a:ext cx="56304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386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14:cNvPr>
              <p14:cNvContentPartPr/>
              <p14:nvPr/>
            </p14:nvContentPartPr>
            <p14:xfrm>
              <a:off x="1940160" y="261160"/>
              <a:ext cx="4586040" cy="762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6C63AD-D641-4821-A8EB-BF9BBB24DE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20" y="243160"/>
                <a:ext cx="4621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14:cNvPr>
              <p14:cNvContentPartPr/>
              <p14:nvPr/>
            </p14:nvContentPartPr>
            <p14:xfrm>
              <a:off x="6096080" y="445840"/>
              <a:ext cx="2753280" cy="321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D7B6D1-AF88-4696-86AA-C6EA7C545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8080" y="428202"/>
                <a:ext cx="2788920" cy="325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14:cNvPr>
              <p14:cNvContentPartPr/>
              <p14:nvPr/>
            </p14:nvContentPartPr>
            <p14:xfrm>
              <a:off x="8076800" y="2021560"/>
              <a:ext cx="4320" cy="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CFB242-10E1-4629-9361-D75DD8FDD4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8800" y="2003560"/>
                <a:ext cx="39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14:cNvPr>
              <p14:cNvContentPartPr/>
              <p14:nvPr/>
            </p14:nvContentPartPr>
            <p14:xfrm>
              <a:off x="8107400" y="19196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9F08AB-5BD5-42CB-9460-F43C7D5D8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9760" y="1902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14:cNvPr>
              <p14:cNvContentPartPr/>
              <p14:nvPr/>
            </p14:nvContentPartPr>
            <p14:xfrm>
              <a:off x="7172480" y="1350880"/>
              <a:ext cx="827280" cy="10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F77F89-E443-4700-AEC4-A5DEF0E5B3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4480" y="1333240"/>
                <a:ext cx="8629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14:cNvPr>
              <p14:cNvContentPartPr/>
              <p14:nvPr/>
            </p14:nvContentPartPr>
            <p14:xfrm>
              <a:off x="7232240" y="1160080"/>
              <a:ext cx="124200" cy="130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2B6AED-ED90-419F-AAAF-D286DF451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4600" y="1142440"/>
                <a:ext cx="159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14:cNvPr>
              <p14:cNvContentPartPr/>
              <p14:nvPr/>
            </p14:nvContentPartPr>
            <p14:xfrm>
              <a:off x="517880" y="976840"/>
              <a:ext cx="1526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D89952-46B1-4FF2-B525-255AC00CC1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880" y="959200"/>
                <a:ext cx="18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14:cNvPr>
              <p14:cNvContentPartPr/>
              <p14:nvPr/>
            </p14:nvContentPartPr>
            <p14:xfrm>
              <a:off x="517880" y="1180240"/>
              <a:ext cx="225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DE32DC-6A85-4566-A2EC-23922D61E4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80" y="1162574"/>
                <a:ext cx="260640" cy="28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14:cNvPr>
              <p14:cNvContentPartPr/>
              <p14:nvPr/>
            </p14:nvContentPartPr>
            <p14:xfrm>
              <a:off x="863480" y="1084120"/>
              <a:ext cx="904320" cy="42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89B692-DFE5-4F41-8987-B22A55E8CB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5487" y="1066480"/>
                <a:ext cx="939946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14:cNvPr>
              <p14:cNvContentPartPr/>
              <p14:nvPr/>
            </p14:nvContentPartPr>
            <p14:xfrm>
              <a:off x="3139040" y="1279960"/>
              <a:ext cx="36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A91388-8200-4A26-B171-D149729CBB3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21040" y="1262320"/>
                <a:ext cx="3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14:cNvPr>
              <p14:cNvContentPartPr/>
              <p14:nvPr/>
            </p14:nvContentPartPr>
            <p14:xfrm>
              <a:off x="3149120" y="118816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63D991-FF9E-4B71-84E4-9144E78A3AC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148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14:cNvPr>
              <p14:cNvContentPartPr/>
              <p14:nvPr/>
            </p14:nvContentPartPr>
            <p14:xfrm>
              <a:off x="2803160" y="915640"/>
              <a:ext cx="243000" cy="60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A92CE0-0FCA-4F47-8C30-2B56F9B1D7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5520" y="897640"/>
                <a:ext cx="278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14:cNvPr>
              <p14:cNvContentPartPr/>
              <p14:nvPr/>
            </p14:nvContentPartPr>
            <p14:xfrm>
              <a:off x="2662760" y="1118320"/>
              <a:ext cx="396360" cy="23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837BD8B-CAEB-4469-86D7-B51D899A72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4760" y="1100680"/>
                <a:ext cx="4320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14:cNvPr>
              <p14:cNvContentPartPr/>
              <p14:nvPr/>
            </p14:nvContentPartPr>
            <p14:xfrm>
              <a:off x="1970840" y="972880"/>
              <a:ext cx="599760" cy="460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CE9312F-37E5-4314-9DC9-D237251670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2840" y="954880"/>
                <a:ext cx="635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14:cNvPr>
              <p14:cNvContentPartPr/>
              <p14:nvPr/>
            </p14:nvContentPartPr>
            <p14:xfrm>
              <a:off x="3332000" y="1226320"/>
              <a:ext cx="14112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C5396-2B28-4E38-9B75-EA3A4BCCB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14360" y="1208320"/>
                <a:ext cx="176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14:cNvPr>
              <p14:cNvContentPartPr/>
              <p14:nvPr/>
            </p14:nvContentPartPr>
            <p14:xfrm>
              <a:off x="3352520" y="1310200"/>
              <a:ext cx="1011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D55C2E-0B79-4F98-93AB-7BBC5AFCBEC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34520" y="1292560"/>
                <a:ext cx="13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14:cNvPr>
              <p14:cNvContentPartPr/>
              <p14:nvPr/>
            </p14:nvContentPartPr>
            <p14:xfrm>
              <a:off x="3660680" y="1107160"/>
              <a:ext cx="2001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7279AB-261D-4C5C-BB8C-F3207F416D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43040" y="1089520"/>
                <a:ext cx="2358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14:cNvPr>
              <p14:cNvContentPartPr/>
              <p14:nvPr/>
            </p14:nvContentPartPr>
            <p14:xfrm>
              <a:off x="3962360" y="972160"/>
              <a:ext cx="152640" cy="6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8D166B-0C9C-47C6-852E-E7B03C399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44360" y="954520"/>
                <a:ext cx="18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14:cNvPr>
              <p14:cNvContentPartPr/>
              <p14:nvPr/>
            </p14:nvContentPartPr>
            <p14:xfrm>
              <a:off x="4001960" y="1143880"/>
              <a:ext cx="214560" cy="24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ADA6E-4AE9-4200-B9B5-6298952653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84320" y="1125880"/>
                <a:ext cx="250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14:cNvPr>
              <p14:cNvContentPartPr/>
              <p14:nvPr/>
            </p14:nvContentPartPr>
            <p14:xfrm>
              <a:off x="4337840" y="1157920"/>
              <a:ext cx="122400" cy="19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D6D3418-C09F-4282-BA91-D9D73C45CD7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9840" y="1139920"/>
                <a:ext cx="15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14:cNvPr>
              <p14:cNvContentPartPr/>
              <p14:nvPr/>
            </p14:nvContentPartPr>
            <p14:xfrm>
              <a:off x="5018600" y="929320"/>
              <a:ext cx="153720" cy="158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F3D75B-5F76-47B7-A5CA-AA669C9B2B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0960" y="911320"/>
                <a:ext cx="189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14:cNvPr>
              <p14:cNvContentPartPr/>
              <p14:nvPr/>
            </p14:nvContentPartPr>
            <p14:xfrm>
              <a:off x="4544840" y="1149640"/>
              <a:ext cx="627120" cy="434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D4C9C5-1230-436D-A90A-D3EE63360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27200" y="1131985"/>
                <a:ext cx="662760" cy="4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14:cNvPr>
              <p14:cNvContentPartPr/>
              <p14:nvPr/>
            </p14:nvContentPartPr>
            <p14:xfrm>
              <a:off x="1157960" y="199096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AE464E-0CEF-4AFB-A66A-ABE6949F86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9960" y="197332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14:cNvPr>
              <p14:cNvContentPartPr/>
              <p14:nvPr/>
            </p14:nvContentPartPr>
            <p14:xfrm>
              <a:off x="1157960" y="2088160"/>
              <a:ext cx="162720" cy="1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B4A7FE-B66D-456F-A5F1-C3BFAA96A6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9960" y="2070520"/>
                <a:ext cx="198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14:cNvPr>
              <p14:cNvContentPartPr/>
              <p14:nvPr/>
            </p14:nvContentPartPr>
            <p14:xfrm>
              <a:off x="772040" y="1785760"/>
              <a:ext cx="167040" cy="81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CB8BA-25FD-4DE0-AAF9-FFEDDAD9B3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040" y="1768120"/>
                <a:ext cx="2026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14:cNvPr>
              <p14:cNvContentPartPr/>
              <p14:nvPr/>
            </p14:nvContentPartPr>
            <p14:xfrm>
              <a:off x="772040" y="1951360"/>
              <a:ext cx="214560" cy="194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DF3062-0780-4F41-B440-8ECC35E512A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040" y="1933720"/>
                <a:ext cx="25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14:cNvPr>
              <p14:cNvContentPartPr/>
              <p14:nvPr/>
            </p14:nvContentPartPr>
            <p14:xfrm>
              <a:off x="345080" y="1838680"/>
              <a:ext cx="283680" cy="267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3888DD-ADC0-433D-AC33-505B6A22D6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7103" y="1821040"/>
                <a:ext cx="319275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14:cNvPr>
              <p14:cNvContentPartPr/>
              <p14:nvPr/>
            </p14:nvContentPartPr>
            <p14:xfrm>
              <a:off x="3126080" y="1950280"/>
              <a:ext cx="236880" cy="427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147949-4708-4AA5-8176-85A3179070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08440" y="1932640"/>
                <a:ext cx="2725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14:cNvPr>
              <p14:cNvContentPartPr/>
              <p14:nvPr/>
            </p14:nvContentPartPr>
            <p14:xfrm>
              <a:off x="3128960" y="1607920"/>
              <a:ext cx="162360" cy="25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56EA5B-B424-4C81-9A49-BCECD85F24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10960" y="1590280"/>
                <a:ext cx="198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14:cNvPr>
              <p14:cNvContentPartPr/>
              <p14:nvPr/>
            </p14:nvContentPartPr>
            <p14:xfrm>
              <a:off x="2522720" y="1675960"/>
              <a:ext cx="504000" cy="57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94E46A-CC70-408A-BAED-71F4720FA3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05067" y="1657960"/>
                <a:ext cx="539665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14:cNvPr>
              <p14:cNvContentPartPr/>
              <p14:nvPr/>
            </p14:nvContentPartPr>
            <p14:xfrm>
              <a:off x="1500680" y="1747240"/>
              <a:ext cx="918360" cy="50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FEC2A2A-68EF-4967-9842-5FAE63F447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3033" y="1729600"/>
                <a:ext cx="954014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14:cNvPr>
              <p14:cNvContentPartPr/>
              <p14:nvPr/>
            </p14:nvContentPartPr>
            <p14:xfrm>
              <a:off x="3738440" y="1743280"/>
              <a:ext cx="952920" cy="489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A3EED0C-3C47-41F6-9F81-C464520138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440" y="1725627"/>
                <a:ext cx="988560" cy="525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14:cNvPr>
              <p14:cNvContentPartPr/>
              <p14:nvPr/>
            </p14:nvContentPartPr>
            <p14:xfrm>
              <a:off x="548480" y="2416480"/>
              <a:ext cx="197640" cy="123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67E664-09DC-41E4-84A1-C9CA31E9F6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0480" y="2398480"/>
                <a:ext cx="2332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14:cNvPr>
              <p14:cNvContentPartPr/>
              <p14:nvPr/>
            </p14:nvContentPartPr>
            <p14:xfrm>
              <a:off x="608960" y="2603680"/>
              <a:ext cx="477720" cy="290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9089B67-0853-42F9-82FD-7DF8159F71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1307" y="2586018"/>
                <a:ext cx="513387" cy="32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14:cNvPr>
              <p14:cNvContentPartPr/>
              <p14:nvPr/>
            </p14:nvContentPartPr>
            <p14:xfrm>
              <a:off x="2265680" y="2485960"/>
              <a:ext cx="1617840" cy="553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A8F90D-105E-40B7-9D93-C25B92293A1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48040" y="2468320"/>
                <a:ext cx="165348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14:cNvPr>
              <p14:cNvContentPartPr/>
              <p14:nvPr/>
            </p14:nvContentPartPr>
            <p14:xfrm>
              <a:off x="1239320" y="2421160"/>
              <a:ext cx="924480" cy="573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47AE37F-D908-4EFB-A680-14AE60879C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21320" y="2403531"/>
                <a:ext cx="960120" cy="60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14:cNvPr>
              <p14:cNvContentPartPr/>
              <p14:nvPr/>
            </p14:nvContentPartPr>
            <p14:xfrm>
              <a:off x="4310120" y="2595760"/>
              <a:ext cx="159840" cy="22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FE431A-CDDD-4DEE-A437-958FD647AEC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92480" y="2578120"/>
                <a:ext cx="195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14:cNvPr>
              <p14:cNvContentPartPr/>
              <p14:nvPr/>
            </p14:nvContentPartPr>
            <p14:xfrm>
              <a:off x="4578680" y="2681080"/>
              <a:ext cx="127080" cy="10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003E03-F53D-4433-8E90-319F8C8EA2C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60680" y="2663080"/>
                <a:ext cx="162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14:cNvPr>
              <p14:cNvContentPartPr/>
              <p14:nvPr/>
            </p14:nvContentPartPr>
            <p14:xfrm>
              <a:off x="1228880" y="3347080"/>
              <a:ext cx="133200" cy="66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18FD8D-6D66-4462-BDBA-CE6367EB79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240" y="3329440"/>
                <a:ext cx="168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14:cNvPr>
              <p14:cNvContentPartPr/>
              <p14:nvPr/>
            </p14:nvContentPartPr>
            <p14:xfrm>
              <a:off x="1575920" y="3546880"/>
              <a:ext cx="23652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C280F78-C467-4BB9-8D1E-B8D63CB768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57920" y="3528880"/>
                <a:ext cx="272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14:cNvPr>
              <p14:cNvContentPartPr/>
              <p14:nvPr/>
            </p14:nvContentPartPr>
            <p14:xfrm>
              <a:off x="1915760" y="3636880"/>
              <a:ext cx="432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3299988-96CB-4921-B835-8FD5C49DA8D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98120" y="3619240"/>
                <a:ext cx="3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14:cNvPr>
              <p14:cNvContentPartPr/>
              <p14:nvPr/>
            </p14:nvContentPartPr>
            <p14:xfrm>
              <a:off x="1919720" y="347452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229D841-CBA4-4207-A926-970BAE914B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2080" y="3456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14:cNvPr>
              <p14:cNvContentPartPr/>
              <p14:nvPr/>
            </p14:nvContentPartPr>
            <p14:xfrm>
              <a:off x="2194400" y="3514840"/>
              <a:ext cx="273600" cy="30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DBBCC6-08ED-404A-A415-2483D414A1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76400" y="3496840"/>
                <a:ext cx="309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14:cNvPr>
              <p14:cNvContentPartPr/>
              <p14:nvPr/>
            </p14:nvContentPartPr>
            <p14:xfrm>
              <a:off x="2255240" y="3606640"/>
              <a:ext cx="223200" cy="2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FE45F73-3DEC-48FC-8B15-9309C2DBA61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37600" y="358864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14:cNvPr>
              <p14:cNvContentPartPr/>
              <p14:nvPr/>
            </p14:nvContentPartPr>
            <p14:xfrm>
              <a:off x="896960" y="3494320"/>
              <a:ext cx="566280" cy="26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D17B5D-A1A4-4DFA-BC9B-09E49582A45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9309" y="3476680"/>
                <a:ext cx="601943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14:cNvPr>
              <p14:cNvContentPartPr/>
              <p14:nvPr/>
            </p14:nvContentPartPr>
            <p14:xfrm>
              <a:off x="2783360" y="3205960"/>
              <a:ext cx="16056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2786AFA-06ED-4A32-BA16-CA75AD3AD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65360" y="3187960"/>
                <a:ext cx="196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14:cNvPr>
              <p14:cNvContentPartPr/>
              <p14:nvPr/>
            </p14:nvContentPartPr>
            <p14:xfrm>
              <a:off x="3458360" y="3342400"/>
              <a:ext cx="398520" cy="281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91DC37-4CB5-4CCA-BAA1-75879BCA3E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0720" y="3324760"/>
                <a:ext cx="434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14:cNvPr>
              <p14:cNvContentPartPr/>
              <p14:nvPr/>
            </p14:nvContentPartPr>
            <p14:xfrm>
              <a:off x="2741240" y="3397480"/>
              <a:ext cx="528480" cy="321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616B99A-31C5-461E-9421-4D52D21E065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23588" y="3379840"/>
                <a:ext cx="564144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14:cNvPr>
              <p14:cNvContentPartPr/>
              <p14:nvPr/>
            </p14:nvContentPartPr>
            <p14:xfrm>
              <a:off x="4124720" y="3382720"/>
              <a:ext cx="275400" cy="26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39308A-11E3-497F-8FD9-FC2146F2E7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06720" y="3365080"/>
                <a:ext cx="311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14:cNvPr>
              <p14:cNvContentPartPr/>
              <p14:nvPr/>
            </p14:nvContentPartPr>
            <p14:xfrm>
              <a:off x="629480" y="3912280"/>
              <a:ext cx="159480" cy="7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EBE5118-DC84-4155-834E-E6D30F5EBB0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1840" y="3894640"/>
                <a:ext cx="195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14:cNvPr>
              <p14:cNvContentPartPr/>
              <p14:nvPr/>
            </p14:nvContentPartPr>
            <p14:xfrm>
              <a:off x="588800" y="4053040"/>
              <a:ext cx="537840" cy="24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43BA90-DA16-4995-928A-9A67E81B372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70812" y="4035040"/>
                <a:ext cx="57345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14:cNvPr>
              <p14:cNvContentPartPr/>
              <p14:nvPr/>
            </p14:nvContentPartPr>
            <p14:xfrm>
              <a:off x="1401680" y="3919480"/>
              <a:ext cx="153360" cy="61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DAC175-9869-40F3-826B-6D475BC8C89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84040" y="3901840"/>
                <a:ext cx="189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14:cNvPr>
              <p14:cNvContentPartPr/>
              <p14:nvPr/>
            </p14:nvContentPartPr>
            <p14:xfrm>
              <a:off x="2199800" y="3939640"/>
              <a:ext cx="565920" cy="590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C7AB5AF-558D-4D4E-A52A-C73DF99D8A5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182160" y="3921640"/>
                <a:ext cx="6015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14:cNvPr>
              <p14:cNvContentPartPr/>
              <p14:nvPr/>
            </p14:nvContentPartPr>
            <p14:xfrm>
              <a:off x="1413920" y="4060600"/>
              <a:ext cx="679680" cy="34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4567722-23AB-4FCB-9E77-E113604795E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95930" y="4042960"/>
                <a:ext cx="715301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14:cNvPr>
              <p14:cNvContentPartPr/>
              <p14:nvPr/>
            </p14:nvContentPartPr>
            <p14:xfrm>
              <a:off x="3210320" y="4033240"/>
              <a:ext cx="304920" cy="32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E8FA5FC-804B-43D1-B47E-D2ACB95B2F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92701" y="4015600"/>
                <a:ext cx="340518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14:cNvPr>
              <p14:cNvContentPartPr/>
              <p14:nvPr/>
            </p14:nvContentPartPr>
            <p14:xfrm>
              <a:off x="4134800" y="3871960"/>
              <a:ext cx="164520" cy="90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39C4232-07E6-4610-9299-7A274C6FD2A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16800" y="3854320"/>
                <a:ext cx="200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14:cNvPr>
              <p14:cNvContentPartPr/>
              <p14:nvPr/>
            </p14:nvContentPartPr>
            <p14:xfrm>
              <a:off x="4510640" y="4144840"/>
              <a:ext cx="1731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F4FFA8-4913-43C2-ADD0-00822775613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92640" y="412720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14:cNvPr>
              <p14:cNvContentPartPr/>
              <p14:nvPr/>
            </p14:nvContentPartPr>
            <p14:xfrm>
              <a:off x="4541240" y="4246360"/>
              <a:ext cx="132840" cy="2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D9E50D-7563-4851-9EBA-C5D2F1FB7A6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23600" y="4228720"/>
                <a:ext cx="168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14:cNvPr>
              <p14:cNvContentPartPr/>
              <p14:nvPr/>
            </p14:nvContentPartPr>
            <p14:xfrm>
              <a:off x="4073960" y="4063480"/>
              <a:ext cx="277200" cy="257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B2F0145-8908-434B-931C-3F857BC4DCD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56320" y="4045815"/>
                <a:ext cx="312840" cy="29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14:cNvPr>
              <p14:cNvContentPartPr/>
              <p14:nvPr/>
            </p14:nvContentPartPr>
            <p14:xfrm>
              <a:off x="4976480" y="3810400"/>
              <a:ext cx="175680" cy="80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94F7A66-FCD4-4F8F-9580-3EE8A16B33B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8840" y="3792760"/>
                <a:ext cx="211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14:cNvPr>
              <p14:cNvContentPartPr/>
              <p14:nvPr/>
            </p14:nvContentPartPr>
            <p14:xfrm>
              <a:off x="5881880" y="4058800"/>
              <a:ext cx="324720" cy="17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BBBD3C-8309-4947-B34D-8CD8FC2EC6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64240" y="4040800"/>
                <a:ext cx="360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14:cNvPr>
              <p14:cNvContentPartPr/>
              <p14:nvPr/>
            </p14:nvContentPartPr>
            <p14:xfrm>
              <a:off x="5922920" y="3762520"/>
              <a:ext cx="273600" cy="169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BAE384-EC7A-4CB1-83AC-7384CA6F4B1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05280" y="3744880"/>
                <a:ext cx="309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14:cNvPr>
              <p14:cNvContentPartPr/>
              <p14:nvPr/>
            </p14:nvContentPartPr>
            <p14:xfrm>
              <a:off x="5577320" y="4073920"/>
              <a:ext cx="161640" cy="221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E23F069-CB0F-4AA9-87F4-FA9ED6416EF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59680" y="4056280"/>
                <a:ext cx="197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14:cNvPr>
              <p14:cNvContentPartPr/>
              <p14:nvPr/>
            </p14:nvContentPartPr>
            <p14:xfrm>
              <a:off x="4951280" y="4012000"/>
              <a:ext cx="494640" cy="293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F66E92E-283D-41F4-9657-F1A7B9110AA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33293" y="3994360"/>
                <a:ext cx="530254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14:cNvPr>
              <p14:cNvContentPartPr/>
              <p14:nvPr/>
            </p14:nvContentPartPr>
            <p14:xfrm>
              <a:off x="3755360" y="3623920"/>
              <a:ext cx="2730240" cy="847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54C5D93-1DFD-42C3-A814-010693BD7B0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37720" y="3587920"/>
                <a:ext cx="276588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A54DFCE-FA89-4BC2-A73E-FDF33308A9CD}"/>
                  </a:ext>
                </a:extLst>
              </p14:cNvPr>
              <p14:cNvContentPartPr/>
              <p14:nvPr/>
            </p14:nvContentPartPr>
            <p14:xfrm>
              <a:off x="6898520" y="4078600"/>
              <a:ext cx="537120" cy="20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A54DFCE-FA89-4BC2-A73E-FDF33308A9C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80880" y="4060632"/>
                <a:ext cx="572760" cy="23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C5A35F-1A54-4BBC-B5CA-98BE2E20C856}"/>
                  </a:ext>
                </a:extLst>
              </p14:cNvPr>
              <p14:cNvContentPartPr/>
              <p14:nvPr/>
            </p14:nvContentPartPr>
            <p14:xfrm>
              <a:off x="3454400" y="4568560"/>
              <a:ext cx="343800" cy="633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C5A35F-1A54-4BBC-B5CA-98BE2E20C85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36400" y="4550920"/>
                <a:ext cx="3794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07EB370-16C3-4EA3-A5C7-337C21E83254}"/>
                  </a:ext>
                </a:extLst>
              </p14:cNvPr>
              <p14:cNvContentPartPr/>
              <p14:nvPr/>
            </p14:nvContentPartPr>
            <p14:xfrm>
              <a:off x="6511160" y="4602040"/>
              <a:ext cx="465480" cy="347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07EB370-16C3-4EA3-A5C7-337C21E8325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493520" y="4584021"/>
                <a:ext cx="501120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57CA769-C941-4B87-A642-C927EAA06D32}"/>
                  </a:ext>
                </a:extLst>
              </p14:cNvPr>
              <p14:cNvContentPartPr/>
              <p14:nvPr/>
            </p14:nvContentPartPr>
            <p14:xfrm>
              <a:off x="5841560" y="4622200"/>
              <a:ext cx="354600" cy="306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57CA769-C941-4B87-A642-C927EAA06D3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23578" y="4604560"/>
                <a:ext cx="390204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1D6B44B-4CBD-4A0D-B823-64FF6B847FFB}"/>
                  </a:ext>
                </a:extLst>
              </p14:cNvPr>
              <p14:cNvContentPartPr/>
              <p14:nvPr/>
            </p14:nvContentPartPr>
            <p14:xfrm>
              <a:off x="4084040" y="4581880"/>
              <a:ext cx="1371240" cy="637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1D6B44B-4CBD-4A0D-B823-64FF6B847FF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66400" y="4564240"/>
                <a:ext cx="14068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A97AA2C-3536-45A5-9C9B-AFDDC6F865C1}"/>
                  </a:ext>
                </a:extLst>
              </p14:cNvPr>
              <p14:cNvContentPartPr/>
              <p14:nvPr/>
            </p14:nvContentPartPr>
            <p14:xfrm>
              <a:off x="2044280" y="4591960"/>
              <a:ext cx="1149120" cy="357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A97AA2C-3536-45A5-9C9B-AFDDC6F865C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026646" y="4574320"/>
                <a:ext cx="1184749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F21D521-502E-48AE-BBBF-731595D607FC}"/>
                  </a:ext>
                </a:extLst>
              </p14:cNvPr>
              <p14:cNvContentPartPr/>
              <p14:nvPr/>
            </p14:nvContentPartPr>
            <p14:xfrm>
              <a:off x="680240" y="4634800"/>
              <a:ext cx="934560" cy="39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F21D521-502E-48AE-BBBF-731595D607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62240" y="4616817"/>
                <a:ext cx="970200" cy="426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7FD0723-90A0-48AD-90F1-BAB6D942B818}"/>
                  </a:ext>
                </a:extLst>
              </p14:cNvPr>
              <p14:cNvContentPartPr/>
              <p14:nvPr/>
            </p14:nvContentPartPr>
            <p14:xfrm>
              <a:off x="7406480" y="4764760"/>
              <a:ext cx="259920" cy="4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7FD0723-90A0-48AD-90F1-BAB6D942B81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88480" y="4747120"/>
                <a:ext cx="295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EE70C2F-9BD2-4D05-8658-3557A7AEF136}"/>
                  </a:ext>
                </a:extLst>
              </p14:cNvPr>
              <p14:cNvContentPartPr/>
              <p14:nvPr/>
            </p14:nvContentPartPr>
            <p14:xfrm>
              <a:off x="7416200" y="4865560"/>
              <a:ext cx="295200" cy="11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EE70C2F-9BD2-4D05-8658-3557A7AEF13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398560" y="4847920"/>
                <a:ext cx="330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BE26057-4CD5-473D-95D4-79CA3CEEF91B}"/>
                  </a:ext>
                </a:extLst>
              </p14:cNvPr>
              <p14:cNvContentPartPr/>
              <p14:nvPr/>
            </p14:nvContentPartPr>
            <p14:xfrm>
              <a:off x="7873760" y="4319080"/>
              <a:ext cx="222840" cy="141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BE26057-4CD5-473D-95D4-79CA3CEEF91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55760" y="4301080"/>
                <a:ext cx="2584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7F99A38-175A-4DDE-B4B5-03D494D49A75}"/>
                  </a:ext>
                </a:extLst>
              </p14:cNvPr>
              <p14:cNvContentPartPr/>
              <p14:nvPr/>
            </p14:nvContentPartPr>
            <p14:xfrm>
              <a:off x="7934600" y="4615360"/>
              <a:ext cx="527400" cy="423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7F99A38-175A-4DDE-B4B5-03D494D49A7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16960" y="4597720"/>
                <a:ext cx="5630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151FC21-D218-4A73-B559-3F2938BD42CE}"/>
                  </a:ext>
                </a:extLst>
              </p14:cNvPr>
              <p14:cNvContentPartPr/>
              <p14:nvPr/>
            </p14:nvContentPartPr>
            <p14:xfrm>
              <a:off x="3819440" y="5308720"/>
              <a:ext cx="778680" cy="381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151FC21-D218-4A73-B559-3F2938BD42C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801800" y="5291080"/>
                <a:ext cx="814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CE3662-3C0A-41E1-BD73-8CD236D6112A}"/>
                  </a:ext>
                </a:extLst>
              </p14:cNvPr>
              <p14:cNvContentPartPr/>
              <p14:nvPr/>
            </p14:nvContentPartPr>
            <p14:xfrm>
              <a:off x="3139040" y="5291800"/>
              <a:ext cx="264600" cy="649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CE3662-3C0A-41E1-BD73-8CD236D6112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21064" y="5273800"/>
                <a:ext cx="300192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90667D-E66F-41DE-83CB-A6AFB42120BB}"/>
                  </a:ext>
                </a:extLst>
              </p14:cNvPr>
              <p14:cNvContentPartPr/>
              <p14:nvPr/>
            </p14:nvContentPartPr>
            <p14:xfrm>
              <a:off x="6662360" y="5485840"/>
              <a:ext cx="12600" cy="97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90667D-E66F-41DE-83CB-A6AFB42120B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644720" y="5468200"/>
                <a:ext cx="482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3032D5B-AFE1-48D7-B53A-57B02D094811}"/>
                  </a:ext>
                </a:extLst>
              </p14:cNvPr>
              <p14:cNvContentPartPr/>
              <p14:nvPr/>
            </p14:nvContentPartPr>
            <p14:xfrm>
              <a:off x="6644360" y="5344000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3032D5B-AFE1-48D7-B53A-57B02D0948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6720" y="532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4620B9-E171-4708-80C8-3553BEEF4736}"/>
                  </a:ext>
                </a:extLst>
              </p14:cNvPr>
              <p14:cNvContentPartPr/>
              <p14:nvPr/>
            </p14:nvContentPartPr>
            <p14:xfrm>
              <a:off x="6840200" y="5445160"/>
              <a:ext cx="76680" cy="181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4620B9-E171-4708-80C8-3553BEEF473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822560" y="5427520"/>
                <a:ext cx="112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1F9F68-15F5-48F2-A1A5-859D957D2CDF}"/>
                  </a:ext>
                </a:extLst>
              </p14:cNvPr>
              <p14:cNvContentPartPr/>
              <p14:nvPr/>
            </p14:nvContentPartPr>
            <p14:xfrm>
              <a:off x="5017520" y="5234920"/>
              <a:ext cx="1362600" cy="637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1F9F68-15F5-48F2-A1A5-859D957D2CD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999520" y="5217280"/>
                <a:ext cx="13982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60F2AEA-4BF7-4D22-BD9A-011F55E51727}"/>
                  </a:ext>
                </a:extLst>
              </p14:cNvPr>
              <p14:cNvContentPartPr/>
              <p14:nvPr/>
            </p14:nvContentPartPr>
            <p14:xfrm>
              <a:off x="7203080" y="5264800"/>
              <a:ext cx="1540080" cy="424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60F2AEA-4BF7-4D22-BD9A-011F55E5172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85440" y="5247160"/>
                <a:ext cx="15757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2F7B54E-43C7-4BE4-A2E2-9D3A9421D11B}"/>
                  </a:ext>
                </a:extLst>
              </p14:cNvPr>
              <p14:cNvContentPartPr/>
              <p14:nvPr/>
            </p14:nvContentPartPr>
            <p14:xfrm>
              <a:off x="1042040" y="5362000"/>
              <a:ext cx="1777320" cy="9068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2F7B54E-43C7-4BE4-A2E2-9D3A9421D11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4044" y="5344360"/>
                <a:ext cx="1812953" cy="9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81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C0F37-8259-4690-88F3-2946F2CC5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333" r="25000" b="72876"/>
          <a:stretch/>
        </p:blipFill>
        <p:spPr>
          <a:xfrm>
            <a:off x="2286000" y="136525"/>
            <a:ext cx="5059680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7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C0F37-8259-4690-88F3-2946F2CC5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333" r="25000" b="58889"/>
          <a:stretch/>
        </p:blipFill>
        <p:spPr>
          <a:xfrm>
            <a:off x="2286000" y="136525"/>
            <a:ext cx="505968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FB11-900F-415E-9405-C1948956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3333" r="43276" b="70000"/>
          <a:stretch/>
        </p:blipFill>
        <p:spPr>
          <a:xfrm>
            <a:off x="152400" y="136524"/>
            <a:ext cx="3276600" cy="3673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C27641-93D7-42EC-B6D1-C11BB5A19571}"/>
                  </a:ext>
                </a:extLst>
              </p14:cNvPr>
              <p14:cNvContentPartPr/>
              <p14:nvPr/>
            </p14:nvContentPartPr>
            <p14:xfrm>
              <a:off x="353360" y="228400"/>
              <a:ext cx="3510000" cy="3831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C27641-93D7-42EC-B6D1-C11BB5A19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354" y="165406"/>
                <a:ext cx="3635653" cy="39571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009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FB11-900F-415E-9405-C1948956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3333" r="43276" b="70000"/>
          <a:stretch/>
        </p:blipFill>
        <p:spPr>
          <a:xfrm>
            <a:off x="152400" y="136524"/>
            <a:ext cx="3276600" cy="3673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DBE02B-63A3-4ACF-88A5-89BEBA7D3843}"/>
                  </a:ext>
                </a:extLst>
              </p14:cNvPr>
              <p14:cNvContentPartPr/>
              <p14:nvPr/>
            </p14:nvContentPartPr>
            <p14:xfrm>
              <a:off x="3005840" y="228400"/>
              <a:ext cx="857520" cy="320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DBE02B-63A3-4ACF-88A5-89BEBA7D3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2840" y="165400"/>
                <a:ext cx="983160" cy="33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797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FB11-900F-415E-9405-C1948956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3333" r="15000" b="70000"/>
          <a:stretch/>
        </p:blipFill>
        <p:spPr>
          <a:xfrm>
            <a:off x="152400" y="136524"/>
            <a:ext cx="8816342" cy="36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1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FB11-900F-415E-9405-C1948956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3333" r="15000" b="70000"/>
          <a:stretch/>
        </p:blipFill>
        <p:spPr>
          <a:xfrm>
            <a:off x="152400" y="136524"/>
            <a:ext cx="8816342" cy="3673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49DC8F-3706-461B-AA44-772F2339225C}"/>
                  </a:ext>
                </a:extLst>
              </p14:cNvPr>
              <p14:cNvContentPartPr/>
              <p14:nvPr/>
            </p14:nvContentPartPr>
            <p14:xfrm>
              <a:off x="2813960" y="2933800"/>
              <a:ext cx="5986800" cy="71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49DC8F-3706-461B-AA44-772F233922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1320" y="2870800"/>
                <a:ext cx="6112440" cy="8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1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356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FFB11-900F-415E-9405-C1948956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3333" r="15000" b="70000"/>
          <a:stretch/>
        </p:blipFill>
        <p:spPr>
          <a:xfrm>
            <a:off x="152400" y="136524"/>
            <a:ext cx="8816342" cy="36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79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574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091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2679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450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735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5145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011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44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4B20A9-0A7C-4BFA-A07C-7D3C34AF11FB}"/>
                  </a:ext>
                </a:extLst>
              </p14:cNvPr>
              <p14:cNvContentPartPr/>
              <p14:nvPr/>
            </p14:nvContentPartPr>
            <p14:xfrm>
              <a:off x="2742600" y="1300480"/>
              <a:ext cx="671400" cy="23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4B20A9-0A7C-4BFA-A07C-7D3C34AF11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4960" y="1282840"/>
                <a:ext cx="707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CD4AC0-7623-4CB4-AEFD-ABF6E08DA204}"/>
                  </a:ext>
                </a:extLst>
              </p14:cNvPr>
              <p14:cNvContentPartPr/>
              <p14:nvPr/>
            </p14:nvContentPartPr>
            <p14:xfrm>
              <a:off x="456960" y="1889440"/>
              <a:ext cx="1310760" cy="45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CD4AC0-7623-4CB4-AEFD-ABF6E08DA2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5" y="1871440"/>
                <a:ext cx="134639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07144C-4088-48B1-A591-D91FA695F11A}"/>
                  </a:ext>
                </a:extLst>
              </p14:cNvPr>
              <p14:cNvContentPartPr/>
              <p14:nvPr/>
            </p14:nvContentPartPr>
            <p14:xfrm>
              <a:off x="558480" y="2509000"/>
              <a:ext cx="1472040" cy="438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07144C-4088-48B1-A591-D91FA695F1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0836" y="2491360"/>
                <a:ext cx="1507689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4E26F7-FBE7-4FAD-A43E-68D9AC820D01}"/>
                  </a:ext>
                </a:extLst>
              </p14:cNvPr>
              <p14:cNvContentPartPr/>
              <p14:nvPr/>
            </p14:nvContentPartPr>
            <p14:xfrm>
              <a:off x="1907760" y="1980880"/>
              <a:ext cx="236160" cy="25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4E26F7-FBE7-4FAD-A43E-68D9AC820D0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89760" y="1962905"/>
                <a:ext cx="271800" cy="294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0448CB-2F38-48C2-866D-4FA8E587CE12}"/>
                  </a:ext>
                </a:extLst>
              </p14:cNvPr>
              <p14:cNvContentPartPr/>
              <p14:nvPr/>
            </p14:nvContentPartPr>
            <p14:xfrm>
              <a:off x="2168040" y="2559760"/>
              <a:ext cx="66960" cy="161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0448CB-2F38-48C2-866D-4FA8E587CE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0400" y="2542120"/>
                <a:ext cx="102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EDE8857-BE29-4829-A3F9-BAB485F21BB6}"/>
                  </a:ext>
                </a:extLst>
              </p14:cNvPr>
              <p14:cNvContentPartPr/>
              <p14:nvPr/>
            </p14:nvContentPartPr>
            <p14:xfrm>
              <a:off x="718320" y="3009760"/>
              <a:ext cx="1387800" cy="95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DE8857-BE29-4829-A3F9-BAB485F21B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0675" y="2992113"/>
                <a:ext cx="1423449" cy="9907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16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140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876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14:cNvPr>
              <p14:cNvContentPartPr/>
              <p14:nvPr/>
            </p14:nvContentPartPr>
            <p14:xfrm>
              <a:off x="5587680" y="4317640"/>
              <a:ext cx="23076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0040" y="4300000"/>
                <a:ext cx="266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14:cNvPr>
              <p14:cNvContentPartPr/>
              <p14:nvPr/>
            </p14:nvContentPartPr>
            <p14:xfrm>
              <a:off x="7335120" y="4378120"/>
              <a:ext cx="159840" cy="1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360120"/>
                <a:ext cx="195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14:cNvPr>
              <p14:cNvContentPartPr/>
              <p14:nvPr/>
            </p14:nvContentPartPr>
            <p14:xfrm>
              <a:off x="7365720" y="4459840"/>
              <a:ext cx="141480" cy="1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48080" y="4442200"/>
                <a:ext cx="177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14:cNvPr>
              <p14:cNvContentPartPr/>
              <p14:nvPr/>
            </p14:nvContentPartPr>
            <p14:xfrm>
              <a:off x="6094560" y="4347520"/>
              <a:ext cx="1110600" cy="244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76560" y="4329520"/>
                <a:ext cx="1146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14:cNvPr>
              <p14:cNvContentPartPr/>
              <p14:nvPr/>
            </p14:nvContentPartPr>
            <p14:xfrm>
              <a:off x="8229360" y="4357960"/>
              <a:ext cx="141480" cy="11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11360" y="4340320"/>
                <a:ext cx="17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14:cNvPr>
              <p14:cNvContentPartPr/>
              <p14:nvPr/>
            </p14:nvContentPartPr>
            <p14:xfrm>
              <a:off x="7704840" y="4256800"/>
              <a:ext cx="436320" cy="25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86855" y="4238800"/>
                <a:ext cx="471931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045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14:cNvPr>
              <p14:cNvContentPartPr/>
              <p14:nvPr/>
            </p14:nvContentPartPr>
            <p14:xfrm>
              <a:off x="5587680" y="4317640"/>
              <a:ext cx="23076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0040" y="4300000"/>
                <a:ext cx="266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14:cNvPr>
              <p14:cNvContentPartPr/>
              <p14:nvPr/>
            </p14:nvContentPartPr>
            <p14:xfrm>
              <a:off x="7335120" y="4378120"/>
              <a:ext cx="159840" cy="1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360120"/>
                <a:ext cx="195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14:cNvPr>
              <p14:cNvContentPartPr/>
              <p14:nvPr/>
            </p14:nvContentPartPr>
            <p14:xfrm>
              <a:off x="7365720" y="4459840"/>
              <a:ext cx="141480" cy="1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48080" y="4442200"/>
                <a:ext cx="177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14:cNvPr>
              <p14:cNvContentPartPr/>
              <p14:nvPr/>
            </p14:nvContentPartPr>
            <p14:xfrm>
              <a:off x="6094560" y="4347520"/>
              <a:ext cx="1110600" cy="244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76560" y="4329520"/>
                <a:ext cx="1146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14:cNvPr>
              <p14:cNvContentPartPr/>
              <p14:nvPr/>
            </p14:nvContentPartPr>
            <p14:xfrm>
              <a:off x="8229360" y="4357960"/>
              <a:ext cx="141480" cy="11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11360" y="4340320"/>
                <a:ext cx="17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14:cNvPr>
              <p14:cNvContentPartPr/>
              <p14:nvPr/>
            </p14:nvContentPartPr>
            <p14:xfrm>
              <a:off x="7704840" y="4256800"/>
              <a:ext cx="436320" cy="25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86855" y="4238800"/>
                <a:ext cx="471931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14:cNvPr>
              <p14:cNvContentPartPr/>
              <p14:nvPr/>
            </p14:nvContentPartPr>
            <p14:xfrm>
              <a:off x="1493400" y="5120440"/>
              <a:ext cx="304560" cy="28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5102440"/>
                <a:ext cx="340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14:cNvPr>
              <p14:cNvContentPartPr/>
              <p14:nvPr/>
            </p14:nvContentPartPr>
            <p14:xfrm>
              <a:off x="2622000" y="5150680"/>
              <a:ext cx="1762560" cy="336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04360" y="5133040"/>
                <a:ext cx="1798200" cy="3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390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14:cNvPr>
              <p14:cNvContentPartPr/>
              <p14:nvPr/>
            </p14:nvContentPartPr>
            <p14:xfrm>
              <a:off x="5587680" y="4317640"/>
              <a:ext cx="23076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0040" y="4300000"/>
                <a:ext cx="266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14:cNvPr>
              <p14:cNvContentPartPr/>
              <p14:nvPr/>
            </p14:nvContentPartPr>
            <p14:xfrm>
              <a:off x="7335120" y="4378120"/>
              <a:ext cx="159840" cy="1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360120"/>
                <a:ext cx="195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14:cNvPr>
              <p14:cNvContentPartPr/>
              <p14:nvPr/>
            </p14:nvContentPartPr>
            <p14:xfrm>
              <a:off x="7365720" y="4459840"/>
              <a:ext cx="141480" cy="1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48080" y="4442200"/>
                <a:ext cx="177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14:cNvPr>
              <p14:cNvContentPartPr/>
              <p14:nvPr/>
            </p14:nvContentPartPr>
            <p14:xfrm>
              <a:off x="6094560" y="4347520"/>
              <a:ext cx="1110600" cy="244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76560" y="4329520"/>
                <a:ext cx="1146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14:cNvPr>
              <p14:cNvContentPartPr/>
              <p14:nvPr/>
            </p14:nvContentPartPr>
            <p14:xfrm>
              <a:off x="8229360" y="4357960"/>
              <a:ext cx="141480" cy="11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11360" y="4340320"/>
                <a:ext cx="17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14:cNvPr>
              <p14:cNvContentPartPr/>
              <p14:nvPr/>
            </p14:nvContentPartPr>
            <p14:xfrm>
              <a:off x="7704840" y="4256800"/>
              <a:ext cx="436320" cy="25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86855" y="4238800"/>
                <a:ext cx="471931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14:cNvPr>
              <p14:cNvContentPartPr/>
              <p14:nvPr/>
            </p14:nvContentPartPr>
            <p14:xfrm>
              <a:off x="1493400" y="5120440"/>
              <a:ext cx="304560" cy="28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5102440"/>
                <a:ext cx="340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14:cNvPr>
              <p14:cNvContentPartPr/>
              <p14:nvPr/>
            </p14:nvContentPartPr>
            <p14:xfrm>
              <a:off x="2622000" y="5150680"/>
              <a:ext cx="1762560" cy="336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04360" y="5133040"/>
                <a:ext cx="1798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14:cNvPr>
              <p14:cNvContentPartPr/>
              <p14:nvPr/>
            </p14:nvContentPartPr>
            <p14:xfrm>
              <a:off x="4683360" y="5181280"/>
              <a:ext cx="310320" cy="277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65700" y="5163640"/>
                <a:ext cx="346001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14:cNvPr>
              <p14:cNvContentPartPr/>
              <p14:nvPr/>
            </p14:nvContentPartPr>
            <p14:xfrm>
              <a:off x="6268440" y="5236000"/>
              <a:ext cx="158760" cy="8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50440" y="5218000"/>
                <a:ext cx="194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14:cNvPr>
              <p14:cNvContentPartPr/>
              <p14:nvPr/>
            </p14:nvContentPartPr>
            <p14:xfrm>
              <a:off x="6278520" y="5306560"/>
              <a:ext cx="168480" cy="27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60880" y="5288560"/>
                <a:ext cx="204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14:cNvPr>
              <p14:cNvContentPartPr/>
              <p14:nvPr/>
            </p14:nvContentPartPr>
            <p14:xfrm>
              <a:off x="5619720" y="5185600"/>
              <a:ext cx="538560" cy="20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01720" y="5167929"/>
                <a:ext cx="574200" cy="243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14:cNvPr>
              <p14:cNvContentPartPr/>
              <p14:nvPr/>
            </p14:nvContentPartPr>
            <p14:xfrm>
              <a:off x="6776400" y="5333920"/>
              <a:ext cx="234720" cy="181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58400" y="5316280"/>
                <a:ext cx="270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14:cNvPr>
              <p14:cNvContentPartPr/>
              <p14:nvPr/>
            </p14:nvContentPartPr>
            <p14:xfrm>
              <a:off x="6623760" y="5034400"/>
              <a:ext cx="566280" cy="239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06109" y="5016733"/>
                <a:ext cx="601943" cy="2747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735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14:cNvPr>
              <p14:cNvContentPartPr/>
              <p14:nvPr/>
            </p14:nvContentPartPr>
            <p14:xfrm>
              <a:off x="5587680" y="4317640"/>
              <a:ext cx="23076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0040" y="4300000"/>
                <a:ext cx="266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14:cNvPr>
              <p14:cNvContentPartPr/>
              <p14:nvPr/>
            </p14:nvContentPartPr>
            <p14:xfrm>
              <a:off x="7335120" y="4378120"/>
              <a:ext cx="159840" cy="1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360120"/>
                <a:ext cx="195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14:cNvPr>
              <p14:cNvContentPartPr/>
              <p14:nvPr/>
            </p14:nvContentPartPr>
            <p14:xfrm>
              <a:off x="7365720" y="4459840"/>
              <a:ext cx="141480" cy="1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48080" y="4442200"/>
                <a:ext cx="177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14:cNvPr>
              <p14:cNvContentPartPr/>
              <p14:nvPr/>
            </p14:nvContentPartPr>
            <p14:xfrm>
              <a:off x="6094560" y="4347520"/>
              <a:ext cx="1110600" cy="244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76560" y="4329520"/>
                <a:ext cx="1146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14:cNvPr>
              <p14:cNvContentPartPr/>
              <p14:nvPr/>
            </p14:nvContentPartPr>
            <p14:xfrm>
              <a:off x="8229360" y="4357960"/>
              <a:ext cx="141480" cy="11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11360" y="4340320"/>
                <a:ext cx="17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14:cNvPr>
              <p14:cNvContentPartPr/>
              <p14:nvPr/>
            </p14:nvContentPartPr>
            <p14:xfrm>
              <a:off x="7704840" y="4256800"/>
              <a:ext cx="436320" cy="25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86855" y="4238800"/>
                <a:ext cx="471931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14:cNvPr>
              <p14:cNvContentPartPr/>
              <p14:nvPr/>
            </p14:nvContentPartPr>
            <p14:xfrm>
              <a:off x="1493400" y="5120440"/>
              <a:ext cx="304560" cy="28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5102440"/>
                <a:ext cx="340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14:cNvPr>
              <p14:cNvContentPartPr/>
              <p14:nvPr/>
            </p14:nvContentPartPr>
            <p14:xfrm>
              <a:off x="2622000" y="5150680"/>
              <a:ext cx="1762560" cy="336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04360" y="5133040"/>
                <a:ext cx="1798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14:cNvPr>
              <p14:cNvContentPartPr/>
              <p14:nvPr/>
            </p14:nvContentPartPr>
            <p14:xfrm>
              <a:off x="4683360" y="5181280"/>
              <a:ext cx="310320" cy="277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65700" y="5163640"/>
                <a:ext cx="346001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14:cNvPr>
              <p14:cNvContentPartPr/>
              <p14:nvPr/>
            </p14:nvContentPartPr>
            <p14:xfrm>
              <a:off x="6268440" y="5236000"/>
              <a:ext cx="158760" cy="8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50440" y="5218000"/>
                <a:ext cx="194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14:cNvPr>
              <p14:cNvContentPartPr/>
              <p14:nvPr/>
            </p14:nvContentPartPr>
            <p14:xfrm>
              <a:off x="6278520" y="5306560"/>
              <a:ext cx="168480" cy="27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60880" y="5288560"/>
                <a:ext cx="204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14:cNvPr>
              <p14:cNvContentPartPr/>
              <p14:nvPr/>
            </p14:nvContentPartPr>
            <p14:xfrm>
              <a:off x="5619720" y="5185600"/>
              <a:ext cx="538560" cy="20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01720" y="5167929"/>
                <a:ext cx="574200" cy="243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14:cNvPr>
              <p14:cNvContentPartPr/>
              <p14:nvPr/>
            </p14:nvContentPartPr>
            <p14:xfrm>
              <a:off x="6776400" y="5333920"/>
              <a:ext cx="234720" cy="181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58400" y="5316280"/>
                <a:ext cx="270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14:cNvPr>
              <p14:cNvContentPartPr/>
              <p14:nvPr/>
            </p14:nvContentPartPr>
            <p14:xfrm>
              <a:off x="6623760" y="5034400"/>
              <a:ext cx="566280" cy="239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06109" y="5016733"/>
                <a:ext cx="60194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A19573-32EA-4A66-9EB0-F50E8B96303F}"/>
                  </a:ext>
                </a:extLst>
              </p14:cNvPr>
              <p14:cNvContentPartPr/>
              <p14:nvPr/>
            </p14:nvContentPartPr>
            <p14:xfrm>
              <a:off x="4186920" y="190240"/>
              <a:ext cx="1910520" cy="43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A19573-32EA-4A66-9EB0-F50E8B96303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169280" y="172600"/>
                <a:ext cx="1946160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3540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4967-2FA9-4C64-9A92-EEA7562DB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40" t="20864" r="17871" b="72551"/>
          <a:stretch/>
        </p:blipFill>
        <p:spPr>
          <a:xfrm>
            <a:off x="304800" y="131444"/>
            <a:ext cx="8511064" cy="1621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14:cNvPr>
              <p14:cNvContentPartPr/>
              <p14:nvPr/>
            </p14:nvContentPartPr>
            <p14:xfrm>
              <a:off x="6373200" y="2494960"/>
              <a:ext cx="489960" cy="34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E0C77C-75B0-4C6A-BC23-3E58DC6C1D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547" y="2477302"/>
                <a:ext cx="525626" cy="3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14:cNvPr>
              <p14:cNvContentPartPr/>
              <p14:nvPr/>
            </p14:nvContentPartPr>
            <p14:xfrm>
              <a:off x="5435400" y="1854880"/>
              <a:ext cx="2095560" cy="50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9C6C71-1138-409D-A6A5-44525D996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7400" y="1837228"/>
                <a:ext cx="2131200" cy="544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14:cNvPr>
              <p14:cNvContentPartPr/>
              <p14:nvPr/>
            </p14:nvContentPartPr>
            <p14:xfrm>
              <a:off x="5841480" y="2011480"/>
              <a:ext cx="1628640" cy="1584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1BCB2B6-4C4A-49E8-B7F2-AFFE26BFB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3836" y="1993840"/>
                <a:ext cx="1664288" cy="16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14:cNvPr>
              <p14:cNvContentPartPr/>
              <p14:nvPr/>
            </p14:nvContentPartPr>
            <p14:xfrm>
              <a:off x="5394720" y="2243680"/>
              <a:ext cx="2448720" cy="1659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45F5A2-BD21-47A2-8847-1FB43079DB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6720" y="2226040"/>
                <a:ext cx="248436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14:cNvPr>
              <p14:cNvContentPartPr/>
              <p14:nvPr/>
            </p14:nvContentPartPr>
            <p14:xfrm>
              <a:off x="7413600" y="1341880"/>
              <a:ext cx="726480" cy="441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2F3701-6A43-41E7-83C8-A8CB658030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609" y="1323880"/>
                <a:ext cx="762102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14:cNvPr>
              <p14:cNvContentPartPr/>
              <p14:nvPr/>
            </p14:nvContentPartPr>
            <p14:xfrm>
              <a:off x="2182800" y="1373200"/>
              <a:ext cx="153000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1EFB38-1E3D-43CD-9620-01EC9CFE1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64800" y="1355540"/>
                <a:ext cx="1565640" cy="34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14:cNvPr>
              <p14:cNvContentPartPr/>
              <p14:nvPr/>
            </p14:nvContentPartPr>
            <p14:xfrm>
              <a:off x="4022760" y="1320280"/>
              <a:ext cx="1027080" cy="317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6AF594-8215-4B5B-9F57-160C3E62C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4766" y="1302640"/>
                <a:ext cx="1062708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14:cNvPr>
              <p14:cNvContentPartPr/>
              <p14:nvPr/>
            </p14:nvContentPartPr>
            <p14:xfrm>
              <a:off x="448680" y="1777480"/>
              <a:ext cx="38880" cy="277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CB05CB-1A65-405B-A71E-6A02F133CA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680" y="1759840"/>
                <a:ext cx="74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14:cNvPr>
              <p14:cNvContentPartPr/>
              <p14:nvPr/>
            </p14:nvContentPartPr>
            <p14:xfrm>
              <a:off x="436440" y="1767400"/>
              <a:ext cx="163080" cy="8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FE581E-6BED-487A-8E60-137D5EC9AF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0" y="1749400"/>
                <a:ext cx="198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14:cNvPr>
              <p14:cNvContentPartPr/>
              <p14:nvPr/>
            </p14:nvContentPartPr>
            <p14:xfrm>
              <a:off x="436440" y="1950280"/>
              <a:ext cx="131400" cy="2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EAE716-2876-447F-AA09-4D21EB46E7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800" y="1932640"/>
                <a:ext cx="167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14:cNvPr>
              <p14:cNvContentPartPr/>
              <p14:nvPr/>
            </p14:nvContentPartPr>
            <p14:xfrm>
              <a:off x="603120" y="1950280"/>
              <a:ext cx="79920" cy="133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9B2F195-0B0F-453B-BC18-E6DA9C7980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80" y="1932640"/>
                <a:ext cx="115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14:cNvPr>
              <p14:cNvContentPartPr/>
              <p14:nvPr/>
            </p14:nvContentPartPr>
            <p14:xfrm>
              <a:off x="842880" y="1817440"/>
              <a:ext cx="887040" cy="26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1B204D-4400-4383-A895-DAC6C63D8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887" y="1799440"/>
                <a:ext cx="922666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14:cNvPr>
              <p14:cNvContentPartPr/>
              <p14:nvPr/>
            </p14:nvContentPartPr>
            <p14:xfrm>
              <a:off x="2063640" y="1808080"/>
              <a:ext cx="171360" cy="406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4531B8-AAA0-4C44-BEA2-89BE1716BE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45640" y="1790080"/>
                <a:ext cx="207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14:cNvPr>
              <p14:cNvContentPartPr/>
              <p14:nvPr/>
            </p14:nvContentPartPr>
            <p14:xfrm>
              <a:off x="2925480" y="1930120"/>
              <a:ext cx="154440" cy="10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4D079CE-19DD-4BA7-B213-DEEA6E0CB3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7840" y="1912480"/>
                <a:ext cx="19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14:cNvPr>
              <p14:cNvContentPartPr/>
              <p14:nvPr/>
            </p14:nvContentPartPr>
            <p14:xfrm>
              <a:off x="2946000" y="2011480"/>
              <a:ext cx="11664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2AC9DD-0D6D-4C8D-B207-5BDEA1DC14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28000" y="1993840"/>
                <a:ext cx="152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14:cNvPr>
              <p14:cNvContentPartPr/>
              <p14:nvPr/>
            </p14:nvContentPartPr>
            <p14:xfrm>
              <a:off x="2553240" y="1859200"/>
              <a:ext cx="248040" cy="34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A456B2-8D17-45FB-AE40-29B42DDC18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35600" y="1841200"/>
                <a:ext cx="2836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14:cNvPr>
              <p14:cNvContentPartPr/>
              <p14:nvPr/>
            </p14:nvContentPartPr>
            <p14:xfrm>
              <a:off x="3931680" y="1879360"/>
              <a:ext cx="118080" cy="203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14D931-DC97-4B7B-86BE-0BEE2D75E1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13680" y="1861720"/>
                <a:ext cx="15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14:cNvPr>
              <p14:cNvContentPartPr/>
              <p14:nvPr/>
            </p14:nvContentPartPr>
            <p14:xfrm>
              <a:off x="3222120" y="1848400"/>
              <a:ext cx="58896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390DFF7-2E92-4708-8779-4E75F9290C1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04120" y="1830744"/>
                <a:ext cx="624600" cy="431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14:cNvPr>
              <p14:cNvContentPartPr/>
              <p14:nvPr/>
            </p14:nvContentPartPr>
            <p14:xfrm>
              <a:off x="4683000" y="1855240"/>
              <a:ext cx="182880" cy="36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FE1F49-1A18-48E5-B039-0D028972C4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65000" y="1837240"/>
                <a:ext cx="21852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14:cNvPr>
              <p14:cNvContentPartPr/>
              <p14:nvPr/>
            </p14:nvContentPartPr>
            <p14:xfrm>
              <a:off x="4185480" y="1827520"/>
              <a:ext cx="402480" cy="232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A2DBD5-E6A4-4319-8735-738B7AAD61F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7480" y="1809520"/>
                <a:ext cx="438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14:cNvPr>
              <p14:cNvContentPartPr/>
              <p14:nvPr/>
            </p14:nvContentPartPr>
            <p14:xfrm>
              <a:off x="426360" y="2376880"/>
              <a:ext cx="32796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4E7AAE-AB31-4D6B-8198-85D464244DD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701" y="2359240"/>
                <a:ext cx="363639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14:cNvPr>
              <p14:cNvContentPartPr/>
              <p14:nvPr/>
            </p14:nvContentPartPr>
            <p14:xfrm>
              <a:off x="2081280" y="2374000"/>
              <a:ext cx="470880" cy="29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C67AFF-3BD3-4735-9067-C74F5F52BCC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63627" y="2356000"/>
                <a:ext cx="506547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14:cNvPr>
              <p14:cNvContentPartPr/>
              <p14:nvPr/>
            </p14:nvContentPartPr>
            <p14:xfrm>
              <a:off x="1064280" y="2429440"/>
              <a:ext cx="78876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8BDFA1D-AC0B-4401-831E-247ECE4257E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6640" y="2411440"/>
                <a:ext cx="824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14:cNvPr>
              <p14:cNvContentPartPr/>
              <p14:nvPr/>
            </p14:nvContentPartPr>
            <p14:xfrm>
              <a:off x="2946000" y="2395960"/>
              <a:ext cx="394920" cy="387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45BA33-9554-4712-9704-EBA1080E02A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28016" y="2378304"/>
                <a:ext cx="430528" cy="4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14:cNvPr>
              <p14:cNvContentPartPr/>
              <p14:nvPr/>
            </p14:nvContentPartPr>
            <p14:xfrm>
              <a:off x="527880" y="3017320"/>
              <a:ext cx="26352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33AE9E-DEC3-4CAB-B529-31A26843DB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880" y="2999320"/>
                <a:ext cx="299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14:cNvPr>
              <p14:cNvContentPartPr/>
              <p14:nvPr/>
            </p14:nvContentPartPr>
            <p14:xfrm>
              <a:off x="1391520" y="3545080"/>
              <a:ext cx="14364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6CE4C6-7CE6-4152-BD7E-F4F52FB553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73520" y="352744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14:cNvPr>
              <p14:cNvContentPartPr/>
              <p14:nvPr/>
            </p14:nvContentPartPr>
            <p14:xfrm>
              <a:off x="1422120" y="3619600"/>
              <a:ext cx="1162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D29AE5-2471-4192-8AE0-BFAFAFF1EDA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04480" y="3601960"/>
                <a:ext cx="15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14:cNvPr>
              <p14:cNvContentPartPr/>
              <p14:nvPr/>
            </p14:nvContentPartPr>
            <p14:xfrm>
              <a:off x="822000" y="3443920"/>
              <a:ext cx="439560" cy="30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5165AC-EF8C-4060-BF60-4F6BFF24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4000" y="3425920"/>
                <a:ext cx="475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14:cNvPr>
              <p14:cNvContentPartPr/>
              <p14:nvPr/>
            </p14:nvContentPartPr>
            <p14:xfrm>
              <a:off x="6512160" y="1320280"/>
              <a:ext cx="2032560" cy="792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2B53D25-E150-48ED-961D-E561611F642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94160" y="1302640"/>
                <a:ext cx="206820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14:cNvPr>
              <p14:cNvContentPartPr/>
              <p14:nvPr/>
            </p14:nvContentPartPr>
            <p14:xfrm>
              <a:off x="1817760" y="3291280"/>
              <a:ext cx="152280" cy="19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720C976-3147-4022-A207-407B303142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99760" y="3273640"/>
                <a:ext cx="187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14:cNvPr>
              <p14:cNvContentPartPr/>
              <p14:nvPr/>
            </p14:nvContentPartPr>
            <p14:xfrm>
              <a:off x="1777800" y="3545440"/>
              <a:ext cx="234720" cy="1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F01D9AC-46C9-4507-ACC6-4F01C81B3E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59800" y="3527800"/>
                <a:ext cx="2703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14:cNvPr>
              <p14:cNvContentPartPr/>
              <p14:nvPr/>
            </p14:nvContentPartPr>
            <p14:xfrm>
              <a:off x="1840440" y="3606280"/>
              <a:ext cx="151560" cy="264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857799-5B1C-4DCE-90C2-9B6E4259183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22440" y="3588256"/>
                <a:ext cx="187200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14:cNvPr>
              <p14:cNvContentPartPr/>
              <p14:nvPr/>
            </p14:nvContentPartPr>
            <p14:xfrm>
              <a:off x="2265600" y="3493960"/>
              <a:ext cx="18180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A69DC-B855-44C3-89FA-28FC1F9C106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47600" y="3476320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14:cNvPr>
              <p14:cNvContentPartPr/>
              <p14:nvPr/>
            </p14:nvContentPartPr>
            <p14:xfrm>
              <a:off x="2305920" y="3596200"/>
              <a:ext cx="16236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E97A2C-370F-4BF6-A78C-31DB3B1F2F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87920" y="3578200"/>
                <a:ext cx="198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14:cNvPr>
              <p14:cNvContentPartPr/>
              <p14:nvPr/>
            </p14:nvContentPartPr>
            <p14:xfrm>
              <a:off x="2712360" y="3098680"/>
              <a:ext cx="819000" cy="44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0C25E56-716C-4EA2-88F1-F7FE3EA3349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94720" y="3080695"/>
                <a:ext cx="854640" cy="48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14:cNvPr>
              <p14:cNvContentPartPr/>
              <p14:nvPr/>
            </p14:nvContentPartPr>
            <p14:xfrm>
              <a:off x="2692200" y="3616360"/>
              <a:ext cx="1177920" cy="2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9EB263-4890-4ADA-929B-1C041615C2B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4200" y="3598720"/>
                <a:ext cx="1213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14:cNvPr>
              <p14:cNvContentPartPr/>
              <p14:nvPr/>
            </p14:nvContentPartPr>
            <p14:xfrm>
              <a:off x="3408960" y="3717520"/>
              <a:ext cx="450720" cy="21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21E47B-DE57-46EF-8C47-3AEA95C488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91320" y="3699880"/>
                <a:ext cx="486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14:cNvPr>
              <p14:cNvContentPartPr/>
              <p14:nvPr/>
            </p14:nvContentPartPr>
            <p14:xfrm>
              <a:off x="2747280" y="3745960"/>
              <a:ext cx="513000" cy="317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30C8B2-6B44-4873-9350-2596ED4F21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640" y="3728320"/>
                <a:ext cx="548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14:cNvPr>
              <p14:cNvContentPartPr/>
              <p14:nvPr/>
            </p14:nvContentPartPr>
            <p14:xfrm>
              <a:off x="690600" y="4206040"/>
              <a:ext cx="363240" cy="314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D3AEB0-12E1-4375-94E9-1AEE69084B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2942" y="4188400"/>
                <a:ext cx="398915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14:cNvPr>
              <p14:cNvContentPartPr/>
              <p14:nvPr/>
            </p14:nvContentPartPr>
            <p14:xfrm>
              <a:off x="3789120" y="4496200"/>
              <a:ext cx="167760" cy="14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5778A9-914F-4DFE-8F43-D279C495C96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771480" y="4478200"/>
                <a:ext cx="203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14:cNvPr>
              <p14:cNvContentPartPr/>
              <p14:nvPr/>
            </p14:nvContentPartPr>
            <p14:xfrm>
              <a:off x="3829800" y="4581880"/>
              <a:ext cx="196200" cy="30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071EE68-F7CF-4954-A472-8AF7709499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12160" y="4564240"/>
                <a:ext cx="23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14:cNvPr>
              <p14:cNvContentPartPr/>
              <p14:nvPr/>
            </p14:nvContentPartPr>
            <p14:xfrm>
              <a:off x="3037440" y="4327720"/>
              <a:ext cx="621360" cy="377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5BCFB88-975C-446B-9B7F-766DDFEC8F1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19440" y="4310080"/>
                <a:ext cx="6570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14:cNvPr>
              <p14:cNvContentPartPr/>
              <p14:nvPr/>
            </p14:nvContentPartPr>
            <p14:xfrm>
              <a:off x="1393320" y="4236280"/>
              <a:ext cx="1519560" cy="573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37595E-CD9B-4AC2-95BD-578BF18811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75676" y="4218629"/>
                <a:ext cx="1555208" cy="60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14:cNvPr>
              <p14:cNvContentPartPr/>
              <p14:nvPr/>
            </p14:nvContentPartPr>
            <p14:xfrm>
              <a:off x="4825560" y="4300000"/>
              <a:ext cx="519120" cy="302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82D297-8165-45A1-8683-A0F6D2B3E7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07920" y="4282360"/>
                <a:ext cx="554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14:cNvPr>
              <p14:cNvContentPartPr/>
              <p14:nvPr/>
            </p14:nvContentPartPr>
            <p14:xfrm>
              <a:off x="4138680" y="4206040"/>
              <a:ext cx="578160" cy="50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AC01650-9316-41B9-98A2-A4CCB28821A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21029" y="4188400"/>
                <a:ext cx="613822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14:cNvPr>
              <p14:cNvContentPartPr/>
              <p14:nvPr/>
            </p14:nvContentPartPr>
            <p14:xfrm>
              <a:off x="5587680" y="4317640"/>
              <a:ext cx="230760" cy="26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05847E-A5CC-43C7-8BDB-66939C8201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70040" y="4300000"/>
                <a:ext cx="266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14:cNvPr>
              <p14:cNvContentPartPr/>
              <p14:nvPr/>
            </p14:nvContentPartPr>
            <p14:xfrm>
              <a:off x="7335120" y="4378120"/>
              <a:ext cx="159840" cy="11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1396BDE-53D7-4E11-9A43-D210436BDB4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17120" y="4360120"/>
                <a:ext cx="195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14:cNvPr>
              <p14:cNvContentPartPr/>
              <p14:nvPr/>
            </p14:nvContentPartPr>
            <p14:xfrm>
              <a:off x="7365720" y="4459840"/>
              <a:ext cx="141480" cy="1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274208-86DC-469B-B2E5-01C9EBD66A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48080" y="4442200"/>
                <a:ext cx="177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14:cNvPr>
              <p14:cNvContentPartPr/>
              <p14:nvPr/>
            </p14:nvContentPartPr>
            <p14:xfrm>
              <a:off x="6094560" y="4347520"/>
              <a:ext cx="1110600" cy="244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CB6DF7F-C861-43CE-8C15-B629EDCEACB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76560" y="4329520"/>
                <a:ext cx="11462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14:cNvPr>
              <p14:cNvContentPartPr/>
              <p14:nvPr/>
            </p14:nvContentPartPr>
            <p14:xfrm>
              <a:off x="8229360" y="4357960"/>
              <a:ext cx="141480" cy="119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024B63-4ECC-482D-8F29-A31A044B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11360" y="4340320"/>
                <a:ext cx="17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14:cNvPr>
              <p14:cNvContentPartPr/>
              <p14:nvPr/>
            </p14:nvContentPartPr>
            <p14:xfrm>
              <a:off x="7704840" y="4256800"/>
              <a:ext cx="436320" cy="25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7A2D8F4-08EC-4720-9640-921AB6EEEAA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86855" y="4238800"/>
                <a:ext cx="471931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14:cNvPr>
              <p14:cNvContentPartPr/>
              <p14:nvPr/>
            </p14:nvContentPartPr>
            <p14:xfrm>
              <a:off x="1493400" y="5120440"/>
              <a:ext cx="304560" cy="28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5BDFC1-50E8-4965-8924-0B280DB569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75400" y="5102440"/>
                <a:ext cx="3402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14:cNvPr>
              <p14:cNvContentPartPr/>
              <p14:nvPr/>
            </p14:nvContentPartPr>
            <p14:xfrm>
              <a:off x="2622000" y="5150680"/>
              <a:ext cx="1762560" cy="336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C99B62-447F-4A92-BE06-2F9944B377E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04360" y="5133040"/>
                <a:ext cx="1798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14:cNvPr>
              <p14:cNvContentPartPr/>
              <p14:nvPr/>
            </p14:nvContentPartPr>
            <p14:xfrm>
              <a:off x="4683360" y="5181280"/>
              <a:ext cx="310320" cy="277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A4F93-D2E0-4A56-A325-977D2D3B4FD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65700" y="5163640"/>
                <a:ext cx="346001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14:cNvPr>
              <p14:cNvContentPartPr/>
              <p14:nvPr/>
            </p14:nvContentPartPr>
            <p14:xfrm>
              <a:off x="6268440" y="5236000"/>
              <a:ext cx="158760" cy="8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A7C11A-1B56-4C27-97B7-453565A153C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50440" y="5218000"/>
                <a:ext cx="194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14:cNvPr>
              <p14:cNvContentPartPr/>
              <p14:nvPr/>
            </p14:nvContentPartPr>
            <p14:xfrm>
              <a:off x="6278520" y="5306560"/>
              <a:ext cx="168480" cy="27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854CF23-708F-4FE8-B2DD-AEDE8DCA1F2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60880" y="5288560"/>
                <a:ext cx="204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14:cNvPr>
              <p14:cNvContentPartPr/>
              <p14:nvPr/>
            </p14:nvContentPartPr>
            <p14:xfrm>
              <a:off x="5619720" y="5185600"/>
              <a:ext cx="538560" cy="208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22FC1C-AB7A-4850-85BA-E4BB45B335C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01720" y="5167929"/>
                <a:ext cx="574200" cy="243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14:cNvPr>
              <p14:cNvContentPartPr/>
              <p14:nvPr/>
            </p14:nvContentPartPr>
            <p14:xfrm>
              <a:off x="6776400" y="5333920"/>
              <a:ext cx="234720" cy="181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F9690D-9AF4-46CB-B34E-B6602564A22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58400" y="5316280"/>
                <a:ext cx="2703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14:cNvPr>
              <p14:cNvContentPartPr/>
              <p14:nvPr/>
            </p14:nvContentPartPr>
            <p14:xfrm>
              <a:off x="6623760" y="5034400"/>
              <a:ext cx="566280" cy="239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FBC7E9-F796-4039-A41C-50487F4F290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06109" y="5016733"/>
                <a:ext cx="60194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A19573-32EA-4A66-9EB0-F50E8B96303F}"/>
                  </a:ext>
                </a:extLst>
              </p14:cNvPr>
              <p14:cNvContentPartPr/>
              <p14:nvPr/>
            </p14:nvContentPartPr>
            <p14:xfrm>
              <a:off x="4186920" y="190240"/>
              <a:ext cx="1910520" cy="430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A19573-32EA-4A66-9EB0-F50E8B96303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169280" y="172600"/>
                <a:ext cx="19461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26AEFEE-0A81-4AA3-A605-7D22DC6D8BA9}"/>
                  </a:ext>
                </a:extLst>
              </p14:cNvPr>
              <p14:cNvContentPartPr/>
              <p14:nvPr/>
            </p14:nvContentPartPr>
            <p14:xfrm>
              <a:off x="4825560" y="5958160"/>
              <a:ext cx="986760" cy="279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26AEFEE-0A81-4AA3-A605-7D22DC6D8BA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07914" y="5940520"/>
                <a:ext cx="1022413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2E0EFCA-F44F-4991-BFDA-805B06B68133}"/>
                  </a:ext>
                </a:extLst>
              </p14:cNvPr>
              <p14:cNvContentPartPr/>
              <p14:nvPr/>
            </p14:nvContentPartPr>
            <p14:xfrm>
              <a:off x="3951840" y="5851960"/>
              <a:ext cx="371160" cy="247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2E0EFCA-F44F-4991-BFDA-805B06B6813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934183" y="5833960"/>
                <a:ext cx="406835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37BE2CA-9421-497A-AF14-AB13B848FAE9}"/>
                  </a:ext>
                </a:extLst>
              </p14:cNvPr>
              <p14:cNvContentPartPr/>
              <p14:nvPr/>
            </p14:nvContentPartPr>
            <p14:xfrm>
              <a:off x="5969640" y="5941240"/>
              <a:ext cx="938160" cy="478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37BE2CA-9421-497A-AF14-AB13B848FAE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51640" y="5923600"/>
                <a:ext cx="9738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1F904E2-08EA-4C7F-8722-3B54996A308F}"/>
                  </a:ext>
                </a:extLst>
              </p14:cNvPr>
              <p14:cNvContentPartPr/>
              <p14:nvPr/>
            </p14:nvContentPartPr>
            <p14:xfrm>
              <a:off x="4622520" y="5733520"/>
              <a:ext cx="2620800" cy="780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1F904E2-08EA-4C7F-8722-3B54996A308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604880" y="5697880"/>
                <a:ext cx="2656440" cy="8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2802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14:cNvPr>
              <p14:cNvContentPartPr/>
              <p14:nvPr/>
            </p14:nvContentPartPr>
            <p14:xfrm>
              <a:off x="273800" y="202840"/>
              <a:ext cx="6480720" cy="1351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160" y="185200"/>
                <a:ext cx="6516360" cy="13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14:cNvPr>
              <p14:cNvContentPartPr/>
              <p14:nvPr/>
            </p14:nvContentPartPr>
            <p14:xfrm>
              <a:off x="273800" y="202840"/>
              <a:ext cx="6480720" cy="1351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160" y="185200"/>
                <a:ext cx="6516360" cy="13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307AE2-AC30-4753-A95C-9FA60D05BBCA}"/>
                  </a:ext>
                </a:extLst>
              </p14:cNvPr>
              <p14:cNvContentPartPr/>
              <p14:nvPr/>
            </p14:nvContentPartPr>
            <p14:xfrm>
              <a:off x="2820080" y="2284360"/>
              <a:ext cx="979200" cy="43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307AE2-AC30-4753-A95C-9FA60D05BB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2080" y="2266720"/>
                <a:ext cx="10148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ED8087-84D5-4374-8B32-02DF47C21DEC}"/>
                  </a:ext>
                </a:extLst>
              </p14:cNvPr>
              <p14:cNvContentPartPr/>
              <p14:nvPr/>
            </p14:nvContentPartPr>
            <p14:xfrm>
              <a:off x="3535040" y="2096440"/>
              <a:ext cx="271080" cy="83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ED8087-84D5-4374-8B32-02DF47C21D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400" y="2078440"/>
                <a:ext cx="306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831B56-6C95-421B-9DFD-4735F9FEB00F}"/>
                  </a:ext>
                </a:extLst>
              </p14:cNvPr>
              <p14:cNvContentPartPr/>
              <p14:nvPr/>
            </p14:nvContentPartPr>
            <p14:xfrm>
              <a:off x="4043360" y="2285080"/>
              <a:ext cx="1193040" cy="29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831B56-6C95-421B-9DFD-4735F9FEB0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5360" y="2267102"/>
                <a:ext cx="1228680" cy="3307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6171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14:cNvPr>
              <p14:cNvContentPartPr/>
              <p14:nvPr/>
            </p14:nvContentPartPr>
            <p14:xfrm>
              <a:off x="273800" y="202840"/>
              <a:ext cx="6480720" cy="1351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DAB1DA0-A67C-4DCE-9993-98696AB5D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160" y="185200"/>
                <a:ext cx="6516360" cy="13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307AE2-AC30-4753-A95C-9FA60D05BBCA}"/>
                  </a:ext>
                </a:extLst>
              </p14:cNvPr>
              <p14:cNvContentPartPr/>
              <p14:nvPr/>
            </p14:nvContentPartPr>
            <p14:xfrm>
              <a:off x="2820080" y="2284360"/>
              <a:ext cx="979200" cy="43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307AE2-AC30-4753-A95C-9FA60D05BB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2080" y="2266720"/>
                <a:ext cx="10148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ED8087-84D5-4374-8B32-02DF47C21DEC}"/>
                  </a:ext>
                </a:extLst>
              </p14:cNvPr>
              <p14:cNvContentPartPr/>
              <p14:nvPr/>
            </p14:nvContentPartPr>
            <p14:xfrm>
              <a:off x="3535040" y="2096440"/>
              <a:ext cx="271080" cy="83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ED8087-84D5-4374-8B32-02DF47C21D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400" y="2078440"/>
                <a:ext cx="306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831B56-6C95-421B-9DFD-4735F9FEB00F}"/>
                  </a:ext>
                </a:extLst>
              </p14:cNvPr>
              <p14:cNvContentPartPr/>
              <p14:nvPr/>
            </p14:nvContentPartPr>
            <p14:xfrm>
              <a:off x="4043360" y="2285080"/>
              <a:ext cx="1193040" cy="29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831B56-6C95-421B-9DFD-4735F9FEB0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5360" y="2267102"/>
                <a:ext cx="1228680" cy="330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703222-E28C-4BCF-AC8E-654CF38E269A}"/>
                  </a:ext>
                </a:extLst>
              </p14:cNvPr>
              <p14:cNvContentPartPr/>
              <p14:nvPr/>
            </p14:nvContentPartPr>
            <p14:xfrm>
              <a:off x="3670040" y="2905360"/>
              <a:ext cx="507240" cy="75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703222-E28C-4BCF-AC8E-654CF38E26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2400" y="2887720"/>
                <a:ext cx="54288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D2DFE2-1226-49F5-AAC7-96C7744956C9}"/>
                  </a:ext>
                </a:extLst>
              </p14:cNvPr>
              <p14:cNvContentPartPr/>
              <p14:nvPr/>
            </p14:nvContentPartPr>
            <p14:xfrm>
              <a:off x="4185560" y="4045120"/>
              <a:ext cx="159660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D2DFE2-1226-49F5-AAC7-96C7744956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67916" y="4027480"/>
                <a:ext cx="1632248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356C9E8-1993-4182-BA7F-D733A426694E}"/>
                  </a:ext>
                </a:extLst>
              </p14:cNvPr>
              <p14:cNvContentPartPr/>
              <p14:nvPr/>
            </p14:nvContentPartPr>
            <p14:xfrm>
              <a:off x="3065240" y="3942880"/>
              <a:ext cx="816840" cy="494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356C9E8-1993-4182-BA7F-D733A42669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240" y="3925240"/>
                <a:ext cx="85248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1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4B20A9-0A7C-4BFA-A07C-7D3C34AF11FB}"/>
                  </a:ext>
                </a:extLst>
              </p14:cNvPr>
              <p14:cNvContentPartPr/>
              <p14:nvPr/>
            </p14:nvContentPartPr>
            <p14:xfrm>
              <a:off x="2742600" y="1300480"/>
              <a:ext cx="671400" cy="23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4B20A9-0A7C-4BFA-A07C-7D3C34AF11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4960" y="1282840"/>
                <a:ext cx="707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CD4AC0-7623-4CB4-AEFD-ABF6E08DA204}"/>
                  </a:ext>
                </a:extLst>
              </p14:cNvPr>
              <p14:cNvContentPartPr/>
              <p14:nvPr/>
            </p14:nvContentPartPr>
            <p14:xfrm>
              <a:off x="456960" y="1889440"/>
              <a:ext cx="1310760" cy="45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CD4AC0-7623-4CB4-AEFD-ABF6E08DA2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5" y="1871440"/>
                <a:ext cx="134639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07144C-4088-48B1-A591-D91FA695F11A}"/>
                  </a:ext>
                </a:extLst>
              </p14:cNvPr>
              <p14:cNvContentPartPr/>
              <p14:nvPr/>
            </p14:nvContentPartPr>
            <p14:xfrm>
              <a:off x="558480" y="2509000"/>
              <a:ext cx="1472040" cy="438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07144C-4088-48B1-A591-D91FA695F1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0836" y="2491360"/>
                <a:ext cx="1507689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4E26F7-FBE7-4FAD-A43E-68D9AC820D01}"/>
                  </a:ext>
                </a:extLst>
              </p14:cNvPr>
              <p14:cNvContentPartPr/>
              <p14:nvPr/>
            </p14:nvContentPartPr>
            <p14:xfrm>
              <a:off x="1907760" y="1980880"/>
              <a:ext cx="236160" cy="25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4E26F7-FBE7-4FAD-A43E-68D9AC820D0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89760" y="1962905"/>
                <a:ext cx="271800" cy="294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70448CB-2F38-48C2-866D-4FA8E587CE12}"/>
                  </a:ext>
                </a:extLst>
              </p14:cNvPr>
              <p14:cNvContentPartPr/>
              <p14:nvPr/>
            </p14:nvContentPartPr>
            <p14:xfrm>
              <a:off x="2168040" y="2559760"/>
              <a:ext cx="66960" cy="161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70448CB-2F38-48C2-866D-4FA8E587CE1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0400" y="2542120"/>
                <a:ext cx="102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EDE8857-BE29-4829-A3F9-BAB485F21BB6}"/>
                  </a:ext>
                </a:extLst>
              </p14:cNvPr>
              <p14:cNvContentPartPr/>
              <p14:nvPr/>
            </p14:nvContentPartPr>
            <p14:xfrm>
              <a:off x="718320" y="3009760"/>
              <a:ext cx="1387800" cy="95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DE8857-BE29-4829-A3F9-BAB485F21B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0675" y="2992113"/>
                <a:ext cx="1423449" cy="99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BEDFE28-AC2D-42CD-8C03-7157EDD75F42}"/>
                  </a:ext>
                </a:extLst>
              </p14:cNvPr>
              <p14:cNvContentPartPr/>
              <p14:nvPr/>
            </p14:nvContentPartPr>
            <p14:xfrm>
              <a:off x="3657000" y="1182400"/>
              <a:ext cx="795960" cy="29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BEDFE28-AC2D-42CD-8C03-7157EDD75F4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39360" y="1164400"/>
                <a:ext cx="8316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7E68D16-2869-48C2-941A-E02DACAA7FE5}"/>
                  </a:ext>
                </a:extLst>
              </p14:cNvPr>
              <p14:cNvContentPartPr/>
              <p14:nvPr/>
            </p14:nvContentPartPr>
            <p14:xfrm>
              <a:off x="3691200" y="1778920"/>
              <a:ext cx="261000" cy="356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7E68D16-2869-48C2-941A-E02DACAA7F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73560" y="1761280"/>
                <a:ext cx="2966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645220A-B3E8-4C9C-90B3-75EFB6DBB65C}"/>
                  </a:ext>
                </a:extLst>
              </p14:cNvPr>
              <p14:cNvContentPartPr/>
              <p14:nvPr/>
            </p14:nvContentPartPr>
            <p14:xfrm>
              <a:off x="4113840" y="1727080"/>
              <a:ext cx="41400" cy="33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645220A-B3E8-4C9C-90B3-75EFB6DBB6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96200" y="1709080"/>
                <a:ext cx="770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9E58C44-39DC-4490-B166-325F0490FFE5}"/>
                  </a:ext>
                </a:extLst>
              </p14:cNvPr>
              <p14:cNvContentPartPr/>
              <p14:nvPr/>
            </p14:nvContentPartPr>
            <p14:xfrm>
              <a:off x="4255320" y="1579840"/>
              <a:ext cx="693720" cy="454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9E58C44-39DC-4490-B166-325F0490FF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7680" y="1561840"/>
                <a:ext cx="72936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74F7D72-E54A-4200-938C-17ABFE47B213}"/>
                  </a:ext>
                </a:extLst>
              </p14:cNvPr>
              <p14:cNvContentPartPr/>
              <p14:nvPr/>
            </p14:nvContentPartPr>
            <p14:xfrm>
              <a:off x="4784880" y="1718080"/>
              <a:ext cx="245520" cy="39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74F7D72-E54A-4200-938C-17ABFE47B2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66880" y="1700080"/>
                <a:ext cx="281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8C6B560-B7EF-4053-9AB0-216C54B0679F}"/>
                  </a:ext>
                </a:extLst>
              </p14:cNvPr>
              <p14:cNvContentPartPr/>
              <p14:nvPr/>
            </p14:nvContentPartPr>
            <p14:xfrm>
              <a:off x="5100240" y="1808080"/>
              <a:ext cx="10440" cy="4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8C6B560-B7EF-4053-9AB0-216C54B0679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82240" y="1790080"/>
                <a:ext cx="46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462D7B7-54B3-42AF-9CAD-771B2996762A}"/>
                  </a:ext>
                </a:extLst>
              </p14:cNvPr>
              <p14:cNvContentPartPr/>
              <p14:nvPr/>
            </p14:nvContentPartPr>
            <p14:xfrm>
              <a:off x="5079720" y="165580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462D7B7-54B3-42AF-9CAD-771B299676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62080" y="1638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00B8BC-D75C-489A-B8DF-3D2F4F5537D5}"/>
                  </a:ext>
                </a:extLst>
              </p14:cNvPr>
              <p14:cNvContentPartPr/>
              <p14:nvPr/>
            </p14:nvContentPartPr>
            <p14:xfrm>
              <a:off x="3730800" y="2528800"/>
              <a:ext cx="256680" cy="397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00B8BC-D75C-489A-B8DF-3D2F4F5537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3160" y="2510800"/>
                <a:ext cx="2923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69EBF9D-8543-4A41-96A3-880B4CEF5969}"/>
                  </a:ext>
                </a:extLst>
              </p14:cNvPr>
              <p14:cNvContentPartPr/>
              <p14:nvPr/>
            </p14:nvContentPartPr>
            <p14:xfrm>
              <a:off x="3779040" y="2478760"/>
              <a:ext cx="81000" cy="63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69EBF9D-8543-4A41-96A3-880B4CEF596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61400" y="2461120"/>
                <a:ext cx="11664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3F3A450-BE8C-433E-AB3D-32F1E689F384}"/>
                  </a:ext>
                </a:extLst>
              </p14:cNvPr>
              <p14:cNvContentPartPr/>
              <p14:nvPr/>
            </p14:nvContentPartPr>
            <p14:xfrm>
              <a:off x="4246680" y="2507560"/>
              <a:ext cx="435960" cy="423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3F3A450-BE8C-433E-AB3D-32F1E689F38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28680" y="2489560"/>
                <a:ext cx="4716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B93930B-DC1C-4DEF-B703-0B06C0D2CD87}"/>
                  </a:ext>
                </a:extLst>
              </p14:cNvPr>
              <p14:cNvContentPartPr/>
              <p14:nvPr/>
            </p14:nvContentPartPr>
            <p14:xfrm>
              <a:off x="4764360" y="2316040"/>
              <a:ext cx="4320" cy="39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B93930B-DC1C-4DEF-B703-0B06C0D2CD8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46720" y="2298040"/>
                <a:ext cx="399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D4BE0B2-E483-4E9F-88C8-2BD8A0AAAEF8}"/>
                  </a:ext>
                </a:extLst>
              </p14:cNvPr>
              <p14:cNvContentPartPr/>
              <p14:nvPr/>
            </p14:nvContentPartPr>
            <p14:xfrm>
              <a:off x="4886040" y="2497840"/>
              <a:ext cx="205560" cy="152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D4BE0B2-E483-4E9F-88C8-2BD8A0AAAE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68400" y="2480200"/>
                <a:ext cx="241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3F23C8A-6560-49BE-B734-D475331C0107}"/>
                  </a:ext>
                </a:extLst>
              </p14:cNvPr>
              <p14:cNvContentPartPr/>
              <p14:nvPr/>
            </p14:nvContentPartPr>
            <p14:xfrm>
              <a:off x="5232720" y="1483000"/>
              <a:ext cx="1571040" cy="1089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3F23C8A-6560-49BE-B734-D475331C010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14724" y="1465354"/>
                <a:ext cx="1606672" cy="11250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399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32F77-3F66-4818-9CAD-12D1798A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7" t="26878" r="26136" b="65312"/>
          <a:stretch/>
        </p:blipFill>
        <p:spPr>
          <a:xfrm>
            <a:off x="2667000" y="3459480"/>
            <a:ext cx="56388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32F77-3F66-4818-9CAD-12D1798A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7" t="26878" r="26136" b="65312"/>
          <a:stretch/>
        </p:blipFill>
        <p:spPr>
          <a:xfrm>
            <a:off x="2667000" y="3459480"/>
            <a:ext cx="5638800" cy="2255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910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32F77-3F66-4818-9CAD-12D1798A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7" t="26878" r="26136" b="65312"/>
          <a:stretch/>
        </p:blipFill>
        <p:spPr>
          <a:xfrm>
            <a:off x="2667000" y="3459480"/>
            <a:ext cx="5638800" cy="2255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5288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3230080"/>
              <a:ext cx="3671280" cy="903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40" y="3212080"/>
                <a:ext cx="3706920" cy="9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90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40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40" y="2826520"/>
                <a:ext cx="410904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200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0394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5419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207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14:cNvPr>
              <p14:cNvContentPartPr/>
              <p14:nvPr/>
            </p14:nvContentPartPr>
            <p14:xfrm>
              <a:off x="446880" y="3860440"/>
              <a:ext cx="1515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80" y="384280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14:cNvPr>
              <p14:cNvContentPartPr/>
              <p14:nvPr/>
            </p14:nvContentPartPr>
            <p14:xfrm>
              <a:off x="720120" y="3769000"/>
              <a:ext cx="38736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464" y="3751360"/>
                <a:ext cx="423033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14:cNvPr>
              <p14:cNvContentPartPr/>
              <p14:nvPr/>
            </p14:nvContentPartPr>
            <p14:xfrm>
              <a:off x="1229160" y="3603760"/>
              <a:ext cx="12420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1160" y="3585760"/>
                <a:ext cx="159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14:cNvPr>
              <p14:cNvContentPartPr/>
              <p14:nvPr/>
            </p14:nvContentPartPr>
            <p14:xfrm>
              <a:off x="1208640" y="3779800"/>
              <a:ext cx="12960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1000" y="3762160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14:cNvPr>
              <p14:cNvContentPartPr/>
              <p14:nvPr/>
            </p14:nvContentPartPr>
            <p14:xfrm>
              <a:off x="1503120" y="3758560"/>
              <a:ext cx="10080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5480" y="3740920"/>
                <a:ext cx="136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14:cNvPr>
              <p14:cNvContentPartPr/>
              <p14:nvPr/>
            </p14:nvContentPartPr>
            <p14:xfrm>
              <a:off x="1787520" y="3738400"/>
              <a:ext cx="558360" cy="20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9880" y="3720400"/>
                <a:ext cx="594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14:cNvPr>
              <p14:cNvContentPartPr/>
              <p14:nvPr/>
            </p14:nvContentPartPr>
            <p14:xfrm>
              <a:off x="2427960" y="3778360"/>
              <a:ext cx="19188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9960" y="3760720"/>
                <a:ext cx="227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14:cNvPr>
              <p14:cNvContentPartPr/>
              <p14:nvPr/>
            </p14:nvContentPartPr>
            <p14:xfrm>
              <a:off x="2694000" y="3606640"/>
              <a:ext cx="102240" cy="293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360" y="3588640"/>
                <a:ext cx="137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14:cNvPr>
              <p14:cNvContentPartPr/>
              <p14:nvPr/>
            </p14:nvContentPartPr>
            <p14:xfrm>
              <a:off x="2940240" y="3730480"/>
              <a:ext cx="12708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2240" y="3712840"/>
                <a:ext cx="162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14:cNvPr>
              <p14:cNvContentPartPr/>
              <p14:nvPr/>
            </p14:nvContentPartPr>
            <p14:xfrm>
              <a:off x="2874720" y="3842080"/>
              <a:ext cx="16380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57080" y="3824080"/>
                <a:ext cx="199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14:cNvPr>
              <p14:cNvContentPartPr/>
              <p14:nvPr/>
            </p14:nvContentPartPr>
            <p14:xfrm>
              <a:off x="2895240" y="3573160"/>
              <a:ext cx="152640" cy="11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7240" y="3555160"/>
                <a:ext cx="18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14:cNvPr>
              <p14:cNvContentPartPr/>
              <p14:nvPr/>
            </p14:nvContentPartPr>
            <p14:xfrm>
              <a:off x="3210240" y="3748840"/>
              <a:ext cx="7732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0" y="3730840"/>
                <a:ext cx="80892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239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14:cNvPr>
              <p14:cNvContentPartPr/>
              <p14:nvPr/>
            </p14:nvContentPartPr>
            <p14:xfrm>
              <a:off x="446880" y="3860440"/>
              <a:ext cx="1515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80" y="384280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14:cNvPr>
              <p14:cNvContentPartPr/>
              <p14:nvPr/>
            </p14:nvContentPartPr>
            <p14:xfrm>
              <a:off x="720120" y="3769000"/>
              <a:ext cx="38736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464" y="3751360"/>
                <a:ext cx="423033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14:cNvPr>
              <p14:cNvContentPartPr/>
              <p14:nvPr/>
            </p14:nvContentPartPr>
            <p14:xfrm>
              <a:off x="1229160" y="3603760"/>
              <a:ext cx="12420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1160" y="3585760"/>
                <a:ext cx="159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14:cNvPr>
              <p14:cNvContentPartPr/>
              <p14:nvPr/>
            </p14:nvContentPartPr>
            <p14:xfrm>
              <a:off x="1208640" y="3779800"/>
              <a:ext cx="12960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1000" y="3762160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14:cNvPr>
              <p14:cNvContentPartPr/>
              <p14:nvPr/>
            </p14:nvContentPartPr>
            <p14:xfrm>
              <a:off x="1503120" y="3758560"/>
              <a:ext cx="10080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5480" y="3740920"/>
                <a:ext cx="136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14:cNvPr>
              <p14:cNvContentPartPr/>
              <p14:nvPr/>
            </p14:nvContentPartPr>
            <p14:xfrm>
              <a:off x="1787520" y="3738400"/>
              <a:ext cx="558360" cy="20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9880" y="3720400"/>
                <a:ext cx="594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14:cNvPr>
              <p14:cNvContentPartPr/>
              <p14:nvPr/>
            </p14:nvContentPartPr>
            <p14:xfrm>
              <a:off x="2427960" y="3778360"/>
              <a:ext cx="19188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9960" y="3760720"/>
                <a:ext cx="227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14:cNvPr>
              <p14:cNvContentPartPr/>
              <p14:nvPr/>
            </p14:nvContentPartPr>
            <p14:xfrm>
              <a:off x="2694000" y="3606640"/>
              <a:ext cx="102240" cy="293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360" y="3588640"/>
                <a:ext cx="137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14:cNvPr>
              <p14:cNvContentPartPr/>
              <p14:nvPr/>
            </p14:nvContentPartPr>
            <p14:xfrm>
              <a:off x="2940240" y="3730480"/>
              <a:ext cx="12708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2240" y="3712840"/>
                <a:ext cx="162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14:cNvPr>
              <p14:cNvContentPartPr/>
              <p14:nvPr/>
            </p14:nvContentPartPr>
            <p14:xfrm>
              <a:off x="2874720" y="3842080"/>
              <a:ext cx="16380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57080" y="3824080"/>
                <a:ext cx="199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14:cNvPr>
              <p14:cNvContentPartPr/>
              <p14:nvPr/>
            </p14:nvContentPartPr>
            <p14:xfrm>
              <a:off x="2895240" y="3573160"/>
              <a:ext cx="152640" cy="11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7240" y="3555160"/>
                <a:ext cx="18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14:cNvPr>
              <p14:cNvContentPartPr/>
              <p14:nvPr/>
            </p14:nvContentPartPr>
            <p14:xfrm>
              <a:off x="3210240" y="3748840"/>
              <a:ext cx="7732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0" y="3730840"/>
                <a:ext cx="808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14:cNvPr>
              <p14:cNvContentPartPr/>
              <p14:nvPr/>
            </p14:nvContentPartPr>
            <p14:xfrm>
              <a:off x="517800" y="4216120"/>
              <a:ext cx="333360" cy="306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0160" y="4198120"/>
                <a:ext cx="369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14:cNvPr>
              <p14:cNvContentPartPr/>
              <p14:nvPr/>
            </p14:nvContentPartPr>
            <p14:xfrm>
              <a:off x="1930080" y="4398280"/>
              <a:ext cx="141840" cy="2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2440" y="4380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14:cNvPr>
              <p14:cNvContentPartPr/>
              <p14:nvPr/>
            </p14:nvContentPartPr>
            <p14:xfrm>
              <a:off x="1950240" y="4465960"/>
              <a:ext cx="14868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32240" y="4448320"/>
                <a:ext cx="184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14:cNvPr>
              <p14:cNvContentPartPr/>
              <p14:nvPr/>
            </p14:nvContentPartPr>
            <p14:xfrm>
              <a:off x="1298640" y="4327720"/>
              <a:ext cx="478440" cy="201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80654" y="4310080"/>
                <a:ext cx="514053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14:cNvPr>
              <p14:cNvContentPartPr/>
              <p14:nvPr/>
            </p14:nvContentPartPr>
            <p14:xfrm>
              <a:off x="2216280" y="4236280"/>
              <a:ext cx="1117080" cy="27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98640" y="4218617"/>
                <a:ext cx="1152720" cy="310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68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14:cNvPr>
              <p14:cNvContentPartPr/>
              <p14:nvPr/>
            </p14:nvContentPartPr>
            <p14:xfrm>
              <a:off x="1930080" y="1919320"/>
              <a:ext cx="5380920" cy="79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2440" y="1901680"/>
                <a:ext cx="5416560" cy="8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7670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14:cNvPr>
              <p14:cNvContentPartPr/>
              <p14:nvPr/>
            </p14:nvContentPartPr>
            <p14:xfrm>
              <a:off x="446880" y="3860440"/>
              <a:ext cx="1515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80" y="384280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14:cNvPr>
              <p14:cNvContentPartPr/>
              <p14:nvPr/>
            </p14:nvContentPartPr>
            <p14:xfrm>
              <a:off x="720120" y="3769000"/>
              <a:ext cx="38736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464" y="3751360"/>
                <a:ext cx="423033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14:cNvPr>
              <p14:cNvContentPartPr/>
              <p14:nvPr/>
            </p14:nvContentPartPr>
            <p14:xfrm>
              <a:off x="1229160" y="3603760"/>
              <a:ext cx="12420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1160" y="3585760"/>
                <a:ext cx="159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14:cNvPr>
              <p14:cNvContentPartPr/>
              <p14:nvPr/>
            </p14:nvContentPartPr>
            <p14:xfrm>
              <a:off x="1208640" y="3779800"/>
              <a:ext cx="12960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1000" y="3762160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14:cNvPr>
              <p14:cNvContentPartPr/>
              <p14:nvPr/>
            </p14:nvContentPartPr>
            <p14:xfrm>
              <a:off x="1503120" y="3758560"/>
              <a:ext cx="10080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5480" y="3740920"/>
                <a:ext cx="136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14:cNvPr>
              <p14:cNvContentPartPr/>
              <p14:nvPr/>
            </p14:nvContentPartPr>
            <p14:xfrm>
              <a:off x="1787520" y="3738400"/>
              <a:ext cx="558360" cy="20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9880" y="3720400"/>
                <a:ext cx="594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14:cNvPr>
              <p14:cNvContentPartPr/>
              <p14:nvPr/>
            </p14:nvContentPartPr>
            <p14:xfrm>
              <a:off x="2427960" y="3778360"/>
              <a:ext cx="19188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9960" y="3760720"/>
                <a:ext cx="227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14:cNvPr>
              <p14:cNvContentPartPr/>
              <p14:nvPr/>
            </p14:nvContentPartPr>
            <p14:xfrm>
              <a:off x="2694000" y="3606640"/>
              <a:ext cx="102240" cy="293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360" y="3588640"/>
                <a:ext cx="137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14:cNvPr>
              <p14:cNvContentPartPr/>
              <p14:nvPr/>
            </p14:nvContentPartPr>
            <p14:xfrm>
              <a:off x="2940240" y="3730480"/>
              <a:ext cx="12708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2240" y="3712840"/>
                <a:ext cx="162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14:cNvPr>
              <p14:cNvContentPartPr/>
              <p14:nvPr/>
            </p14:nvContentPartPr>
            <p14:xfrm>
              <a:off x="2874720" y="3842080"/>
              <a:ext cx="16380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57080" y="3824080"/>
                <a:ext cx="199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14:cNvPr>
              <p14:cNvContentPartPr/>
              <p14:nvPr/>
            </p14:nvContentPartPr>
            <p14:xfrm>
              <a:off x="2895240" y="3573160"/>
              <a:ext cx="152640" cy="11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7240" y="3555160"/>
                <a:ext cx="18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14:cNvPr>
              <p14:cNvContentPartPr/>
              <p14:nvPr/>
            </p14:nvContentPartPr>
            <p14:xfrm>
              <a:off x="3210240" y="3748840"/>
              <a:ext cx="7732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0" y="3730840"/>
                <a:ext cx="808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14:cNvPr>
              <p14:cNvContentPartPr/>
              <p14:nvPr/>
            </p14:nvContentPartPr>
            <p14:xfrm>
              <a:off x="517800" y="4216120"/>
              <a:ext cx="333360" cy="306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0160" y="4198120"/>
                <a:ext cx="369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14:cNvPr>
              <p14:cNvContentPartPr/>
              <p14:nvPr/>
            </p14:nvContentPartPr>
            <p14:xfrm>
              <a:off x="1930080" y="4398280"/>
              <a:ext cx="141840" cy="2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2440" y="4380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14:cNvPr>
              <p14:cNvContentPartPr/>
              <p14:nvPr/>
            </p14:nvContentPartPr>
            <p14:xfrm>
              <a:off x="1950240" y="4465960"/>
              <a:ext cx="14868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32240" y="4448320"/>
                <a:ext cx="184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14:cNvPr>
              <p14:cNvContentPartPr/>
              <p14:nvPr/>
            </p14:nvContentPartPr>
            <p14:xfrm>
              <a:off x="1298640" y="4327720"/>
              <a:ext cx="478440" cy="201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80654" y="4310080"/>
                <a:ext cx="514053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14:cNvPr>
              <p14:cNvContentPartPr/>
              <p14:nvPr/>
            </p14:nvContentPartPr>
            <p14:xfrm>
              <a:off x="2216280" y="4236280"/>
              <a:ext cx="1117080" cy="27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98640" y="4218617"/>
                <a:ext cx="1152720" cy="31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14:cNvPr>
              <p14:cNvContentPartPr/>
              <p14:nvPr/>
            </p14:nvContentPartPr>
            <p14:xfrm>
              <a:off x="852960" y="4764760"/>
              <a:ext cx="264960" cy="28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320" y="4747120"/>
                <a:ext cx="3006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14:cNvPr>
              <p14:cNvContentPartPr/>
              <p14:nvPr/>
            </p14:nvContentPartPr>
            <p14:xfrm>
              <a:off x="2123040" y="4876000"/>
              <a:ext cx="16200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5040" y="485836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14:cNvPr>
              <p14:cNvContentPartPr/>
              <p14:nvPr/>
            </p14:nvContentPartPr>
            <p14:xfrm>
              <a:off x="2163720" y="4967440"/>
              <a:ext cx="15192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45720" y="4949800"/>
                <a:ext cx="187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14:cNvPr>
              <p14:cNvContentPartPr/>
              <p14:nvPr/>
            </p14:nvContentPartPr>
            <p14:xfrm>
              <a:off x="1737120" y="4825960"/>
              <a:ext cx="223920" cy="238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19120" y="4807960"/>
                <a:ext cx="259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14:cNvPr>
              <p14:cNvContentPartPr/>
              <p14:nvPr/>
            </p14:nvContentPartPr>
            <p14:xfrm>
              <a:off x="2464680" y="4774840"/>
              <a:ext cx="876960" cy="253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47040" y="4756840"/>
                <a:ext cx="91260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1175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14:cNvPr>
              <p14:cNvContentPartPr/>
              <p14:nvPr/>
            </p14:nvContentPartPr>
            <p14:xfrm>
              <a:off x="446880" y="3860440"/>
              <a:ext cx="1515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80" y="384280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14:cNvPr>
              <p14:cNvContentPartPr/>
              <p14:nvPr/>
            </p14:nvContentPartPr>
            <p14:xfrm>
              <a:off x="720120" y="3769000"/>
              <a:ext cx="38736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464" y="3751360"/>
                <a:ext cx="423033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14:cNvPr>
              <p14:cNvContentPartPr/>
              <p14:nvPr/>
            </p14:nvContentPartPr>
            <p14:xfrm>
              <a:off x="1229160" y="3603760"/>
              <a:ext cx="12420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1160" y="3585760"/>
                <a:ext cx="159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14:cNvPr>
              <p14:cNvContentPartPr/>
              <p14:nvPr/>
            </p14:nvContentPartPr>
            <p14:xfrm>
              <a:off x="1208640" y="3779800"/>
              <a:ext cx="12960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1000" y="3762160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14:cNvPr>
              <p14:cNvContentPartPr/>
              <p14:nvPr/>
            </p14:nvContentPartPr>
            <p14:xfrm>
              <a:off x="1503120" y="3758560"/>
              <a:ext cx="10080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5480" y="3740920"/>
                <a:ext cx="136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14:cNvPr>
              <p14:cNvContentPartPr/>
              <p14:nvPr/>
            </p14:nvContentPartPr>
            <p14:xfrm>
              <a:off x="1787520" y="3738400"/>
              <a:ext cx="558360" cy="20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9880" y="3720400"/>
                <a:ext cx="594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14:cNvPr>
              <p14:cNvContentPartPr/>
              <p14:nvPr/>
            </p14:nvContentPartPr>
            <p14:xfrm>
              <a:off x="2427960" y="3778360"/>
              <a:ext cx="19188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9960" y="3760720"/>
                <a:ext cx="227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14:cNvPr>
              <p14:cNvContentPartPr/>
              <p14:nvPr/>
            </p14:nvContentPartPr>
            <p14:xfrm>
              <a:off x="2694000" y="3606640"/>
              <a:ext cx="102240" cy="293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360" y="3588640"/>
                <a:ext cx="137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14:cNvPr>
              <p14:cNvContentPartPr/>
              <p14:nvPr/>
            </p14:nvContentPartPr>
            <p14:xfrm>
              <a:off x="2940240" y="3730480"/>
              <a:ext cx="12708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2240" y="3712840"/>
                <a:ext cx="162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14:cNvPr>
              <p14:cNvContentPartPr/>
              <p14:nvPr/>
            </p14:nvContentPartPr>
            <p14:xfrm>
              <a:off x="2874720" y="3842080"/>
              <a:ext cx="16380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57080" y="3824080"/>
                <a:ext cx="199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14:cNvPr>
              <p14:cNvContentPartPr/>
              <p14:nvPr/>
            </p14:nvContentPartPr>
            <p14:xfrm>
              <a:off x="2895240" y="3573160"/>
              <a:ext cx="152640" cy="11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7240" y="3555160"/>
                <a:ext cx="18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14:cNvPr>
              <p14:cNvContentPartPr/>
              <p14:nvPr/>
            </p14:nvContentPartPr>
            <p14:xfrm>
              <a:off x="3210240" y="3748840"/>
              <a:ext cx="7732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0" y="3730840"/>
                <a:ext cx="808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14:cNvPr>
              <p14:cNvContentPartPr/>
              <p14:nvPr/>
            </p14:nvContentPartPr>
            <p14:xfrm>
              <a:off x="517800" y="4216120"/>
              <a:ext cx="333360" cy="306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0160" y="4198120"/>
                <a:ext cx="369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14:cNvPr>
              <p14:cNvContentPartPr/>
              <p14:nvPr/>
            </p14:nvContentPartPr>
            <p14:xfrm>
              <a:off x="1930080" y="4398280"/>
              <a:ext cx="141840" cy="2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2440" y="4380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14:cNvPr>
              <p14:cNvContentPartPr/>
              <p14:nvPr/>
            </p14:nvContentPartPr>
            <p14:xfrm>
              <a:off x="1950240" y="4465960"/>
              <a:ext cx="14868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32240" y="4448320"/>
                <a:ext cx="184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14:cNvPr>
              <p14:cNvContentPartPr/>
              <p14:nvPr/>
            </p14:nvContentPartPr>
            <p14:xfrm>
              <a:off x="1298640" y="4327720"/>
              <a:ext cx="478440" cy="201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80654" y="4310080"/>
                <a:ext cx="514053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14:cNvPr>
              <p14:cNvContentPartPr/>
              <p14:nvPr/>
            </p14:nvContentPartPr>
            <p14:xfrm>
              <a:off x="2216280" y="4236280"/>
              <a:ext cx="1117080" cy="27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98640" y="4218617"/>
                <a:ext cx="1152720" cy="31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14:cNvPr>
              <p14:cNvContentPartPr/>
              <p14:nvPr/>
            </p14:nvContentPartPr>
            <p14:xfrm>
              <a:off x="852960" y="4764760"/>
              <a:ext cx="264960" cy="28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320" y="4747120"/>
                <a:ext cx="3006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14:cNvPr>
              <p14:cNvContentPartPr/>
              <p14:nvPr/>
            </p14:nvContentPartPr>
            <p14:xfrm>
              <a:off x="2123040" y="4876000"/>
              <a:ext cx="16200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5040" y="485836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14:cNvPr>
              <p14:cNvContentPartPr/>
              <p14:nvPr/>
            </p14:nvContentPartPr>
            <p14:xfrm>
              <a:off x="2163720" y="4967440"/>
              <a:ext cx="15192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45720" y="4949800"/>
                <a:ext cx="187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14:cNvPr>
              <p14:cNvContentPartPr/>
              <p14:nvPr/>
            </p14:nvContentPartPr>
            <p14:xfrm>
              <a:off x="1737120" y="4825960"/>
              <a:ext cx="223920" cy="238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19120" y="4807960"/>
                <a:ext cx="259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14:cNvPr>
              <p14:cNvContentPartPr/>
              <p14:nvPr/>
            </p14:nvContentPartPr>
            <p14:xfrm>
              <a:off x="2464680" y="4774840"/>
              <a:ext cx="876960" cy="253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47040" y="4756840"/>
                <a:ext cx="912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ED6097-0530-48EC-A8BD-5705EEC3A24D}"/>
                  </a:ext>
                </a:extLst>
              </p14:cNvPr>
              <p14:cNvContentPartPr/>
              <p14:nvPr/>
            </p14:nvContentPartPr>
            <p14:xfrm>
              <a:off x="2234640" y="5384680"/>
              <a:ext cx="2127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ED6097-0530-48EC-A8BD-5705EEC3A24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7000" y="5366680"/>
                <a:ext cx="24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81D50F-051E-4F60-A735-9EC47612C7EA}"/>
                  </a:ext>
                </a:extLst>
              </p14:cNvPr>
              <p14:cNvContentPartPr/>
              <p14:nvPr/>
            </p14:nvContentPartPr>
            <p14:xfrm>
              <a:off x="2255160" y="5475760"/>
              <a:ext cx="20412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81D50F-051E-4F60-A735-9EC47612C7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37160" y="5458120"/>
                <a:ext cx="239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EA468E-B91D-46FB-8160-6D83D76D2B83}"/>
                  </a:ext>
                </a:extLst>
              </p14:cNvPr>
              <p14:cNvContentPartPr/>
              <p14:nvPr/>
            </p14:nvContentPartPr>
            <p14:xfrm>
              <a:off x="3635040" y="5323480"/>
              <a:ext cx="12600" cy="20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EA468E-B91D-46FB-8160-6D83D76D2B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17040" y="5305840"/>
                <a:ext cx="482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AE74E76-760D-49E5-BD67-00E6ABC5A4AD}"/>
                  </a:ext>
                </a:extLst>
              </p14:cNvPr>
              <p14:cNvContentPartPr/>
              <p14:nvPr/>
            </p14:nvContentPartPr>
            <p14:xfrm>
              <a:off x="3765000" y="5465680"/>
              <a:ext cx="4320" cy="1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AE74E76-760D-49E5-BD67-00E6ABC5A4A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47000" y="544768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3C32875-359A-4C7C-A0A8-364D7084011C}"/>
                  </a:ext>
                </a:extLst>
              </p14:cNvPr>
              <p14:cNvContentPartPr/>
              <p14:nvPr/>
            </p14:nvContentPartPr>
            <p14:xfrm>
              <a:off x="3858240" y="5323480"/>
              <a:ext cx="550800" cy="244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3C32875-359A-4C7C-A0A8-364D708401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40600" y="5305840"/>
                <a:ext cx="586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F4DE46-F5E4-4F70-97E6-5A0C0AB61501}"/>
                  </a:ext>
                </a:extLst>
              </p14:cNvPr>
              <p14:cNvContentPartPr/>
              <p14:nvPr/>
            </p14:nvContentPartPr>
            <p14:xfrm>
              <a:off x="2637480" y="5293240"/>
              <a:ext cx="898560" cy="273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F4DE46-F5E4-4F70-97E6-5A0C0AB6150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19487" y="5275264"/>
                <a:ext cx="934186" cy="3088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8863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F2EB1-AAB6-4FF7-8B72-8523EC5F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2" t="11979" r="16250" b="77606"/>
          <a:stretch/>
        </p:blipFill>
        <p:spPr>
          <a:xfrm>
            <a:off x="228600" y="136525"/>
            <a:ext cx="8686800" cy="25118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14:cNvPr>
              <p14:cNvContentPartPr/>
              <p14:nvPr/>
            </p14:nvContentPartPr>
            <p14:xfrm>
              <a:off x="598800" y="1573720"/>
              <a:ext cx="6603480" cy="61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CADDE8-1AC2-4CC0-9A2B-E31B34940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160" y="1538080"/>
                <a:ext cx="6639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14:cNvPr>
              <p14:cNvContentPartPr/>
              <p14:nvPr/>
            </p14:nvContentPartPr>
            <p14:xfrm>
              <a:off x="6319200" y="2305240"/>
              <a:ext cx="2092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4B495B-0774-4E7A-B420-BFDB90F72F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60" y="2269240"/>
                <a:ext cx="2128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14:cNvPr>
              <p14:cNvContentPartPr/>
              <p14:nvPr/>
            </p14:nvContentPartPr>
            <p14:xfrm>
              <a:off x="294240" y="2569840"/>
              <a:ext cx="314856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889185-5E43-45C7-BBA8-A05DE313E0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600" y="2534200"/>
                <a:ext cx="318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14:cNvPr>
              <p14:cNvContentPartPr/>
              <p14:nvPr/>
            </p14:nvContentPartPr>
            <p14:xfrm>
              <a:off x="3646920" y="2599720"/>
              <a:ext cx="3900600" cy="5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0F21D9-46D8-4EF1-8F35-6504B3D8D0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9280" y="2564080"/>
                <a:ext cx="3936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14:cNvPr>
              <p14:cNvContentPartPr/>
              <p14:nvPr/>
            </p14:nvContentPartPr>
            <p14:xfrm>
              <a:off x="4487880" y="2844520"/>
              <a:ext cx="4073760" cy="128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D56A5A-129D-4E44-83AA-7C29A607D0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0238" y="2826520"/>
                <a:ext cx="4109403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14:cNvPr>
              <p14:cNvContentPartPr/>
              <p14:nvPr/>
            </p14:nvContentPartPr>
            <p14:xfrm>
              <a:off x="6136320" y="2844520"/>
              <a:ext cx="86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86FDF-4F82-449C-9E5D-3521F644EA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320" y="2826520"/>
                <a:ext cx="44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14:cNvPr>
              <p14:cNvContentPartPr/>
              <p14:nvPr/>
            </p14:nvContentPartPr>
            <p14:xfrm>
              <a:off x="6146400" y="3006880"/>
              <a:ext cx="9360" cy="4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837F23-C81E-4227-AC08-A139BF0168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760" y="2988880"/>
                <a:ext cx="45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14:cNvPr>
              <p14:cNvContentPartPr/>
              <p14:nvPr/>
            </p14:nvContentPartPr>
            <p14:xfrm>
              <a:off x="6162960" y="3169600"/>
              <a:ext cx="43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08F1F2-5BA3-413D-ABB5-929C2746B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4960" y="3151960"/>
                <a:ext cx="39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14:cNvPr>
              <p14:cNvContentPartPr/>
              <p14:nvPr/>
            </p14:nvContentPartPr>
            <p14:xfrm>
              <a:off x="632640" y="3088240"/>
              <a:ext cx="538560" cy="28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A7E863-E843-4466-B05D-75EFE14F22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000" y="3070240"/>
                <a:ext cx="5742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14:cNvPr>
              <p14:cNvContentPartPr/>
              <p14:nvPr/>
            </p14:nvContentPartPr>
            <p14:xfrm>
              <a:off x="1310520" y="3119200"/>
              <a:ext cx="774720" cy="183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A5366B-5BE8-4D27-92D5-25290C5708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2520" y="3101200"/>
                <a:ext cx="810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14:cNvPr>
              <p14:cNvContentPartPr/>
              <p14:nvPr/>
            </p14:nvContentPartPr>
            <p14:xfrm>
              <a:off x="2438040" y="3067720"/>
              <a:ext cx="282240" cy="26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3CF9A2-9C3B-45BA-BC8D-81A77B4480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0063" y="3050080"/>
                <a:ext cx="317835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14:cNvPr>
              <p14:cNvContentPartPr/>
              <p14:nvPr/>
            </p14:nvContentPartPr>
            <p14:xfrm>
              <a:off x="446880" y="3860440"/>
              <a:ext cx="1515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C15E2D3-C644-40AC-B91F-FE1DAEF172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80" y="384280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14:cNvPr>
              <p14:cNvContentPartPr/>
              <p14:nvPr/>
            </p14:nvContentPartPr>
            <p14:xfrm>
              <a:off x="720120" y="3769000"/>
              <a:ext cx="387360" cy="14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C15391-9A19-4EF9-9FE2-1DBF36DC1B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2464" y="3751360"/>
                <a:ext cx="423033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14:cNvPr>
              <p14:cNvContentPartPr/>
              <p14:nvPr/>
            </p14:nvContentPartPr>
            <p14:xfrm>
              <a:off x="1229160" y="3603760"/>
              <a:ext cx="124200" cy="91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C2A0A0-761A-4C5D-AF7A-A8390E1831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11160" y="3585760"/>
                <a:ext cx="159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14:cNvPr>
              <p14:cNvContentPartPr/>
              <p14:nvPr/>
            </p14:nvContentPartPr>
            <p14:xfrm>
              <a:off x="1208640" y="3779800"/>
              <a:ext cx="129600" cy="15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B2A592-4DFE-4299-B634-5A13802CCB0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91000" y="3762160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14:cNvPr>
              <p14:cNvContentPartPr/>
              <p14:nvPr/>
            </p14:nvContentPartPr>
            <p14:xfrm>
              <a:off x="1503120" y="3758560"/>
              <a:ext cx="100800" cy="17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CD92DB-D832-4889-95CF-1CEB78F7B2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85480" y="3740920"/>
                <a:ext cx="136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14:cNvPr>
              <p14:cNvContentPartPr/>
              <p14:nvPr/>
            </p14:nvContentPartPr>
            <p14:xfrm>
              <a:off x="1787520" y="3738400"/>
              <a:ext cx="558360" cy="20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2D9880B-270F-4967-9D1F-C02060496EC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9880" y="3720400"/>
                <a:ext cx="594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14:cNvPr>
              <p14:cNvContentPartPr/>
              <p14:nvPr/>
            </p14:nvContentPartPr>
            <p14:xfrm>
              <a:off x="2427960" y="3778360"/>
              <a:ext cx="191880" cy="123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764FFE-043C-413D-8DDC-2E281476341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9960" y="3760720"/>
                <a:ext cx="227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14:cNvPr>
              <p14:cNvContentPartPr/>
              <p14:nvPr/>
            </p14:nvContentPartPr>
            <p14:xfrm>
              <a:off x="2694000" y="3606640"/>
              <a:ext cx="102240" cy="293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131BB8-F8BC-4ED3-8662-70E22A8DE5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360" y="3588640"/>
                <a:ext cx="137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14:cNvPr>
              <p14:cNvContentPartPr/>
              <p14:nvPr/>
            </p14:nvContentPartPr>
            <p14:xfrm>
              <a:off x="4764360" y="4276960"/>
              <a:ext cx="2957760" cy="661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6C0A6AC-0174-44C9-B5E3-0FF6420034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46720" y="4259320"/>
                <a:ext cx="299340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14:cNvPr>
              <p14:cNvContentPartPr/>
              <p14:nvPr/>
            </p14:nvContentPartPr>
            <p14:xfrm>
              <a:off x="995160" y="2988880"/>
              <a:ext cx="210240" cy="6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F8513D-DB22-4ED5-98E0-D3665636F8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7520" y="2971240"/>
                <a:ext cx="245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14:cNvPr>
              <p14:cNvContentPartPr/>
              <p14:nvPr/>
            </p14:nvContentPartPr>
            <p14:xfrm>
              <a:off x="2940240" y="3730480"/>
              <a:ext cx="12708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6FDC7-EA38-460C-B8C1-EA359D754FB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22240" y="3712840"/>
                <a:ext cx="162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14:cNvPr>
              <p14:cNvContentPartPr/>
              <p14:nvPr/>
            </p14:nvContentPartPr>
            <p14:xfrm>
              <a:off x="2874720" y="3842080"/>
              <a:ext cx="163800" cy="1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45BDC-D3E1-48C9-87FC-6AE7A23EEA8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57080" y="3824080"/>
                <a:ext cx="199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14:cNvPr>
              <p14:cNvContentPartPr/>
              <p14:nvPr/>
            </p14:nvContentPartPr>
            <p14:xfrm>
              <a:off x="2895240" y="3573160"/>
              <a:ext cx="152640" cy="11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ABA7FC-553D-48E7-9A18-ABAD117B1D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7240" y="3555160"/>
                <a:ext cx="188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14:cNvPr>
              <p14:cNvContentPartPr/>
              <p14:nvPr/>
            </p14:nvContentPartPr>
            <p14:xfrm>
              <a:off x="3210240" y="3748840"/>
              <a:ext cx="773280" cy="23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71C9C-4239-424D-9625-DB908FC7B7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92240" y="3730840"/>
                <a:ext cx="8089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14:cNvPr>
              <p14:cNvContentPartPr/>
              <p14:nvPr/>
            </p14:nvContentPartPr>
            <p14:xfrm>
              <a:off x="517800" y="4216120"/>
              <a:ext cx="333360" cy="306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950D60-BF46-4DB3-81BC-0E197E9428A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0160" y="4198120"/>
                <a:ext cx="3690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14:cNvPr>
              <p14:cNvContentPartPr/>
              <p14:nvPr/>
            </p14:nvContentPartPr>
            <p14:xfrm>
              <a:off x="1930080" y="4398280"/>
              <a:ext cx="141840" cy="2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6E8A0D-EC77-4BE8-B828-EE53415FD02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12440" y="4380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14:cNvPr>
              <p14:cNvContentPartPr/>
              <p14:nvPr/>
            </p14:nvContentPartPr>
            <p14:xfrm>
              <a:off x="1950240" y="4465960"/>
              <a:ext cx="148680" cy="14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FADE96-65E2-4C48-ABD9-47CBE3E350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32240" y="4448320"/>
                <a:ext cx="184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14:cNvPr>
              <p14:cNvContentPartPr/>
              <p14:nvPr/>
            </p14:nvContentPartPr>
            <p14:xfrm>
              <a:off x="1298640" y="4327720"/>
              <a:ext cx="478440" cy="201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174257-B734-423D-A90F-4E278D1FBE9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80654" y="4310080"/>
                <a:ext cx="514053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14:cNvPr>
              <p14:cNvContentPartPr/>
              <p14:nvPr/>
            </p14:nvContentPartPr>
            <p14:xfrm>
              <a:off x="2216280" y="4236280"/>
              <a:ext cx="1117080" cy="275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747889-BFAD-4640-BF17-AA5AA4EB04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98640" y="4218617"/>
                <a:ext cx="1152720" cy="31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14:cNvPr>
              <p14:cNvContentPartPr/>
              <p14:nvPr/>
            </p14:nvContentPartPr>
            <p14:xfrm>
              <a:off x="852960" y="4764760"/>
              <a:ext cx="264960" cy="28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5B69CC3-FABC-42AC-B7B4-49815F4E5B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320" y="4747120"/>
                <a:ext cx="3006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14:cNvPr>
              <p14:cNvContentPartPr/>
              <p14:nvPr/>
            </p14:nvContentPartPr>
            <p14:xfrm>
              <a:off x="2123040" y="4876000"/>
              <a:ext cx="162000" cy="1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3BB4261-BC4F-4F0C-BF32-477ECACF0DB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5040" y="4858360"/>
                <a:ext cx="197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14:cNvPr>
              <p14:cNvContentPartPr/>
              <p14:nvPr/>
            </p14:nvContentPartPr>
            <p14:xfrm>
              <a:off x="2163720" y="4967440"/>
              <a:ext cx="15192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C847181-BD0C-46ED-9AF5-1B2C2CE6501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145720" y="4949800"/>
                <a:ext cx="187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14:cNvPr>
              <p14:cNvContentPartPr/>
              <p14:nvPr/>
            </p14:nvContentPartPr>
            <p14:xfrm>
              <a:off x="1737120" y="4825960"/>
              <a:ext cx="223920" cy="238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4F9022-CF89-4189-B260-66133B0275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19120" y="4807960"/>
                <a:ext cx="259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14:cNvPr>
              <p14:cNvContentPartPr/>
              <p14:nvPr/>
            </p14:nvContentPartPr>
            <p14:xfrm>
              <a:off x="2464680" y="4774840"/>
              <a:ext cx="876960" cy="253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0DEC09C-C508-4404-8972-78F496F78C0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47040" y="4756840"/>
                <a:ext cx="912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ED6097-0530-48EC-A8BD-5705EEC3A24D}"/>
                  </a:ext>
                </a:extLst>
              </p14:cNvPr>
              <p14:cNvContentPartPr/>
              <p14:nvPr/>
            </p14:nvContentPartPr>
            <p14:xfrm>
              <a:off x="2234640" y="5384680"/>
              <a:ext cx="21276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ED6097-0530-48EC-A8BD-5705EEC3A24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7000" y="5366680"/>
                <a:ext cx="24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F81D50F-051E-4F60-A735-9EC47612C7EA}"/>
                  </a:ext>
                </a:extLst>
              </p14:cNvPr>
              <p14:cNvContentPartPr/>
              <p14:nvPr/>
            </p14:nvContentPartPr>
            <p14:xfrm>
              <a:off x="2255160" y="5475760"/>
              <a:ext cx="20412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F81D50F-051E-4F60-A735-9EC47612C7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37160" y="5458120"/>
                <a:ext cx="239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2EA468E-B91D-46FB-8160-6D83D76D2B83}"/>
                  </a:ext>
                </a:extLst>
              </p14:cNvPr>
              <p14:cNvContentPartPr/>
              <p14:nvPr/>
            </p14:nvContentPartPr>
            <p14:xfrm>
              <a:off x="3635040" y="5323480"/>
              <a:ext cx="12600" cy="20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2EA468E-B91D-46FB-8160-6D83D76D2B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17040" y="5305840"/>
                <a:ext cx="482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AE74E76-760D-49E5-BD67-00E6ABC5A4AD}"/>
                  </a:ext>
                </a:extLst>
              </p14:cNvPr>
              <p14:cNvContentPartPr/>
              <p14:nvPr/>
            </p14:nvContentPartPr>
            <p14:xfrm>
              <a:off x="3765000" y="5465680"/>
              <a:ext cx="4320" cy="12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AE74E76-760D-49E5-BD67-00E6ABC5A4A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47000" y="544768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3C32875-359A-4C7C-A0A8-364D7084011C}"/>
                  </a:ext>
                </a:extLst>
              </p14:cNvPr>
              <p14:cNvContentPartPr/>
              <p14:nvPr/>
            </p14:nvContentPartPr>
            <p14:xfrm>
              <a:off x="3858240" y="5323480"/>
              <a:ext cx="550800" cy="244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3C32875-359A-4C7C-A0A8-364D708401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40600" y="5305840"/>
                <a:ext cx="586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F4DE46-F5E4-4F70-97E6-5A0C0AB61501}"/>
                  </a:ext>
                </a:extLst>
              </p14:cNvPr>
              <p14:cNvContentPartPr/>
              <p14:nvPr/>
            </p14:nvContentPartPr>
            <p14:xfrm>
              <a:off x="2637480" y="5293240"/>
              <a:ext cx="898560" cy="273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F4DE46-F5E4-4F70-97E6-5A0C0AB6150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19487" y="5275264"/>
                <a:ext cx="934186" cy="308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D016CC-D88A-4E1C-9696-FDB61A33C7E8}"/>
                  </a:ext>
                </a:extLst>
              </p14:cNvPr>
              <p14:cNvContentPartPr/>
              <p14:nvPr/>
            </p14:nvContentPartPr>
            <p14:xfrm>
              <a:off x="5943360" y="5648560"/>
              <a:ext cx="186840" cy="21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D016CC-D88A-4E1C-9696-FDB61A33C7E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5720" y="5630920"/>
                <a:ext cx="222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F0C5B69-6001-4F67-A898-BF8A67E92236}"/>
                  </a:ext>
                </a:extLst>
              </p14:cNvPr>
              <p14:cNvContentPartPr/>
              <p14:nvPr/>
            </p14:nvContentPartPr>
            <p14:xfrm>
              <a:off x="5963520" y="5760160"/>
              <a:ext cx="18612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F0C5B69-6001-4F67-A898-BF8A67E9223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45520" y="574216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741DBDF-DBDF-4C8A-867E-4E49AB4DD3A9}"/>
                  </a:ext>
                </a:extLst>
              </p14:cNvPr>
              <p14:cNvContentPartPr/>
              <p14:nvPr/>
            </p14:nvContentPartPr>
            <p14:xfrm>
              <a:off x="5628000" y="5577280"/>
              <a:ext cx="200880" cy="247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741DBDF-DBDF-4C8A-867E-4E49AB4DD3A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10360" y="5559640"/>
                <a:ext cx="2365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ACB96E-CEF1-4B5A-B241-A220FD857F75}"/>
                  </a:ext>
                </a:extLst>
              </p14:cNvPr>
              <p14:cNvContentPartPr/>
              <p14:nvPr/>
            </p14:nvContentPartPr>
            <p14:xfrm>
              <a:off x="4622520" y="5282800"/>
              <a:ext cx="307080" cy="318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ACB96E-CEF1-4B5A-B241-A220FD857F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04520" y="5264800"/>
                <a:ext cx="342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1B24C5-D552-4104-AECE-7E802C22DBD2}"/>
                  </a:ext>
                </a:extLst>
              </p14:cNvPr>
              <p14:cNvContentPartPr/>
              <p14:nvPr/>
            </p14:nvContentPartPr>
            <p14:xfrm>
              <a:off x="6380040" y="5592040"/>
              <a:ext cx="25920" cy="354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1B24C5-D552-4104-AECE-7E802C22DBD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362040" y="5574400"/>
                <a:ext cx="615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5479237-3663-41A2-960A-33DEE347F906}"/>
                  </a:ext>
                </a:extLst>
              </p14:cNvPr>
              <p14:cNvContentPartPr/>
              <p14:nvPr/>
            </p14:nvContentPartPr>
            <p14:xfrm>
              <a:off x="6534120" y="5882200"/>
              <a:ext cx="9000" cy="33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5479237-3663-41A2-960A-33DEE347F90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16480" y="5864560"/>
                <a:ext cx="44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A68FB2-F1F6-47F2-9FB8-A3A3AF9B7E5B}"/>
                  </a:ext>
                </a:extLst>
              </p14:cNvPr>
              <p14:cNvContentPartPr/>
              <p14:nvPr/>
            </p14:nvContentPartPr>
            <p14:xfrm>
              <a:off x="6657240" y="5698960"/>
              <a:ext cx="171360" cy="172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A68FB2-F1F6-47F2-9FB8-A3A3AF9B7E5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39600" y="5680960"/>
                <a:ext cx="2070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63F2EAE-96F4-4784-B670-9ECB50068691}"/>
                  </a:ext>
                </a:extLst>
              </p14:cNvPr>
              <p14:cNvContentPartPr/>
              <p14:nvPr/>
            </p14:nvContentPartPr>
            <p14:xfrm>
              <a:off x="6948840" y="5638480"/>
              <a:ext cx="31680" cy="274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63F2EAE-96F4-4784-B670-9ECB5006869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931200" y="5620480"/>
                <a:ext cx="673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9E5CFB5-0D7F-40A6-8CE3-FF0DE4BDCFA1}"/>
                  </a:ext>
                </a:extLst>
              </p14:cNvPr>
              <p14:cNvContentPartPr/>
              <p14:nvPr/>
            </p14:nvContentPartPr>
            <p14:xfrm>
              <a:off x="7131720" y="5784640"/>
              <a:ext cx="327600" cy="168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9E5CFB5-0D7F-40A6-8CE3-FF0DE4BDCFA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14080" y="5767000"/>
                <a:ext cx="3632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8F37FAE-9538-4574-B491-0BE82ECDC9CC}"/>
                  </a:ext>
                </a:extLst>
              </p14:cNvPr>
              <p14:cNvContentPartPr/>
              <p14:nvPr/>
            </p14:nvContentPartPr>
            <p14:xfrm>
              <a:off x="5249640" y="5374240"/>
              <a:ext cx="2489400" cy="841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8F37FAE-9538-4574-B491-0BE82ECDC9C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2000" y="5338240"/>
                <a:ext cx="2525040" cy="9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1215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6507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7133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084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6824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08DF7-D8BA-4F00-9821-4C099C68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4" t="24559" r="31401" b="68544"/>
          <a:stretch/>
        </p:blipFill>
        <p:spPr>
          <a:xfrm>
            <a:off x="5853005" y="2775253"/>
            <a:ext cx="3062395" cy="2296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53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14:cNvPr>
              <p14:cNvContentPartPr/>
              <p14:nvPr/>
            </p14:nvContentPartPr>
            <p14:xfrm>
              <a:off x="7821120" y="131560"/>
              <a:ext cx="977760" cy="46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D60963-6DB8-40E6-88D2-C0C3A5F4C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3120" y="113560"/>
                <a:ext cx="1013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14:cNvPr>
              <p14:cNvContentPartPr/>
              <p14:nvPr/>
            </p14:nvContentPartPr>
            <p14:xfrm>
              <a:off x="2357040" y="527920"/>
              <a:ext cx="30600" cy="93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045A88-5CA1-4C96-856C-C986EB9DD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400" y="510280"/>
                <a:ext cx="6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14:cNvPr>
              <p14:cNvContentPartPr/>
              <p14:nvPr/>
            </p14:nvContentPartPr>
            <p14:xfrm>
              <a:off x="2966160" y="239200"/>
              <a:ext cx="216000" cy="270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6385E4-904B-46AB-A24C-910D2C5D61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8520" y="221200"/>
                <a:ext cx="2516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14:cNvPr>
              <p14:cNvContentPartPr/>
              <p14:nvPr/>
            </p14:nvContentPartPr>
            <p14:xfrm>
              <a:off x="2606160" y="232360"/>
              <a:ext cx="248760" cy="31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3FE860-8EFC-4C32-B7C8-1052749B8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8520" y="214720"/>
                <a:ext cx="2844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14:cNvPr>
              <p14:cNvContentPartPr/>
              <p14:nvPr/>
            </p14:nvContentPartPr>
            <p14:xfrm>
              <a:off x="3270360" y="477160"/>
              <a:ext cx="72360" cy="138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397F2A-725B-4C7E-8F1C-37A11DC3CD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720" y="459160"/>
                <a:ext cx="108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14:cNvPr>
              <p14:cNvContentPartPr/>
              <p14:nvPr/>
            </p14:nvContentPartPr>
            <p14:xfrm>
              <a:off x="3599040" y="228040"/>
              <a:ext cx="18360" cy="293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EE1485-CF59-4344-8066-D8F6A9FD73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81040" y="210040"/>
                <a:ext cx="54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14:cNvPr>
              <p14:cNvContentPartPr/>
              <p14:nvPr/>
            </p14:nvContentPartPr>
            <p14:xfrm>
              <a:off x="3718200" y="192760"/>
              <a:ext cx="10800" cy="273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504811-8395-45AC-9FFA-6DF393BD92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0200" y="175120"/>
                <a:ext cx="46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14:cNvPr>
              <p14:cNvContentPartPr/>
              <p14:nvPr/>
            </p14:nvContentPartPr>
            <p14:xfrm>
              <a:off x="3860760" y="221920"/>
              <a:ext cx="285120" cy="316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9CD7D6-CAFF-4B29-9DA1-44509B1981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2760" y="204280"/>
                <a:ext cx="3207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14:cNvPr>
              <p14:cNvContentPartPr/>
              <p14:nvPr/>
            </p14:nvContentPartPr>
            <p14:xfrm>
              <a:off x="320160" y="207880"/>
              <a:ext cx="1884240" cy="54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1DF1F1A-F990-4361-9ABE-D40C6DB13EB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520" y="190240"/>
                <a:ext cx="191988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14:cNvPr>
              <p14:cNvContentPartPr/>
              <p14:nvPr/>
            </p14:nvContentPartPr>
            <p14:xfrm>
              <a:off x="284160" y="861640"/>
              <a:ext cx="2297520" cy="590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E1794D-C139-4578-A126-6A88C225B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160" y="844000"/>
                <a:ext cx="233316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14:cNvPr>
              <p14:cNvContentPartPr/>
              <p14:nvPr/>
            </p14:nvContentPartPr>
            <p14:xfrm>
              <a:off x="3565560" y="1168360"/>
              <a:ext cx="51480" cy="9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A801A2B-6DC9-4407-B922-A2898CB7B7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7560" y="1150360"/>
                <a:ext cx="87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14:cNvPr>
              <p14:cNvContentPartPr/>
              <p14:nvPr/>
            </p14:nvContentPartPr>
            <p14:xfrm>
              <a:off x="3842400" y="883600"/>
              <a:ext cx="17640" cy="318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EF7E07-BB6C-4623-A949-F52CA68200D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4400" y="865960"/>
                <a:ext cx="53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14:cNvPr>
              <p14:cNvContentPartPr/>
              <p14:nvPr/>
            </p14:nvContentPartPr>
            <p14:xfrm>
              <a:off x="4012320" y="841480"/>
              <a:ext cx="395640" cy="33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CEEBE-AFA5-4DA5-8C3D-1AE3756A585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94664" y="823840"/>
                <a:ext cx="431312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14:cNvPr>
              <p14:cNvContentPartPr/>
              <p14:nvPr/>
            </p14:nvContentPartPr>
            <p14:xfrm>
              <a:off x="2894880" y="863440"/>
              <a:ext cx="508680" cy="393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050D636-8913-4152-9D56-272555777C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76880" y="845440"/>
                <a:ext cx="5443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14:cNvPr>
              <p14:cNvContentPartPr/>
              <p14:nvPr/>
            </p14:nvContentPartPr>
            <p14:xfrm>
              <a:off x="1930080" y="1919320"/>
              <a:ext cx="5380920" cy="79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86F663C-C415-4A2E-9CFE-866CC01EA8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2440" y="1901680"/>
                <a:ext cx="541656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14:cNvPr>
              <p14:cNvContentPartPr/>
              <p14:nvPr/>
            </p14:nvContentPartPr>
            <p14:xfrm>
              <a:off x="1350840" y="3301720"/>
              <a:ext cx="467640" cy="39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170B09-F49C-45CA-BC9B-90E1738EF4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2840" y="3284080"/>
                <a:ext cx="5032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14:cNvPr>
              <p14:cNvContentPartPr/>
              <p14:nvPr/>
            </p14:nvContentPartPr>
            <p14:xfrm>
              <a:off x="2527320" y="3341320"/>
              <a:ext cx="185400" cy="368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9BFB8C-82D4-4160-B54A-CC199D12D5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9680" y="3323680"/>
                <a:ext cx="2210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14:cNvPr>
              <p14:cNvContentPartPr/>
              <p14:nvPr/>
            </p14:nvContentPartPr>
            <p14:xfrm>
              <a:off x="2844480" y="3403240"/>
              <a:ext cx="4320" cy="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600992-488A-4A5A-93D1-A9E1845F92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26840" y="338524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14:cNvPr>
              <p14:cNvContentPartPr/>
              <p14:nvPr/>
            </p14:nvContentPartPr>
            <p14:xfrm>
              <a:off x="2862480" y="3586120"/>
              <a:ext cx="2880" cy="25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EA3E18-9786-4A9B-8DBD-334BFCEC1F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44840" y="3568480"/>
                <a:ext cx="385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14:cNvPr>
              <p14:cNvContentPartPr/>
              <p14:nvPr/>
            </p14:nvContentPartPr>
            <p14:xfrm>
              <a:off x="4573200" y="3169600"/>
              <a:ext cx="194400" cy="430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ACDBAC-030D-4CD3-9D61-76C4F2016F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55560" y="3151960"/>
                <a:ext cx="2300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14:cNvPr>
              <p14:cNvContentPartPr/>
              <p14:nvPr/>
            </p14:nvContentPartPr>
            <p14:xfrm>
              <a:off x="4959480" y="3271120"/>
              <a:ext cx="9000" cy="16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68E388-C6C2-45EE-A8F2-C9FFDC38C0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41840" y="3253120"/>
                <a:ext cx="44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14:cNvPr>
              <p14:cNvContentPartPr/>
              <p14:nvPr/>
            </p14:nvContentPartPr>
            <p14:xfrm>
              <a:off x="4974240" y="3494320"/>
              <a:ext cx="4320" cy="1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F7DD9B-6BE1-47D3-8B92-0825214354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56240" y="347668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14:cNvPr>
              <p14:cNvContentPartPr/>
              <p14:nvPr/>
            </p14:nvContentPartPr>
            <p14:xfrm>
              <a:off x="5136960" y="3331600"/>
              <a:ext cx="165240" cy="237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0D32C2-DF70-4598-A9C2-D88BBFB2BB7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18960" y="3313600"/>
                <a:ext cx="2008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14:cNvPr>
              <p14:cNvContentPartPr/>
              <p14:nvPr/>
            </p14:nvContentPartPr>
            <p14:xfrm>
              <a:off x="5430360" y="3300280"/>
              <a:ext cx="177120" cy="244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4722623-1DE1-42BB-9FB2-5E0C32B9B4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12720" y="3282280"/>
                <a:ext cx="2127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14:cNvPr>
              <p14:cNvContentPartPr/>
              <p14:nvPr/>
            </p14:nvContentPartPr>
            <p14:xfrm>
              <a:off x="6065040" y="3373720"/>
              <a:ext cx="790920" cy="436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25D0B76-EDBC-4C37-9150-E5F4C29226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47392" y="3356080"/>
                <a:ext cx="826576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14:cNvPr>
              <p14:cNvContentPartPr/>
              <p14:nvPr/>
            </p14:nvContentPartPr>
            <p14:xfrm>
              <a:off x="3819720" y="3261040"/>
              <a:ext cx="424800" cy="35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CCCF1-AD6D-4926-BD66-F8BC35861F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2080" y="3243040"/>
                <a:ext cx="460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14:cNvPr>
              <p14:cNvContentPartPr/>
              <p14:nvPr/>
            </p14:nvContentPartPr>
            <p14:xfrm>
              <a:off x="3015840" y="3383800"/>
              <a:ext cx="415080" cy="243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8E2981-F688-4AFB-B8E2-E9AFED711F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98200" y="3366134"/>
                <a:ext cx="450720" cy="2794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4223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35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19356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35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9301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678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98EEE72-97DC-41F0-A757-D9A24E0BE54E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98EEE72-97DC-41F0-A757-D9A24E0BE54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2766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FDB61D-8DF7-4AC3-8033-79A68722E050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FDB61D-8DF7-4AC3-8033-79A68722E05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0627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4FDB61D-8DF7-4AC3-8033-79A68722E050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4FDB61D-8DF7-4AC3-8033-79A68722E05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09B39F-B1F3-466F-8347-9A2C1CCFA080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09B39F-B1F3-466F-8347-9A2C1CCFA08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276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13CC0BE-5012-4248-AAD2-0D1242ACE65D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13CC0BE-5012-4248-AAD2-0D1242ACE6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EABBA8-0D6A-4B8D-BEF1-3C15CCEBE77A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EABBA8-0D6A-4B8D-BEF1-3C15CCEBE77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2042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2E0345E-252C-487F-BA11-C1C50EA69B4C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2E0345E-252C-487F-BA11-C1C50EA69B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1305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7550FE2-16AD-48F9-B56D-FFC7395FA179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7550FE2-16AD-48F9-B56D-FFC7395FA1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3613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55564-C2F0-4B1A-8D79-E8A20318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9" t="10766" r="17176" b="78506"/>
          <a:stretch/>
        </p:blipFill>
        <p:spPr>
          <a:xfrm>
            <a:off x="228600" y="141604"/>
            <a:ext cx="8686800" cy="2643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14:cNvPr>
              <p14:cNvContentPartPr/>
              <p14:nvPr/>
            </p14:nvContentPartPr>
            <p14:xfrm>
              <a:off x="1716600" y="456280"/>
              <a:ext cx="1594080" cy="10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5744BD-FEB0-4683-B594-13E6FEF63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8960" y="420640"/>
                <a:ext cx="1629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14:cNvPr>
              <p14:cNvContentPartPr/>
              <p14:nvPr/>
            </p14:nvContentPartPr>
            <p14:xfrm>
              <a:off x="466680" y="2804920"/>
              <a:ext cx="625680" cy="27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A8DF3A-0AC5-41ED-B85E-B1C1D06CEF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30" y="2786920"/>
                <a:ext cx="661341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14:cNvPr>
              <p14:cNvContentPartPr/>
              <p14:nvPr/>
            </p14:nvContentPartPr>
            <p14:xfrm>
              <a:off x="1288200" y="2741920"/>
              <a:ext cx="1017360" cy="333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26B7ED-3573-4027-AF0A-CFA18597CD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554" y="2723920"/>
                <a:ext cx="1053013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14:cNvPr>
              <p14:cNvContentPartPr/>
              <p14:nvPr/>
            </p14:nvContentPartPr>
            <p14:xfrm>
              <a:off x="2312760" y="3017320"/>
              <a:ext cx="54720" cy="8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97AA39-BB2E-4E7A-8A23-C84F9E32B5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4760" y="2999320"/>
                <a:ext cx="90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14:cNvPr>
              <p14:cNvContentPartPr/>
              <p14:nvPr/>
            </p14:nvContentPartPr>
            <p14:xfrm>
              <a:off x="2591040" y="2803840"/>
              <a:ext cx="156960" cy="25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F4B66-2C09-451C-9A9D-FF5665182D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3400" y="2785840"/>
                <a:ext cx="1926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14:cNvPr>
              <p14:cNvContentPartPr/>
              <p14:nvPr/>
            </p14:nvContentPartPr>
            <p14:xfrm>
              <a:off x="2874720" y="2887360"/>
              <a:ext cx="1213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9BF09-3572-48D5-BA16-11406A4EF6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7080" y="2869360"/>
                <a:ext cx="156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14:cNvPr>
              <p14:cNvContentPartPr/>
              <p14:nvPr/>
            </p14:nvContentPartPr>
            <p14:xfrm>
              <a:off x="2865000" y="2986720"/>
              <a:ext cx="132480" cy="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D1369B-D3EB-4743-BAF0-8A82908FA9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7000" y="29690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14:cNvPr>
              <p14:cNvContentPartPr/>
              <p14:nvPr/>
            </p14:nvContentPartPr>
            <p14:xfrm>
              <a:off x="3213120" y="2804560"/>
              <a:ext cx="253440" cy="253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157D1D0-28E1-4294-A310-274529B6BD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5505" y="2786920"/>
                <a:ext cx="289029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14:cNvPr>
              <p14:cNvContentPartPr/>
              <p14:nvPr/>
            </p14:nvContentPartPr>
            <p14:xfrm>
              <a:off x="3572760" y="2803480"/>
              <a:ext cx="50976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1E338B-3E3A-469E-BCAC-90A3A9D4FD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5108" y="2785508"/>
                <a:ext cx="545425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14:cNvPr>
              <p14:cNvContentPartPr/>
              <p14:nvPr/>
            </p14:nvContentPartPr>
            <p14:xfrm>
              <a:off x="7233960" y="489400"/>
              <a:ext cx="160416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6583F1-3538-4F7D-B6BA-776D1A3FA4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5960" y="453760"/>
                <a:ext cx="1639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14:cNvPr>
              <p14:cNvContentPartPr/>
              <p14:nvPr/>
            </p14:nvContentPartPr>
            <p14:xfrm>
              <a:off x="233400" y="824200"/>
              <a:ext cx="745560" cy="69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E13CC-F9D8-4A3B-AF2B-FA4B8FE29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400" y="788200"/>
                <a:ext cx="781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14:cNvPr>
              <p14:cNvContentPartPr/>
              <p14:nvPr/>
            </p14:nvContentPartPr>
            <p14:xfrm>
              <a:off x="1035840" y="843280"/>
              <a:ext cx="1614600" cy="6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45979B-270A-461E-8FFF-CF6D84DF72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8200" y="807280"/>
                <a:ext cx="16502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14:cNvPr>
              <p14:cNvContentPartPr/>
              <p14:nvPr/>
            </p14:nvContentPartPr>
            <p14:xfrm>
              <a:off x="4172520" y="3006880"/>
              <a:ext cx="84600" cy="12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65A77D-9449-465B-ABFB-47304C8EA3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54520" y="2988880"/>
                <a:ext cx="120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14:cNvPr>
              <p14:cNvContentPartPr/>
              <p14:nvPr/>
            </p14:nvContentPartPr>
            <p14:xfrm>
              <a:off x="4876320" y="2883400"/>
              <a:ext cx="109440" cy="1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E508C4-69B3-407C-89E2-853063037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58320" y="2865400"/>
                <a:ext cx="145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14:cNvPr>
              <p14:cNvContentPartPr/>
              <p14:nvPr/>
            </p14:nvContentPartPr>
            <p14:xfrm>
              <a:off x="4866240" y="2960080"/>
              <a:ext cx="151200" cy="2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427ED2-559D-4B36-A6AD-8B0518A3C73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48600" y="2942080"/>
                <a:ext cx="186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14:cNvPr>
              <p14:cNvContentPartPr/>
              <p14:nvPr/>
            </p14:nvContentPartPr>
            <p14:xfrm>
              <a:off x="4428480" y="2788360"/>
              <a:ext cx="345960" cy="26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CEFFA2F-7068-4EC0-8B00-D9C6EF5444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0840" y="2770720"/>
                <a:ext cx="381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14:cNvPr>
              <p14:cNvContentPartPr/>
              <p14:nvPr/>
            </p14:nvContentPartPr>
            <p14:xfrm>
              <a:off x="5181600" y="2773240"/>
              <a:ext cx="30960" cy="21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F1ADA1-AAD2-4B57-BBB4-098B651DF7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600" y="2755600"/>
                <a:ext cx="66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14:cNvPr>
              <p14:cNvContentPartPr/>
              <p14:nvPr/>
            </p14:nvContentPartPr>
            <p14:xfrm>
              <a:off x="5321280" y="2717080"/>
              <a:ext cx="807480" cy="317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9068D5-D0C2-47EA-A421-BC30E2B39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3632" y="2699420"/>
                <a:ext cx="843136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14:cNvPr>
              <p14:cNvContentPartPr/>
              <p14:nvPr/>
            </p14:nvContentPartPr>
            <p14:xfrm>
              <a:off x="7020120" y="1249000"/>
              <a:ext cx="149976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DA80B5E-F4B5-41F1-864F-73C2A349FF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2480" y="1213360"/>
                <a:ext cx="1535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14:cNvPr>
              <p14:cNvContentPartPr/>
              <p14:nvPr/>
            </p14:nvContentPartPr>
            <p14:xfrm>
              <a:off x="172200" y="1614040"/>
              <a:ext cx="1452240" cy="6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D0285D-3897-4538-B464-1499C366F2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560" y="1578400"/>
                <a:ext cx="1487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14:cNvPr>
              <p14:cNvContentPartPr/>
              <p14:nvPr/>
            </p14:nvContentPartPr>
            <p14:xfrm>
              <a:off x="1574400" y="1564000"/>
              <a:ext cx="214128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AB558D-DD7C-4DF3-A328-C66E079D7C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56400" y="1528000"/>
                <a:ext cx="2176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14:cNvPr>
              <p14:cNvContentPartPr/>
              <p14:nvPr/>
            </p14:nvContentPartPr>
            <p14:xfrm>
              <a:off x="863040" y="3261760"/>
              <a:ext cx="577080" cy="25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7D6A47F-8442-492F-B7BE-62443D3710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5400" y="3243760"/>
                <a:ext cx="612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14:cNvPr>
              <p14:cNvContentPartPr/>
              <p14:nvPr/>
            </p14:nvContentPartPr>
            <p14:xfrm>
              <a:off x="456960" y="3266800"/>
              <a:ext cx="284040" cy="246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8C9EECB-ABC5-493F-A2D4-2BB43ADC2AA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8960" y="3248800"/>
                <a:ext cx="319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14:cNvPr>
              <p14:cNvContentPartPr/>
              <p14:nvPr/>
            </p14:nvContentPartPr>
            <p14:xfrm>
              <a:off x="1543800" y="3464080"/>
              <a:ext cx="4320" cy="2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4C7A52E-58B1-439D-BA4F-6F997926576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26160" y="3446440"/>
                <a:ext cx="39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14:cNvPr>
              <p14:cNvContentPartPr/>
              <p14:nvPr/>
            </p14:nvContentPartPr>
            <p14:xfrm>
              <a:off x="1636680" y="3271120"/>
              <a:ext cx="29520" cy="24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ED9E4D-EDFB-4679-BFFD-F3855DC108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19040" y="3253120"/>
                <a:ext cx="65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14:cNvPr>
              <p14:cNvContentPartPr/>
              <p14:nvPr/>
            </p14:nvContentPartPr>
            <p14:xfrm>
              <a:off x="1785720" y="3239080"/>
              <a:ext cx="106920" cy="10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1BE77F-DD2B-451D-B399-204FC152D91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67720" y="3221440"/>
                <a:ext cx="142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14:cNvPr>
              <p14:cNvContentPartPr/>
              <p14:nvPr/>
            </p14:nvContentPartPr>
            <p14:xfrm>
              <a:off x="6126240" y="2305960"/>
              <a:ext cx="2712240" cy="2245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117BFD-83EC-431B-B522-B358111E31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8240" y="2288320"/>
                <a:ext cx="274788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14:cNvPr>
              <p14:cNvContentPartPr/>
              <p14:nvPr/>
            </p14:nvContentPartPr>
            <p14:xfrm>
              <a:off x="8193720" y="2484880"/>
              <a:ext cx="675000" cy="495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AD8B0-731C-4274-9534-7409360C86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176080" y="2466880"/>
                <a:ext cx="71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14:cNvPr>
              <p14:cNvContentPartPr/>
              <p14:nvPr/>
            </p14:nvContentPartPr>
            <p14:xfrm>
              <a:off x="6024360" y="4509160"/>
              <a:ext cx="1122480" cy="664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DE4795-8BD9-4050-BE83-15C3F70A2C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06720" y="4491520"/>
                <a:ext cx="11581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14:cNvPr>
              <p14:cNvContentPartPr/>
              <p14:nvPr/>
            </p14:nvContentPartPr>
            <p14:xfrm>
              <a:off x="6715200" y="2316040"/>
              <a:ext cx="2181600" cy="2690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C9A12D9-60F6-4C88-B1B8-2C0F7CC212D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7560" y="2298040"/>
                <a:ext cx="2217240" cy="27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14:cNvPr>
              <p14:cNvContentPartPr/>
              <p14:nvPr/>
            </p14:nvContentPartPr>
            <p14:xfrm>
              <a:off x="2287200" y="3331960"/>
              <a:ext cx="262800" cy="28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B18FDB-3AD0-45AB-9721-61E6ADD5A17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9200" y="3314320"/>
                <a:ext cx="2984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14:cNvPr>
              <p14:cNvContentPartPr/>
              <p14:nvPr/>
            </p14:nvContentPartPr>
            <p14:xfrm>
              <a:off x="3068040" y="3423040"/>
              <a:ext cx="223560" cy="11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B75A158-1AD8-43F9-B973-8EC97A99EB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50040" y="3405040"/>
                <a:ext cx="25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14:cNvPr>
              <p14:cNvContentPartPr/>
              <p14:nvPr/>
            </p14:nvContentPartPr>
            <p14:xfrm>
              <a:off x="3088200" y="3514840"/>
              <a:ext cx="241560" cy="1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F0EC116-B3D3-441A-95CF-FE6B675220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70560" y="3497200"/>
                <a:ext cx="277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14:cNvPr>
              <p14:cNvContentPartPr/>
              <p14:nvPr/>
            </p14:nvContentPartPr>
            <p14:xfrm>
              <a:off x="3453960" y="3390640"/>
              <a:ext cx="426960" cy="18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88023-7E13-4AEB-B918-3475A2AFB91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35960" y="3373000"/>
                <a:ext cx="462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14:cNvPr>
              <p14:cNvContentPartPr/>
              <p14:nvPr/>
            </p14:nvContentPartPr>
            <p14:xfrm>
              <a:off x="2673840" y="3342400"/>
              <a:ext cx="240840" cy="303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9D85C5-9ECD-4D11-BEE5-ACD855E5DF8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174" y="3324760"/>
                <a:ext cx="276533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14:cNvPr>
              <p14:cNvContentPartPr/>
              <p14:nvPr/>
            </p14:nvContentPartPr>
            <p14:xfrm>
              <a:off x="4104480" y="3352480"/>
              <a:ext cx="241560" cy="26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99F02AF-301D-4084-897F-1576920983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6507" y="3334480"/>
                <a:ext cx="277147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14:cNvPr>
              <p14:cNvContentPartPr/>
              <p14:nvPr/>
            </p14:nvContentPartPr>
            <p14:xfrm>
              <a:off x="4712880" y="3311800"/>
              <a:ext cx="21600" cy="256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F393-68C8-4FEA-B827-C8A040099C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94880" y="3293800"/>
                <a:ext cx="57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14:cNvPr>
              <p14:cNvContentPartPr/>
              <p14:nvPr/>
            </p14:nvContentPartPr>
            <p14:xfrm>
              <a:off x="4693440" y="3283000"/>
              <a:ext cx="174960" cy="1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40F625A-E9EC-4991-A1CA-AA746E821B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5800" y="3265360"/>
                <a:ext cx="210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14:cNvPr>
              <p14:cNvContentPartPr/>
              <p14:nvPr/>
            </p14:nvContentPartPr>
            <p14:xfrm>
              <a:off x="4713960" y="3423400"/>
              <a:ext cx="13536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C1246F-E56E-413E-BB24-643A7D665D5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95960" y="3405760"/>
                <a:ext cx="171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14:cNvPr>
              <p14:cNvContentPartPr/>
              <p14:nvPr/>
            </p14:nvContentPartPr>
            <p14:xfrm>
              <a:off x="4856160" y="3486040"/>
              <a:ext cx="199800" cy="79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5CB039E-AA33-425D-81C8-92809621C5B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38520" y="3468400"/>
                <a:ext cx="235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14:cNvPr>
              <p14:cNvContentPartPr/>
              <p14:nvPr/>
            </p14:nvContentPartPr>
            <p14:xfrm>
              <a:off x="5211840" y="3382720"/>
              <a:ext cx="153360" cy="10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D6A07B-B489-4852-B1D4-99875326E1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194200" y="3365080"/>
                <a:ext cx="18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14:cNvPr>
              <p14:cNvContentPartPr/>
              <p14:nvPr/>
            </p14:nvContentPartPr>
            <p14:xfrm>
              <a:off x="5232000" y="3457960"/>
              <a:ext cx="159480" cy="2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A096A-9D3D-495A-BBEC-923E24C20FF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14000" y="3439960"/>
                <a:ext cx="195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14:cNvPr>
              <p14:cNvContentPartPr/>
              <p14:nvPr/>
            </p14:nvContentPartPr>
            <p14:xfrm>
              <a:off x="5566800" y="3271120"/>
              <a:ext cx="202680" cy="362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01AC43D-71D0-4CB4-98B0-1A6378E3C81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49160" y="3253120"/>
                <a:ext cx="238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14:cNvPr>
              <p14:cNvContentPartPr/>
              <p14:nvPr/>
            </p14:nvContentPartPr>
            <p14:xfrm>
              <a:off x="6206880" y="4835680"/>
              <a:ext cx="122760" cy="174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B291EF-1601-4E9F-A666-906FC1169AB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88880" y="4818040"/>
                <a:ext cx="158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14:cNvPr>
              <p14:cNvContentPartPr/>
              <p14:nvPr/>
            </p14:nvContentPartPr>
            <p14:xfrm>
              <a:off x="1320600" y="3871240"/>
              <a:ext cx="843120" cy="225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BBE2BB-F054-407B-8DAA-1A35148A1B9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2608" y="3853240"/>
                <a:ext cx="87874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14:cNvPr>
              <p14:cNvContentPartPr/>
              <p14:nvPr/>
            </p14:nvContentPartPr>
            <p14:xfrm>
              <a:off x="520320" y="3820840"/>
              <a:ext cx="662400" cy="37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3A89053-2441-4F61-9F5B-F69930788EB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2680" y="3803200"/>
                <a:ext cx="6980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14:cNvPr>
              <p14:cNvContentPartPr/>
              <p14:nvPr/>
            </p14:nvContentPartPr>
            <p14:xfrm>
              <a:off x="2448120" y="3941800"/>
              <a:ext cx="243360" cy="24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F5F82A-9EBE-4FB8-A2FD-B3CE58B5E10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30480" y="3924160"/>
                <a:ext cx="2790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14:cNvPr>
              <p14:cNvContentPartPr/>
              <p14:nvPr/>
            </p14:nvContentPartPr>
            <p14:xfrm>
              <a:off x="395760" y="4500880"/>
              <a:ext cx="13140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A6716D5-99B7-4117-9140-49F0EE9273D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7760" y="4482880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14:cNvPr>
              <p14:cNvContentPartPr/>
              <p14:nvPr/>
            </p14:nvContentPartPr>
            <p14:xfrm>
              <a:off x="696000" y="4357960"/>
              <a:ext cx="109080" cy="153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FA847A-1432-4E49-A351-77F8BDCAE8C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8360" y="4340320"/>
                <a:ext cx="144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14:cNvPr>
              <p14:cNvContentPartPr/>
              <p14:nvPr/>
            </p14:nvContentPartPr>
            <p14:xfrm>
              <a:off x="649920" y="4553080"/>
              <a:ext cx="185760" cy="22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0091041-583F-44C6-A124-E9D9601D01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32280" y="4535080"/>
                <a:ext cx="22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14:cNvPr>
              <p14:cNvContentPartPr/>
              <p14:nvPr/>
            </p14:nvContentPartPr>
            <p14:xfrm>
              <a:off x="2112960" y="4541200"/>
              <a:ext cx="100800" cy="21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E6D9EF1-3F4E-49E3-A483-C95A2079F8F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95320" y="4523560"/>
                <a:ext cx="13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14:cNvPr>
              <p14:cNvContentPartPr/>
              <p14:nvPr/>
            </p14:nvContentPartPr>
            <p14:xfrm>
              <a:off x="924240" y="4432480"/>
              <a:ext cx="1076760" cy="244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3856855-32B3-4D29-8820-A96916A66DF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6600" y="4414866"/>
                <a:ext cx="1112400" cy="27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1E9699A-CE25-4D7D-BDC4-709B07FA48B6}"/>
                  </a:ext>
                </a:extLst>
              </p14:cNvPr>
              <p14:cNvContentPartPr/>
              <p14:nvPr/>
            </p14:nvContentPartPr>
            <p14:xfrm>
              <a:off x="152040" y="1960360"/>
              <a:ext cx="5882040" cy="72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1E9699A-CE25-4D7D-BDC4-709B07FA48B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34040" y="1924360"/>
                <a:ext cx="591768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61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51617</TotalTime>
  <Words>137</Words>
  <Application>Microsoft Office PowerPoint</Application>
  <PresentationFormat>On-screen Show (4:3)</PresentationFormat>
  <Paragraphs>137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42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354</cp:revision>
  <dcterms:created xsi:type="dcterms:W3CDTF">2010-09-30T20:09:09Z</dcterms:created>
  <dcterms:modified xsi:type="dcterms:W3CDTF">2020-11-16T17:08:48Z</dcterms:modified>
</cp:coreProperties>
</file>