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0"/>
  </p:notesMasterIdLst>
  <p:sldIdLst>
    <p:sldId id="382" r:id="rId3"/>
    <p:sldId id="393" r:id="rId4"/>
    <p:sldId id="394" r:id="rId5"/>
    <p:sldId id="395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383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59" r:id="rId35"/>
    <p:sldId id="480" r:id="rId36"/>
    <p:sldId id="481" r:id="rId37"/>
    <p:sldId id="482" r:id="rId38"/>
    <p:sldId id="483" r:id="rId39"/>
    <p:sldId id="484" r:id="rId40"/>
    <p:sldId id="485" r:id="rId41"/>
    <p:sldId id="486" r:id="rId42"/>
    <p:sldId id="487" r:id="rId43"/>
    <p:sldId id="491" r:id="rId44"/>
    <p:sldId id="488" r:id="rId45"/>
    <p:sldId id="489" r:id="rId46"/>
    <p:sldId id="490" r:id="rId47"/>
    <p:sldId id="479" r:id="rId48"/>
    <p:sldId id="384" r:id="rId49"/>
    <p:sldId id="407" r:id="rId50"/>
    <p:sldId id="408" r:id="rId51"/>
    <p:sldId id="409" r:id="rId52"/>
    <p:sldId id="410" r:id="rId53"/>
    <p:sldId id="411" r:id="rId54"/>
    <p:sldId id="412" r:id="rId55"/>
    <p:sldId id="413" r:id="rId56"/>
    <p:sldId id="414" r:id="rId57"/>
    <p:sldId id="415" r:id="rId58"/>
    <p:sldId id="416" r:id="rId59"/>
    <p:sldId id="417" r:id="rId60"/>
    <p:sldId id="386" r:id="rId61"/>
    <p:sldId id="492" r:id="rId62"/>
    <p:sldId id="493" r:id="rId63"/>
    <p:sldId id="494" r:id="rId64"/>
    <p:sldId id="404" r:id="rId65"/>
    <p:sldId id="418" r:id="rId66"/>
    <p:sldId id="419" r:id="rId67"/>
    <p:sldId id="420" r:id="rId68"/>
    <p:sldId id="421" r:id="rId69"/>
    <p:sldId id="387" r:id="rId70"/>
    <p:sldId id="422" r:id="rId71"/>
    <p:sldId id="423" r:id="rId72"/>
    <p:sldId id="424" r:id="rId73"/>
    <p:sldId id="425" r:id="rId74"/>
    <p:sldId id="426" r:id="rId75"/>
    <p:sldId id="427" r:id="rId76"/>
    <p:sldId id="428" r:id="rId77"/>
    <p:sldId id="429" r:id="rId78"/>
    <p:sldId id="430" r:id="rId79"/>
    <p:sldId id="431" r:id="rId80"/>
    <p:sldId id="432" r:id="rId81"/>
    <p:sldId id="433" r:id="rId82"/>
    <p:sldId id="434" r:id="rId83"/>
    <p:sldId id="435" r:id="rId84"/>
    <p:sldId id="436" r:id="rId85"/>
    <p:sldId id="437" r:id="rId86"/>
    <p:sldId id="438" r:id="rId87"/>
    <p:sldId id="389" r:id="rId88"/>
    <p:sldId id="439" r:id="rId89"/>
    <p:sldId id="440" r:id="rId90"/>
    <p:sldId id="441" r:id="rId91"/>
    <p:sldId id="391" r:id="rId92"/>
    <p:sldId id="442" r:id="rId93"/>
    <p:sldId id="443" r:id="rId94"/>
    <p:sldId id="444" r:id="rId95"/>
    <p:sldId id="445" r:id="rId96"/>
    <p:sldId id="446" r:id="rId97"/>
    <p:sldId id="456" r:id="rId98"/>
    <p:sldId id="447" r:id="rId99"/>
    <p:sldId id="448" r:id="rId100"/>
    <p:sldId id="449" r:id="rId101"/>
    <p:sldId id="450" r:id="rId102"/>
    <p:sldId id="451" r:id="rId103"/>
    <p:sldId id="452" r:id="rId104"/>
    <p:sldId id="453" r:id="rId105"/>
    <p:sldId id="454" r:id="rId106"/>
    <p:sldId id="457" r:id="rId107"/>
    <p:sldId id="458" r:id="rId108"/>
    <p:sldId id="406" r:id="rId10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theme" Target="theme/theme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31.2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551 478,'-158'403,"105"-255,-24 68,-61 109,38-151,100-174,0 1,1-1,-1 1,0-1,0 1,0 0,0-1,0 1,-1-1,1 1,0 0,0-1,0 1,0-1,-1 1,1-1,0 1,-1 0,1-1,0 0,-1 1,1-1,0 1,-1-1,1 1,-1-1,1 0,-1 1,1-1,-1 0,1 1,-1-1,1 0,-1 0,0 0,1 1,-1-1,1 0,-1 0,0 0,1 0,-1 0,1 0,-1 0,0 0,1 0,-1-1,1 1,-1 0,1 0,-1 0,0-1,1 1,-1 0,1-1,-1 1,1 0,0-1,-1 1,1-1,-1 1,1 0,0-1,-1 0,68-169,220-427,-251 512,2 0,-4-2,18-76,-41 106,1 75,14 180,66 324,-77-461,-9-42,-1 1,-1-1,0 1,-2 0,0 0,-1 0,-2 1,2-20,-1 0,-1 0,1 0,0 0,0 0,0 0,0 0,-1 0,1 0,0 0,-1-1,1 1,-1 0,1 0,-1 0,0 0,1-1,-1 1,0 0,1 0,-1-1,0 1,0-1,0 1,1-1,-1 1,0-1,0 1,0-1,0 0,0 1,0-1,0 0,0 0,0 0,0 0,0 0,0 0,0 0,0 0,0 0,0 0,0-1,0 1,0 0,0-1,0 1,0-1,0 1,-46-27,18 3,1-2,1-1,2-1,-15-21,-99-96,61 97,60 45</inkml:trace>
  <inkml:trace contextRef="#ctx0" brushRef="#br0" timeOffset="472.542">861 1493,'80'-383,"-80"383,0 0,0 1,0-1,1 0,-1 1,0-1,0 0,0 1,0-1,0 0,1 1,-1-1,0 0,0 0,1 1,-1-1,0 0,0 0,1 0,-1 1,0-1,1 0,-1 0,0 0,1 0,-1 0,0 1,1-1,-1 0,0 0,1 0,-1 0,0 0,1 0,-1 0,0 0,1 0,-1 0,0-1,1 1,-1 0,0 0,1 0,-1 0,0 0,1-1,-1 1,0 0,1 0,-1 0,0-1,0 1,1 0,8 38,-9-30,1 1,0-1,0 1,1-1,0 1,0-1,1 0,0 0,1 0,-1 0,2-1,-1 0,1 1,0-2,0 1,1 0,0-1,0 0,0-1,1 1,0-1,0 0,1-1,-1-3,-1 0,1 0,0-1,0 0,0 0,0 0,0-1,0 0,0-1,0 0,-1 0,1 0,-1-1,1 0,-1 0,0 0,0-1,-1 0,1 0,-1 0,1-1,-2 0,1 0,0 0,-1-1,0 0,0 1,-1-1,1-1,-1 1,-1 0,3-7,43-119,-41 115</inkml:trace>
  <inkml:trace contextRef="#ctx0" brushRef="#br0" timeOffset="982.12">1595 929,'-32'41,"2"1,1 2,3 1,2 1,-1 7,8 29,17-80,1 0,-1 0,0 0,1 0,-1 0,1 0,-1 0,1-1,0 1,0 0,0 0,0-1,0 1,0-1,0 1,0-1,1 1,-1-1,1 0,-1 1,1-1,-1 0,1 0,0 0,0 0,-1-1,1 1,0 0,0-1,0 1,0-1,0 0,0 0,0 1,0-1,0-1,-1 1,1 0,0 0,0-1,1 1,6-4,0 0,0 0,0 0,-1-1,1-1,-1 1,0-1,-1-1,1 0,-1 0,-1 0,1 0,-1-1,-1 0,0-1,0 1,0-1,-1 0,3-8,8-10,80-145,-95 171,1-1,0 0,-1 1,1-1,0 1,0 0,0-1,0 1,0 0,0-1,0 1,0 0,1 0,-1 0,0 0,1 0,-1 0,1 1,-1-1,1 0,-1 1,1-1,0 1,-1-1,1 1,0 0,-1 0,1 0,0 0,-1 0,1 0,0 0,-1 0,1 1,-1-1,1 1,0-1,-1 1,1 0,-1-1,1 1,-1 0,0 0,1 0,-1 0,0 0,0 0,1 1,-1-1,0 0,0 1,0-1,-1 1,1-1,0 1,0 1,50 189,16 81,-56-202,-3 2,-3-1,-3 1,-4 18,1-49,2-35,0 1,-1 0,0 0,0 0,-1 0,0 0,0 0,-1-1,0 1,-1-1,1 1,-1-1,-1 0,1 0,-1 0,0 0,-1-1,0 1,0-1,0-1,-1 1,0-1,0 1,0-2,0 1,-4 1,8-6,0 0,0 0,0 1,-1-1,1 0,0-1,0 1,0 0,-1-1,1 1,0-1,0 0,0 0,0 1,0-1,0-1,0 1,0 0,1 0,-1-1,0 1,1-1,-1 1,1-1,-1 0,1 0,0 1,0-1,0 0,0 0,-1-2,-21-68,-3-79,23 116</inkml:trace>
  <inkml:trace contextRef="#ctx0" brushRef="#br0" timeOffset="1690.165">1934 901,'49'110,"50"83,-98-190,0-1,1 0,-1 0,1 0,-1 0,1 0,-1-1,1 1,0 0,0-1,0 0,0 1,0-1,0 0,0 0,1 0,-1 0,0 0,0 0,1-1,-1 1,1-1,-1 0,1 0,-1 0,0 0,1 0,-1 0,1-1,-1 1,0-1,1 1,-1-1,0 0,1 0,-1 0,0 0,0-1,0 1,0 0,0-1,0 0,-1 1,1-1,0 0,-1 0,1 0,-1 0,0 0,1-1,12-18,-1-2,-1 0,-1-1,0 0,5-22,19-43,-13 44,-20 45,-1 1,0-1,0 1,0-1,0 1,0-1,-1 1,1 0,0-1,0 1,0 0,-1 0,1 0,0 0,-1 0,1 0,0 0,-1 0,0 0,1 0,-1 0,1 0,-1 0,0 0,0 0,0 0,0 1,0-1,0 0,0 0,0 0,0 0,0 0,-1 0,1 0,0 1,-1-1,1 0,-1 0,0 0,1 0,0 11,1 1,0-1,1 1,1-1,0 0,0 0,1 0,0 0,4 6,-6-15,0 1,0-1,0 0,0 0,0 0,1 0,-1 0,1 0,0 0,0-1,0 0,0 1,0-1,1 0,-1-1,1 1,-1-1,1 1,-1-1,1 0,0 0,0-1,0 1,-1-1,1 0,0 0,0 0,0 0,0-1,-1 1,1-1,3-1,6-5,0-1,0 0,0-1,-1-1,-1 1,0-2,0 0,-1 0,0-1,-1 0,0-1,-1 0,0 0,-1-1,-1 0,0 0,-1 0,0-3,0 6,20-46,-3-2,-2-1,-3-1,-2 0,-3-1,-3-1,-2-12,-5 60,-2 0,1 0,-2 0,0 0,-1 1,0-1,-1 0,-1 1,0-1,-1 1,-1 0,-2-3,7 15,0 0,0 0,0 0,0 0,-1 1,1-1,-1 1,1-1,-1 1,0-1,0 1,1 0,-1 0,0 0,0 0,0 0,0 0,0 1,0-1,-1 1,1-1,0 1,0 0,0 0,0 0,-1 0,1 0,0 0,0 1,0-1,0 1,0-1,0 1,0 0,0 0,0 0,0 0,0 0,0 0,0 1,-63 65,50-41,3 1,0 0,1 1,2 1,1 0,1 0,1 0,2 1,1 0,1-1,2 1,1 0,1 0,6 25,-7-43,1 0,0-1,1 1,0 0,1-1,1 1,0-1,0 0,1-1,0 1,1-1,0 0,0-1,1 0,1 0,0-1,0 0,0 0,1-1,0 0,0-1,1 0,0-1,0 0,0 0,1-2,-1 1,8 0,-6-3,0-1,0 0,0-1,0 0,0-1,-1-1,1 0,-1-1,1 0,-1 0,-1-2,1 1,-1-2,1 1,-2-2,1 1,-1-1,0-1,7-8,1-3</inkml:trace>
  <inkml:trace contextRef="#ctx0" brushRef="#br0" timeOffset="2321.041">3289 505,'-37'44,"2"2,2 1,2 1,2 2,-9 25,25-15,13-59,0 0,0 1,0-1,0 0,0 0,0 1,0-1,1 0,-1 0,0 0,1 0,-1 0,1 1,-1-1,1 0,0 0,-1 0,1 0,0-1,0 1,0 0,-1 0,1 0,0-1,0 1,0 0,0-1,1 1,-1-1,0 1,0-1,0 1,0-1,0 0,1 0,-1 0,0 1,0-1,0 0,1 0,-1-1,0 1,0 0,1-1,5-1,0-1,0 0,0-1,-1 0,0 0,0 0,0-1,0 0,-1 0,1 0,-1-1,-1 0,3-3,6-5,158-212,-161 213,-5 4,1 1,0-1,1 1,0 1,0-1,1 1,0 0,0 1,1 0,-1 0,7-2,-14 7,0 1,0 0,0 0,0-1,0 1,0 0,0 0,1 0,-1 0,0 1,0-1,0 0,0 0,0 1,0-1,0 0,0 1,0-1,0 1,0 0,0-1,0 1,0 0,0-1,0 1,-1 0,1 0,0 0,-1 0,1 0,0 0,-1 0,1 0,-1 0,0 0,1 0,-1 0,0 0,0 0,1 0,-1 0,0 1,4 53,-4-51,-1 2,0 0,1 0,0 0,0 0,0-1,1 1,0 0,0 0,0 0,1-1,0 1,0-1,0 1,1-1,0 0,0 0,0 0,0 0,1-1,0 1,0-1,0 0,1 0,-1 0,1-1,0 1,0-1,0 0,0-1,2 1,2-1,0 0,-1-1,1-1,0 1,0-1,0-1,0 0,-1 0,1-1,0 0,-1 0,0-1,1 0,-1 0,0-1,0 0,-1-1,1 0,-1 0,4-4,122-136,-104 109,-8 5,0-1,-3 0,0-2,-3 0,0-1,-3 0,0-1,2-19,-3-46,-10 97,-1 1,-1-1,1 1,0-1,-1 1,0 0,1-1,-1 1,-1 0,1-1,0 1,-1 0,0 0,0 0,0 0,0 0,0 1,0-1,-1 1,1-1,-1 1,0 0,1 0,-1 0,0 0,0 1,-3-2,-1 3,0 1,1-1,-1 1,0 1,1-1,-1 1,1 0,-1 0,1 1,0 0,0 0,0 1,0 0,1 0,-1 0,1 0,0 1,0 0,1 0,-1 0,1 1,-2 2,0-2,0 0,1 1,-1 0,1-1,0 2,1-1,0 0,0 1,0 0,1 0,0 0,1 0,0 0,0 1,1-1,0 1,0-1,1 1,0-1,1 1,0 0,0-1,1 0,0 1,0-1,1 0,0 0,0 0,1 0,0-1,0 1,1-1,5 6,80 57,-71-57,0 1,0 0,-2 1,0 1,-1 1,0 1,-1 0,5 9,50 108,-57-110</inkml:trace>
  <inkml:trace contextRef="#ctx0" brushRef="#br0" timeOffset="3460.292">353 3751,'32'-123,"5"0,45-97,-51 148,3 1,3 1,13-13,-50 83,0 1,1 0,-1 0,0-1,1 1,-1 0,1 0,-1-1,1 1,-1 0,1-1,-1 1,1-1,-1 1,1-1,0 1,-1-1,1 1,0-1,0 1,-1-1,1 0,0 0,0 1,0-1,-1 0,1 0,0 0,0 0,0 0,0 0,-1 0,1 0,0 0,0 0,0 0,-1-1,1 1,0 0,0 0,-1-1,1 1,0-1,0 1,-1-1,1 1,0-1,-1 1,1-1,-1 0,1 1,-1-1,1 0,-1 1,1-1,-1 0,0 0,1 1,-1-1,0 0,0 0,0 0,1 1,-1-1,0 0,4 184,30-32,-34-150,1 1,-1-1,1 0,0 1,-1-1,1 0,0 1,0-1,0 0,0 0,0 0,0 0,1 0,-1 0,0 0,0 0,1-1,-1 1,0 0,1-1,-1 1,1-1,-1 1,1-1,-1 0,1 0,-1 0,1 0,-1 0,1 0,-1 0,1 0,-1 0,1-1,-1 1,1-1,-1 1,1-1,-1 1,0-1,1 0,-1 0,0 0,0 0,0 0,1 0,-1 0,50-57,37-96,-69 115,1 2,2 1,1 0,22-24,-30 43,-12 11,1 1,0 0,0 0,1 0,0 1,-1-1,2 1,-1 0,0 1,1-1,-1 1,1 0,3-1,-7 5,0 0,0 0,0 0,-1 0,1 0,0 0,0 1,-1-1,1 0,-1 1,0-1,1 1,-1 0,0 0,0-1,0 1,0 0,0 0,0 0,0 0,-1 0,1 0,-1 0,1 0,-1 0,0 0,0 0,0 0,0 1,0-1,-1 0,1 0,-1 1,1-1,-31 206,34-129,3-61</inkml:trace>
  <inkml:trace contextRef="#ctx0" brushRef="#br0" timeOffset="3751.055">1482 2791,'-8'31,"2"1,2 0,0 0,3 0,0 0,2 0,1 0,7 31,-8-57,0-1,0 1,1-1,-1 0,1 1,0-1,1 0,-1 0,1 0,0-1,0 1,1-1,-1 1,1-1,0 0,0-1,0 1,1-1,-1 1,1-1,0-1,0 1,0-1,0 0,0 0,1 0,-1-1,0 1,1-1,0-1,-1 1,1-1,-1 0,1 0,-1-1,5 0,1-4,-1 0,1 0,-1-1,0 0,0-1,-1 0,0 0,0-1,-1-1,0 1,0-1,-1-1,0 1,-1-1,0 0,-1-1,0 1,0-1,-1 0,0 0,-1-1,-1 1,0-1,0 1,-1-1,-1 0,0-3,0 7,-1 0,0 0,0 0,-1 1,0-1,-1 1,0-1,0 1,0 0,-1 0,0 0,0 0,-1 1,0 0,0 0,0 0,-1 1,0-1,0 1,0 1,-1-1,1 1,-1 0,0 0,-1 1,1 0,0 1,-1-1,0 1,-77 15,60 0</inkml:trace>
  <inkml:trace contextRef="#ctx0" brushRef="#br0" timeOffset="4282.051">1934 3017,'2'-33,"1"0,1 0,2 1,1-1,2 1,1 1,5-8,23-21,-37 58,0 1,0 0,0 0,0-1,0 1,0 0,0 0,1 0,-1 0,0 0,1 1,-1-1,0 0,1 0,-1 1,1-1,0 1,-1 0,1-1,-1 1,1 0,-1 0,1 0,0 0,-1 0,1 0,-1 1,1-1,0 0,-1 1,1-1,-1 1,1 0,-1-1,0 1,1 0,-1 0,0 0,1 0,-1 0,0 1,2 2,0 0,-1 1,1-1,-1 1,0 0,-1 0,1 0,-1 0,0 0,0 0,0 0,-1 0,0 0,0 0,0 0,0 0,-2 3,2-3,-1 0,1 1,0-1,0 0,0 0,1 1,-1-1,1 0,1 0,-1 0,1 0,0 0,0 0,0-1,2 3,-2-7,0 1,1-1,-1 1,0-1,1 0,-1 0,1 0,-1 0,0 0,1 0,-1-1,0 0,0 1,1-1,-1 0,0 0,0 0,0 0,0 0,0 0,0-1,0 1,0-1,-1 0,1 1,0-1,-1 0,1 0,-1 0,0 0,0 0,1-1,-1 1,112-144,-10 25,-102 120,0 1,1-1,-1 0,0 0,0 1,0-1,0 1,1-1,-1 1,0 0,1-1,-1 1,0 0,1 0,-1 0,0 0,1 0,-1 0,0 0,0 0,1 1,-1-1,0 1,1-1,-1 1,0-1,0 1,0-1,0 1,1 0,-1 0,0 0,0-1,-1 1,1 0,0 0,0 0,0 1,-1-1,1 0,0 0,-1 0,1 0,-1 1,1-1,-1 0,0 1,16 64,2 48,-7-95</inkml:trace>
  <inkml:trace contextRef="#ctx0" brushRef="#br0" timeOffset="4578.05">2668 2679,'37'-17,"-1"-3,-1 0,-1-2,-1-2,-1-1,5-6,-32 27,1 0,-1-1,0 0,0 1,-1-1,1-1,-1 1,0-1,-1 0,1 1,-1-2,0 1,0 0,-1-1,0 1,0-1,-1 1,0-1,0 0,0 0,-2 6,1-1,-1 1,1 0,-1-1,0 1,1 0,-1-1,0 1,0 0,0 0,0 0,0 0,0 0,-1 0,1 0,0 0,0 0,-1 0,1 1,0-1,-1 0,1 1,-1 0,1-1,-1 1,1 0,-1-1,1 1,-1 0,1 0,-1 0,1 1,-1-1,1 0,-1 0,1 1,0-1,-1 1,-55 24,48-17,0 0,1 0,1 0,-1 1,1 1,1-1,0 1,0 0,1 0,0 1,0-1,2 1,-1 0,-1 9,4-13,0-1,-1 1,2-1,-1 1,1 0,0-1,1 1,-1 0,1-1,1 1,-1-1,1 1,0-1,1 0,-1 0,1 0,0 0,1 0,0-1,-1 1,2-1,-1 0,1 0,-1-1,6 5,14 7,-1-1</inkml:trace>
  <inkml:trace contextRef="#ctx0" brushRef="#br0" timeOffset="4971.333">3260 2566,'50'-93,"34"-42,-83 134,-1-1,1 1,0 0,0 0,0 0,0 0,0 0,0 0,0 0,0 0,0 0,0 0,0 0,0 0,1 1,-1-1,0 1,1-1,-1 1,0-1,1 1,-1 0,1 0,-1 0,0 0,1 0,-1 0,1 0,-1 0,1 0,-1 1,0-1,1 0,-1 1,0-1,1 1,-1 0,0-1,0 1,0 0,1 0,-1 0,0 0,0 0,0 0,0 0,-1 0,1 0,0 0,0 1,-1-1,1 1,0 3,0 0,1 0,-1 1,1-2,0 1,0 0,1 0,0-1,-1 1,1-1,1 0,-1 0,1 0,-1 0,1 0,0-1,1 0,-1 0,0 0,1 0,0-1,-1 0,1 0,0 0,0 0,0-1,1 0,-1 0,0 0,0-1,1 0,-1 0,0 0,0 0,4-2,1-5,0 0,0-1,-1 0,-1-1,1 0,-1 0,-1-1,0 0,0 0,-1-1,0 1,-1-2,0 1,0 0,-2-1,1 0,-2 0,1 0,-2 0,2 2,9-47,-8 33</inkml:trace>
  <inkml:trace contextRef="#ctx0" brushRef="#br0" timeOffset="5215.157">3909 1409,'-4'43,"2"34,7 12,2-2,1-13,-2-9,3-10,1-10,-2-4,2-3,0-3,-2-4,2-1,1-2,1 0,0 0,-2-6</inkml:trace>
  <inkml:trace contextRef="#ctx0" brushRef="#br0" timeOffset="5366.784">3683 2057,'53'-28,"22"-10,-1 1</inkml:trace>
  <inkml:trace contextRef="#ctx0" brushRef="#br0" timeOffset="5610.456">4304 1889,'7'16,"0"0,0-1,2 1,0-2,1 1,0-1,1-1,0 0,1 0,1-1,0-1,1 0,11 7,-22-17,1 0,-1 0,0 0,0 0,1-1,-1 0,0 1,1-1,-1 0,0-1,1 1,-1 0,0-1,1 0,-1 0,0 0,0 0,0 0,0-1,0 1,0-1,0 0,0 0,-1 0,1 0,-1-1,1 1,-1-1,0 1,0-1,0 0,-1 0,1 0,0 0,43-110,10-104,-50 193</inkml:trace>
  <inkml:trace contextRef="#ctx0" brushRef="#br0" timeOffset="6078.188">4813 2002,'155'-319,"-120"270,-34 49,-1-1,1 0,-1 1,1-1,0 1,-1-1,1 1,0-1,0 1,-1 0,1-1,0 1,0 0,0 0,0-1,-1 1,1 0,0 0,0 0,0 0,0 0,0 0,-1 0,1 0,0 1,0-1,0 0,0 0,-1 1,1-1,0 0,0 1,-1-1,1 1,0-1,-1 1,1 0,0-1,-1 1,1-1,-1 1,1 0,-1 0,1-1,-1 1,0 0,1 0,-1-1,0 1,0 0,1 0,-1 0,0 0,0-1,0 1,0 0,0 0,0 0,0 0,0 0,-1-1,1 1,0 1,1 7,-1-7,0 0,-1 0,1 1,0-1,0 0,0 1,0-1,0 0,1 0,-1 1,0-1,1 0,0 0,0 0,0 1,0-1,0 0,0 0,0-1,1 1,-1 0,0 0,1-1,0 1,-1 0,1-1,0 0,0 1,0-1,0 0,0 0,0 0,0 0,0-1,1 1,-1 0,0-1,0 0,1 1,-1-1,0 0,0 0,1 0,-1-1,1 1,70-63,-68 56,1 1,-1-1,1 1,0 1,1-1,0 1,0 0,0 0,0 1,0 0,1 0,0 1,0 0,0 0,5 0,-10 3,0 1,0-1,0 1,1-1,-1 1,0 0,0 1,-1-1,1 0,0 1,0-1,-1 1,1 0,0 0,-1 0,0 0,0 1,0-1,0 1,0-1,0 1,0 0,-1-1,1 1,-1 0,0 0,0 0,0 0,0 0,-1 0,1 1,-1-1,0 0,0 0,0 0,0 0,0 1,-1-1,0 2,21 66,15-49,-16-16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76,'34'-5,"29"-2,15 1,-1-3,-5-1,-10 1,-9 3,-11 3,-6 0,-6 3,-2-6,-1 0,-6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51,'67'5,"32"1,9-5,-10-2,-11-6,-12-3,-13-3,-7 0,-9 3,-12 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0,'-5'20,"-11"29,-3 17,1 6,5 1,4-2,-1-9,1-5,2-3,2-1,2-5,2-5,1-1,4-2,3-4,0-3,-2-2,-2-6</inkml:trace>
  <inkml:trace contextRef="#ctx0" brushRef="#br0" timeOffset="268.138">1 113,'43'0,"43"0,21 0,3-5,-9-1,-6 0,-11 1,-9 1,-8 2,-6 1,-3 0,-8 1,-6 1,-7-1,-5 0,-2 0,-7 5,-7 2</inkml:trace>
  <inkml:trace contextRef="#ctx0" brushRef="#br0" timeOffset="518.357">85 818,'34'15,"49"-1,20-6,2-6,-6-7,-7-4,-9-4,-9 0,-7-3,-11 1,-9 4,-14 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0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71,'43'14,"48"5,23-1,1-3,-4-5,-11-3,-9-8,-10-4,-9-1,-7 0,-5 2,-3 1,-3-4,-4 0,-7 0,-10 3</inkml:trace>
  <inkml:trace contextRef="#ctx0" brushRef="#br0" timeOffset="585.637">649 352,'-30'18,"1"1,1 1,1 2,0 1,2 0,0 2,-4 9,26-31,0 1,0-1,0 1,0 0,1 0,-1 1,1-1,1 0,-1 1,0-1,1 1,0-1,0 1,0 0,1 0,0-1,-1 1,2 0,-1 0,0-1,1 1,0 0,0-1,1 1,-1 0,1-1,0 0,0 1,0-1,1 0,0 0,-1 0,1-1,1 1,-1-1,0 1,1-1,0 0,0-1,0 1,0 0,0-1,0 0,1 0,3 1,5-2,1 0,-1-1,0 0,1-1,-1-1,0 0,0-1,0 0,0-1,-1 0,1-1,-1 0,0-1,-1-1,1 0,-1 0,-1-1,1-1,4-5,14-12,-1-1,-1-1,-1-1,-2-1,-1-1,-1-2,-2 0,6-17,-14 26,-2 0,-1-1,-1 0,-1 0,-1-1,1-12,-7 30,0 1,0-1,0 1,-1-1,0 1,0 0,-1-1,0 1,0 0,-1 0,0 0,0 1,-1-1,0 1,0 0,-2-3,4 6,-1 0,1 1,-1-1,0 0,1 1,-1-1,0 1,-1 0,1 0,0 1,-1-1,1 1,-1-1,1 1,-1 0,1 0,-1 1,0-1,0 1,1-1,-1 1,0 1,0-1,1 0,-1 1,0 0,0 0,1 0,-1 0,1 0,-1 1,-1 1,-6 5,1 1,0 0,0 0,1 1,0 0,0 1,1 0,1 1,0-1,0 1,2 1,-1-1,1 1,1 0,0 0,1 0,1 1,0-1,1 1,0-1,1 1,0 0,2 5,-1-4,1-1,0 1,1-1,1 0,0 0,1-1,1 1,0-1,0 0,1 0,1-1,0 0,1 0,1-1,-1 0,2-1,-1 0,1 0,1-1,0-1,0 0,1-1,-1 0,4 0,-2 1,0-1,0-1,1 0,0-1,0 0,1-1,-1-1,1-1,0 0,-1-1,1-1,2 0,-13-1,0 0,0 0,0-1,0 0,-1 0,1 0,0-1,-1 1,0-1,0 0,0 0,0-1,0 1,-1-1,1 1,2-5,-2 3,10-10</inkml:trace>
  <inkml:trace contextRef="#ctx0" brushRef="#br0" timeOffset="902.087">1412 155,'-15'40,"-8"16,3 2,2 0,3 1,-2 23,16-75,0 0,1 0,0 0,0 0,0 1,1-1,0 0,1 0,-1 0,1 0,1-1,-1 1,1 0,0-1,1 0,0 0,0 0,0 0,0 0,1-1,0 0,0 0,1 0,-1-1,1 0,0 0,0 0,4 1,79 26,-87-31,1 0,0 0,0 0,-1-1,1 1,-1 0,1-1,0 0,-1 0,1 0,-1 0,1 0,-1 0,0 0,1-1,-1 1,0-1,0 0,0 0,0 0,0 0,-1 0,1 0,-1 0,1 0,-1-1,0 1,0-1,0 1,0-1,0 1,0-1,0-1,3-20,-1 1</inkml:trace>
  <inkml:trace contextRef="#ctx0" brushRef="#br0" timeOffset="1148.682">1102 409,'47'5,"41"-4,10-1,-3-6,-12-2,-11-4,-13 0,-6 1,-8-1,-7 1,-5 2,-3-2,-7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38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672,'-26'73,"-26"62,-6-2,-25 35,50-64,33-101,0 1,0-1,0 0,0 1,0-1,1 1,0-1,0 0,0 0,0 1,0-1,0 0,1 0,-1 0,1 0,0 0,0-1,0 1,1 0,-1-1,0 0,1 1,0-1,-1 0,1 0,0-1,0 1,0-1,0 1,1-1,14 4,-1-1,1-1,0-1,0 0,0-1,1-1,-1-1,14-2,22 0,98-15,-133 13</inkml:trace>
  <inkml:trace contextRef="#ctx0" brushRef="#br0" timeOffset="642.906">796 305,'484'0,"-485"0,1-1,0 1,0-1,0 1,-1-1,1 0,0 1,0-1,0 1,0-1,0 1,0-1,0 1,0-1,0 1,0-1,0 0,0 1,0-1,1 1,-1-1,0 1,0-1,1 1,-1-1,0 1,0-1,1 1,-1 0,1-1,-1 1,0-1,1 1,-1 0,1-1,-1 1,1 0,-1 0,1-1,-1 1,1 0,-1 0,1 0,-1 0,1 0,-1 0,1-1,0 1,-1 1,1-1,-1 0,1 0,-1 0,1 0,-1 0,1 0,-1 0,1 1,-247-132,239 128,0-1,0 0,0 0,1-1,-1 0,1 0,1-1,-1 1,1-1,0 0,0-1,0 1,1-1,0 0,0 0,1 0,0 0,0-1,1 1,-2-9,5-8</inkml:trace>
  <inkml:trace contextRef="#ctx0" brushRef="#br0" timeOffset="1309.123">232 813,'-15'4,"2"1,-1 1,0 1,1-1,0 2,1 0,0 1,0 0,1 0,0 1,0 1,1 0,1 0,0 1,0 0,-4 10,9-17,1 0,-1 1,1 0,0 0,1 0,-1 0,1 0,1 0,-1 0,1 1,0-1,0 1,1-1,0 1,0-1,0 1,1-1,0 1,0-1,1 0,0 0,0 1,0-1,1 0,0-1,0 1,0 0,1-1,0 0,0 0,0 0,1 0,-1 0,1-1,0 0,1 0,-1-1,1 1,-1-1,2 0,2 0,1 0,-1-1,1 0,0 0,-1-1,1-1,0 1,0-2,0 1,-1-1,1-1,0 0,-1 0,1-1,-1 0,0-1,0 0,0 0,0-1,-1 0,0 0,0-1,0 0,0-1,15-13,-1 0,-1-1,0-1,-2-1,-1-1,-1-1,0 0,-2-1,-2-1,0 0,-1-1,-2 0,-1-1,-1 0,-2 0,-1-1,0-10,-2 25,-1-1,-1 1,-1 0,0 0,-1 0,-1 0,0 0,-1 0,0 0,-2 0,1 1,-2 0,0 0,0 0,-2 1,1 0,-2 0,0 1,0 0,-1 0,-1 1,0 1,-1-1,8 8,-1 1,1-1,0 1,-1 1,0-1,1 0,-1 1,0 0,0 0,0 1,0-1,1 1,-1 0,0 0,0 1,0 0,0-1,0 2,1-1,-1 0,0 1,1 0,-1 0,1 0,0 1,0 0,0-1,0 1,0 1,0-1,1 0,0 1,-1 0,0 1,-6 9,-1 1,2 0,0 1,1 0,0 0,1 1,1-1,-3 17,4-17,1-1,1 1,1 0,1 0,0 0,0 0,2 0,0 0,1 0,1 0,0 0,1 0,0-1,2 0,0 0,0 0,2-1,4 7,1-1,2-1,1-1,0 0,2-1,-1 0,2-2,0 0,4 1,189 121,-188-126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5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363 871,'-16'-4,"0"2,-1 0,0 1,1 1,-1 0,0 1,1 1,-1 1,1 0,0 1,0 0,0 2,1 0,-1 1,1 0,1 1,0 1,-4 3,11-2,0 0,1 1,0-1,1 1,1 0,-1 1,2-1,0 1,0 0,1 0,0 0,1 0,0 5,0-14,1 1,-1 0,0-1,1 1,0 0,0 0,0 0,1-1,-1 1,1 0,0-1,0 1,0 0,0-1,1 1,-1-1,1 1,0-1,0 0,0 0,1 0,-1 0,1 0,-1-1,1 1,0-1,0 1,0-1,0 0,1 0,-1-1,1 1,-1-1,1 1,-1-1,1 0,0 0,-1-1,3 1,9-5,0 0,1-1,-1-1,-1 0,1-1,-1-1,-1 0,1-1,-1 0,-1-1,0-1,0 0,-1 0,-1-1,1-1,3-6,10-7,-1-1,-1-1,-1-1,-2-1,-1-1,-1-1,-2 0,-1-1,-2 0,-1-1,-1 0,-2-1,-2 0,-1 0,-2-1,-1-17,-1 48,-2 0,1 0,-1 1,1-1,-1 0,-1 1,1-1,0 1,-1-1,0 1,0 0,-1 0,1 0,-1 0,0 0,0 0,0 1,0-1,-1 1,1 0,-1 0,0 0,0 0,0 1,0 0,-1 0,1 0,-1 0,1 1,-1-1,1 1,-1 0,0 1,1-1,-1 1,0 0,0 0,1 1,-1-1,0 1,0 0,1 0,-1 0,1 1,-1 0,1 0,0 0,0 0,-2 2,-6 6,0 1,1 1,0 0,1 0,0 1,1 1,0-1,1 2,1-1,0 1,1 0,0 0,2 1,0-1,0 1,2 0,-2 14,3-20,-1 0,2 1,-1-1,1 0,1 1,0-1,0 0,1 0,0 0,1 0,0 0,1 0,0-1,0 1,1-1,0 0,1 0,0-1,0 0,1 0,0 0,0-1,1 0,0-1,9 6,-1-3,0-1,0-1,1 0,0-2,1 0,0 0,-1-2,1 0,1-1,6-1</inkml:trace>
  <inkml:trace contextRef="#ctx0" brushRef="#br0" timeOffset="801.132">703 1068,'33'-7,"-1"0,0-3,0 0,-1-2,0-2,2-2,-14 7,-4 3,0 0,-1-1,0-1,0 0,0-1,-1-1,-1 0,0-1,0 0,-1 0,0-2,-1 1,-1-1,0-1,4-8,-7 13,-1 0,-1-1,1 0,-2 1,1-2,-1 1,-1 0,0-1,0 1,-1-1,-1 1,0-1,0 0,-2-10,1 19,1 1,-1-1,0 0,1 1,-1-1,0 0,0 1,0-1,-1 1,1 0,0-1,-1 1,1 0,0 0,-1-1,0 1,1 0,-1 1,1-1,-1 0,0 0,0 1,1-1,-1 1,0 0,0-1,0 1,0 0,0 0,1 0,-1 0,0 0,0 1,0-1,0 0,1 1,-1 0,0-1,0 1,1 0,-1 0,-62 48,53-34,0 0,0 1,2 0,0 1,1 0,0 0,2 1,0 0,1 0,0 1,2-1,0 6,3-19,0 1,0-1,1 1,0-1,0 1,0-1,1 1,0-1,0 0,0 0,1 0,-1 0,1 0,0 0,1-1,-1 0,1 1,0-1,0 0,0-1,1 1,-1-1,1 0,0 0,0 0,0-1,0 0,0 0,4 1,5 1,0 0,1-1,0-1,0 0,0-1,0-1,-1 0,1-1,0 0,10-3,-6-1,0-1,-1-1,0-1,0 0,0-1,-1-1,0 0,-1-2,-1 0,1-1,-2 0,0-1,-1 0,0-2,-1 1,0-1,-2-1,0 0,5-14,7-64,-21 92,-1 1,0 0,0-1,0 1,0-1,0 1,-1 0,1-1,-1 1,1 0,-1 0,0-1,0 1,0 0,0 0,-1 0,1 0,0 0,-1 0,1 0,-1 1,0-1,0 0,1 1,-1 0,0-1,0 1,0 0,-1 0,1 0,0 0,0 0,-1 1,1-1,0 1,-1-1,1 1,-2 0,-3 2,0 0,0 0,0 0,0 1,1 1,-1-1,1 1,0 0,0 0,0 1,1-1,0 1,-1 1,2-1,-1 1,1 0,0 0,0 0,0 0,1 1,0-1,0 1,1 0,0 0,-1 4,3-5,-1-1,1 1,1 0,-1-1,1 1,0 0,0-1,0 1,1-1,0 0,0 1,0-1,1 0,0 0,0-1,0 1,0 0,1-1,0 0,0 0,0 0,0 0,0-1,1 1,0-1,0 0,0-1,0 1,0-1,0 0,1 0,-1-1,1 0,-1 0,1 0,-1 0,1-1,7 3,0-1,0 0,0-1,0 0,0-1,1-1,-1 0,0 0,0-2,-1 1,1-2,0 0,-1 0,0-1,0 0,0-1,-1-1,0 0,0 0,-1-1,1-1,-2 0,1 0,4-6,-9 6,0 0,0-1,-1 1,0-1,-1 1,0-1,0 0,-1 0,-1-1,1 1,-2 0,1-1,-2 1,1 0,-1-1,-1 1,0-1,2 10,-1 0,1 1,-1-1,0 0,1 1,-1-1,0 0,0 1,1-1,-1 1,0-1,0 1,0 0,1-1,-1 1,0 0,0-1,0 1,0 0,0 0,0 0,0 0,0 0,0 0,0 0,1 0,-1 0,0 0,0 1,0-1,0 0,0 1,0-1,1 0,-1 1,0-1,0 1,0-1,1 1,-1 0,0-1,1 1,-1 0,1 0,-1-1,1 1,-1 0,1 0,-1 0,1-1,0 1,-1 0,1 0,0 0,0 0,0 0,0 0,-1 0,1 0,1 0,-1 0,0-1,0 2,-4 7,1 0,0 0,1 0,-1 1,2-1,-1 0,1 1,1 0,0-1,0 1,1-1,0 1,1-1,0 0,0 1,1-1,0 0,1 0,0-1,0 1,1-1,0 0,0 0,1 0,0-1,1 0,-1 0,1 0,1-1,4 3,-4-3,1 0,-1-1,1 0,0-1,0 0,1-1,-1 1,1-2,0 1,0-1,0-1,0 0,0 0,0-1,0-1,0 1,0-1,0-1,0 0,-1-1,1 1,-1-2,1 1,-1-2,0 1,0-1,-1 0,1-1,-1 0,3-3,26-54,-31 43</inkml:trace>
  <inkml:trace contextRef="#ctx0" brushRef="#br0" timeOffset="1183.688">1013 391,'410'-53,"-141"21,-204 20,-98-12,-220-52,-62-44,312 120,1-1,-1 0,1 1,0-1,-1 0,1 0,0-1,0 1,0 0,0-1,0 1,0-1,0 0,0 0,0 1,1-1,-1 0,1-1,0 1,-1 0,1 0,0 0,0-1,1 1,-1-1,0 1,1-1,-1 1,1-1,0 1,0-1,0 1,0-3,10-4</inkml:trace>
  <inkml:trace contextRef="#ctx0" brushRef="#br0" timeOffset="1519.211">25 1210,'43'9,"48"4,18-1,5-2,-2-3,-7-2,-6-3,-10-6,-6-3,-3 1,-6 0,-5 2,-5 1,-3 2,-4-4,0-2,-7 1,-10 2</inkml:trace>
  <inkml:trace contextRef="#ctx0" brushRef="#br0" timeOffset="2101.56">646 1661,'-34'24,"1"2,1 1,2 2,1 1,1 1,-6 11,30-39,1 1,0 0,0 1,0-1,1 0,0 1,0 0,0-1,0 1,1 0,-1 0,1 0,1 0,-1 0,1 0,-1 0,1 0,1 0,-1 0,1 0,0 0,0 0,1 0,-1 0,1-1,0 1,0-1,0 1,1-1,0 1,0-1,0 0,0-1,1 1,-1 0,1-1,0 0,0 0,0 0,3 1,7 2,0-1,1-1,-1 0,1-1,0 0,0-1,0-1,1-1,-1 0,0-1,0 0,0-1,0-1,0 0,-1-1,1-1,-1 0,0-1,0-1,-1 0,0-1,0 0,-1-1,0 0,0-1,-1 0,0-1,-1 0,3-6,21-19,-2-1,-2-2,-2-1,22-39,-41 63,-1 0,0-1,-2 0,1 0,-2-1,0 0,-2 0,0 0,0 0,-2-1,0 1,-1 0,-1-1,-3-10,5 25,-1-1,-1 1,1 0,0 0,-1 0,0 0,0 0,0 0,-1 0,1 0,-1 1,0-1,0 0,0 1,-1-1,1 1,-1 0,1 0,-1 0,0 0,-1 0,1 1,0 0,-1-1,1 1,-1 0,0 1,1-1,-1 1,0-1,0 1,0 0,0 1,0-1,-1 1,1-1,0 1,0 1,0-1,0 0,0 1,0 0,0 0,0 0,0 1,-2 0,-8 11,-1 0,2 2,0-1,1 2,0-1,1 2,1 0,0 0,1 0,2 1,-1 1,2-1,0 1,2 0,-1 7,0-10,1-1,0 1,1 0,1 0,1 0,0 1,1-1,1 0,0 0,1 1,1-1,1 0,0-1,1 1,0-1,2 0,-1 0,2-1,0 0,1 0,0-1,1 0,1 0,-1-1,2-1,0 0,1 0,-7-5,0-1,0 0,1 0,-1-1,1 0,0 0,1-1,-1 1,1-2,-1 1,1-1,0 0,0 0,0-1,0 0,0-1,0 0,0 0,0-1,0 0,0 0,0-1,0 0,0 0,5-3,37-32,-32 17</inkml:trace>
  <inkml:trace contextRef="#ctx0" brushRef="#br0" timeOffset="2388.58">1550 1520,'-37'57,"14"-25,2 1,2 1,1 1,1 1,2 0,1 4,12-35,0 1,1 0,0 0,1 0,-1 0,1 0,0 0,1 0,-1 0,1 0,1 0,-1 0,1-1,0 1,0 0,0-1,1 1,0-1,0 0,0 0,1 0,0 0,0-1,0 0,0 1,1-1,-1-1,1 1,0-1,0 0,1 0,-1 0,1-1,-1 0,1 0,0 0,0-1,1 1,160-1,-163-1,1-1,-1 1,0-1,0 0,0 0,0-1,0 1,0-1,0 0,0 0,0 0,-1 0,1-1,-1 1,0-1,1 0,-1 0,-1 0,3-2,3-12</inkml:trace>
  <inkml:trace contextRef="#ctx0" brushRef="#br0" timeOffset="2638.414">1097 1802,'43'5,"44"1,20 0,2-1,-7-1,-17-2,-23-1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5:01.40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1333 2792,'176'-70,"-2"-8,60-41,-160 79,-1-3,-2-4,-2-2,52-49,-19 1,-5-5,13-23,-77 83,-1-2,-3-1,-1-1,-3-2,-1 0,-3-1,4-17,-11 23,-1-1,-2 0,-2 0,-2-1,-2 0,-2 0,-2-1,-1 1,-3 0,-2 0,-2 0,-10-37,2 32,-2 0,-3 1,-1 1,-3 1,-1 1,-3 1,-1 1,-2 2,-10-8,6 10,-1 2,-2 2,-1 1,-2 2,-1 2,-1 1,-2 3,-1 1,-48-18,32 21,-1 2,-2 4,1 2,-2 3,0 3,0 3,-1 2,-44 5,42 6,1 4,0 2,0 3,2 3,0 3,1 3,2 2,0 4,2 2,2 2,1 4,-25 22,5 0,3 4,3 2,2 4,4 3,-1 8,35-40,2 1,2 2,2 1,2 1,2 1,2 0,2 2,3 1,2 0,-2 20,8-12,2 1,3-1,3 0,3 0,2 1,2-2,3 1,3-2,2 0,2 0,3-2,3 0,2-2,2 0,2-2,30 37,-30-52,1-2,1-1,2-1,1-2,1-2,2-1,1-2,1-2,0-1,2-2,1-2,0-2,33 7,10-1,2-4,0-3,1-5,0-3,0-4,59-8,-32-4,-1-6,-1-5,0-5,-2-5,-1-5,-2-4,-1-5,-3-5,95-60,-147 80,-1-3,-1-1,-2-3,-2-2,-1-2,-2-2,-2-2,-2-2,-2-1,-2-2,28-51,-51 70,-1-1,-1-1,-2 0,-2 0,0 0,-2-1,-2 0,-1 0,-1 0,-2 0,-1-1,-2 1,-1 1,-2-1,-1 1,-1 0,-14-30,-3 1,-3 2,-2 1,-3 1,-2 2,-2 1,-3 2,-2 2,-28-24,-47-36,14 23</inkml:trace>
  <inkml:trace contextRef="#ctx0" brushRef="#br0" timeOffset="1202.322">1699 2821,'41'77,"-25"-50,-1 1,-1 1,-2 1,-1 0,-1 0,1 13,9 95,-6 1,-5 3,17 203,-26-159,0-183,0-1,0 0,1 1,-1-1,1 0,-1 0,1 0,0 0,0 0,0 0,0 0,0 0,0 0,1 0,-1 0,1 0,-1-1,1 1,0-1,-1 1,1-1,0 0,0 0,0 0,0 0,0 0,0 0,1 0,-1-1,0 1,0-1,0 1,1-1,-1 0,0 0,1 0,1 0,91-21,-82 17,303-73,19 40,-3 10,36-4,-357 31</inkml:trace>
  <inkml:trace contextRef="#ctx0" brushRef="#br0" timeOffset="2083.12">4211 3668,'-331'417,"51"-102,267-300,182-215,144-129,-144 158,37-41,-206 211,0 1,0 0,0-1,0 1,0-1,0 1,0-1,0 1,1-1,-1 1,0 0,0-1,0 1,0-1,1 1,-1 0,0-1,1 1,-1 0,0-1,0 1,1 0,-1 0,1-1,-1 1,0 0,1 0,-1-1,0 1,1 0,-1 0,1 0,-1 0,1 0,-1 0,0 0,1 0,-1 0,1 0,-1 0,1 0,-1 0,1 0,-1 0,0 0,1 0,-1 1,1-1,-1 0,0 0,1 0,-1 1,0-1,1 0,-1 1,0-1,1 0,-1 0,0 1,1-1,-1 1,0-1,0 0,0 1,1-1,-1 1,0-1,0 1,-5 33,-90 371,64-163,16-138,13-102,0-1,0 0,-1 0,1 1,0-1,0-1,-1 1,1 0,0-1,-1 1,1-1,-1 1,1-1,-1 0,1 0,0-1,-1 1,1 0,-1-1,1 1,-1-1,1 0,0 0,0 0,-1 0,1 0,0 0,0-1,0 1,0-1,0 1,1-1,-1 0,0 0,1 1,-1-1,1 0,0-1,0 1,-1-2,-40-35,-2 1,-1 3,-2 1,-20-8,-39-10,84 48,3 5</inkml:trace>
  <inkml:trace contextRef="#ctx0" brushRef="#br0" timeOffset="2545.994">4973 3836,'-55'16,"0"1,2 4,0 1,1 3,-21 15,69-39,1 0,0 0,0 0,0 1,0-1,0 1,1 0,-1 0,1 0,-1 0,1 0,-1 1,1-1,0 1,0-1,0 1,1 0,-1 0,1 0,-1 0,1 0,0 0,0 0,0 0,1 0,-1 1,1-1,-1 0,1 0,0 1,1-1,-1 0,0 1,1-1,0 0,0 0,0 0,0 0,0 0,1 0,-1 0,1 0,0 0,1 1,7 2,1 0,0-1,0 0,0 0,1-1,-1-1,1 0,0-1,10 1,-21-3,26 3,41 15,-68-15,1-1,-1 0,0 0,0 1,0-1,0 0,0 0,-1 1,1-1,-1 0,0 0,1 0,-1 0,0 0,0 0,0 0,0 0,-1 0,1 0,-1 0,1-1,-1 1,1-1,-1 1,0-1,0 1,1-1,-1 0,0 0,0 0,-2 0,-175 93,105-61,28-21,44-14</inkml:trace>
  <inkml:trace contextRef="#ctx0" brushRef="#br0" timeOffset="2986.367">5453 3893,'-273'108,"262"-104,6-3,1 0,0 0,-1 1,1-1,0 1,0 0,0 0,0 0,0 1,1-1,-1 1,1 0,-1 0,1 0,0 0,0 1,1-1,-1 1,1 0,0-1,-2 4,6-3,-1-1,1 0,0 0,0 0,0 0,0 0,1 0,-1-1,1 1,0-1,-1 1,1-1,0 0,1 0,-1-1,0 1,0 0,1-1,-1 0,1 0,-1 0,1 0,-1-1,1 1,1-1,-2 1,25 5,-20-5,0 1,0-1,0 1,0 1,0-1,0 2,-1-1,1 1,-1 0,0 0,5 5,-11-8,0 1,0-1,0 1,0-1,0 1,-1-1,1 1,-1-1,1 1,-1 0,0-1,1 1,-1 0,0-1,0 1,0 0,0-1,-1 1,1 0,0-1,-1 1,1 0,-1-1,1 1,-1-1,0 1,0-1,0 1,0-1,0 0,0 1,0-1,0 0,0 0,-2 1,-49 39,49-38,-31 17,0-1,-2-2,0-1,-27 8,38-16</inkml:trace>
  <inkml:trace contextRef="#ctx0" brushRef="#br0" timeOffset="3295.384">5537 4119,'-6'25,"0"1,2-1,1 1,1 0,1 0,1 0,1 0,4 16,-5-39,0 0,1 0,0 0,0 0,0 0,0 0,0 0,0 0,1 0,0 0,-1-1,1 1,0 0,0-1,1 0,-1 1,0-1,1 0,-1 0,1-1,0 1,-1 0,1-1,0 0,0 1,0-1,0-1,0 1,1 0,-1-1,0 1,0-1,0 0,0 0,1 0,-1 0,0-1,0 0,0 1,0-1,0 0,0 0,0-1,0 1,0-1,0 1,-1-1,1 0,2-2,11-8,0-2,-1 0,-1-1,0 0,-1-1,-1-1,0 0,-1 0,-1-1,6-14,24-38,-1 21,-26 39</inkml:trace>
  <inkml:trace contextRef="#ctx0" brushRef="#br0" timeOffset="3785.11">5904 4458,'267'-310,"-267"309,0 0,1 0,-1 0,0 0,1 1,-1-1,1 0,-1 0,1 1,0-1,-1 0,1 1,0-1,-1 0,1 1,0-1,0 1,-1 0,1-1,0 1,0-1,0 1,0 0,0 0,0 0,-1-1,1 1,0 0,0 0,0 0,0 0,0 0,0 1,0-1,0 0,-1 0,1 1,0-1,0 0,0 1,0-1,-1 1,1-1,0 1,0-1,-1 1,1 0,0-1,-1 1,1 0,-1-1,1 1,-1 0,1 0,-1 0,0 0,1-1,-1 1,0 0,0 0,1 0,-1 0,0 1,5 65,-5-62,0 6,8 66,-7-75,-1 0,1-1,0 1,-1 0,1-1,0 1,0-1,0 1,1-1,-1 0,0 1,0-1,1 0,-1 0,1 0,-1 0,1 0,-1 0,1 0,-1-1,1 1,0 0,0-1,-1 1,1-1,0 0,0 0,-1 0,1 0,0 0,0 0,0 0,-1 0,1-1,0 1,0-1,-1 1,1-1,0 0,0 0,32-13,-1-2,-1 0,0-3,23-18,58-33,-101 64,-9 3,1 1,-1-1,0 1,1 0,-1 0,1 1,-1-1,1 1,0-1,0 1,0 0,-1 1,1-1,0 1,0-1,0 1,0 1,0-1,0 0,0 1,1 0,-3 3,-1 0,0 0,0-1,0 1,0 0,-1 1,1-1,-1 0,0 0,-1 0,1 0,0 0,-1 0,0 0,0 0,0 0,-1 0,1-1,-1 1,-1 1,2-3,-4 13,3-13,0 1,0 0,1 0,-1 1,1-1,0 0,-1 0,2 1,-1-1,0 1,1-1,-1 1,1-1,0 1,0-1,0 0,1 1,-1-1,1 1,0-1,0 1,0-1,1 0,-1 0,1 0,-1 0,1 0,0 0,0 0,1 0,12 5</inkml:trace>
  <inkml:trace contextRef="#ctx0" brushRef="#br0" timeOffset="4135.229">6921 4289,'14'-5,"1"1,-1-2,0 0,-1 0,1-2,-1 1,-1-2,0 0,0 0,0-1,-1 0,-1-1,0-1,4-5,-13 16,0 0,0 0,0-1,0 1,-1 0,1-1,0 1,-1-1,1 1,-1-1,1 1,-1-1,0 1,1-1,-1 1,0-1,0 0,0 1,0-1,-1 1,1-1,0 1,-1-1,1 1,-1-1,1 1,-1-1,0 1,1-1,-1 1,0 0,0 0,0-1,0 1,0 0,-1 0,1 0,0 0,0 0,-1 0,1 0,0 1,-1-1,1 1,-1-1,1 0,-1 1,1 0,-1-1,0 1,1 0,-1 0,1 0,-1 0,1 0,-1 1,0-1,1 0,-2 1,-11 1,-1 1,1 1,0 0,0 0,0 2,1 0,0 0,0 1,0 1,1 0,0 1,1 0,0 1,0 0,1 1,0 0,1 0,0 1,-6 11,13-18,0-1,1 1,-1 0,1-1,0 1,0 0,1 0,-1 0,1 0,0 0,0 0,1 0,-1 0,1-1,0 1,1 0,-1 0,1-1,0 1,0-1,0 1,1-1,-1 0,1 0,0 0,0 0,1 0,-1-1,1 0,0 1,0-1,0-1,0 1,0-1,1 1,-1-1,1 0,-1-1,1 1,0-1,0 0,0 0,0 0,22 2,0-1,1-1,-1-1,0-2,0 0,0-2,0-1,0-1,-1-2,0 0,-1-2,0 0,0-2,1-2,1 0</inkml:trace>
  <inkml:trace contextRef="#ctx0" brushRef="#br0" timeOffset="4535.091">7569 4175,'-21'16,"0"1,1 0,1 1,0 2,2 0,0 0,1 2,-4 8,18-25,1 0,-1-1,1 1,-1 0,1 0,1 0,-1 0,1 0,0 0,0 0,0 0,1 1,0-1,0-1,0 1,1 0,-1 0,1 0,0-1,0 1,1-1,0 1,-1-1,1 0,1 0,-1 0,1-1,-1 1,1-1,0 0,0 0,0 0,1-1,-1 1,1-1,-1 0,1 0,0-1,0 1,0-1,0 0,0 0,0-1,0 0,0 0,0 0,0 0,0-1,0 0,0 0,1 0,17-6,1-2,-2 0,1-1,-2-1,1-1,-1-1,-1-1,-1-1,0-1,-1 0,7-9,-11 13,21-18,-1-1,-1-1,-2-2,-2-2,-1 0,-2-2,-1-1,-2-1,-2 0,-2-2,12-37,-16-37,-15 112,0 0,0 1,-1-1,0 0,0 0,0 0,0 1,0-1,-1 1,1-1,-1 1,0-1,0 1,-1 0,1 0,-1 0,1 0,-1 0,0 1,0-1,0 1,0 0,-1 0,1 0,-1 0,1 1,-1-1,-1 0,-13 0,-1 1,1 0,0 2,-1 0,1 1,0 0,0 2,0 0,1 1,-1 1,1 0,0 1,1 1,0 1,0 0,1 1,0 1,1 0,-6 7,8-8,0 1,1 0,0 1,1 1,1-1,0 2,0-1,1 1,1 0,1 1,0 0,0 0,0 7,3-13,1 0,1 1,0-1,0 1,0-1,2 1,-1-1,1 1,0-1,1 1,0-1,1 0,-1 0,2 0,-1 0,2 0,-1-1,1 0,0 0,1 0,-1 0,8 5,11 7,1-2,1-1,1-1,0-1,1-2,1 0,0-2,1-1,0-2,0-1,1-1,-1-2,1 0,15-2,0 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5:08.6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988 543,'-3'-4,"-1"0,-1 1,1-1,0 1,-1 0,1 1,-1-1,0 1,0-1,0 2,0-1,0 0,-1 1,1 0,0 0,-1 1,1-1,0 1,-1 1,1-1,-1 1,1-1,0 1,-1 1,1-1,0 1,0 0,0 0,0 1,1-1,-1 1,1 0,-4 3,-18 12,2 2,0 0,1 1,1 1,1 1,1 1,2 1,-2 3,15-20,-5 3,1 1,1 0,0 0,1 1,0 0,1 0,0 0,1 1,1 0,-1 8,4-19,2 1,-1 0,0 0,1-1,-1 1,1 0,0-1,0 1,1 0,-1-1,1 1,0-1,0 0,0 0,0 0,0 0,1 0,-1 0,1 0,0-1,0 1,0-1,0 0,0 0,0 0,1 0,-1-1,1 1,0-1,6 3,0-1,0 0,0-1,1 0,-1 0,0-1,1-1,-1 0,1 0,2-1,20-6,-1-2,0-1,-1-2,0-1,-1-1,0-2,-1-1,-1-1,0-1,16-17,-12 9,-1-2,-1-1,-2-1,-1-1,18-31,-28 38,0-1,-3-1,0 0,-1-1,-2 0,-1-1,-1 0,-1 0,-2-1,-1 0,-1-1,-2 1,-1-10,-2 30,0-1,-1 1,0-1,0 1,-1 0,-1 0,0 0,0 0,-1 1,0-1,0 1,-1 1,0-1,-1 1,-6-6,9 10,0 0,0 0,-1 0,1 1,-1 0,0 0,0 1,0-1,0 1,0 0,-1 0,1 1,0-1,-1 1,0 0,1 1,-1 0,1-1,-1 2,0-1,1 1,-1 0,1 0,-1 0,1 1,0 0,-1 0,1 0,0 0,0 2,-6 3,0 0,1 1,-1 0,2 1,0 0,0 0,0 1,1 1,1-1,0 1,0 0,1 1,0 0,1 0,-2 9,-3 10,2 1,1 0,1 0,2 0,0 24,4-33,0-1,2 1,1-1,1 0,1 1,0-2,2 1,1-1,0 0,1-1,2 0,0 0,1-1,1 0,6 6,114 165,-119-172</inkml:trace>
  <inkml:trace contextRef="#ctx0" brushRef="#br0" timeOffset="268.4">1919 260,'-19'39,"-11"26,-1 8,6 1,6-8,7-10,5-10,4-7,3-7,0-3,2-2,-1 0,5-6,1-10,-1-8</inkml:trace>
  <inkml:trace contextRef="#ctx0" brushRef="#br0" timeOffset="552.31">1525 289,'48'0,"39"0,16 0,-1 0,-13 0,-12 0,-14 0,-13 0,-11 0,-6 0,-5 0,-2 0,0 0,-5 5,-11 6,-12 1,-5 0</inkml:trace>
  <inkml:trace contextRef="#ctx0" brushRef="#br0" timeOffset="803.439">1468 938,'81'4,"0"-3,0-3,77-13,-135 13,124-16,191-9,-227 29,-88-2</inkml:trace>
  <inkml:trace contextRef="#ctx0" brushRef="#br0" timeOffset="1270.316">1 1390,'710'-80,"-143"46,62 6,-26 1,-401 8,-172 14</inkml:trace>
  <inkml:trace contextRef="#ctx0" brushRef="#br0" timeOffset="1873.299">961 1672,'-79'40,"3"4,-61 46,63-12,72-75,1-1,-1 1,1 0,-1-1,1 1,0 0,0 0,1 0,-1 0,1-1,-1 1,1 0,0 0,0 0,0 0,0 0,1 0,-1 0,1 0,0 0,0 0,0 0,0-1,0 1,0 0,1-1,0 1,-1-1,1 1,0-1,0 0,0 0,0 0,1 0,5 2,-1 0,1 0,0-1,0 0,1-1,-1 1,0-2,1 1,0-1,-1-1,1 0,0 0,-1 0,1-1,0 0,11 0,14-4,0-1,-1-1,1-2,-2-2,1-1,-2-1,0-2,0-1,-2-1,0-1,-1-2,0-1,-2-1,-1-2,-1 0,-1-1,0-2,-10 14,-1-1,0-1,-1 0,0 0,-2-1,1-1,-2 1,0-2,-2 1,1-1,-2 0,0 0,-2 0,0-1,0 1,-2-1,-1-3,1 14,0 0,-1 0,0 0,0-1,-1 1,0 0,-1 1,1-1,-2 0,1 0,-1 1,0-1,-1 1,1 0,-1 0,-1 0,0 1,1-1,-2 1,1 0,-1 1,0-1,0 1,-1 0,1 1,-1 0,0 0,-3-1,-1 2,0 1,1 0,-1 1,0 1,0 0,0 0,1 1,-1 0,0 1,1 0,-1 1,1 0,0 0,-1 1,2 1,-1 0,0 0,1 1,0 0,-4 4,-5 4,0 1,1 1,1 0,0 1,2 1,0 1,1 0,0 0,0 6,3-11,2 1,0 1,1 0,0 0,1 0,1 1,1-1,0 1,1 1,1-1,0 0,2 0,0 1,1-1,0 0,2 1,0-1,1 0,0-1,2 1,0-1,0 0,2 0,5 8,4-6,2 0,0-1,0-1,2 0,0-2,1 0,0-2,1 0,0-2,1 0,0-2,1 0,0-2,0-1,13 1,-30-4,1 0,-1-1,1 0,0 0,0-1,-1 0,1-1,0 0,-1 0,1-1,-1 0,1 0,-1-1,0 0,0-1,3-1,3-6</inkml:trace>
  <inkml:trace contextRef="#ctx0" brushRef="#br0" timeOffset="2252.427">1892 1531,'-24'43,"2"1,1 1,3 1,2 1,2 1,2-1,2 2,1 12,9-54,0 0,0-1,1 1,0 0,0-1,1 1,-1-1,2 1,-1-1,1 0,0 0,0 0,0 0,1-1,0 1,0-1,0 0,1 0,0 0,0-1,0 0,0 0,1 0,0 0,0-1,0 0,0 0,0-1,0 0,1 0,-1 0,1-1,0 0,-1 0,1 0,0-1,-1 0,1-1,1 0,6-1,1 0,-1-2,0 0,1 0,-2-2,1 1,-1-2,0 0,0 0,0-2,-1 1,-1-1,0-1,10-10,-11 2,-3 1</inkml:trace>
  <inkml:trace contextRef="#ctx0" brushRef="#br0" timeOffset="2500.409">1581 1785,'48'0,"40"-5,14-1,0 0,-8 1,-10 1,-15 2,-10 1,-9-4,-5-2,-4 1,-9 1</inkml:trace>
  <inkml:trace contextRef="#ctx0" brushRef="#br0" timeOffset="2874.451">3246 1135,'39'0,"31"0,9 0,1 0,-9 0,-12 0,-10 0,-10 0,-6 0,-4 0,-2-5,-5-1</inkml:trace>
  <inkml:trace contextRef="#ctx0" brushRef="#br0" timeOffset="3124.403">3190 1502,'48'0,"35"-5,18-1,1-5,-2 0,-9 2,-10 2,-4-3,-6 1,-6 2,-3 2,-4-3,-1 0,-6 1,-7 2,-11 2</inkml:trace>
  <inkml:trace contextRef="#ctx0" brushRef="#br0" timeOffset="3403.787">5052 938,'-35'14,"-1"1,2 3,0 0,2 2,0 2,1 1,1 1,1 2,-1 3,18-17,1 0,0 0,0 1,2 1,0-1,0 2,1-1,1 1,-3 8,8-16,0 0,0-1,1 1,0 0,0 0,0 0,1 0,0 0,0 0,1 0,0-1,0 1,1 0,0 0,0-1,1 1,-1-1,1 0,1 1,-1-1,1-1,0 1,3 3,3-1,1 1,0-1,0-1,1 0,-1-1,2 0,-1-1,1 0,-1-1,1 0,0-1,1 0,-1-1,0-1,8 0,6-1,1-1,-1-1,0-2,1 0,-2-2,1-1,-1-1,0-1,0-2,-1 0,-1-2,0 0,-1-2,0-1,-1 0,-1-2,0 0,-2-2,0 0,-1-1,6-11,-18 25,-1 0,0 0,0 0,-1-1,0 0,0 1,-1-1,0-1,0 1,-1 0,0-1,-1 1,0-1,0 0,-1 1,0-1,0 0,-1 1,0-1,-1 1,0-1,0 1,-1 0,0 0,0 0,-1 0,0 0,0 0,-1 1,0 0,0 0,-4-4,-10-5,0 1,0 1,-1 0,-1 2,0 0,-1 1,0 2,-1 0,0 1,0 1,-1 1,0 2,-8-1,-17-1</inkml:trace>
  <inkml:trace contextRef="#ctx0" brushRef="#br0" timeOffset="3635.956">4291 1248,'1230'1,"-475"49,-676-46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1,'-35'233,"-11"-2,-15 17,-4-50,65-198,-2 4,-1-1,1 1,0 0,0 0,1-1,-1 1,1 0,0 0,0 0,0 1,0-1,1 0,0 0,0 0,0 1,0-1,0 0,1 0,0 0,0 0,0 0,1 0,-1 0,1 0,0 0,0 0,0-1,0 1,1-1,-1 0,1 1,0-1,0 0,10-1,0 0,-1 0,1-1,0-1,0 0,0-1,-1-1,1 1,0-2,-1 0,0 0,1-2,-1 1,-1-1,1-1,7-5,43-14,-34 14,0 2,0 1,1 1,0 1,0 2,26-1,0 0,-31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19,'34'5,"30"1,8 0,3-1,-3-1,-8-2,-10-5,-5-4,-7 1,-4 1,-5 1,-3 2,-6-4,-3-1,-5 1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47,'34'5,"39"-4,13-1,1-1,-5-5,-11-2,-9 1,-9 1,-10-3,-6 0,-11 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481 112,'-25'218,"-8"129,34-243,-1-105,0-9</inkml:trace>
  <inkml:trace contextRef="#ctx0" brushRef="#br0" timeOffset="266.042">1 83,'269'-4,"186"-31,-134-1,-312 34,52-3,-59 5,-1 0,0 0,1 0,-1 0,0 0,0 0,1 0,-1 0,0 1,1-1,-1 0,0 1,0-1,0 1,1 0,-1-1,0 1,0 0,0 0,0 0,0 0,0-1,0 1,-1 0,1 1,0-1,0 0,-1 0,1 0,-1 0,1 1,-1-1,1 0,-1 0,0 1,0-1,1 0,-1 1,-21 35,4-19</inkml:trace>
  <inkml:trace contextRef="#ctx0" brushRef="#br0" timeOffset="485.214">57 873,'48'0,"40"-5,14-6,0-6,-8 0,-10 2,-10 0,-8 2,-11 3,-4-1,-7 0,-1 4,-3 1,-3 3,-9 2</inkml:trace>
  <inkml:trace contextRef="#ctx0" brushRef="#br0" timeOffset="1401.43">1412 789,'46'-4,"0"-3,0-1,-1-3,0-1,-1-2,-1-3,0-1,-1-2,-1-1,-1-3,-1-1,-1-2,-1-2,-2-1,-1-2,2-5,-31 31,-1 0,0 0,-1 0,1-1,-1 0,0 1,-1-1,0 0,0-1,0 1,-1 0,0 0,0-1,-1 1,0 0,-1-5,1 8,-1 0,1 1,-1-1,0 0,0 1,0-1,-1 1,1 0,-1-1,0 1,0 0,0 0,0 0,-1 0,1 0,-1 1,1-1,-1 1,0 0,0-1,0 1,0 1,-1-1,1 0,-1 1,1 0,-1-1,1 1,-1 1,1-1,-1 1,0-1,0 1,-6 2,-1 0,1 1,-1 1,1-1,0 1,0 1,1 0,0 1,0-1,0 2,0-1,1 1,0 1,0-1,1 1,0 1,1-1,0 1,0 0,1 1,0-1,-3 10,1-7,1 0,0 1,1 0,1 0,0 0,0 1,2-1,-1 1,2 0,0 0,1 0,1 13,0-22,0 1,0-1,1 0,-1 0,1 0,1-1,-1 1,1 0,0-1,0 0,0 0,0 1,1-2,0 1,-1 0,1-1,1 0,-1 0,0 0,1 0,0-1,-1 0,1 0,0 0,0 0,0-1,3 1,9 2,0-1,1 0,-1-2,1 0,-1-1,0 0,15-3,9-5,0-2,0-2,-1-1,-1-2,9-6,-3 2,-9 3,-2 0,0-3,-1-1,-2-1,0-2,-1-1,-1-1,-1-1,-1-2,-2-1,3-5,-24 28,1 0,0 0,-1 0,0-1,-1 0,1 1,-1-1,-1 0,1-1,-1 1,0 0,0-6,-2 12,0 1,0-1,0 0,0 1,0-1,-1 0,1 0,0 1,0-1,-1 0,1 1,0-1,-1 0,1 1,0-1,-1 1,1-1,-1 1,1-1,-1 1,0-1,1 1,-1-1,1 1,-1-1,0 1,1 0,-1 0,0-1,1 1,-1 0,0 0,0 0,1 0,-1 0,0 0,1 0,-1 0,0 0,0 0,1 0,-1 0,0 0,1 0,-1 1,0-1,1 0,-1 1,0-1,1 0,-1 1,1-1,-1 1,0-1,1 1,-1 0,-38 25,27-17,0 0,0 1,1 0,0 1,0 1,2 0,-1 0,2 1,-1 0,2 0,0 1,0 0,2 0,-1 0,2 1,0 0,1 0,0 0,1 6,2-15,1 0,0-1,0 1,0-1,1 1,0-1,0 0,0 0,1 0,0 0,0 0,0 0,0-1,1 1,-1-1,1 0,1 0,-1 0,0-1,1 0,0 1,-1-2,1 1,1 0,-1-1,0 0,5 1,8 3,0-2,0 1,0-2,1-1,0 0,-1-1,18-1,-4-5,-1-1,-1-2,1-1,-1-1,-1-1,0-2,0-1,-1-1,-1-1,-1-2,0-1,6-7,-7 8,-1-2,-1-1,-1 0,0-2,-2-1,-1 0,0-1,-2-1,12-27,-18-3,-11 55,0 0,-1-1,1 1,0 0,-1 0,1 0,-1 0,1 0,-1 0,0 0,1 0,-1 1,0-1,1 0,-1 0,0 0,0 1,0-1,0 0,0 1,0-1,0 1,0-1,0 1,0 0,0-1,0 1,0 0,0 0,0 0,0 0,-1-1,1 2,0-1,0 0,0 0,0 0,0 0,0 1,0-1,0 0,0 1,0-1,0 1,0 0,0-1,0 1,0-1,0 2,-10 5,0 0,1 1,0 0,0 1,1 0,0 1,0 0,1 0,1 1,0 0,0 0,1 0,1 1,0 0,0 0,1 1,1-1,0 1,0 7,0-9,0 1,1-1,1 1,0-1,1 1,0 0,0-1,2 1,-1-1,1 1,1-1,0 1,1-1,0 0,1-1,0 1,0-1,1 0,0 0,1 0,0-1,7 6,-1-3,0 0,1-1,0-1,0 0,1-1,1-1,-1 0,1-1,1-1,-1 0,6 0,4-2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6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0 786,'14'14,"1"-1,0 0,1-1,0-1,1 0,0-1,1-1,0-1,0 0,1-2,0 0,0-1,0 0,1-2,0-1,0 0,-1-1,1-1,0-1,0-1,0-1,-1 0,0-1,1-2,-1 0,16-8,22-18,-1-4,-3-1,-1-3,-1-2,-3-2,-2-3,-1-1,-3-2,-2-2,-3-2,7-14,153-249,-178 298,-14 50,-10 57,-2-1,-5 0,-4 0,-10 27,14-66,-2 0,-2-1,-1-1,-3 0,-19 30,27-56,0 0,-2-2,0 1,0-2,-2 0,0-1,-1 0,-1-1,0-1,-1-1,-1-1,0 0,0-2,-1 0,0-1,-1-2,-15 4,-35-13,54-3</inkml:trace>
  <inkml:trace contextRef="#ctx0" brushRef="#br0" timeOffset="340.693">1749 363,'-49'36,"1"2,2 2,2 2,1 1,3 3,1 1,-10 21,45-63,-1 1,1 0,0 1,0-1,1 1,0-1,0 1,0 0,1 0,0 0,1 1,-1-1,1 0,1 1,-1-1,1 1,1-1,-1 0,1 1,1-1,-1 0,1 1,1-1,-1 0,1-1,0 1,1 0,-1-1,1 0,1 1,-1-2,1 1,0 0,0-1,13 4,-1 0,1-1,0-1,1-1,0-1,0 0,0-1,0-1,1-1,-1-1,1-1,-1 0,1-1,-1-1,0-1,1-1,-1-1,12-5,-17 7,0-1,0-1,0 0,0-1,-1-1,0 0,-1 0,1-1,-1-1,-1 0,0-1,0 0,-1-1,0 0,0 0,-2-1,1 0,-2-1,1 0,-2 0,0-1,0 1,-2-1,4-13,-5 11,0-1,-1 0,-1 0,0 0,-1 0,-1 0,-1 0,0 0,-1 1,-1-1,-1 1,0 0,-1 0,0 0,-2 1,-9-14,1 4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1 305,'509'-74,"-82"64,-405 7,-31-5,-32-8,-36-6,-162-64,234 84,0-1,0 1,0-1,1 0,-1 0,1-1,0 1,0-1,0 0,1 0,-1 0,1-1,0 1,0-1,0 0,0 0,-2-17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0 228,'895'-78,"-259"15,-603 52,-53-6,-29 3,0 3,0 2,-1 2,-3 2,-74-5,73 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28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0 424,'384'-46,"-89"35,-183-10,-88 18</inkml:trace>
  <inkml:trace contextRef="#ctx0" brushRef="#br0" timeOffset="251.182">28 678,'33'10,"36"-2,15-3,4-1,-10-2,-7-6,-7-2,-9 0,-9 0,-8 3,-6 0,-3-3,-1-1,-2 1,1 1,-5-3,-2 0,-3 1</inkml:trace>
  <inkml:trace contextRef="#ctx0" brushRef="#br0" timeOffset="635.331">508 1,'326'147,"-312"-143,0 1,1 0,-2 1,1 1,-1 0,0 0,0 2,-1 0,-1 0,1 1,-1 0,-1 1,0 0,0 1,-1 0,-1 0,0 1,-1 0,4 8,-12-9,1-1,-1 0,-1 0,0 0,-1 0,0 0,-1 0,0-1,0 1,-1-1,-1 0,1-1,-2 1,1-1,-1-1,-1 1,1-1,-2 0,1-1,-1 0,-9 6,-20 24,-135 142,83-88,77-74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76,'34'-5,"29"-2,15 1,-1-3,-5-1,-10 1,-9 3,-11 3,-6 0,-6 3,-2-6,-1 0,-6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51,'67'5,"32"1,9-5,-10-2,-11-6,-12-3,-13-3,-7 0,-9 3,-12 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0,'-5'20,"-11"29,-3 17,1 6,5 1,4-2,-1-9,1-5,2-3,2-1,2-5,2-5,1-1,4-2,3-4,0-3,-2-2,-2-6</inkml:trace>
  <inkml:trace contextRef="#ctx0" brushRef="#br0" timeOffset="268.138">1 113,'43'0,"43"0,21 0,3-5,-9-1,-6 0,-11 1,-9 1,-8 2,-6 1,-3 0,-8 1,-6 1,-7-1,-5 0,-2 0,-7 5,-7 2</inkml:trace>
  <inkml:trace contextRef="#ctx0" brushRef="#br0" timeOffset="518.357">85 818,'34'15,"49"-1,20-6,2-6,-6-7,-7-4,-9-4,-9 0,-7-3,-11 1,-9 4,-14 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0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71,'43'14,"48"5,23-1,1-3,-4-5,-11-3,-9-8,-10-4,-9-1,-7 0,-5 2,-3 1,-3-4,-4 0,-7 0,-10 3</inkml:trace>
  <inkml:trace contextRef="#ctx0" brushRef="#br0" timeOffset="585.637">649 352,'-30'18,"1"1,1 1,1 2,0 1,2 0,0 2,-4 9,26-31,0 1,0-1,0 1,0 0,1 0,-1 1,1-1,1 0,-1 1,0-1,1 1,0-1,0 1,0 0,1 0,0-1,-1 1,2 0,-1 0,0-1,1 1,0 0,0-1,1 1,-1 0,1-1,0 0,0 1,0-1,1 0,0 0,-1 0,1-1,1 1,-1-1,0 1,1-1,0 0,0-1,0 1,0 0,0-1,0 0,1 0,3 1,5-2,1 0,-1-1,0 0,1-1,-1-1,0 0,0-1,0 0,0-1,-1 0,1-1,-1 0,0-1,-1-1,1 0,-1 0,-1-1,1-1,4-5,14-12,-1-1,-1-1,-1-1,-2-1,-1-1,-1-2,-2 0,6-17,-14 26,-2 0,-1-1,-1 0,-1 0,-1-1,1-12,-7 30,0 1,0-1,0 1,-1-1,0 1,0 0,-1-1,0 1,0 0,-1 0,0 0,0 1,-1-1,0 1,0 0,-2-3,4 6,-1 0,1 1,-1-1,0 0,1 1,-1-1,0 1,-1 0,1 0,0 1,-1-1,1 1,-1-1,1 1,-1 0,1 0,-1 1,0-1,0 1,1-1,-1 1,0 1,0-1,1 0,-1 1,0 0,0 0,1 0,-1 0,1 0,-1 1,-1 1,-6 5,1 1,0 0,0 0,1 1,0 0,0 1,1 0,1 1,0-1,0 1,2 1,-1-1,1 1,1 0,0 0,1 0,1 1,0-1,1 1,0-1,1 1,0 0,2 5,-1-4,1-1,0 1,1-1,1 0,0 0,1-1,1 1,0-1,0 0,1 0,1-1,0 0,1 0,1-1,-1 0,2-1,-1 0,1 0,1-1,0-1,0 0,1-1,-1 0,4 0,-2 1,0-1,0-1,1 0,0-1,0 0,1-1,-1-1,1-1,0 0,-1-1,1-1,2 0,-13-1,0 0,0 0,0-1,0 0,-1 0,1 0,0-1,-1 1,0-1,0 0,0 0,0-1,0 1,-1-1,1 1,2-5,-2 3,10-10</inkml:trace>
  <inkml:trace contextRef="#ctx0" brushRef="#br0" timeOffset="902.087">1412 155,'-15'40,"-8"16,3 2,2 0,3 1,-2 23,16-75,0 0,1 0,0 0,0 0,0 1,1-1,0 0,1 0,-1 0,1 0,1-1,-1 1,1 0,0-1,1 0,0 0,0 0,0 0,0 0,1-1,0 0,0 0,1 0,-1-1,1 0,0 0,0 0,4 1,79 26,-87-31,1 0,0 0,0 0,-1-1,1 1,-1 0,1-1,0 0,-1 0,1 0,-1 0,1 0,-1 0,0 0,1-1,-1 1,0-1,0 0,0 0,0 0,0 0,-1 0,1 0,-1 0,1 0,-1-1,0 1,0-1,0 1,0-1,0 1,0-1,0-1,3-20,-1 1</inkml:trace>
  <inkml:trace contextRef="#ctx0" brushRef="#br0" timeOffset="1148.682">1102 409,'47'5,"41"-4,10-1,-3-6,-12-2,-11-4,-13 0,-6 1,-8-1,-7 1,-5 2,-3-2,-7 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38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672,'-26'73,"-26"62,-6-2,-25 35,50-64,33-101,0 1,0-1,0 0,0 1,0-1,1 1,0-1,0 0,0 0,0 1,0-1,0 0,1 0,-1 0,1 0,0 0,0-1,0 1,1 0,-1-1,0 0,1 1,0-1,-1 0,1 0,0-1,0 1,0-1,0 1,1-1,14 4,-1-1,1-1,0-1,0 0,0-1,1-1,-1-1,14-2,22 0,98-15,-133 13</inkml:trace>
  <inkml:trace contextRef="#ctx0" brushRef="#br0" timeOffset="642.906">796 305,'484'0,"-485"0,1-1,0 1,0-1,0 1,-1-1,1 0,0 1,0-1,0 1,0-1,0 1,0-1,0 1,0-1,0 1,0-1,0 0,0 1,0-1,1 1,-1-1,0 1,0-1,1 1,-1-1,0 1,0-1,1 1,-1 0,1-1,-1 1,0-1,1 1,-1 0,1-1,-1 1,1 0,-1 0,1-1,-1 1,1 0,-1 0,1 0,-1 0,1 0,-1 0,1-1,0 1,-1 1,1-1,-1 0,1 0,-1 0,1 0,-1 0,1 0,-1 0,1 1,-247-132,239 128,0-1,0 0,0 0,1-1,-1 0,1 0,1-1,-1 1,1-1,0 0,0-1,0 1,1-1,0 0,0 0,1 0,0 0,0-1,1 1,-2-9,5-8</inkml:trace>
  <inkml:trace contextRef="#ctx0" brushRef="#br0" timeOffset="1309.123">232 813,'-15'4,"2"1,-1 1,0 1,1-1,0 2,1 0,0 1,0 0,1 0,0 1,0 1,1 0,1 0,0 1,0 0,-4 10,9-17,1 0,-1 1,1 0,0 0,1 0,-1 0,1 0,1 0,-1 0,1 1,0-1,0 1,1-1,0 1,0-1,0 1,1-1,0 1,0-1,1 0,0 0,0 1,0-1,1 0,0-1,0 1,0 0,1-1,0 0,0 0,0 0,1 0,-1 0,1-1,0 0,1 0,-1-1,1 1,-1-1,2 0,2 0,1 0,-1-1,1 0,0 0,-1-1,1-1,0 1,0-2,0 1,-1-1,1-1,0 0,-1 0,1-1,-1 0,0-1,0 0,0 0,0-1,-1 0,0 0,0-1,0 0,0-1,15-13,-1 0,-1-1,0-1,-2-1,-1-1,-1-1,0 0,-2-1,-2-1,0 0,-1-1,-2 0,-1-1,-1 0,-2 0,-1-1,0-10,-2 25,-1-1,-1 1,-1 0,0 0,-1 0,-1 0,0 0,-1 0,0 0,-2 0,1 1,-2 0,0 0,0 0,-2 1,1 0,-2 0,0 1,0 0,-1 0,-1 1,0 1,-1-1,8 8,-1 1,1-1,0 1,-1 1,0-1,1 0,-1 1,0 0,0 0,0 1,0-1,1 1,-1 0,0 0,0 1,0 0,0-1,0 2,1-1,-1 0,0 1,1 0,-1 0,1 0,0 1,0 0,0-1,0 1,0 1,0-1,1 0,0 1,-1 0,0 1,-6 9,-1 1,2 0,0 1,1 0,0 0,1 1,1-1,-3 17,4-17,1-1,1 1,1 0,1 0,0 0,0 0,2 0,0 0,1 0,1 0,0 0,1 0,0-1,2 0,0 0,0 0,2-1,4 7,1-1,2-1,1-1,0 0,2-1,-1 0,2-2,0 0,4 1,189 121,-188-126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5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363 871,'-16'-4,"0"2,-1 0,0 1,1 1,-1 0,0 1,1 1,-1 1,1 0,0 1,0 0,0 2,1 0,-1 1,1 0,1 1,0 1,-4 3,11-2,0 0,1 1,0-1,1 1,1 0,-1 1,2-1,0 1,0 0,1 0,0 0,1 0,0 5,0-14,1 1,-1 0,0-1,1 1,0 0,0 0,0 0,1-1,-1 1,1 0,0-1,0 1,0 0,0-1,1 1,-1-1,1 1,0-1,0 0,0 0,1 0,-1 0,1 0,-1-1,1 1,0-1,0 1,0-1,0 0,1 0,-1-1,1 1,-1-1,1 1,-1-1,1 0,0 0,-1-1,3 1,9-5,0 0,1-1,-1-1,-1 0,1-1,-1-1,-1 0,1-1,-1 0,-1-1,0-1,0 0,-1 0,-1-1,1-1,3-6,10-7,-1-1,-1-1,-1-1,-2-1,-1-1,-1-1,-2 0,-1-1,-2 0,-1-1,-1 0,-2-1,-2 0,-1 0,-2-1,-1-17,-1 48,-2 0,1 0,-1 1,1-1,-1 0,-1 1,1-1,0 1,-1-1,0 1,0 0,-1 0,1 0,-1 0,0 0,0 0,0 1,0-1,-1 1,1 0,-1 0,0 0,0 0,0 1,0 0,-1 0,1 0,-1 0,1 1,-1-1,1 1,-1 0,0 1,1-1,-1 1,0 0,0 0,1 1,-1-1,0 1,0 0,1 0,-1 0,1 1,-1 0,1 0,0 0,0 0,-2 2,-6 6,0 1,1 1,0 0,1 0,0 1,1 1,0-1,1 2,1-1,0 1,1 0,0 0,2 1,0-1,0 1,2 0,-2 14,3-20,-1 0,2 1,-1-1,1 0,1 1,0-1,0 0,1 0,0 0,1 0,0 0,1 0,0-1,0 1,1-1,0 0,1 0,0-1,0 0,1 0,0 0,0-1,1 0,0-1,9 6,-1-3,0-1,0-1,1 0,0-2,1 0,0 0,-1-2,1 0,1-1,6-1</inkml:trace>
  <inkml:trace contextRef="#ctx0" brushRef="#br0" timeOffset="801.132">703 1068,'33'-7,"-1"0,0-3,0 0,-1-2,0-2,2-2,-14 7,-4 3,0 0,-1-1,0-1,0 0,0-1,-1-1,-1 0,0-1,0 0,-1 0,0-2,-1 1,-1-1,0-1,4-8,-7 13,-1 0,-1-1,1 0,-2 1,1-2,-1 1,-1 0,0-1,0 1,-1-1,-1 1,0-1,0 0,-2-10,1 19,1 1,-1-1,0 0,1 1,-1-1,0 0,0 1,0-1,-1 1,1 0,0-1,-1 1,1 0,0 0,-1-1,0 1,1 0,-1 1,1-1,-1 0,0 0,0 1,1-1,-1 1,0 0,0-1,0 1,0 0,0 0,1 0,-1 0,0 0,0 1,0-1,0 0,1 1,-1 0,0-1,0 1,1 0,-1 0,-62 48,53-34,0 0,0 1,2 0,0 1,1 0,0 0,2 1,0 0,1 0,0 1,2-1,0 6,3-19,0 1,0-1,1 1,0-1,0 1,0-1,1 1,0-1,0 0,0 0,1 0,-1 0,1 0,0 0,1-1,-1 0,1 1,0-1,0 0,0-1,1 1,-1-1,1 0,0 0,0 0,0-1,0 0,0 0,4 1,5 1,0 0,1-1,0-1,0 0,0-1,0-1,-1 0,1-1,0 0,10-3,-6-1,0-1,-1-1,0-1,0 0,0-1,-1-1,0 0,-1-2,-1 0,1-1,-2 0,0-1,-1 0,0-2,-1 1,0-1,-2-1,0 0,5-14,7-64,-21 92,-1 1,0 0,0-1,0 1,0-1,0 1,-1 0,1-1,-1 1,1 0,-1 0,0-1,0 1,0 0,0 0,-1 0,1 0,0 0,-1 0,1 0,-1 1,0-1,0 0,1 1,-1 0,0-1,0 1,0 0,-1 0,1 0,0 0,0 0,-1 1,1-1,0 1,-1-1,1 1,-2 0,-3 2,0 0,0 0,0 0,0 1,1 1,-1-1,1 1,0 0,0 0,0 1,1-1,0 1,-1 1,2-1,-1 1,1 0,0 0,0 0,0 0,1 1,0-1,0 1,1 0,0 0,-1 4,3-5,-1-1,1 1,1 0,-1-1,1 1,0 0,0-1,0 1,1-1,0 0,0 1,0-1,1 0,0 0,0-1,0 1,0 0,1-1,0 0,0 0,0 0,0 0,0-1,1 1,0-1,0 0,0-1,0 1,0-1,0 0,1 0,-1-1,1 0,-1 0,1 0,-1 0,1-1,7 3,0-1,0 0,0-1,0 0,0-1,1-1,-1 0,0 0,0-2,-1 1,1-2,0 0,-1 0,0-1,0 0,0-1,-1-1,0 0,0 0,-1-1,1-1,-2 0,1 0,4-6,-9 6,0 0,0-1,-1 1,0-1,-1 1,0-1,0 0,-1 0,-1-1,1 1,-2 0,1-1,-2 1,1 0,-1-1,-1 1,0-1,2 10,-1 0,1 1,-1-1,0 0,1 1,-1-1,0 0,0 1,1-1,-1 1,0-1,0 1,0 0,1-1,-1 1,0 0,0-1,0 1,0 0,0 0,0 0,0 0,0 0,0 0,0 0,1 0,-1 0,0 0,0 1,0-1,0 0,0 1,0-1,1 0,-1 1,0-1,0 1,0-1,1 1,-1 0,0-1,1 1,-1 0,1 0,-1-1,1 1,-1 0,1 0,-1 0,1-1,0 1,-1 0,1 0,0 0,0 0,0 0,0 0,-1 0,1 0,1 0,-1 0,0-1,0 2,-4 7,1 0,0 0,1 0,-1 1,2-1,-1 0,1 1,1 0,0-1,0 1,1-1,0 1,1-1,0 0,0 1,1-1,0 0,1 0,0-1,0 1,1-1,0 0,0 0,1 0,0-1,1 0,-1 0,1 0,1-1,4 3,-4-3,1 0,-1-1,1 0,0-1,0 0,1-1,-1 1,1-2,0 1,0-1,0-1,0 0,0 0,0-1,0-1,0 1,0-1,0-1,0 0,-1-1,1 1,-1-2,1 1,-1-2,0 1,0-1,-1 0,1-1,-1 0,3-3,26-54,-31 43</inkml:trace>
  <inkml:trace contextRef="#ctx0" brushRef="#br0" timeOffset="1183.688">1013 391,'410'-53,"-141"21,-204 20,-98-12,-220-52,-62-44,312 120,1-1,-1 0,1 1,0-1,-1 0,1 0,0-1,0 1,0 0,0-1,0 1,0-1,0 0,0 0,0 1,1-1,-1 0,1-1,0 1,-1 0,1 0,0 0,0-1,1 1,-1-1,0 1,1-1,-1 1,1-1,0 1,0-1,0 1,0-3,10-4</inkml:trace>
  <inkml:trace contextRef="#ctx0" brushRef="#br0" timeOffset="1519.211">25 1210,'43'9,"48"4,18-1,5-2,-2-3,-7-2,-6-3,-10-6,-6-3,-3 1,-6 0,-5 2,-5 1,-3 2,-4-4,0-2,-7 1,-10 2</inkml:trace>
  <inkml:trace contextRef="#ctx0" brushRef="#br0" timeOffset="2101.56">646 1661,'-34'24,"1"2,1 1,2 2,1 1,1 1,-6 11,30-39,1 1,0 0,0 1,0-1,1 0,0 1,0 0,0-1,0 1,1 0,-1 0,1 0,1 0,-1 0,1 0,-1 0,1 0,1 0,-1 0,1 0,0 0,0 0,1 0,-1 0,1-1,0 1,0-1,0 1,1-1,0 1,0-1,0 0,0-1,1 1,-1 0,1-1,0 0,0 0,0 0,3 1,7 2,0-1,1-1,-1 0,1-1,0 0,0-1,0-1,1-1,-1 0,0-1,0 0,0-1,0-1,0 0,-1-1,1-1,-1 0,0-1,0-1,-1 0,0-1,0 0,-1-1,0 0,0-1,-1 0,0-1,-1 0,3-6,21-19,-2-1,-2-2,-2-1,22-39,-41 63,-1 0,0-1,-2 0,1 0,-2-1,0 0,-2 0,0 0,0 0,-2-1,0 1,-1 0,-1-1,-3-10,5 25,-1-1,-1 1,1 0,0 0,-1 0,0 0,0 0,0 0,-1 0,1 0,-1 1,0-1,0 0,0 1,-1-1,1 1,-1 0,1 0,-1 0,0 0,-1 0,1 1,0 0,-1-1,1 1,-1 0,0 1,1-1,-1 1,0-1,0 1,0 0,0 1,0-1,-1 1,1-1,0 1,0 1,0-1,0 0,0 1,0 0,0 0,0 0,0 1,-2 0,-8 11,-1 0,2 2,0-1,1 2,0-1,1 2,1 0,0 0,1 0,2 1,-1 1,2-1,0 1,2 0,-1 7,0-10,1-1,0 1,1 0,1 0,1 0,0 1,1-1,1 0,0 0,1 1,1-1,1 0,0-1,1 1,0-1,2 0,-1 0,2-1,0 0,1 0,0-1,1 0,1 0,-1-1,2-1,0 0,1 0,-7-5,0-1,0 0,1 0,-1-1,1 0,0 0,1-1,-1 1,1-2,-1 1,1-1,0 0,0 0,0-1,0 0,0-1,0 0,0 0,0-1,0 0,0 0,0-1,0 0,0 0,5-3,37-32,-32 17</inkml:trace>
  <inkml:trace contextRef="#ctx0" brushRef="#br0" timeOffset="2388.58">1550 1520,'-37'57,"14"-25,2 1,2 1,1 1,1 1,2 0,1 4,12-35,0 1,1 0,0 0,1 0,-1 0,1 0,0 0,1 0,-1 0,1 0,1 0,-1 0,1-1,0 1,0 0,0-1,1 1,0-1,0 0,0 0,1 0,0 0,0-1,0 0,0 1,1-1,-1-1,1 1,0-1,0 0,1 0,-1 0,1-1,-1 0,1 0,0 0,0-1,1 1,160-1,-163-1,1-1,-1 1,0-1,0 0,0 0,0-1,0 1,0-1,0 0,0 0,0 0,-1 0,1-1,-1 1,0-1,1 0,-1 0,-1 0,3-2,3-12</inkml:trace>
  <inkml:trace contextRef="#ctx0" brushRef="#br0" timeOffset="2638.414">1097 1802,'43'5,"44"1,20 0,2-1,-7-1,-17-2,-23-1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5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310 330,'0'43,"0"38,5 16,1 0,0-12,-1-10,-1-13,-2-13,4-9,1-7,-1-4,-1-3,-2-1,-1 1,-1 0,-1 1,0-5</inkml:trace>
  <inkml:trace contextRef="#ctx0" brushRef="#br0" timeOffset="464.06">0 443,'58'-38,"2"3,2 3,1 2,1 3,1 3,56-12,-111 33,15-5,1 0,0 2,1 1,0 1,-1 1,1 1,0 1,0 2,1 1,-24-1,0 0,-1-1,1 2,-1-1,1 0,-1 1,0 0,1-1,-1 1,0 0,0 1,-1-1,1 1,0-1,-1 1,1 0,-1 0,0 0,0 0,0 0,0 0,-1 1,1-1,-1 1,0-1,0 1,0-1,0 1,-1 0,0-1,1 1,-1 0,-1 0,1-1,0 1,-2 2,0 8,-1-1,0 1,-1-1,-1 0,0 0,-1 0,0-1,-1 0,-2 3,-20 23,-1-1,-3-2,0-1,-27 20,-24 25,81-78,1 1,-1-1,1 1,-1 0,1 0,0 0,0 0,0 0,0 0,0 0,0 1,1-1,-1 1,1-1,0 1,-1 0,1 0,1-1,-1 1,0 0,1 0,-1 0,1 0,0 0,0 0,0 0,0 0,1 0,-1 0,1-1,-1 1,1 0,0 0,0 0,1-1,-1 1,1 0,-1-1,1 0,0 1,-1-1,1 0,1 0,-1 0,1 1,9 3,1-1,0 0,0 0,1-2,-1 1,1-2,-1 0,1-1,1 0,41 7,-39-5,81 24,-96-25,1-1,-1 0,0 1,0 0,0-1,0 1,0 0,0 0,-1 0,1 0,-1 0,1 0,-1 1,0-1,0 0,0 1,0-1,0 1,0-1,-1 1,1 0,-1-1,0 1,0-1,0 1,0 0,0-1,0 1,-1 0,1-1,-1 1,0-1,0 1,0-1,0 0,0 1,-75 91,59-79,-9 8,-2-1,0-1,-1-2,-1-1,-1-2,-1 0,0-2,-1-2,-18 4,22-8</inkml:trace>
  <inkml:trace contextRef="#ctx0" brushRef="#br0" timeOffset="1116.11">1213 894,'3'5,"1"0,-1 0,1 0,0 0,1-1,-1 0,1 0,0 0,0 0,0-1,0 0,1 0,-1 0,1-1,0 1,-1-2,1 1,0 0,0-1,1 0,-1-1,0 1,0-1,0-1,0 1,0-1,1 0,-1 0,0-1,0 1,-1-1,1-1,0 1,-1-1,1 0,-1 0,0-1,0 1,0-1,-1 0,2-2,102-126,-108 131,1 0,0 0,0 0,0 0,0 0,0 0,0 0,1 0,-1 1,0-1,0 1,0-1,1 1,-1-1,0 1,1-1,-1 1,0 0,1 0,-1 0,0 0,1 0,-1 0,0 0,1 0,-1 1,0-1,1 0,-1 1,0-1,1 1,-1 0,0-1,0 1,0 0,0 0,0 0,0-1,0 1,1 1,30 53,-24-38,-5-9,1 0,0-1,0 1,1-1,0 0,0 0,1 0,0-1,0 0,0 0,1 0,0-1,0 0,0 0,1-1,0 0,-1-1,1 1,1-1,-1-1,0 1,1-2,-1 1,1-1,0 0,-1-1,1 0,0 0,-1-1,1 0,4-2,7-5,0-1,0 0,-1-2,0-1,-1 0,0-1,-1-1,-1 0,0-2,-1 0,0 0,-1-1,-1-1,2-6,10-10,-2-1,-1 0,-2-2,-2-1,-1 0,-2-1,-1-1,-2 0,-3-1,0 0,-3-1,-2 1,-1-1,-2-11,-1 42,0 0,-1 0,0-1,-1 1,0 0,0 0,-2 1,1-1,-1 1,-1-1,0 1,0 0,-1 1,-3-5,8 13,0 0,0 0,0 0,0 0,-1 1,1-1,0 0,-1 0,1 1,0-1,-1 1,1-1,-1 1,1 0,0 0,-1-1,1 1,-1 0,1 0,-1 0,1 1,-1-1,1 0,-1 0,1 1,0-1,-1 1,1 0,0-1,-1 1,1 0,0-1,0 1,0 0,-1 0,1 0,0 0,0 0,0 1,1-1,-1 0,0 0,0 1,0-1,-31 61,32-61,-16 43,3 1,1 0,3 1,1 0,2 1,3 0,2-1,1 1,4 15,-4-45,2 1,0-1,1 1,0-1,2 0,0 0,0-1,2 1,0-1,1-1,1 1,0-1,1-1,0 0,1 0,1-1,0 0,1-1,11 8,-23-19,0-1,-1 1,1-1,0 1,0 0,0-1,0 1,0-1,0 0,0 1,0-1,0 0,0 0,0 0,0 1,0-1,0 0,0 0,0 0,0-1,0 1,0 0,0 0,0 0,0-1,0 1,0-1,-1 1,1 0,0-1,0 0,0 1,0-1,-1 0,1 1,0-1,0 0,-1 0,1 1,-1-1,1 0,-1 0,1 0,-1 0,1 0,-1 0,5-15</inkml:trace>
  <inkml:trace contextRef="#ctx0" brushRef="#br0" timeOffset="1362.725">1777 386,'48'5,"35"1,18 0,1-6,-2-3,-8 0,-6-6,-3 0,-1 1,-5-3,-6 0,-11 3,-14 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4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0 227,'300'-57,"-89"58,-182 7,-39-9,-7-4,0 0,0-1,0-1,1 0,0-1,0-1,1 0,0-2,1 1,0-2,-9-9,22 20,-1 0,1 0,0 0,0 0,0-1,0 1,0 0,0 0,1-1,-1 1,0-1,1 1,-1-1,1 1,-1-1,1 1,0-1,0 1,-1-1,1 1,0-1,1 1,-1-1,0 0,0 1,1-1,-1 1,0-1,1 1,0-1,-1 1,1 0,0-1,0 1,0 0,0-1,0 1,0 0,0 0,0 0,0 0,0 0,1 0,-1 0,0 1,1-1,16-6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367 135,'-3'0,"1"1,-1 0,0-1,1 1,-1 0,1 0,-1 0,1 1,-1-1,1 1,0-1,0 1,0 0,0 0,0 0,0 0,0 0,1 0,-1 0,1 1,-1-1,1 1,0-1,0 1,0-1,0 1,1-1,-1 1,0 2,0-2,-26 56,10-27,2 1,2 0,0 1,3 1,-4 21,13-51,0 0,1 0,0 0,0 0,0 0,0 0,1 0,0 0,0-1,0 1,1 0,-1 0,1-1,0 1,1-1,-1 1,1-1,0 0,0 0,0 0,0 0,1-1,-1 1,1-1,0 0,0 0,1-1,-1 1,0-1,1 0,-1 0,1 0,0 0,0-1,0 0,0 0,0 0,1-1,51 5,-32-5</inkml:trace>
  <inkml:trace contextRef="#ctx0" brushRef="#br0" timeOffset="483.715">0 164,'19'-19,"1"2,1 0,0 2,1 0,0 1,1 1,1 1,0 1,1 2,0 0,13-2,-31 10,0 1,0 0,0 0,0 0,0 1,0 0,0 0,0 1,-1 0,1 0,0 0,-1 1,0 0,0 0,0 1,0 0,0 0,-1 0,1 1,-1-1,0 1,-1 1,1-1,-1 1,0-1,-1 1,3 4,1-1,0-1,1 1,1-2,-1 1,1-1,1 0,-1-1,1 0,0-1,0 0,1 0,0-1,-1 0,1-1,1-1,-1 1,4-1,31-14,-29 0</inkml:trace>
  <inkml:trace contextRef="#ctx0" brushRef="#br0" timeOffset="1316.07">960 164,'24'5,"22"1,9 0,-1-1,-5-2,-6-1,-5-1,-4 0,-4-1,-1 0,-2-1,1-4,-6-1</inkml:trace>
  <inkml:trace contextRef="#ctx0" brushRef="#br0" timeOffset="1580.459">960 445,'43'0,"29"0,7-4,-1-3,-8 1,-12 2,-15-5,-11 1,-10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1063,'-20'11,"1"1,1 1,0 1,1 1,0 0,2 1,0 1,0 0,2 1,0 0,1 1,1 1,0 0,-1 7,11-23,-1-1,1 1,0-1,1 1,-1 0,1-1,-1 1,1 0,0-1,1 1,-1 0,1-1,-1 1,1 0,0-1,0 1,1-1,-1 1,1-1,0 0,0 1,0-1,0 0,0 0,0-1,1 1,0 0,0-1,-1 0,1 1,0-1,1 0,-1-1,0 1,1 0,-1-1,1 0,-1 0,1 0,-1 0,1 0,0-1,-1 0,1 0,0 0,0 0,-1 0,1-1,0 0,-1 1,2-2,11-5,0-1,0-1,-1-1,0 0,-1-1,0 0,-1-2,0 1,-1-1,0-1,-1 0,-1-1,0 0,5-11,-11 19,18-24,-1-1,-2 0,-2-2,0 0,-3-1,-1-1,-1 0,-2 0,-2-1,-1 0,-2-1,-1 0,-3 0,0 1,-6-34,4 58,0 1,-2 0,1 0,-2 0,0 0,0 1,-1-1,0 1,-1 0,0 1,-1-1,0 1,-1 0,-3-3,9 11,0 1,0 0,1-1,-1 1,0 0,0 0,0 0,0 1,0-1,0 0,-1 1,1-1,0 1,0 0,0-1,-1 1,1 0,0 1,0-1,0 0,-1 0,1 1,0 0,0-1,0 1,0 0,0 0,0 0,0 0,0 0,0 1,1-1,-1 0,0 1,1 0,-1-1,-46 70,32-34,2 1,2 0,1 1,2 1,2-1,1 3,4-18,1 1,1-1,1 0,2 0,0 0,1 0,1-1,2 1,0-1,1-1,2 0,0 0,1 0,1-1,1-1,1 0,4 2,-12-13,0-1,1 0,0 0,1-1,0 0,0 0,0-1,1 0,0 0,0-1,6 2,-12-7,0 0,0-1,0 0,0 0,0 0,-1 0,1 0,0 0,-1-1,1 1,-1-1,1 0,-1 0,0 0,0 0,1 0,-2 0,1 0,0-1,0 1,-1-1,1 0,-1 1,0-1,0 0,0 0,0 0,0 1,-1-1,1-3,0 3,7-20</inkml:trace>
  <inkml:trace contextRef="#ctx0" brushRef="#br0" timeOffset="349.863">939 612,'-37'144,"-41"121,69-245,4-11,1 0,0 0,0 0,1 0,1 1,-1-1,1 1,1 0,0 0,0 0,1-1,0 2,1-9,0 1,0-1,0 1,0-1,1 0,-1 0,1 1,-1-1,1 0,0 0,0-1,0 1,0 0,0-1,0 1,0-1,1 0,-1 1,1-1,-1 0,0-1,1 1,0 0,-1-1,1 1,-1-1,1 0,0 0,-1 0,3 0,81-11,76-47,-144 49</inkml:trace>
  <inkml:trace contextRef="#ctx0" brushRef="#br0" timeOffset="784.569">713 329,'24'-7,"1"0,0 2,0 1,0 1,0 1,1 1,18 2,50-3,-93 2,0 1,0-1,0 0,0 1,0-1,0 0,1 0,-1 0,0 0,0 0,0 0,0 0,0 0,1 0,-1 0,0-1,0 1,0 0,0-1,0 1,0-1,0 1,0-1,0 0,0 1,0-1,0 0,0 0,-1 0,1 1,0-1,-1 0,1 0,0 0,-1 0,1 0,-1 0,1 0,-1-1,0 1,0 0,1 0,-1 0,0 0,0 0,0-1,0 1,0 0,0 0,-1 0,1 0,0 0,0-1,-1 1,1 0,-1 0,1 0,-1 0,0 0,1 0,-1 0,0 1,1-1,-1 0,0 0,0 0,0 0,-38-40,25 28,2 0,-1 0,2-1,0-1,1 0,0-1,-1-4,9 17,1-1,0 1,0 0,0 0,0-1,1 1,-1 0,1-1,0 1,0-1,0 1,1-1,-1 1,1 0,-1-1,1 1,0 0,1 0,-1-1,0 1,1 0,0 0,1-1,8-9</inkml:trace>
  <inkml:trace contextRef="#ctx0" brushRef="#br0" timeOffset="1197.8">63 1684,'10'0,"31"-5,19-1,9-5,2-1,-1-2,-3 1,-4-3,-2 2,-2 3,-7-1,-7 1,-2 3,-3 3,-3 1,-4-2,-7-1</inkml:trace>
  <inkml:trace contextRef="#ctx0" brushRef="#br0" timeOffset="1819.295">515 1881,'-35'38,"1"2,3 1,1 1,1 2,-15 36,41-77,1 0,-1 0,1 1,0-1,0 1,0-1,1 1,0-1,-1 1,1 0,0 0,1 0,-1 0,1 0,-1-1,1 1,0 0,1 0,-1 0,1 0,0 0,0 0,0 0,0-1,1 1,-1 0,1-1,0 1,0-1,0 0,1 0,-1 0,1 0,-1 0,1 0,0-1,0 1,1-1,-1 0,3 2,7-3,0-1,0-1,1 0,-2-1,1 0,0-1,0 0,-1-1,0 0,1-1,-2-1,1 0,-1 0,0-1,0-1,-1 0,0 0,3-4,24-13,-2-1,-2-2,0-2,-2-1,-1-1,-2-1,-1-2,-1-1,0-5,-19 27,-1-1,0 0,0 0,-2 0,0-1,-1 1,-1-1,0 0,-1 0,0 0,-2 0,0 0,0 0,-2 0,0 0,-1 1,0-1,-4-7,6 19,0 1,1-1,-2 0,1 1,0-1,-1 1,0 0,1 0,-1 0,-1 0,1 0,0 1,-1-1,1 1,-1 0,0 0,1 0,-1 0,0 1,0 0,0 0,0 0,-1 0,1 1,0-1,0 1,0 0,-1 0,1 1,0-1,0 1,0 0,0 0,0 0,0 1,0-1,-3 3,-11 9,1 2,0 0,1 0,1 2,0 0,2 1,0 0,1 1,-1 2,6-11,1 0,0 0,0 1,1 0,0 0,1 0,0 1,1-1,0 1,1 0,0 0,1 0,0 0,1 0,1 0,0 0,0 0,1 0,1 0,0-1,0 1,1-1,1 1,0-1,0-1,1 1,1-1,0 1,-4-8,16 16,0 0,1-1,0-1,2 0,0-2,19 10,-37-23,2 2,0 0,0 0,0-1,0 0,1 0,-1 0,1-1,-1 0,1-1,0 1,0-1,0 0,0-1,0 0,0 0,0 0,0-1,0 0,-1 0,1-1,0 0,0 0,-1-1,6-2,1-7</inkml:trace>
  <inkml:trace contextRef="#ctx0" brushRef="#br0" timeOffset="2143.838">1418 1571,'-63'109,"-80"163,118-163,25-106,0 0,0 0,0 0,1 0,-1 0,1 0,0 0,-1 0,2 0,-1 0,0 0,1-1,-1 1,1 0,0-1,-1 1,1-1,0 0,1 0,-1 0,0 0,1 0,-1 0,1 0,0-1,-1 1,1-1,0 0,0 0,0 0,0 0,0-1,0 1,0-1,11 2,0-1,0 0,0-1,0-1,0 0,0-1,0-1,0 0,0 0,-1-2,0 0,0 0,0-1,-1-1,1 0,-2 0,4-4,14-22,-21 15</inkml:trace>
  <inkml:trace contextRef="#ctx0" brushRef="#br0" timeOffset="2384.045">1080 1853,'48'0,"30"-5,12-1,-1 0,-5-4,-12 0,-9 2,-10 2,-10 2,-7-3,-9-1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1,'-35'233,"-11"-2,-15 17,-4-50,65-198,-2 4,-1-1,1 1,0 0,0 0,1-1,-1 1,1 0,0 0,0 0,0 1,0-1,1 0,0 0,0 0,0 1,0-1,0 0,1 0,0 0,0 0,0 0,1 0,-1 0,1 0,0 0,0 0,0-1,0 1,1-1,-1 0,1 1,0-1,0 0,10-1,0 0,-1 0,1-1,0-1,0 0,0-1,-1-1,1 1,0-2,-1 0,0 0,1-2,-1 1,-1-1,1-1,7-5,43-14,-34 14,0 2,0 1,1 1,0 1,0 2,26-1,0 0,-31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19,'34'5,"30"1,8 0,3-1,-3-1,-8-2,-10-5,-5-4,-7 1,-4 1,-5 1,-3 2,-6-4,-3-1,-5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47,'34'5,"39"-4,13-1,1-1,-5-5,-11-2,-9 1,-9 1,-10-3,-6 0,-11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481 112,'-25'218,"-8"129,34-243,-1-105,0-9</inkml:trace>
  <inkml:trace contextRef="#ctx0" brushRef="#br0" timeOffset="266.042">1 83,'269'-4,"186"-31,-134-1,-312 34,52-3,-59 5,-1 0,0 0,1 0,-1 0,0 0,0 0,1 0,-1 0,0 1,1-1,-1 0,0 1,0-1,0 1,1 0,-1-1,0 1,0 0,0 0,0 0,0 0,0-1,0 1,-1 0,1 1,0-1,0 0,-1 0,1 0,-1 0,1 1,-1-1,1 0,-1 0,0 1,0-1,1 0,-1 1,-21 35,4-19</inkml:trace>
  <inkml:trace contextRef="#ctx0" brushRef="#br0" timeOffset="485.214">57 873,'48'0,"40"-5,14-6,0-6,-8 0,-10 2,-10 0,-8 2,-11 3,-4-1,-7 0,-1 4,-3 1,-3 3,-9 2</inkml:trace>
  <inkml:trace contextRef="#ctx0" brushRef="#br0" timeOffset="1401.43">1412 789,'46'-4,"0"-3,0-1,-1-3,0-1,-1-2,-1-3,0-1,-1-2,-1-1,-1-3,-1-1,-1-2,-1-2,-2-1,-1-2,2-5,-31 31,-1 0,0 0,-1 0,1-1,-1 0,0 1,-1-1,0 0,0-1,0 1,-1 0,0 0,0-1,-1 1,0 0,-1-5,1 8,-1 0,1 1,-1-1,0 0,0 1,0-1,-1 1,1 0,-1-1,0 1,0 0,0 0,0 0,-1 0,1 0,-1 1,1-1,-1 1,0 0,0-1,0 1,0 1,-1-1,1 0,-1 1,1 0,-1-1,1 1,-1 1,1-1,-1 1,0-1,0 1,-6 2,-1 0,1 1,-1 1,1-1,0 1,0 1,1 0,0 1,0-1,0 2,0-1,1 1,0 1,0-1,1 1,0 1,1-1,0 1,0 0,1 1,0-1,-3 10,1-7,1 0,0 1,1 0,1 0,0 0,0 1,2-1,-1 1,2 0,0 0,1 0,1 13,0-22,0 1,0-1,1 0,-1 0,1 0,1-1,-1 1,1 0,0-1,0 0,0 0,0 1,1-2,0 1,-1 0,1-1,1 0,-1 0,0 0,1 0,0-1,-1 0,1 0,0 0,0 0,0-1,3 1,9 2,0-1,1 0,-1-2,1 0,-1-1,0 0,15-3,9-5,0-2,0-2,-1-1,-1-2,9-6,-3 2,-9 3,-2 0,0-3,-1-1,-2-1,0-2,-1-1,-1-1,-1-1,-1-2,-2-1,3-5,-24 28,1 0,0 0,-1 0,0-1,-1 0,1 1,-1-1,-1 0,1-1,-1 1,0 0,0-6,-2 12,0 1,0-1,0 0,0 1,0-1,-1 0,1 0,0 1,0-1,-1 0,1 1,0-1,-1 0,1 1,0-1,-1 1,1-1,-1 1,1-1,-1 1,0-1,1 1,-1-1,1 1,-1-1,0 1,1 0,-1 0,0-1,1 1,-1 0,0 0,0 0,1 0,-1 0,0 0,1 0,-1 0,0 0,0 0,1 0,-1 0,0 0,1 0,-1 1,0-1,1 0,-1 1,0-1,1 0,-1 1,1-1,-1 1,0-1,1 1,-1 0,-38 25,27-17,0 0,0 1,1 0,0 1,0 1,2 0,-1 0,2 1,-1 0,2 0,0 1,0 0,2 0,-1 0,2 1,0 0,1 0,0 0,1 6,2-15,1 0,0-1,0 1,0-1,1 1,0-1,0 0,0 0,1 0,0 0,0 0,0 0,0-1,1 1,-1-1,1 0,1 0,-1 0,0-1,1 0,0 1,-1-2,1 1,1 0,-1-1,0 0,5 1,8 3,0-2,0 1,0-2,1-1,0 0,-1-1,18-1,-4-5,-1-1,-1-2,1-1,-1-1,-1-1,0-2,0-1,-1-1,-1-1,-1-2,0-1,6-7,-7 8,-1-2,-1-1,-1 0,0-2,-2-1,-1 0,0-1,-2-1,12-27,-18-3,-11 55,0 0,-1-1,1 1,0 0,-1 0,1 0,-1 0,1 0,-1 0,0 0,1 0,-1 1,0-1,1 0,-1 0,0 0,0 1,0-1,0 0,0 1,0-1,0 1,0-1,0 1,0 0,0-1,0 1,0 0,0 0,0 0,0 0,-1-1,1 2,0-1,0 0,0 0,0 0,0 0,0 1,0-1,0 0,0 1,0-1,0 1,0 0,0-1,0 1,0-1,0 2,-10 5,0 0,1 1,0 0,0 1,1 0,0 1,0 0,1 0,1 1,0 0,0 0,1 0,1 1,0 0,0 0,1 1,1-1,0 1,0 7,0-9,0 1,1-1,1 1,0-1,1 1,0 0,0-1,2 1,-1-1,1 1,1-1,0 1,1-1,0 0,1-1,0 1,0-1,1 0,0 0,1 0,0-1,7 6,-1-3,0 0,1-1,0-1,0 0,1-1,1-1,-1 0,1-1,1-1,-1 0,6 0,4-2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6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0 786,'14'14,"1"-1,0 0,1-1,0-1,1 0,0-1,1-1,0-1,0 0,1-2,0 0,0-1,0 0,1-2,0-1,0 0,-1-1,1-1,0-1,0-1,0-1,-1 0,0-1,1-2,-1 0,16-8,22-18,-1-4,-3-1,-1-3,-1-2,-3-2,-2-3,-1-1,-3-2,-2-2,-3-2,7-14,153-249,-178 298,-14 50,-10 57,-2-1,-5 0,-4 0,-10 27,14-66,-2 0,-2-1,-1-1,-3 0,-19 30,27-56,0 0,-2-2,0 1,0-2,-2 0,0-1,-1 0,-1-1,0-1,-1-1,-1-1,0 0,0-2,-1 0,0-1,-1-2,-15 4,-35-13,54-3</inkml:trace>
  <inkml:trace contextRef="#ctx0" brushRef="#br0" timeOffset="340.693">1749 363,'-49'36,"1"2,2 2,2 2,1 1,3 3,1 1,-10 21,45-63,-1 1,1 0,0 1,0-1,1 1,0-1,0 1,0 0,1 0,0 0,1 1,-1-1,1 0,1 1,-1-1,1 1,1-1,-1 0,1 1,1-1,-1 0,1 1,1-1,-1 0,1-1,0 1,1 0,-1-1,1 0,1 1,-1-2,1 1,0 0,0-1,13 4,-1 0,1-1,0-1,1-1,0-1,0 0,0-1,0-1,1-1,-1-1,1-1,-1 0,1-1,-1-1,0-1,1-1,-1-1,12-5,-17 7,0-1,0-1,0 0,0-1,-1-1,0 0,-1 0,1-1,-1-1,-1 0,0-1,0 0,-1-1,0 0,0 0,-2-1,1 0,-2-1,1 0,-2 0,0-1,0 1,-2-1,4-13,-5 11,0-1,-1 0,-1 0,0 0,-1 0,-1 0,-1 0,0 0,-1 1,-1-1,-1 1,0 0,-1 0,0 0,-2 1,-9-14,1 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1 305,'509'-74,"-82"64,-405 7,-31-5,-32-8,-36-6,-162-64,234 84,0-1,0 1,0-1,1 0,-1 0,1-1,0 1,0-1,0 0,1 0,-1 0,1-1,0 1,0-1,0 0,0 0,-2-17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34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709,'0'1004,"0"-979,-2 0,0 0,-2 0,-1 0,-1-1,-1 1,-6 14,11-36,1 1,-1-1,0 0,0 0,0 1,-1-1,1 0,-1-1,1 1,-1 0,0-1,0 0,0 1,0-1,-1 0,1-1,-3 2,-14 4</inkml:trace>
  <inkml:trace contextRef="#ctx0" brushRef="#br0" timeOffset="330.335">481 793,'665'-96,"-192"49,-124 22,-265 41,-82-15,0-1,-1 1,1 0,0 0,0 0,-1 0,1 1,0-1,-1 0,1 1,-1-1,0 1,1-1,-1 1,0 0,0 0,0-1,0 1,-1 0,1 0,0 0,-1 0,1 0,-1 0,0 0,1 0,-1 0,0 0,0 0,-1 0,1 0,0 0,-1 0,1 0,-1 0,1 0,-1 0,0 1,-10 19</inkml:trace>
  <inkml:trace contextRef="#ctx0" brushRef="#br0" timeOffset="585.183">481 1866,'43'5,"43"-4,17-1,0-1,-8-5,-10-2,-10 1,-8 1,-7-3,-7 1,-4 0,-1 3,-3 2,-1 1,-1 1,-5 1,-8 0</inkml:trace>
  <inkml:trace contextRef="#ctx0" brushRef="#br0" timeOffset="1900.856">1525 1781,'167'-11,"35"-24,-62 34,-117 2,-5-1</inkml:trace>
  <inkml:trace contextRef="#ctx0" brushRef="#br0" timeOffset="2882.161">2682 1414,'-48'277,"29"-210,18-67,1 0,-1 0,1 1,-1-1,0 0,1 0,-1 0,1 0,-1 0,1 0,-1 0,0 0,1 0,-1 0,1 0,-1 0,1 0,-1-1,1 1,-1 0,1 0,-1-1,1 1,-1 0,1-1,-1 1,1 0,-1-1,1 1,0-1,-1 1,1 0,0-1,-1 1,1-1,0 1,0-1,-1 1,1-1,0 0,0 1,0-1,0 1,0-1,0 1,0-1,0 0,0 1,0-1,0 1,0-1,0 1,0-1,0 1,1-1,-1 1,0-1,0 1,1-1,-1 1,0-1,1 1,-1-1,4-23,0 0,1 1,2-1,0 1,1 1,2-1,0 2,1-1,1 1,1 1,1 0,1 1,2 0,4-8,2 1,1 0,1 2,1 1,1 2,26-17,-51 36,-1 0,1 1,-1-1,1 1,0-1,0 1,0 0,-1-1,1 1,1 0,-1 0,0 1,0-1,0 0,0 1,1-1,-1 1,0 0,0-1,1 1,-1 0,0 1,0-1,1 0,-1 1,0-1,0 1,1 0,-1-1,0 1,0 0,0 0,0 1,0-1,-1 0,1 1,0-1,0 1,-1-1,2 2,0 12,0 0,-1 0,-1-1,0 1,-1 0,-1 0,0 0,-1 0,-1 0,0 0,-3 9,-6 35,12-54,-4 70,5-73,-1 0,0 0,1-1,-1 1,1 0,0 0,-1-1,1 1,0 0,0-1,0 1,0-1,0 1,1-1,-1 0,0 1,1-1,-1 0,1 0,-1 0,1 0,-1 0,1 0,0 0,0-1,-1 1,1-1,0 1,0-1,0 0,-1 1,1-1,0 0,0 0,0-1,0 1,0 0,14-4,-1 0,0-1,0 0,0-1,0-1,-1 0,-1-1,1-1,-1 0,0-1,3-4,36-23,-34 25,-11 6,0 0,1 1,0 0,0 1,0-1,0 1,1 1,0 0,0 0,0 1,0 0,0 0,6 0,-13 3,1-1,0 1,0 0,0 0,-1 0,1 0,0 1,-1-1,1 1,-1 0,0-1,1 1,-1 0,0 0,0 0,0 1,-1-1,1 0,0 1,-1 0,0-1,1 1,-1 0,0-1,0 1,-1 0,1 0,0 1,6 93,-7-64,19 37,-9-50</inkml:trace>
  <inkml:trace contextRef="#ctx0" brushRef="#br0" timeOffset="3580.946">3896 1499,'-3'32,"1"-1,1 0,2 1,1-1,2 0,1 1,1-2,3 7,1 10,-1-7,-2-1,-1 1,-2 1,-2-1,-1 1,-2-1,-5 23,6-60,0 1,0-1,-1 1,1-1,-1 0,0 1,0-1,0 0,0 1,-1-1,1 0,-1 0,0 0,0 0,0 0,0-1,-1 1,1-1,-1 1,1-1,-1 0,0 0,0 0,0 0,0-1,0 1,0-1,-1 1,1-1,0-1,-1 1,1 0,-1-1,0 1,1-4,0 1,0-1,0 1,1-1,-1 0,1 0,-1 0,1 0,0-1,0 1,1-1,-1 1,1-1,-1 0,1 1,0-1,0 0,1 0,-1 0,1 0,0 0,0 1,0-1,1 0,0-4,4-37,2-1,2 1,2 1,1 0,3 0,2 1,1 1,2 1,2 1,2 0,1 2,15-15,-5 3,1 2,2 2,3 1,10-7,-51 52,59-42,-58 41,0 1,0-1,0 0,0 1,0-1,1 0,-1 1,0 0,0-1,1 1,-1 0,0 0,1 0,-1-1,0 1,1 1,-1-1,0 0,1 0,-1 0,0 1,1-1,-1 1,0-1,0 1,0-1,1 1,-1 0,0 0,0-1,0 1,0 0,0 0,0 0,0 0,-1 0,1 0,0 0,-1 1,1-1,0 0,-1 0,1 0,-1 1,0-1,1 0,-1 1,0-1,0 1,0 10,0-1,-1 1,0 0,-1-1,-1 0,0 1,0-1,-1 0,0 0,-1-1,0 1,-1 0,-17 30,-1-1,-3-1,0-1,-3-2,-1-1,-16 14,28-27,18-18</inkml:trace>
  <inkml:trace contextRef="#ctx0" brushRef="#br0" timeOffset="4363.84">4912 1302,'-34'7,"1"1,1 2,0 1,0 2,1 1,-23 15,42-23,0 1,1 0,-1 1,1 0,1 1,0 0,0 1,1 0,0 0,0 1,1 0,1 1,0 0,1 0,0 0,1 1,0 0,1 0,0 0,1 0,0 1,1 1,3-9,-1 0,1 0,0 0,1 0,-1 0,1 0,0 0,1-1,-1 1,1-1,0 0,0 1,1-1,0-1,0 1,0 0,0-1,1 0,-1 0,1 0,0-1,0 1,1-1,-1-1,1 1,0-1,-1 0,1 0,0 0,0-1,0 0,0 0,0-1,0 1,2-1,9-3,0-1,0 0,-1-2,1 1,-1-2,-1 0,1-1,-1-1,-1 0,1-1,-2 0,1-1,-2-1,1 0,-2-1,1 0,-2-1,0 0,-1 0,0-1,-1-1,0 1,-2-1,0 0,-1-1,0 0,-1 1,0-8,-4 17,0 0,0 0,0 0,-1 0,0 0,-1 0,1 0,-2 0,1 0,0 1,-1-1,-1 1,1-1,1 5,1-1,-1 1,0 0,1-1,-1 1,0 0,0 0,0 0,-1 1,1-1,0 0,-1 1,1 0,-1-1,1 1,-1 0,0 0,1 0,-1 1,0-1,0 1,0-1,1 1,-1 0,0 0,0 0,0 1,0-1,1 1,-1-1,0 1,0 0,0 0,0 0,0 0,0 1,0-1,0 0,1 1,-1-1,0 1,1 0,-1 0,1 0,0 0,0 0,-1 1,1-1,1 1,-1-1,0 1,1 0,-1 0,1 0,0-1,0 1,0 1,0-1,1 0,-1 0,1 0,0 0,-1 0,2 0,-1 1,0-1,1 0,-1 0,1 0,0 0,0 0,0 0,0 0,1 0,-1-1,1 1,-1 0,1-1,0 1,0-1,1 0,-1 1,0-1,1 0,-1-1,1 1,-1 0,4 1,7 2,0 0,0-1,1-1,0 0,0-1,0 0,0-1,0 0,0-1,0-1,0-1,0 0,0 0,-1-1,1-1,-1 0,11-6,160-92,-163 88,-2-1,0-2,0 1,-2-2,0-1,-1 0,-1-1,-1 0,0-1,6-17,-2-32,-18 68,0 1,-1-1,1 1,0-1,0 1,-1 0,1-1,-1 1,1-1,-1 1,0 0,0-1,1 1,-1 0,0 0,0-1,0 1,0 0,0 0,-1 0,1 0,0 0,0 1,-1-1,1 0,0 1,-1-1,1 0,-1 1,1 0,-1-1,1 1,-1 0,1 0,-1 0,1 0,-1 0,1 0,-1 0,1 0,-1 1,1-1,-1 1,1-1,0 1,-10 2,0 1,1 0,0 1,0 0,0 0,1 1,0 1,0 0,0 0,1 0,0 1,0 0,1 1,0 0,1 0,0 0,-3 6,7-11,1 0,-1-1,1 1,-1 0,1 0,1 0,-1 0,0 0,1 0,0 0,0 1,0-1,0 0,1 0,0 0,0 0,0 0,0 0,0 0,1-1,0 1,0 0,0-1,0 1,0-1,1 0,-1 1,1-1,0-1,0 1,0 0,1-1,-1 1,0-1,1 0,0 0,-1 0,1-1,0 1,0-1,0 0,62 19,-53-18,0 1,0 1,0 0,0 0,-1 2,1 0,-1 0,-1 1,1 0,-1 1,0 0,-1 1,8 8,-14-7,1 1,-2 0,1 0,-1 0,-1 0,0 0,-1 1,0-1,0 1,-2-1,1 1,-1-1,-1 0,0 1,-1-1,0 0,0 0,-1-1,-1 1,-5 9,2 4,-5 50,16-62</inkml:trace>
  <inkml:trace contextRef="#ctx0" brushRef="#br0" timeOffset="4714.13">6266 398,'-27'58,"2"0,3 2,2 0,4 1,-1 11,2-11,3 1,2 1,3 0,3 1,3-1,2 1,4-1,5 24,11 116,-6-111,-23-76,-2-19</inkml:trace>
  <inkml:trace contextRef="#ctx0" brushRef="#br0" timeOffset="5220.16">5786 1245,'489'-26,"-315"13,109-26,-241 33,64-17,-124 38,-176 82,179-90,1 1,0 0,0 2,1-1,0 1,1 1,0 1,0 0,2 0,-1 1,2 0,-1 1,2 0,0 0,1 1,0 0,1 0,1 1,-2 6,7-20,0 0,0 1,0-1,1 0,-1 1,0-1,1 0,0 0,-1 1,1-1,0 0,0 0,0 0,1 0,-1 0,0 0,1 0,-1-1,1 1,-1 0,1-1,0 1,0-1,0 0,0 0,0 1,0-1,0 0,0-1,0 1,1 0,-1-1,0 1,1-1,-1 0,2 1,84-15,97-109,-131 82,54-27,-106 68,0 0,0 0,1 0,-1 0,0 0,0 1,1-1,-1 1,0-1,0 1,0 0,0 0,0 0,0 0,0 0,0 0,0 0,0 1,-1-1,1 1,0-1,-1 1,1 0,-1 0,0 0,0 0,0-1,1 2,-2-1,1 0,0 0,0 0,-1 0,1 0,-1 1,0-1,0 0,1 0,-2 1,1-1,0 0,0 0,-1 1,1 0,4 21,2-4</inkml:trace>
  <inkml:trace contextRef="#ctx0" brushRef="#br0" timeOffset="5518.348">7113 1443,'182'-198,"-124"160,-57 39,1 1,-1-1,0 0,0 0,0 1,-1-1,1 1,0-1,0 1,-1-1,1 1,-1-1,0 1,1 0,-1-1,0 1,0 0,0-1,0 1,0 0,0-1,0 1,-1-1,1 1,-1 0,1-1,-1 1,0-1,1 1,-1-1,0 1,0-1,0 0,-1 7,-1-2,1 1,0-1,1 1,-1-1,1 1,1 0,-1 0,1-1,0 1,1 0,-1 0,1-1,1 1,-1 0,1-1,0 0,1 1,0-1,0 0,0 0,0 0,1-1,0 1,0-1,1 0,-1 0,1 0,0-1,1 0,-1 0,1 0,0 0,-1-1,2 0,-1 0,5 1,-3-2,1-1,-1 0,0 0,0-1,0 0,0 0,1-1,-1 0,0 0,0-1,0 0,0 0,-1-1,1 0,-1-1,1 0,-1 0,0 0,-1-1,6-4,7-11,-1-1,0-1,-1-1,-2-1,-1 0,1-2,7-13,13-36,-24 52</inkml:trace>
  <inkml:trace contextRef="#ctx0" brushRef="#br0" timeOffset="5765.162">8214 172,'-42'91,"4"2,4 1,4 1,-12 74,31-129,2 2,2-1,2 1,2 0,2 0,1 0,4 16,2-18,9 162,-19-179,-3-5</inkml:trace>
  <inkml:trace contextRef="#ctx0" brushRef="#br0" timeOffset="5921.039">7706 906,'53'-14,"22"-5,3 1,-7 3,-11 5,-10 3,-14 4</inkml:trace>
  <inkml:trace contextRef="#ctx0" brushRef="#br0" timeOffset="6716.943">9569 992,'-34'6,"1"1,1 2,0 2,0 0,1 3,0 0,2 2,-11 7,21-11,0 0,0 2,1 0,1 1,0 0,1 2,-10 12,22-23,-1-1,1 1,0 1,0-1,1 0,0 1,0 0,1 0,-1 0,1 0,1 0,-1 0,1 1,1-1,0 0,-1 1,2-1,-1 0,1 1,1-1,-1 0,1 0,0 0,1 0,0 2,0-5,0 1,0-1,0 1,1-1,-1 0,1 0,0-1,0 1,0-1,1 0,-1 0,1 0,0 0,0-1,0 0,0 0,0 0,0-1,0 0,0 0,1 0,-1-1,1 1,-1-1,0 0,1-1,-1 1,145-34,-108 17,-2-3,0-1,-1-2,-1-2,-2-1,0-2,-2-1,-1-2,-1-1,-2-2,-2-1,-1-1,17-29,-28 38,0 1,-2-2,-1 0,-1 0,-1-1,-2-1,-1 0,-1 0,-2 0,-1-1,-1 0,-2 0,-1 0,-1 0,-2 0,-1 1,-6-25,6 43,0 1,0-1,-1 1,0-1,-1 1,-1 1,1-1,-2 1,1 1,-1-1,-1 1,-8-7,12 12,0 0,1 1,-1-1,0 1,-1 0,1 1,-1-1,1 1,-1 0,0 0,1 1,-1 0,0 0,0 0,0 1,0 0,0 0,0 0,0 1,0 0,0 0,0 0,1 1,-1 0,0 0,1 0,-3 2,-12 10,1 1,0 1,1 0,1 2,1 0,0 1,2 0,0 1,1 1,1 0,0 1,2 0,1 0,1 1,1 1,0-1,2 1,1 0,1 0,1 1,1 16,-1-19,1-1,1 0,1 0,0 0,2 1,0-1,2-1,0 1,1-1,1 0,1 0,1-1,1 0,0 0,2-1,0-1,0 0,2 0,0-2,16 15,-6-14,0 0,1-2,1-1,0-1,1-1,1-1,-1-1,1-2,1-1,-1-1,16 1,-22-5,0 0,0-1,-1-1,1-1,-1-1,1-1,-1-1,0-1,15-7,-2 0</inkml:trace>
  <inkml:trace contextRef="#ctx0" brushRef="#br0" timeOffset="7418.164">10641 878,'-61'37,"2"2,2 2,2 3,2 2,-13 18,62-62,0 1,1 0,0 0,-1 1,1-1,0 1,1-1,-1 1,1 0,-1 0,1 0,0 1,1-1,-1 0,1 1,0-1,0 1,0-1,1 1,-1-1,1 1,0 0,0-1,1 1,0-1,-1 1,2-1,-1 1,0-1,1 0,0 1,0-1,0 0,0 0,1 0,2 3,2-1,0 0,1-1,0 0,0 0,0 0,0-1,1 0,0-1,0 0,0 0,0-1,0 0,0-1,1 0,-1 0,0-1,1 0,-1-1,0 0,6-1,2-1,0-1,-1 0,1-2,-1 1,0-2,-1 0,1-1,-1-1,-1 0,12-10,149-162,-106 102,-74 85,0 0,1 0,-1 1,1-1,1 1,-1 0,1 0,0 0,1 1,0-1,-1 7,2-8,0 0,1 1,0-1,0 1,1-1,0 0,0 1,0-1,1 0,0 0,0 0,1 0,0 0,-1 0,2-1,-1 1,1-1,0 0,0 0,0 0,1-1,0 0,0 1,0-2,0 1,0 0,2-1,6 5,1-1,1 0,-1-1,1-1,0 0,0-1,0-1,0 0,1-1,13 0,-17 0,1-2,0 1,-1-1,1-1,0-1,-1 1,1-2,-1 0,1 0,-1-1,0-1,-1 0,1-1,-1 0,9-6,116-141,-104 114,-3-2,-1-1,-2-1,-2-1,-2-1,-2-1,12-43,-13 25,-3 0,-3-1,-3-1,-3 0,-2 0,-5-65,-15 17,14 110,0-1,0 1,-1 0,1 0,-1 0,0 0,0 1,-1-1,1 0,-1 1,1 0,-1-1,0 1,0 0,-1 1,1-1,0 0,-1 1,0 0,0 0,0 0,1 0,-2 1,-1-2,2 3,1 0,0 0,0 0,0 0,0 1,0-1,0 1,0 0,0-1,0 1,0 1,0-1,0 0,1 1,-1-1,1 1,-1 0,1 0,-1 0,1 0,0 1,0-1,0 0,0 1,1-1,-2 4,-36 75,39-80,-16 52,3 0,1 2,4-1,1 1,3 0,3 8,0-14,2 0,2 0,2-1,2 0,3 0,1 0,3-1,2-1,1 0,3-2,23 40,-33-68,1 0,0-1,1 0,0-1,2 0,-1-1,2 0,0-1,0-1,1-1,5 3,-21-13,0 1,0 0,1 0,-1-1,1 1,-1 0,1-1,-1 1,1 0,-1-1,1 1,0-1,-1 1,1-1,0 1,-1-1,1 1,0-1,0 0,-1 1,1-1,0 0,0 0,0 0,-1 1,1-1,0 0,0 0,0 0,0 0,-1-1,1 1,0 0,0 0,0 0,-1-1,1 1,0 0,0-1,-1 1,1 0,0-1,-1 1,1-1,0 1,-1-1,1 0,-1 1,1-1,-1 0,1 1,-1-1,1 0,-1 0,0 1,1-1,-1 0,0 0,0 1,0-1,1 0,-1 0,0 0,0 0,0 1,0-1,0 0,-1 0,1 0,-22-38,8 21</inkml:trace>
  <inkml:trace contextRef="#ctx0" brushRef="#br0" timeOffset="8165.162">11205 850,'116'-2,"-26"0,-1 3,0 5,43 9,71 51,-101-27,-90-35,-1 0,1-1,0-1,1 0,-1-1,0 0,0-1,1 0,-1-1,0-1,0 1,1-2,-2 0,1 0,0-1,-1-1,1 0,-1 0,-1-1,1-1,-1 1,2-3,-7 4,1 0,-1-1,0 0,0 0,0 0,-1-1,0 1,0-1,-1 0,0 0,0 0,-1-1,1 1,-2-1,1 1,-1-1,0 0,-1 1,1-1,-2 0,1 0,-1 1,0-1,-2-6,1 11,1 0,-1 0,0 1,0-1,0 1,0-1,0 1,0-1,-1 1,1 0,-1 0,1 0,-1 1,0-1,0 0,0 1,0 0,0 0,0 0,0 0,0 0,0 1,-1-1,1 1,0 0,0 0,-1 0,1 0,0 1,0-1,-1 1,-96 37,87-29,2 0,-1 1,1 1,1 0,0 0,0 1,1 0,1 1,0 0,1 0,0 1,1 0,1 0,0 0,1 1,0-1,1 1,1 0,0 0,1 0,1 0,0 1,1-1,1 2,-1-10,1 0,-1-1,1 1,1 0,-1-1,1 0,0 1,1-1,-1 0,1-1,0 1,1-1,-1 1,1-1,0-1,1 1,-1-1,1 0,-1 0,1 0,1-1,-1 0,0 0,1-1,-1 1,1-2,0 1,0-1,0 0,0 0,0-1,0 1,-1-2,1 1,0-1,0 0,6-2,23-10,0-1,0-2,-1-2,22-15,-20 12,37-19,-1-3,-3-2,-1-4,-3-3,-2-3,39-44,-102 99,0-1,0 0,0 1,1-1,-1 0,0 0,0 1,0-1,0 0,0 0,0 0,0 0,-1 0,1-1,0 1,0 0,-1 0,1 0,-1-1,1 1,-1 0,0-1,1 1,-1 0,0-1,0 1,0 0,0-1,0 1,0 0,0-1,-1 1,1 0,0-1,-1 1,1 0,-1-1,1 1,-1 0,0 0,1 0,-1 0,0 0,0 0,0 0,0 0,0 0,0 0,0 0,0 0,-1 0,-9 2,1 0,-1 1,1 0,-1 0,1 1,0 1,0 0,0 0,0 1,1 0,-1 1,1 0,1 0,-1 1,-4 4,13-11,-5 3,-1 0,1 0,0 0,-1 1,1-1,1 1,-1 1,1-1,0 1,-1-1,2 1,-1 0,1 1,0-1,0 0,0 1,1 0,0 0,0 0,0 0,1 0,0 0,0 0,0 0,1 0,0 1,0-1,1 0,-1 0,2 0,-1 0,1 2,114 119,-108-119,-1-1,-1 1,0 0,0 0,0 1,-1 0,-1 0,1 0,-2 1,1-1,-1 1,0 0,-1 0,0 0,-1 0,0 0,-1 0,0 0,0 1,-1-1,-1 0,1 0,-2 0,-1 6,1-12,0-1,0 1,0-1,0 0,-1 0,1 0,-1 0,0-1,0 0,0 1,0-1,0-1,0 1,-1 0,1-1,0 0,-1 0,1-1,-1 1,1-1,-1 0,0 0,1 0,-2-1,-18 1</inkml:trace>
  <inkml:trace contextRef="#ctx0" brushRef="#br0" timeOffset="9284.05">1 2628,'35'-21,"2"1,0 2,2 2,0 2,0 1,1 2,31-4,245-37,99 6,-40 19,9-1,153-3,-273 32,335-12,418-33,372-77,97 4,-153 16,878-35,-837 66,207-1,-761 12,-651 43,-112 9</inkml:trace>
  <inkml:trace contextRef="#ctx0" brushRef="#br0" timeOffset="18404.098">14056 596,'5'5,"1"6,0 1</inkml:trace>
  <inkml:trace contextRef="#ctx0" brushRef="#br0" timeOffset="18568.269">14140 1189,'0'0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0 228,'895'-78,"-259"15,-603 52,-53-6,-29 3,0 3,0 2,-1 2,-3 2,-74-5,73 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28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0 424,'384'-46,"-89"35,-183-10,-88 18</inkml:trace>
  <inkml:trace contextRef="#ctx0" brushRef="#br0" timeOffset="251.182">28 678,'33'10,"36"-2,15-3,4-1,-10-2,-7-6,-7-2,-9 0,-9 0,-8 3,-6 0,-3-3,-1-1,-2 1,1 1,-5-3,-2 0,-3 1</inkml:trace>
  <inkml:trace contextRef="#ctx0" brushRef="#br0" timeOffset="635.331">508 1,'326'147,"-312"-143,0 1,1 0,-2 1,1 1,-1 0,0 0,0 2,-1 0,-1 0,1 1,-1 0,-1 1,0 0,0 1,-1 0,-1 0,0 1,-1 0,4 8,-12-9,1-1,-1 0,-1 0,0 0,-1 0,0 0,-1 0,0-1,0 1,-1-1,-1 0,1-1,-2 1,1-1,-1-1,-1 1,1-1,-2 0,1-1,-1 0,-9 6,-20 24,-135 142,83-88,77-74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76,'34'-5,"29"-2,15 1,-1-3,-5-1,-10 1,-9 3,-11 3,-6 0,-6 3,-2-6,-1 0,-6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51,'67'5,"32"1,9-5,-10-2,-11-6,-12-3,-13-3,-7 0,-9 3,-12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0,'-5'20,"-11"29,-3 17,1 6,5 1,4-2,-1-9,1-5,2-3,2-1,2-5,2-5,1-1,4-2,3-4,0-3,-2-2,-2-6</inkml:trace>
  <inkml:trace contextRef="#ctx0" brushRef="#br0" timeOffset="268.138">1 113,'43'0,"43"0,21 0,3-5,-9-1,-6 0,-11 1,-9 1,-8 2,-6 1,-3 0,-8 1,-6 1,-7-1,-5 0,-2 0,-7 5,-7 2</inkml:trace>
  <inkml:trace contextRef="#ctx0" brushRef="#br0" timeOffset="518.357">85 818,'34'15,"49"-1,20-6,2-6,-6-7,-7-4,-9-4,-9 0,-7-3,-11 1,-9 4,-14 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0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71,'43'14,"48"5,23-1,1-3,-4-5,-11-3,-9-8,-10-4,-9-1,-7 0,-5 2,-3 1,-3-4,-4 0,-7 0,-10 3</inkml:trace>
  <inkml:trace contextRef="#ctx0" brushRef="#br0" timeOffset="585.637">649 352,'-30'18,"1"1,1 1,1 2,0 1,2 0,0 2,-4 9,26-31,0 1,0-1,0 1,0 0,1 0,-1 1,1-1,1 0,-1 1,0-1,1 1,0-1,0 1,0 0,1 0,0-1,-1 1,2 0,-1 0,0-1,1 1,0 0,0-1,1 1,-1 0,1-1,0 0,0 1,0-1,1 0,0 0,-1 0,1-1,1 1,-1-1,0 1,1-1,0 0,0-1,0 1,0 0,0-1,0 0,1 0,3 1,5-2,1 0,-1-1,0 0,1-1,-1-1,0 0,0-1,0 0,0-1,-1 0,1-1,-1 0,0-1,-1-1,1 0,-1 0,-1-1,1-1,4-5,14-12,-1-1,-1-1,-1-1,-2-1,-1-1,-1-2,-2 0,6-17,-14 26,-2 0,-1-1,-1 0,-1 0,-1-1,1-12,-7 30,0 1,0-1,0 1,-1-1,0 1,0 0,-1-1,0 1,0 0,-1 0,0 0,0 1,-1-1,0 1,0 0,-2-3,4 6,-1 0,1 1,-1-1,0 0,1 1,-1-1,0 1,-1 0,1 0,0 1,-1-1,1 1,-1-1,1 1,-1 0,1 0,-1 1,0-1,0 1,1-1,-1 1,0 1,0-1,1 0,-1 1,0 0,0 0,1 0,-1 0,1 0,-1 1,-1 1,-6 5,1 1,0 0,0 0,1 1,0 0,0 1,1 0,1 1,0-1,0 1,2 1,-1-1,1 1,1 0,0 0,1 0,1 1,0-1,1 1,0-1,1 1,0 0,2 5,-1-4,1-1,0 1,1-1,1 0,0 0,1-1,1 1,0-1,0 0,1 0,1-1,0 0,1 0,1-1,-1 0,2-1,-1 0,1 0,1-1,0-1,0 0,1-1,-1 0,4 0,-2 1,0-1,0-1,1 0,0-1,0 0,1-1,-1-1,1-1,0 0,-1-1,1-1,2 0,-13-1,0 0,0 0,0-1,0 0,-1 0,1 0,0-1,-1 1,0-1,0 0,0 0,0-1,0 1,-1-1,1 1,2-5,-2 3,10-10</inkml:trace>
  <inkml:trace contextRef="#ctx0" brushRef="#br0" timeOffset="902.087">1412 155,'-15'40,"-8"16,3 2,2 0,3 1,-2 23,16-75,0 0,1 0,0 0,0 0,0 1,1-1,0 0,1 0,-1 0,1 0,1-1,-1 1,1 0,0-1,1 0,0 0,0 0,0 0,0 0,1-1,0 0,0 0,1 0,-1-1,1 0,0 0,0 0,4 1,79 26,-87-31,1 0,0 0,0 0,-1-1,1 1,-1 0,1-1,0 0,-1 0,1 0,-1 0,1 0,-1 0,0 0,1-1,-1 1,0-1,0 0,0 0,0 0,0 0,-1 0,1 0,-1 0,1 0,-1-1,0 1,0-1,0 1,0-1,0 1,0-1,0-1,3-20,-1 1</inkml:trace>
  <inkml:trace contextRef="#ctx0" brushRef="#br0" timeOffset="1148.682">1102 409,'47'5,"41"-4,10-1,-3-6,-12-2,-11-4,-13 0,-6 1,-8-1,-7 1,-5 2,-3-2,-7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38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672,'-26'73,"-26"62,-6-2,-25 35,50-64,33-101,0 1,0-1,0 0,0 1,0-1,1 1,0-1,0 0,0 0,0 1,0-1,0 0,1 0,-1 0,1 0,0 0,0-1,0 1,1 0,-1-1,0 0,1 1,0-1,-1 0,1 0,0-1,0 1,0-1,0 1,1-1,14 4,-1-1,1-1,0-1,0 0,0-1,1-1,-1-1,14-2,22 0,98-15,-133 13</inkml:trace>
  <inkml:trace contextRef="#ctx0" brushRef="#br0" timeOffset="642.906">796 305,'484'0,"-485"0,1-1,0 1,0-1,0 1,-1-1,1 0,0 1,0-1,0 1,0-1,0 1,0-1,0 1,0-1,0 1,0-1,0 0,0 1,0-1,1 1,-1-1,0 1,0-1,1 1,-1-1,0 1,0-1,1 1,-1 0,1-1,-1 1,0-1,1 1,-1 0,1-1,-1 1,1 0,-1 0,1-1,-1 1,1 0,-1 0,1 0,-1 0,1 0,-1 0,1-1,0 1,-1 1,1-1,-1 0,1 0,-1 0,1 0,-1 0,1 0,-1 0,1 1,-247-132,239 128,0-1,0 0,0 0,1-1,-1 0,1 0,1-1,-1 1,1-1,0 0,0-1,0 1,1-1,0 0,0 0,1 0,0 0,0-1,1 1,-2-9,5-8</inkml:trace>
  <inkml:trace contextRef="#ctx0" brushRef="#br0" timeOffset="1309.123">232 813,'-15'4,"2"1,-1 1,0 1,1-1,0 2,1 0,0 1,0 0,1 0,0 1,0 1,1 0,1 0,0 1,0 0,-4 10,9-17,1 0,-1 1,1 0,0 0,1 0,-1 0,1 0,1 0,-1 0,1 1,0-1,0 1,1-1,0 1,0-1,0 1,1-1,0 1,0-1,1 0,0 0,0 1,0-1,1 0,0-1,0 1,0 0,1-1,0 0,0 0,0 0,1 0,-1 0,1-1,0 0,1 0,-1-1,1 1,-1-1,2 0,2 0,1 0,-1-1,1 0,0 0,-1-1,1-1,0 1,0-2,0 1,-1-1,1-1,0 0,-1 0,1-1,-1 0,0-1,0 0,0 0,0-1,-1 0,0 0,0-1,0 0,0-1,15-13,-1 0,-1-1,0-1,-2-1,-1-1,-1-1,0 0,-2-1,-2-1,0 0,-1-1,-2 0,-1-1,-1 0,-2 0,-1-1,0-10,-2 25,-1-1,-1 1,-1 0,0 0,-1 0,-1 0,0 0,-1 0,0 0,-2 0,1 1,-2 0,0 0,0 0,-2 1,1 0,-2 0,0 1,0 0,-1 0,-1 1,0 1,-1-1,8 8,-1 1,1-1,0 1,-1 1,0-1,1 0,-1 1,0 0,0 0,0 1,0-1,1 1,-1 0,0 0,0 1,0 0,0-1,0 2,1-1,-1 0,0 1,1 0,-1 0,1 0,0 1,0 0,0-1,0 1,0 1,0-1,1 0,0 1,-1 0,0 1,-6 9,-1 1,2 0,0 1,1 0,0 0,1 1,1-1,-3 17,4-17,1-1,1 1,1 0,1 0,0 0,0 0,2 0,0 0,1 0,1 0,0 0,1 0,0-1,2 0,0 0,0 0,2-1,4 7,1-1,2-1,1-1,0 0,2-1,-1 0,2-2,0 0,4 1,189 121,-188-126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5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363 871,'-16'-4,"0"2,-1 0,0 1,1 1,-1 0,0 1,1 1,-1 1,1 0,0 1,0 0,0 2,1 0,-1 1,1 0,1 1,0 1,-4 3,11-2,0 0,1 1,0-1,1 1,1 0,-1 1,2-1,0 1,0 0,1 0,0 0,1 0,0 5,0-14,1 1,-1 0,0-1,1 1,0 0,0 0,0 0,1-1,-1 1,1 0,0-1,0 1,0 0,0-1,1 1,-1-1,1 1,0-1,0 0,0 0,1 0,-1 0,1 0,-1-1,1 1,0-1,0 1,0-1,0 0,1 0,-1-1,1 1,-1-1,1 1,-1-1,1 0,0 0,-1-1,3 1,9-5,0 0,1-1,-1-1,-1 0,1-1,-1-1,-1 0,1-1,-1 0,-1-1,0-1,0 0,-1 0,-1-1,1-1,3-6,10-7,-1-1,-1-1,-1-1,-2-1,-1-1,-1-1,-2 0,-1-1,-2 0,-1-1,-1 0,-2-1,-2 0,-1 0,-2-1,-1-17,-1 48,-2 0,1 0,-1 1,1-1,-1 0,-1 1,1-1,0 1,-1-1,0 1,0 0,-1 0,1 0,-1 0,0 0,0 0,0 1,0-1,-1 1,1 0,-1 0,0 0,0 0,0 1,0 0,-1 0,1 0,-1 0,1 1,-1-1,1 1,-1 0,0 1,1-1,-1 1,0 0,0 0,1 1,-1-1,0 1,0 0,1 0,-1 0,1 1,-1 0,1 0,0 0,0 0,-2 2,-6 6,0 1,1 1,0 0,1 0,0 1,1 1,0-1,1 2,1-1,0 1,1 0,0 0,2 1,0-1,0 1,2 0,-2 14,3-20,-1 0,2 1,-1-1,1 0,1 1,0-1,0 0,1 0,0 0,1 0,0 0,1 0,0-1,0 1,1-1,0 0,1 0,0-1,0 0,1 0,0 0,0-1,1 0,0-1,9 6,-1-3,0-1,0-1,1 0,0-2,1 0,0 0,-1-2,1 0,1-1,6-1</inkml:trace>
  <inkml:trace contextRef="#ctx0" brushRef="#br0" timeOffset="801.132">703 1068,'33'-7,"-1"0,0-3,0 0,-1-2,0-2,2-2,-14 7,-4 3,0 0,-1-1,0-1,0 0,0-1,-1-1,-1 0,0-1,0 0,-1 0,0-2,-1 1,-1-1,0-1,4-8,-7 13,-1 0,-1-1,1 0,-2 1,1-2,-1 1,-1 0,0-1,0 1,-1-1,-1 1,0-1,0 0,-2-10,1 19,1 1,-1-1,0 0,1 1,-1-1,0 0,0 1,0-1,-1 1,1 0,0-1,-1 1,1 0,0 0,-1-1,0 1,1 0,-1 1,1-1,-1 0,0 0,0 1,1-1,-1 1,0 0,0-1,0 1,0 0,0 0,1 0,-1 0,0 0,0 1,0-1,0 0,1 1,-1 0,0-1,0 1,1 0,-1 0,-62 48,53-34,0 0,0 1,2 0,0 1,1 0,0 0,2 1,0 0,1 0,0 1,2-1,0 6,3-19,0 1,0-1,1 1,0-1,0 1,0-1,1 1,0-1,0 0,0 0,1 0,-1 0,1 0,0 0,1-1,-1 0,1 1,0-1,0 0,0-1,1 1,-1-1,1 0,0 0,0 0,0-1,0 0,0 0,4 1,5 1,0 0,1-1,0-1,0 0,0-1,0-1,-1 0,1-1,0 0,10-3,-6-1,0-1,-1-1,0-1,0 0,0-1,-1-1,0 0,-1-2,-1 0,1-1,-2 0,0-1,-1 0,0-2,-1 1,0-1,-2-1,0 0,5-14,7-64,-21 92,-1 1,0 0,0-1,0 1,0-1,0 1,-1 0,1-1,-1 1,1 0,-1 0,0-1,0 1,0 0,0 0,-1 0,1 0,0 0,-1 0,1 0,-1 1,0-1,0 0,1 1,-1 0,0-1,0 1,0 0,-1 0,1 0,0 0,0 0,-1 1,1-1,0 1,-1-1,1 1,-2 0,-3 2,0 0,0 0,0 0,0 1,1 1,-1-1,1 1,0 0,0 0,0 1,1-1,0 1,-1 1,2-1,-1 1,1 0,0 0,0 0,0 0,1 1,0-1,0 1,1 0,0 0,-1 4,3-5,-1-1,1 1,1 0,-1-1,1 1,0 0,0-1,0 1,1-1,0 0,0 1,0-1,1 0,0 0,0-1,0 1,0 0,1-1,0 0,0 0,0 0,0 0,0-1,1 1,0-1,0 0,0-1,0 1,0-1,0 0,1 0,-1-1,1 0,-1 0,1 0,-1 0,1-1,7 3,0-1,0 0,0-1,0 0,0-1,1-1,-1 0,0 0,0-2,-1 1,1-2,0 0,-1 0,0-1,0 0,0-1,-1-1,0 0,0 0,-1-1,1-1,-2 0,1 0,4-6,-9 6,0 0,0-1,-1 1,0-1,-1 1,0-1,0 0,-1 0,-1-1,1 1,-2 0,1-1,-2 1,1 0,-1-1,-1 1,0-1,2 10,-1 0,1 1,-1-1,0 0,1 1,-1-1,0 0,0 1,1-1,-1 1,0-1,0 1,0 0,1-1,-1 1,0 0,0-1,0 1,0 0,0 0,0 0,0 0,0 0,0 0,0 0,1 0,-1 0,0 0,0 1,0-1,0 0,0 1,0-1,1 0,-1 1,0-1,0 1,0-1,1 1,-1 0,0-1,1 1,-1 0,1 0,-1-1,1 1,-1 0,1 0,-1 0,1-1,0 1,-1 0,1 0,0 0,0 0,0 0,0 0,-1 0,1 0,1 0,-1 0,0-1,0 2,-4 7,1 0,0 0,1 0,-1 1,2-1,-1 0,1 1,1 0,0-1,0 1,1-1,0 1,1-1,0 0,0 1,1-1,0 0,1 0,0-1,0 1,1-1,0 0,0 0,1 0,0-1,1 0,-1 0,1 0,1-1,4 3,-4-3,1 0,-1-1,1 0,0-1,0 0,1-1,-1 1,1-2,0 1,0-1,0-1,0 0,0 0,0-1,0-1,0 1,0-1,0-1,0 0,-1-1,1 1,-1-2,1 1,-1-2,0 1,0-1,-1 0,1-1,-1 0,3-3,26-54,-31 43</inkml:trace>
  <inkml:trace contextRef="#ctx0" brushRef="#br0" timeOffset="1183.688">1013 391,'410'-53,"-141"21,-204 20,-98-12,-220-52,-62-44,312 120,1-1,-1 0,1 1,0-1,-1 0,1 0,0-1,0 1,0 0,0-1,0 1,0-1,0 0,0 0,0 1,1-1,-1 0,1-1,0 1,-1 0,1 0,0 0,0-1,1 1,-1-1,0 1,1-1,-1 1,1-1,0 1,0-1,0 1,0-3,10-4</inkml:trace>
  <inkml:trace contextRef="#ctx0" brushRef="#br0" timeOffset="1519.211">25 1210,'43'9,"48"4,18-1,5-2,-2-3,-7-2,-6-3,-10-6,-6-3,-3 1,-6 0,-5 2,-5 1,-3 2,-4-4,0-2,-7 1,-10 2</inkml:trace>
  <inkml:trace contextRef="#ctx0" brushRef="#br0" timeOffset="2101.56">646 1661,'-34'24,"1"2,1 1,2 2,1 1,1 1,-6 11,30-39,1 1,0 0,0 1,0-1,1 0,0 1,0 0,0-1,0 1,1 0,-1 0,1 0,1 0,-1 0,1 0,-1 0,1 0,1 0,-1 0,1 0,0 0,0 0,1 0,-1 0,1-1,0 1,0-1,0 1,1-1,0 1,0-1,0 0,0-1,1 1,-1 0,1-1,0 0,0 0,0 0,3 1,7 2,0-1,1-1,-1 0,1-1,0 0,0-1,0-1,1-1,-1 0,0-1,0 0,0-1,0-1,0 0,-1-1,1-1,-1 0,0-1,0-1,-1 0,0-1,0 0,-1-1,0 0,0-1,-1 0,0-1,-1 0,3-6,21-19,-2-1,-2-2,-2-1,22-39,-41 63,-1 0,0-1,-2 0,1 0,-2-1,0 0,-2 0,0 0,0 0,-2-1,0 1,-1 0,-1-1,-3-10,5 25,-1-1,-1 1,1 0,0 0,-1 0,0 0,0 0,0 0,-1 0,1 0,-1 1,0-1,0 0,0 1,-1-1,1 1,-1 0,1 0,-1 0,0 0,-1 0,1 1,0 0,-1-1,1 1,-1 0,0 1,1-1,-1 1,0-1,0 1,0 0,0 1,0-1,-1 1,1-1,0 1,0 1,0-1,0 0,0 1,0 0,0 0,0 0,0 1,-2 0,-8 11,-1 0,2 2,0-1,1 2,0-1,1 2,1 0,0 0,1 0,2 1,-1 1,2-1,0 1,2 0,-1 7,0-10,1-1,0 1,1 0,1 0,1 0,0 1,1-1,1 0,0 0,1 1,1-1,1 0,0-1,1 1,0-1,2 0,-1 0,2-1,0 0,1 0,0-1,1 0,1 0,-1-1,2-1,0 0,1 0,-7-5,0-1,0 0,1 0,-1-1,1 0,0 0,1-1,-1 1,1-2,-1 1,1-1,0 0,0 0,0-1,0 0,0-1,0 0,0 0,0-1,0 0,0 0,0-1,0 0,0 0,5-3,37-32,-32 17</inkml:trace>
  <inkml:trace contextRef="#ctx0" brushRef="#br0" timeOffset="2388.58">1550 1520,'-37'57,"14"-25,2 1,2 1,1 1,1 1,2 0,1 4,12-35,0 1,1 0,0 0,1 0,-1 0,1 0,0 0,1 0,-1 0,1 0,1 0,-1 0,1-1,0 1,0 0,0-1,1 1,0-1,0 0,0 0,1 0,0 0,0-1,0 0,0 1,1-1,-1-1,1 1,0-1,0 0,1 0,-1 0,1-1,-1 0,1 0,0 0,0-1,1 1,160-1,-163-1,1-1,-1 1,0-1,0 0,0 0,0-1,0 1,0-1,0 0,0 0,0 0,-1 0,1-1,-1 1,0-1,1 0,-1 0,-1 0,3-2,3-12</inkml:trace>
  <inkml:trace contextRef="#ctx0" brushRef="#br0" timeOffset="2638.414">1097 1802,'43'5,"44"1,20 0,2-1,-7-1,-17-2,-23-1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5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310 330,'0'43,"0"38,5 16,1 0,0-12,-1-10,-1-13,-2-13,4-9,1-7,-1-4,-1-3,-2-1,-1 1,-1 0,-1 1,0-5</inkml:trace>
  <inkml:trace contextRef="#ctx0" brushRef="#br0" timeOffset="464.06">0 443,'58'-38,"2"3,2 3,1 2,1 3,1 3,56-12,-111 33,15-5,1 0,0 2,1 1,0 1,-1 1,1 1,0 1,0 2,1 1,-24-1,0 0,-1-1,1 2,-1-1,1 0,-1 1,0 0,1-1,-1 1,0 0,0 1,-1-1,1 1,0-1,-1 1,1 0,-1 0,0 0,0 0,0 0,0 0,-1 1,1-1,-1 1,0-1,0 1,0-1,0 1,-1 0,0-1,1 1,-1 0,-1 0,1-1,0 1,-2 2,0 8,-1-1,0 1,-1-1,-1 0,0 0,-1 0,0-1,-1 0,-2 3,-20 23,-1-1,-3-2,0-1,-27 20,-24 25,81-78,1 1,-1-1,1 1,-1 0,1 0,0 0,0 0,0 0,0 0,0 0,0 1,1-1,-1 1,1-1,0 1,-1 0,1 0,1-1,-1 1,0 0,1 0,-1 0,1 0,0 0,0 0,0 0,0 0,1 0,-1 0,1-1,-1 1,1 0,0 0,0 0,1-1,-1 1,1 0,-1-1,1 0,0 1,-1-1,1 0,1 0,-1 0,1 1,9 3,1-1,0 0,0 0,1-2,-1 1,1-2,-1 0,1-1,1 0,41 7,-39-5,81 24,-96-25,1-1,-1 0,0 1,0 0,0-1,0 1,0 0,0 0,-1 0,1 0,-1 0,1 0,-1 1,0-1,0 0,0 1,0-1,0 1,0-1,-1 1,1 0,-1-1,0 1,0-1,0 1,0 0,0-1,0 1,-1 0,1-1,-1 1,0-1,0 1,0-1,0 0,0 1,-75 91,59-79,-9 8,-2-1,0-1,-1-2,-1-1,-1-2,-1 0,0-2,-1-2,-18 4,22-8</inkml:trace>
  <inkml:trace contextRef="#ctx0" brushRef="#br0" timeOffset="1116.11">1213 894,'3'5,"1"0,-1 0,1 0,0 0,1-1,-1 0,1 0,0 0,0 0,0-1,0 0,1 0,-1 0,1-1,0 1,-1-2,1 1,0 0,0-1,1 0,-1-1,0 1,0-1,0-1,0 1,0-1,1 0,-1 0,0-1,0 1,-1-1,1-1,0 1,-1-1,1 0,-1 0,0-1,0 1,0-1,-1 0,2-2,102-126,-108 131,1 0,0 0,0 0,0 0,0 0,0 0,0 0,1 0,-1 1,0-1,0 1,0-1,1 1,-1-1,0 1,1-1,-1 1,0 0,1 0,-1 0,0 0,1 0,-1 0,0 0,1 0,-1 1,0-1,1 0,-1 1,0-1,1 1,-1 0,0-1,0 1,0 0,0 0,0 0,0-1,0 1,1 1,30 53,-24-38,-5-9,1 0,0-1,0 1,1-1,0 0,0 0,1 0,0-1,0 0,0 0,1 0,0-1,0 0,0 0,1-1,0 0,-1-1,1 1,1-1,-1-1,0 1,1-2,-1 1,1-1,0 0,-1-1,1 0,0 0,-1-1,1 0,4-2,7-5,0-1,0 0,-1-2,0-1,-1 0,0-1,-1-1,-1 0,0-2,-1 0,0 0,-1-1,-1-1,2-6,10-10,-2-1,-1 0,-2-2,-2-1,-1 0,-2-1,-1-1,-2 0,-3-1,0 0,-3-1,-2 1,-1-1,-2-11,-1 42,0 0,-1 0,0-1,-1 1,0 0,0 0,-2 1,1-1,-1 1,-1-1,0 1,0 0,-1 1,-3-5,8 13,0 0,0 0,0 0,0 0,-1 1,1-1,0 0,-1 0,1 1,0-1,-1 1,1-1,-1 1,1 0,0 0,-1-1,1 1,-1 0,1 0,-1 0,1 1,-1-1,1 0,-1 0,1 1,0-1,-1 1,1 0,0-1,-1 1,1 0,0-1,0 1,0 0,-1 0,1 0,0 0,0 0,0 1,1-1,-1 0,0 0,0 1,0-1,-31 61,32-61,-16 43,3 1,1 0,3 1,1 0,2 1,3 0,2-1,1 1,4 15,-4-45,2 1,0-1,1 1,0-1,2 0,0 0,0-1,2 1,0-1,1-1,1 1,0-1,1-1,0 0,1 0,1-1,0 0,1-1,11 8,-23-19,0-1,-1 1,1-1,0 1,0 0,0-1,0 1,0-1,0 0,0 1,0-1,0 0,0 0,0 0,0 1,0-1,0 0,0 0,0 0,0-1,0 1,0 0,0 0,0 0,0-1,0 1,0-1,-1 1,1 0,0-1,0 0,0 1,0-1,-1 0,1 1,0-1,0 0,-1 0,1 1,-1-1,1 0,-1 0,1 0,-1 0,1 0,-1 0,5-15</inkml:trace>
  <inkml:trace contextRef="#ctx0" brushRef="#br0" timeOffset="1362.725">1777 386,'48'5,"35"1,18 0,1-6,-2-3,-8 0,-6-6,-3 0,-1 1,-5-3,-6 0,-11 3,-14 1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4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0 227,'300'-57,"-89"58,-182 7,-39-9,-7-4,0 0,0-1,0-1,1 0,0-1,0-1,1 0,0-2,1 1,0-2,-9-9,22 20,-1 0,1 0,0 0,0 0,0-1,0 1,0 0,0 0,1-1,-1 1,0-1,1 1,-1-1,1 1,-1-1,1 1,0-1,0 1,-1-1,1 1,0-1,1 1,-1-1,0 0,0 1,1-1,-1 1,0-1,1 1,0-1,-1 1,1 0,0-1,0 1,0 0,0-1,0 1,0 0,0 0,0 0,0 0,0 0,1 0,-1 0,0 1,1-1,16-6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58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29,'-44'71,"3"2,3 2,3 1,4 2,-3 21,6-24,2-9,-3-2,-3-1,-2-1,-18 20,29-53,-1-1,-1-1,-2-1,0-1,-2-1,-10 9,12-9</inkml:trace>
  <inkml:trace contextRef="#ctx0" brushRef="#br0" timeOffset="249.006">1 396,'20'35,"2"-1,2-1,0-1,2-2,2 0,1-2,1-1,1-1,1-1,1-3,1 0,1-2,1-2,31 12,50 6,116 48,-209-72</inkml:trace>
  <inkml:trace contextRef="#ctx0" brushRef="#br0" timeOffset="565.898">142 1,'189'491,"-162"-424,-3 1,-3 2,-3 0,-3 1,0 26,14 132,-11-180,-5-32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367 135,'-3'0,"1"1,-1 0,0-1,1 1,-1 0,1 0,-1 0,1 1,-1-1,1 1,0-1,0 1,0 0,0 0,0 0,0 0,0 0,1 0,-1 0,1 1,-1-1,1 1,0-1,0 1,0-1,0 1,1-1,-1 1,0 2,0-2,-26 56,10-27,2 1,2 0,0 1,3 1,-4 21,13-51,0 0,1 0,0 0,0 0,0 0,0 0,1 0,0 0,0-1,0 1,1 0,-1 0,1-1,0 1,1-1,-1 1,1-1,0 0,0 0,0 0,0 0,1-1,-1 1,1-1,0 0,0 0,1-1,-1 1,0-1,1 0,-1 0,1 0,0 0,0-1,0 0,0 0,0 0,1-1,51 5,-32-5</inkml:trace>
  <inkml:trace contextRef="#ctx0" brushRef="#br0" timeOffset="483.715">0 164,'19'-19,"1"2,1 0,0 2,1 0,0 1,1 1,1 1,0 1,1 2,0 0,13-2,-31 10,0 1,0 0,0 0,0 0,0 1,0 0,0 0,0 1,-1 0,1 0,0 0,-1 1,0 0,0 0,0 1,0 0,0 0,-1 0,1 1,-1-1,0 1,-1 1,1-1,-1 1,0-1,-1 1,3 4,1-1,0-1,1 1,1-2,-1 1,1-1,1 0,-1-1,1 0,0-1,0 0,1 0,0-1,-1 0,1-1,1-1,-1 1,4-1,31-14,-29 0</inkml:trace>
  <inkml:trace contextRef="#ctx0" brushRef="#br0" timeOffset="1316.07">960 164,'24'5,"22"1,9 0,-1-1,-5-2,-6-1,-5-1,-4 0,-4-1,-1 0,-2-1,1-4,-6-1</inkml:trace>
  <inkml:trace contextRef="#ctx0" brushRef="#br0" timeOffset="1580.459">960 445,'43'0,"29"0,7-4,-1-3,-8 1,-12 2,-15-5,-11 1,-10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1063,'-20'11,"1"1,1 1,0 1,1 1,0 0,2 1,0 1,0 0,2 1,0 0,1 1,1 1,0 0,-1 7,11-23,-1-1,1 1,0-1,1 1,-1 0,1-1,-1 1,1 0,0-1,1 1,-1 0,1-1,-1 1,1 0,0-1,0 1,1-1,-1 1,1-1,0 0,0 1,0-1,0 0,0 0,0-1,1 1,0 0,0-1,-1 0,1 1,0-1,1 0,-1-1,0 1,1 0,-1-1,1 0,-1 0,1 0,-1 0,1 0,0-1,-1 0,1 0,0 0,0 0,-1 0,1-1,0 0,-1 1,2-2,11-5,0-1,0-1,-1-1,0 0,-1-1,0 0,-1-2,0 1,-1-1,0-1,-1 0,-1-1,0 0,5-11,-11 19,18-24,-1-1,-2 0,-2-2,0 0,-3-1,-1-1,-1 0,-2 0,-2-1,-1 0,-2-1,-1 0,-3 0,0 1,-6-34,4 58,0 1,-2 0,1 0,-2 0,0 0,0 1,-1-1,0 1,-1 0,0 1,-1-1,0 1,-1 0,-3-3,9 11,0 1,0 0,1-1,-1 1,0 0,0 0,0 0,0 1,0-1,0 0,-1 1,1-1,0 1,0 0,0-1,-1 1,1 0,0 1,0-1,0 0,-1 0,1 1,0 0,0-1,0 1,0 0,0 0,0 0,0 0,0 0,0 1,1-1,-1 0,0 1,1 0,-1-1,-46 70,32-34,2 1,2 0,1 1,2 1,2-1,1 3,4-18,1 1,1-1,1 0,2 0,0 0,1 0,1-1,2 1,0-1,1-1,2 0,0 0,1 0,1-1,1-1,1 0,4 2,-12-13,0-1,1 0,0 0,1-1,0 0,0 0,0-1,1 0,0 0,0-1,6 2,-12-7,0 0,0-1,0 0,0 0,0 0,-1 0,1 0,0 0,-1-1,1 1,-1-1,1 0,-1 0,0 0,0 0,1 0,-2 0,1 0,0-1,0 1,-1-1,1 0,-1 1,0-1,0 0,0 0,0 0,0 1,-1-1,1-3,0 3,7-20</inkml:trace>
  <inkml:trace contextRef="#ctx0" brushRef="#br0" timeOffset="349.863">939 612,'-37'144,"-41"121,69-245,4-11,1 0,0 0,0 0,1 0,1 1,-1-1,1 1,1 0,0 0,0 0,1-1,0 2,1-9,0 1,0-1,0 1,0-1,1 0,-1 0,1 1,-1-1,1 0,0 0,0-1,0 1,0 0,0-1,0 1,0-1,1 0,-1 1,1-1,-1 0,0-1,1 1,0 0,-1-1,1 1,-1-1,1 0,0 0,-1 0,3 0,81-11,76-47,-144 49</inkml:trace>
  <inkml:trace contextRef="#ctx0" brushRef="#br0" timeOffset="784.569">713 329,'24'-7,"1"0,0 2,0 1,0 1,0 1,1 1,18 2,50-3,-93 2,0 1,0-1,0 0,0 1,0-1,0 0,1 0,-1 0,0 0,0 0,0 0,0 0,0 0,1 0,-1 0,0-1,0 1,0 0,0-1,0 1,0-1,0 1,0-1,0 0,0 1,0-1,0 0,0 0,-1 0,1 1,0-1,-1 0,1 0,0 0,-1 0,1 0,-1 0,1 0,-1-1,0 1,0 0,1 0,-1 0,0 0,0 0,0-1,0 1,0 0,0 0,-1 0,1 0,0 0,0-1,-1 1,1 0,-1 0,1 0,-1 0,0 0,1 0,-1 0,0 1,1-1,-1 0,0 0,0 0,0 0,-38-40,25 28,2 0,-1 0,2-1,0-1,1 0,0-1,-1-4,9 17,1-1,0 1,0 0,0 0,0-1,1 1,-1 0,1-1,0 1,0-1,0 1,1-1,-1 1,1 0,-1-1,1 1,0 0,1 0,-1-1,0 1,1 0,0 0,1-1,8-9</inkml:trace>
  <inkml:trace contextRef="#ctx0" brushRef="#br0" timeOffset="1197.8">63 1684,'10'0,"31"-5,19-1,9-5,2-1,-1-2,-3 1,-4-3,-2 2,-2 3,-7-1,-7 1,-2 3,-3 3,-3 1,-4-2,-7-1</inkml:trace>
  <inkml:trace contextRef="#ctx0" brushRef="#br0" timeOffset="1819.295">515 1881,'-35'38,"1"2,3 1,1 1,1 2,-15 36,41-77,1 0,-1 0,1 1,0-1,0 1,0-1,1 1,0-1,-1 1,1 0,0 0,1 0,-1 0,1 0,-1-1,1 1,0 0,1 0,-1 0,1 0,0 0,0 0,0 0,0-1,1 1,-1 0,1-1,0 1,0-1,0 0,1 0,-1 0,1 0,-1 0,1 0,0-1,0 1,1-1,-1 0,3 2,7-3,0-1,0-1,1 0,-2-1,1 0,0-1,0 0,-1-1,0 0,1-1,-2-1,1 0,-1 0,0-1,0-1,-1 0,0 0,3-4,24-13,-2-1,-2-2,0-2,-2-1,-1-1,-2-1,-1-2,-1-1,0-5,-19 27,-1-1,0 0,0 0,-2 0,0-1,-1 1,-1-1,0 0,-1 0,0 0,-2 0,0 0,0 0,-2 0,0 0,-1 1,0-1,-4-7,6 19,0 1,1-1,-2 0,1 1,0-1,-1 1,0 0,1 0,-1 0,-1 0,1 0,0 1,-1-1,1 1,-1 0,0 0,1 0,-1 0,0 1,0 0,0 0,0 0,-1 0,1 1,0-1,0 1,0 0,-1 0,1 1,0-1,0 1,0 0,0 0,0 0,0 1,0-1,-3 3,-11 9,1 2,0 0,1 0,1 2,0 0,2 1,0 0,1 1,-1 2,6-11,1 0,0 0,0 1,1 0,0 0,1 0,0 1,1-1,0 1,1 0,0 0,1 0,0 0,1 0,1 0,0 0,0 0,1 0,1 0,0-1,0 1,1-1,1 1,0-1,0-1,1 1,1-1,0 1,-4-8,16 16,0 0,1-1,0-1,2 0,0-2,19 10,-37-23,2 2,0 0,0 0,0-1,0 0,1 0,-1 0,1-1,-1 0,1-1,0 1,0-1,0 0,0-1,0 0,0 0,0 0,0-1,0 0,-1 0,1-1,0 0,0 0,-1-1,6-2,1-7</inkml:trace>
  <inkml:trace contextRef="#ctx0" brushRef="#br0" timeOffset="2143.838">1418 1571,'-63'109,"-80"163,118-163,25-106,0 0,0 0,0 0,1 0,-1 0,1 0,0 0,-1 0,2 0,-1 0,0 0,1-1,-1 1,1 0,0-1,-1 1,1-1,0 0,1 0,-1 0,0 0,1 0,-1 0,1 0,0-1,-1 1,1-1,0 0,0 0,0 0,0 0,0-1,0 1,0-1,11 2,0-1,0 0,0-1,0-1,0 0,0-1,0-1,0 0,0 0,-1-2,0 0,0 0,0-1,-1-1,1 0,-2 0,4-4,14-22,-21 15</inkml:trace>
  <inkml:trace contextRef="#ctx0" brushRef="#br0" timeOffset="2384.045">1080 1853,'48'0,"30"-5,12-1,-1 0,-5-4,-12 0,-9 2,-10 2,-10 2,-7-3,-9-1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1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2568 622,'-29'21,"0"1,1 2,1 1,2 1,0 1,-19 29,39-52,1 0,0 0,0 0,0 1,1 0,0 0,-1 0,2 0,-1 0,1 0,-1 1,2-1,-1 1,0-1,1 1,0 0,1 0,-1 0,1-1,0 1,1 0,-1 0,1 0,0 0,0-1,1 1,0-1,0 1,0-1,1 0,0 1,0-1,0 0,0-1,1 1,0-1,0 1,4 2,-2-3,1-1,0-1,-1 1,1-1,0 0,0-1,0 1,1-1,-1-1,0 1,0-1,0-1,0 1,1-1,-1-1,0 1,0-1,0 0,-1-1,1 1,126-76,-106 53,0 0,-1-2,-2-2,-1 0,-1-1,-2-1,0-1,-3-1,9-21,-16 32,-1 0,-1 0,0-1,-2 0,-1-1,-1 0,-1 1,-1-1,-1 0,-1 0,-1 0,-1 0,-1-2,3 21,-1 0,0 0,0 1,0-1,0 0,-1 0,0 1,0-1,0 0,0 1,-1 0,1 0,-1 0,0 0,-1 0,1 0,-1 1,0 0,1-1,-1 1,-1 1,1-1,0 1,-1-1,1 1,-1 1,1-1,-1 1,0-1,0 1,0 1,0-1,0 1,0 0,0 0,0 0,0 0,0 1,0 0,1 0,-1 1,0-1,-4 5,0 0,1 0,-1 1,1 0,1 0,0 1,0 0,0 0,1 1,0 0,1 0,0 0,0 0,1 1,0 0,0 5,-30 168,33-166,0 0,1 0,1-1,0 1,2-1,0 1,0-1,2 0,0 0,0 0,2-1,0 1,1-2,0 1,1-1,1 0,0-1,1 0,0-1,1 0,0-1,1 0,1-1,-1 0,1-1,3 0,38 2,-30-14</inkml:trace>
  <inkml:trace contextRef="#ctx0" brushRef="#br0" timeOffset="-1319.957">649 255,'-81'30,"-204"74,169-49,115-55,1 1,-1-1,1 1,-1-1,1 1,0-1,-1 1,1 0,0-1,0 1,-1 0,1-1,0 1,0 0,0-1,0 1,0 0,0-1,0 1,0 0,0-1,0 1,0 0,0-1,1 1,-1 0,0-1,0 1,1 0,-1-1,0 1,1-1,-1 1,1-1,-1 1,1-1,-1 1,1-1,-1 1,1-1,-1 0,1 1,-1-1,1 0,0 1,-1-1,1 0,0 0,-1 0,1 1,0-1,-1 0,1 0,0 0,0 0,41 8,103-5,-144-3,1-1,0 1,-1 0,1 0,0 0,-1 0,1 0,0 1,-1-1,1 0,-1 1,1-1,0 1,-1 0,1-1,-1 1,0 0,1 0,-1 0,0 0,1 0,-1 0,0 1,0-1,0 0,0 0,0 1,0-1,0 1,-1-1,1 1,-1-1,1 1,-1-1,1 1,-1 0,0-1,1 1,-1 0,0-1,0 1,-1 0,1-1,0 1,0-1,-1 1,1 0,-1-1,1 1,-1-1,0 1,0-1,1 1,-1-1,0 0,0 1,-1-1,1 0,0 0,0 0,0 0,-1 1,-153 136,67-72,67-53,2 1,0 0,1 2,0 0,1 1,-4 6,19-21,0 0,0 1,1-1,-1 1,1 0,-1-1,1 1,0 0,0 0,0 0,0 0,0 0,1 0,0 0,-1 0,1 0,0 0,0 1,1-1,-1 0,1 0,-1 0,1 0,0 0,0 0,1-1,-1 1,0 0,1 0,0-1,-1 1,1-1,0 1,1-1,-1 0,0 0,0 0,1 0,-1 0,1-1,0 1,0-1,-1 0,1 1,0-1,0-1,2 2,22 5,0 0,1-2,-1-1,1-1,0-2,0 0,0-2,0-1,7-2,-18 0,-11 4,0 0,-1 0,1-1,0 0,-1 0,1-1,-1 0,0 1,0-2,1 1,-1-1,-1 1,1-1,0-1,-1 1,1-1,-1 0,0 0,0 0,-1 0,1 0,-1-1,0 0,0 0,1-3,0-11</inkml:trace>
  <inkml:trace contextRef="#ctx0" brushRef="#br0" timeOffset="-1046.969">310 1,'-23'137,"5"0,6 2,6 114,7-152,2-46,-4 0,-1 0,-3 0,-3-1,-4 12,-36 110,43-157</inkml:trace>
  <inkml:trace contextRef="#ctx0" brushRef="#br0" timeOffset="1333.286">1298 790,'3'19,"-1"0,-1 0,0 0,-1 0,-2 0,0 0,0-1,-2 1,-1 0,0-1,-1 0,-1 0,0-1,-2 0,0 0,-1-1,0 0,-1-1,-1 0,-4 3,-9 5,-1-1,-1-2,0 0,-2-2,-17 8,41-23,-3 1,-1 1,0-1,-1 0,1-1,-1 0,0-1,1 0,-1 0,0-1,0 0,0-1,-1 0,7 0,0-1,0 1,1-1,-1 0,0 1,1-2,-1 1,1 0,-1-1,1 1,0-1,0 0,0 0,0-1,0 1,0 0,0-1,1 0,-1 0,1 1,0-2,0 1,0 0,0 0,0 0,1-1,0 1,-1-1,1 0,1 1,-1-1,0 0,1-1,0-11,1-1,0 0,1 1,1-1,1 1,0 0,1 0,1 0,0 1,5-8,-9 19,-1 0,1 0,0 0,0 0,0 0,1 0,0 0,-1 1,1 0,0-1,1 1,-1 0,0 0,1 1,0-1,-1 1,1 0,0 0,0 0,1 0,-1 1,0 0,0 0,1 0,-1 0,1 0,-1 1,0 0,1 0,-1 0,1 1,-1 0,1-1,-1 1,0 1,0-1,1 1,-1-1,0 1,0 0,-1 1,2-1,82 63,104 22,-89-48,-85-37,-4-2</inkml:trace>
  <inkml:trace contextRef="#ctx0" brushRef="#br0" timeOffset="1782.59">819 649,'54'-15,"0"2,0 2,1 2,0 3,1 2,45 4,-82-3,-23-4,-29-12,26 16,-10-5,1-1,0 0,1-1,0-1,0-1,1 0,1-1,0 0,-9-13,20 25,1-1,-1 0,1 0,0 0,0 0,-1-1,1 1,1 0,-1 0,0-1,0 1,1-1,0 1,-1 0,1-1,0 1,0-1,0 1,1 0,-1-1,0 1,1-1,0 1,-1 0,1-1,0 1,0 0,0 0,1 0,-1 0,0 0,1 0,0 0,-1 0,1 1,0-1,0 0,0 1,0 0,0-1,0 1,0 0,0 0,0 0,1 0,1 0,18-5</inkml:trace>
  <inkml:trace contextRef="#ctx0" brushRef="#br0" timeOffset="2230.328">1608 989,'29'-10,"24"-3,8 1,-2 2,-6 3,-8-2,-6 0,-5 2,-3 2,-8 7,-11 3,-9 0</inkml:trace>
  <inkml:trace contextRef="#ctx0" brushRef="#br0" timeOffset="2485.026">1553 1243,'43'-5,"24"-2,5 1,-4 1,-10 1,-9 2,-14 1</inkml:trace>
  <inkml:trace contextRef="#ctx0" brushRef="#br0" timeOffset="3879.625">2992 1073,'53'-26,"-1"-2,-1-2,-1-2,-2-3,8-10,-48 38,0 0,-1-1,0 0,0 0,-1 0,0-1,0 0,-1-1,0 1,-1-1,0 0,-1 0,0 0,0 0,-1-1,0 1,-1-1,0 1,-1-1,0-4,0 14,0 0,0 0,0-1,0 1,0 0,0 0,0 0,0-1,0 1,-1 0,1 0,0 0,-1 0,1-1,-1 1,1 0,-1 0,0 0,1 0,-1 0,0 0,0 1,0-1,0 0,1 0,-1 0,0 1,0-1,-1 1,1-1,0 1,0-1,0 1,0-1,0 1,0 0,-1 0,1-1,0 1,0 0,0 0,-1 0,1 1,0-1,0 0,0 0,-1 1,1-1,0 0,0 1,0-1,0 1,0 0,0-1,0 1,-1 0,-52 48,46-39,1 1,0 0,0 0,1 1,0-1,1 1,1 1,0-1,0 1,2-1,-1 1,2 0,-1 0,2 0,0 0,0 0,1 0,1 3,0-12,0 0,0 0,0-1,0 1,1-1,-1 1,1-1,0 0,0 0,0 0,1 0,-1 0,0-1,1 0,0 1,0-1,0-1,-1 1,2 0,-1-1,0 0,0 0,0 0,0-1,1 1,-1-1,2 0,120-10,-108 6,0-1,-1-1,1-1,-1 0,0-1,-1-1,1-1,-2 0,0-1,0 0,-1-2,0 1,-1-2,-1 0,0 0,-1-1,0-1,-1 0,1-4,-5 9,-3 9,-1 0,1-1,-1 0,0 1,0-1,0 0,0 0,-1 0,1 0,-1-1,1 1,-1 0,0-1,-1 1,1 0,-1-1,1 1,-1-1,0 1,0-1,0 1,-1-1,1 1,-1-1,0 1,0 0,0-1,0 1,-1 0,1 0,-1 0,0 0,0 0,-1-2,-1 5,1 0,-1 1,1-1,-1 1,1 0,0-1,-1 2,1-1,0 0,0 1,0-1,0 1,0 0,0 0,0 0,1 0,-1 0,1 1,-1-1,1 1,0 0,0 0,0-1,1 1,-1 1,0-1,1 0,0 0,0 2,0-4,-59 144,58-140,1-1,0 1,0-1,1 1,-1 0,1-1,0 1,0 0,1 0,-1-1,1 1,0-1,1 1,-1-1,1 1,0-1,0 0,0 0,0 1,1-2,-1 1,1 0,0 0,1-1,-1 0,0 0,1 0,0 0,0 0,0-1,2 2,3 0,-1-1,1 0,0 0,0-1,0 0,0-1,0 0,0 0,0-1,1 0,-1-1,0 0,0 0,0-1,0 0,0-1,-1 0,1 0,-1-1,0 0,8-5,4-3,-2-1,1-1,-2-1,0-1,0 0,-2-1,0-1,2-3,-10 11,5-4,1 0,-2-1,0-1,-1 0,-1 0,0-1,-1-1,-1 1,-1-1,0 0,-1 0,-1-1,1-12,-6 29,1-1,0 1,-1 0,0 0,1 0,-1-1,0 1,0 0,0 0,0 0,-1 0,1 1,0-1,-1 0,1 0,-1 1,0-1,1 1,-1 0,0-1,0 1,0 0,0 0,0 0,0 0,0 0,-1 1,1-1,0 1,0-1,-1 1,1 0,0 0,0 0,-1 0,1 0,0 1,0-1,-1 1,1-1,0 1,0 0,0 0,0 0,0 0,0 0,0 0,0 1,0-1,0 0,1 1,-1 0,1-1,-1 1,1 0,0 0,-1 0,-5 6,0 0,0 0,0 1,1 0,0 0,1 0,0 1,1 0,0 0,0 0,1 0,0 1,1 0,1-6,0 0,0 0,0 0,1 0,0 1,0-1,0 0,1 0,-1 0,1 0,1 0,-1-1,1 1,-1 0,2 0,-1-1,0 1,1-1,0 0,0 0,0 0,0 0,1 0,-1-1,1 1,0-1,0 0,2 1,-2-1,-1 0,1 0,0 0,0 0,0-1,0 1,0-1,1 0,-1 0,1-1,-1 1,1-1,0 0,-1-1,1 1,0-1,0 0,-1 0,1 0,0 0,0-1,-1 0,1 0,0 0,-1-1,1 0,-1 0,1 0,-1 0,0 0,0-1,0 0,0 0,-1 0,1 0,-1-1,0 1,3-4,0-13</inkml:trace>
  <inkml:trace contextRef="#ctx0" brushRef="#br0" timeOffset="4237.545">3246 283,'629'0,"-581"-8,-47 7,0 1,0-1,-1 1,1 0,0-1,-1 1,1-1,0 0,-1 1,1-1,-1 1,1-1,-1 0,1 0,-1 1,0-1,1 0,-1 0,0 1,1-1,-1 0,0 0,0 0,0 1,0-1,0 0,0 0,0 0,0 1,0-1,0 0,0 0,-1 0,1 0,0 1,-1-1,1 0,0 0,-1 1,1-1,-1 0,1 1,-1-1,1 1,-1-1,0 0,1 1,-1-1,0 1,1-1,-1 1,0 0,1-1,-1 1,0 0,0 0,-16-14,0 2,-1 0,0 1,-1 0,0 2,-1 0,-14-3,11 3,-101-40,88 31,30 10</inkml:trace>
  <inkml:trace contextRef="#ctx0" brushRef="#br0" timeOffset="4580.524">2428 1243,'160'12,"2"-6,-1-8,0-6,0-8,118-28,98-17,-345 59</inkml:trace>
  <inkml:trace contextRef="#ctx0" brushRef="#br0" timeOffset="5168.104">3189 1581,'-37'28,"10"-10,2 1,0 1,1 1,2 1,0 0,1 2,1 1,1 1,-13 24,30-47,1 1,-1-1,0 1,1 0,0-1,0 1,0 0,0 0,0 0,1 0,0 0,0 0,0-1,0 1,1 0,-1 0,1 0,0 0,0 0,0-1,1 1,0 0,-1-1,1 1,0-1,1 0,-1 0,0 0,1 0,0 0,0 0,0-1,0 1,0-1,0 0,1 0,-1 0,1 0,2 1,5 1,-1-1,1 0,-1 0,1-1,0 0,0-1,0 0,0-1,0 0,0-1,0 0,0-1,0 0,0-1,-1 0,1 0,-1-1,6-4,21-11,-2-1,-1-2,0-1,11-13,-13 12,-13 10,-1 0,-1 0,0-2,-1 0,-1-1,0-1,-1 0,-1-1,-1 0,-1-1,0 0,-2-1,0 0,-1 0,-2-1,0 0,-1-1,-1 1,-1-8,-2 17,0 0,-1-1,-1 1,-1 0,1 0,-2 0,0 0,-3-8,5 17,-1 1,1 0,-1-1,0 1,0 0,0 0,0 0,0 1,-1-1,1 0,-1 1,1 0,-1-1,0 1,0 0,0 1,-1-1,1 0,0 1,-1 0,1 0,0 0,-1 0,1 0,-1 1,0-1,1 1,-1 0,1 0,-1 1,0-1,1 1,-3 0,-2 1,0 0,0 1,0 0,0 0,0 1,1 0,0 0,-1 1,1 0,1 0,-1 0,1 1,0 0,0 0,1 1,0 0,0 0,1 0,-1 0,-1 6,-5 10,2 1,0 0,1 0,1 1,2 0,-1 7,5-20,0 0,0 0,1 0,1 0,0 0,0 0,1 0,1-1,0 1,0-1,1 0,1 1,0-2,1 1,-1-1,2 0,0 0,0 0,1-1,0 0,0-1,1 0,0 0,1-1,-1 0,1 0,1-1,-1-1,1 0,0 0,8 2,-8-3,-1 0,1-1,0 0,0 0,1-1,-1-1,0 0,1 0,-1-1,0-1,1 0,-1 0,0-1,0-1,0 1,0-2,0 0,-1 0,7-4,8-9</inkml:trace>
  <inkml:trace contextRef="#ctx0" brushRef="#br0" timeOffset="5446.98">4064 1383,'-207'329,"203"-322,-36 85,39-89,0 0,1 0,-1 0,1 0,-1 0,1 1,0-1,0 0,1 0,-1 0,1 0,-1 0,1 1,0-1,0 0,0-1,1 1,-1 0,1 0,-1 0,1-1,0 1,0-1,0 1,1-1,-1 0,0 0,4 2,5 3,0 0,1-1,0 0,0-1,1 0,-1-1,1 0,0-1,0-1,0 0,1 0,-1-1,0-1,1-1,-1 0,0 0,0-1,0-1,0 0,0-1,0 0,-1-1,0-1,0 0,0 0,-1-1,10-8,2-18,-16 16</inkml:trace>
  <inkml:trace contextRef="#ctx0" brushRef="#br0" timeOffset="5701.564">3640 1723,'34'0,"45"-5,18-7,-3 0,-7 1,-9-2,-8 0,-12-1,-10 1,-14 3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113 163,'30'6,"1"-2,-1-1,1-2,-1 0,1-2,-1-2,1 0,-1-2,0-2,-1 0,1-2,-1-1,-1-2,0-1,19-11,96-46,-142 69,0-1,0 1,0 0,0 0,1 0,-1 0,0 1,1-1,-1 0,0 0,1 1,-1-1,1 1,-1-1,1 1,-1 0,1 0,-1 0,1-1,0 1,-1 1,1-1,-1 0,1 0,-1 1,1-1,-1 0,1 1,-1 0,1-1,-1 1,0 0,1 0,-1-1,0 1,0 0,0 0,1 1,-1-1,0 0,0 0,-1 0,1 1,0-1,0 0,-1 1,1 0,-16 138,-18 174,2 276,3-196,38-327,-19-77,-1 1,0 0,0 1,-1 0,0 0,0 2,-1-1,0 1,0 1,-1 0,1 1,-1 0,0 1,0 0,0 1,0 1,-1 0,1 0,-6 2,-39-2,-1 2,1 4,0 1,0 3,-39 13,39-10,34-8</inkml:trace>
  <inkml:trace contextRef="#ctx0" brushRef="#br0" timeOffset="415.667">113 925,'105'-60,"3"6,2 4,53-14,-78 33,2 4,1 3,20 1,-105 21,-1 1,1-1,0 1,0 0,0 0,0 0,0 0,0 1,0-1,0 1,0 0,0 0,0 0,0 0,1 1,-1-1,0 1,0 0,0-1,0 1,-1 1,1-1,0 0,0 1,-1-1,1 1,-1 0,1 0,-1 0,0 0,0 0,0 1,0-1,0 1,0-1,-1 1,1 0,-1 0,1-1,-1 1,0 0,-1 0,2 3,-28 137,9 0,26-59,-7-60</inkml:trace>
  <inkml:trace contextRef="#ctx0" brushRef="#br0" timeOffset="902.783">1298 1207,'-28'294,"50"-382,-14 42,-1-2,2 1,2 0,2 1,2 0,2 1,17-32,7 24,-40 52,1 0,-1 0,0 1,0-1,1 0,-1 0,0 1,1-1,-1 1,1-1,-1 1,1-1,-1 1,1 0,-1 0,1 0,-1 0,1 0,-1 0,1 0,-1 1,1-1,-1 0,1 1,-1-1,1 1,-1 0,0-1,1 1,-1 0,0 0,0 0,1 0,-1 0,0 0,0 0,0 0,0 1,0-1,-1 0,1 1,21 33,-11-20</inkml:trace>
  <inkml:trace contextRef="#ctx0" brushRef="#br0" timeOffset="1173.249">1778 1207</inkml:trace>
  <inkml:trace contextRef="#ctx0" brushRef="#br0" timeOffset="1444.575">1693 840,'5'-5,"1"4,1 1</inkml:trace>
  <inkml:trace contextRef="#ctx0" brushRef="#br0" timeOffset="1703.042">2201 868,'-20'26,"1"1,1 1,2 0,0 1,2 1,2 0,0 1,3 1,-6 27,14-55,0 0,0-1,0 1,1 0,-1 0,1-1,0 1,0 0,1 0,-1 0,1-1,0 1,0 0,0 0,0-1,1 1,-1-1,1 0,0 1,0-1,0 0,1 0,-1 0,1 0,0 0,-1-1,1 1,0-1,1 0,-1 0,0 0,0 0,1-1,0 1,0-1,14 2,-1-1,1-1,0-1,0-1,0 0,0-1,0-1,-1-1,4-1,-6 0,-1 0,1-1,-1 0,0-1,-1-1,0 0,0-1,-1 0,0-1,0-1,-1 0,-1 0,0-1,0 0,-1-1,4-6,12-18,-1-1,-2-2,-2 0,-1 0,-3-2,-1 0,-2-1,-1-1,3-36,-13 62,-2 0,0 1,0-1,-2 0,0 0,-1 1,-1-1,0 1,-2 0,0 0,-1 1,-5-10,8 19,0 0,0 0,0 0,-1 1,0-1,0 1,-1 1,0-1,0 1,0 0,0 0,-1 1,0 0,0 0,0 0,0 1,-1 0,1 0,-1 1,0 0,0 1,0 0,0 0,0 0,0 1,0 0,0 1,-5 0,-1 5,1-1,0 1,0 1,0 1,1 0,0 0,0 1,1 0,0 1,1 1,0 0,1 0,0 1,0 0,2 0,-1 1,2 0,-1 0,2 1,0-1,-3 13,3-10,1 0,0 1,1-1,1 1,0 0,1-1,1 1,1 0,0 0,1-1,1 1,1 0,0-1,1 0,1 0,0-1,1 1,1-1,9 13,-8-17,0 0,1-1,0 0,0 0,2-1,-1 0,1-1,0-1,0 0,1 0,0-2,0 1,1-2,-1 1,3-1,23 4,0 0,0-3,0-1,34-1,5-3,-47-1</inkml:trace>
  <inkml:trace contextRef="#ctx0" brushRef="#br0" timeOffset="2622.587">3104 868,'-22'14,"0"0,1 2,0 0,2 1,0 2,0 0,2 0,1 2,0 0,2 1,0 0,1 1,0 4,12-25,-1 0,1 1,0-1,0 0,0 1,0-1,0 1,1-1,-1 1,1-1,-1 1,1 0,0-1,0 1,0 0,0-1,1 1,-1-1,1 1,0-1,-1 1,1-1,0 1,0-1,1 0,-1 1,0-1,1 0,0 0,-1 0,1 0,0 0,0 0,0-1,0 1,0-1,0 1,1-1,-1 0,0 0,1 0,-1 0,1 0,-1 0,1-1,-1 1,3-1,8-2,1-1,-1-1,0 0,0-1,-1 0,1-1,-1 0,0-1,7-6,2 0,16-11,-1-2,-1-2,-2-1,19-22,24-21,-37 51,-38 21,0 0,0 0,0 0,-1 0,1 0,0 0,0 0,-1 0,1 0,0 1,0-1,0 0,-1 1,1-1,0 0,-1 1,1-1,0 1,-1-1,1 1,-1-1,1 1,0-1,-1 1,1 0,-1-1,0 1,1 0,-1-1,0 1,1 0,-1 0,0-1,0 1,1 0,-1 0,0-1,0 1,0 0,0 0,0 0,0-1,0 1,-1 0,1 0,0 0,0-1,-1 1,1 0,0-1,-1 1,1 0,-1 0,-25 177,26-175,1-1,-1 1,1-1,0 1,0-1,0 1,0-1,0 1,0-1,1 0,-1 0,1 0,-1 0,1 0,0 0,0 0,0 0,0-1,0 1,0-1,0 1,1-1,-1 0,0 0,1 0,-1 0,1 0,-1-1,1 1,0-1,-1 0,1 1,0-1,-1-1,1 1,-1 0,1 0,0-1,-1 0,1 1,-1-1,1 0,-1 0,0 0,1-1,-1 1,0-1,0 1,0-1,0 0,0 1,0-1,0 0,0-2,18-13,-1 0,-1-1,0-1,-2-1,0 0,-1-2,-1 1,-2-2,3-6,8-11,-22 41,-1-1,0 0,0 0,0 1,1-1,-1 0,0 0,0 0,1 1,-1-1,0 0,1 0,-1 0,0 0,1 0,-1 0,0 0,0 0,1 0,-1 1,0-1,1 0,-1-1,0 1,1 0,-1 0,0 0,1 0,-1 0,0 0,1 0,-1 0,0 0,0-1,1 1,-1 0,0 0,0 0,1-1,-1 1,0 0,0 0,0-1,1 1,-6 38,4-34,1 1,-1-1,1 0,0 1,0-1,0 1,1-1,0 1,0-1,0 0,0 1,0-1,1 0,0 0,0 0,0 0,0 0,1-1,-1 1,1-1,0 1,0-1,1 0,-1 0,0 0,1-1,0 1,0-1,-1 0,2 0,-1 0,0 0,0-1,0 0,1 0,-1 0,0 0,1-1,-1 0,1 1,-1-2,1 1,-1 0,1-1,-1 0,0 0,0 0,1-1,-1 1,0-1,0 0,0 0,2-2,8-8,0 0,0-1,-1-1,-1 0,0 0,-1-1,-1-1,1-2,128-220,-139 238,0 1,0-1,1 0,-1 1,0-1,1 0,-1 1,0-1,1 0,-1 1,0-1,1 0,-1 1,0-1,1 0,-1 0,1 1,-1-1,1 0,-1 0,1 0,-1 0,0 0,1 0,-1 0,1 0,-1 0,1 0,-1 0,1 0,-1 0,1 0,-1 0,1 0,-1-1,1 1,-1 0,0 0,1 0,-1-1,1 1,-1 0,0-1,1 1,-1 0,0-1,1 1,-1 0,0-1,0 1,1-1,-1 1,0 0,0-1,0 1,0-1,0 1,1-1,-7 41,2-12,0 0,2-1,1 1,2 0,0 0,2 0,1-1,1 0,8 26,119 390,-122-408,-2 1,-1 0,-2 0,-2 1,-1-1,-2 1,-1 0,-2-1,-2 1,-1 3,3-31,0 0,0 0,-1-1,0 0,-1 0,0 0,0 0,0 0,-1-1,0 0,0-1,-6 5,9-8,0-1,0 1,0-1,0 1,-1-1,1 0,-1-1,1 1,-1-1,0 1,1-1,-1 0,0 0,0-1,0 1,0-1,0 0,0 0,0 0,0-1,0 1,0-1,1 0,-1 0,0 0,0 0,1-1,-1 0,1 0,-2-1,0-3,0 0,1 0,0 0,0-1,0 0,1 1,0-1,0-1,1 1,0 0,0-1,1 1,0-1,0 1,1-1,0 0,0 1,1-1,1-4,-2-1,3-30,2 0,2 0,2 0,2 1,2 0,1 1,2 1,2 1,2 0,1 1,16-20,-22 33</inkml:trace>
  <inkml:trace contextRef="#ctx0" brushRef="#br0" timeOffset="3905.417">1778 1178,'0'5,"0"6,0 7,0 4,0 3,0 3,0 1,0 1,0-1,0 0,5-4,1-8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9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51,'-46'77,"5"2,2 1,4 2,-1 16,19-52,-23 60,20-41,-3-2,-2-1,-4 0,-2-2,-2-2,-3-1,-2-2,-45 49,83-104,0-1,0 1,0-1,0 1,-1 0,1-1,0 1,0 0,0-1,-1 1,1 0,0-1,-1 1,1 0,0 0,0-1,-1 1,1 0,-1 0,1 0,0-1,-1 1,1 0,0 0,-1 0,1 0,-1 0,1 0,0 0,-1 0,1 0,-1 0,1 0,0 0,-1 0,1 0,-1 0,1 0,0 0,-1 0,1 1,0-1,-1 0,1 0,-1 1,1-1,0 0,0 0,-1 1,1-1,0 0,0 1,-1-1,1 0,0 1,0-1,0 0,-1 1,1-1,0 0,0 1,0-1,9-34,193-357,-85 140,56-182,-132 338,-41 95,-1 0,1 1,0-1,0 1,0-1,0 1,0-1,0 0,0 1,0-1,0 1,0-1,0 1,0-1,0 0,0 1,0-1,0 1,0-1,0 1,1-1,-1 0,0 1,0-1,1 0,-1 1,0-1,0 0,1 1,-1-1,0 0,1 1,-1-1,0 0,1 0,-1 0,1 1,-1-1,0 0,1 0,-1 0,1 0,-1 0,1 0,-1 0,0 0,1 0,-1 0,1 0,-1 0,1 0,-1 0,1 0,-1 0,0 0,1 0,-1-1,1 1,-1 0,0 0,1-1,-1 1,0 0,1 0,-1-1,0 1,1 0,-1-1,0 1,0-1,4 41,-4-38,0 215,-4-138,3-1,4 0,4 0,3 0,3-1,7 15,-20-91,48 111,-47-109,1 0,-1-1,1 1,0-1,0 0,0 1,1-1,-1 0,0 0,1 0,-1 0,1-1,0 1,0-1,0 0,-1 0,1 1,0-2,0 1,0 0,1-1,-1 1,0-1,0 0,0 0,0 0,0-1,0 1,0-1,0 1,0-1,0 0,0 0,0-1,0 1,0-1,10-7,-1-1,0 0,-1-1,0-1,-1 1,0-2,-1 1,0-1,-1-1,-1 1,0-1,0-1,-2 1,0-2,8-13,0 3,22-48,-2-2,-4-1,14-66,-33 103,-4 22,-1-1,-1 1,0-1,-2 0,0 0,-1 0,-1 0,-1 0,-1 0,-1-9,3 27,0-1,-1 1,1-1,0 0,-1 1,1-1,-1 1,1-1,-1 1,0-1,1 1,-1 0,0-1,0 1,0 0,0 0,0 0,0-1,-1 1,1 0,0 0,0 1,-1-1,1 0,-1 0,1 1,-1-1,1 1,-1-1,1 1,-1-1,-7 8</inkml:trace>
  <inkml:trace contextRef="#ctx0" brushRef="#br0" timeOffset="312.922">1381 615,'-6'14,"0"0,1 1,0 0,1 0,1 0,0 0,2 1,-1-1,2 1,0-1,1 1,0-1,1 0,1 0,4 14,-6-26,0 0,1 0,-1 0,1 0,-1 0,1 0,0-1,0 1,0 0,0-1,1 0,-1 1,1-1,-1 0,1 0,0-1,0 1,0 0,0-1,0 0,0 0,0 0,0 0,0 0,1 0,-1-1,0 0,0 0,1 1,-1-2,0 1,1 0,-1-1,0 0,0 1,0-1,1-1,-1 1,0 0,0-1,-1 1,1-1,0 0,0 0,-1 0,1 0,-1-1,0 1,0-1,0 1,0-1,0 0,0 0,-1 0,1 0,2-5,-1 1,0-1,0 0,0 0,-1 0,0 0,-1 0,1 0,-2-1,1 1,-1 0,0-1,-1 1,0 0,-1 0,1-1,-1 1,-1 0,0 0,0 1,0-1,-1 1,0-1,-1 1,0 0,0 1,0-1,-1 1,1 0,-5-2,-28-25,21 21</inkml:trace>
  <inkml:trace contextRef="#ctx0" brushRef="#br0" timeOffset="627.211">1832 615,'3'24,"2"-1,0 0,2 0,0-1,1 1,2-2,0 1,1-1,1-1,1 0,4 4,-15-22,0 1,0-1,0 0,0 0,0 0,0-1,0 1,0 0,1-1,-1 1,1-1,-1 0,1 0,0 0,-1 0,1-1,0 1,0 0,-1-1,1 0,0 0,0 0,0 0,-1 0,1-1,0 1,0-1,-1 0,1 0,0 0,-1 0,1 0,-1 0,1-1,-1 1,0-1,1 0,-1 1,0-1,0 0,0 0,0-1,-1 1,1 0,-1-1,1 1,-1-1,0 1,0-1,110-217,-66 139,-36 65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1,'-35'233,"-11"-2,-15 17,-4-50,65-198,-2 4,-1-1,1 1,0 0,0 0,1-1,-1 1,1 0,0 0,0 0,0 1,0-1,1 0,0 0,0 0,0 1,0-1,0 0,1 0,0 0,0 0,0 0,1 0,-1 0,1 0,0 0,0 0,0-1,0 1,1-1,-1 0,1 1,0-1,0 0,10-1,0 0,-1 0,1-1,0-1,0 0,0-1,-1-1,1 1,0-2,-1 0,0 0,1-2,-1 1,-1-1,1-1,7-5,43-14,-34 14,0 2,0 1,1 1,0 1,0 2,26-1,0 0,-31 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19,'34'5,"30"1,8 0,3-1,-3-1,-8-2,-10-5,-5-4,-7 1,-4 1,-5 1,-3 2,-6-4,-3-1,-5 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47,'34'5,"39"-4,13-1,1-1,-5-5,-11-2,-9 1,-9 1,-10-3,-6 0,-11 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1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481 112,'-25'218,"-8"129,34-243,-1-105,0-9</inkml:trace>
  <inkml:trace contextRef="#ctx0" brushRef="#br0" timeOffset="266.042">1 83,'269'-4,"186"-31,-134-1,-312 34,52-3,-59 5,-1 0,0 0,1 0,-1 0,0 0,0 0,1 0,-1 0,0 1,1-1,-1 0,0 1,0-1,0 1,1 0,-1-1,0 1,0 0,0 0,0 0,0 0,0-1,0 1,-1 0,1 1,0-1,0 0,-1 0,1 0,-1 0,1 1,-1-1,1 0,-1 0,0 1,0-1,1 0,-1 1,-21 35,4-19</inkml:trace>
  <inkml:trace contextRef="#ctx0" brushRef="#br0" timeOffset="485.214">57 873,'48'0,"40"-5,14-6,0-6,-8 0,-10 2,-10 0,-8 2,-11 3,-4-1,-7 0,-1 4,-3 1,-3 3,-9 2</inkml:trace>
  <inkml:trace contextRef="#ctx0" brushRef="#br0" timeOffset="1401.43">1412 789,'46'-4,"0"-3,0-1,-1-3,0-1,-1-2,-1-3,0-1,-1-2,-1-1,-1-3,-1-1,-1-2,-1-2,-2-1,-1-2,2-5,-31 31,-1 0,0 0,-1 0,1-1,-1 0,0 1,-1-1,0 0,0-1,0 1,-1 0,0 0,0-1,-1 1,0 0,-1-5,1 8,-1 0,1 1,-1-1,0 0,0 1,0-1,-1 1,1 0,-1-1,0 1,0 0,0 0,0 0,-1 0,1 0,-1 1,1-1,-1 1,0 0,0-1,0 1,0 1,-1-1,1 0,-1 1,1 0,-1-1,1 1,-1 1,1-1,-1 1,0-1,0 1,-6 2,-1 0,1 1,-1 1,1-1,0 1,0 1,1 0,0 1,0-1,0 2,0-1,1 1,0 1,0-1,1 1,0 1,1-1,0 1,0 0,1 1,0-1,-3 10,1-7,1 0,0 1,1 0,1 0,0 0,0 1,2-1,-1 1,2 0,0 0,1 0,1 13,0-22,0 1,0-1,1 0,-1 0,1 0,1-1,-1 1,1 0,0-1,0 0,0 0,0 1,1-2,0 1,-1 0,1-1,1 0,-1 0,0 0,1 0,0-1,-1 0,1 0,0 0,0 0,0-1,3 1,9 2,0-1,1 0,-1-2,1 0,-1-1,0 0,15-3,9-5,0-2,0-2,-1-1,-1-2,9-6,-3 2,-9 3,-2 0,0-3,-1-1,-2-1,0-2,-1-1,-1-1,-1-1,-1-2,-2-1,3-5,-24 28,1 0,0 0,-1 0,0-1,-1 0,1 1,-1-1,-1 0,1-1,-1 1,0 0,0-6,-2 12,0 1,0-1,0 0,0 1,0-1,-1 0,1 0,0 1,0-1,-1 0,1 1,0-1,-1 0,1 1,0-1,-1 1,1-1,-1 1,1-1,-1 1,0-1,1 1,-1-1,1 1,-1-1,0 1,1 0,-1 0,0-1,1 1,-1 0,0 0,0 0,1 0,-1 0,0 0,1 0,-1 0,0 0,0 0,1 0,-1 0,0 0,1 0,-1 1,0-1,1 0,-1 1,0-1,1 0,-1 1,1-1,-1 1,0-1,1 1,-1 0,-38 25,27-17,0 0,0 1,1 0,0 1,0 1,2 0,-1 0,2 1,-1 0,2 0,0 1,0 0,2 0,-1 0,2 1,0 0,1 0,0 0,1 6,2-15,1 0,0-1,0 1,0-1,1 1,0-1,0 0,0 0,1 0,0 0,0 0,0 0,0-1,1 1,-1-1,1 0,1 0,-1 0,0-1,1 0,0 1,-1-2,1 1,1 0,-1-1,0 0,5 1,8 3,0-2,0 1,0-2,1-1,0 0,-1-1,18-1,-4-5,-1-1,-1-2,1-1,-1-1,-1-1,0-2,0-1,-1-1,-1-1,-1-2,0-1,6-7,-7 8,-1-2,-1-1,-1 0,0-2,-2-1,-1 0,0-1,-2-1,12-27,-18-3,-11 55,0 0,-1-1,1 1,0 0,-1 0,1 0,-1 0,1 0,-1 0,0 0,1 0,-1 1,0-1,1 0,-1 0,0 0,0 1,0-1,0 0,0 1,0-1,0 1,0-1,0 1,0 0,0-1,0 1,0 0,0 0,0 0,0 0,-1-1,1 2,0-1,0 0,0 0,0 0,0 0,0 1,0-1,0 0,0 1,0-1,0 1,0 0,0-1,0 1,0-1,0 2,-10 5,0 0,1 1,0 0,0 1,1 0,0 1,0 0,1 0,1 1,0 0,0 0,1 0,1 1,0 0,0 0,1 1,1-1,0 1,0 7,0-9,0 1,1-1,1 1,0-1,1 1,0 0,0-1,2 1,-1-1,1 1,1-1,0 1,1-1,0 0,1-1,0 1,0-1,1 0,0 0,1 0,0-1,7 6,-1-3,0 0,1-1,0-1,0 0,1-1,1-1,-1 0,1-1,1-1,-1 0,6 0,4-2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6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0 786,'14'14,"1"-1,0 0,1-1,0-1,1 0,0-1,1-1,0-1,0 0,1-2,0 0,0-1,0 0,1-2,0-1,0 0,-1-1,1-1,0-1,0-1,0-1,-1 0,0-1,1-2,-1 0,16-8,22-18,-1-4,-3-1,-1-3,-1-2,-3-2,-2-3,-1-1,-3-2,-2-2,-3-2,7-14,153-249,-178 298,-14 50,-10 57,-2-1,-5 0,-4 0,-10 27,14-66,-2 0,-2-1,-1-1,-3 0,-19 30,27-56,0 0,-2-2,0 1,0-2,-2 0,0-1,-1 0,-1-1,0-1,-1-1,-1-1,0 0,0-2,-1 0,0-1,-1-2,-15 4,-35-13,54-3</inkml:trace>
  <inkml:trace contextRef="#ctx0" brushRef="#br0" timeOffset="340.693">1749 363,'-49'36,"1"2,2 2,2 2,1 1,3 3,1 1,-10 21,45-63,-1 1,1 0,0 1,0-1,1 1,0-1,0 1,0 0,1 0,0 0,1 1,-1-1,1 0,1 1,-1-1,1 1,1-1,-1 0,1 1,1-1,-1 0,1 1,1-1,-1 0,1-1,0 1,1 0,-1-1,1 0,1 1,-1-2,1 1,0 0,0-1,13 4,-1 0,1-1,0-1,1-1,0-1,0 0,0-1,0-1,1-1,-1-1,1-1,-1 0,1-1,-1-1,0-1,1-1,-1-1,12-5,-17 7,0-1,0-1,0 0,0-1,-1-1,0 0,-1 0,1-1,-1-1,-1 0,0-1,0 0,-1-1,0 0,0 0,-2-1,1 0,-2-1,1 0,-2 0,0-1,0 1,-2-1,4-13,-5 11,0-1,-1 0,-1 0,0 0,-1 0,-1 0,-1 0,0 0,-1 1,-1-1,-1 1,0 0,-1 0,0 0,-2 1,-9-14,1 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1 305,'509'-74,"-82"64,-405 7,-31-5,-32-8,-36-6,-162-64,234 84,0-1,0 1,0-1,1 0,-1 0,1-1,0 1,0-1,0 0,1 0,-1 0,1-1,0 1,0-1,0 0,0 0,-2-17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0 228,'895'-78,"-259"15,-603 52,-53-6,-29 3,0 3,0 2,-1 2,-3 2,-74-5,73 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28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0 424,'384'-46,"-89"35,-183-10,-88 18</inkml:trace>
  <inkml:trace contextRef="#ctx0" brushRef="#br0" timeOffset="251.182">28 678,'33'10,"36"-2,15-3,4-1,-10-2,-7-6,-7-2,-9 0,-9 0,-8 3,-6 0,-3-3,-1-1,-2 1,1 1,-5-3,-2 0,-3 1</inkml:trace>
  <inkml:trace contextRef="#ctx0" brushRef="#br0" timeOffset="635.331">508 1,'326'147,"-312"-143,0 1,1 0,-2 1,1 1,-1 0,0 0,0 2,-1 0,-1 0,1 1,-1 0,-1 1,0 0,0 1,-1 0,-1 0,0 1,-1 0,4 8,-12-9,1-1,-1 0,-1 0,0 0,-1 0,0 0,-1 0,0-1,0 1,-1-1,-1 0,1-1,-2 1,1-1,-1-1,-1 1,1-1,-2 0,1-1,-1 0,-9 6,-20 24,-135 142,83-88,77-74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76,'34'-5,"29"-2,15 1,-1-3,-5-1,-10 1,-9 3,-11 3,-6 0,-6 3,-2-6,-1 0,-6 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51,'67'5,"32"1,9-5,-10-2,-11-6,-12-3,-13-3,-7 0,-9 3,-12 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0,'-5'20,"-11"29,-3 17,1 6,5 1,4-2,-1-9,1-5,2-3,2-1,2-5,2-5,1-1,4-2,3-4,0-3,-2-2,-2-6</inkml:trace>
  <inkml:trace contextRef="#ctx0" brushRef="#br0" timeOffset="268.138">1 113,'43'0,"43"0,21 0,3-5,-9-1,-6 0,-11 1,-9 1,-8 2,-6 1,-3 0,-8 1,-6 1,-7-1,-5 0,-2 0,-7 5,-7 2</inkml:trace>
  <inkml:trace contextRef="#ctx0" brushRef="#br0" timeOffset="518.357">85 818,'34'15,"49"-1,20-6,2-6,-6-7,-7-4,-9-4,-9 0,-7-3,-11 1,-9 4,-14 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0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71,'43'14,"48"5,23-1,1-3,-4-5,-11-3,-9-8,-10-4,-9-1,-7 0,-5 2,-3 1,-3-4,-4 0,-7 0,-10 3</inkml:trace>
  <inkml:trace contextRef="#ctx0" brushRef="#br0" timeOffset="585.637">649 352,'-30'18,"1"1,1 1,1 2,0 1,2 0,0 2,-4 9,26-31,0 1,0-1,0 1,0 0,1 0,-1 1,1-1,1 0,-1 1,0-1,1 1,0-1,0 1,0 0,1 0,0-1,-1 1,2 0,-1 0,0-1,1 1,0 0,0-1,1 1,-1 0,1-1,0 0,0 1,0-1,1 0,0 0,-1 0,1-1,1 1,-1-1,0 1,1-1,0 0,0-1,0 1,0 0,0-1,0 0,1 0,3 1,5-2,1 0,-1-1,0 0,1-1,-1-1,0 0,0-1,0 0,0-1,-1 0,1-1,-1 0,0-1,-1-1,1 0,-1 0,-1-1,1-1,4-5,14-12,-1-1,-1-1,-1-1,-2-1,-1-1,-1-2,-2 0,6-17,-14 26,-2 0,-1-1,-1 0,-1 0,-1-1,1-12,-7 30,0 1,0-1,0 1,-1-1,0 1,0 0,-1-1,0 1,0 0,-1 0,0 0,0 1,-1-1,0 1,0 0,-2-3,4 6,-1 0,1 1,-1-1,0 0,1 1,-1-1,0 1,-1 0,1 0,0 1,-1-1,1 1,-1-1,1 1,-1 0,1 0,-1 1,0-1,0 1,1-1,-1 1,0 1,0-1,1 0,-1 1,0 0,0 0,1 0,-1 0,1 0,-1 1,-1 1,-6 5,1 1,0 0,0 0,1 1,0 0,0 1,1 0,1 1,0-1,0 1,2 1,-1-1,1 1,1 0,0 0,1 0,1 1,0-1,1 1,0-1,1 1,0 0,2 5,-1-4,1-1,0 1,1-1,1 0,0 0,1-1,1 1,0-1,0 0,1 0,1-1,0 0,1 0,1-1,-1 0,2-1,-1 0,1 0,1-1,0-1,0 0,1-1,-1 0,4 0,-2 1,0-1,0-1,1 0,0-1,0 0,1-1,-1-1,1-1,0 0,-1-1,1-1,2 0,-13-1,0 0,0 0,0-1,0 0,-1 0,1 0,0-1,-1 1,0-1,0 0,0 0,0-1,0 1,-1-1,1 1,2-5,-2 3,10-10</inkml:trace>
  <inkml:trace contextRef="#ctx0" brushRef="#br0" timeOffset="902.087">1412 155,'-15'40,"-8"16,3 2,2 0,3 1,-2 23,16-75,0 0,1 0,0 0,0 0,0 1,1-1,0 0,1 0,-1 0,1 0,1-1,-1 1,1 0,0-1,1 0,0 0,0 0,0 0,0 0,1-1,0 0,0 0,1 0,-1-1,1 0,0 0,0 0,4 1,79 26,-87-31,1 0,0 0,0 0,-1-1,1 1,-1 0,1-1,0 0,-1 0,1 0,-1 0,1 0,-1 0,0 0,1-1,-1 1,0-1,0 0,0 0,0 0,0 0,-1 0,1 0,-1 0,1 0,-1-1,0 1,0-1,0 1,0-1,0 1,0-1,0-1,3-20,-1 1</inkml:trace>
  <inkml:trace contextRef="#ctx0" brushRef="#br0" timeOffset="1148.682">1102 409,'47'5,"41"-4,10-1,-3-6,-12-2,-11-4,-13 0,-6 1,-8-1,-7 1,-5 2,-3-2,-7 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38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672,'-26'73,"-26"62,-6-2,-25 35,50-64,33-101,0 1,0-1,0 0,0 1,0-1,1 1,0-1,0 0,0 0,0 1,0-1,0 0,1 0,-1 0,1 0,0 0,0-1,0 1,1 0,-1-1,0 0,1 1,0-1,-1 0,1 0,0-1,0 1,0-1,0 1,1-1,14 4,-1-1,1-1,0-1,0 0,0-1,1-1,-1-1,14-2,22 0,98-15,-133 13</inkml:trace>
  <inkml:trace contextRef="#ctx0" brushRef="#br0" timeOffset="642.906">796 305,'484'0,"-485"0,1-1,0 1,0-1,0 1,-1-1,1 0,0 1,0-1,0 1,0-1,0 1,0-1,0 1,0-1,0 1,0-1,0 0,0 1,0-1,1 1,-1-1,0 1,0-1,1 1,-1-1,0 1,0-1,1 1,-1 0,1-1,-1 1,0-1,1 1,-1 0,1-1,-1 1,1 0,-1 0,1-1,-1 1,1 0,-1 0,1 0,-1 0,1 0,-1 0,1-1,0 1,-1 1,1-1,-1 0,1 0,-1 0,1 0,-1 0,1 0,-1 0,1 1,-247-132,239 128,0-1,0 0,0 0,1-1,-1 0,1 0,1-1,-1 1,1-1,0 0,0-1,0 1,1-1,0 0,0 0,1 0,0 0,0-1,1 1,-2-9,5-8</inkml:trace>
  <inkml:trace contextRef="#ctx0" brushRef="#br0" timeOffset="1309.123">232 813,'-15'4,"2"1,-1 1,0 1,1-1,0 2,1 0,0 1,0 0,1 0,0 1,0 1,1 0,1 0,0 1,0 0,-4 10,9-17,1 0,-1 1,1 0,0 0,1 0,-1 0,1 0,1 0,-1 0,1 1,0-1,0 1,1-1,0 1,0-1,0 1,1-1,0 1,0-1,1 0,0 0,0 1,0-1,1 0,0-1,0 1,0 0,1-1,0 0,0 0,0 0,1 0,-1 0,1-1,0 0,1 0,-1-1,1 1,-1-1,2 0,2 0,1 0,-1-1,1 0,0 0,-1-1,1-1,0 1,0-2,0 1,-1-1,1-1,0 0,-1 0,1-1,-1 0,0-1,0 0,0 0,0-1,-1 0,0 0,0-1,0 0,0-1,15-13,-1 0,-1-1,0-1,-2-1,-1-1,-1-1,0 0,-2-1,-2-1,0 0,-1-1,-2 0,-1-1,-1 0,-2 0,-1-1,0-10,-2 25,-1-1,-1 1,-1 0,0 0,-1 0,-1 0,0 0,-1 0,0 0,-2 0,1 1,-2 0,0 0,0 0,-2 1,1 0,-2 0,0 1,0 0,-1 0,-1 1,0 1,-1-1,8 8,-1 1,1-1,0 1,-1 1,0-1,1 0,-1 1,0 0,0 0,0 1,0-1,1 1,-1 0,0 0,0 1,0 0,0-1,0 2,1-1,-1 0,0 1,1 0,-1 0,1 0,0 1,0 0,0-1,0 1,0 1,0-1,1 0,0 1,-1 0,0 1,-6 9,-1 1,2 0,0 1,1 0,0 0,1 1,1-1,-3 17,4-17,1-1,1 1,1 0,1 0,0 0,0 0,2 0,0 0,1 0,1 0,0 0,1 0,0-1,2 0,0 0,0 0,2-1,4 7,1-1,2-1,1-1,0 0,2-1,-1 0,2-2,0 0,4 1,189 121,-188-126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2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1 424,'73'-33,"1"3,2 3,0 3,6 3,-79 19,0 0,-1 1,1 0,0 0,0 0,0 0,0 0,0 0,0 1,0 0,0-1,0 1,0 0,0 0,0 1,0-1,0 1,0 0,0-1,0 1,0 0,-1 1,1-1,0 0,0 1,-1 0,1-1,-1 1,0 0,1 0,-1 1,0-1,0 0,-1 1,1-1,0 1,-1-1,1 1,-1 0,0 0,0 0,0 0,0 0,-1 0,-2 11,0-1,-2 0,1 0,-2 0,0-1,0 1,-1-1,-1-1,-7 11,6-8,-121 186,78-128,4 2,4 3,2 2,34-65,2 0,0 1,0-1,1 1,1 1,1-1,0 0,0 1,2 9,0-20,0 0,1 1,0-1,0 0,0 0,0 0,1 0,0 0,0 0,0-1,1 1,0 0,-1-1,2 0,-1 0,0 0,1 0,0 0,0-1,0 0,0 1,0-2,1 1,-1 0,1-1,0 0,0 0,0 0,3 0,20 4,0-2,0-1,0-1,1-2,-1 0,25-5,-34 3,-1 0,1-1,-1-1,0-1,0 0,-1-2,0 0,0 0,0-2,-1 0,0-1,-1-1,6-5,-4-1</inkml:trace>
  <inkml:trace contextRef="#ctx0" brushRef="#br0" timeOffset="419.637">904 340,'153'-26,"146"-44,-179 39,-118 32,0 0,0 1,0-1,0 0,0 1,0-1,-1 1,1-1,-1 1,1 0,-1 0,0 0,1 0,-1 0,0 0,0 0,0 0,-1 0,1 0,-1 1,1-1,-1 0,0 1,1-1,-1 0,0 0,-1 1,1-1,0 0,-1 1,1-1,-1 0,0 0,1 0,-1 0,0 1,0-1,-2 1,2 6,-150 655,105-464,27-146,15-48</inkml:trace>
  <inkml:trace contextRef="#ctx0" brushRef="#br0" timeOffset="678.349">961 820,'43'-9,"38"-4,11 1,-2-3,-10 1,-10 4,-12 2,-11 4,-8-3,-7 0,-3 1,-3 2,-4 1</inkml:trace>
  <inkml:trace contextRef="#ctx0" brushRef="#br0" timeOffset="917.566">1949 1,'0'38,"0"28,0 11,0-2,0-9,0-11,0-10,0-7,4-7,3-2,-1-3,-2 0,0 1,-7-6,-2-5</inkml:trace>
  <inkml:trace contextRef="#ctx0" brushRef="#br0" timeOffset="1351.842">1779 424,'44'-12,"-1"-3,-1-1,0-2,-1-2,-1-2,-1-1,-1-2,-1-2,-2-2,14-14,11-3,-59 46,0 1,0-1,0 1,0-1,-1 1,1 0,0 0,-1-1,1 1,0 0,-1 0,1 0,-1 0,1 0,-1-1,1 1,-1 0,0 0,0 0,1 0,-1 0,0 0,0 0,0 0,0 0,0 0,0 1,0-1,-1 0,1 0,0 0,0-1,-1 1,1 0,-1 0,1 0,-1 0,1 0,-1 0,1 0,-1-1,0 1,0 0,1-1,-1 1,0 1,-15 39,7-22,2 0,0 1,1 0,1 0,1 1,-2 19,6-37,0 1,0-1,0 1,0-1,1 0,0 1,-1-1,1 0,0 0,1 1,-1-1,0 0,1 0,0 0,0 0,0-1,0 1,0 0,0-1,1 0,-1 1,1-1,0 0,0 0,0-1,0 1,0 0,0-1,0 0,0 0,0 0,1 0,-1 0,3 0,119-9,-21-23,-102 30,1 1,-1 0,1-1,0 1,-1 0,1 0,-1 1,1-1,-1 0,1 1,0 0,-1-1,0 1,1 0,-1 0,0 1,1-1,-1 0,0 1,0-1,0 1,0 0,0 0,0 0,-1 0,1 0,-1 0,1 0,-1 0,0 1,0-1,0 0,0 1,0-1,0 1,-1-1,1 1,-1-1,0 4,19 33,-8-25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5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363 871,'-16'-4,"0"2,-1 0,0 1,1 1,-1 0,0 1,1 1,-1 1,1 0,0 1,0 0,0 2,1 0,-1 1,1 0,1 1,0 1,-4 3,11-2,0 0,1 1,0-1,1 1,1 0,-1 1,2-1,0 1,0 0,1 0,0 0,1 0,0 5,0-14,1 1,-1 0,0-1,1 1,0 0,0 0,0 0,1-1,-1 1,1 0,0-1,0 1,0 0,0-1,1 1,-1-1,1 1,0-1,0 0,0 0,1 0,-1 0,1 0,-1-1,1 1,0-1,0 1,0-1,0 0,1 0,-1-1,1 1,-1-1,1 1,-1-1,1 0,0 0,-1-1,3 1,9-5,0 0,1-1,-1-1,-1 0,1-1,-1-1,-1 0,1-1,-1 0,-1-1,0-1,0 0,-1 0,-1-1,1-1,3-6,10-7,-1-1,-1-1,-1-1,-2-1,-1-1,-1-1,-2 0,-1-1,-2 0,-1-1,-1 0,-2-1,-2 0,-1 0,-2-1,-1-17,-1 48,-2 0,1 0,-1 1,1-1,-1 0,-1 1,1-1,0 1,-1-1,0 1,0 0,-1 0,1 0,-1 0,0 0,0 0,0 1,0-1,-1 1,1 0,-1 0,0 0,0 0,0 1,0 0,-1 0,1 0,-1 0,1 1,-1-1,1 1,-1 0,0 1,1-1,-1 1,0 0,0 0,1 1,-1-1,0 1,0 0,1 0,-1 0,1 1,-1 0,1 0,0 0,0 0,-2 2,-6 6,0 1,1 1,0 0,1 0,0 1,1 1,0-1,1 2,1-1,0 1,1 0,0 0,2 1,0-1,0 1,2 0,-2 14,3-20,-1 0,2 1,-1-1,1 0,1 1,0-1,0 0,1 0,0 0,1 0,0 0,1 0,0-1,0 1,1-1,0 0,1 0,0-1,0 0,1 0,0 0,0-1,1 0,0-1,9 6,-1-3,0-1,0-1,1 0,0-2,1 0,0 0,-1-2,1 0,1-1,6-1</inkml:trace>
  <inkml:trace contextRef="#ctx0" brushRef="#br0" timeOffset="801.132">703 1068,'33'-7,"-1"0,0-3,0 0,-1-2,0-2,2-2,-14 7,-4 3,0 0,-1-1,0-1,0 0,0-1,-1-1,-1 0,0-1,0 0,-1 0,0-2,-1 1,-1-1,0-1,4-8,-7 13,-1 0,-1-1,1 0,-2 1,1-2,-1 1,-1 0,0-1,0 1,-1-1,-1 1,0-1,0 0,-2-10,1 19,1 1,-1-1,0 0,1 1,-1-1,0 0,0 1,0-1,-1 1,1 0,0-1,-1 1,1 0,0 0,-1-1,0 1,1 0,-1 1,1-1,-1 0,0 0,0 1,1-1,-1 1,0 0,0-1,0 1,0 0,0 0,1 0,-1 0,0 0,0 1,0-1,0 0,1 1,-1 0,0-1,0 1,1 0,-1 0,-62 48,53-34,0 0,0 1,2 0,0 1,1 0,0 0,2 1,0 0,1 0,0 1,2-1,0 6,3-19,0 1,0-1,1 1,0-1,0 1,0-1,1 1,0-1,0 0,0 0,1 0,-1 0,1 0,0 0,1-1,-1 0,1 1,0-1,0 0,0-1,1 1,-1-1,1 0,0 0,0 0,0-1,0 0,0 0,4 1,5 1,0 0,1-1,0-1,0 0,0-1,0-1,-1 0,1-1,0 0,10-3,-6-1,0-1,-1-1,0-1,0 0,0-1,-1-1,0 0,-1-2,-1 0,1-1,-2 0,0-1,-1 0,0-2,-1 1,0-1,-2-1,0 0,5-14,7-64,-21 92,-1 1,0 0,0-1,0 1,0-1,0 1,-1 0,1-1,-1 1,1 0,-1 0,0-1,0 1,0 0,0 0,-1 0,1 0,0 0,-1 0,1 0,-1 1,0-1,0 0,1 1,-1 0,0-1,0 1,0 0,-1 0,1 0,0 0,0 0,-1 1,1-1,0 1,-1-1,1 1,-2 0,-3 2,0 0,0 0,0 0,0 1,1 1,-1-1,1 1,0 0,0 0,0 1,1-1,0 1,-1 1,2-1,-1 1,1 0,0 0,0 0,0 0,1 1,0-1,0 1,1 0,0 0,-1 4,3-5,-1-1,1 1,1 0,-1-1,1 1,0 0,0-1,0 1,1-1,0 0,0 1,0-1,1 0,0 0,0-1,0 1,0 0,1-1,0 0,0 0,0 0,0 0,0-1,1 1,0-1,0 0,0-1,0 1,0-1,0 0,1 0,-1-1,1 0,-1 0,1 0,-1 0,1-1,7 3,0-1,0 0,0-1,0 0,0-1,1-1,-1 0,0 0,0-2,-1 1,1-2,0 0,-1 0,0-1,0 0,0-1,-1-1,0 0,0 0,-1-1,1-1,-2 0,1 0,4-6,-9 6,0 0,0-1,-1 1,0-1,-1 1,0-1,0 0,-1 0,-1-1,1 1,-2 0,1-1,-2 1,1 0,-1-1,-1 1,0-1,2 10,-1 0,1 1,-1-1,0 0,1 1,-1-1,0 0,0 1,1-1,-1 1,0-1,0 1,0 0,1-1,-1 1,0 0,0-1,0 1,0 0,0 0,0 0,0 0,0 0,0 0,0 0,1 0,-1 0,0 0,0 1,0-1,0 0,0 1,0-1,1 0,-1 1,0-1,0 1,0-1,1 1,-1 0,0-1,1 1,-1 0,1 0,-1-1,1 1,-1 0,1 0,-1 0,1-1,0 1,-1 0,1 0,0 0,0 0,0 0,0 0,-1 0,1 0,1 0,-1 0,0-1,0 2,-4 7,1 0,0 0,1 0,-1 1,2-1,-1 0,1 1,1 0,0-1,0 1,1-1,0 1,1-1,0 0,0 1,1-1,0 0,1 0,0-1,0 1,1-1,0 0,0 0,1 0,0-1,1 0,-1 0,1 0,1-1,4 3,-4-3,1 0,-1-1,1 0,0-1,0 0,1-1,-1 1,1-2,0 1,0-1,0-1,0 0,0 0,0-1,0-1,0 1,0-1,0-1,0 0,-1-1,1 1,-1-2,1 1,-1-2,0 1,0-1,-1 0,1-1,-1 0,3-3,26-54,-31 43</inkml:trace>
  <inkml:trace contextRef="#ctx0" brushRef="#br0" timeOffset="1183.688">1013 391,'410'-53,"-141"21,-204 20,-98-12,-220-52,-62-44,312 120,1-1,-1 0,1 1,0-1,-1 0,1 0,0-1,0 1,0 0,0-1,0 1,0-1,0 0,0 0,0 1,1-1,-1 0,1-1,0 1,-1 0,1 0,0 0,0-1,1 1,-1-1,0 1,1-1,-1 1,1-1,0 1,0-1,0 1,0-3,10-4</inkml:trace>
  <inkml:trace contextRef="#ctx0" brushRef="#br0" timeOffset="1519.211">25 1210,'43'9,"48"4,18-1,5-2,-2-3,-7-2,-6-3,-10-6,-6-3,-3 1,-6 0,-5 2,-5 1,-3 2,-4-4,0-2,-7 1,-10 2</inkml:trace>
  <inkml:trace contextRef="#ctx0" brushRef="#br0" timeOffset="2101.56">646 1661,'-34'24,"1"2,1 1,2 2,1 1,1 1,-6 11,30-39,1 1,0 0,0 1,0-1,1 0,0 1,0 0,0-1,0 1,1 0,-1 0,1 0,1 0,-1 0,1 0,-1 0,1 0,1 0,-1 0,1 0,0 0,0 0,1 0,-1 0,1-1,0 1,0-1,0 1,1-1,0 1,0-1,0 0,0-1,1 1,-1 0,1-1,0 0,0 0,0 0,3 1,7 2,0-1,1-1,-1 0,1-1,0 0,0-1,0-1,1-1,-1 0,0-1,0 0,0-1,0-1,0 0,-1-1,1-1,-1 0,0-1,0-1,-1 0,0-1,0 0,-1-1,0 0,0-1,-1 0,0-1,-1 0,3-6,21-19,-2-1,-2-2,-2-1,22-39,-41 63,-1 0,0-1,-2 0,1 0,-2-1,0 0,-2 0,0 0,0 0,-2-1,0 1,-1 0,-1-1,-3-10,5 25,-1-1,-1 1,1 0,0 0,-1 0,0 0,0 0,0 0,-1 0,1 0,-1 1,0-1,0 0,0 1,-1-1,1 1,-1 0,1 0,-1 0,0 0,-1 0,1 1,0 0,-1-1,1 1,-1 0,0 1,1-1,-1 1,0-1,0 1,0 0,0 1,0-1,-1 1,1-1,0 1,0 1,0-1,0 0,0 1,0 0,0 0,0 0,0 1,-2 0,-8 11,-1 0,2 2,0-1,1 2,0-1,1 2,1 0,0 0,1 0,2 1,-1 1,2-1,0 1,2 0,-1 7,0-10,1-1,0 1,1 0,1 0,1 0,0 1,1-1,1 0,0 0,1 1,1-1,1 0,0-1,1 1,0-1,2 0,-1 0,2-1,0 0,1 0,0-1,1 0,1 0,-1-1,2-1,0 0,1 0,-7-5,0-1,0 0,1 0,-1-1,1 0,0 0,1-1,-1 1,1-2,-1 1,1-1,0 0,0 0,0-1,0 0,0-1,0 0,0 0,0-1,0 0,0 0,0-1,0 0,0 0,5-3,37-32,-32 17</inkml:trace>
  <inkml:trace contextRef="#ctx0" brushRef="#br0" timeOffset="2388.58">1550 1520,'-37'57,"14"-25,2 1,2 1,1 1,1 1,2 0,1 4,12-35,0 1,1 0,0 0,1 0,-1 0,1 0,0 0,1 0,-1 0,1 0,1 0,-1 0,1-1,0 1,0 0,0-1,1 1,0-1,0 0,0 0,1 0,0 0,0-1,0 0,0 1,1-1,-1-1,1 1,0-1,0 0,1 0,-1 0,1-1,-1 0,1 0,0 0,0-1,1 1,160-1,-163-1,1-1,-1 1,0-1,0 0,0 0,0-1,0 1,0-1,0 0,0 0,0 0,-1 0,1-1,-1 1,0-1,1 0,-1 0,-1 0,3-2,3-12</inkml:trace>
  <inkml:trace contextRef="#ctx0" brushRef="#br0" timeOffset="2638.414">1097 1802,'43'5,"44"1,20 0,2-1,-7-1,-17-2,-23-1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59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310 330,'0'43,"0"38,5 16,1 0,0-12,-1-10,-1-13,-2-13,4-9,1-7,-1-4,-1-3,-2-1,-1 1,-1 0,-1 1,0-5</inkml:trace>
  <inkml:trace contextRef="#ctx0" brushRef="#br0" timeOffset="464.06">0 443,'58'-38,"2"3,2 3,1 2,1 3,1 3,56-12,-111 33,15-5,1 0,0 2,1 1,0 1,-1 1,1 1,0 1,0 2,1 1,-24-1,0 0,-1-1,1 2,-1-1,1 0,-1 1,0 0,1-1,-1 1,0 0,0 1,-1-1,1 1,0-1,-1 1,1 0,-1 0,0 0,0 0,0 0,0 0,-1 1,1-1,-1 1,0-1,0 1,0-1,0 1,-1 0,0-1,1 1,-1 0,-1 0,1-1,0 1,-2 2,0 8,-1-1,0 1,-1-1,-1 0,0 0,-1 0,0-1,-1 0,-2 3,-20 23,-1-1,-3-2,0-1,-27 20,-24 25,81-78,1 1,-1-1,1 1,-1 0,1 0,0 0,0 0,0 0,0 0,0 0,0 1,1-1,-1 1,1-1,0 1,-1 0,1 0,1-1,-1 1,0 0,1 0,-1 0,1 0,0 0,0 0,0 0,0 0,1 0,-1 0,1-1,-1 1,1 0,0 0,0 0,1-1,-1 1,1 0,-1-1,1 0,0 1,-1-1,1 0,1 0,-1 0,1 1,9 3,1-1,0 0,0 0,1-2,-1 1,1-2,-1 0,1-1,1 0,41 7,-39-5,81 24,-96-25,1-1,-1 0,0 1,0 0,0-1,0 1,0 0,0 0,-1 0,1 0,-1 0,1 0,-1 1,0-1,0 0,0 1,0-1,0 1,0-1,-1 1,1 0,-1-1,0 1,0-1,0 1,0 0,0-1,0 1,-1 0,1-1,-1 1,0-1,0 1,0-1,0 0,0 1,-75 91,59-79,-9 8,-2-1,0-1,-1-2,-1-1,-1-2,-1 0,0-2,-1-2,-18 4,22-8</inkml:trace>
  <inkml:trace contextRef="#ctx0" brushRef="#br0" timeOffset="1116.11">1213 894,'3'5,"1"0,-1 0,1 0,0 0,1-1,-1 0,1 0,0 0,0 0,0-1,0 0,1 0,-1 0,1-1,0 1,-1-2,1 1,0 0,0-1,1 0,-1-1,0 1,0-1,0-1,0 1,0-1,1 0,-1 0,0-1,0 1,-1-1,1-1,0 1,-1-1,1 0,-1 0,0-1,0 1,0-1,-1 0,2-2,102-126,-108 131,1 0,0 0,0 0,0 0,0 0,0 0,0 0,1 0,-1 1,0-1,0 1,0-1,1 1,-1-1,0 1,1-1,-1 1,0 0,1 0,-1 0,0 0,1 0,-1 0,0 0,1 0,-1 1,0-1,1 0,-1 1,0-1,1 1,-1 0,0-1,0 1,0 0,0 0,0 0,0-1,0 1,1 1,30 53,-24-38,-5-9,1 0,0-1,0 1,1-1,0 0,0 0,1 0,0-1,0 0,0 0,1 0,0-1,0 0,0 0,1-1,0 0,-1-1,1 1,1-1,-1-1,0 1,1-2,-1 1,1-1,0 0,-1-1,1 0,0 0,-1-1,1 0,4-2,7-5,0-1,0 0,-1-2,0-1,-1 0,0-1,-1-1,-1 0,0-2,-1 0,0 0,-1-1,-1-1,2-6,10-10,-2-1,-1 0,-2-2,-2-1,-1 0,-2-1,-1-1,-2 0,-3-1,0 0,-3-1,-2 1,-1-1,-2-11,-1 42,0 0,-1 0,0-1,-1 1,0 0,0 0,-2 1,1-1,-1 1,-1-1,0 1,0 0,-1 1,-3-5,8 13,0 0,0 0,0 0,0 0,-1 1,1-1,0 0,-1 0,1 1,0-1,-1 1,1-1,-1 1,1 0,0 0,-1-1,1 1,-1 0,1 0,-1 0,1 1,-1-1,1 0,-1 0,1 1,0-1,-1 1,1 0,0-1,-1 1,1 0,0-1,0 1,0 0,-1 0,1 0,0 0,0 0,0 1,1-1,-1 0,0 0,0 1,0-1,-31 61,32-61,-16 43,3 1,1 0,3 1,1 0,2 1,3 0,2-1,1 1,4 15,-4-45,2 1,0-1,1 1,0-1,2 0,0 0,0-1,2 1,0-1,1-1,1 1,0-1,1-1,0 0,1 0,1-1,0 0,1-1,11 8,-23-19,0-1,-1 1,1-1,0 1,0 0,0-1,0 1,0-1,0 0,0 1,0-1,0 0,0 0,0 0,0 1,0-1,0 0,0 0,0 0,0-1,0 1,0 0,0 0,0 0,0-1,0 1,0-1,-1 1,1 0,0-1,0 0,0 1,0-1,-1 0,1 1,0-1,0 0,-1 0,1 1,-1-1,1 0,-1 0,1 0,-1 0,1 0,-1 0,5-15</inkml:trace>
  <inkml:trace contextRef="#ctx0" brushRef="#br0" timeOffset="1362.725">1777 386,'48'5,"35"1,18 0,1-6,-2-3,-8 0,-6-6,-3 0,-1 1,-5-3,-6 0,-11 3,-14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4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0 227,'300'-57,"-89"58,-182 7,-39-9,-7-4,0 0,0-1,0-1,1 0,0-1,0-1,1 0,0-2,1 1,0-2,-9-9,22 20,-1 0,1 0,0 0,0 0,0-1,0 1,0 0,0 0,1-1,-1 1,0-1,1 1,-1-1,1 1,-1-1,1 1,0-1,0 1,-1-1,1 1,0-1,1 1,-1-1,0 0,0 1,1-1,-1 1,0-1,1 1,0-1,-1 1,1 0,0-1,0 1,0 0,0-1,0 1,0 0,0 0,0 0,0 0,0 0,1 0,-1 0,0 1,1-1,16-6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367 135,'-3'0,"1"1,-1 0,0-1,1 1,-1 0,1 0,-1 0,1 1,-1-1,1 1,0-1,0 1,0 0,0 0,0 0,0 0,0 0,1 0,-1 0,1 1,-1-1,1 1,0-1,0 1,0-1,0 1,1-1,-1 1,0 2,0-2,-26 56,10-27,2 1,2 0,0 1,3 1,-4 21,13-51,0 0,1 0,0 0,0 0,0 0,0 0,1 0,0 0,0-1,0 1,1 0,-1 0,1-1,0 1,1-1,-1 1,1-1,0 0,0 0,0 0,0 0,1-1,-1 1,1-1,0 0,0 0,1-1,-1 1,0-1,1 0,-1 0,1 0,0 0,0-1,0 0,0 0,0 0,1-1,51 5,-32-5</inkml:trace>
  <inkml:trace contextRef="#ctx0" brushRef="#br0" timeOffset="483.715">0 164,'19'-19,"1"2,1 0,0 2,1 0,0 1,1 1,1 1,0 1,1 2,0 0,13-2,-31 10,0 1,0 0,0 0,0 0,0 1,0 0,0 0,0 1,-1 0,1 0,0 0,-1 1,0 0,0 0,0 1,0 0,0 0,-1 0,1 1,-1-1,0 1,-1 1,1-1,-1 1,0-1,-1 1,3 4,1-1,0-1,1 1,1-2,-1 1,1-1,1 0,-1-1,1 0,0-1,0 0,1 0,0-1,-1 0,1-1,1-1,-1 1,4-1,31-14,-29 0</inkml:trace>
  <inkml:trace contextRef="#ctx0" brushRef="#br0" timeOffset="1316.07">960 164,'24'5,"22"1,9 0,-1-1,-5-2,-6-1,-5-1,-4 0,-4-1,-1 0,-2-1,1-4,-6-1</inkml:trace>
  <inkml:trace contextRef="#ctx0" brushRef="#br0" timeOffset="1580.459">960 445,'43'0,"29"0,7-4,-1-3,-8 1,-12 2,-15-5,-11 1,-10 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06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233 1063,'-20'11,"1"1,1 1,0 1,1 1,0 0,2 1,0 1,0 0,2 1,0 0,1 1,1 1,0 0,-1 7,11-23,-1-1,1 1,0-1,1 1,-1 0,1-1,-1 1,1 0,0-1,1 1,-1 0,1-1,-1 1,1 0,0-1,0 1,1-1,-1 1,1-1,0 0,0 1,0-1,0 0,0 0,0-1,1 1,0 0,0-1,-1 0,1 1,0-1,1 0,-1-1,0 1,1 0,-1-1,1 0,-1 0,1 0,-1 0,1 0,0-1,-1 0,1 0,0 0,0 0,-1 0,1-1,0 0,-1 1,2-2,11-5,0-1,0-1,-1-1,0 0,-1-1,0 0,-1-2,0 1,-1-1,0-1,-1 0,-1-1,0 0,5-11,-11 19,18-24,-1-1,-2 0,-2-2,0 0,-3-1,-1-1,-1 0,-2 0,-2-1,-1 0,-2-1,-1 0,-3 0,0 1,-6-34,4 58,0 1,-2 0,1 0,-2 0,0 0,0 1,-1-1,0 1,-1 0,0 1,-1-1,0 1,-1 0,-3-3,9 11,0 1,0 0,1-1,-1 1,0 0,0 0,0 0,0 1,0-1,0 0,-1 1,1-1,0 1,0 0,0-1,-1 1,1 0,0 1,0-1,0 0,-1 0,1 1,0 0,0-1,0 1,0 0,0 0,0 0,0 0,0 0,0 1,1-1,-1 0,0 1,1 0,-1-1,-46 70,32-34,2 1,2 0,1 1,2 1,2-1,1 3,4-18,1 1,1-1,1 0,2 0,0 0,1 0,1-1,2 1,0-1,1-1,2 0,0 0,1 0,1-1,1-1,1 0,4 2,-12-13,0-1,1 0,0 0,1-1,0 0,0 0,0-1,1 0,0 0,0-1,6 2,-12-7,0 0,0-1,0 0,0 0,0 0,-1 0,1 0,0 0,-1-1,1 1,-1-1,1 0,-1 0,0 0,0 0,1 0,-2 0,1 0,0-1,0 1,-1-1,1 0,-1 1,0-1,0 0,0 0,0 0,0 1,-1-1,1-3,0 3,7-20</inkml:trace>
  <inkml:trace contextRef="#ctx0" brushRef="#br0" timeOffset="349.863">939 612,'-37'144,"-41"121,69-245,4-11,1 0,0 0,0 0,1 0,1 1,-1-1,1 1,1 0,0 0,0 0,1-1,0 2,1-9,0 1,0-1,0 1,0-1,1 0,-1 0,1 1,-1-1,1 0,0 0,0-1,0 1,0 0,0-1,0 1,0-1,1 0,-1 1,1-1,-1 0,0-1,1 1,0 0,-1-1,1 1,-1-1,1 0,0 0,-1 0,3 0,81-11,76-47,-144 49</inkml:trace>
  <inkml:trace contextRef="#ctx0" brushRef="#br0" timeOffset="784.569">713 329,'24'-7,"1"0,0 2,0 1,0 1,0 1,1 1,18 2,50-3,-93 2,0 1,0-1,0 0,0 1,0-1,0 0,1 0,-1 0,0 0,0 0,0 0,0 0,0 0,1 0,-1 0,0-1,0 1,0 0,0-1,0 1,0-1,0 1,0-1,0 0,0 1,0-1,0 0,0 0,-1 0,1 1,0-1,-1 0,1 0,0 0,-1 0,1 0,-1 0,1 0,-1-1,0 1,0 0,1 0,-1 0,0 0,0 0,0-1,0 1,0 0,0 0,-1 0,1 0,0 0,0-1,-1 1,1 0,-1 0,1 0,-1 0,0 0,1 0,-1 0,0 1,1-1,-1 0,0 0,0 0,0 0,-38-40,25 28,2 0,-1 0,2-1,0-1,1 0,0-1,-1-4,9 17,1-1,0 1,0 0,0 0,0-1,1 1,-1 0,1-1,0 1,0-1,0 1,1-1,-1 1,1 0,-1-1,1 1,0 0,1 0,-1-1,0 1,1 0,0 0,1-1,8-9</inkml:trace>
  <inkml:trace contextRef="#ctx0" brushRef="#br0" timeOffset="1197.8">63 1684,'10'0,"31"-5,19-1,9-5,2-1,-1-2,-3 1,-4-3,-2 2,-2 3,-7-1,-7 1,-2 3,-3 3,-3 1,-4-2,-7-1</inkml:trace>
  <inkml:trace contextRef="#ctx0" brushRef="#br0" timeOffset="1819.295">515 1881,'-35'38,"1"2,3 1,1 1,1 2,-15 36,41-77,1 0,-1 0,1 1,0-1,0 1,0-1,1 1,0-1,-1 1,1 0,0 0,1 0,-1 0,1 0,-1-1,1 1,0 0,1 0,-1 0,1 0,0 0,0 0,0 0,0-1,1 1,-1 0,1-1,0 1,0-1,0 0,1 0,-1 0,1 0,-1 0,1 0,0-1,0 1,1-1,-1 0,3 2,7-3,0-1,0-1,1 0,-2-1,1 0,0-1,0 0,-1-1,0 0,1-1,-2-1,1 0,-1 0,0-1,0-1,-1 0,0 0,3-4,24-13,-2-1,-2-2,0-2,-2-1,-1-1,-2-1,-1-2,-1-1,0-5,-19 27,-1-1,0 0,0 0,-2 0,0-1,-1 1,-1-1,0 0,-1 0,0 0,-2 0,0 0,0 0,-2 0,0 0,-1 1,0-1,-4-7,6 19,0 1,1-1,-2 0,1 1,0-1,-1 1,0 0,1 0,-1 0,-1 0,1 0,0 1,-1-1,1 1,-1 0,0 0,1 0,-1 0,0 1,0 0,0 0,0 0,-1 0,1 1,0-1,0 1,0 0,-1 0,1 1,0-1,0 1,0 0,0 0,0 0,0 1,0-1,-3 3,-11 9,1 2,0 0,1 0,1 2,0 0,2 1,0 0,1 1,-1 2,6-11,1 0,0 0,0 1,1 0,0 0,1 0,0 1,1-1,0 1,1 0,0 0,1 0,0 0,1 0,1 0,0 0,0 0,1 0,1 0,0-1,0 1,1-1,1 1,0-1,0-1,1 1,1-1,0 1,-4-8,16 16,0 0,1-1,0-1,2 0,0-2,19 10,-37-23,2 2,0 0,0 0,0-1,0 0,1 0,-1 0,1-1,-1 0,1-1,0 1,0-1,0 0,0-1,0 0,0 0,0 0,0-1,0 0,-1 0,1-1,0 0,0 0,-1-1,6-2,1-7</inkml:trace>
  <inkml:trace contextRef="#ctx0" brushRef="#br0" timeOffset="2143.838">1418 1571,'-63'109,"-80"163,118-163,25-106,0 0,0 0,0 0,1 0,-1 0,1 0,0 0,-1 0,2 0,-1 0,0 0,1-1,-1 1,1 0,0-1,-1 1,1-1,0 0,1 0,-1 0,0 0,1 0,-1 0,1 0,0-1,-1 1,1-1,0 0,0 0,0 0,0 0,0-1,0 1,0-1,11 2,0-1,0 0,0-1,0-1,0 0,0-1,0-1,0 0,0 0,-1-2,0 0,0 0,0-1,-1-1,1 0,-2 0,4-4,14-22,-21 15</inkml:trace>
  <inkml:trace contextRef="#ctx0" brushRef="#br0" timeOffset="2384.045">1080 1853,'48'0,"30"-5,12-1,-1 0,-5-4,-12 0,-9 2,-10 2,-10 2,-7-3,-9-1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14.3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2568 622,'-29'21,"0"1,1 2,1 1,2 1,0 1,-19 29,39-52,1 0,0 0,0 0,0 1,1 0,0 0,-1 0,2 0,-1 0,1 0,-1 1,2-1,-1 1,0-1,1 1,0 0,1 0,-1 0,1-1,0 1,1 0,-1 0,1 0,0 0,0-1,1 1,0-1,0 1,0-1,1 0,0 1,0-1,0 0,0-1,1 1,0-1,0 1,4 2,-2-3,1-1,0-1,-1 1,1-1,0 0,0-1,0 1,1-1,-1-1,0 1,0-1,0-1,0 1,1-1,-1-1,0 1,0-1,0 0,-1-1,1 1,126-76,-106 53,0 0,-1-2,-2-2,-1 0,-1-1,-2-1,0-1,-3-1,9-21,-16 32,-1 0,-1 0,0-1,-2 0,-1-1,-1 0,-1 1,-1-1,-1 0,-1 0,-1 0,-1 0,-1-2,3 21,-1 0,0 0,0 1,0-1,0 0,-1 0,0 1,0-1,0 0,0 1,-1 0,1 0,-1 0,0 0,-1 0,1 0,-1 1,0 0,1-1,-1 1,-1 1,1-1,0 1,-1-1,1 1,-1 1,1-1,-1 1,0-1,0 1,0 1,0-1,0 1,0 0,0 0,0 0,0 0,0 1,0 0,1 0,-1 1,0-1,-4 5,0 0,1 0,-1 1,1 0,1 0,0 1,0 0,0 0,1 1,0 0,1 0,0 0,0 0,1 1,0 0,0 5,-30 168,33-166,0 0,1 0,1-1,0 1,2-1,0 1,0-1,2 0,0 0,0 0,2-1,0 1,1-2,0 1,1-1,1 0,0-1,1 0,0-1,1 0,0-1,1 0,1-1,-1 0,1-1,3 0,38 2,-30-14</inkml:trace>
  <inkml:trace contextRef="#ctx0" brushRef="#br0" timeOffset="-1319.957">649 255,'-81'30,"-204"74,169-49,115-55,1 1,-1-1,1 1,-1-1,1 1,0-1,-1 1,1 0,0-1,0 1,-1 0,1-1,0 1,0 0,0-1,0 1,0 0,0-1,0 1,0 0,0-1,0 1,0 0,0-1,1 1,-1 0,0-1,0 1,1 0,-1-1,0 1,1-1,-1 1,1-1,-1 1,1-1,-1 1,1-1,-1 1,1-1,-1 0,1 1,-1-1,1 0,0 1,-1-1,1 0,0 0,-1 0,1 1,0-1,-1 0,1 0,0 0,0 0,41 8,103-5,-144-3,1-1,0 1,-1 0,1 0,0 0,-1 0,1 0,0 1,-1-1,1 0,-1 1,1-1,0 1,-1 0,1-1,-1 1,0 0,1 0,-1 0,0 0,1 0,-1 0,0 1,0-1,0 0,0 0,0 1,0-1,0 1,-1-1,1 1,-1-1,1 1,-1-1,1 1,-1 0,0-1,1 1,-1 0,0-1,0 1,-1 0,1-1,0 1,0-1,-1 1,1 0,-1-1,1 1,-1-1,0 1,0-1,1 1,-1-1,0 0,0 1,-1-1,1 0,0 0,0 0,0 0,-1 1,-153 136,67-72,67-53,2 1,0 0,1 2,0 0,1 1,-4 6,19-21,0 0,0 1,1-1,-1 1,1 0,-1-1,1 1,0 0,0 0,0 0,0 0,0 0,1 0,0 0,-1 0,1 0,0 0,0 1,1-1,-1 0,1 0,-1 0,1 0,0 0,0 0,1-1,-1 1,0 0,1 0,0-1,-1 1,1-1,0 1,1-1,-1 0,0 0,0 0,1 0,-1 0,1-1,0 1,0-1,-1 0,1 1,0-1,0-1,2 2,22 5,0 0,1-2,-1-1,1-1,0-2,0 0,0-2,0-1,7-2,-18 0,-11 4,0 0,-1 0,1-1,0 0,-1 0,1-1,-1 0,0 1,0-2,1 1,-1-1,-1 1,1-1,0-1,-1 1,1-1,-1 0,0 0,0 0,-1 0,1 0,-1-1,0 0,0 0,1-3,0-11</inkml:trace>
  <inkml:trace contextRef="#ctx0" brushRef="#br0" timeOffset="-1046.969">310 1,'-23'137,"5"0,6 2,6 114,7-152,2-46,-4 0,-1 0,-3 0,-3-1,-4 12,-36 110,43-157</inkml:trace>
  <inkml:trace contextRef="#ctx0" brushRef="#br0" timeOffset="1333.286">1298 790,'3'19,"-1"0,-1 0,0 0,-1 0,-2 0,0 0,0-1,-2 1,-1 0,0-1,-1 0,-1 0,0-1,-2 0,0 0,-1-1,0 0,-1-1,-1 0,-4 3,-9 5,-1-1,-1-2,0 0,-2-2,-17 8,41-23,-3 1,-1 1,0-1,-1 0,1-1,-1 0,0-1,1 0,-1 0,0-1,0 0,0-1,-1 0,7 0,0-1,0 1,1-1,-1 0,0 1,1-2,-1 1,1 0,-1-1,1 1,0-1,0 0,0 0,0-1,0 1,0 0,0-1,1 0,-1 0,1 1,0-2,0 1,0 0,0 0,0 0,1-1,0 1,-1-1,1 0,1 1,-1-1,0 0,1-1,0-11,1-1,0 0,1 1,1-1,1 1,0 0,1 0,1 0,0 1,5-8,-9 19,-1 0,1 0,0 0,0 0,0 0,1 0,0 0,-1 1,1 0,0-1,1 1,-1 0,0 0,1 1,0-1,-1 1,1 0,0 0,0 0,1 0,-1 1,0 0,0 0,1 0,-1 0,1 0,-1 1,0 0,1 0,-1 0,1 1,-1 0,1-1,-1 1,0 1,0-1,1 1,-1-1,0 1,0 0,-1 1,2-1,82 63,104 22,-89-48,-85-37,-4-2</inkml:trace>
  <inkml:trace contextRef="#ctx0" brushRef="#br0" timeOffset="1782.59">819 649,'54'-15,"0"2,0 2,1 2,0 3,1 2,45 4,-82-3,-23-4,-29-12,26 16,-10-5,1-1,0 0,1-1,0-1,0-1,1 0,1-1,0 0,-9-13,20 25,1-1,-1 0,1 0,0 0,0 0,-1-1,1 1,1 0,-1 0,0-1,0 1,1-1,0 1,-1 0,1-1,0 1,0-1,0 1,1 0,-1-1,0 1,1-1,0 1,-1 0,1-1,0 1,0 0,0 0,1 0,-1 0,0 0,1 0,0 0,-1 0,1 1,0-1,0 0,0 1,0 0,0-1,0 1,0 0,0 0,0 0,1 0,1 0,18-5</inkml:trace>
  <inkml:trace contextRef="#ctx0" brushRef="#br0" timeOffset="2230.328">1608 989,'29'-10,"24"-3,8 1,-2 2,-6 3,-8-2,-6 0,-5 2,-3 2,-8 7,-11 3,-9 0</inkml:trace>
  <inkml:trace contextRef="#ctx0" brushRef="#br0" timeOffset="2485.026">1553 1243,'43'-5,"24"-2,5 1,-4 1,-10 1,-9 2,-14 1</inkml:trace>
  <inkml:trace contextRef="#ctx0" brushRef="#br0" timeOffset="3879.625">2992 1073,'53'-26,"-1"-2,-1-2,-1-2,-2-3,8-10,-48 38,0 0,-1-1,0 0,0 0,-1 0,0-1,0 0,-1-1,0 1,-1-1,0 0,-1 0,0 0,0 0,-1-1,0 1,-1-1,0 1,-1-1,0-4,0 14,0 0,0 0,0-1,0 1,0 0,0 0,0 0,0-1,0 1,-1 0,1 0,0 0,-1 0,1-1,-1 1,1 0,-1 0,0 0,1 0,-1 0,0 0,0 1,0-1,0 0,1 0,-1 0,0 1,0-1,-1 1,1-1,0 1,0-1,0 1,0-1,0 1,0 0,-1 0,1-1,0 1,0 0,0 0,-1 0,1 1,0-1,0 0,0 0,-1 1,1-1,0 0,0 1,0-1,0 1,0 0,0-1,0 1,-1 0,-52 48,46-39,1 1,0 0,0 0,1 1,0-1,1 1,1 1,0-1,0 1,2-1,-1 1,2 0,-1 0,2 0,0 0,0 0,1 0,1 3,0-12,0 0,0 0,0-1,0 1,1-1,-1 1,1-1,0 0,0 0,0 0,1 0,-1 0,0-1,1 0,0 1,0-1,0-1,-1 1,2 0,-1-1,0 0,0 0,0 0,0-1,1 1,-1-1,2 0,120-10,-108 6,0-1,-1-1,1-1,-1 0,0-1,-1-1,1-1,-2 0,0-1,0 0,-1-2,0 1,-1-2,-1 0,0 0,-1-1,0-1,-1 0,1-4,-5 9,-3 9,-1 0,1-1,-1 0,0 1,0-1,0 0,0 0,-1 0,1 0,-1-1,1 1,-1 0,0-1,-1 1,1 0,-1-1,1 1,-1-1,0 1,0-1,0 1,-1-1,1 1,-1-1,0 1,0 0,0-1,0 1,-1 0,1 0,-1 0,0 0,0 0,-1-2,-1 5,1 0,-1 1,1-1,-1 1,1 0,0-1,-1 2,1-1,0 0,0 1,0-1,0 1,0 0,0 0,0 0,1 0,-1 0,1 1,-1-1,1 1,0 0,0 0,0-1,1 1,-1 1,0-1,1 0,0 0,0 2,0-4,-59 144,58-140,1-1,0 1,0-1,1 1,-1 0,1-1,0 1,0 0,1 0,-1-1,1 1,0-1,1 1,-1-1,1 1,0-1,0 0,0 0,0 1,1-2,-1 1,1 0,0 0,1-1,-1 0,0 0,1 0,0 0,0 0,0-1,2 2,3 0,-1-1,1 0,0 0,0-1,0 0,0-1,0 0,0 0,0-1,1 0,-1-1,0 0,0 0,0-1,0 0,0-1,-1 0,1 0,-1-1,0 0,8-5,4-3,-2-1,1-1,-2-1,0-1,0 0,-2-1,0-1,2-3,-10 11,5-4,1 0,-2-1,0-1,-1 0,-1 0,0-1,-1-1,-1 1,-1-1,0 0,-1 0,-1-1,1-12,-6 29,1-1,0 1,-1 0,0 0,1 0,-1-1,0 1,0 0,0 0,0 0,-1 0,1 1,0-1,-1 0,1 0,-1 1,0-1,1 1,-1 0,0-1,0 1,0 0,0 0,0 0,0 0,0 0,-1 1,1-1,0 1,0-1,-1 1,1 0,0 0,0 0,-1 0,1 0,0 1,0-1,-1 1,1-1,0 1,0 0,0 0,0 0,0 0,0 0,0 0,0 1,0-1,0 0,1 1,-1 0,1-1,-1 1,1 0,0 0,-1 0,-5 6,0 0,0 0,0 1,1 0,0 0,1 0,0 1,1 0,0 0,0 0,1 0,0 1,1 0,1-6,0 0,0 0,0 0,1 0,0 1,0-1,0 0,1 0,-1 0,1 0,1 0,-1-1,1 1,-1 0,2 0,-1-1,0 1,1-1,0 0,0 0,0 0,0 0,1 0,-1-1,1 1,0-1,0 0,2 1,-2-1,-1 0,1 0,0 0,0 0,0-1,0 1,0-1,1 0,-1 0,1-1,-1 1,1-1,0 0,-1-1,1 1,0-1,0 0,-1 0,1 0,0 0,0-1,-1 0,1 0,0 0,-1-1,1 0,-1 0,1 0,-1 0,0 0,0-1,0 0,0 0,-1 0,1 0,-1-1,0 1,3-4,0-13</inkml:trace>
  <inkml:trace contextRef="#ctx0" brushRef="#br0" timeOffset="4237.545">3246 283,'629'0,"-581"-8,-47 7,0 1,0-1,-1 1,1 0,0-1,-1 1,1-1,0 0,-1 1,1-1,-1 1,1-1,-1 0,1 0,-1 1,0-1,1 0,-1 0,0 1,1-1,-1 0,0 0,0 0,0 1,0-1,0 0,0 0,0 0,0 1,0-1,0 0,0 0,-1 0,1 0,0 1,-1-1,1 0,0 0,-1 1,1-1,-1 0,1 1,-1-1,1 1,-1-1,0 0,1 1,-1-1,0 1,1-1,-1 1,0 0,1-1,-1 1,0 0,0 0,-16-14,0 2,-1 0,0 1,-1 0,0 2,-1 0,-14-3,11 3,-101-40,88 31,30 10</inkml:trace>
  <inkml:trace contextRef="#ctx0" brushRef="#br0" timeOffset="4580.524">2428 1243,'160'12,"2"-6,-1-8,0-6,0-8,118-28,98-17,-345 59</inkml:trace>
  <inkml:trace contextRef="#ctx0" brushRef="#br0" timeOffset="5168.104">3189 1581,'-37'28,"10"-10,2 1,0 1,1 1,2 1,0 0,1 2,1 1,1 1,-13 24,30-47,1 1,-1-1,0 1,1 0,0-1,0 1,0 0,0 0,0 0,1 0,0 0,0 0,0-1,0 1,1 0,-1 0,1 0,0 0,0 0,0-1,1 1,0 0,-1-1,1 1,0-1,1 0,-1 0,0 0,1 0,0 0,0 0,0-1,0 1,0-1,0 0,1 0,-1 0,1 0,2 1,5 1,-1-1,1 0,-1 0,1-1,0 0,0-1,0 0,0-1,0 0,0-1,0 0,0-1,0 0,0-1,-1 0,1 0,-1-1,6-4,21-11,-2-1,-1-2,0-1,11-13,-13 12,-13 10,-1 0,-1 0,0-2,-1 0,-1-1,0-1,-1 0,-1-1,-1 0,-1-1,0 0,-2-1,0 0,-1 0,-2-1,0 0,-1-1,-1 1,-1-8,-2 17,0 0,-1-1,-1 1,-1 0,1 0,-2 0,0 0,-3-8,5 17,-1 1,1 0,-1-1,0 1,0 0,0 0,0 0,0 1,-1-1,1 0,-1 1,1 0,-1-1,0 1,0 0,0 1,-1-1,1 0,0 1,-1 0,1 0,0 0,-1 0,1 0,-1 1,0-1,1 1,-1 0,1 0,-1 1,0-1,1 1,-3 0,-2 1,0 0,0 1,0 0,0 0,0 1,1 0,0 0,-1 1,1 0,1 0,-1 0,1 1,0 0,0 0,1 1,0 0,0 0,1 0,-1 0,-1 6,-5 10,2 1,0 0,1 0,1 1,2 0,-1 7,5-20,0 0,0 0,1 0,1 0,0 0,0 0,1 0,1-1,0 1,0-1,1 0,1 1,0-2,1 1,-1-1,2 0,0 0,0 0,1-1,0 0,0-1,1 0,0 0,1-1,-1 0,1 0,1-1,-1-1,1 0,0 0,8 2,-8-3,-1 0,1-1,0 0,0 0,1-1,-1-1,0 0,1 0,-1-1,0-1,1 0,-1 0,0-1,0-1,0 1,0-2,0 0,-1 0,7-4,8-9</inkml:trace>
  <inkml:trace contextRef="#ctx0" brushRef="#br0" timeOffset="5446.98">4064 1383,'-207'329,"203"-322,-36 85,39-89,0 0,1 0,-1 0,1 0,-1 0,1 1,0-1,0 0,1 0,-1 0,1 0,-1 0,1 1,0-1,0 0,0-1,1 1,-1 0,1 0,-1 0,1-1,0 1,0-1,0 1,1-1,-1 0,0 0,4 2,5 3,0 0,1-1,0 0,0-1,1 0,-1-1,1 0,0-1,0-1,0 0,1 0,-1-1,0-1,1-1,-1 0,0 0,0-1,0-1,0 0,0-1,0 0,-1-1,0-1,0 0,0 0,-1-1,10-8,2-18,-16 16</inkml:trace>
  <inkml:trace contextRef="#ctx0" brushRef="#br0" timeOffset="5701.564">3640 1723,'34'0,"45"-5,18-7,-3 0,-7 1,-9-2,-8 0,-12-1,-10 1,-14 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23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1 851,'48'-20,"-1"-2,-1-3,-1-1,-1-2,-1-2,-2-2,-1-1,32-36,266-336,-313 379,-15 13,-1 2,2-1,0 1,0 1,1 0,0 1,1 0,0 1,0 0,1 1,0 0,0 2,0-1,1 2,0 0,-12 3,1 1,-1 1,0-1,0 0,1 1,-1-1,0 1,0 0,0 0,0 0,0 1,0-1,0 1,0-1,0 1,-1 0,1 0,-1 0,1 1,-1-1,0 1,0-1,0 1,0 0,-1-1,1 1,-1 0,1 0,-1 0,0 0,0 0,0 1,-1-1,1 2,3 116,-4-119,-5 28,-1 0,-1-1,-2 0,-1 0,-2-1,0 0,-2-1,-1 0,-1-1,-1-1,-1-1,-2 0,0-2,-1 0,-1-1,-2-1,1-2,-21 12,18-13,-1-1,0-1,-1-2,-1-1,0-1,-1-1,0-2,-15 2,-15-10,58 1,1-1,0 0,0-1,0 1,0 0,0 0,0 0,0-1,0 1,0 0,0-1,0 1,0-1,0 1,0-1,0 0,0 1,0-1,0 0,1 1,-1-1,0 0,1 0,-1 0,0 0,1 0,-1 0,1 0,0 0,-1 0,1 0,0 0,-1 0,1 0,0 0,0 0,0 0,0-1,0 1,0 0,0 0,1 0,-1 0,0 0,0 0,1 0,-1 0,1 0,-1 0,1 0,-1 0,10-15</inkml:trace>
  <inkml:trace contextRef="#ctx0" brushRef="#br0" timeOffset="315.64">1525 230,'-20'33,"1"1,1 1,2 0,2 2,1-1,2 2,2-1,-3 29,11-62,0 1,0 0,1 0,0 0,0 0,0 0,0 0,1 0,0 0,0 0,0 0,1 0,0-1,0 1,0 0,0-1,1 0,-1 1,1-1,0 0,1-1,-1 1,1 0,-1-1,1 0,0 0,0 0,1 0,-1-1,0 0,1 1,0-2,0 1,8 1,1 0,1-2,-1 1,0-2,0 0,0 0,1-2,-1 0,0 0,0-1,-1-1,1 0,-1-1,0-1,0 0,0 0,-1-2,0 1,0-1,-1-1,6-6,-8 7,0 0,-1 0,0-1,0 0,-1-1,0 0,-1 0,0 0,-1-1,0 0,0 0,-2 0,1 0,-1-1,-1 0,0 1,0-1,-1 0,-1 0,0 0,-1 0,0 0,-1 1,0-1,-2-7,0 11,0 1,0-1,-1 1,1 0,-2 1,1-1,-1 1,0 0,0 0,0 1,-1-1,0 2,0-1,0 1,-1 0,1 0,-1 1,0 0,0 1,0-1,0 1,-1 1,1 0,-1 0,1 1,-5 0,-15 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9:2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170 301,'59'-40,"-46"34,28-9,1 1,1 2,0 2,0 2,1 2,0 2,0 1,0 3,15 2,158 1,-192-7,-32-9,-122-41,-57-38,186 92,-1 0,0 0,1 0,-1-1,1 1,-1 0,1 0,-1 0,0-1,1 1,-1 0,1 0,-1-1,1 1,-1 0,1-1,0 1,-1-1,1 1,-1-1,1 1,0-1,-1 1,1-1,0 1,0-1,-1 1,1-1,0 1,0-1,0 0,0 1,0-1,0 1,0-1,0 1,0-1,0 0,0 1,0-1,0 1,0-1,0 0,1 1,-1-1,0 1,0-1,1 1,-1-1,0 1,1-1,-1 1,0-1,1 1,-1 0,1-1,11 3</inkml:trace>
  <inkml:trace contextRef="#ctx0" brushRef="#br0" timeOffset="-2129.263">508 781,'-2'15,"0"-1,-1 0,0 0,-2 0,1 0,-2-1,0 1,0-1,-3 2,-17 41,6-6,3-10,1 1,3 1,1 0,-4 28,16-63,-1-1,1 1,0 0,1-1,0 1,0-1,0 1,1-1,-1 0,2 0,-1 1,1-1,0-1,0 1,0 0,1-1,0 0,0 0,0 0,1 0,0 0,0-1,0 0,0 0,1-1,-1 1,1-1,0 0,0-1,0 1,0-1,0 0,1-1,-1 0,1 0,1 0,3 0,0 0,0-1,1-1,-1 0,0 0,0-1,0-1,0 0,0 0,-1-1,1 0,-1-1,5-3,4-3</inkml:trace>
  <inkml:trace contextRef="#ctx0" brushRef="#br0" timeOffset="-1663.08">0 781,'97'-61,"2"4,34-11,-122 63,-3 0,-1 0,1 1,0 0,0 1,1-1,-1 1,1 1,0 0,-1 0,1 1,0 0,0 0,0 1,0 0,0 1,0 0,0 0,4 2,-8 2,0-1,0 1,-1 0,0 0,0 0,0 1,0 0,-1-1,0 1,0 0,-1 1,1-1,-2 0,1 1,0 2,4 10,-4-12,1-1,-1 0,1 1,0-1,0 0,1-1,0 1,0-1,0 1,0-1,1-1,0 1,0 0,1-1,-1 0,1-1,-1 1,1-1,1 0,-1 0,0-1,5 1,4 3,1-1,0-1,0 0,0-2,1 1,-1-2,1 0,-1-2,1 1,-1-2,0 0,1-1,1-1,66-29,-60 20</inkml:trace>
  <inkml:trace contextRef="#ctx0" brushRef="#br0" timeOffset="-1266.33">1439 894,'19'5,"26"1,15 0,1-1,-4-2,-2-5,-6-3,-7-1,-5 1,-4-3,-4-1,-1 1,0 3,-2 1,2 2,-6 1</inkml:trace>
  <inkml:trace contextRef="#ctx0" brushRef="#br0" timeOffset="-1010.918">1383 1345,'38'0,"37"-9,11-4,0 1,-10-3,-8 2,-12 3,-9 3,-8 2,-7-2,-3 0,-2 1,-6 1</inkml:trace>
  <inkml:trace contextRef="#ctx0" brushRef="#br0" timeOffset="1918.517">2963 696,'4'6,"-1"0,0 0,0 0,-1 1,1-1,-1 1,-1 0,0-1,0 1,0 0,-1 0,0 5,1 2,-12 159,-2-59,-17 173,25-258,-2-3</inkml:trace>
  <inkml:trace contextRef="#ctx0" brushRef="#br0" timeOffset="2243.125">2540 781,'98'-11,"125"-15,189 4,-208 25,-166 13,-27-4</inkml:trace>
  <inkml:trace contextRef="#ctx0" brushRef="#br0" timeOffset="2502.564">2456 1543,'48'9,"30"-1,11-2,1-7,-6-8,-8-2,-6 0,-7-3,-8 2,-9-3,-3 2,-4 3,-3 3,-9-3,-3 2,-7 1</inkml:trace>
  <inkml:trace contextRef="#ctx0" brushRef="#br0" timeOffset="3939.518">4742 922,'-2'12,"0"-1,-1 1,0-1,0 0,-1 0,-1 0,0 0,0-1,-1 1,-1-1,1-1,-4 4,-19 19,-1-1,-1-1,-2-2,0-1,-2-1,-1-3,-10 5,5-5,-1-1,-1-3,-1-1,0-2,-2-2,-28 4,73-18,-11 4,0-1,-1-1,1 0,-1-1,1 0,-1-1,1 0,-1-1,1 0,-13-4,23 5,1-1,-1 0,0 0,0 0,1 0,-1 0,1-1,-1 1,1 0,0-1,-1 1,1-1,0 1,0-1,0 0,0 1,0-1,0 0,1 0,-1 0,0 0,1 1,0-1,-1 0,1 0,0 0,0 0,0 0,0 0,0 0,1 0,-1 0,1 0,-1 0,1 0,0 0,-1 1,1-1,0 0,44-67,-23 43,2 2,0 0,2 2,1 0,0 2,2 1,14-6,-39 22,-1 2,1-1,1 0,-1 1,0-1,0 1,0 1,1-1,-1 0,0 1,1 0,-1 0,1 0,-1 1,0-1,1 1,-1 0,0 0,0 1,0-1,0 1,0 0,0 0,0 0,0 1,-1-1,1 1,-1 0,0 0,0 0,0 1,1 1,12 11,0 0,0-2,2 0,0 0,1-2,10 5,6 4,1-2,1-1,1-2,1-2,0-2,0-1,1-2,1-2,11 0,-28-6</inkml:trace>
  <inkml:trace contextRef="#ctx0" brushRef="#br0" timeOffset="4502.331">4121 668,'110'-15,"2"5,-1 5,14 5,-45 18,-90-22,-3 0,1 0,0-1,0-1,0 0,1 0,0-2,0 1,0-1,1 0,0-1,-4-5,-67-140,42 20,32 106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475 122,'-48'35,"1"2,2 2,2 1,2 3,1 1,3 2,1 2,-29 52,-7 28,96-171,190-255,-53 75,-161 222,0 0,1 0,-1-1,0 1,0 0,1 0,-1-1,1 1,-1 0,1 0,-1 0,1 0,0 0,-1 0,1 0,0 0,0 0,0 0,0 0,0 0,0 1,0-1,0 0,0 1,0-1,1 1,-1-1,0 1,0-1,0 1,1 0,-1 0,0-1,0 1,1 0,-1 0,0 0,1 1,-1-1,0 0,0 0,1 1,-1-1,0 1,0-1,0 1,0-1,0 1,1 0,-1-1,0 1,0 0,48 132,-32-93,3-2,1 0,1-1,2-1,8 7,-29-38,1 1,0-1,-1 1,2-1,-1 0,0-1,1 1,0-1,0 0,1 0,-1 0,1-1,-1 0,1 0,0-1,0 1,1-1,-1 0,0-1,1 0,-1 0,1 0,-1-1,1 0,-1 0,1 0,-1-1,1 0,-1 0,1-1,-1 0,0 0,0 0,0-1,0 0,0 0,4-4,4-11,0 0,-1-2,-1 1,-1-2,0 0,-2 0,0-1,-2 0,0 0,-1 0,2-22,-4 24,-1-1,0 1,-1-1,-2 1,0-1,-1 0,-1 1,-1-1,0 1,-2-1,-2 4</inkml:trace>
  <inkml:trace contextRef="#ctx0" brushRef="#br0" timeOffset="284.43">1322 9,'-22'41,"2"1,2 0,2 1,1 1,3 1,-7 44,17-86,1 1,-1 0,1 0,0-1,1 1,-1 0,1 0,-1 0,1 0,1 0,-1 0,0 0,1 0,0 0,0 0,0-1,0 1,1 0,-1-1,1 1,0-1,0 1,0-1,1 0,-1 0,1 0,0 0,-1 0,1-1,1 1,-1-1,0 1,3-2,1 0,-1 0,0-1,0 1,0-1,1 0,-1-1,0 0,0 0,0 0,0-1,0 0,0 0,0 0,0-1,-1 0,1 0,-1 0,0-1,0 1,0-1,0 0,-1-1,0 1,0-1,0 0,0 0,0-1,5-8,0 0,0-1,-2 0,0-1,0 1,-1-1,-1 0,-1-1,0 1,-2-1,-1 8,0 1,-1-1,0 1,0-1,-1 1,-1-1,1 1,-1 0,-1-1,1 1,-2 0,1 1,-1-1,0 0,0 1,-1 0,0 0,0 0,-1 1,0-1,-15-11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85,'-27'12,"0"1,2 2,-1 0,2 2,0 1,2 0,0 2,0 1,-6 10,25-29,1 1,0-1,0 1,0-1,1 1,-1 0,1 0,-1 0,1 0,0 0,0 0,0 0,1 0,-1 0,1 1,0-1,-1 0,1 0,1 1,-1-1,0 0,1 0,0 0,0 1,0-1,0 0,0 0,1 0,-1-1,1 1,0 0,-1 0,1-1,1 1,-1-1,0 0,1 0,0 1,35 22,-35-25,0 1,0 0,0 0,0 0,0 0,0 0,0 1,-1-1,1 1,0 0,-1 0,1 0,-1 0,0 0,1 0,-1 1,0-1,0 1,-1 0,1-1,-1 1,1 0,-1 0,0 0,0 0,0 0,0 0,-1 1,1-1,-1 0,0 0,0 0,0 0,0 1,-1-1,1 0,-1 0,0 0,0 0,0 0,0 1,-4 2,0 0,0 0,0 0,-1 0,0-1,0 0,0-1,-1 1,0-1,1 0,-2-1,1 1,0-1,-1-1,1 0,-1 0,0 0,-4 0,-7-11,18-1</inkml:trace>
  <inkml:trace contextRef="#ctx0" brushRef="#br0" timeOffset="404.01">718 1,'-17'26,"-68"126,84-148,0 0,0-1,0 1,1 0,-1 0,1 0,0 0,0-1,0 1,0 0,1 0,0 0,-1 0,2-1,-1 1,0 0,1-1,-1 1,1-1,0 0,0 1,1-1,-1 0,0 0,1 0,0-1,0 1,0-1,0 1,0-1,0 0,1 0,-1 0,1-1,-1 1,1-1,1 0,12 7,-9-6,-1 1,1 0,-1 1,0-1,0 2,0-1,0 1,-1 0,0 0,0 1,0-1,0 2,-6-3,1 1,-1-1,0 0,0 1,0-1,-1 0,0 1,0-1,0 0,0 0,0 0,-1 0,0 0,0 0,0 0,0-1,-1 1,1-1,-1 0,0 1,0-1,0 0,0-1,-1 1,1 0,-1-1,0 0,-3 2,-190 106,181-102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7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347 593,'-31'7,"1"2,-1 2,2 0,0 2,0 1,1 1,1 2,-19 15,41-29,0 1,0 0,0 0,1 0,-1 0,1 1,0 0,1 0,-1 0,1 0,0 1,0-1,1 1,-1 0,1-1,1 1,-1 0,1 0,0 1,0-1,1 0,-1 0,2 0,-1 1,1-1,-1 0,2 0,-1 0,1 0,0 0,0 0,3 4,0-2,0 0,1 0,0-1,1 0,-1 0,2-1,-1 1,0-2,1 1,0-1,1 0,-1-1,1 0,0 0,0-1,0 0,0 0,0-1,1 0,-1-1,1 0,-1-1,1 0,-1 0,1-1,-1 0,1-1,-1 0,1-1,-1 1,0-2,1 0,17-8,1-1,-2-1,0-2,-1-1,11-9,-11 7</inkml:trace>
  <inkml:trace contextRef="#ctx0" brushRef="#br0" timeOffset="334.043">911 1,'-123'350,"58"-51,44-178,5 70,15-190,1 0,-1 1,1-1,0 0,-1 0,1 0,0 0,0 1,0-1,0 0,0 0,0 0,0 0,0 1,0-1,1 0,-1 0,0 0,1 0,-1 0,1 0,0 0,-1 1,1-2,0 1,-1 0,1 0,0 0,0 0,0 0,0-1,0 1,0 0,0-1,0 1,0-1,0 1,0-1,0 1,0-1,0 0,1 1,-1-1,0 0,0 0,0 0,0 0,1 0,-1 0,0-1,0 1,0 0,0 0,1-1,-1 1,0-1,0 1,0-1,0 1,0-1,0 0,0 0,0 1,-1-1,1 0,0 0,0 0,-1 0,2-1,4-14</inkml:trace>
  <inkml:trace contextRef="#ctx0" brushRef="#br0" timeOffset="846.366">1364 593,'-10'8,"-38"30,1 2,3 2,1 2,2 2,-1 6,40-51,0 0,0 1,0-1,1 1,-1 0,0 0,1-1,-1 1,1 0,0 0,-1 0,1 0,0 1,0-1,1 0,-1 0,0 1,1-1,-1 0,1 1,0-1,0 0,0 1,0-1,0 0,0 1,1-1,-1 0,1 1,0-1,0 0,-1 0,1 1,1-1,-1 0,0 0,0 0,1 0,-1-1,1 1,0 0,-1-1,1 1,0-1,0 1,0-1,0 0,0 0,0 0,1 0,-1 0,1 0,10-2,1-1,-1 0,0-1,-1 0,1-1,-1 0,1-1,-1-1,0 0,-1 0,0-1,4-4,8-2,190-133,-213 145,1 0,0 0,-1 0,1-1,0 1,0 0,0 0,0 0,0 0,0 0,0 0,0 0,0 1,1-1,-1 0,0 1,0-1,1 1,-1-1,0 1,1-1,-1 1,1 0,-1 0,0 0,1 0,-1 0,1 0,-1 0,0 0,1 0,-1 1,1-1,-1 1,0-1,1 1,-1-1,0 1,0 0,0-1,1 1,-1 0,0 0,0 0,0 0,0 0,0 0,0 1,4 69,-6-65,1 0,-1 1,1-1,0 0,1 1,0-1,0 0,0 0,1 1,-1-1,1 0,1 0,-1-1,1 1,2 2,30 8,-16-17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23.6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812 141,'-10'-10,"0"1,0 0,-1 0,0 1,-1 1,0 0,0 0,-1 2,1-1,-1 1,0 1,-1 0,1 1,-1 1,1 0,-1 1,0 0,0 1,-9 1,-1 10,1 1,1 1,0 1,1 1,0 1,1 1,1 0,0 1,2 2,0 0,1 0,1 1,1 2,-7 4,-8 7,1 2,2 1,1 2,2 0,2 1,1 1,2 1,3 1,1 0,2 1,1 0,3 1,2 0,2 1,1-1,3 18,3-46,-1-1,2 1,0-1,1 0,1 0,0-1,1 0,1 0,0 0,1-1,0 0,2-1,-1 0,2 0,-1-1,2-1,-1 0,2-1,-1 0,2-1,-1 0,1-1,0-1,1-1,-1 0,1-1,0 0,1-2,1 1,33 4,1-3,1-1,-1-3,0-2,0-2,0-3,0-2,-1-2,0-2,31-13,-3-3,-2-4,-1-3,-1-3,-3-3,-1-4,17-17,-58 41,-2-2,0-1,-2-1,-1-2,0 0,-3-2,7-10,-19 23,0-1,-1 1,-1-1,-1-1,-1 0,0 1,-1-2,-1 1,0-1,-2 1,0-1,-1 0,-1 0,-1 0,-1-1,-1 0,-2-1,0 1,-1 1,-1-1,-1 1,-1 0,0 1,-2 0,0 1,0 0,-2 0,0 1,-1 1,-1 0,0 1,-1 1,-5-3,-16-11,-2 2,0 1,-1 3,-1 1,-1 1,-1 3,-16-3,11 5,0 1,0 3,-1 2,-1 2,1 2,-1 3,1 1,-1 3,1 2,-1 2,2 2,-1 2,1 2,1 3,1 1,0 3,1 1,1 3,2 1,-24 19,17-3</inkml:trace>
  <inkml:trace contextRef="#ctx0" brushRef="#br0" timeOffset="385.275">756 508,'0'5,"4"6,8 1,0-1</inkml:trace>
  <inkml:trace contextRef="#ctx0" brushRef="#br0" timeOffset="651.408">1095 367,'-5'19,"3"12,7-1,3-4</inkml:trace>
  <inkml:trace contextRef="#ctx0" brushRef="#br0" timeOffset="1036.605">587 818,'219'117,"-206"-112,-1-1,1 0,0 0,0-1,0-1,0 0,0-1,1-1,-1 0,0 0,1-2,-1 1,0-2,0 0,5-1,-11 1,1 0,0 0,-1 0,0-1,1 0,-2-1,1 1,0-1,-1 0,0-1,0 0,-1 0,1 0,-1-1,-1 1,1-1,-1 0,0 0,-1-1,0 1,0-1,-1 0,1 0,-2 0,1-3,2-46,-5 32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35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934 386,'67'-165,"-63"132,-3 33,-1-1,0 1,0-1,0 1,0-1,0 1,0 0,0-1,0 1,0-1,0 1,0-1,0 1,0 0,0-1,-1 1,1-1,0 1,0 0,0-1,-1 1,1-1,0 1,0 0,-1-1,1 1,0 0,-1 0,1-1,0 1,-1 0,1 0,0-1,-1 1,1 0,-1 0,1 0,0 0,-1-1,1 1,-1 0,1 0,-1 0,1 0,0 0,-1 0,1 0,-1 0,1 1,-1-1,1 0,0 0,-1 0,1 0,-1 0,1 1,0-1,-1 0,1 0,0 1,-1-1,1 0,0 1,-1-1,1 0,0 1,0-1,-1 0,-85 123,41-58,-44 70,-5-4,-6-5,-5-4,-57 47,-28-14,128-127,61-27,-1-1,0 1,1-1,-1 0,0 0,1 0,-1 0,0 0,0 0,1 0,-1 0,0-1,1 1,-1 0,1-1,-1 0,0 1,1-1,0 0,-1 0,1 0,-1 0,1 0,0 0,-1 0,1 0,0-1,0 1,0 0,0-1,0 1,1-1,-1 1,0-1,1 1,-1-1,0-1,0-11,0-1,0 0,1 0,1 1,1-1,0 0,1 1,0-1,1 1,1 0,0 0,2 0,-2-2,41-130,-32 110</inkml:trace>
  <inkml:trace contextRef="#ctx0" brushRef="#br0" timeOffset="266.28">87 386,'40'22,"438"343,-229-157,-122-111,-116-92,-5-6</inkml:trace>
  <inkml:trace contextRef="#ctx0" brushRef="#br0" timeOffset="549.05">1047 583,'-196'88,"-4"-10,-3-8,-31-2,85-33,150-44,10 3</inkml:trace>
  <inkml:trace contextRef="#ctx0" brushRef="#br0" timeOffset="881.363">538 160,'-5'16,"0"1,1 0,1 0,0 0,1 0,1 1,1-1,0 0,2 0,0 1,0-1,2 0,0-1,1 1,0-1,2 1,0-2,3 5,24 83,-7 11,-5 2,-6 1,-4 0,-5 0,-6 28,-2-105</inkml:trace>
  <inkml:trace contextRef="#ctx0" brushRef="#br0" timeOffset="1746.281">1470 1458,'280'-526,"-172"349,68-78,-172 248,40-47,-43 55,-1-1,1 1,0-1,0 1,0 0,0-1,0 1,-1 0,1-1,0 1,-1 0,1 0,0 0,-1 0,1 0,-1 0,0 0,1 0,-1 0,0 0,1 0,-1 0,0 0,0 0,0 0,0 0,0 0,0 0,0 0,0 0,-1 0,1 0,0 0,-1 1,1 0,-2 461,1-452,2 1,-1-1,2 0,-1 0,1 1,1-1,0-1,1 1,0 0,0-1,1 0,1 0,-1 0,6 5,-9-14,0 1,0-1,0 1,0-1,1 0,-1 0,1 0,-1-1,1 1,-1 0,1-1,-1 0,1 1,-1-1,1 0,0 0,-1-1,1 1,-1 0,1-1,-1 0,1 1,-1-1,1 0,-1 0,0-1,0 1,1 0,-1-1,2-1,62-56,-62 55,142-165,51-84,-124 158,47-87,-120 182,0 1,-1-1,1 0,0 1,0-1,0 0,0 0,0 1,0-1,0 0,0 1,0-1,0 0,0 0,0 1,1-1,-1 0,0 1,0-1,0 0,0 0,0 1,0-1,1 0,-1 0,0 0,0 1,0-1,1 0,-1 0,0 0,0 1,1-1,-1 0,0 0,0 0,1 0,-1 0,0 0,1 0,-10 34,-11 29,2 1,3 1,3 1,3 0,2 32,6-80,2 1,1-1,0 0,1 1,1-1,0 0,2-1,0 1,1-1,1-1,2 5,2-3</inkml:trace>
  <inkml:trace contextRef="#ctx0" brushRef="#br0" timeOffset="2046.444">3135 950,'-4'15,"0"-1,0 0,1 1,1 0,1 0,0 0,1-1,0 1,1 0,1 0,0 0,1-1,1 1,0-1,4 8,-6-19,0-1,-1 0,1 1,0-1,0 0,1 0,-1 0,0-1,1 1,-1 0,1-1,-1 0,1 0,0 1,-1-2,1 1,0 0,0 0,0-1,0 0,0 1,-1-1,1 0,0 0,0-1,0 1,0-1,0 1,0-1,-1 0,1 0,0 0,-1-1,2 0,84-55,-74 46,0-2,-1 0,-1 0,0-1,-1 0,-1-1,0 0,-1-1,0 0,-1-1,-1 0,-1 0,-1 0,0-1,-1 1,-1-1,1-11,-4 25,0 0,0 1,0-1,-1 1,1-1,-1 1,0-1,0 1,0-1,0 1,-1 0,1 0,-1 0,0 0,0 0,0 0,0 0,-1 0,1 1,-1-1,0 1,1 0,-1 0,0 0,0 0,-1 0,1 1,0-1,0 1,-1 0,1 0,-1 0,1 0,-1 1,1-1,-4 1,-3 0,1 0,-1 0,0 1,0 0,1 1,-1 0,1 1,0 0,-1 0,1 1,1 0,-1 0,-1 2,-46 43,35-24</inkml:trace>
  <inkml:trace contextRef="#ctx0" brushRef="#br0" timeOffset="2465.4">3559 1233,'8'-19,"10"-25,1 0,3 1,1 1,18-21,-41 64,0 0,0 0,0 0,0 0,0 0,0 0,0 0,0 0,1 0,-1 0,0-1,1 1,-1 0,1 0,-1 0,1 0,-1 0,1-1,0 1,-1 0,1 0,0-1,0 1,0-1,-1 1,1-1,0 1,0-1,0 1,0-1,0 0,0 1,0-1,0 0,0 0,0 0,0 0,0 0,0 0,0 0,0 0,0 0,0 0,0 0,0-1,0 1,0 0,-1-1,1 1,0-1,0 1,0-1,0 1,-1-1,1 0,0 1,0-1,-1 0,1 0,-1 0,1 1,0-2,20 93,-20-88,1-1,-1 1,0-1,1 0,0 1,-1-1,1 0,0 0,0 0,0 0,0-1,0 1,1 0,-1-1,1 0,-1 1,1-1,-1 0,1 0,-1-1,1 1,0 0,0-1,-1 0,1 1,0-1,0 0,0-1,-1 1,1 0,0-1,-1 0,1 1,8-6,0 1,-1-1,0-1,0 0,0 0,-1-1,0-1,0 1,-1-1,-1-1,1 1,-1-1,-1-1,0 1,5-12,-8 16,1 0,0 0,0-1,0 1,-1-1,0 0,0 0,-1 0,0-1,-1 1,1 0,-1-1,0 1,-1-1,0 1,0-1,-1 1,0-1,0 1,-1 0,0-1,0 1,0 0,-2-1,-8-4</inkml:trace>
  <inkml:trace contextRef="#ctx0" brushRef="#br0" timeOffset="3145.131">4405 810,'-30'18,"1"3,2 0,0 2,1 0,1 2,2 1,0 1,-8 15,28-39,0 0,1-1,0 1,0 0,0 1,0-1,0 0,1 0,-1 1,1-1,0 1,0-1,0 1,0 0,1-1,0 1,-1 0,1-1,1 1,-1 0,0-1,1 1,0-1,0 1,0 0,0-1,1 0,-1 1,1-1,0 0,0 0,0 0,0 0,0 0,1 0,-1-1,1 1,0-1,0 1,0-1,0 0,0 0,1-1,-1 1,3 0,5 1,0-1,0-1,0 0,0 0,0-1,1 0,-1-1,0-1,0 1,0-2,0 0,-1 0,1-1,-1 0,0 0,0-2,0 1,5-5,14-10,-1-1,-1-1,-1-2,-1 0,6-11,-2 3,-2-2,-1-1,-2-1,-2-1,-1-1,-2 0,-2-2,-1 0,-2-1,-2-1,-2 0,-1 0,-3-1,0-11,-5 27,-2 0,0 0,-2 0,-1 0,-1 1,-1 0,-6-14,9 30,-1-1,0 1,-1 0,0 0,0 1,-1-1,0 1,-1 1,0-1,0 1,-1 0,0 1,0 0,-1 0,0 1,0 0,-1 0,1 1,-8-3,10 6,0 1,1-1,-1 1,0 0,0 1,0 0,0 0,0 0,0 1,1 0,-1 0,0 1,0 0,1 0,-1 1,1-1,0 1,0 1,0-1,0 1,0 0,1 1,0-1,-2 3,-6 6,0 0,1 1,1 0,0 1,1 0,1 0,0 2,-5 13,4-10,1 0,1 1,0 0,2 1,0 0,2 0,0 0,1 0,1 0,2 1,0-1,1 1,1-1,2 1,0-1,1 0,1-1,1 1,1-1,1-1,1 1,0-2,2 1,0-1,1-1,1-1,2 2,7 2,1-1,0-2,2 0,0-1,1-2,1-1,0-1,6 1,-21-9,0-1,0 0,0-1,0 0,0-1,1-1,-1 0,0-1,1 0,-1-1,1-1,-1 0,0-1,0 0,0-1,0 0,-1-1,1 0,10-8,2-4</inkml:trace>
  <inkml:trace contextRef="#ctx0" brushRef="#br0" timeOffset="4114.046">5252 724,'-34'13,"0"1,2 1,0 2,1 2,0 0,-13 14,33-28,1 2,0-1,1 1,-1 1,1-1,1 2,0-1,0 1,0 0,1 1,0 0,1 0,1 0,-1 1,1 0,1 0,0 0,1 1,0 1,4-9,0 0,0 1,0-1,1 0,0-1,0 1,0 0,0 0,1-1,-1 1,1-1,0 0,0 0,0 0,1 0,-1-1,1 1,-1-1,1 0,0 0,0 0,0 0,0-1,0 1,0-1,0 0,0-1,1 1,-1-1,0 0,1 0,-1 0,0 0,0-1,1 1,-1-1,0 0,0-1,0 1,0-1,0 0,0 0,1-1,20-7,0-1,-2-1,1-2,-2 0,0-1,0-1,-2-2,0 0,-1 0,0-2,-2-1,-1 0,0-1,6-13,-18 27,38-36,-27 85,-15-38,-1 60,-1-54,1 1,0-1,0 1,1-1,1 1,-1 0,2-1,-1 1,1-1,1 0,-1 0,2 0,-1 0,1 0,1 0,-1-1,3 2,-5-8,1 1,-1-1,1 0,-1 0,1-1,0 1,0-1,0 1,0-1,0 0,0 0,0 0,0 0,1-1,-1 1,0-1,1 0,-1 0,0 0,0-1,1 1,-1-1,0 1,0-1,0 0,0 0,0-1,0 1,0 0,0-1,0 0,-1 0,1 0,1-1,78-86,-30-7,-51 97,0-1,-1 0,1 1,0-1,0 1,0-1,0 1,0-1,0 1,-1 0,1 0,0-1,-1 1,1 0,0 0,-1 0,1-1,-1 1,1 0,-1 0,0 0,1 0,-1 0,0 0,0 0,0 0,0 0,0 0,0 0,0 0,0 0,0 0,0 0,0 0,0 0,-1 0,1 0,0 0,-1 0,1 0,-1 0,0 1,1-1,0 24,7 76,-6-98,0 0,0 0,0 0,1-1,-1 1,1 0,0-1,-1 1,1-1,0 0,0 1,0-1,1 0,-1 0,1 0,-1-1,1 1,-1-1,1 1,0-1,0 0,0 0,0 0,0 0,0-1,0 1,0-1,0 1,0-1,2-1,3 0,-1-2,1 1,0-1,-1-1,0 1,0-1,0 0,0-1,-1 0,1 0,-1 0,0-1,-1 0,0 0,0 0,0-1,0 1,-1-1,0 0,-1-1,1 1,-2-1,1 1,-1-1,1-4,8-12,-2 5,0-2,-2 1,0-1,-1 0,-2 0,3-17,-7 38,1 0,0-1,-1 1,1 0,0 0,-1 1,1-1,0 0,-1 0,1 0,0 0,-1 1,1-1,0 0,-1 0,1 1,-1-1,1 1,-1-1,1 0,-1 1,1-1,-1 1,1-1,-1 1,0-1,1 1,-1 0,0-1,1 1,-1-1,0 1,0 0,1-1,-1 1,0 0,0-1,0 1,0 0,0-1,0 1,0 0,0-1,0 1,-1 0,1-1,0 1,0 0,187 594,-173-543,-2 0,-2 0,-3 1,-2 0,-2 0,-2 1,-3-1,-2 0,-3 0,-2 0,-2-1,-15 42,14-64,-1-1,-1-1,-2 0,-1-1,-1-1,-1-1,-1 0,-1-1,-1-1,-2-2,0 0,-1-1,-2-1,16-12,10-4,-1-1,0 0,0 1,0-1,0 0,0 0,0-1,-1 1,1 0,-1-1,1 1,-1-1,0 0,1 0,-1 0,0 0,0 0,0-1,1 1,-1-1,0 0,0 1,0-2,0 1,0 0,0 0,0-1,0 0,1 1,-1-1,0 0,0-1,1 1,-1 0,1-1,-1 1,1-1,-1 0,1 0,0 0,-1-1,-1-13,1 0,0 0,1-1,1 1,1-1,0 0,1 1,0-1,4-13,-3 20,7-66,3-1,4 2,2 0,5 1,2 1,3 2,18-28,54-70,-73 133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40 592,'-4'-3,"1"-1,-1 1,1-1,0 0,0 0,0 0,1-1,0 1,-1-1,2 1,-1-1,0 0,1 0,0 0,0 0,0 0,1 0,0 0,0 0,0 0,1 0,-1 0,1 1,0-1,0 0,1 0,0 0,0 1,0-1,0 1,1-1,-1 1,1 0,0 0,0 0,1 1,-1-1,2 0,19-13,1 1,0 2,1 0,0 2,1 1,0 1,1 1,0 1,23-2,56 1,-104 9,-1 0,1 1,-1 0,1-1,0 1,-1 0,1 0,-1 0,0 0,1 1,-1-1,0 1,0-1,0 1,0 0,0 0,0 0,0 0,-1 0,1 0,-1 1,0-1,1 0,-1 1,0-1,0 1,-1-1,1 1,0-1,-1 1,1 0,-1-1,0 1,0 0,0-1,-1 1,1 2,-4 14,-1 0,-1-1,0 0,-1 0,-1 0,-1-1,0 0,-1-1,-1 0,-7 7,3 1,-137 185,149-204,1-1,0 0,0 1,0-1,0 1,1 0,-1 0,1-1,1 1,-1 0,1 0,0 0,0 0,0 0,1 0,-1-1,1 1,0 0,1 0,-1-1,1 1,0 0,0-1,0 0,1 1,0-1,-1 0,2-1,-1 1,0 0,1-1,-1 0,1 1,0-2,0 1,0 0,2 0,84 51,-59-38,-1 2,-1 1,-1 1,-1 1,8 10,-32-28,0 1,-1-1,1 1,-1 0,1 0,-1 0,0 0,-1 0,1 0,-1 1,0-1,0 1,0-1,-1 1,1-1,-1 1,0-1,-1 1,1-1,-1 0,1 1,-1-1,-1 1,1-1,-1 0,1 0,-1 0,-1 0,0 2,-84 109,49-79,-2-1,-1-2,-1-2,-2-2,-1-2,-23 10,-6-12,62-28</inkml:trace>
  <inkml:trace contextRef="#ctx0" brushRef="#br0" timeOffset="351.683">1113 508,'-80'159,"7"4,7 2,-2 30,38-30,30-160,0 1,0 0,1-1,0 1,0-1,1 1,-1-1,1 0,0 0,0 1,1-1,0-1,0 1,0 0,0-1,1 1,-1-1,1 0,0 0,1-1,-1 1,1-1,-1 0,1 0,0 0,0-1,0 0,1 0,4 1,0 0,0-1,0 0,1-1,-1 0,0 0,1-1,-1-1,1 0,-1 0,0-1,0 0,0-1,0 0,0-1,9-4,143-91,-137 80,0-1,-1-1,0-1,-2-1,-1-1,-1-1,-1-1,-2 0,0-1,-1-1,-2-1,-1 0,-2-1,0 0,-2-1,-2 0,-1 0,-1-1,1-26,-6 49,0 0,0 1,-1-1,0 0,-1 1,0 0,0-1,-1 1,1 0,-2 0,1 0,-1 0,-1 1,1 0,-1 0,-1 0,1 0,-1 1,0 0,-1 0,1 0,-1 1,0 0,-1 0,1 1,-1 0,0 1,0-1,0 1,0 1,0 0,-1 0,1 0,-1 1,1 0,-1 1,0 0,-8 1,1 1,-1 1,1 1,0 0,0 1,0 0,1 2,0 0,-2 2,-13 6</inkml:trace>
  <inkml:trace contextRef="#ctx0" brushRef="#br0" timeOffset="719.141">2101 0,'-10'39,"-3"31,1 9,2-5,3-9,3-11,2-11,1-7,1-5,0-3,1-2,-1 1,1-1,-1 0,0 1,0-9,0-7</inkml:trace>
  <inkml:trace contextRef="#ctx0" brushRef="#br0" timeOffset="1167.06">1790 395,'94'-41,"-2"-5,-2-3,-2-5,-2-3,61-55,-112 89,-36 66,-25 44,17-62,1 1,1 0,1 0,1 1,2-1,0 1,2 16,1-38,1 0,0 1,0-1,1 0,-1 0,1 0,0 0,0 0,1 0,-1 0,1-1,0 0,1 1,-1-1,1 0,-1 0,1-1,0 1,1-1,-1 0,1 0,-1 0,1-1,0 1,0-1,0 0,0-1,0 1,0-1,1 0,-1-1,0 1,1-1,-1 0,1 0,3-1,130 4,-136-1,0 0,0 1,0-1,0 1,0-1,0 1,-1 0,0 0,1 0,-1 0,0 0,0 1,-1-1,1 1,-1-1,0 1,0-1,0 1,0 0,0 2,11 29,4-11,0-5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0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453 319,'-34'160,"-87"169,80-232,-33 79,-76 127,117-239,34-64,-1 0,0 0,1 0,-1 0,0 0,1 0,-1 0,0 0,0 0,1 0,-1 0,0 0,1 0,-1 0,0 0,1 0,-1 0,0 0,0 1,1-1,-1 0,0 0,0 0,1 0,-1 1,0-1,0 0,0 0,1 1,-1-1,0 0,0 0,0 1,0-1,0 0,0 1,1-1,-1 0,0 0,0 1,0-1,0 0,0 1,0-1,0 0,0 1,0-1,0 0,-1 0,1 1,0-1,0 0,0 1,0-1,0 0,0 0,-1 1,1-1,0 0,0 0,0 1,-1-1,1 0,0 0,20-16,11-27,-1-2,-3 0,-1-2,15-40,-25 53,28-56,1 1,-4-1,-4-3,2-20,-17 35,-3-1,-4-1,-3 0,-1-39,-6 93,6 33,-6 14,-1 1,-1-1,-1 1,-1 0,-1-1,-2 22,0 5,2 437,0-470,1 1,0-1,1 0,1 1,0-1,1 0,1 0,0-1,1 1,0-1,1-1,1 1,0-1,1 0,1-1,0 0,0 0,1-1,0-1,3 2,-9-9,-1-1,1 1,0-1,0 0,0 0,1 0,-1-1,0 0,1 0,-1 0,0-1,1 0,-1 0,1 0,-1 0,1-1,-1 0,0 0,1-1,-1 1,0-1,0 0,0-1,0 1,0-1,-1 0,1 0,-1-1,0 1,0-1,0 0,0 0,-1 0,0 0,0-1,0 1,0-1,0 0,0-2,10-29,-1 0,-2-1,-2 0,-1-1,-2 0,0-14,2-13,92-588,-72 516,-12 118,-6 45,-8-5</inkml:trace>
  <inkml:trace contextRef="#ctx0" brushRef="#br0" timeOffset="413.794">1357 912,'-12'15,"2"0,0 1,1 0,1 0,0 1,1 0,1 0,0 0,2 1,0 0,1 0,-1 9,4-24,-1 0,1 1,0-1,0 1,0-1,1 1,-1-1,1 1,-1-1,1 0,0 1,1-1,-1 0,0 0,1 0,0 0,0 0,0 0,0 0,0-1,0 1,1-1,-1 1,1-1,0 0,0 0,0 0,0 0,0-1,0 1,0-1,0 0,1 0,-1 0,0 0,1-1,-1 1,1-1,-1 0,1 0,-1 0,0 0,1-1,-1 0,1 1,-1-1,4-1,-3 0,1 1,-1-1,0 0,1 0,-1 0,0-1,0 1,0-1,0 0,-1 0,1 0,-1-1,0 1,0-1,0 0,0 0,-1 0,0 0,1 0,-1 0,-1-1,1 1,-1-1,0 0,0 1,0-1,0 0,-1 1,0-1,0 0,0-5,0 1,-1 0,-1 1,1-1,-1 0,-1 0,1 1,-2-1,1 1,-1 0,0 0,-1 0,0 0,0 1,-4-5,3 4,0 1,-1 0,0 0,0 0,0 1,-1 0,0 0,0 1,0 0,-1 1,0 0,0 0,0 1,0 0,0 0,-1 1,1 0,-6 0,-10 5</inkml:trace>
  <inkml:trace contextRef="#ctx0" brushRef="#br0" timeOffset="759.758">1610 856,'17'79,"-12"-52,0 0,2 0,1 0,1-1,1-1,1 1,8 11,-16-34,-1 1,1-1,0 0,0 0,0-1,0 1,1-1,-1 1,1-1,-1 0,1-1,0 1,0 0,0-1,0 0,0 0,0 0,0-1,0 1,0-1,0 0,0 0,0 0,0-1,1 1,-1-1,0 0,0 0,-1-1,1 1,0-1,0 0,-1 0,1 0,-1 0,1-1,-1 1,0-1,0 0,0 0,-1 0,1 0,-1-1,1 1,-1-1,0 1,0-1,19-30,-2 0,-1-1,-1-1,-2-1,-2 0,-1-1,-2-3,25-68,-25 86,-1 5</inkml:trace>
  <inkml:trace contextRef="#ctx0" brushRef="#br0" timeOffset="2632.619">2344 1195,'5'5,"6"1,2 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7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83,'0'-3,"1"0,-1 0,0 0,0 0,0 0,-1 0,1 0,-1 0,0 0,0 0,0 0,0 0,0 1,0-1,-1 0,1 1,-1-1,0 1,0-1,0 1,0 0,0 0,-1 0,1 0,0 0,-1 0,0 1,1-1,-1 1,0 0,0 0,0 0,0 0,-1 0,-11-1,1 1,-1 1,1 0,0 1,-1 1,1 0,0 1,-1 0,2 1,-1 1,0 0,1 1,0 0,0 2,-23 7,-33 15,2 3,1 3,-6 7,47-27,1 1,1 0,0 2,2 1,0 1,1 0,-7 12,24-30,0 1,0-1,0 0,0 1,1-1,-1 1,1 0,0 0,0 0,1 0,-1 0,1 0,0 1,0-1,0 0,1 1,-1-1,1 0,0 1,1-1,-1 1,1-1,-1 0,1 1,1-1,-1 0,0 0,1 0,0 0,0 0,0 0,1 0,-1-1,1 1,0-1,0 0,0 0,0 0,1 0,-1 0,1-1,0 0,0 1,3 0,18 4,0-1,1-2,0 0,0-2,0-1,0-1,0-1,11-3,-7-1,-19 2,-1 0,1 1,0 1,-1 0,1 0,0 1,0 0,0 1,-1 0,1 1,-9-2,-1 1,0-1,0 1,1-1,-1 1,0 0,0-1,0 1,0 0,0 0,0 0,0 0,0 0,0 0,0 0,-1 0,1 0,0 0,-1 0,1 1,-1-1,1 0,-1 0,1 1,-1-1,0 0,0 1,0-1,0 0,0 1,0-1,0 0,0 1,0-1,-1 0,1 0,0 1,-1-1,1 0,-1 0,0 1,0-1,-33 53,31-51,-251 283,212-238,29-35,0 1,2 0,-1 1,2 0,0 1,1 0,0 0,1 1,1 2,6-17,0 1,0-1,0 0,0 1,1-1,-1 1,1-1,0 1,0-1,0 1,0-1,0 1,1-1,-1 1,1-1,-1 0,1 1,0-1,0 1,0-1,0 0,1 0,-1 0,0 0,1 0,0 0,-1 0,1 0,0-1,0 1,0 0,0-1,0 0,0 1,0-1,1 0,-1 0,0-1,1 1,-1 0,1-1,-1 1,1-1,0 0,12 1,0-2,0 1,0-2,-1 0,1-1,0-1,-1 0,0 0,0-2,4-1,14-5,286-122,-291 123,-2 4</inkml:trace>
  <inkml:trace contextRef="#ctx0" brushRef="#br0" timeOffset="250.656">1528 536,'-80'83,"4"3,4 4,-26 46,75-99,2 2,1 0,2 1,2 1,1 0,2 2,-1 15,10-41,4-11,0 0,-1 0,0 0,0 0,-1-1,1 1,-1 0,0-1,-1 1,0-1,1 0,-2 0,1 0,0 0,-1-1,0 1,0-1,0 0,-1 0,0 0,1-1,-3 2,-7-5</inkml:trace>
  <inkml:trace contextRef="#ctx0" brushRef="#br0" timeOffset="469.853">991 761,'29'28,"24"16,7 3,-6 0,-7-9,-7-5,-6-5,-4-1,-1-6,-7-1,-2-4,1-1,-4-1</inkml:trace>
  <inkml:trace contextRef="#ctx0" brushRef="#br0" timeOffset="932.62">2120 817,'-30'8,"1"0,1 2,0 1,0 2,1 0,-2 3,13-7,0 1,1 0,0 1,1 1,0 0,0 1,2 0,-2 3,9-10,0 0,1-1,0 1,1 1,-1-1,1 0,0 1,1 0,-1 0,1 0,1 0,-1 0,1 0,1 0,-1 0,1 0,0 1,1-1,0 0,0 0,0 0,1 0,-1-3,1-1,-1 1,1-1,0 0,0 1,0-1,0 0,0 0,1-1,-1 1,1 0,0-1,0 0,0 1,0-1,0 0,0-1,1 1,-1 0,1-1,-1 0,1 0,-1 0,1 0,0-1,-1 1,1-1,0 0,0 0,2-1,3 1,-1-1,1-1,0 1,-1-2,1 1,-1-1,0 0,0-1,0 0,0 0,0-1,4-3,140-148,-83 77,-68 77,0 0,0 0,0 0,0 1,1-1,-1 1,0-1,1 0,-1 1,1 0,0-1,-1 1,1 0,0 0,0 0,0 0,0 0,0 1,-1-1,1 0,1 1,-1 0,0-1,0 1,0 0,0 0,0 0,0 0,0 1,0-1,0 0,0 1,0-1,0 1,0 0,0 0,0 0,0 0,-1 0,1 0,0 0,-1 1,1-1,-1 1,1-1,-1 1,1 0,30 75,-30-68,1-1,-1 0,1 1,1-1,-1 0,1-1,1 1,-1-1,1 0,1 0,-1 0,1-1,5 5,44 20,-37-26</inkml:trace>
  <inkml:trace contextRef="#ctx0" brushRef="#br0" timeOffset="1451.982">2600 1213,'203'-300,"-203"300,3-5,0 0,0 0,1 0,-1 1,1 0,1 0,-1 0,0 0,1 1,0-1,0 1,0 0,0 1,0-1,1 1,3-1,-8 3,1 0,-1 0,0 1,1-1,-1 0,0 1,1-1,-1 1,0-1,1 1,-1 0,0-1,0 1,0 0,0 0,0 0,0 0,0 0,0 0,0 0,0 0,0 0,0 1,-1-1,1 0,-1 0,1 1,-1-1,1 0,-1 1,0-1,0 1,1-1,-1 0,0 1,0-1,-1 1,1-1,0 2,-7 56,7-58,-3 11,-6 57,9-67,0 0,1-1,-1 1,0 0,1-1,-1 1,1-1,-1 1,1-1,0 1,-1-1,1 1,0-1,0 0,0 1,0-1,0 0,1 0,-1 0,0 0,0 0,1 0,-1 0,1 0,-1-1,1 1,-1 0,1-1,-1 1,1-1,0 0,-1 1,1-1,-1 0,1 0,0 0,-1 0,2-1,10-2,0 0,0-1,0-1,-1 0,1-1,-1 0,-1-1,0 0,1-1,-2 0,2-2,90-66,-99 77,-1-1,1 1,-1 0,1-1,-1 1,0 0,1 0,-1 1,0-1,0 0,0 1,0-1,0 1,0 0,0 0,-1 0,1 0,-1 0,1 0,-1 0,0 0,1 0,-1 1,-1-1,1 0,0 1,0-1,-1 1,1-1,-1 1,0-1,0 1,0-1,0 1,0-1,-1 1,1-1,-1 2,4 11,-3-14,0 5,0 0,1-1,0 1,0-1,1 1,-1-1,1 0,0 1,0-1,1 0,0 0,0 0,0-1,0 1,1-1,0 0,0 0,0 0,0 0,0-1,1 1,0-1,0 0,3 1,15 0,-1-2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0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57,'-16'75,"-4"-1,-3 0,-9 12,-1 8,30-91,1 0,1 0,-1 1,0-1,1 0,0 1,0 0,0-1,0 1,0 0,1 0,-1-1,1 1,0 0,1 0,-1-1,0 1,1 0,0 0,0-1,0 1,0-1,1 1,0-1,-1 1,1-1,0 0,1 0,-1 0,0 0,1 0,0 0,-1-1,1 0,0 1,1-1,-1 0,0 0,0-1,1 1,1 0,18 0,0-1,-1-1,1-1,-1-1,1-1,-1-2,0 0,0 0,0-2,10-6,38-8,136-28,-177 45</inkml:trace>
  <inkml:trace contextRef="#ctx0" brushRef="#br0" timeOffset="436.534">790 0,'-21'48,"20"-44,-17 147,-17 223,-85 287,71-457,45-174,8-25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0 311,'381'0,"-166"28,-170-27,-34-2</inkml:trace>
  <inkml:trace contextRef="#ctx0" brushRef="#br0" timeOffset="400.895">0 565,'678'0,"-653"0</inkml:trace>
  <inkml:trace contextRef="#ctx0" brushRef="#br0" timeOffset="921.54">537 0,'10'16,"0"0,2-1,-1 0,2-1,0 0,1-1,3 3,47 48,106 101,-167-162,0 1,0 0,0-1,-1 1,1 0,-1 0,0 0,-1 1,1-1,-1 0,1 1,-1-1,0 1,-1 0,1-1,-1 1,0-1,0 1,-1 0,1-1,-1 1,0-1,0 1,0-1,-1 1,0-1,0 0,0 0,0 0,0 0,-1 0,0 0,0-1,0 1,0-1,-1 0,1 0,-1 0,0 0,0 0,-41 33,-1-2,-2-2,-2-2,-12 4,-113 71,156-92,2-2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1,'-21'61,"4"2,1 0,4 1,2 2,-23 100,-29-1,51-141,7-17,0 0,0 1,1-1,0 1,1-1,-1 1,1 0,1 0,0 0,0 0,0 1,1 6,2-12,0 0,0 0,0-1,0 1,0-1,1 1,-1-1,1 0,0 0,0 0,-1 0,1-1,0 1,0-1,1 1,-1-1,0 0,0 0,1-1,-1 1,0-1,1 1,-1-1,1 0,-1-1,0 1,1 0,-1-1,0 0,1 0,-1 0,0 0,0 0,0-1,0 1,1-1,8-1,164-41,-66 43,-85 2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1,'5'3,"1"1,0-1,0-1,1 1,-1-1,0 0,1-1,-1 1,1-1,0-1,-1 1,1-1,0 0,6 1,309 2,-271-8,-33-1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77,'24'4,"22"-2,13-2,2-6,-6-2,-2 0,-5-3,-6 1,-6 1,-3 3,-4 2,0-3,-2 0,-5 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142 622,'-18'168,"-96"169,113-335,0 0,0-1,0 1,0 0,0 0,0 0,1 1,-1-1,0 0,1 0,0 0,0 0,0 1,0-1,0 0,0 0,0 0,1 0,-1 1,1-1,-1 0,1 0,0 0,0 0,0 0,0 0,0-1,0 1,1 0,-1 0,1-1,-1 1,1-1,-1 1,1-1,0 0,0 0,0 1,0-1,0-1,0 1,0 0,0 0,0-1,0 1,0-1,0 0,1 1,-1-1,2 0,39-19,-24 8</inkml:trace>
  <inkml:trace contextRef="#ctx0" brushRef="#br0" timeOffset="402.27">622 651,'-1'1,"-25"17,1 2,2 1,0 1,1 1,1 1,1 1,1 1,2 0,-10 20,24-41,0 0,0 1,0-1,1 1,-1 0,2 0,-1 0,1 0,-1 0,2 0,-1 0,1 0,0 0,0 0,0 1,1-1,0 0,0 0,1 0,0 0,0 0,0-1,1 1,-1-1,1 1,1-1,-1 0,1 0,5 2,0 0,0 0,0-1,1-1,0 0,0 0,1-1,-1 0,1-1,0 0,0-1,0 0,0-1,0 0,0 0,0-1,0-1,0 0,1-1,-1 0,-1 0,1-1,0-1,-1 1,1-2,-1 0,0 0,-1 0,1-2,-1 1,-1-1,1 0,-1-1,0 0,-1 0,1-1,-2 0,1 0,-1 0,-1-1,0 0,0 0,-1 0,0-1,-1 0,0-2,-1 4,-1-1,-1 1,0-1,0 0,0 1,-2-1,1 1,-1-1,0 1,-1 0,0 0,-1 0,0 0,0 0,-1 1,0 0,0 0,-1 0,0 1,0 0,-1 0,0 0,0 1,-1 0,0 0,0 1,0 0,0 0,-1 1,0 0,0 1,0 0,0 0,-1 1,1 0,-1 1,1 0,-1 0,1 1,-1 1,1-1,-1 1,0 1,1 0,-9 3,-6 6,6 1</inkml:trace>
  <inkml:trace contextRef="#ctx0" brushRef="#br0" timeOffset="818.473">1130 707,'-3'2,"-15"7,1 1,1 0,0 1,0 1,1 0,1 1,0 1,0 0,2 1,0 0,0 1,2 1,0-1,1 2,0-1,-4 17,12-29,0 1,1-1,-1 1,1-1,1 0,-1 1,1-1,0 0,0 1,0-1,1 0,0 0,0 0,0 0,1 0,-1-1,1 1,0-1,1 1,-1-1,1 0,0 0,0-1,0 1,0-1,0 0,5 3,3 0,0 0,0-1,1 0,0-1,-1 0,1-1,0-1,1 0,-1 0,11-1,-9 1,0-1,0 0,0-1,0-1,0 0,0-1,0-1,0 0,-1-1,1 0,-1-1,0-1,-1 0,1-1,-1-1,-1 0,1 0,-1-2,-1 1,0-1,0-1,-1 0,0-1,5-8,-9 8,0-1,-1 0,-1 0,0-1,-1 1,0-1,-1 0,0 0,-1-4,-3 10,0 0,-1 0,0 1,0-1,-1 1,0 0,0 0,-1 0,0 0,0 1,0 0,-1 0,0 0,0 1,-1 0,1 0,-1 0,0 1,-1 0,1 1,-1-1,1 1,-1 1,0 0,0 0,0 0,0 1,0 0,-8 0,-9-1</inkml:trace>
  <inkml:trace contextRef="#ctx0" brushRef="#br0" timeOffset="11838.021">1977 311,'-1'0,"1"0,-1-1,1 1,-1 0,1-1,-1 1,1 0,-1-1,1 1,-1 0,1 0,-1 0,0 0,1 0,-1-1,1 1,-1 0,1 0,-1 0,0 1,1-1,-1 0,1 0,-1 0,1 0,-1 0,1 1,-1-1,0 0,1 0,0 1,-1-1,1 0,-1 1,1-1,-1 1,1-1,0 1,-1-1,1 0,0 1,-1-1,1 1,0 0,0-1,-1 1,1-1,0 1,0-1,0 1,0-1,0 1,0 0,0-1,0 1,0-1,0 1,0 0,-6 40,6-41,0 372,5-321,1-33</inkml:trace>
  <inkml:trace contextRef="#ctx0" brushRef="#br0" timeOffset="12424.556">2230 340,'-147'124,"123"-107,18-13,0-1,0 1,0 1,0-1,1 1,0 0,0 0,0 1,0-1,1 1,0 0,0 1,5-4,-1 0,1 0,0 0,0-1,0 1,0 0,1-1,-1 1,1 0,0-1,-1 0,1 1,0-1,0 0,1 0,-1 0,0 0,1-1,-1 1,1-1,0 1,-1-1,1 0,0 0,0 0,0 0,0 0,0-1,0 0,-1 1,1-1,1 0,7 3,22 7,-28-10,0 0,0 0,-1 1,1 0,0 0,-1 0,1 1,-1 0,1-1,-1 1,0 1,0-1,0 1,0 0,0 0,0 0,-1 0,0 0,1 1,-1 0,-1-1,1 1,0 0,-1 1,0-1,0 0,0 1,-1-1,1 1,-1-1,0 2,1 42,2-29</inkml:trace>
  <inkml:trace contextRef="#ctx0" brushRef="#br0" timeOffset="13087.974">2597 565,'-17'4,"-1"1,1 1,0 0,0 1,0 1,1 0,1 1,-1 1,-3 4,17-14,1 1,-1 0,1 0,-1 0,0 0,1 0,-1 0,1 0,0 0,-1 1,1-1,0 1,0-1,0 1,0-1,0 1,0-1,0 1,1 0,-1 0,1-1,-1 1,1 0,0 0,-1 0,1-1,0 1,0 0,0 0,0 0,1 0,-1-1,1 1,-1 0,1 0,-1-1,1 1,0 0,0-1,0 1,0 0,0-1,0 0,0 1,0-1,1 0,-1 1,0-1,1 0,-1 0,1 0,0 0,-1 0,1-1,0 1,-1 0,1-1,0 1,0-1,0 0,-1 1,1-1,0 0,0 0,0 0,0-1,1 1,11-4,0 0,0-1,-1-1,0 0,0-1,0 0,-1-1,0 0,0-1,-1 0,0-1,57-40,-67 49,0 1,-1-1,1 0,0 1,0-1,0 1,0-1,0 1,0 0,-1-1,1 1,0 0,0 0,0-1,0 1,0 0,0 0,0 0,0 0,0 0,0 1,0-1,0 0,0 0,0 1,0-1,0 0,0 1,0-1,0 1,-1-1,1 1,0-1,0 1,0 0,-1 0,1-1,0 1,-1 0,1 0,-1-1,1 1,-1 0,1 0,-1 0,0 0,0 0,1 0,-1 0,0 0,0 0,0 0,5 59,-6-53,-3 170,2-164,0 0,-1-1,0 1,-1 0,0-1,-1 0,0 0,-1 0,0-1,-1 1,-1-2,1 1,-9 7,16-17,-1 0,0 0,0 0,0 0,0 0,0 0,0 0,0-1,0 1,0 0,0-1,0 1,0-1,-1 1,1-1,0 1,0-1,-1 0,1 0,0 1,0-1,-1 0,1 0,0 0,-1-1,1 1,0 0,0 0,-1-1,1 1,0-1,0 1,0-1,0 1,-1-1,1 0,0 1,0-1,0 0,0 0,1 0,-1 0,0 0,-11-57,16 43,-1 0,2 0,0 0,1 0,0 1,2 0,-1 0,2 0,-1 1,4-2,2-4</inkml:trace>
  <inkml:trace contextRef="#ctx0" brushRef="#br0" timeOffset="13392.607">3021 594,'-5'5,"-2"6,6 1,3-1</inkml:trace>
  <inkml:trace contextRef="#ctx0" brushRef="#br0" timeOffset="14104.943">3162 764,'2'-14,"1"1,1 0,0 0,1 0,0 1,1-1,0 1,1 1,0-1,1 1,0 0,1 1,1-1,12-17,-18 23,-4 4,0-1,0 1,0-1,1 1,-1 0,0-1,1 1,-1 0,1 0,0-1,-1 1,1 0,0 0,0 0,0 0,0 0,0 0,0 0,0 0,0 0,0 0,0 0,0 1,1-1,-1 0,0 1,1-1,-1 1,0 0,1-1,-1 1,0 0,1 0,-1 0,1 0,-1 0,0 0,1 0,-1 1,0-1,1 0,-1 1,0-1,1 1,-1-1,0 1,0 0,1-1,-1 1,0 0,0 0,0 0,1 1,7 19,-9-18,0-1,0 0,0 1,0-1,1 0,-1 1,1-1,-1 0,1 0,0 1,0-1,0 0,0 0,1 0,-1 0,1 0,-1 0,1-1,-1 1,1-1,0 1,0-1,0 1,0-1,0 0,0 0,0 0,0 0,0 0,1 0,-1-1,0 1,0-1,1 1,-1-1,0 0,1 0,-1 0,1 0,-1-1,0 1,1-1,-1 1,0-1,0 0,0 0,1 0,89-90,-51 42,-36 44,-4 4,-1-1,0 1,1 0,-1 0,1-1,-1 1,1 0,-1 0,1 0,0-1,0 1,0 0,0 0,-1 0,1 0,1 0,-1 1,0-1,0 0,0 0,0 1,0-1,1 1,-1-1,0 1,1-1,-1 1,0 0,1 0,-1 0,0-1,1 1,-1 1,0-1,1 0,-1 0,0 0,1 1,-1-1,0 1,1-1,-1 1,0-1,0 1,0 0,1-1,-1 1,0 0,0 0,0 0,0 0,-1 0,1 0,0 1,6 54,13 27,-10-74,0-6</inkml:trace>
  <inkml:trace contextRef="#ctx0" brushRef="#br0" timeOffset="14544.565">3782 86,'7'-5,"-1"-1,1 1,0 0,0 1,0-1,0 1,1 1,0 0,0 0,0 0,0 1,0 0,0 1,1 0,-1 0,1 0,-1 1,0 1,8 0,-14 1,-1-1,1 1,0-1,0 1,-1 0,1 0,-1 0,1 0,-1 0,0 0,0 0,0 0,0 0,0 1,0-1,-1 0,1 1,-1-1,0 0,1 1,-1-1,0 1,-1-1,1 0,0 1,-1-1,1 0,-1 1,0-1,1 0,-1 1,0-1,0 0,-1 0,1 0,0 0,-1 0,1 0,-1-1,0 1,0 0,1-1,-3 2,-3 9,4-10,1 1,0 0,0 0,0 0,0 0,1 0,-1 0,1 1,0-1,0 0,0 1,0-1,1 1,-1-1,1 1,0 0,0-1,0 1,0-1,1 1,0-1,-1 1,1-1,0 1,1-1,-1 0,1 0,-1 1,1-1,0 0,0-1,0 1,13 5,1-2,-1 0,1-1,0 0,0-1,0-1,9 0,29 8,32 3,-62-12</inkml:trace>
  <inkml:trace contextRef="#ctx0" brushRef="#br0" timeOffset="14958.885">2287 961,'101'11,"0"-4,1-5,-1-4,85-14,-48-2,142-19,145 4,-401 32,-6 0,0 0,0 2,0 0,-1 0,1 2,0 0,3 2,-3 2</inkml:trace>
  <inkml:trace contextRef="#ctx0" brushRef="#br0" timeOffset="15458.894">3388 1102,'-192'67,"148"-38,43-29,0 1,1 0,-1-1,0 1,1 0,-1 0,1-1,-1 1,1 0,-1 0,1 0,0 0,-1 0,1 0,0 0,0 0,0 0,-1 0,1-1,0 1,0 0,1 0,-1 0,0 0,0 0,0 0,1 0,-1 0,0 0,1 0,-1 0,1-1,-1 1,1 0,-1 0,1 0,0-1,-1 1,1 0,0-1,-1 1,1-1,0 1,0-1,0 1,0-1,0 1,-1-1,1 0,0 0,0 1,94 32,-79-30,-1 1,-1 1,1 0,-1 1,0 0,0 1,11 8,-24-14,1 1,0-1,-1 0,1 0,-1 1,0-1,1 1,-1-1,0 1,0-1,0 1,0 0,0-1,0 1,0 0,-1 0,1 0,0 0,-1 0,0 0,0 0,1 0,-1 0,0 0,0 0,-1 0,1 0,0-1,-1 1,1 0,-1 0,0 0,1 0,-1 0,0-1,0 1,0 0,-1-1,1 1,0-1,0 1,-1-1,-1 2,-75 48,65-45,-1-2,0 0,0 0,0-1,0-1,-1 0,1-1,-1-1,1 0,-1-1,1-1,-1 0,-1-1,-2-4</inkml:trace>
  <inkml:trace contextRef="#ctx0" brushRef="#br0" timeOffset="16259.416">3755 989,'-15'-1,"50"-9,49-1,-83 11,0 0,0 0,-1 1,1-1,0 0,0 1,0-1,0 1,0-1,-1 1,1-1,0 1,0 0,-1-1,1 1,0 0,-1 0,1 0,-1-1,1 1,-1 0,0 0,1 0,-1 0,0 0,1 0,-1 0,0 0,0 0,0 0,0 0,0 0,0 0,0 0,0-1,0 1,-1 0,1 0,0 0,-1 0,1 0,0 0,-1 0,1 0,-1-1,0 1,1 0,-1 0,1-1,-1 1,0 0,0-1,1 1,-1-1,-1 1,-41 42,31-36,11-7,0 1,-1-1,1 0,0 0,0 0,-1 1,1-1,0 1,0-1,0 1,-1-1,1 1,0 0,0 0,0-1,0 1,0 0,0 0,1 0,-1 0,0 0,0 0,1 0,-1 0,1 0,-1 1,1-1,-1 0,1 0,0 0,-1 1,1-1,0 0,0 1,0-1,0 0,0 0,0 1,0-1,1 0,-1 0,0 1,1-1,-1 0,1 0,-1 0,1 1,-1-1,1 0,0 0,0 0,0 0,-1 0,1-1,0 1,0 0,0 0,0 0,1-1,-1 1,8 5,-2-2,-1 1,1-1,-1 1,0 0,0 1,0-1,-1 1,0 1,0-1,0 0,2 7,-6-12,-1 1,0 0,0-1,0 1,0 0,0-1,0 1,0 0,0-1,-1 1,1 0,-1-1,1 1,-1 0,1-1,-1 1,0-1,0 1,0-1,0 0,0 1,0-1,0 0,-1 0,1 0,0 0,-1 0,1 0,0 0,-1 0,1 0,-1 0,0-1,1 1,-1-1,0 0,1 1,-1-1,0 0,1 0,-1 0,0 0,-75 5,52-10,6-1</inkml:trace>
  <inkml:trace contextRef="#ctx0" brushRef="#br0" timeOffset="16838.629">4403 143,'-4'24,"2"1,0 0,2 0,0 0,2 0,1 0,2 7,49 278,-46-247,-2-20,-2 0,-1 0,-3 0,-2 17,1-32,-2 0,0 0,-1 0,-2 0,-1-1,-1 0,-2 0,0-1,-2 0,-1-1,0-1,-2 0,-12 14,-2-9,-1-1,-2-1,0-2,-2-1,-1-1,0-2,-2-2,0-1,-17 4,14-7</inkml:trace>
  <inkml:trace contextRef="#ctx0" brushRef="#br0" timeOffset="17393.825">1807 1,'-43'71,"3"2,4 2,3 1,3 2,-6 34,20-67,2 1,2 0,2 0,2 2,2-1,2 1,2-1,3 1,1 0,3-1,6 24,-2-41,1-1,2 0,0-1,2-1,2 0,0-1,2 0,0-1,2-1,0-2,13 11,-6-14,0 0,1-2,1-1,1-2,0 0,1-2,0-2,1-1,0-1,0-1,1-2,0-2,0-1,3-1,7 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4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0,'-171'552,"100"-360,69-188,0 0,0 0,0 0,1 0,0 1,-1-1,2 0,-1 1,0-1,1 0,0 1,0-1,0 1,0-1,1 0,0 1,-1-1,2 0,-1 1,0-1,1 0,0 0,0 0,0 0,1-1,-1 1,1 0,0-1,0 0,0 0,0 0,1 0,-1 0,1-1,-1 1,1-1,1 1,7 0,0 0,0-1,0 0,0-1,0 0,0-1,0 0,1-1,-1-1,0 0,0 0,-1-1,1-1,0 0,-1 0,0-1,5-3,13-21,-20 12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57,'48'0,"35"-5,13-1,0 0,-12 1,-10 2,-14 1,-11 0,-10-3,-6-1,-5 0,-1 1,-2 2,-4 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0 143,'19'-16,"1"1,0 1,1 1,1 1,0 0,0 2,1 0,0 2,22-5,-34 9,1 0,0 1,1 0,-1 1,0 0,1 1,-1 1,0 0,1 0,-1 2,9 1,-19-3,-1 1,1 0,-1-1,0 1,1 0,-1 0,0 0,0 0,0 0,0 0,0 0,0 0,0 0,0 1,0-1,0 0,-1 1,1-1,0 0,-1 1,0-1,1 1,-1-1,0 1,1-1,-1 1,0-1,0 1,0-1,-1 1,1-1,0 1,0-1,-1 1,1-1,-1 1,1-1,-1 0,0 1,0 0,-36 56,36-58,-163 155,53-58,109-96,0 0,0 0,1 0,-1 0,1 0,-1 0,1 0,0 1,-1-1,1 1,0-1,0 1,0 0,0-1,0 1,0 0,1-1,-1 1,0 0,1 0,-1 0,1 0,0 0,0 0,0 0,0-1,0 1,0 0,0 0,1 0,-1 0,1 0,-1 0,1-1,0 1,-1 0,1 0,0-1,0 1,1-1,-1 1,0-1,0 1,1-1,-1 0,1 1,-1-1,1 0,-1 0,1 0,0 0,0-1,-1 1,1 0,0-1,0 1,0-1,17 3,0-1,1-1,-1-1,0-1,1-1,-1 0,0-1,0-1,0-1,9-5,17-1,123-23,-143 27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2.9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324 185,'12'17,"23"146,-30-73,-3 0,-5 0,-3-1,-4 1,-16 57,18-96,-60 313,21-125,0 78,4-48,10-118,32-151,1 1,0-1,-1 1,1-1,0 1,0-1,-1 1,1 0,0-1,0 1,0-1,0 1,0 0,0-1,0 1,0 0,0-1,0 1,0-1,0 1,0 0,0-1,1 1,-1-1,0 1,0-1,1 1,-1 0,0-1,1 1,-1-1,1 0,-1 1,0-1,1 1,-1-1,1 1,-1-1,1 0,-1 0,1 1,0-1,-1 0,1 0,-1 1,1-1,0 0,-1 0,1 0,-1 0,1 0,0 0,-1 0,1 0,38-15,-25 9,16-2,0 1,0 1,0 2,1 1,-1 1,1 2,0 1,4 2,148-6,179-23,35 1,447-6,-304 7,929-119,-928 86,400-38,-520 58,-107 15,-35 6,159 15,-193 3,-145 2,1 6,57 13,-98-14,2-3,1-3,0-3,0-2,0-3,1-3,325-22,-77 8,-49-13,18 24,-201 12,-76 0,-1 0,1 0,-1-1,1 0,-1 0,1 0,-1 0,1 0,-1-1,1 1,-1-1,1 0,-1 0,1 0,-1-1,0 1,0-1,0 1,0-1,0 0,0-1,0 1,-1 0,1-1,-1 1,1-1,-1 0,0 0,0 0,-1 0,1 0,1-3,10-171,-2-6,1 69,-5 0,-4 0,-7-11,2-18,2 96,1-38,-4 1,-12-64,10 119,2 0,0 0,2-1,1 1,1 0,2 0,5-23,8-59,-17 108,0 0,-1 1,1-1,0 1,-1-1,0 1,0 0,0 0,0 0,0 0,0 0,0 0,0 0,-1 1,1-1,-1 1,0 0,1-1,-1 1,0 1,1-1,-1 0,0 1,0-1,0 1,0 0,0 0,1 0,-1 0,0 0,0 1,0-1,0 1,1 0,-1 0,0 0,-1 1,-11-1,-149 17,-150 11,-110-1,-644-9,724-22,-524-14,14 4,139-14,-59 28,582 8,1 9,-88 22,-7 2,125-20,-177 16,25-9,-6-29,98 28,-87-28,165 27,-110-56,101 47,103-6,0-2,0-2,-1-2,0-3,-2-1,-287-4,169 33,107 1,58-22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0 311,'381'0,"-166"28,-170-27,-34-2</inkml:trace>
  <inkml:trace contextRef="#ctx0" brushRef="#br0" timeOffset="400.895">0 565,'678'0,"-653"0</inkml:trace>
  <inkml:trace contextRef="#ctx0" brushRef="#br0" timeOffset="921.54">537 0,'10'16,"0"0,2-1,-1 0,2-1,0 0,1-1,3 3,47 48,106 101,-167-162,0 1,0 0,0-1,-1 1,1 0,-1 0,0 0,-1 1,1-1,-1 0,1 1,-1-1,0 1,-1 0,1-1,-1 1,0-1,0 1,-1 0,1-1,-1 1,0-1,0 1,0-1,-1 1,0-1,0 0,0 0,0 0,0 0,-1 0,0 0,0-1,0 1,0-1,-1 0,1 0,-1 0,0 0,0 0,-41 33,-1-2,-2-2,-2-2,-12 4,-113 71,156-92,2-2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1,'-21'61,"4"2,1 0,4 1,2 2,-23 100,-29-1,51-141,7-17,0 0,0 1,1-1,0 1,1-1,-1 1,1 0,1 0,0 0,0 0,0 1,1 6,2-12,0 0,0 0,0-1,0 1,0-1,1 1,-1-1,1 0,0 0,0 0,-1 0,1-1,0 1,0-1,1 1,-1-1,0 0,0 0,1-1,-1 1,0-1,1 1,-1-1,1 0,-1-1,0 1,1 0,-1-1,0 0,1 0,-1 0,0 0,0 0,0-1,0 1,1-1,8-1,164-41,-66 43,-85 2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1,'5'3,"1"1,0-1,0-1,1 1,-1-1,0 0,1-1,-1 1,1-1,0-1,-1 1,1-1,0 0,6 1,309 2,-271-8,-33-1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77,'24'4,"22"-2,13-2,2-6,-6-2,-2 0,-5-3,-6 1,-6 1,-3 3,-4 2,0-3,-2 0,-5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142 622,'-18'168,"-96"169,113-335,0 0,0-1,0 1,0 0,0 0,0 0,1 1,-1-1,0 0,1 0,0 0,0 0,0 1,0-1,0 0,0 0,0 0,1 0,-1 1,1-1,-1 0,1 0,0 0,0 0,0 0,0 0,0-1,0 1,1 0,-1 0,1-1,-1 1,1-1,-1 1,1-1,0 0,0 0,0 1,0-1,0-1,0 1,0 0,0 0,0-1,0 1,0-1,0 0,1 1,-1-1,2 0,39-19,-24 8</inkml:trace>
  <inkml:trace contextRef="#ctx0" brushRef="#br0" timeOffset="402.27">622 651,'-1'1,"-25"17,1 2,2 1,0 1,1 1,1 1,1 1,1 1,2 0,-10 20,24-41,0 0,0 1,0-1,1 1,-1 0,2 0,-1 0,1 0,-1 0,2 0,-1 0,1 0,0 0,0 0,0 1,1-1,0 0,0 0,1 0,0 0,0 0,0-1,1 1,-1-1,1 1,1-1,-1 0,1 0,5 2,0 0,0 0,0-1,1-1,0 0,0 0,1-1,-1 0,1-1,0 0,0-1,0 0,0-1,0 0,0 0,0-1,0-1,0 0,1-1,-1 0,-1 0,1-1,0-1,-1 1,1-2,-1 0,0 0,-1 0,1-2,-1 1,-1-1,1 0,-1-1,0 0,-1 0,1-1,-2 0,1 0,-1 0,-1-1,0 0,0 0,-1 0,0-1,-1 0,0-2,-1 4,-1-1,-1 1,0-1,0 0,0 1,-2-1,1 1,-1-1,0 1,-1 0,0 0,-1 0,0 0,0 0,-1 1,0 0,0 0,-1 0,0 1,0 0,-1 0,0 0,0 1,-1 0,0 0,0 1,0 0,0 0,-1 1,0 0,0 1,0 0,0 0,-1 1,1 0,-1 1,1 0,-1 0,1 1,-1 1,1-1,-1 1,0 1,1 0,-9 3,-6 6,6 1</inkml:trace>
  <inkml:trace contextRef="#ctx0" brushRef="#br0" timeOffset="818.473">1130 707,'-3'2,"-15"7,1 1,1 0,0 1,0 1,1 0,1 1,0 1,0 0,2 1,0 0,0 1,2 1,0-1,1 2,0-1,-4 17,12-29,0 1,1-1,-1 1,1-1,1 0,-1 1,1-1,0 0,0 1,0-1,1 0,0 0,0 0,0 0,1 0,-1-1,1 1,0-1,1 1,-1-1,1 0,0 0,0-1,0 1,0-1,0 0,5 3,3 0,0 0,0-1,1 0,0-1,-1 0,1-1,0-1,1 0,-1 0,11-1,-9 1,0-1,0 0,0-1,0-1,0 0,0-1,0-1,0 0,-1-1,1 0,-1-1,0-1,-1 0,1-1,-1-1,-1 0,1 0,-1-2,-1 1,0-1,0-1,-1 0,0-1,5-8,-9 8,0-1,-1 0,-1 0,0-1,-1 1,0-1,-1 0,0 0,-1-4,-3 10,0 0,-1 0,0 1,0-1,-1 1,0 0,0 0,-1 0,0 0,0 1,0 0,-1 0,0 0,0 1,-1 0,1 0,-1 0,0 1,-1 0,1 1,-1-1,1 1,-1 1,0 0,0 0,0 0,0 1,0 0,-8 0,-9-1</inkml:trace>
  <inkml:trace contextRef="#ctx0" brushRef="#br0" timeOffset="11838.021">1977 311,'-1'0,"1"0,-1-1,1 1,-1 0,1-1,-1 1,1 0,-1-1,1 1,-1 0,1 0,-1 0,0 0,1 0,-1-1,1 1,-1 0,1 0,-1 0,0 1,1-1,-1 0,1 0,-1 0,1 0,-1 0,1 1,-1-1,0 0,1 0,0 1,-1-1,1 0,-1 1,1-1,-1 1,1-1,0 1,-1-1,1 0,0 1,-1-1,1 1,0 0,0-1,-1 1,1-1,0 1,0-1,0 1,0-1,0 1,0 0,0-1,0 1,0-1,0 1,0 0,-6 40,6-41,0 372,5-321,1-33</inkml:trace>
  <inkml:trace contextRef="#ctx0" brushRef="#br0" timeOffset="12424.556">2230 340,'-147'124,"123"-107,18-13,0-1,0 1,0 1,0-1,1 1,0 0,0 0,0 1,0-1,1 1,0 0,0 1,5-4,-1 0,1 0,0 0,0-1,0 1,0 0,1-1,-1 1,1 0,0-1,-1 0,1 1,0-1,0 0,1 0,-1 0,0 0,1-1,-1 1,1-1,0 1,-1-1,1 0,0 0,0 0,0 0,0 0,0-1,0 0,-1 1,1-1,1 0,7 3,22 7,-28-10,0 0,0 0,-1 1,1 0,0 0,-1 0,1 1,-1 0,1-1,-1 1,0 1,0-1,0 1,0 0,0 0,0 0,-1 0,0 0,1 1,-1 0,-1-1,1 1,0 0,-1 1,0-1,0 0,0 1,-1-1,1 1,-1-1,0 2,1 42,2-29</inkml:trace>
  <inkml:trace contextRef="#ctx0" brushRef="#br0" timeOffset="13087.974">2597 565,'-17'4,"-1"1,1 1,0 0,0 1,0 1,1 0,1 1,-1 1,-3 4,17-14,1 1,-1 0,1 0,-1 0,0 0,1 0,-1 0,1 0,0 0,-1 1,1-1,0 1,0-1,0 1,0-1,0 1,0-1,0 1,1 0,-1 0,1-1,-1 1,1 0,0 0,-1 0,1-1,0 1,0 0,0 0,0 0,1 0,-1-1,1 1,-1 0,1 0,-1-1,1 1,0 0,0-1,0 1,0 0,0-1,0 0,0 1,0-1,1 0,-1 1,0-1,1 0,-1 0,1 0,0 0,-1 0,1-1,0 1,-1 0,1-1,0 1,0-1,0 0,-1 1,1-1,0 0,0 0,0 0,0-1,1 1,11-4,0 0,0-1,-1-1,0 0,0-1,0 0,-1-1,0 0,0-1,-1 0,0-1,57-40,-67 49,0 1,-1-1,1 0,0 1,0-1,0 1,0-1,0 1,0 0,-1-1,1 1,0 0,0 0,0-1,0 1,0 0,0 0,0 0,0 0,0 0,0 1,0-1,0 0,0 0,0 1,0-1,0 0,0 1,0-1,0 1,-1-1,1 1,0-1,0 1,0 0,-1 0,1-1,0 1,-1 0,1 0,-1-1,1 1,-1 0,1 0,-1 0,0 0,0 0,1 0,-1 0,0 0,0 0,0 0,5 59,-6-53,-3 170,2-164,0 0,-1-1,0 1,-1 0,0-1,-1 0,0 0,-1 0,0-1,-1 1,-1-2,1 1,-9 7,16-17,-1 0,0 0,0 0,0 0,0 0,0 0,0 0,0-1,0 1,0 0,0-1,0 1,0-1,-1 1,1-1,0 1,0-1,-1 0,1 0,0 1,0-1,-1 0,1 0,0 0,-1-1,1 1,0 0,0 0,-1-1,1 1,0-1,0 1,0-1,0 1,-1-1,1 0,0 1,0-1,0 0,0 0,1 0,-1 0,0 0,-11-57,16 43,-1 0,2 0,0 0,1 0,0 1,2 0,-1 0,2 0,-1 1,4-2,2-4</inkml:trace>
  <inkml:trace contextRef="#ctx0" brushRef="#br0" timeOffset="13392.607">3021 594,'-5'5,"-2"6,6 1,3-1</inkml:trace>
  <inkml:trace contextRef="#ctx0" brushRef="#br0" timeOffset="14104.943">3162 764,'2'-14,"1"1,1 0,0 0,1 0,0 1,1-1,0 1,1 1,0-1,1 1,0 0,1 1,1-1,12-17,-18 23,-4 4,0-1,0 1,0-1,1 1,-1 0,0-1,1 1,-1 0,1 0,0-1,-1 1,1 0,0 0,0 0,0 0,0 0,0 0,0 0,0 0,0 0,0 0,0 0,0 1,1-1,-1 0,0 1,1-1,-1 1,0 0,1-1,-1 1,0 0,1 0,-1 0,1 0,-1 0,0 0,1 0,-1 1,0-1,1 0,-1 1,0-1,1 1,-1-1,0 1,0 0,1-1,-1 1,0 0,0 0,0 0,1 1,7 19,-9-18,0-1,0 0,0 1,0-1,1 0,-1 1,1-1,-1 0,1 0,0 1,0-1,0 0,0 0,1 0,-1 0,1 0,-1 0,1-1,-1 1,1-1,0 1,0-1,0 1,0-1,0 0,0 0,0 0,0 0,0 0,1 0,-1-1,0 1,0-1,1 1,-1-1,0 0,1 0,-1 0,1 0,-1-1,0 1,1-1,-1 1,0-1,0 0,0 0,1 0,89-90,-51 42,-36 44,-4 4,-1-1,0 1,1 0,-1 0,1-1,-1 1,1 0,-1 0,1 0,0-1,0 1,0 0,0 0,-1 0,1 0,1 0,-1 1,0-1,0 0,0 0,0 1,0-1,1 1,-1-1,0 1,1-1,-1 1,0 0,1 0,-1 0,0-1,1 1,-1 1,0-1,1 0,-1 0,0 0,1 1,-1-1,0 1,1-1,-1 1,0-1,0 1,0 0,1-1,-1 1,0 0,0 0,0 0,0 0,-1 0,1 0,0 1,6 54,13 27,-10-74,0-6</inkml:trace>
  <inkml:trace contextRef="#ctx0" brushRef="#br0" timeOffset="14544.565">3782 86,'7'-5,"-1"-1,1 1,0 0,0 1,0-1,0 1,1 1,0 0,0 0,0 0,0 1,0 0,0 1,1 0,-1 0,1 0,-1 1,0 1,8 0,-14 1,-1-1,1 1,0-1,0 1,-1 0,1 0,-1 0,1 0,-1 0,0 0,0 0,0 0,0 0,0 1,0-1,-1 0,1 1,-1-1,0 0,1 1,-1-1,0 1,-1-1,1 0,0 1,-1-1,1 0,-1 1,0-1,1 0,-1 1,0-1,0 0,-1 0,1 0,0 0,-1 0,1 0,-1-1,0 1,0 0,1-1,-3 2,-3 9,4-10,1 1,0 0,0 0,0 0,0 0,1 0,-1 0,1 1,0-1,0 0,0 1,0-1,1 1,-1-1,1 1,0 0,0-1,0 1,0-1,1 1,0-1,-1 1,1-1,0 1,1-1,-1 0,1 0,-1 1,1-1,0 0,0-1,0 1,13 5,1-2,-1 0,1-1,0 0,0-1,0-1,9 0,29 8,32 3,-62-12</inkml:trace>
  <inkml:trace contextRef="#ctx0" brushRef="#br0" timeOffset="14958.885">2287 961,'101'11,"0"-4,1-5,-1-4,85-14,-48-2,142-19,145 4,-401 32,-6 0,0 0,0 2,0 0,-1 0,1 2,0 0,3 2,-3 2</inkml:trace>
  <inkml:trace contextRef="#ctx0" brushRef="#br0" timeOffset="15458.894">3388 1102,'-192'67,"148"-38,43-29,0 1,1 0,-1-1,0 1,1 0,-1 0,1-1,-1 1,1 0,-1 0,1 0,0 0,-1 0,1 0,0 0,0 0,0 0,-1 0,1-1,0 1,0 0,1 0,-1 0,0 0,0 0,0 0,1 0,-1 0,0 0,1 0,-1 0,1-1,-1 1,1 0,-1 0,1 0,0-1,-1 1,1 0,0-1,-1 1,1-1,0 1,0-1,0 1,0-1,0 1,-1-1,1 0,0 0,0 1,94 32,-79-30,-1 1,-1 1,1 0,-1 1,0 0,0 1,11 8,-24-14,1 1,0-1,-1 0,1 0,-1 1,0-1,1 1,-1-1,0 1,0-1,0 1,0 0,0-1,0 1,0 0,-1 0,1 0,0 0,-1 0,0 0,0 0,1 0,-1 0,0 0,0 0,-1 0,1 0,0-1,-1 1,1 0,-1 0,0 0,1 0,-1 0,0-1,0 1,0 0,-1-1,1 1,0-1,0 1,-1-1,-1 2,-75 48,65-45,-1-2,0 0,0 0,0-1,0-1,-1 0,1-1,-1-1,1 0,-1-1,1-1,-1 0,-1-1,-2-4</inkml:trace>
  <inkml:trace contextRef="#ctx0" brushRef="#br0" timeOffset="16259.416">3755 989,'-15'-1,"50"-9,49-1,-83 11,0 0,0 0,-1 1,1-1,0 0,0 1,0-1,0 1,0-1,-1 1,1-1,0 1,0 0,-1-1,1 1,0 0,-1 0,1 0,-1-1,1 1,-1 0,0 0,1 0,-1 0,0 0,1 0,-1 0,0 0,0 0,0 0,0 0,0 0,0 0,0 0,0-1,0 1,-1 0,1 0,0 0,-1 0,1 0,0 0,-1 0,1 0,-1-1,0 1,1 0,-1 0,1-1,-1 1,0 0,0-1,1 1,-1-1,-1 1,-41 42,31-36,11-7,0 1,-1-1,1 0,0 0,0 0,-1 1,1-1,0 1,0-1,0 1,-1-1,1 1,0 0,0 0,0-1,0 1,0 0,0 0,1 0,-1 0,0 0,0 0,1 0,-1 0,1 0,-1 1,1-1,-1 0,1 0,0 0,-1 1,1-1,0 0,0 1,0-1,0 0,0 0,0 1,0-1,1 0,-1 0,0 1,1-1,-1 0,1 0,-1 0,1 1,-1-1,1 0,0 0,0 0,0 0,-1 0,1-1,0 1,0 0,0 0,0 0,1-1,-1 1,8 5,-2-2,-1 1,1-1,-1 1,0 0,0 1,0-1,-1 1,0 1,0-1,0 0,2 7,-6-12,-1 1,0 0,0-1,0 1,0 0,0-1,0 1,0 0,0-1,-1 1,1 0,-1-1,1 1,-1 0,1-1,-1 1,0-1,0 1,0-1,0 0,0 1,0-1,0 0,-1 0,1 0,0 0,-1 0,1 0,0 0,-1 0,1 0,-1 0,0-1,1 1,-1-1,0 0,1 1,-1-1,0 0,1 0,-1 0,0 0,-75 5,52-10,6-1</inkml:trace>
  <inkml:trace contextRef="#ctx0" brushRef="#br0" timeOffset="16838.629">4403 143,'-4'24,"2"1,0 0,2 0,0 0,2 0,1 0,2 7,49 278,-46-247,-2-20,-2 0,-1 0,-3 0,-2 17,1-32,-2 0,0 0,-1 0,-2 0,-1-1,-1 0,-2 0,0-1,-2 0,-1-1,0-1,-2 0,-12 14,-2-9,-1-1,-2-1,0-2,-2-1,-1-1,0-2,-2-2,0-1,-17 4,14-7</inkml:trace>
  <inkml:trace contextRef="#ctx0" brushRef="#br0" timeOffset="17393.825">1807 1,'-43'71,"3"2,4 2,3 1,3 2,-6 34,20-67,2 1,2 0,2 0,2 2,2-1,2 1,2-1,3 1,1 0,3-1,6 24,-2-41,1-1,2 0,0-1,2-1,2 0,0-1,2 0,0-1,2-1,0-2,13 11,-6-14,0 0,1-2,1-1,1-2,0 0,1-2,0-2,1-1,0-1,0-1,1-2,0-2,0-1,3-1,7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4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0,'-171'552,"100"-360,69-188,0 0,0 0,0 0,1 0,0 1,-1-1,2 0,-1 1,0-1,1 0,0 1,0-1,0 1,0-1,1 0,0 1,-1-1,2 0,-1 1,0-1,1 0,0 0,0 0,0 0,1-1,-1 1,1 0,0-1,0 0,0 0,0 0,1 0,-1 0,1-1,-1 1,1-1,1 1,7 0,0 0,0-1,0 0,0-1,0 0,0-1,0 0,1-1,-1-1,0 0,0 0,-1-1,1-1,0 0,-1 0,0-1,5-3,13-21,-20 12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57,'48'0,"35"-5,13-1,0 0,-12 1,-10 2,-14 1,-11 0,-10-3,-6-1,-5 0,-1 1,-2 2,-4 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0 143,'19'-16,"1"1,0 1,1 1,1 1,0 0,0 2,1 0,0 2,22-5,-34 9,1 0,0 1,1 0,-1 1,0 0,1 1,-1 1,0 0,1 0,-1 2,9 1,-19-3,-1 1,1 0,-1-1,0 1,1 0,-1 0,0 0,0 0,0 0,0 0,0 0,0 0,0 0,0 1,0-1,0 0,-1 1,1-1,0 0,-1 1,0-1,1 1,-1-1,0 1,1-1,-1 1,0-1,0 1,0-1,-1 1,1-1,0 1,0-1,-1 1,1-1,-1 1,1-1,-1 0,0 1,0 0,-36 56,36-58,-163 155,53-58,109-96,0 0,0 0,1 0,-1 0,1 0,-1 0,1 0,0 1,-1-1,1 1,0-1,0 1,0 0,0-1,0 1,0 0,1-1,-1 1,0 0,1 0,-1 0,1 0,0 0,0 0,0 0,0-1,0 1,0 0,0 0,1 0,-1 0,1 0,-1 0,1-1,0 1,-1 0,1 0,0-1,0 1,1-1,-1 1,0-1,0 1,1-1,-1 0,1 1,-1-1,1 0,-1 0,1 0,0 0,0-1,-1 1,1 0,0-1,0 1,0-1,17 3,0-1,1-1,-1-1,0-1,1-1,-1 0,0-1,0-1,0-1,9-5,17-1,123-23,-143 27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2.9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324 185,'12'17,"23"146,-30-73,-3 0,-5 0,-3-1,-4 1,-16 57,18-96,-60 313,21-125,0 78,4-48,10-118,32-151,1 1,0-1,-1 1,1-1,0 1,0-1,-1 1,1 0,0-1,0 1,0-1,0 1,0 0,0-1,0 1,0 0,0-1,0 1,0-1,0 1,0 0,0-1,1 1,-1-1,0 1,0-1,1 1,-1 0,0-1,1 1,-1-1,1 0,-1 1,0-1,1 1,-1-1,1 1,-1-1,1 0,-1 0,1 1,0-1,-1 0,1 0,-1 1,1-1,0 0,-1 0,1 0,-1 0,1 0,0 0,-1 0,1 0,38-15,-25 9,16-2,0 1,0 1,0 2,1 1,-1 1,1 2,0 1,4 2,148-6,179-23,35 1,447-6,-304 7,929-119,-928 86,400-38,-520 58,-107 15,-35 6,159 15,-193 3,-145 2,1 6,57 13,-98-14,2-3,1-3,0-3,0-2,0-3,1-3,325-22,-77 8,-49-13,18 24,-201 12,-76 0,-1 0,1 0,-1-1,1 0,-1 0,1 0,-1 0,1 0,-1-1,1 1,-1-1,1 0,-1 0,1 0,-1-1,0 1,0-1,0 1,0-1,0 0,0-1,0 1,-1 0,1-1,-1 1,1-1,-1 0,0 0,0 0,-1 0,1 0,1-3,10-171,-2-6,1 69,-5 0,-4 0,-7-11,2-18,2 96,1-38,-4 1,-12-64,10 119,2 0,0 0,2-1,1 1,1 0,2 0,5-23,8-59,-17 108,0 0,-1 1,1-1,0 1,-1-1,0 1,0 0,0 0,0 0,0 0,0 0,0 0,0 0,-1 1,1-1,-1 1,0 0,1-1,-1 1,0 1,1-1,-1 0,0 1,0-1,0 1,0 0,0 0,1 0,-1 0,0 0,0 1,0-1,0 1,1 0,-1 0,0 0,-1 1,-11-1,-149 17,-150 11,-110-1,-644-9,724-22,-524-14,14 4,139-14,-59 28,582 8,1 9,-88 22,-7 2,125-20,-177 16,25-9,-6-29,98 28,-87-28,165 27,-110-56,101 47,103-6,0-2,0-2,-1-2,0-3,-2-1,-287-4,169 33,107 1,58-22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7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0,'-56'18,"-200"77,246-91,-1 0,1 0,0 1,0 0,0 1,1 0,-1 0,2 1,-1 0,1 1,-7 7,15-12,0-1,0 1,1-1,-1 1,0-1,1 1,0-1,0 1,-1-1,1 0,1 1,-1-1,0 0,0 0,1 0,-1 0,1 0,0 0,0 0,0-1,0 1,0-1,0 1,0-1,0 0,0 0,1 0,-1 0,0 0,1 0,-1-1,1 1,-1-1,1 1,-1-1,1 0,-1 0,3-1,24 5,49 15,-76-18,0 0,0 0,-1 0,1 0,0 0,-1 1,1-1,-1 1,0-1,0 1,1 0,-1 0,0-1,0 1,0 0,-1 0,1 0,0 0,-1 0,1 0,-1 0,0 0,0 0,0 0,0 0,0 0,0 0,0 0,0 0,-1 0,1 0,-1 0,0 0,0 0,1 0,-2 0,-69 104,5-14,65-90,0 1,0 0,0-1,1 1,-1-1,0 1,1 0,0 0,-1-1,1 1,0 0,1-1,-1 1,0 0,1 0,-1-1,1 1,0-1,0 1,0-1,0 1,1-1,-1 1,1-1,-1 0,1 0,0 0,0 0,0 0,0 0,0 0,0-1,0 1,0-1,1 1,-1-1,1 0,-1 0,2 0,106 24,-105-25,-1 1,0-1,0 0,1 0,-1 0,0-1,0 1,1-1,-1 0,0 0,0-1,0 1,0-1,0 0,-1 0,3-1,7-10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1,'56'555,"-25"-184,-33-167,-15-137,12-48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0,'-27'170,"-37"58,3-31,59-193,-1 1,2 0,-1-1,0 1,1 0,0 0,0 0,0 0,1 0,0 0,0 0,0 0,0 0,1 0,0 0,0 0,0-1,1 1,0 0,0 0,0-1,0 1,0-1,1 0,0 0,0 0,0 0,1 0,-1-1,1 1,0-1,0 0,0 0,0-1,0 1,1-1,-1 0,1 0,0 0,1 0,30 7,-27-6,-1 0,1-1,0 0,0 0,0-1,0 0,0-1,0 0,0 0,0-1,0 0,0 0,0-1,-1 0,1-1,2-1,7-7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1,'-14'14,"0"0,0 1,2 0,-1 1,2 1,0 0,2 0,0 1,0 0,2 1,-3 10,2-4,1 0,1 0,2 0,0 0,2 1,1 0,1-1,1 1,1 0,1-1,1 1,2-1,1 2,-2-11,0-1,1 0,0-1,1 1,1-1,0 0,1-1,1 0,0-1,0 1,1-2,3 2,20-2,-21-13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0,'-84'191,"35"17,43-86,6-119,1 1,-1-1,1 1,0-1,0 0,0 1,1-1,-1 0,1 0,0 0,0 0,0 0,0 0,0-1,1 1,-1-1,1 1,0-1,-1 0,1 0,0 0,0-1,1 1,-1-1,0 1,0-1,1 0,-1 0,1-1,-1 1,1-1,1 1,0-1,0 0,0-1,0 1,0-1,0 0,0 0,0-1,0 0,0 1,0-2,-1 1,1 0,-1-1,0 0,0 0,0 0,0-1,1 0,10-14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67,'34'-10,"25"-3,12 1,-1 2,-7-1,-15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0,-7 0,-12 4,-12 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35,'38'-9,"23"-4,1 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28,'113'-25,"28"22,-139 3,1 0,-1 1,1-1,-1 0,0 1,0 0,1-1,-1 1,0 0,0 0,0 1,0-1,0 0,0 1,0-1,0 1,-1-1,1 1,0 0,-1 0,1 0,-1 0,0 0,0 0,0 0,0 0,0 0,0 1,-1-1,1 0,-1 1,1-1,-1 0,0 1,0-1,0 0,0 1,0-1,-1 1,1-1,-1 0,0 0,1 1,-1-1,0 0,0 0,0 0,-1 0,1 0,0 0,-1 0,0 0,-94 93,6-9,89-84,0-1,0 1,0 0,0-1,0 1,1 0,-1 0,0-1,1 1,0 0,-1 0,1 0,0 0,0 0,0 0,0-1,0 1,1 0,-1 0,0 0,1 0,-1 0,1-1,0 1,0 0,0-1,0 1,0 0,0-1,0 1,0-1,1 1,-1-1,0 0,1 0,0 1,64 36,-54-33,-7-4,0 1,-1-1,1 1,-1 0,0 0,0 0,0 0,0 1,0 0,0 0,0 0,-1 0,0 0,0 1,0 0,0 0,0-1,-1 2,1-1,-1 0,0 0,0 1,-1-1,1 1,-1-1,0 1,-1 0,1-1,-1 1,0 0,0 0,0-1,0 1,-1 0,0-1,0 1,0 0,-1-1,-5 7,0-2,-1 1,0-1,0 0,-1-1,0 0,-1 0,1-1,-2-1,1 1,-1-2,0 1,0-1,0-1,-1 0,1-1,-1 0,0-1,0 0,0-1,0 0,-11-1,-1-3,6-4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0,'27'28,"-1"0,-1 2,-2 1,-1 0,-1 2,-2 0,2 10,-12-25,-1 1,-2 1,0 0,-1 0,0 0,-2 0,-1 1,0-1,-1 1,-2-1,0 1,-1 0,-1-1,-1 0,0 0,-2 0,0 0,-2-1,0 0,-3 4,-1-8,0-2,0 0,-2 0,1-1,-2-1,1 0,-2-1,1-1,-1 0,-15 5,-29 19,-8-4,48-25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34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709,'0'1004,"0"-979,-2 0,0 0,-2 0,-1 0,-1-1,-1 1,-6 14,11-36,1 1,-1-1,0 0,0 0,0 1,-1-1,1 0,-1-1,1 1,-1 0,0-1,0 0,0 1,0-1,-1 0,1-1,-3 2,-14 4</inkml:trace>
  <inkml:trace contextRef="#ctx0" brushRef="#br0" timeOffset="330.335">481 793,'665'-96,"-192"49,-124 22,-265 41,-82-15,0-1,-1 1,1 0,0 0,0 0,-1 0,1 1,0-1,-1 0,1 1,-1-1,0 1,1-1,-1 1,0 0,0 0,0-1,0 1,-1 0,1 0,0 0,-1 0,1 0,-1 0,0 0,1 0,-1 0,0 0,0 0,-1 0,1 0,0 0,-1 0,1 0,-1 0,1 0,-1 0,0 1,-10 19</inkml:trace>
  <inkml:trace contextRef="#ctx0" brushRef="#br0" timeOffset="585.183">481 1866,'43'5,"43"-4,17-1,0-1,-8-5,-10-2,-10 1,-8 1,-7-3,-7 1,-4 0,-1 3,-3 2,-1 1,-1 1,-5 1,-8 0</inkml:trace>
  <inkml:trace contextRef="#ctx0" brushRef="#br0" timeOffset="1900.856">1525 1781,'167'-11,"35"-24,-62 34,-117 2,-5-1</inkml:trace>
  <inkml:trace contextRef="#ctx0" brushRef="#br0" timeOffset="2882.161">2682 1414,'-48'277,"29"-210,18-67,1 0,-1 0,1 1,-1-1,0 0,1 0,-1 0,1 0,-1 0,1 0,-1 0,0 0,1 0,-1 0,1 0,-1 0,1 0,-1-1,1 1,-1 0,1 0,-1-1,1 1,-1 0,1-1,-1 1,1 0,-1-1,1 1,0-1,-1 1,1 0,0-1,-1 1,1-1,0 1,0-1,-1 1,1-1,0 0,0 1,0-1,0 1,0-1,0 1,0-1,0 0,0 1,0-1,0 1,0-1,0 1,0-1,0 1,1-1,-1 1,0-1,0 1,1-1,-1 1,0-1,1 1,-1-1,4-23,0 0,1 1,2-1,0 1,1 1,2-1,0 2,1-1,1 1,1 1,1 0,1 1,2 0,4-8,2 1,1 0,1 2,1 1,1 2,26-17,-51 36,-1 0,1 1,-1-1,1 1,0-1,0 1,0 0,-1-1,1 1,1 0,-1 0,0 1,0-1,0 0,0 1,1-1,-1 1,0 0,0-1,1 1,-1 0,0 1,0-1,1 0,-1 1,0-1,0 1,1 0,-1-1,0 1,0 0,0 0,0 1,0-1,-1 0,1 1,0-1,0 1,-1-1,2 2,0 12,0 0,-1 0,-1-1,0 1,-1 0,-1 0,0 0,-1 0,-1 0,0 0,-3 9,-6 35,12-54,-4 70,5-73,-1 0,0 0,1-1,-1 1,1 0,0 0,-1-1,1 1,0 0,0-1,0 1,0-1,0 1,1-1,-1 0,0 1,1-1,-1 0,1 0,-1 0,1 0,-1 0,1 0,0 0,0-1,-1 1,1-1,0 1,0-1,0 0,-1 1,1-1,0 0,0 0,0-1,0 1,0 0,14-4,-1 0,0-1,0 0,0-1,0-1,-1 0,-1-1,1-1,-1 0,0-1,3-4,36-23,-34 25,-11 6,0 0,1 1,0 0,0 1,0-1,0 1,1 1,0 0,0 0,0 1,0 0,0 0,6 0,-13 3,1-1,0 1,0 0,0 0,-1 0,1 0,0 1,-1-1,1 1,-1 0,0-1,1 1,-1 0,0 0,0 0,0 1,-1-1,1 0,0 1,-1 0,0-1,1 1,-1 0,0-1,0 1,-1 0,1 0,0 1,6 93,-7-64,19 37,-9-50</inkml:trace>
  <inkml:trace contextRef="#ctx0" brushRef="#br0" timeOffset="3580.946">3896 1499,'-3'32,"1"-1,1 0,2 1,1-1,2 0,1 1,1-2,3 7,1 10,-1-7,-2-1,-1 1,-2 1,-2-1,-1 1,-2-1,-5 23,6-60,0 1,0-1,-1 1,1-1,-1 0,0 1,0-1,0 0,0 1,-1-1,1 0,-1 0,0 0,0 0,0 0,0-1,-1 1,1-1,-1 1,1-1,-1 0,0 0,0 0,0 0,0-1,0 1,0-1,-1 1,1-1,0-1,-1 1,1 0,-1-1,0 1,1-4,0 1,0-1,0 1,1-1,-1 0,1 0,-1 0,1 0,0-1,0 1,1-1,-1 1,1-1,-1 0,1 1,0-1,0 0,1 0,-1 0,1 0,0 0,0 1,0-1,1 0,0-4,4-37,2-1,2 1,2 1,1 0,3 0,2 1,1 1,2 1,2 1,2 0,1 2,15-15,-5 3,1 2,2 2,3 1,10-7,-51 52,59-42,-58 41,0 1,0-1,0 0,0 1,0-1,1 0,-1 1,0 0,0-1,1 1,-1 0,0 0,1 0,-1-1,0 1,1 1,-1-1,0 0,1 0,-1 0,0 1,1-1,-1 1,0-1,0 1,0-1,1 1,-1 0,0 0,0-1,0 1,0 0,0 0,0 0,0 0,-1 0,1 0,0 0,-1 1,1-1,0 0,-1 0,1 0,-1 1,0-1,1 0,-1 1,0-1,0 1,0 10,0-1,-1 1,0 0,-1-1,-1 0,0 1,0-1,-1 0,0 0,-1-1,0 1,-1 0,-17 30,-1-1,-3-1,0-1,-3-2,-1-1,-16 14,28-27,18-18</inkml:trace>
  <inkml:trace contextRef="#ctx0" brushRef="#br0" timeOffset="4363.84">4912 1302,'-34'7,"1"1,1 2,0 1,0 2,1 1,-23 15,42-23,0 1,1 0,-1 1,1 0,1 1,0 0,0 1,1 0,0 0,0 1,1 0,1 1,0 0,1 0,0 0,1 1,0 0,1 0,0 0,1 0,0 1,1 1,3-9,-1 0,1 0,0 0,1 0,-1 0,1 0,0 0,1-1,-1 1,1-1,0 0,0 1,1-1,0-1,0 1,0 0,0-1,1 0,-1 0,1 0,0-1,0 1,1-1,-1-1,1 1,0-1,-1 0,1 0,0 0,0-1,0 0,0 0,0-1,0 1,2-1,9-3,0-1,0 0,-1-2,1 1,-1-2,-1 0,1-1,-1-1,-1 0,1-1,-2 0,1-1,-2-1,1 0,-2-1,1 0,-2-1,0 0,-1 0,0-1,-1-1,0 1,-2-1,0 0,-1-1,0 0,-1 1,0-8,-4 17,0 0,0 0,0 0,-1 0,0 0,-1 0,1 0,-2 0,1 0,0 1,-1-1,-1 1,1-1,1 5,1-1,-1 1,0 0,1-1,-1 1,0 0,0 0,0 0,-1 1,1-1,0 0,-1 1,1 0,-1-1,1 1,-1 0,0 0,1 0,-1 1,0-1,0 1,0-1,1 1,-1 0,0 0,0 0,0 1,0-1,1 1,-1-1,0 1,0 0,0 0,0 0,0 0,0 1,0-1,0 0,1 1,-1-1,0 1,1 0,-1 0,1 0,0 0,0 0,-1 1,1-1,1 1,-1-1,0 1,1 0,-1 0,1 0,0-1,0 1,0 1,0-1,1 0,-1 0,1 0,0 0,-1 0,2 0,-1 1,0-1,1 0,-1 0,1 0,0 0,0 0,0 0,0 0,1 0,-1-1,1 1,-1 0,1-1,0 1,0-1,1 0,-1 1,0-1,1 0,-1-1,1 1,-1 0,4 1,7 2,0 0,0-1,1-1,0 0,0-1,0 0,0-1,0 0,0-1,0-1,0-1,0 0,0 0,-1-1,1-1,-1 0,11-6,160-92,-163 88,-2-1,0-2,0 1,-2-2,0-1,-1 0,-1-1,-1 0,0-1,6-17,-2-32,-18 68,0 1,-1-1,1 1,0-1,0 1,-1 0,1-1,-1 1,1-1,-1 1,0 0,0-1,1 1,-1 0,0 0,0-1,0 1,0 0,0 0,-1 0,1 0,0 0,0 1,-1-1,1 0,0 1,-1-1,1 0,-1 1,1 0,-1-1,1 1,-1 0,1 0,-1 0,1 0,-1 0,1 0,-1 0,1 0,-1 1,1-1,-1 1,1-1,0 1,-10 2,0 1,1 0,0 1,0 0,0 0,1 1,0 1,0 0,0 0,1 0,0 1,0 0,1 1,0 0,1 0,0 0,-3 6,7-11,1 0,-1-1,1 1,-1 0,1 0,1 0,-1 0,0 0,1 0,0 0,0 1,0-1,0 0,1 0,0 0,0 0,0 0,0 0,0 0,1-1,0 1,0 0,0-1,0 1,0-1,1 0,-1 1,1-1,0-1,0 1,0 0,1-1,-1 1,0-1,1 0,0 0,-1 0,1-1,0 1,0-1,0 0,62 19,-53-18,0 1,0 1,0 0,0 0,-1 2,1 0,-1 0,-1 1,1 0,-1 1,0 0,-1 1,8 8,-14-7,1 1,-2 0,1 0,-1 0,-1 0,0 0,-1 1,0-1,0 1,-2-1,1 1,-1-1,-1 0,0 1,-1-1,0 0,0 0,-1-1,-1 1,-5 9,2 4,-5 50,16-62</inkml:trace>
  <inkml:trace contextRef="#ctx0" brushRef="#br0" timeOffset="4714.13">6266 398,'-27'58,"2"0,3 2,2 0,4 1,-1 11,2-11,3 1,2 1,3 0,3 1,3-1,2 1,4-1,5 24,11 116,-6-111,-23-76,-2-19</inkml:trace>
  <inkml:trace contextRef="#ctx0" brushRef="#br0" timeOffset="5220.16">5786 1245,'489'-26,"-315"13,109-26,-241 33,64-17,-124 38,-176 82,179-90,1 1,0 0,0 2,1-1,0 1,1 1,0 1,0 0,2 0,-1 1,2 0,-1 1,2 0,0 0,1 1,0 0,1 0,1 1,-2 6,7-20,0 0,0 1,0-1,1 0,-1 1,0-1,1 0,0 0,-1 1,1-1,0 0,0 0,0 0,1 0,-1 0,0 0,1 0,-1-1,1 1,-1 0,1-1,0 1,0-1,0 0,0 0,0 1,0-1,0 0,0-1,0 1,1 0,-1-1,0 1,1-1,-1 0,2 1,84-15,97-109,-131 82,54-27,-106 68,0 0,0 0,1 0,-1 0,0 0,0 1,1-1,-1 1,0-1,0 1,0 0,0 0,0 0,0 0,0 0,0 0,0 0,0 1,-1-1,1 1,0-1,-1 1,1 0,-1 0,0 0,0 0,0-1,1 2,-2-1,1 0,0 0,0 0,-1 0,1 0,-1 1,0-1,0 0,1 0,-2 1,1-1,0 0,0 0,-1 1,1 0,4 21,2-4</inkml:trace>
  <inkml:trace contextRef="#ctx0" brushRef="#br0" timeOffset="5518.348">7113 1443,'182'-198,"-124"160,-57 39,1 1,-1-1,0 0,0 0,0 1,-1-1,1 1,0-1,0 1,-1-1,1 1,-1-1,0 1,1 0,-1-1,0 1,0 0,0-1,0 1,0 0,0-1,0 1,-1-1,1 1,-1 0,1-1,-1 1,0-1,1 1,-1-1,0 1,0-1,0 0,-1 7,-1-2,1 1,0-1,1 1,-1-1,1 1,1 0,-1 0,1-1,0 1,1 0,-1 0,1-1,1 1,-1 0,1-1,0 0,1 1,0-1,0 0,0 0,0 0,1-1,0 1,0-1,1 0,-1 0,1 0,0-1,1 0,-1 0,1 0,0 0,-1-1,2 0,-1 0,5 1,-3-2,1-1,-1 0,0 0,0-1,0 0,0 0,1-1,-1 0,0 0,0-1,0 0,0 0,-1-1,1 0,-1-1,1 0,-1 0,0 0,-1-1,6-4,7-11,-1-1,0-1,-1-1,-2-1,-1 0,1-2,7-13,13-36,-24 52</inkml:trace>
  <inkml:trace contextRef="#ctx0" brushRef="#br0" timeOffset="5765.162">8214 172,'-42'91,"4"2,4 1,4 1,-12 74,31-129,2 2,2-1,2 1,2 0,2 0,1 0,4 16,2-18,9 162,-19-179,-3-5</inkml:trace>
  <inkml:trace contextRef="#ctx0" brushRef="#br0" timeOffset="5921.039">7706 906,'53'-14,"22"-5,3 1,-7 3,-11 5,-10 3,-14 4</inkml:trace>
  <inkml:trace contextRef="#ctx0" brushRef="#br0" timeOffset="6716.943">9569 992,'-34'6,"1"1,1 2,0 2,0 0,1 3,0 0,2 2,-11 7,21-11,0 0,0 2,1 0,1 1,0 0,1 2,-10 12,22-23,-1-1,1 1,0 1,0-1,1 0,0 1,0 0,1 0,-1 0,1 0,1 0,-1 0,1 1,1-1,0 0,-1 1,2-1,-1 0,1 1,1-1,-1 0,1 0,0 0,1 0,0 2,0-5,0 1,0-1,0 1,1-1,-1 0,1 0,0-1,0 1,0-1,1 0,-1 0,1 0,0 0,0-1,0 0,0 0,0 0,0-1,0 0,0 0,1 0,-1-1,1 1,-1-1,0 0,1-1,-1 1,145-34,-108 17,-2-3,0-1,-1-2,-1-2,-2-1,0-2,-2-1,-1-2,-1-1,-2-2,-2-1,-1-1,17-29,-28 38,0 1,-2-2,-1 0,-1 0,-1-1,-2-1,-1 0,-1 0,-2 0,-1-1,-1 0,-2 0,-1 0,-1 0,-2 0,-1 1,-6-25,6 43,0 1,0-1,-1 1,0-1,-1 1,-1 1,1-1,-2 1,1 1,-1-1,-1 1,-8-7,12 12,0 0,1 1,-1-1,0 1,-1 0,1 1,-1-1,1 1,-1 0,0 0,1 1,-1 0,0 0,0 0,0 1,0 0,0 0,0 0,0 1,0 0,0 0,0 0,1 1,-1 0,0 0,1 0,-3 2,-12 10,1 1,0 1,1 0,1 2,1 0,0 1,2 0,0 1,1 1,1 0,0 1,2 0,1 0,1 1,1 1,0-1,2 1,1 0,1 0,1 1,1 16,-1-19,1-1,1 0,1 0,0 0,2 1,0-1,2-1,0 1,1-1,1 0,1 0,1-1,1 0,0 0,2-1,0-1,0 0,2 0,0-2,16 15,-6-14,0 0,1-2,1-1,0-1,1-1,1-1,-1-1,1-2,1-1,-1-1,16 1,-22-5,0 0,0-1,-1-1,1-1,-1-1,1-1,-1-1,0-1,15-7,-2 0</inkml:trace>
  <inkml:trace contextRef="#ctx0" brushRef="#br0" timeOffset="7418.164">10641 878,'-61'37,"2"2,2 2,2 3,2 2,-13 18,62-62,0 1,1 0,0 0,-1 1,1-1,0 1,1-1,-1 1,1 0,-1 0,1 0,0 1,1-1,-1 0,1 1,0-1,0 1,0-1,1 1,-1-1,1 1,0 0,0-1,1 1,0-1,-1 1,2-1,-1 1,0-1,1 0,0 1,0-1,0 0,0 0,1 0,2 3,2-1,0 0,1-1,0 0,0 0,0 0,0-1,1 0,0-1,0 0,0 0,0-1,0 0,0-1,1 0,-1 0,0-1,1 0,-1-1,0 0,6-1,2-1,0-1,-1 0,1-2,-1 1,0-2,-1 0,1-1,-1-1,-1 0,12-10,149-162,-106 102,-74 85,0 0,1 0,-1 1,1-1,1 1,-1 0,1 0,0 0,1 1,0-1,-1 7,2-8,0 0,1 1,0-1,0 1,1-1,0 0,0 1,0-1,1 0,0 0,0 0,1 0,0 0,-1 0,2-1,-1 1,1-1,0 0,0 0,0 0,1-1,0 0,0 1,0-2,0 1,0 0,2-1,6 5,1-1,1 0,-1-1,1-1,0 0,0-1,0-1,0 0,1-1,13 0,-17 0,1-2,0 1,-1-1,1-1,0-1,-1 1,1-2,-1 0,1 0,-1-1,0-1,-1 0,1-1,-1 0,9-6,116-141,-104 114,-3-2,-1-1,-2-1,-2-1,-2-1,-2-1,12-43,-13 25,-3 0,-3-1,-3-1,-3 0,-2 0,-5-65,-15 17,14 110,0-1,0 1,-1 0,1 0,-1 0,0 0,0 1,-1-1,1 0,-1 1,1 0,-1-1,0 1,0 0,-1 1,1-1,0 0,-1 1,0 0,0 0,0 0,1 0,-2 1,-1-2,2 3,1 0,0 0,0 0,0 0,0 1,0-1,0 1,0 0,0-1,0 1,0 1,0-1,0 0,1 1,-1-1,1 1,-1 0,1 0,-1 0,1 0,0 1,0-1,0 0,0 1,1-1,-2 4,-36 75,39-80,-16 52,3 0,1 2,4-1,1 1,3 0,3 8,0-14,2 0,2 0,2-1,2 0,3 0,1 0,3-1,2-1,1 0,3-2,23 40,-33-68,1 0,0-1,1 0,0-1,2 0,-1-1,2 0,0-1,0-1,1-1,5 3,-21-13,0 1,0 0,1 0,-1-1,1 1,-1 0,1-1,-1 1,1 0,-1-1,1 1,0-1,-1 1,1-1,0 1,-1-1,1 1,0-1,0 0,-1 1,1-1,0 0,0 0,0 0,-1 1,1-1,0 0,0 0,0 0,0 0,-1-1,1 1,0 0,0 0,0 0,-1-1,1 1,0 0,0-1,-1 1,1 0,0-1,-1 1,1-1,0 1,-1-1,1 0,-1 1,1-1,-1 0,1 1,-1-1,1 0,-1 0,0 1,1-1,-1 0,0 0,0 1,0-1,1 0,-1 0,0 0,0 0,0 1,0-1,0 0,-1 0,1 0,-22-38,8 21</inkml:trace>
  <inkml:trace contextRef="#ctx0" brushRef="#br0" timeOffset="8165.162">11205 850,'116'-2,"-26"0,-1 3,0 5,43 9,71 51,-101-27,-90-35,-1 0,1-1,0-1,1 0,-1-1,0 0,0-1,1 0,-1-1,0-1,0 1,1-2,-2 0,1 0,0-1,-1-1,1 0,-1 0,-1-1,1-1,-1 1,2-3,-7 4,1 0,-1-1,0 0,0 0,0 0,-1-1,0 1,0-1,-1 0,0 0,0 0,-1-1,1 1,-2-1,1 1,-1-1,0 0,-1 1,1-1,-2 0,1 0,-1 1,0-1,-2-6,1 11,1 0,-1 0,0 1,0-1,0 1,0-1,0 1,0-1,-1 1,1 0,-1 0,1 0,-1 1,0-1,0 0,0 1,0 0,0 0,0 0,0 0,0 0,0 1,-1-1,1 1,0 0,0 0,-1 0,1 0,0 1,0-1,-1 1,-96 37,87-29,2 0,-1 1,1 1,1 0,0 0,0 1,1 0,1 1,0 0,1 0,0 1,1 0,1 0,0 0,1 1,0-1,1 1,1 0,0 0,1 0,1 0,0 1,1-1,1 2,-1-10,1 0,-1-1,1 1,1 0,-1-1,1 0,0 1,1-1,-1 0,1-1,0 1,1-1,-1 1,1-1,0-1,1 1,-1-1,1 0,-1 0,1 0,1-1,-1 0,0 0,1-1,-1 1,1-2,0 1,0-1,0 0,0 0,0-1,0 1,-1-2,1 1,0-1,0 0,6-2,23-10,0-1,0-2,-1-2,22-15,-20 12,37-19,-1-3,-3-2,-1-4,-3-3,-2-3,39-44,-102 99,0-1,0 0,0 1,1-1,-1 0,0 0,0 1,0-1,0 0,0 0,0 0,0 0,-1 0,1-1,0 1,0 0,-1 0,1 0,-1-1,1 1,-1 0,0-1,1 1,-1 0,0-1,0 1,0 0,0-1,0 1,0 0,0-1,-1 1,1 0,0-1,-1 1,1 0,-1-1,1 1,-1 0,0 0,1 0,-1 0,0 0,0 0,0 0,0 0,0 0,0 0,0 0,0 0,-1 0,-9 2,1 0,-1 1,1 0,-1 0,1 1,0 1,0 0,0 0,0 1,1 0,-1 1,1 0,1 0,-1 1,-4 4,13-11,-5 3,-1 0,1 0,0 0,-1 1,1-1,1 1,-1 1,1-1,0 1,-1-1,2 1,-1 0,1 1,0-1,0 0,0 1,1 0,0 0,0 0,0 0,1 0,0 0,0 0,0 0,1 0,0 1,0-1,1 0,-1 0,2 0,-1 0,1 2,114 119,-108-119,-1-1,-1 1,0 0,0 0,0 1,-1 0,-1 0,1 0,-2 1,1-1,-1 1,0 0,-1 0,0 0,-1 0,0 0,-1 0,0 0,0 1,-1-1,-1 0,1 0,-2 0,-1 6,1-12,0-1,0 1,0-1,0 0,-1 0,1 0,-1 0,0-1,0 0,0 1,0-1,0-1,0 1,-1 0,1-1,0 0,-1 0,1-1,-1 1,1-1,-1 0,0 0,1 0,-2-1,-18 1</inkml:trace>
  <inkml:trace contextRef="#ctx0" brushRef="#br0" timeOffset="9284.05">1 2628,'35'-21,"2"1,0 2,2 2,0 2,0 1,1 2,31-4,245-37,99 6,-40 19,9-1,153-3,-273 32,335-12,418-33,372-77,97 4,-153 16,878-35,-837 66,207-1,-761 12,-651 43,-112 9</inkml:trace>
  <inkml:trace contextRef="#ctx0" brushRef="#br0" timeOffset="18404.098">14056 596,'5'5,"1"6,0 1</inkml:trace>
  <inkml:trace contextRef="#ctx0" brushRef="#br0" timeOffset="18568.269">14140 1189,'0'0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31,'29'-5,"19"-2,6 1,-1 1,-5 1,-6 2,-5 1,-4 1,-3 0,-2 0,0 0,-1 0,-5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28,'34'0,"25"0,8 0,-4 0,-11-4,-10-3,-8 1,-5 1,-2 1,-5 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9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508 228,'2'-8,"0"1,-1-1,1 1,-2-1,1 0,-1 1,0-1,-1 0,0 1,0-1,-1 1,1-1,-2 1,1 0,-1 0,0 0,-1 0,1 0,-1 1,-1-1,1 1,-1 0,0 0,0 1,-1 0,0 0,0 0,0 0,0 1,-1 0,0 1,0-1,0 1,0 0,0 1,0 0,-1 0,1 1,-1 0,0 0,1 0,-1 1,0 0,1 1,-6 1,-6 4,0 0,1 2,0 0,0 1,1 1,0 0,0 2,1 0,1 0,0 2,1 0,1 0,0 1,1 1,0 0,1 1,1 0,-7 17,15-30,-1 0,1 0,0 1,0-1,0 1,1 0,-1-1,1 1,0 0,1 0,-1-1,1 1,0 0,0 0,0 0,1 0,0-1,0 1,0 0,0 0,1-1,0 1,0-1,0 0,1 1,-1-1,1 0,0 0,0-1,0 1,1-1,-1 1,1-1,0 0,0 0,0-1,0 1,4 1,11-1,0-1,1-1,-1 0,1-1,-1-2,1 0,-1-1,0 0,0-2,0 0,-1-1,0-1,0-1,0-1,-1 0,-1-1,1-1,-2 0,1-1,-2-1,7-8,72-67,-93 88,0 1,0 0,0-1,0 1,0-1,0 1,1-1,-1 1,0-1,0 1,0 0,0-1,1 1,-1-1,0 0,1 1,-1-1,0 1,1-1,-1 1,1-1,-1 0,0 1,1-1,-1 0,1 1,-1-1,1 0,-1 0,1 1,0-1,-1 0,1 0,-1 0,1 0,-1 0,1 0,-1 0,1 0,0 0,-1 0,1 0,-1 0,1 0,-1-1,1 1,-1 0,1 0,-1 0,1-1,-1 1,1 0,-1-1,1 1,-1 0,0-1,1 1,-1-1,1 1,-1-1,0 1,0-1,1 1,-1-1,0 1,0-1,-10 46,-124 333,88-216,45-161,0-1,0 1,0 0,0 0,0 0,1-1,-1 1,0 0,0 0,1 0,-1 0,1 0,-1 0,1 1,-1-1,1 0,0 0,-1 0,1 0,0 1,0-1,0 0,0 0,0 0,0 1,0-1,0 0,1 0,-1 0,0 0,1 0,-1 1,1-1,-1 0,1 0,-1 0,1 0,0 0,0 0,-1 0,1-1,0 1,0 0,0 0,0-1,0 1,0 0,0-1,0 1,0-1,0 1,1-1,-1 0,0 0,0 1,0-1,0 0,1 0,0 0,12-4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0,'-25'32,"-12"13,1 1,3 2,2 2,1 1,4 1,-1 5,25-53,0 0,0 0,1 0,-1 0,1 0,0 0,0 1,0-1,0 0,1 1,0-1,0 0,0 1,0-1,1 0,0 1,0-1,0 0,0 0,1 1,-1-1,1 0,0-1,0 1,1 0,-1 0,1-1,0 0,0 1,0-1,0 0,1-1,-1 1,1 0,-1-1,3 1,2 0,0 0,0-1,0 0,0 0,0-1,1 0,-1-1,1 0,-1 0,0 0,1-1,-1-1,0 1,1-1,-1-1,0 1,-1-1,1-1,0 0,0 0,140-99,-131 89,-1-1,0-1,-2 0,0-1,0-1,-2 0,0-1,-1 0,-1-1,6-18,-14 34,0-1,-1 1,0 0,0 0,0-1,-1 1,1 0,-1-1,0 1,0 0,-1-1,1 1,-1-1,0 1,0 0,0 0,-1 0,0 0,1 0,-1 0,-1 0,1 0,0 1,-1-1,0 1,0-1,0 1,0 0,-1 1,1-1,-1 0,1 1,-1 0,0 0,0 0,0 0,0 1,0-1,-1 1,1 0,0 1,-1-1,1 1,-3-1,-62 8,37 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59,'-16'25,"0"-6,2 1,1 1,0 0,1 1,2 0,0 1,1 0,2 1,0-1,-2 18,9-37,0-1,0 1,0 0,0 0,1-1,-1 1,1 0,0-1,0 1,1-1,-1 1,1-1,-1 1,1-1,0 0,0 0,0 0,1 0,-1 0,1-1,0 1,0-1,0 1,0-1,0 0,0 0,0-1,1 1,-1 0,1-1,-1 0,1 0,-1 0,1-1,0 1,0-1,-1 1,1-1,0-1,0 1,0 0,11-1,1-1,-1 0,0 0,0-2,0 0,-1 0,1-2,-1 0,0 0,-1-1,1-1,-1 0,-1-1,0-1,0 0,-1 0,0-1,-1 0,0-1,0 0,-2-1,1 0,-2 0,0-1,0 0,-2 0,1-1,1-10,-5 20,0 0,0 0,-1-1,0 1,0 0,0-1,-1 1,0 0,0-1,0 1,0-1,-1 1,0 0,0-1,-1 1,1 0,-1 0,0 0,-1 0,1 0,-1 1,0-1,0 1,0 0,-1-1,1 1,-1 1,0-1,0 1,-1-1,1 1,-1 0,1 1,-1-1,0 1,0 0,0 0,0 0,0 1,-4-1,-89 5,67 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1326 479,'0'4,"0"7,0 2</inkml:trace>
  <inkml:trace contextRef="#ctx0" brushRef="#br0" timeOffset="-6492.211">85 168,'-10'14,"-3"15,1 7,2 2,3 0,3-3,1-1,3-3,0-1,0-1,1-1,-1 0,-4-5,-2-1,0-1,1 2,2-7,1-8</inkml:trace>
  <inkml:trace contextRef="#ctx0" brushRef="#br0" timeOffset="-1223.306">395 309,'-3'-1,"1"1,-1-1,1 1,-1 0,1 0,-1 0,1 0,-1 0,1 1,-1-1,1 1,-1 0,1-1,-1 1,1 0,0 0,0 1,-1-1,1 0,0 1,0 0,0 0,1-2,-198 91,147-64,97-27,-42-1,2-1,1 0,-1 0,1 1,0 0,0 0,-1 0,1 1,0 0,0 0,0 0,0 1,-1-1,1 2,0-1,0 0,-1 1,1 0,-1 1,0-1,0 1,0 0,0 0,3 4,98 106,-79-86,-17-23</inkml:trace>
  <inkml:trace contextRef="#ctx0" brushRef="#br0" timeOffset="-320.511">790 422,'-8'-2,"0"0,0 1,0 0,0 0,1 1,-1 0,0 0,0 1,0 0,0 1,0-1,1 1,-1 1,0 0,1 0,0 0,0 1,-4 2,6-2,-1-1,1 1,0 1,0-1,0 1,0 0,1 0,0 0,0 0,0 1,1 0,0 0,0 0,-2 6,4-9,0-1,0 1,1 0,-1 0,1 0,0-1,0 1,0 0,0 0,0 0,1-1,-1 1,1 0,0-1,0 1,0 0,0-1,0 1,0-1,1 1,-1-1,1 0,0 0,0 1,0-1,0 0,0-1,0 1,0 0,1-1,-1 1,0-1,1 0,0 0,-1 0,2 1,8 0,0-1,0 0,-1 0,1-1,0-1,0 0,0 0,0-1,-1-1,1 0,-1-1,0 0,0 0,0-2,0 1,-1-1,0 0,0-1,7-7,130-104,-147 117,1 1,0-1,-1 0,1 1,0-1,0 1,0-1,-1 1,1-1,0 1,0-1,0 1,0 0,0 0,0-1,0 1,0 0,0 0,-1 0,1 0,0 0,0 0,0 0,0 0,0 1,0-1,0 0,0 0,0 1,0-1,0 1,-1-1,1 1,0-1,0 1,-1-1,1 1,0 0,0-1,-1 1,1 0,-1 0,1 0,-1-1,1 1,-1 0,0 0,1 0,-1 0,0 0,1 0,-1 0,0 0,0-1,0 1,0 1,10 57,-9 201,-2-252,0 1,0 0,0 0,-1-1,-1 1,1-1,-1 0,-1 0,1 0,-2 0,1 0,-1-1,0 0,0 0,-1 0,0 0,0-1,-1 0,1-1,-1 1,-1-1,1-1,-1 1,0-1,0 0,0-1,0 0,0-1,-1 1,0-1,1-1,-1 0,-7 0,14 0,0-1,0 0,0 0,0 0,0 0,0 0,1 0,-1 0,0-1,0 1,0-1,0 1,0-1,0 0,1 0,-1 0,0 0,0 0,1 0,-1 0,1 0,-1-1,1 1,0-1,0 1,-1-1,1 1,0-1,0 0,0 1,1-1,-1 0,0 0,1 0,-1 0,1 0,-1 0,1 0,0 0,0 0,0 0,0 0,0 1,1-1,-1 0,1 0,-1 0,1 0,36-91,50-33,-71 109</inkml:trace>
  <inkml:trace contextRef="#ctx0" brushRef="#br0" timeOffset="737.011">1326 479,'2'4,"0"0,0 0,0 0,0-1,1 1,0 0,-1-1,1 0,1 0,-1 0,0 0,1 0,-1 0,1-1,0 0,0 0,0 0,0 0,0 0,1-1,-1 0,0 0,1 0,-1 0,0-1,1 0,-1 0,1 0,-1 0,1-1,-1 0,0 0,1 0,2-1,0-4,1 0,-1 0,0-1,0 0,-1-1,0 1,0-1,-1-1,0 1,1-2,42-56,-47 64,0 1,0 0,1 0,-1 0,0 0,0 1,0-1,1 0,-1 0,0 1,1-1,-1 1,1-1,-1 1,1-1,-1 1,1 0,-1 0,1 0,-1 0,1 0,-1 0,0 0,1 1,-1-1,1 0,-1 1,1-1,-1 1,0-1,1 1,-1 0,0 0,1 0,-1-1,0 1,0 0,0 1,0-1,0 0,0 0,0 0,0 0,-1 1,1-1,0 0,-1 1,1-1,-1 1,0-1,1 1,-1-1,0 1,0-1,0 1,0-1,0 1,0-1,0 2,0 0,16 53,-16-55,1 0,-1 0,1 0,-1 0,1 0,0 0,-1 0,1 0,0 0,0 0,0-1,0 1,-1 0,1 0,0-1,0 1,1-1,-1 1,0-1,0 1,0-1,0 0,0 1,0-1,1 0,-1 0,0 0,0 0,0 0,1 0,-1 0,0 0,0 0,0-1,0 1,0 0,1-1,-1 1,0-1,0 1,0-1,0 0,0 0,0 1,-1-1,1 0,92-102,-69 69,-24 33,1-1,-1 0,1 1,0-1,-1 1,1-1,0 1,0 0,0-1,0 1,0 0,1 0,-1-1,0 1,0 0,1 0,-1 0,1 1,-1-1,1 0,-1 0,1 1,-1-1,1 1,0-1,-1 1,1 0,0 0,-1 0,1 0,0 0,-1 0,1 0,0 0,-1 1,1-1,-1 0,1 1,0 0,-1-1,1 1,-1 0,0 0,1 0,-1 0,0 0,1 0,-1 0,0 0,0 1,0-1,0 0,1 1,16 182,-12-165</inkml:trace>
  <inkml:trace contextRef="#ctx0" brushRef="#br0" timeOffset="1334.173">2032 27,'6'-3,"-1"-1,1 1,0 0,0 1,0 0,1-1,-1 2,0-1,1 1,-1 0,1 0,-1 1,1 0,0 0,-1 1,1-1,-1 2,1-1,-1 1,5 1,-9-3,0 0,0 1,0-1,0 0,0 1,0 0,0-1,0 1,0 0,0 0,-1 0,1 0,0 0,-1 1,1-1,-1 0,1 1,-1-1,1 1,-1-1,0 1,0 0,0 0,0 0,0-1,0 1,-1 0,1 0,0 0,-1 0,0 0,1 0,-1 0,0 0,0 0,0 0,0 1,-1-1,1 0,-1 0,1 0,-1 0,1 0,-1-1,0 1,0 0,0 0,0 0,0-1,-1 1,1-1,0 1,-1 0,-6 8,4-8,1 0,0 0,0 0,0 1,1-1,-1 1,1 0,-1-1,1 1,0 0,0 1,0-1,0 0,1 1,-1-1,1 1,0-1,0 1,0 0,0-1,1 1,0 0,0-1,0 1,0 0,0 0,1-1,-1 1,1 0,0-1,0 1,1-1,-1 1,1-1,-1 1,1-1,0 0,0 0,1 0,1 2,5-1,0 0,1-1,-1 0,1 0,0-1,0 0,0 0,0-2,0 1,0-1,0 0,0-1,0 0,0-1,0 0,0-1,0 0,1-1,8-3</inkml:trace>
  <inkml:trace contextRef="#ctx0" brushRef="#br0" timeOffset="1948.463">423 873,'330'23,"262"-72,-239 19,70 1,-397 29,-2 0</inkml:trace>
  <inkml:trace contextRef="#ctx0" brushRef="#br0" timeOffset="3378.866">1777 1015,'-126'11,"110"-7,13-5,0 1,1 0,-1 0,0 0,1 0,-1 1,0-1,1 1,-1-1,0 1,1 0,-1 0,1 0,-1 0,1 1,0-1,0 1,-1-1,1 1,0 0,0 0,0 0,1 0,-1 0,1 0,-1 1,1-1,-1 0,1 1,0-1,0 1,0 0,1-1,-1 1,1 0,-1-1,1 2,3 1,0 0,0-1,1 1,0-1,0 0,0 0,0-1,0 1,1-1,-1 0,1 0,0 0,0-1,0 1,1-1,4 1,11 7,-13-6,75 49,-81-52,-1 0,1 1,0 0,-1-1,0 1,1 0,-1 0,0-1,0 1,0 0,0 0,0 0,-1 1,1-1,0 0,-1 0,0 0,1 0,-1 1,0-1,0 0,-1 0,1 0,0 1,-1-1,1 0,-1 0,1 0,-1 0,0 0,0 0,0 0,0 0,-1 0,1 0,0-1,-1 1,1 0,-1-1,-1 2,-5 2,-1 0,1-1,-1 0,0 0,-1-1,1 0,-1 0,1-1,-1 0,0-1,1 0,-1-1,0 0,0 0,0-1,0-1,-1 0,-13-3,5-2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46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216 210,'11'-46,"-10"47,1 0,-1 0,0 0,0 0,0 0,0 0,0 0,0 0,0 1,0-1,0 0,0 1,-1-1,1 1,-1-1,1 0,-1 1,1-1,-1 1,0 0,0-1,0 1,1-1,-2 1,1-1,0 1,0-1,0 1,-1-1,4 119,-6 0,-9 40,-2 88,-3-17,-9-2,-30 104,50-300,-15 84,-5-2,-12 22,27-111,9-24,1 0,0 0,-1 0,1 0,0 0,0 0,0 0,0 0,0 0,0 0,0 0,1 1,0-1,-1 0,1 1,0-1,0 0,0 1,0-1,0 0,1 0,-1 1,1-1,-1 0,1 0,0 1,0-1,0 0,0 0,0 0,1 0,-1 0,1-1,-1 1,1 0,-1-1,1 1,1 0,15 5,1 0,0-1,1-1,-1 0,1-2,0 0,0-2,0 0,0-1,0-1,11-2,29 1,263-27,92-19,-332 36,210-36,-205 36,126-15,168 2,1503 27,-1505 15,-219-5,1-8,1-6,7 0,505 2,-280-28,548 27,-483-26,677 26,-665-26,625 27,-861-30,-102 24,-131 4,0-1,0 0,0 0,0 0,-1 0,1 0,-1-1,0 1,0-1,0 1,-1-1,1 0,-1 0,0 1,0-1,0 0,-1 0,1 0,-1 0,0 0,0-1,0 1,-1 0,1 0,-1 0,0 1,0-1,-1 0,1 0,-1 0,0 1,0-1,-2-2,-6-33,-7-169,7 109,3 1,7-70,1 79,-3-1,-5 1,-10-48,-67-240,52 180,27 62,1 131,0 0,0 0,-1 0,1 1,-1 0,0 0,0 0,0 0,0 1,-1 0,1 0,-1 0,1 1,-1-1,1 1,-1 1,0-1,0 1,1 0,-1 0,0 1,0 0,1 0,-1 0,-2 1,-15 0,-271 13,49 2,-199-15,240-3,-1370 0,796-27,-198 45,211 7,-381-7,541 7,-39 5,285-2,-233 6,2-35,314 29,-132 49,174-38,234-38,-1-1,0 1,0 0,0 0,0-1,1 1,-1 0,0 0,0 0,0 0,0 0,0 0,1 0,-1 0,0 1,0-1,0 0,0 0,1 1,-1-1,0 0,0 1,1-1,-1 1,0-1,1 1,-1-1,0 1,1 0,-1-1,1 1,-1 0,1-1,-1 1,1 0,-1 0,1-1,0 1,-1 0,1 0,0 0,0-1,0 1,0 0,0 0,0 0,0 0,0 0,0-1,0 1,0 0,0 0,1 0,-1 0,0-1,1 1,-1 0,0 0,1-1,-1 1,1 0,-1 0,1-1,-1 1,1-1,0 1,-1-1,2 1,11 17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58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29,'-44'71,"3"2,3 2,3 1,4 2,-3 21,6-24,2-9,-3-2,-3-1,-2-1,-18 20,29-53,-1-1,-1-1,-2-1,0-1,-2-1,-10 9,12-9</inkml:trace>
  <inkml:trace contextRef="#ctx0" brushRef="#br0" timeOffset="249.006">1 396,'20'35,"2"-1,2-1,0-1,2-2,2 0,1-2,1-1,1-1,1-1,1-3,1 0,1-2,1-2,31 12,50 6,116 48,-209-72</inkml:trace>
  <inkml:trace contextRef="#ctx0" brushRef="#br0" timeOffset="565.898">142 1,'189'491,"-162"-424,-3 1,-3 2,-3 0,-3 1,0 26,14 132,-11-180,-5-32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113 163,'30'6,"1"-2,-1-1,1-2,-1 0,1-2,-1-2,1 0,-1-2,0-2,-1 0,1-2,-1-1,-1-2,0-1,19-11,96-46,-142 69,0-1,0 1,0 0,0 0,1 0,-1 0,0 1,1-1,-1 0,0 0,1 1,-1-1,1 1,-1-1,1 1,-1 0,1 0,-1 0,1-1,0 1,-1 1,1-1,-1 0,1 0,-1 1,1-1,-1 0,1 1,-1 0,1-1,-1 1,0 0,1 0,-1-1,0 1,0 0,0 0,1 1,-1-1,0 0,0 0,-1 0,1 1,0-1,0 0,-1 1,1 0,-16 138,-18 174,2 276,3-196,38-327,-19-77,-1 1,0 0,0 1,-1 0,0 0,0 2,-1-1,0 1,0 1,-1 0,1 1,-1 0,0 1,0 0,0 1,0 1,-1 0,1 0,-6 2,-39-2,-1 2,1 4,0 1,0 3,-39 13,39-10,34-8</inkml:trace>
  <inkml:trace contextRef="#ctx0" brushRef="#br0" timeOffset="415.667">113 925,'105'-60,"3"6,2 4,53-14,-78 33,2 4,1 3,20 1,-105 21,-1 1,1-1,0 1,0 0,0 0,0 0,0 0,0 1,0-1,0 1,0 0,0 0,0 0,0 0,1 1,-1-1,0 1,0 0,0-1,0 1,-1 1,1-1,0 0,0 1,-1-1,1 1,-1 0,1 0,-1 0,0 0,0 0,0 1,0-1,0 1,0-1,-1 1,1 0,-1 0,1-1,-1 1,0 0,-1 0,2 3,-28 137,9 0,26-59,-7-60</inkml:trace>
  <inkml:trace contextRef="#ctx0" brushRef="#br0" timeOffset="902.783">1298 1207,'-28'294,"50"-382,-14 42,-1-2,2 1,2 0,2 1,2 0,2 1,17-32,7 24,-40 52,1 0,-1 0,0 1,0-1,1 0,-1 0,0 1,1-1,-1 1,1-1,-1 1,1-1,-1 1,1 0,-1 0,1 0,-1 0,1 0,-1 0,1 0,-1 1,1-1,-1 0,1 1,-1-1,1 1,-1 0,0-1,1 1,-1 0,0 0,0 0,1 0,-1 0,0 0,0 0,0 0,0 1,0-1,-1 0,1 1,21 33,-11-20</inkml:trace>
  <inkml:trace contextRef="#ctx0" brushRef="#br0" timeOffset="1173.249">1778 1207</inkml:trace>
  <inkml:trace contextRef="#ctx0" brushRef="#br0" timeOffset="1444.575">1693 840,'5'-5,"1"4,1 1</inkml:trace>
  <inkml:trace contextRef="#ctx0" brushRef="#br0" timeOffset="1703.042">2201 868,'-20'26,"1"1,1 1,2 0,0 1,2 1,2 0,0 1,3 1,-6 27,14-55,0 0,0-1,0 1,1 0,-1 0,1-1,0 1,0 0,1 0,-1 0,1-1,0 1,0 0,0 0,0-1,1 1,-1-1,1 0,0 1,0-1,0 0,1 0,-1 0,1 0,0 0,-1-1,1 1,0-1,1 0,-1 0,0 0,0 0,1-1,0 1,0-1,14 2,-1-1,1-1,0-1,0-1,0 0,0-1,0-1,-1-1,4-1,-6 0,-1 0,1-1,-1 0,0-1,-1-1,0 0,0-1,-1 0,0-1,0-1,-1 0,-1 0,0-1,0 0,-1-1,4-6,12-18,-1-1,-2-2,-2 0,-1 0,-3-2,-1 0,-2-1,-1-1,3-36,-13 62,-2 0,0 1,0-1,-2 0,0 0,-1 1,-1-1,0 1,-2 0,0 0,-1 1,-5-10,8 19,0 0,0 0,0 0,-1 1,0-1,0 1,-1 1,0-1,0 1,0 0,0 0,-1 1,0 0,0 0,0 0,0 1,-1 0,1 0,-1 1,0 0,0 1,0 0,0 0,0 0,0 1,0 0,0 1,-5 0,-1 5,1-1,0 1,0 1,0 1,1 0,0 0,0 1,1 0,0 1,1 1,0 0,1 0,0 1,0 0,2 0,-1 1,2 0,-1 0,2 1,0-1,-3 13,3-10,1 0,0 1,1-1,1 1,0 0,1-1,1 1,1 0,0 0,1-1,1 1,1 0,0-1,1 0,1 0,0-1,1 1,1-1,9 13,-8-17,0 0,1-1,0 0,0 0,2-1,-1 0,1-1,0-1,0 0,1 0,0-2,0 1,1-2,-1 1,3-1,23 4,0 0,0-3,0-1,34-1,5-3,-47-1</inkml:trace>
  <inkml:trace contextRef="#ctx0" brushRef="#br0" timeOffset="2622.587">3104 868,'-22'14,"0"0,1 2,0 0,2 1,0 2,0 0,2 0,1 2,0 0,2 1,0 0,1 1,0 4,12-25,-1 0,1 1,0-1,0 0,0 1,0-1,0 1,1-1,-1 1,1-1,-1 1,1 0,0-1,0 1,0 0,0-1,1 1,-1-1,1 1,0-1,-1 1,1-1,0 1,0-1,1 0,-1 1,0-1,1 0,0 0,-1 0,1 0,0 0,0 0,0-1,0 1,0-1,0 1,1-1,-1 0,0 0,1 0,-1 0,1 0,-1 0,1-1,-1 1,3-1,8-2,1-1,-1-1,0 0,0-1,-1 0,1-1,-1 0,0-1,7-6,2 0,16-11,-1-2,-1-2,-2-1,19-22,24-21,-37 51,-38 21,0 0,0 0,0 0,-1 0,1 0,0 0,0 0,-1 0,1 0,0 1,0-1,0 0,-1 1,1-1,0 0,-1 1,1-1,0 1,-1-1,1 1,-1-1,1 1,0-1,-1 1,1 0,-1-1,0 1,1 0,-1-1,0 1,1 0,-1 0,0-1,0 1,1 0,-1 0,0-1,0 1,0 0,0 0,0 0,0-1,0 1,-1 0,1 0,0 0,0-1,-1 1,1 0,0-1,-1 1,1 0,-1 0,-25 177,26-175,1-1,-1 1,1-1,0 1,0-1,0 1,0-1,0 1,0-1,1 0,-1 0,1 0,-1 0,1 0,0 0,0 0,0 0,0-1,0 1,0-1,0 1,1-1,-1 0,0 0,1 0,-1 0,1 0,-1-1,1 1,0-1,-1 0,1 1,0-1,-1-1,1 1,-1 0,1 0,0-1,-1 0,1 1,-1-1,1 0,-1 0,0 0,1-1,-1 1,0-1,0 1,0-1,0 0,0 1,0-1,0 0,0-2,18-13,-1 0,-1-1,0-1,-2-1,0 0,-1-2,-1 1,-2-2,3-6,8-11,-22 41,-1-1,0 0,0 0,0 1,1-1,-1 0,0 0,0 0,1 1,-1-1,0 0,1 0,-1 0,0 0,1 0,-1 0,0 0,0 0,1 0,-1 1,0-1,1 0,-1-1,0 1,1 0,-1 0,0 0,1 0,-1 0,0 0,1 0,-1 0,0 0,0-1,1 1,-1 0,0 0,0 0,1-1,-1 1,0 0,0 0,0-1,1 1,-6 38,4-34,1 1,-1-1,1 0,0 1,0-1,0 1,1-1,0 1,0-1,0 0,0 1,0-1,1 0,0 0,0 0,0 0,0 0,1-1,-1 1,1-1,0 1,0-1,1 0,-1 0,0 0,1-1,0 1,0-1,-1 0,2 0,-1 0,0 0,0-1,0 0,1 0,-1 0,0 0,1-1,-1 0,1 1,-1-2,1 1,-1 0,1-1,-1 0,0 0,0 0,1-1,-1 1,0-1,0 0,0 0,2-2,8-8,0 0,0-1,-1-1,-1 0,0 0,-1-1,-1-1,1-2,128-220,-139 238,0 1,0-1,1 0,-1 1,0-1,1 0,-1 1,0-1,1 0,-1 1,0-1,1 0,-1 1,0-1,1 0,-1 0,1 1,-1-1,1 0,-1 0,1 0,-1 0,0 0,1 0,-1 0,1 0,-1 0,1 0,-1 0,1 0,-1 0,1 0,-1 0,1 0,-1-1,1 1,-1 0,0 0,1 0,-1-1,1 1,-1 0,0-1,1 1,-1 0,0-1,1 1,-1 0,0-1,0 1,1-1,-1 1,0 0,0-1,0 1,0-1,0 1,1-1,-7 41,2-12,0 0,2-1,1 1,2 0,0 0,2 0,1-1,1 0,8 26,119 390,-122-408,-2 1,-1 0,-2 0,-2 1,-1-1,-2 1,-1 0,-2-1,-2 1,-1 3,3-31,0 0,0 0,-1-1,0 0,-1 0,0 0,0 0,0 0,-1-1,0 0,0-1,-6 5,9-8,0-1,0 1,0-1,0 1,-1-1,1 0,-1-1,1 1,-1-1,0 1,1-1,-1 0,0 0,0-1,0 1,0-1,0 0,0 0,0 0,0-1,0 1,0-1,1 0,-1 0,0 0,0 0,1-1,-1 0,1 0,-2-1,0-3,0 0,1 0,0 0,0-1,0 0,1 1,0-1,0-1,1 1,0 0,0-1,1 1,0-1,0 1,1-1,0 0,0 1,1-1,1-4,-2-1,3-30,2 0,2 0,2 0,2 1,2 0,1 1,2 1,2 1,2 0,1 1,16-20,-22 33</inkml:trace>
  <inkml:trace contextRef="#ctx0" brushRef="#br0" timeOffset="3905.417">1778 1178,'0'5,"0"6,0 7,0 4,0 3,0 3,0 1,0 1,0-1,0 0,5-4,1-8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9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51,'-46'77,"5"2,2 1,4 2,-1 16,19-52,-23 60,20-41,-3-2,-2-1,-4 0,-2-2,-2-2,-3-1,-2-2,-45 49,83-104,0-1,0 1,0-1,0 1,-1 0,1-1,0 1,0 0,0-1,-1 1,1 0,0-1,-1 1,1 0,0 0,0-1,-1 1,1 0,-1 0,1 0,0-1,-1 1,1 0,0 0,-1 0,1 0,-1 0,1 0,0 0,-1 0,1 0,-1 0,1 0,0 0,-1 0,1 0,-1 0,1 0,0 0,-1 0,1 1,0-1,-1 0,1 0,-1 1,1-1,0 0,0 0,-1 1,1-1,0 0,0 1,-1-1,1 0,0 1,0-1,0 0,-1 1,1-1,0 0,0 1,0-1,9-34,193-357,-85 140,56-182,-132 338,-41 95,-1 0,1 1,0-1,0 1,0-1,0 1,0-1,0 0,0 1,0-1,0 1,0-1,0 1,0-1,0 0,0 1,0-1,0 1,0-1,0 1,1-1,-1 0,0 1,0-1,1 0,-1 1,0-1,0 0,1 1,-1-1,0 0,1 1,-1-1,0 0,1 0,-1 0,1 1,-1-1,0 0,1 0,-1 0,1 0,-1 0,1 0,-1 0,0 0,1 0,-1 0,1 0,-1 0,1 0,-1 0,1 0,-1 0,0 0,1 0,-1-1,1 1,-1 0,0 0,1-1,-1 1,0 0,1 0,-1-1,0 1,1 0,-1-1,0 1,0-1,4 41,-4-38,0 215,-4-138,3-1,4 0,4 0,3 0,3-1,7 15,-20-91,48 111,-47-109,1 0,-1-1,1 1,0-1,0 0,0 1,1-1,-1 0,0 0,1 0,-1 0,1-1,0 1,0-1,0 0,-1 0,1 1,0-2,0 1,0 0,1-1,-1 1,0-1,0 0,0 0,0 0,0-1,0 1,0-1,0 1,0-1,0 0,0 0,0-1,0 1,0-1,10-7,-1-1,0 0,-1-1,0-1,-1 1,0-2,-1 1,0-1,-1-1,-1 1,0-1,0-1,-2 1,0-2,8-13,0 3,22-48,-2-2,-4-1,14-66,-33 103,-4 22,-1-1,-1 1,0-1,-2 0,0 0,-1 0,-1 0,-1 0,-1 0,-1-9,3 27,0-1,-1 1,1-1,0 0,-1 1,1-1,-1 1,1-1,-1 1,0-1,1 1,-1 0,0-1,0 1,0 0,0 0,0 0,0-1,-1 1,1 0,0 0,0 1,-1-1,1 0,-1 0,1 1,-1-1,1 1,-1-1,1 1,-1-1,-7 8</inkml:trace>
  <inkml:trace contextRef="#ctx0" brushRef="#br0" timeOffset="312.922">1381 615,'-6'14,"0"0,1 1,0 0,1 0,1 0,0 0,2 1,-1-1,2 1,0-1,1 1,0-1,1 0,1 0,4 14,-6-26,0 0,1 0,-1 0,1 0,-1 0,1 0,0-1,0 1,0 0,0-1,1 0,-1 1,1-1,-1 0,1 0,0-1,0 1,0 0,0-1,0 0,0 0,0 0,0 0,0 0,1 0,-1-1,0 0,0 0,1 1,-1-2,0 1,1 0,-1-1,0 0,0 1,0-1,1-1,-1 1,0 0,0-1,-1 1,1-1,0 0,0 0,-1 0,1 0,-1-1,0 1,0-1,0 1,0-1,0 0,0 0,-1 0,1 0,2-5,-1 1,0-1,0 0,0 0,-1 0,0 0,-1 0,1 0,-2-1,1 1,-1 0,0-1,-1 1,0 0,-1 0,1-1,-1 1,-1 0,0 0,0 1,0-1,-1 1,0-1,-1 1,0 0,0 1,0-1,-1 1,1 0,-5-2,-28-25,21 21</inkml:trace>
  <inkml:trace contextRef="#ctx0" brushRef="#br0" timeOffset="627.211">1832 615,'3'24,"2"-1,0 0,2 0,0-1,1 1,2-2,0 1,1-1,1-1,1 0,4 4,-15-22,0 1,0-1,0 0,0 0,0 0,0-1,0 1,0 0,1-1,-1 1,1-1,-1 0,1 0,0 0,-1 0,1-1,0 1,0 0,-1-1,1 0,0 0,0 0,0 0,-1 0,1-1,0 1,0-1,-1 0,1 0,0 0,-1 0,1 0,-1 0,1-1,-1 1,0-1,1 0,-1 1,0-1,0 0,0 0,0-1,-1 1,1 0,-1-1,1 1,-1-1,0 1,0-1,110-217,-66 139,-36 65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0 311,'381'0,"-166"28,-170-27,-34-2</inkml:trace>
  <inkml:trace contextRef="#ctx0" brushRef="#br0" timeOffset="400.895">0 565,'678'0,"-653"0</inkml:trace>
  <inkml:trace contextRef="#ctx0" brushRef="#br0" timeOffset="921.54">537 0,'10'16,"0"0,2-1,-1 0,2-1,0 0,1-1,3 3,47 48,106 101,-167-162,0 1,0 0,0-1,-1 1,1 0,-1 0,0 0,-1 1,1-1,-1 0,1 1,-1-1,0 1,-1 0,1-1,-1 1,0-1,0 1,-1 0,1-1,-1 1,0-1,0 1,0-1,-1 1,0-1,0 0,0 0,0 0,0 0,-1 0,0 0,0-1,0 1,0-1,-1 0,1 0,-1 0,0 0,0 0,-41 33,-1-2,-2-2,-2-2,-12 4,-113 71,156-92,2-2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1,'-21'61,"4"2,1 0,4 1,2 2,-23 100,-29-1,51-141,7-17,0 0,0 1,1-1,0 1,1-1,-1 1,1 0,1 0,0 0,0 0,0 1,1 6,2-12,0 0,0 0,0-1,0 1,0-1,1 1,-1-1,1 0,0 0,0 0,-1 0,1-1,0 1,0-1,1 1,-1-1,0 0,0 0,1-1,-1 1,0-1,1 1,-1-1,1 0,-1-1,0 1,1 0,-1-1,0 0,1 0,-1 0,0 0,0 0,0-1,0 1,1-1,8-1,164-41,-66 43,-85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1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1,'5'3,"1"1,0-1,0-1,1 1,-1-1,0 0,1-1,-1 1,1-1,0-1,-1 1,1-1,0 0,6 1,309 2,-271-8,-33-1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77,'24'4,"22"-2,13-2,2-6,-6-2,-2 0,-5-3,-6 1,-6 1,-3 3,-4 2,0-3,-2 0,-5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142 622,'-18'168,"-96"169,113-335,0 0,0-1,0 1,0 0,0 0,0 0,1 1,-1-1,0 0,1 0,0 0,0 0,0 1,0-1,0 0,0 0,0 0,1 0,-1 1,1-1,-1 0,1 0,0 0,0 0,0 0,0 0,0-1,0 1,1 0,-1 0,1-1,-1 1,1-1,-1 1,1-1,0 0,0 0,0 1,0-1,0-1,0 1,0 0,0 0,0-1,0 1,0-1,0 0,1 1,-1-1,2 0,39-19,-24 8</inkml:trace>
  <inkml:trace contextRef="#ctx0" brushRef="#br0" timeOffset="402.27">622 651,'-1'1,"-25"17,1 2,2 1,0 1,1 1,1 1,1 1,1 1,2 0,-10 20,24-41,0 0,0 1,0-1,1 1,-1 0,2 0,-1 0,1 0,-1 0,2 0,-1 0,1 0,0 0,0 0,0 1,1-1,0 0,0 0,1 0,0 0,0 0,0-1,1 1,-1-1,1 1,1-1,-1 0,1 0,5 2,0 0,0 0,0-1,1-1,0 0,0 0,1-1,-1 0,1-1,0 0,0-1,0 0,0-1,0 0,0 0,0-1,0-1,0 0,1-1,-1 0,-1 0,1-1,0-1,-1 1,1-2,-1 0,0 0,-1 0,1-2,-1 1,-1-1,1 0,-1-1,0 0,-1 0,1-1,-2 0,1 0,-1 0,-1-1,0 0,0 0,-1 0,0-1,-1 0,0-2,-1 4,-1-1,-1 1,0-1,0 0,0 1,-2-1,1 1,-1-1,0 1,-1 0,0 0,-1 0,0 0,0 0,-1 1,0 0,0 0,-1 0,0 1,0 0,-1 0,0 0,0 1,-1 0,0 0,0 1,0 0,0 0,-1 1,0 0,0 1,0 0,0 0,-1 1,1 0,-1 1,1 0,-1 0,1 1,-1 1,1-1,-1 1,0 1,1 0,-9 3,-6 6,6 1</inkml:trace>
  <inkml:trace contextRef="#ctx0" brushRef="#br0" timeOffset="818.473">1130 707,'-3'2,"-15"7,1 1,1 0,0 1,0 1,1 0,1 1,0 1,0 0,2 1,0 0,0 1,2 1,0-1,1 2,0-1,-4 17,12-29,0 1,1-1,-1 1,1-1,1 0,-1 1,1-1,0 0,0 1,0-1,1 0,0 0,0 0,0 0,1 0,-1-1,1 1,0-1,1 1,-1-1,1 0,0 0,0-1,0 1,0-1,0 0,5 3,3 0,0 0,0-1,1 0,0-1,-1 0,1-1,0-1,1 0,-1 0,11-1,-9 1,0-1,0 0,0-1,0-1,0 0,0-1,0-1,0 0,-1-1,1 0,-1-1,0-1,-1 0,1-1,-1-1,-1 0,1 0,-1-2,-1 1,0-1,0-1,-1 0,0-1,5-8,-9 8,0-1,-1 0,-1 0,0-1,-1 1,0-1,-1 0,0 0,-1-4,-3 10,0 0,-1 0,0 1,0-1,-1 1,0 0,0 0,-1 0,0 0,0 1,0 0,-1 0,0 0,0 1,-1 0,1 0,-1 0,0 1,-1 0,1 1,-1-1,1 1,-1 1,0 0,0 0,0 0,0 1,0 0,-8 0,-9-1</inkml:trace>
  <inkml:trace contextRef="#ctx0" brushRef="#br0" timeOffset="11838.021">1977 311,'-1'0,"1"0,-1-1,1 1,-1 0,1-1,-1 1,1 0,-1-1,1 1,-1 0,1 0,-1 0,0 0,1 0,-1-1,1 1,-1 0,1 0,-1 0,0 1,1-1,-1 0,1 0,-1 0,1 0,-1 0,1 1,-1-1,0 0,1 0,0 1,-1-1,1 0,-1 1,1-1,-1 1,1-1,0 1,-1-1,1 0,0 1,-1-1,1 1,0 0,0-1,-1 1,1-1,0 1,0-1,0 1,0-1,0 1,0 0,0-1,0 1,0-1,0 1,0 0,-6 40,6-41,0 372,5-321,1-33</inkml:trace>
  <inkml:trace contextRef="#ctx0" brushRef="#br0" timeOffset="12424.556">2230 340,'-147'124,"123"-107,18-13,0-1,0 1,0 1,0-1,1 1,0 0,0 0,0 1,0-1,1 1,0 0,0 1,5-4,-1 0,1 0,0 0,0-1,0 1,0 0,1-1,-1 1,1 0,0-1,-1 0,1 1,0-1,0 0,1 0,-1 0,0 0,1-1,-1 1,1-1,0 1,-1-1,1 0,0 0,0 0,0 0,0 0,0-1,0 0,-1 1,1-1,1 0,7 3,22 7,-28-10,0 0,0 0,-1 1,1 0,0 0,-1 0,1 1,-1 0,1-1,-1 1,0 1,0-1,0 1,0 0,0 0,0 0,-1 0,0 0,1 1,-1 0,-1-1,1 1,0 0,-1 1,0-1,0 0,0 1,-1-1,1 1,-1-1,0 2,1 42,2-29</inkml:trace>
  <inkml:trace contextRef="#ctx0" brushRef="#br0" timeOffset="13087.974">2597 565,'-17'4,"-1"1,1 1,0 0,0 1,0 1,1 0,1 1,-1 1,-3 4,17-14,1 1,-1 0,1 0,-1 0,0 0,1 0,-1 0,1 0,0 0,-1 1,1-1,0 1,0-1,0 1,0-1,0 1,0-1,0 1,1 0,-1 0,1-1,-1 1,1 0,0 0,-1 0,1-1,0 1,0 0,0 0,0 0,1 0,-1-1,1 1,-1 0,1 0,-1-1,1 1,0 0,0-1,0 1,0 0,0-1,0 0,0 1,0-1,1 0,-1 1,0-1,1 0,-1 0,1 0,0 0,-1 0,1-1,0 1,-1 0,1-1,0 1,0-1,0 0,-1 1,1-1,0 0,0 0,0 0,0-1,1 1,11-4,0 0,0-1,-1-1,0 0,0-1,0 0,-1-1,0 0,0-1,-1 0,0-1,57-40,-67 49,0 1,-1-1,1 0,0 1,0-1,0 1,0-1,0 1,0 0,-1-1,1 1,0 0,0 0,0-1,0 1,0 0,0 0,0 0,0 0,0 0,0 1,0-1,0 0,0 0,0 1,0-1,0 0,0 1,0-1,0 1,-1-1,1 1,0-1,0 1,0 0,-1 0,1-1,0 1,-1 0,1 0,-1-1,1 1,-1 0,1 0,-1 0,0 0,0 0,1 0,-1 0,0 0,0 0,0 0,5 59,-6-53,-3 170,2-164,0 0,-1-1,0 1,-1 0,0-1,-1 0,0 0,-1 0,0-1,-1 1,-1-2,1 1,-9 7,16-17,-1 0,0 0,0 0,0 0,0 0,0 0,0 0,0-1,0 1,0 0,0-1,0 1,0-1,-1 1,1-1,0 1,0-1,-1 0,1 0,0 1,0-1,-1 0,1 0,0 0,-1-1,1 1,0 0,0 0,-1-1,1 1,0-1,0 1,0-1,0 1,-1-1,1 0,0 1,0-1,0 0,0 0,1 0,-1 0,0 0,-11-57,16 43,-1 0,2 0,0 0,1 0,0 1,2 0,-1 0,2 0,-1 1,4-2,2-4</inkml:trace>
  <inkml:trace contextRef="#ctx0" brushRef="#br0" timeOffset="13392.607">3021 594,'-5'5,"-2"6,6 1,3-1</inkml:trace>
  <inkml:trace contextRef="#ctx0" brushRef="#br0" timeOffset="14104.943">3162 764,'2'-14,"1"1,1 0,0 0,1 0,0 1,1-1,0 1,1 1,0-1,1 1,0 0,1 1,1-1,12-17,-18 23,-4 4,0-1,0 1,0-1,1 1,-1 0,0-1,1 1,-1 0,1 0,0-1,-1 1,1 0,0 0,0 0,0 0,0 0,0 0,0 0,0 0,0 0,0 0,0 0,0 1,1-1,-1 0,0 1,1-1,-1 1,0 0,1-1,-1 1,0 0,1 0,-1 0,1 0,-1 0,0 0,1 0,-1 1,0-1,1 0,-1 1,0-1,1 1,-1-1,0 1,0 0,1-1,-1 1,0 0,0 0,0 0,1 1,7 19,-9-18,0-1,0 0,0 1,0-1,1 0,-1 1,1-1,-1 0,1 0,0 1,0-1,0 0,0 0,1 0,-1 0,1 0,-1 0,1-1,-1 1,1-1,0 1,0-1,0 1,0-1,0 0,0 0,0 0,0 0,0 0,1 0,-1-1,0 1,0-1,1 1,-1-1,0 0,1 0,-1 0,1 0,-1-1,0 1,1-1,-1 1,0-1,0 0,0 0,1 0,89-90,-51 42,-36 44,-4 4,-1-1,0 1,1 0,-1 0,1-1,-1 1,1 0,-1 0,1 0,0-1,0 1,0 0,0 0,-1 0,1 0,1 0,-1 1,0-1,0 0,0 0,0 1,0-1,1 1,-1-1,0 1,1-1,-1 1,0 0,1 0,-1 0,0-1,1 1,-1 1,0-1,1 0,-1 0,0 0,1 1,-1-1,0 1,1-1,-1 1,0-1,0 1,0 0,1-1,-1 1,0 0,0 0,0 0,0 0,-1 0,1 0,0 1,6 54,13 27,-10-74,0-6</inkml:trace>
  <inkml:trace contextRef="#ctx0" brushRef="#br0" timeOffset="14544.565">3782 86,'7'-5,"-1"-1,1 1,0 0,0 1,0-1,0 1,1 1,0 0,0 0,0 0,0 1,0 0,0 1,1 0,-1 0,1 0,-1 1,0 1,8 0,-14 1,-1-1,1 1,0-1,0 1,-1 0,1 0,-1 0,1 0,-1 0,0 0,0 0,0 0,0 0,0 1,0-1,-1 0,1 1,-1-1,0 0,1 1,-1-1,0 1,-1-1,1 0,0 1,-1-1,1 0,-1 1,0-1,1 0,-1 1,0-1,0 0,-1 0,1 0,0 0,-1 0,1 0,-1-1,0 1,0 0,1-1,-3 2,-3 9,4-10,1 1,0 0,0 0,0 0,0 0,1 0,-1 0,1 1,0-1,0 0,0 1,0-1,1 1,-1-1,1 1,0 0,0-1,0 1,0-1,1 1,0-1,-1 1,1-1,0 1,1-1,-1 0,1 0,-1 1,1-1,0 0,0-1,0 1,13 5,1-2,-1 0,1-1,0 0,0-1,0-1,9 0,29 8,32 3,-62-12</inkml:trace>
  <inkml:trace contextRef="#ctx0" brushRef="#br0" timeOffset="14958.885">2287 961,'101'11,"0"-4,1-5,-1-4,85-14,-48-2,142-19,145 4,-401 32,-6 0,0 0,0 2,0 0,-1 0,1 2,0 0,3 2,-3 2</inkml:trace>
  <inkml:trace contextRef="#ctx0" brushRef="#br0" timeOffset="15458.894">3388 1102,'-192'67,"148"-38,43-29,0 1,1 0,-1-1,0 1,1 0,-1 0,1-1,-1 1,1 0,-1 0,1 0,0 0,-1 0,1 0,0 0,0 0,0 0,-1 0,1-1,0 1,0 0,1 0,-1 0,0 0,0 0,0 0,1 0,-1 0,0 0,1 0,-1 0,1-1,-1 1,1 0,-1 0,1 0,0-1,-1 1,1 0,0-1,-1 1,1-1,0 1,0-1,0 1,0-1,0 1,-1-1,1 0,0 0,0 1,94 32,-79-30,-1 1,-1 1,1 0,-1 1,0 0,0 1,11 8,-24-14,1 1,0-1,-1 0,1 0,-1 1,0-1,1 1,-1-1,0 1,0-1,0 1,0 0,0-1,0 1,0 0,-1 0,1 0,0 0,-1 0,0 0,0 0,1 0,-1 0,0 0,0 0,-1 0,1 0,0-1,-1 1,1 0,-1 0,0 0,1 0,-1 0,0-1,0 1,0 0,-1-1,1 1,0-1,0 1,-1-1,-1 2,-75 48,65-45,-1-2,0 0,0 0,0-1,0-1,-1 0,1-1,-1-1,1 0,-1-1,1-1,-1 0,-1-1,-2-4</inkml:trace>
  <inkml:trace contextRef="#ctx0" brushRef="#br0" timeOffset="16259.416">3755 989,'-15'-1,"50"-9,49-1,-83 11,0 0,0 0,-1 1,1-1,0 0,0 1,0-1,0 1,0-1,-1 1,1-1,0 1,0 0,-1-1,1 1,0 0,-1 0,1 0,-1-1,1 1,-1 0,0 0,1 0,-1 0,0 0,1 0,-1 0,0 0,0 0,0 0,0 0,0 0,0 0,0 0,0-1,0 1,-1 0,1 0,0 0,-1 0,1 0,0 0,-1 0,1 0,-1-1,0 1,1 0,-1 0,1-1,-1 1,0 0,0-1,1 1,-1-1,-1 1,-41 42,31-36,11-7,0 1,-1-1,1 0,0 0,0 0,-1 1,1-1,0 1,0-1,0 1,-1-1,1 1,0 0,0 0,0-1,0 1,0 0,0 0,1 0,-1 0,0 0,0 0,1 0,-1 0,1 0,-1 1,1-1,-1 0,1 0,0 0,-1 1,1-1,0 0,0 1,0-1,0 0,0 0,0 1,0-1,1 0,-1 0,0 1,1-1,-1 0,1 0,-1 0,1 1,-1-1,1 0,0 0,0 0,0 0,-1 0,1-1,0 1,0 0,0 0,0 0,1-1,-1 1,8 5,-2-2,-1 1,1-1,-1 1,0 0,0 1,0-1,-1 1,0 1,0-1,0 0,2 7,-6-12,-1 1,0 0,0-1,0 1,0 0,0-1,0 1,0 0,0-1,-1 1,1 0,-1-1,1 1,-1 0,1-1,-1 1,0-1,0 1,0-1,0 0,0 1,0-1,0 0,-1 0,1 0,0 0,-1 0,1 0,0 0,-1 0,1 0,-1 0,0-1,1 1,-1-1,0 0,1 1,-1-1,0 0,1 0,-1 0,0 0,-75 5,52-10,6-1</inkml:trace>
  <inkml:trace contextRef="#ctx0" brushRef="#br0" timeOffset="16838.629">4403 143,'-4'24,"2"1,0 0,2 0,0 0,2 0,1 0,2 7,49 278,-46-247,-2-20,-2 0,-1 0,-3 0,-2 17,1-32,-2 0,0 0,-1 0,-2 0,-1-1,-1 0,-2 0,0-1,-2 0,-1-1,0-1,-2 0,-12 14,-2-9,-1-1,-2-1,0-2,-2-1,-1-1,0-2,-2-2,0-1,-17 4,14-7</inkml:trace>
  <inkml:trace contextRef="#ctx0" brushRef="#br0" timeOffset="17393.825">1807 1,'-43'71,"3"2,4 2,3 1,3 2,-6 34,20-67,2 1,2 0,2 0,2 2,2-1,2 1,2-1,3 1,1 0,3-1,6 24,-2-41,1-1,2 0,0-1,2-1,2 0,0-1,2 0,0-1,2-1,0-2,13 11,-6-14,0 0,1-2,1-1,1-2,0 0,1-2,0-2,1-1,0-1,0-1,1-2,0-2,0-1,3-1,7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4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0,'-171'552,"100"-360,69-188,0 0,0 0,0 0,1 0,0 1,-1-1,2 0,-1 1,0-1,1 0,0 1,0-1,0 1,0-1,1 0,0 1,-1-1,2 0,-1 1,0-1,1 0,0 0,0 0,0 0,1-1,-1 1,1 0,0-1,0 0,0 0,0 0,1 0,-1 0,1-1,-1 1,1-1,1 1,7 0,0 0,0-1,0 0,0-1,0 0,0-1,0 0,1-1,-1-1,0 0,0 0,-1-1,1-1,0 0,-1 0,0-1,5-3,13-21,-20 12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57,'48'0,"35"-5,13-1,0 0,-12 1,-10 2,-14 1,-11 0,-10-3,-6-1,-5 0,-1 1,-2 2,-4 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0 143,'19'-16,"1"1,0 1,1 1,1 1,0 0,0 2,1 0,0 2,22-5,-34 9,1 0,0 1,1 0,-1 1,0 0,1 1,-1 1,0 0,1 0,-1 2,9 1,-19-3,-1 1,1 0,-1-1,0 1,1 0,-1 0,0 0,0 0,0 0,0 0,0 0,0 0,0 0,0 1,0-1,0 0,-1 1,1-1,0 0,-1 1,0-1,1 1,-1-1,0 1,1-1,-1 1,0-1,0 1,0-1,-1 1,1-1,0 1,0-1,-1 1,1-1,-1 1,1-1,-1 0,0 1,0 0,-36 56,36-58,-163 155,53-58,109-96,0 0,0 0,1 0,-1 0,1 0,-1 0,1 0,0 1,-1-1,1 1,0-1,0 1,0 0,0-1,0 1,0 0,1-1,-1 1,0 0,1 0,-1 0,1 0,0 0,0 0,0 0,0-1,0 1,0 0,0 0,1 0,-1 0,1 0,-1 0,1-1,0 1,-1 0,1 0,0-1,0 1,1-1,-1 1,0-1,0 1,1-1,-1 0,1 1,-1-1,1 0,-1 0,1 0,0 0,0-1,-1 1,1 0,0-1,0 1,0-1,17 3,0-1,1-1,-1-1,0-1,1-1,-1 0,0-1,0-1,0-1,9-5,17-1,123-23,-143 27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2.9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324 185,'12'17,"23"146,-30-73,-3 0,-5 0,-3-1,-4 1,-16 57,18-96,-60 313,21-125,0 78,4-48,10-118,32-151,1 1,0-1,-1 1,1-1,0 1,0-1,-1 1,1 0,0-1,0 1,0-1,0 1,0 0,0-1,0 1,0 0,0-1,0 1,0-1,0 1,0 0,0-1,1 1,-1-1,0 1,0-1,1 1,-1 0,0-1,1 1,-1-1,1 0,-1 1,0-1,1 1,-1-1,1 1,-1-1,1 0,-1 0,1 1,0-1,-1 0,1 0,-1 1,1-1,0 0,-1 0,1 0,-1 0,1 0,0 0,-1 0,1 0,38-15,-25 9,16-2,0 1,0 1,0 2,1 1,-1 1,1 2,0 1,4 2,148-6,179-23,35 1,447-6,-304 7,929-119,-928 86,400-38,-520 58,-107 15,-35 6,159 15,-193 3,-145 2,1 6,57 13,-98-14,2-3,1-3,0-3,0-2,0-3,1-3,325-22,-77 8,-49-13,18 24,-201 12,-76 0,-1 0,1 0,-1-1,1 0,-1 0,1 0,-1 0,1 0,-1-1,1 1,-1-1,1 0,-1 0,1 0,-1-1,0 1,0-1,0 1,0-1,0 0,0-1,0 1,-1 0,1-1,-1 1,1-1,-1 0,0 0,0 0,-1 0,1 0,1-3,10-171,-2-6,1 69,-5 0,-4 0,-7-11,2-18,2 96,1-38,-4 1,-12-64,10 119,2 0,0 0,2-1,1 1,1 0,2 0,5-23,8-59,-17 108,0 0,-1 1,1-1,0 1,-1-1,0 1,0 0,0 0,0 0,0 0,0 0,0 0,0 0,-1 1,1-1,-1 1,0 0,1-1,-1 1,0 1,1-1,-1 0,0 1,0-1,0 1,0 0,0 0,1 0,-1 0,0 0,0 1,0-1,0 1,1 0,-1 0,0 0,-1 1,-11-1,-149 17,-150 11,-110-1,-644-9,724-22,-524-14,14 4,139-14,-59 28,582 8,1 9,-88 22,-7 2,125-20,-177 16,25-9,-6-29,98 28,-87-28,165 27,-110-56,101 47,103-6,0-2,0-2,-1-2,0-3,-2-1,-287-4,169 33,107 1,58-22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7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0,'-56'18,"-200"77,246-91,-1 0,1 0,0 1,0 0,0 1,1 0,-1 0,2 1,-1 0,1 1,-7 7,15-12,0-1,0 1,1-1,-1 1,0-1,1 1,0-1,0 1,-1-1,1 0,1 1,-1-1,0 0,0 0,1 0,-1 0,1 0,0 0,0 0,0-1,0 1,0-1,0 1,0-1,0 0,0 0,1 0,-1 0,0 0,1 0,-1-1,1 1,-1-1,1 1,-1-1,1 0,-1 0,3-1,24 5,49 15,-76-18,0 0,0 0,-1 0,1 0,0 0,-1 1,1-1,-1 1,0-1,0 1,1 0,-1 0,0-1,0 1,0 0,-1 0,1 0,0 0,-1 0,1 0,-1 0,0 0,0 0,0 0,0 0,0 0,0 0,0 0,0 0,-1 0,1 0,-1 0,0 0,0 0,1 0,-2 0,-69 104,5-14,65-90,0 1,0 0,0-1,1 1,-1-1,0 1,1 0,0 0,-1-1,1 1,0 0,1-1,-1 1,0 0,1 0,-1-1,1 1,0-1,0 1,0-1,0 1,1-1,-1 1,1-1,-1 0,1 0,0 0,0 0,0 0,0 0,0 0,0-1,0 1,0-1,1 1,-1-1,1 0,-1 0,2 0,106 24,-105-25,-1 1,0-1,0 0,1 0,-1 0,0-1,0 1,1-1,-1 0,0 0,0-1,0 1,0-1,0 0,-1 0,3-1,7-10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1,'56'555,"-25"-184,-33-167,-15-137,12-48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0,'-27'170,"-37"58,3-31,59-193,-1 1,2 0,-1-1,0 1,1 0,0 0,0 0,0 0,1 0,0 0,0 0,0 0,0 0,1 0,0 0,0 0,0-1,1 1,0 0,0 0,0-1,0 1,0-1,1 0,0 0,0 0,0 0,1 0,-1-1,1 1,0-1,0 0,0 0,0-1,0 1,1-1,-1 0,1 0,0 0,1 0,30 7,-27-6,-1 0,1-1,0 0,0 0,0-1,0 0,0-1,0 0,0 0,0-1,0 0,0 0,0-1,-1 0,1-1,2-1,7-7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2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1 424,'73'-33,"1"3,2 3,0 3,6 3,-79 19,0 0,-1 1,1 0,0 0,0 0,0 0,0 0,0 0,0 1,0 0,0-1,0 1,0 0,0 0,0 1,0-1,0 1,0 0,0-1,0 1,0 0,-1 1,1-1,0 0,0 1,-1 0,1-1,-1 1,0 0,1 0,-1 1,0-1,0 0,-1 1,1-1,0 1,-1-1,1 1,-1 0,0 0,0 0,0 0,0 0,-1 0,-2 11,0-1,-2 0,1 0,-2 0,0-1,0 1,-1-1,-1-1,-7 11,6-8,-121 186,78-128,4 2,4 3,2 2,34-65,2 0,0 1,0-1,1 1,1 1,1-1,0 0,0 1,2 9,0-20,0 0,1 1,0-1,0 0,0 0,0 0,1 0,0 0,0 0,0-1,1 1,0 0,-1-1,2 0,-1 0,0 0,1 0,0 0,0-1,0 0,0 1,0-2,1 1,-1 0,1-1,0 0,0 0,0 0,3 0,20 4,0-2,0-1,0-1,1-2,-1 0,25-5,-34 3,-1 0,1-1,-1-1,0-1,0 0,-1-2,0 0,0 0,0-2,-1 0,0-1,-1-1,6-5,-4-1</inkml:trace>
  <inkml:trace contextRef="#ctx0" brushRef="#br0" timeOffset="419.637">904 340,'153'-26,"146"-44,-179 39,-118 32,0 0,0 1,0-1,0 0,0 1,0-1,-1 1,1-1,-1 1,1 0,-1 0,0 0,1 0,-1 0,0 0,0 0,0 0,-1 0,1 0,-1 1,1-1,-1 0,0 1,1-1,-1 0,0 0,-1 1,1-1,0 0,-1 1,1-1,-1 0,0 0,1 0,-1 0,0 1,0-1,-2 1,2 6,-150 655,105-464,27-146,15-48</inkml:trace>
  <inkml:trace contextRef="#ctx0" brushRef="#br0" timeOffset="678.349">961 820,'43'-9,"38"-4,11 1,-2-3,-10 1,-10 4,-12 2,-11 4,-8-3,-7 0,-3 1,-3 2,-4 1</inkml:trace>
  <inkml:trace contextRef="#ctx0" brushRef="#br0" timeOffset="917.566">1949 1,'0'38,"0"28,0 11,0-2,0-9,0-11,0-10,0-7,4-7,3-2,-1-3,-2 0,0 1,-7-6,-2-5</inkml:trace>
  <inkml:trace contextRef="#ctx0" brushRef="#br0" timeOffset="1351.842">1779 424,'44'-12,"-1"-3,-1-1,0-2,-1-2,-1-2,-1-1,-1-2,-1-2,-2-2,14-14,11-3,-59 46,0 1,0-1,0 1,0-1,-1 1,1 0,0 0,-1-1,1 1,0 0,-1 0,1 0,-1 0,1 0,-1-1,1 1,-1 0,0 0,0 0,1 0,-1 0,0 0,0 0,0 0,0 0,0 0,0 1,0-1,-1 0,1 0,0 0,0-1,-1 1,1 0,-1 0,1 0,-1 0,1 0,-1 0,1 0,-1-1,0 1,0 0,1-1,-1 1,0 1,-15 39,7-22,2 0,0 1,1 0,1 0,1 1,-2 19,6-37,0 1,0-1,0 1,0-1,1 0,0 1,-1-1,1 0,0 0,1 1,-1-1,0 0,1 0,0 0,0 0,0-1,0 1,0 0,0-1,1 0,-1 1,1-1,0 0,0 0,0-1,0 1,0 0,0-1,0 0,0 0,0 0,1 0,-1 0,3 0,119-9,-21-23,-102 30,1 1,-1 0,1-1,0 1,-1 0,1 0,-1 1,1-1,-1 0,1 1,0 0,-1-1,0 1,1 0,-1 0,0 1,1-1,-1 0,0 1,0-1,0 1,0 0,0 0,0 0,-1 0,1 0,-1 0,1 0,-1 0,0 1,0-1,0 0,0 1,0-1,0 1,-1-1,1 1,-1-1,0 4,19 33,-8-25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1,'-14'14,"0"0,0 1,2 0,-1 1,2 1,0 0,2 0,0 1,0 0,2 1,-3 10,2-4,1 0,1 0,2 0,0 0,2 1,1 0,1-1,1 1,1 0,1-1,1 1,2-1,1 2,-2-11,0-1,1 0,0-1,1 1,1-1,0 0,1-1,1 0,0-1,0 1,1-2,3 2,20-2,-21-13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0,'-84'191,"35"17,43-86,6-119,1 1,-1-1,1 1,0-1,0 0,0 1,1-1,-1 0,1 0,0 0,0 0,0 0,0 0,0-1,1 1,-1-1,1 1,0-1,-1 0,1 0,0 0,0-1,1 1,-1-1,0 1,0-1,1 0,-1 0,1-1,-1 1,1-1,1 1,0-1,0 0,0-1,0 1,0-1,0 0,0 0,0-1,0 0,0 1,0-2,-1 1,1 0,-1-1,0 0,0 0,0 0,0-1,1 0,10-14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67,'34'-10,"25"-3,12 1,-1 2,-7-1,-15 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0,-7 0,-12 4,-12 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35,'38'-9,"23"-4,1 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28,'113'-25,"28"22,-139 3,1 0,-1 1,1-1,-1 0,0 1,0 0,1-1,-1 1,0 0,0 0,0 1,0-1,0 0,0 1,0-1,0 1,-1-1,1 1,0 0,-1 0,1 0,-1 0,0 0,0 0,0 0,0 0,0 0,0 1,-1-1,1 0,-1 1,1-1,-1 0,0 1,0-1,0 0,0 1,0-1,-1 1,1-1,-1 0,0 0,1 1,-1-1,0 0,0 0,0 0,-1 0,1 0,0 0,-1 0,0 0,-94 93,6-9,89-84,0-1,0 1,0 0,0-1,0 1,1 0,-1 0,0-1,1 1,0 0,-1 0,1 0,0 0,0 0,0 0,0-1,0 1,1 0,-1 0,0 0,1 0,-1 0,1-1,0 1,0 0,0-1,0 1,0 0,0-1,0 1,0-1,1 1,-1-1,0 0,1 0,0 1,64 36,-54-33,-7-4,0 1,-1-1,1 1,-1 0,0 0,0 0,0 0,0 1,0 0,0 0,0 0,-1 0,0 0,0 1,0 0,0 0,0-1,-1 2,1-1,-1 0,0 0,0 1,-1-1,1 1,-1-1,0 1,-1 0,1-1,-1 1,0 0,0 0,0-1,0 1,-1 0,0-1,0 1,0 0,-1-1,-5 7,0-2,-1 1,0-1,0 0,-1-1,0 0,-1 0,1-1,-2-1,1 1,-1-2,0 1,0-1,0-1,-1 0,1-1,-1 0,0-1,0 0,0-1,0 0,-11-1,-1-3,6-4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0,'27'28,"-1"0,-1 2,-2 1,-1 0,-1 2,-2 0,2 10,-12-25,-1 1,-2 1,0 0,-1 0,0 0,-2 0,-1 1,0-1,-1 1,-2-1,0 1,-1 0,-1-1,-1 0,0 0,-2 0,0 0,-2-1,0 0,-3 4,-1-8,0-2,0 0,-2 0,1-1,-2-1,1 0,-2-1,1-1,-1 0,-15 5,-29 19,-8-4,48-25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31,'29'-5,"19"-2,6 1,-1 1,-5 1,-6 2,-5 1,-4 1,-3 0,-2 0,0 0,-1 0,-5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28,'34'0,"25"0,8 0,-4 0,-11-4,-10-3,-8 1,-5 1,-2 1,-5 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9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508 228,'2'-8,"0"1,-1-1,1 1,-2-1,1 0,-1 1,0-1,-1 0,0 1,0-1,-1 1,1-1,-2 1,1 0,-1 0,0 0,-1 0,1 0,-1 1,-1-1,1 1,-1 0,0 0,0 1,-1 0,0 0,0 0,0 0,0 1,-1 0,0 1,0-1,0 1,0 0,0 1,0 0,-1 0,1 1,-1 0,0 0,1 0,-1 1,0 0,1 1,-6 1,-6 4,0 0,1 2,0 0,0 1,1 1,0 0,0 2,1 0,1 0,0 2,1 0,1 0,0 1,1 1,0 0,1 1,1 0,-7 17,15-30,-1 0,1 0,0 1,0-1,0 1,1 0,-1-1,1 1,0 0,1 0,-1-1,1 1,0 0,0 0,0 0,1 0,0-1,0 1,0 0,0 0,1-1,0 1,0-1,0 0,1 1,-1-1,1 0,0 0,0-1,0 1,1-1,-1 1,1-1,0 0,0 0,0-1,0 1,4 1,11-1,0-1,1-1,-1 0,1-1,-1-2,1 0,-1-1,0 0,0-2,0 0,-1-1,0-1,0-1,0-1,-1 0,-1-1,1-1,-2 0,1-1,-2-1,7-8,72-67,-93 88,0 1,0 0,0-1,0 1,0-1,0 1,1-1,-1 1,0-1,0 1,0 0,0-1,1 1,-1-1,0 0,1 1,-1-1,0 1,1-1,-1 1,1-1,-1 0,0 1,1-1,-1 0,1 1,-1-1,1 0,-1 0,1 1,0-1,-1 0,1 0,-1 0,1 0,-1 0,1 0,-1 0,1 0,0 0,-1 0,1 0,-1 0,1 0,-1-1,1 1,-1 0,1 0,-1 0,1-1,-1 1,1 0,-1-1,1 1,-1 0,0-1,1 1,-1-1,1 1,-1-1,0 1,0-1,1 1,-1-1,0 1,0-1,-10 46,-124 333,88-216,45-161,0-1,0 1,0 0,0 0,0 0,1-1,-1 1,0 0,0 0,1 0,-1 0,1 0,-1 0,1 1,-1-1,1 0,0 0,-1 0,1 0,0 1,0-1,0 0,0 0,0 0,0 1,0-1,0 0,1 0,-1 0,0 0,1 0,-1 1,1-1,-1 0,1 0,-1 0,1 0,0 0,0 0,-1 0,1-1,0 1,0 0,0 0,0-1,0 1,0 0,0-1,0 1,0-1,0 1,1-1,-1 0,0 0,0 1,0-1,0 0,1 0,0 0,12-4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475 122,'-48'35,"1"2,2 2,2 1,2 3,1 1,3 2,1 2,-29 52,-7 28,96-171,190-255,-53 75,-161 222,0 0,1 0,-1-1,0 1,0 0,1 0,-1-1,1 1,-1 0,1 0,-1 0,1 0,0 0,-1 0,1 0,0 0,0 0,0 0,0 0,0 0,0 1,0-1,0 0,0 1,0-1,1 1,-1-1,0 1,0-1,0 1,1 0,-1 0,0-1,0 1,1 0,-1 0,0 0,1 1,-1-1,0 0,0 0,1 1,-1-1,0 1,0-1,0 1,0-1,0 1,1 0,-1-1,0 1,0 0,48 132,-32-93,3-2,1 0,1-1,2-1,8 7,-29-38,1 1,0-1,-1 1,2-1,-1 0,0-1,1 1,0-1,0 0,1 0,-1 0,1-1,-1 0,1 0,0-1,0 1,1-1,-1 0,0-1,1 0,-1 0,1 0,-1-1,1 0,-1 0,1 0,-1-1,1 0,-1 0,1-1,-1 0,0 0,0 0,0-1,0 0,0 0,4-4,4-11,0 0,-1-2,-1 1,-1-2,0 0,-2 0,0-1,-2 0,0 0,-1 0,2-22,-4 24,-1-1,0 1,-1-1,-2 1,0-1,-1 0,-1 1,-1-1,0 1,-2-1,-2 4</inkml:trace>
  <inkml:trace contextRef="#ctx0" brushRef="#br0" timeOffset="284.43">1322 9,'-22'41,"2"1,2 0,2 1,1 1,3 1,-7 44,17-86,1 1,-1 0,1 0,0-1,1 1,-1 0,1 0,-1 0,1 0,1 0,-1 0,0 0,1 0,0 0,0 0,0-1,0 1,1 0,-1-1,1 1,0-1,0 1,0-1,1 0,-1 0,1 0,0 0,-1 0,1-1,1 1,-1-1,0 1,3-2,1 0,-1 0,0-1,0 1,0-1,1 0,-1-1,0 0,0 0,0 0,0-1,0 0,0 0,0 0,0-1,-1 0,1 0,-1 0,0-1,0 1,0-1,0 0,-1-1,0 1,0-1,0 0,0 0,0-1,5-8,0 0,0-1,-2 0,0-1,0 1,-1-1,-1 0,-1-1,0 1,-2-1,-1 8,0 1,-1-1,0 1,0-1,-1 1,-1-1,1 1,-1 0,-1-1,1 1,-2 0,1 1,-1-1,0 0,0 1,-1 0,0 0,0 0,-1 1,0-1,-15-11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0,'-25'32,"-12"13,1 1,3 2,2 2,1 1,4 1,-1 5,25-53,0 0,0 0,1 0,-1 0,1 0,0 0,0 1,0-1,0 0,1 1,0-1,0 0,0 1,0-1,1 0,0 1,0-1,0 0,0 0,1 1,-1-1,1 0,0-1,0 1,1 0,-1 0,1-1,0 0,0 1,0-1,0 0,1-1,-1 1,1 0,-1-1,3 1,2 0,0 0,0-1,0 0,0 0,0-1,1 0,-1-1,1 0,-1 0,0 0,1-1,-1-1,0 1,1-1,-1-1,0 1,-1-1,1-1,0 0,0 0,140-99,-131 89,-1-1,0-1,-2 0,0-1,0-1,-2 0,0-1,-1 0,-1-1,6-18,-14 34,0-1,-1 1,0 0,0 0,0-1,-1 1,1 0,-1-1,0 1,0 0,-1-1,1 1,-1-1,0 1,0 0,0 0,-1 0,0 0,1 0,-1 0,-1 0,1 0,0 1,-1-1,0 1,0-1,0 1,0 0,-1 1,1-1,-1 0,1 1,-1 0,0 0,0 0,0 0,0 1,0-1,-1 1,1 0,0 1,-1-1,1 1,-3-1,-62 8,37 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59,'-16'25,"0"-6,2 1,1 1,0 0,1 1,2 0,0 1,1 0,2 1,0-1,-2 18,9-37,0-1,0 1,0 0,0 0,1-1,-1 1,1 0,0-1,0 1,1-1,-1 1,1-1,-1 1,1-1,0 0,0 0,0 0,1 0,-1 0,1-1,0 1,0-1,0 1,0-1,0 0,0 0,0-1,1 1,-1 0,1-1,-1 0,1 0,-1 0,1-1,0 1,0-1,-1 1,1-1,0-1,0 1,0 0,11-1,1-1,-1 0,0 0,0-2,0 0,-1 0,1-2,-1 0,0 0,-1-1,1-1,-1 0,-1-1,0-1,0 0,-1 0,0-1,-1 0,0-1,0 0,-2-1,1 0,-2 0,0-1,0 0,-2 0,1-1,1-10,-5 20,0 0,0 0,-1-1,0 1,0 0,0-1,-1 1,0 0,0-1,0 1,0-1,-1 1,0 0,0-1,-1 1,1 0,-1 0,0 0,-1 0,1 0,-1 1,0-1,0 1,0 0,-1-1,1 1,-1 1,0-1,0 1,-1-1,1 1,-1 0,1 1,-1-1,0 1,0 0,0 0,0 0,0 1,-4-1,-89 5,67 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1326 479,'0'4,"0"7,0 2</inkml:trace>
  <inkml:trace contextRef="#ctx0" brushRef="#br0" timeOffset="-6492.211">85 168,'-10'14,"-3"15,1 7,2 2,3 0,3-3,1-1,3-3,0-1,0-1,1-1,-1 0,-4-5,-2-1,0-1,1 2,2-7,1-8</inkml:trace>
  <inkml:trace contextRef="#ctx0" brushRef="#br0" timeOffset="-1223.306">395 309,'-3'-1,"1"1,-1-1,1 1,-1 0,1 0,-1 0,1 0,-1 0,1 1,-1-1,1 1,-1 0,1-1,-1 1,1 0,0 0,0 1,-1-1,1 0,0 1,0 0,0 0,1-2,-198 91,147-64,97-27,-42-1,2-1,1 0,-1 0,1 1,0 0,0 0,-1 0,1 1,0 0,0 0,0 0,0 1,-1-1,1 2,0-1,0 0,-1 1,1 0,-1 1,0-1,0 1,0 0,0 0,3 4,98 106,-79-86,-17-23</inkml:trace>
  <inkml:trace contextRef="#ctx0" brushRef="#br0" timeOffset="-320.511">790 422,'-8'-2,"0"0,0 1,0 0,0 0,1 1,-1 0,0 0,0 1,0 0,0 1,0-1,1 1,-1 1,0 0,1 0,0 0,0 1,-4 2,6-2,-1-1,1 1,0 1,0-1,0 1,0 0,1 0,0 0,0 0,0 1,1 0,0 0,0 0,-2 6,4-9,0-1,0 1,1 0,-1 0,1 0,0-1,0 1,0 0,0 0,0 0,1-1,-1 1,1 0,0-1,0 1,0 0,0-1,0 1,0-1,1 1,-1-1,1 0,0 0,0 1,0-1,0 0,0-1,0 1,0 0,1-1,-1 1,0-1,1 0,0 0,-1 0,2 1,8 0,0-1,0 0,-1 0,1-1,0-1,0 0,0 0,0-1,-1-1,1 0,-1-1,0 0,0 0,0-2,0 1,-1-1,0 0,0-1,7-7,130-104,-147 117,1 1,0-1,-1 0,1 1,0-1,0 1,0-1,-1 1,1-1,0 1,0-1,0 1,0 0,0 0,0-1,0 1,0 0,0 0,-1 0,1 0,0 0,0 0,0 0,0 0,0 1,0-1,0 0,0 0,0 1,0-1,0 1,-1-1,1 1,0-1,0 1,-1-1,1 1,0 0,0-1,-1 1,1 0,-1 0,1 0,-1-1,1 1,-1 0,0 0,1 0,-1 0,0 0,1 0,-1 0,0 0,0-1,0 1,0 1,10 57,-9 201,-2-252,0 1,0 0,0 0,-1-1,-1 1,1-1,-1 0,-1 0,1 0,-2 0,1 0,-1-1,0 0,0 0,-1 0,0 0,0-1,-1 0,1-1,-1 1,-1-1,1-1,-1 1,0-1,0 0,0-1,0 0,0-1,-1 1,0-1,1-1,-1 0,-7 0,14 0,0-1,0 0,0 0,0 0,0 0,0 0,1 0,-1 0,0-1,0 1,0-1,0 1,0-1,0 0,1 0,-1 0,0 0,0 0,1 0,-1 0,1 0,-1-1,1 1,0-1,0 1,-1-1,1 1,0-1,0 0,0 1,1-1,-1 0,0 0,1 0,-1 0,1 0,-1 0,1 0,0 0,0 0,0 0,0 0,0 1,1-1,-1 0,1 0,-1 0,1 0,36-91,50-33,-71 109</inkml:trace>
  <inkml:trace contextRef="#ctx0" brushRef="#br0" timeOffset="737.011">1326 479,'2'4,"0"0,0 0,0 0,0-1,1 1,0 0,-1-1,1 0,1 0,-1 0,0 0,1 0,-1 0,1-1,0 0,0 0,0 0,0 0,0 0,1-1,-1 0,0 0,1 0,-1 0,0-1,1 0,-1 0,1 0,-1 0,1-1,-1 0,0 0,1 0,2-1,0-4,1 0,-1 0,0-1,0 0,-1-1,0 1,0-1,-1-1,0 1,1-2,42-56,-47 64,0 1,0 0,1 0,-1 0,0 0,0 1,0-1,1 0,-1 0,0 1,1-1,-1 1,1-1,-1 1,1-1,-1 1,1 0,-1 0,1 0,-1 0,1 0,-1 0,0 0,1 1,-1-1,1 0,-1 1,1-1,-1 1,0-1,1 1,-1 0,0 0,1 0,-1-1,0 1,0 0,0 1,0-1,0 0,0 0,0 0,0 0,-1 1,1-1,0 0,-1 1,1-1,-1 1,0-1,1 1,-1-1,0 1,0-1,0 1,0-1,0 1,0-1,0 2,0 0,16 53,-16-55,1 0,-1 0,1 0,-1 0,1 0,0 0,-1 0,1 0,0 0,0 0,0-1,0 1,-1 0,1 0,0-1,0 1,1-1,-1 1,0-1,0 1,0-1,0 0,0 1,0-1,1 0,-1 0,0 0,0 0,0 0,1 0,-1 0,0 0,0 0,0-1,0 1,0 0,1-1,-1 1,0-1,0 1,0-1,0 0,0 0,0 1,-1-1,1 0,92-102,-69 69,-24 33,1-1,-1 0,1 1,0-1,-1 1,1-1,0 1,0 0,0-1,0 1,0 0,1 0,-1-1,0 1,0 0,1 0,-1 0,1 1,-1-1,1 0,-1 0,1 1,-1-1,1 1,0-1,-1 1,1 0,0 0,-1 0,1 0,0 0,-1 0,1 0,0 0,-1 1,1-1,-1 0,1 1,0 0,-1-1,1 1,-1 0,0 0,1 0,-1 0,0 0,1 0,-1 0,0 0,0 1,0-1,0 0,1 1,16 182,-12-165</inkml:trace>
  <inkml:trace contextRef="#ctx0" brushRef="#br0" timeOffset="1334.173">2032 27,'6'-3,"-1"-1,1 1,0 0,0 1,0 0,1-1,-1 2,0-1,1 1,-1 0,1 0,-1 1,1 0,0 0,-1 1,1-1,-1 2,1-1,-1 1,5 1,-9-3,0 0,0 1,0-1,0 0,0 1,0 0,0-1,0 1,0 0,0 0,-1 0,1 0,0 0,-1 1,1-1,-1 0,1 1,-1-1,1 1,-1-1,0 1,0 0,0 0,0 0,0-1,0 1,-1 0,1 0,0 0,-1 0,0 0,1 0,-1 0,0 0,0 0,0 0,0 1,-1-1,1 0,-1 0,1 0,-1 0,1 0,-1-1,0 1,0 0,0 0,0 0,0-1,-1 1,1-1,0 1,-1 0,-6 8,4-8,1 0,0 0,0 0,0 1,1-1,-1 1,1 0,-1-1,1 1,0 0,0 1,0-1,0 0,1 1,-1-1,1 1,0-1,0 1,0 0,0-1,1 1,0 0,0-1,0 1,0 0,0 0,1-1,-1 1,1 0,0-1,0 1,1-1,-1 1,1-1,-1 1,1-1,0 0,0 0,1 0,1 2,5-1,0 0,1-1,-1 0,1 0,0-1,0 0,0 0,0-2,0 1,0-1,0 0,0-1,0 0,0-1,0 0,0-1,0 0,1-1,8-3</inkml:trace>
  <inkml:trace contextRef="#ctx0" brushRef="#br0" timeOffset="1948.463">423 873,'330'23,"262"-72,-239 19,70 1,-397 29,-2 0</inkml:trace>
  <inkml:trace contextRef="#ctx0" brushRef="#br0" timeOffset="3378.866">1777 1015,'-126'11,"110"-7,13-5,0 1,1 0,-1 0,0 0,1 0,-1 1,0-1,1 1,-1-1,0 1,1 0,-1 0,1 0,-1 0,1 1,0-1,0 1,-1-1,1 1,0 0,0 0,0 0,1 0,-1 0,1 0,-1 1,1-1,-1 0,1 1,0-1,0 1,0 0,1-1,-1 1,1 0,-1-1,1 2,3 1,0 0,0-1,1 1,0-1,0 0,0 0,0-1,0 1,1-1,-1 0,1 0,0 0,0-1,0 1,1-1,4 1,11 7,-13-6,75 49,-81-52,-1 0,1 1,0 0,-1-1,0 1,1 0,-1 0,0-1,0 1,0 0,0 0,0 0,-1 1,1-1,0 0,-1 0,0 0,1 0,-1 1,0-1,0 0,-1 0,1 0,0 1,-1-1,1 0,-1 0,1 0,-1 0,0 0,0 0,0 0,0 0,-1 0,1 0,0-1,-1 1,1 0,-1-1,-1 2,-5 2,-1 0,1-1,-1 0,0 0,-1-1,1 0,-1 0,1-1,-1 0,0-1,1 0,-1-1,0 0,0 0,0-1,0-1,-1 0,-13-3,5-2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46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216 210,'11'-46,"-10"47,1 0,-1 0,0 0,0 0,0 0,0 0,0 0,0 0,0 1,0-1,0 0,0 1,-1-1,1 1,-1-1,1 0,-1 1,1-1,-1 1,0 0,0-1,0 1,1-1,-2 1,1-1,0 1,0-1,0 1,-1-1,4 119,-6 0,-9 40,-2 88,-3-17,-9-2,-30 104,50-300,-15 84,-5-2,-12 22,27-111,9-24,1 0,0 0,-1 0,1 0,0 0,0 0,0 0,0 0,0 0,0 0,0 0,1 1,0-1,-1 0,1 1,0-1,0 0,0 1,0-1,0 0,1 0,-1 1,1-1,-1 0,1 0,0 1,0-1,0 0,0 0,0 0,1 0,-1 0,1-1,-1 1,1 0,-1-1,1 1,1 0,15 5,1 0,0-1,1-1,-1 0,1-2,0 0,0-2,0 0,0-1,0-1,11-2,29 1,263-27,92-19,-332 36,210-36,-205 36,126-15,168 2,1503 27,-1505 15,-219-5,1-8,1-6,7 0,505 2,-280-28,548 27,-483-26,677 26,-665-26,625 27,-861-30,-102 24,-131 4,0-1,0 0,0 0,0 0,-1 0,1 0,-1-1,0 1,0-1,0 1,-1-1,1 0,-1 0,0 1,0-1,0 0,-1 0,1 0,-1 0,0 0,0-1,0 1,-1 0,1 0,-1 0,0 1,0-1,-1 0,1 0,-1 0,0 1,0-1,-2-2,-6-33,-7-169,7 109,3 1,7-70,1 79,-3-1,-5 1,-10-48,-67-240,52 180,27 62,1 131,0 0,0 0,-1 0,1 1,-1 0,0 0,0 0,0 0,0 1,-1 0,1 0,-1 0,1 1,-1-1,1 1,-1 1,0-1,0 1,1 0,-1 0,0 1,0 0,1 0,-1 0,-2 1,-15 0,-271 13,49 2,-199-15,240-3,-1370 0,796-27,-198 45,211 7,-381-7,541 7,-39 5,285-2,-233 6,2-35,314 29,-132 49,174-38,234-38,-1-1,0 1,0 0,0 0,0-1,1 1,-1 0,0 0,0 0,0 0,0 0,0 0,1 0,-1 0,0 1,0-1,0 0,0 0,1 1,-1-1,0 0,0 1,1-1,-1 1,0-1,1 1,-1-1,0 1,1 0,-1-1,1 1,-1 0,1-1,-1 1,1 0,-1 0,1-1,0 1,-1 0,1 0,0 0,0-1,0 1,0 0,0 0,0 0,0 0,0 0,0-1,0 1,0 0,0 0,1 0,-1 0,0-1,1 1,-1 0,0 0,1-1,-1 1,1 0,-1 0,1-1,-1 1,1-1,0 1,-1-1,2 1,11 17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06.88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0 182,'1'0,"-1"0,1 0,-1 0,1 0,-1 0,1 0,-1 0,1 0,-1 0,1 0,-1-1,1 1,-1 0,1 0,-1 0,1-1,-1 1,1 0,-1-1,0 1,1 0,-1-1,1 1,-1 0,0-1,1 1,-1-1,0 1,0-1,1 1,-1-1,0 1,0-1,0 1,0-1,0 1,0-1,1 1,-1-1,0 1,0-1,-1 1,1-1,0 1,0-1,0 1,0-1,0 1,0-1,-1 1,1-1,0 1,-1-1,1 1,0-1,0 1,-1 0,1-1,-1 1,1 0,0-1,-1 1,0 0,169-9,-112 11,186-13,149-18,-196 14,1 8,28 10,-17 0,289-4,-193-27,46 28,-125-26,19 7,-83-3,-157 22,1 0,0 1,-1-1,1 1,0 0,-1 0,1 0,-1 1,0-1,1 1,-1 0,0 0,0 0,0 0,0 0,0 1,-1-1,1 1,-1 0,1 0,-1 0,0 0,0 0,0 0,-1 1,1-1,-1 0,1 4,7 16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10.8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0 227,'289'-48,"27"10,37 11,-95 1,195-6,-85 22,-188-4,1 7,49 10,-34-1,1781-2,-1742-28,416 28,2554 0,-2979 28,508-28,-346 0,-155-29,-64 46,-111-9,1-3,0-2,0-3,5-2,43 0,2619 2,-2556 27,168-26,-196 27,309-28,791 0,-1044-28,281 27,-309-10,-105 2,1 2,1 2,-1 4,30 5,23-2,220-3,-263-13,-65 11,0 0,1 0,-1 1,1 0,0 1,-1 1,1 0,0 0,-1 1,1 1,0 0,-1 0,5 2,1 7,-4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85,'-27'12,"0"1,2 2,-1 0,2 2,0 1,2 0,0 2,0 1,-6 10,25-29,1 1,0-1,0 1,0-1,1 1,-1 0,1 0,-1 0,1 0,0 0,0 0,0 0,1 0,-1 0,1 1,0-1,-1 0,1 0,1 1,-1-1,0 0,1 0,0 0,0 1,0-1,0 0,0 0,1 0,-1-1,1 1,0 0,-1 0,1-1,1 1,-1-1,0 0,1 0,0 1,35 22,-35-25,0 1,0 0,0 0,0 0,0 0,0 0,0 1,-1-1,1 1,0 0,-1 0,1 0,-1 0,0 0,1 0,-1 1,0-1,0 1,-1 0,1-1,-1 1,1 0,-1 0,0 0,0 0,0 0,0 0,-1 1,1-1,-1 0,0 0,0 0,0 0,0 1,-1-1,1 0,-1 0,0 0,0 0,0 0,0 1,-4 2,0 0,0 0,0 0,-1 0,0-1,0 0,0-1,-1 1,0-1,1 0,-2-1,1 1,0-1,-1-1,1 0,-1 0,0 0,-4 0,-7-11,18-1</inkml:trace>
  <inkml:trace contextRef="#ctx0" brushRef="#br0" timeOffset="404.01">718 1,'-17'26,"-68"126,84-148,0 0,0-1,0 1,1 0,-1 0,1 0,0 0,0-1,0 1,0 0,1 0,0 0,-1 0,2-1,-1 1,0 0,1-1,-1 1,1-1,0 0,0 1,1-1,-1 0,0 0,1 0,0-1,0 1,0-1,0 1,0-1,0 0,1 0,-1 0,1-1,-1 1,1-1,1 0,12 7,-9-6,-1 1,1 0,-1 1,0-1,0 2,0-1,0 1,-1 0,0 0,0 1,0-1,0 2,-6-3,1 1,-1-1,0 0,0 1,0-1,-1 0,0 1,0-1,0 0,0 0,0 0,-1 0,0 0,0 0,0 0,0-1,-1 1,1-1,-1 0,0 1,0-1,0 0,0-1,-1 1,1 0,-1-1,0 0,-3 2,-190 106,181-102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7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347 593,'-31'7,"1"2,-1 2,2 0,0 2,0 1,1 1,1 2,-19 15,41-29,0 1,0 0,0 0,1 0,-1 0,1 1,0 0,1 0,-1 0,1 0,0 1,0-1,1 1,-1 0,1-1,1 1,-1 0,1 0,0 1,0-1,1 0,-1 0,2 0,-1 1,1-1,-1 0,2 0,-1 0,1 0,0 0,0 0,3 4,0-2,0 0,1 0,0-1,1 0,-1 0,2-1,-1 1,0-2,1 1,0-1,1 0,-1-1,1 0,0 0,0-1,0 0,0 0,0-1,1 0,-1-1,1 0,-1-1,1 0,-1 0,1-1,-1 0,1-1,-1 0,1-1,-1 1,0-2,1 0,17-8,1-1,-2-1,0-2,-1-1,11-9,-11 7</inkml:trace>
  <inkml:trace contextRef="#ctx0" brushRef="#br0" timeOffset="334.043">911 1,'-123'350,"58"-51,44-178,5 70,15-190,1 0,-1 1,1-1,0 0,-1 0,1 0,0 0,0 1,0-1,0 0,0 0,0 0,0 0,0 1,0-1,1 0,-1 0,0 0,1 0,-1 0,1 0,0 0,-1 1,1-2,0 1,-1 0,1 0,0 0,0 0,0 0,0-1,0 1,0 0,0-1,0 1,0-1,0 1,0-1,0 1,0-1,0 0,1 1,-1-1,0 0,0 0,0 0,0 0,1 0,-1 0,0-1,0 1,0 0,0 0,1-1,-1 1,0-1,0 1,0-1,0 1,0-1,0 0,0 0,0 1,-1-1,1 0,0 0,0 0,-1 0,2-1,4-14</inkml:trace>
  <inkml:trace contextRef="#ctx0" brushRef="#br0" timeOffset="846.366">1364 593,'-10'8,"-38"30,1 2,3 2,1 2,2 2,-1 6,40-51,0 0,0 1,0-1,1 1,-1 0,0 0,1-1,-1 1,1 0,0 0,-1 0,1 0,0 1,0-1,1 0,-1 0,0 1,1-1,-1 0,1 1,0-1,0 0,0 1,0-1,0 0,0 1,1-1,-1 0,1 1,0-1,0 0,-1 0,1 1,1-1,-1 0,0 0,0 0,1 0,-1-1,1 1,0 0,-1-1,1 1,0-1,0 1,0-1,0 0,0 0,0 0,1 0,-1 0,1 0,10-2,1-1,-1 0,0-1,-1 0,1-1,-1 0,1-1,-1-1,0 0,-1 0,0-1,4-4,8-2,190-133,-213 145,1 0,0 0,-1 0,1-1,0 1,0 0,0 0,0 0,0 0,0 0,0 0,0 0,0 1,1-1,-1 0,0 1,0-1,1 1,-1-1,0 1,1-1,-1 1,1 0,-1 0,0 0,1 0,-1 0,1 0,-1 0,0 0,1 0,-1 1,1-1,-1 1,0-1,1 1,-1-1,0 1,0 0,0-1,1 1,-1 0,0 0,0 0,0 0,0 0,0 0,0 1,4 69,-6-65,1 0,-1 1,1-1,0 0,1 1,0-1,0 0,0 0,1 1,-1-1,1 0,1 0,-1-1,1 1,2 2,30 8,-16-17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23.6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812 141,'-10'-10,"0"1,0 0,-1 0,0 1,-1 1,0 0,0 0,-1 2,1-1,-1 1,0 1,-1 0,1 1,-1 1,1 0,-1 1,0 0,0 1,-9 1,-1 10,1 1,1 1,0 1,1 1,0 1,1 1,1 0,0 1,2 2,0 0,1 0,1 1,1 2,-7 4,-8 7,1 2,2 1,1 2,2 0,2 1,1 1,2 1,3 1,1 0,2 1,1 0,3 1,2 0,2 1,1-1,3 18,3-46,-1-1,2 1,0-1,1 0,1 0,0-1,1 0,1 0,0 0,1-1,0 0,2-1,-1 0,2 0,-1-1,2-1,-1 0,2-1,-1 0,2-1,-1 0,1-1,0-1,1-1,-1 0,1-1,0 0,1-2,1 1,33 4,1-3,1-1,-1-3,0-2,0-2,0-3,0-2,-1-2,0-2,31-13,-3-3,-2-4,-1-3,-1-3,-3-3,-1-4,17-17,-58 41,-2-2,0-1,-2-1,-1-2,0 0,-3-2,7-10,-19 23,0-1,-1 1,-1-1,-1-1,-1 0,0 1,-1-2,-1 1,0-1,-2 1,0-1,-1 0,-1 0,-1 0,-1-1,-1 0,-2-1,0 1,-1 1,-1-1,-1 1,-1 0,0 1,-2 0,0 1,0 0,-2 0,0 1,-1 1,-1 0,0 1,-1 1,-5-3,-16-11,-2 2,0 1,-1 3,-1 1,-1 1,-1 3,-16-3,11 5,0 1,0 3,-1 2,-1 2,1 2,-1 3,1 1,-1 3,1 2,-1 2,2 2,-1 2,1 2,1 3,1 1,0 3,1 1,1 3,2 1,-24 19,17-3</inkml:trace>
  <inkml:trace contextRef="#ctx0" brushRef="#br0" timeOffset="385.275">756 508,'0'5,"4"6,8 1,0-1</inkml:trace>
  <inkml:trace contextRef="#ctx0" brushRef="#br0" timeOffset="651.408">1095 367,'-5'19,"3"12,7-1,3-4</inkml:trace>
  <inkml:trace contextRef="#ctx0" brushRef="#br0" timeOffset="1036.605">587 818,'219'117,"-206"-112,-1-1,1 0,0 0,0-1,0-1,0 0,0-1,1-1,-1 0,0 0,1-2,-1 1,0-2,0 0,5-1,-11 1,1 0,0 0,-1 0,0-1,1 0,-2-1,1 1,0-1,-1 0,0-1,0 0,-1 0,1 0,-1-1,-1 1,1-1,-1 0,0 0,-1-1,0 1,0-1,-1 0,1 0,-2 0,1-3,2-46,-5 32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0 311,'381'0,"-166"28,-170-27,-34-2</inkml:trace>
  <inkml:trace contextRef="#ctx0" brushRef="#br0" timeOffset="400.895">0 565,'678'0,"-653"0</inkml:trace>
  <inkml:trace contextRef="#ctx0" brushRef="#br0" timeOffset="921.54">537 0,'10'16,"0"0,2-1,-1 0,2-1,0 0,1-1,3 3,47 48,106 101,-167-162,0 1,0 0,0-1,-1 1,1 0,-1 0,0 0,-1 1,1-1,-1 0,1 1,-1-1,0 1,-1 0,1-1,-1 1,0-1,0 1,-1 0,1-1,-1 1,0-1,0 1,0-1,-1 1,0-1,0 0,0 0,0 0,0 0,-1 0,0 0,0-1,0 1,0-1,-1 0,1 0,-1 0,0 0,0 0,-41 33,-1-2,-2-2,-2-2,-12 4,-113 71,156-92,2-2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1,'-21'61,"4"2,1 0,4 1,2 2,-23 100,-29-1,51-141,7-17,0 0,0 1,1-1,0 1,1-1,-1 1,1 0,1 0,0 0,0 0,0 1,1 6,2-12,0 0,0 0,0-1,0 1,0-1,1 1,-1-1,1 0,0 0,0 0,-1 0,1-1,0 1,0-1,1 1,-1-1,0 0,0 0,1-1,-1 1,0-1,1 1,-1-1,1 0,-1-1,0 1,1 0,-1-1,0 0,1 0,-1 0,0 0,0 0,0-1,0 1,1-1,8-1,164-41,-66 43,-85 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1,'5'3,"1"1,0-1,0-1,1 1,-1-1,0 0,1-1,-1 1,1-1,0-1,-1 1,1-1,0 0,6 1,309 2,-271-8,-33-1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35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934 386,'67'-165,"-63"132,-3 33,-1-1,0 1,0-1,0 1,0-1,0 1,0 0,0-1,0 1,0-1,0 1,0-1,0 1,0 0,0-1,-1 1,1-1,0 1,0 0,0-1,-1 1,1-1,0 1,0 0,-1-1,1 1,0 0,-1 0,1-1,0 1,-1 0,1 0,0-1,-1 1,1 0,-1 0,1 0,0 0,-1-1,1 1,-1 0,1 0,-1 0,1 0,0 0,-1 0,1 0,-1 0,1 1,-1-1,1 0,0 0,-1 0,1 0,-1 0,1 1,0-1,-1 0,1 0,0 1,-1-1,1 0,0 1,-1-1,1 0,0 1,0-1,-1 0,-85 123,41-58,-44 70,-5-4,-6-5,-5-4,-57 47,-28-14,128-127,61-27,-1-1,0 1,1-1,-1 0,0 0,1 0,-1 0,0 0,0 0,1 0,-1 0,0-1,1 1,-1 0,1-1,-1 0,0 1,1-1,0 0,-1 0,1 0,-1 0,1 0,0 0,-1 0,1 0,0-1,0 1,0 0,0-1,0 1,1-1,-1 1,0-1,1 1,-1-1,0-1,0-11,0-1,0 0,1 0,1 1,1-1,0 0,1 1,0-1,1 1,1 0,0 0,2 0,-2-2,41-130,-32 110</inkml:trace>
  <inkml:trace contextRef="#ctx0" brushRef="#br0" timeOffset="266.28">87 386,'40'22,"438"343,-229-157,-122-111,-116-92,-5-6</inkml:trace>
  <inkml:trace contextRef="#ctx0" brushRef="#br0" timeOffset="549.05">1047 583,'-196'88,"-4"-10,-3-8,-31-2,85-33,150-44,10 3</inkml:trace>
  <inkml:trace contextRef="#ctx0" brushRef="#br0" timeOffset="881.363">538 160,'-5'16,"0"1,1 0,1 0,0 0,1 0,1 1,1-1,0 0,2 0,0 1,0-1,2 0,0-1,1 1,0-1,2 1,0-2,3 5,24 83,-7 11,-5 2,-6 1,-4 0,-5 0,-6 28,-2-105</inkml:trace>
  <inkml:trace contextRef="#ctx0" brushRef="#br0" timeOffset="1746.281">1470 1458,'280'-526,"-172"349,68-78,-172 248,40-47,-43 55,-1-1,1 1,0-1,0 1,0 0,0-1,0 1,-1 0,1-1,0 1,-1 0,1 0,0 0,-1 0,1 0,-1 0,0 0,1 0,-1 0,0 0,1 0,-1 0,0 0,0 0,0 0,0 0,0 0,0 0,0 0,0 0,-1 0,1 0,0 0,-1 1,1 0,-2 461,1-452,2 1,-1-1,2 0,-1 0,1 1,1-1,0-1,1 1,0 0,0-1,1 0,1 0,-1 0,6 5,-9-14,0 1,0-1,0 1,0-1,1 0,-1 0,1 0,-1-1,1 1,-1 0,1-1,-1 0,1 1,-1-1,1 0,0 0,-1-1,1 1,-1 0,1-1,-1 0,1 1,-1-1,1 0,-1 0,0-1,0 1,1 0,-1-1,2-1,62-56,-62 55,142-165,51-84,-124 158,47-87,-120 182,0 1,-1-1,1 0,0 1,0-1,0 0,0 0,0 1,0-1,0 0,0 1,0-1,0 0,0 0,0 1,1-1,-1 0,0 1,0-1,0 0,0 0,0 1,0-1,1 0,-1 0,0 0,0 1,0-1,1 0,-1 0,0 0,0 1,1-1,-1 0,0 0,0 0,1 0,-1 0,0 0,1 0,-10 34,-11 29,2 1,3 1,3 1,3 0,2 32,6-80,2 1,1-1,0 0,1 1,1-1,0 0,2-1,0 1,1-1,1-1,2 5,2-3</inkml:trace>
  <inkml:trace contextRef="#ctx0" brushRef="#br0" timeOffset="2046.444">3135 950,'-4'15,"0"-1,0 0,1 1,1 0,1 0,0 0,1-1,0 1,1 0,1 0,0 0,1-1,1 1,0-1,4 8,-6-19,0-1,-1 0,1 1,0-1,0 0,1 0,-1 0,0-1,1 1,-1 0,1-1,-1 0,1 0,0 1,-1-2,1 1,0 0,0 0,0-1,0 0,0 1,-1-1,1 0,0 0,0-1,0 1,0-1,0 1,0-1,-1 0,1 0,0 0,-1-1,2 0,84-55,-74 46,0-2,-1 0,-1 0,0-1,-1 0,-1-1,0 0,-1-1,0 0,-1-1,-1 0,-1 0,-1 0,0-1,-1 1,-1-1,1-11,-4 25,0 0,0 1,0-1,-1 1,1-1,-1 1,0-1,0 1,0-1,0 1,-1 0,1 0,-1 0,0 0,0 0,0 0,0 0,-1 0,1 1,-1-1,0 1,1 0,-1 0,0 0,0 0,-1 0,1 1,0-1,0 1,-1 0,1 0,-1 0,1 0,-1 1,1-1,-4 1,-3 0,1 0,-1 0,0 1,0 0,1 1,-1 0,1 1,0 0,-1 0,1 1,1 0,-1 0,-1 2,-46 43,35-24</inkml:trace>
  <inkml:trace contextRef="#ctx0" brushRef="#br0" timeOffset="2465.4">3559 1233,'8'-19,"10"-25,1 0,3 1,1 1,18-21,-41 64,0 0,0 0,0 0,0 0,0 0,0 0,0 0,0 0,1 0,-1 0,0-1,1 1,-1 0,1 0,-1 0,1 0,-1 0,1-1,0 1,-1 0,1 0,0-1,0 1,0-1,-1 1,1-1,0 1,0-1,0 1,0-1,0 0,0 1,0-1,0 0,0 0,0 0,0 0,0 0,0 0,0 0,0 0,0 0,0 0,0 0,0-1,0 1,0 0,-1-1,1 1,0-1,0 1,0-1,0 1,-1-1,1 0,0 1,0-1,-1 0,1 0,-1 0,1 1,0-2,20 93,-20-88,1-1,-1 1,0-1,1 0,0 1,-1-1,1 0,0 0,0 0,0 0,0-1,0 1,1 0,-1-1,1 0,-1 1,1-1,-1 0,1 0,-1-1,1 1,0 0,0-1,-1 0,1 1,0-1,0 0,0-1,-1 1,1 0,0-1,-1 0,1 1,8-6,0 1,-1-1,0-1,0 0,0 0,-1-1,0-1,0 1,-1-1,-1-1,1 1,-1-1,-1-1,0 1,5-12,-8 16,1 0,0 0,0-1,0 1,-1-1,0 0,0 0,-1 0,0-1,-1 1,1 0,-1-1,0 1,-1-1,0 1,0-1,-1 1,0-1,0 1,-1 0,0-1,0 1,0 0,-2-1,-8-4</inkml:trace>
  <inkml:trace contextRef="#ctx0" brushRef="#br0" timeOffset="3145.131">4405 810,'-30'18,"1"3,2 0,0 2,1 0,1 2,2 1,0 1,-8 15,28-39,0 0,1-1,0 1,0 0,0 1,0-1,0 0,1 0,-1 1,1-1,0 1,0-1,0 1,0 0,1-1,0 1,-1 0,1-1,1 1,-1 0,0-1,1 1,0-1,0 1,0 0,0-1,1 0,-1 1,1-1,0 0,0 0,0 0,0 0,0 0,1 0,-1-1,1 1,0-1,0 1,0-1,0 0,0 0,1-1,-1 1,3 0,5 1,0-1,0-1,0 0,0 0,0-1,1 0,-1-1,0-1,0 1,0-2,0 0,-1 0,1-1,-1 0,0 0,0-2,0 1,5-5,14-10,-1-1,-1-1,-1-2,-1 0,6-11,-2 3,-2-2,-1-1,-2-1,-2-1,-1-1,-2 0,-2-2,-1 0,-2-1,-2-1,-2 0,-1 0,-3-1,0-11,-5 27,-2 0,0 0,-2 0,-1 0,-1 1,-1 0,-6-14,9 30,-1-1,0 1,-1 0,0 0,0 1,-1-1,0 1,-1 1,0-1,0 1,-1 0,0 1,0 0,-1 0,0 1,0 0,-1 0,1 1,-8-3,10 6,0 1,1-1,-1 1,0 0,0 1,0 0,0 0,0 0,0 1,1 0,-1 0,0 1,0 0,1 0,-1 1,1-1,0 1,0 1,0-1,0 1,0 0,1 1,0-1,-2 3,-6 6,0 0,1 1,1 0,0 1,1 0,1 0,0 2,-5 13,4-10,1 0,1 1,0 0,2 1,0 0,2 0,0 0,1 0,1 0,2 1,0-1,1 1,1-1,2 1,0-1,1 0,1-1,1 1,1-1,1-1,1 1,0-2,2 1,0-1,1-1,1-1,2 2,7 2,1-1,0-2,2 0,0-1,1-2,1-1,0-1,6 1,-21-9,0-1,0 0,0-1,0 0,0-1,1-1,-1 0,0-1,1 0,-1-1,1-1,-1 0,0-1,0 0,0-1,0 0,-1-1,1 0,10-8,2-4</inkml:trace>
  <inkml:trace contextRef="#ctx0" brushRef="#br0" timeOffset="4114.046">5252 724,'-34'13,"0"1,2 1,0 2,1 2,0 0,-13 14,33-28,1 2,0-1,1 1,-1 1,1-1,1 2,0-1,0 1,0 0,1 1,0 0,1 0,1 0,-1 1,1 0,1 0,0 0,1 1,0 1,4-9,0 0,0 1,0-1,1 0,0-1,0 1,0 0,0 0,1-1,-1 1,1-1,0 0,0 0,0 0,1 0,-1-1,1 1,-1-1,1 0,0 0,0 0,0 0,0-1,0 1,0-1,0 0,0-1,1 1,-1-1,0 0,1 0,-1 0,0 0,0-1,1 1,-1-1,0 0,0-1,0 1,0-1,0 0,0 0,1-1,20-7,0-1,-2-1,1-2,-2 0,0-1,0-1,-2-2,0 0,-1 0,0-2,-2-1,-1 0,0-1,6-13,-18 27,38-36,-27 85,-15-38,-1 60,-1-54,1 1,0-1,0 1,1-1,1 1,-1 0,2-1,-1 1,1-1,1 0,-1 0,2 0,-1 0,1 0,1 0,-1-1,3 2,-5-8,1 1,-1-1,1 0,-1 0,1-1,0 1,0-1,0 1,0-1,0 0,0 0,0 0,0 0,1-1,-1 1,0-1,1 0,-1 0,0 0,0-1,1 1,-1-1,0 1,0-1,0 0,0 0,0-1,0 1,0 0,0-1,0 0,-1 0,1 0,1-1,78-86,-30-7,-51 97,0-1,-1 0,1 1,0-1,0 1,0-1,0 1,0-1,0 1,-1 0,1 0,0-1,-1 1,1 0,0 0,-1 0,1-1,-1 1,1 0,-1 0,0 0,1 0,-1 0,0 0,0 0,0 0,0 0,0 0,0 0,0 0,0 0,0 0,0 0,0 0,0 0,-1 0,1 0,0 0,-1 0,1 0,-1 0,0 1,1-1,0 24,7 76,-6-98,0 0,0 0,0 0,1-1,-1 1,1 0,0-1,-1 1,1-1,0 0,0 1,0-1,1 0,-1 0,1 0,-1-1,1 1,-1-1,1 1,0-1,0 0,0 0,0 0,0 0,0-1,0 1,0-1,0 1,0-1,2-1,3 0,-1-2,1 1,0-1,-1-1,0 1,0-1,0 0,0-1,-1 0,1 0,-1 0,0-1,-1 0,0 0,0 0,0-1,0 1,-1-1,0 0,-1-1,1 1,-2-1,1 1,-1-1,1-4,8-12,-2 5,0-2,-2 1,0-1,-1 0,-2 0,3-17,-7 38,1 0,0-1,-1 1,1 0,0 0,-1 1,1-1,0 0,-1 0,1 0,0 0,-1 1,1-1,0 0,-1 0,1 1,-1-1,1 1,-1-1,1 0,-1 1,1-1,-1 1,1-1,-1 1,0-1,1 1,-1 0,0-1,1 1,-1-1,0 1,0 0,1-1,-1 1,0 0,0-1,0 1,0 0,0-1,0 1,0 0,0-1,0 1,-1 0,1-1,0 1,0 0,187 594,-173-543,-2 0,-2 0,-3 1,-2 0,-2 0,-2 1,-3-1,-2 0,-3 0,-2 0,-2-1,-15 42,14-64,-1-1,-1-1,-2 0,-1-1,-1-1,-1-1,-1 0,-1-1,-1-1,-2-2,0 0,-1-1,-2-1,16-12,10-4,-1-1,0 0,0 1,0-1,0 0,0 0,0-1,-1 1,1 0,-1-1,1 1,-1-1,0 0,1 0,-1 0,0 0,0 0,0-1,1 1,-1-1,0 0,0 1,0-2,0 1,0 0,0 0,0-1,0 0,1 1,-1-1,0 0,0-1,1 1,-1 0,1-1,-1 1,1-1,-1 0,1 0,0 0,-1-1,-1-13,1 0,0 0,1-1,1 1,1-1,0 0,1 1,0-1,4-13,-3 20,7-66,3-1,4 2,2 0,5 1,2 1,3 2,18-28,54-70,-73 133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77,'24'4,"22"-2,13-2,2-6,-6-2,-2 0,-5-3,-6 1,-6 1,-3 3,-4 2,0-3,-2 0,-5 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142 622,'-18'168,"-96"169,113-335,0 0,0-1,0 1,0 0,0 0,0 0,1 1,-1-1,0 0,1 0,0 0,0 0,0 1,0-1,0 0,0 0,0 0,1 0,-1 1,1-1,-1 0,1 0,0 0,0 0,0 0,0 0,0-1,0 1,1 0,-1 0,1-1,-1 1,1-1,-1 1,1-1,0 0,0 0,0 1,0-1,0-1,0 1,0 0,0 0,0-1,0 1,0-1,0 0,1 1,-1-1,2 0,39-19,-24 8</inkml:trace>
  <inkml:trace contextRef="#ctx0" brushRef="#br0" timeOffset="402.27">622 651,'-1'1,"-25"17,1 2,2 1,0 1,1 1,1 1,1 1,1 1,2 0,-10 20,24-41,0 0,0 1,0-1,1 1,-1 0,2 0,-1 0,1 0,-1 0,2 0,-1 0,1 0,0 0,0 0,0 1,1-1,0 0,0 0,1 0,0 0,0 0,0-1,1 1,-1-1,1 1,1-1,-1 0,1 0,5 2,0 0,0 0,0-1,1-1,0 0,0 0,1-1,-1 0,1-1,0 0,0-1,0 0,0-1,0 0,0 0,0-1,0-1,0 0,1-1,-1 0,-1 0,1-1,0-1,-1 1,1-2,-1 0,0 0,-1 0,1-2,-1 1,-1-1,1 0,-1-1,0 0,-1 0,1-1,-2 0,1 0,-1 0,-1-1,0 0,0 0,-1 0,0-1,-1 0,0-2,-1 4,-1-1,-1 1,0-1,0 0,0 1,-2-1,1 1,-1-1,0 1,-1 0,0 0,-1 0,0 0,0 0,-1 1,0 0,0 0,-1 0,0 1,0 0,-1 0,0 0,0 1,-1 0,0 0,0 1,0 0,0 0,-1 1,0 0,0 1,0 0,0 0,-1 1,1 0,-1 1,1 0,-1 0,1 1,-1 1,1-1,-1 1,0 1,1 0,-9 3,-6 6,6 1</inkml:trace>
  <inkml:trace contextRef="#ctx0" brushRef="#br0" timeOffset="818.473">1130 707,'-3'2,"-15"7,1 1,1 0,0 1,0 1,1 0,1 1,0 1,0 0,2 1,0 0,0 1,2 1,0-1,1 2,0-1,-4 17,12-29,0 1,1-1,-1 1,1-1,1 0,-1 1,1-1,0 0,0 1,0-1,1 0,0 0,0 0,0 0,1 0,-1-1,1 1,0-1,1 1,-1-1,1 0,0 0,0-1,0 1,0-1,0 0,5 3,3 0,0 0,0-1,1 0,0-1,-1 0,1-1,0-1,1 0,-1 0,11-1,-9 1,0-1,0 0,0-1,0-1,0 0,0-1,0-1,0 0,-1-1,1 0,-1-1,0-1,-1 0,1-1,-1-1,-1 0,1 0,-1-2,-1 1,0-1,0-1,-1 0,0-1,5-8,-9 8,0-1,-1 0,-1 0,0-1,-1 1,0-1,-1 0,0 0,-1-4,-3 10,0 0,-1 0,0 1,0-1,-1 1,0 0,0 0,-1 0,0 0,0 1,0 0,-1 0,0 0,0 1,-1 0,1 0,-1 0,0 1,-1 0,1 1,-1-1,1 1,-1 1,0 0,0 0,0 0,0 1,0 0,-8 0,-9-1</inkml:trace>
  <inkml:trace contextRef="#ctx0" brushRef="#br0" timeOffset="11838.021">1977 311,'-1'0,"1"0,-1-1,1 1,-1 0,1-1,-1 1,1 0,-1-1,1 1,-1 0,1 0,-1 0,0 0,1 0,-1-1,1 1,-1 0,1 0,-1 0,0 1,1-1,-1 0,1 0,-1 0,1 0,-1 0,1 1,-1-1,0 0,1 0,0 1,-1-1,1 0,-1 1,1-1,-1 1,1-1,0 1,-1-1,1 0,0 1,-1-1,1 1,0 0,0-1,-1 1,1-1,0 1,0-1,0 1,0-1,0 1,0 0,0-1,0 1,0-1,0 1,0 0,-6 40,6-41,0 372,5-321,1-33</inkml:trace>
  <inkml:trace contextRef="#ctx0" brushRef="#br0" timeOffset="12424.556">2230 340,'-147'124,"123"-107,18-13,0-1,0 1,0 1,0-1,1 1,0 0,0 0,0 1,0-1,1 1,0 0,0 1,5-4,-1 0,1 0,0 0,0-1,0 1,0 0,1-1,-1 1,1 0,0-1,-1 0,1 1,0-1,0 0,1 0,-1 0,0 0,1-1,-1 1,1-1,0 1,-1-1,1 0,0 0,0 0,0 0,0 0,0-1,0 0,-1 1,1-1,1 0,7 3,22 7,-28-10,0 0,0 0,-1 1,1 0,0 0,-1 0,1 1,-1 0,1-1,-1 1,0 1,0-1,0 1,0 0,0 0,0 0,-1 0,0 0,1 1,-1 0,-1-1,1 1,0 0,-1 1,0-1,0 0,0 1,-1-1,1 1,-1-1,0 2,1 42,2-29</inkml:trace>
  <inkml:trace contextRef="#ctx0" brushRef="#br0" timeOffset="13087.974">2597 565,'-17'4,"-1"1,1 1,0 0,0 1,0 1,1 0,1 1,-1 1,-3 4,17-14,1 1,-1 0,1 0,-1 0,0 0,1 0,-1 0,1 0,0 0,-1 1,1-1,0 1,0-1,0 1,0-1,0 1,0-1,0 1,1 0,-1 0,1-1,-1 1,1 0,0 0,-1 0,1-1,0 1,0 0,0 0,0 0,1 0,-1-1,1 1,-1 0,1 0,-1-1,1 1,0 0,0-1,0 1,0 0,0-1,0 0,0 1,0-1,1 0,-1 1,0-1,1 0,-1 0,1 0,0 0,-1 0,1-1,0 1,-1 0,1-1,0 1,0-1,0 0,-1 1,1-1,0 0,0 0,0 0,0-1,1 1,11-4,0 0,0-1,-1-1,0 0,0-1,0 0,-1-1,0 0,0-1,-1 0,0-1,57-40,-67 49,0 1,-1-1,1 0,0 1,0-1,0 1,0-1,0 1,0 0,-1-1,1 1,0 0,0 0,0-1,0 1,0 0,0 0,0 0,0 0,0 0,0 1,0-1,0 0,0 0,0 1,0-1,0 0,0 1,0-1,0 1,-1-1,1 1,0-1,0 1,0 0,-1 0,1-1,0 1,-1 0,1 0,-1-1,1 1,-1 0,1 0,-1 0,0 0,0 0,1 0,-1 0,0 0,0 0,0 0,5 59,-6-53,-3 170,2-164,0 0,-1-1,0 1,-1 0,0-1,-1 0,0 0,-1 0,0-1,-1 1,-1-2,1 1,-9 7,16-17,-1 0,0 0,0 0,0 0,0 0,0 0,0 0,0-1,0 1,0 0,0-1,0 1,0-1,-1 1,1-1,0 1,0-1,-1 0,1 0,0 1,0-1,-1 0,1 0,0 0,-1-1,1 1,0 0,0 0,-1-1,1 1,0-1,0 1,0-1,0 1,-1-1,1 0,0 1,0-1,0 0,0 0,1 0,-1 0,0 0,-11-57,16 43,-1 0,2 0,0 0,1 0,0 1,2 0,-1 0,2 0,-1 1,4-2,2-4</inkml:trace>
  <inkml:trace contextRef="#ctx0" brushRef="#br0" timeOffset="13392.607">3021 594,'-5'5,"-2"6,6 1,3-1</inkml:trace>
  <inkml:trace contextRef="#ctx0" brushRef="#br0" timeOffset="14104.943">3162 764,'2'-14,"1"1,1 0,0 0,1 0,0 1,1-1,0 1,1 1,0-1,1 1,0 0,1 1,1-1,12-17,-18 23,-4 4,0-1,0 1,0-1,1 1,-1 0,0-1,1 1,-1 0,1 0,0-1,-1 1,1 0,0 0,0 0,0 0,0 0,0 0,0 0,0 0,0 0,0 0,0 0,0 1,1-1,-1 0,0 1,1-1,-1 1,0 0,1-1,-1 1,0 0,1 0,-1 0,1 0,-1 0,0 0,1 0,-1 1,0-1,1 0,-1 1,0-1,1 1,-1-1,0 1,0 0,1-1,-1 1,0 0,0 0,0 0,1 1,7 19,-9-18,0-1,0 0,0 1,0-1,1 0,-1 1,1-1,-1 0,1 0,0 1,0-1,0 0,0 0,1 0,-1 0,1 0,-1 0,1-1,-1 1,1-1,0 1,0-1,0 1,0-1,0 0,0 0,0 0,0 0,0 0,1 0,-1-1,0 1,0-1,1 1,-1-1,0 0,1 0,-1 0,1 0,-1-1,0 1,1-1,-1 1,0-1,0 0,0 0,1 0,89-90,-51 42,-36 44,-4 4,-1-1,0 1,1 0,-1 0,1-1,-1 1,1 0,-1 0,1 0,0-1,0 1,0 0,0 0,-1 0,1 0,1 0,-1 1,0-1,0 0,0 0,0 1,0-1,1 1,-1-1,0 1,1-1,-1 1,0 0,1 0,-1 0,0-1,1 1,-1 1,0-1,1 0,-1 0,0 0,1 1,-1-1,0 1,1-1,-1 1,0-1,0 1,0 0,1-1,-1 1,0 0,0 0,0 0,0 0,-1 0,1 0,0 1,6 54,13 27,-10-74,0-6</inkml:trace>
  <inkml:trace contextRef="#ctx0" brushRef="#br0" timeOffset="14544.565">3782 86,'7'-5,"-1"-1,1 1,0 0,0 1,0-1,0 1,1 1,0 0,0 0,0 0,0 1,0 0,0 1,1 0,-1 0,1 0,-1 1,0 1,8 0,-14 1,-1-1,1 1,0-1,0 1,-1 0,1 0,-1 0,1 0,-1 0,0 0,0 0,0 0,0 0,0 1,0-1,-1 0,1 1,-1-1,0 0,1 1,-1-1,0 1,-1-1,1 0,0 1,-1-1,1 0,-1 1,0-1,1 0,-1 1,0-1,0 0,-1 0,1 0,0 0,-1 0,1 0,-1-1,0 1,0 0,1-1,-3 2,-3 9,4-10,1 1,0 0,0 0,0 0,0 0,1 0,-1 0,1 1,0-1,0 0,0 1,0-1,1 1,-1-1,1 1,0 0,0-1,0 1,0-1,1 1,0-1,-1 1,1-1,0 1,1-1,-1 0,1 0,-1 1,1-1,0 0,0-1,0 1,13 5,1-2,-1 0,1-1,0 0,0-1,0-1,9 0,29 8,32 3,-62-12</inkml:trace>
  <inkml:trace contextRef="#ctx0" brushRef="#br0" timeOffset="14958.885">2287 961,'101'11,"0"-4,1-5,-1-4,85-14,-48-2,142-19,145 4,-401 32,-6 0,0 0,0 2,0 0,-1 0,1 2,0 0,3 2,-3 2</inkml:trace>
  <inkml:trace contextRef="#ctx0" brushRef="#br0" timeOffset="15458.894">3388 1102,'-192'67,"148"-38,43-29,0 1,1 0,-1-1,0 1,1 0,-1 0,1-1,-1 1,1 0,-1 0,1 0,0 0,-1 0,1 0,0 0,0 0,0 0,-1 0,1-1,0 1,0 0,1 0,-1 0,0 0,0 0,0 0,1 0,-1 0,0 0,1 0,-1 0,1-1,-1 1,1 0,-1 0,1 0,0-1,-1 1,1 0,0-1,-1 1,1-1,0 1,0-1,0 1,0-1,0 1,-1-1,1 0,0 0,0 1,94 32,-79-30,-1 1,-1 1,1 0,-1 1,0 0,0 1,11 8,-24-14,1 1,0-1,-1 0,1 0,-1 1,0-1,1 1,-1-1,0 1,0-1,0 1,0 0,0-1,0 1,0 0,-1 0,1 0,0 0,-1 0,0 0,0 0,1 0,-1 0,0 0,0 0,-1 0,1 0,0-1,-1 1,1 0,-1 0,0 0,1 0,-1 0,0-1,0 1,0 0,-1-1,1 1,0-1,0 1,-1-1,-1 2,-75 48,65-45,-1-2,0 0,0 0,0-1,0-1,-1 0,1-1,-1-1,1 0,-1-1,1-1,-1 0,-1-1,-2-4</inkml:trace>
  <inkml:trace contextRef="#ctx0" brushRef="#br0" timeOffset="16259.416">3755 989,'-15'-1,"50"-9,49-1,-83 11,0 0,0 0,-1 1,1-1,0 0,0 1,0-1,0 1,0-1,-1 1,1-1,0 1,0 0,-1-1,1 1,0 0,-1 0,1 0,-1-1,1 1,-1 0,0 0,1 0,-1 0,0 0,1 0,-1 0,0 0,0 0,0 0,0 0,0 0,0 0,0 0,0-1,0 1,-1 0,1 0,0 0,-1 0,1 0,0 0,-1 0,1 0,-1-1,0 1,1 0,-1 0,1-1,-1 1,0 0,0-1,1 1,-1-1,-1 1,-41 42,31-36,11-7,0 1,-1-1,1 0,0 0,0 0,-1 1,1-1,0 1,0-1,0 1,-1-1,1 1,0 0,0 0,0-1,0 1,0 0,0 0,1 0,-1 0,0 0,0 0,1 0,-1 0,1 0,-1 1,1-1,-1 0,1 0,0 0,-1 1,1-1,0 0,0 1,0-1,0 0,0 0,0 1,0-1,1 0,-1 0,0 1,1-1,-1 0,1 0,-1 0,1 1,-1-1,1 0,0 0,0 0,0 0,-1 0,1-1,0 1,0 0,0 0,0 0,1-1,-1 1,8 5,-2-2,-1 1,1-1,-1 1,0 0,0 1,0-1,-1 1,0 1,0-1,0 0,2 7,-6-12,-1 1,0 0,0-1,0 1,0 0,0-1,0 1,0 0,0-1,-1 1,1 0,-1-1,1 1,-1 0,1-1,-1 1,0-1,0 1,0-1,0 0,0 1,0-1,0 0,-1 0,1 0,0 0,-1 0,1 0,0 0,-1 0,1 0,-1 0,0-1,1 1,-1-1,0 0,1 1,-1-1,0 0,1 0,-1 0,0 0,-75 5,52-10,6-1</inkml:trace>
  <inkml:trace contextRef="#ctx0" brushRef="#br0" timeOffset="16838.629">4403 143,'-4'24,"2"1,0 0,2 0,0 0,2 0,1 0,2 7,49 278,-46-247,-2-20,-2 0,-1 0,-3 0,-2 17,1-32,-2 0,0 0,-1 0,-2 0,-1-1,-1 0,-2 0,0-1,-2 0,-1-1,0-1,-2 0,-12 14,-2-9,-1-1,-2-1,0-2,-2-1,-1-1,0-2,-2-2,0-1,-17 4,14-7</inkml:trace>
  <inkml:trace contextRef="#ctx0" brushRef="#br0" timeOffset="17393.825">1807 1,'-43'71,"3"2,4 2,3 1,3 2,-6 34,20-67,2 1,2 0,2 0,2 2,2-1,2 1,2-1,3 1,1 0,3-1,6 24,-2-41,1-1,2 0,0-1,2-1,2 0,0-1,2 0,0-1,2-1,0-2,13 11,-6-14,0 0,1-2,1-1,1-2,0 0,1-2,0-2,1-1,0-1,0-1,1-2,0-2,0-1,3-1,7 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4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0,'-171'552,"100"-360,69-188,0 0,0 0,0 0,1 0,0 1,-1-1,2 0,-1 1,0-1,1 0,0 1,0-1,0 1,0-1,1 0,0 1,-1-1,2 0,-1 1,0-1,1 0,0 0,0 0,0 0,1-1,-1 1,1 0,0-1,0 0,0 0,0 0,1 0,-1 0,1-1,-1 1,1-1,1 1,7 0,0 0,0-1,0 0,0-1,0 0,0-1,0 0,1-1,-1-1,0 0,0 0,-1-1,1-1,0 0,-1 0,0-1,5-3,13-21,-20 12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57,'48'0,"35"-5,13-1,0 0,-12 1,-10 2,-14 1,-11 0,-10-3,-6-1,-5 0,-1 1,-2 2,-4 1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0 143,'19'-16,"1"1,0 1,1 1,1 1,0 0,0 2,1 0,0 2,22-5,-34 9,1 0,0 1,1 0,-1 1,0 0,1 1,-1 1,0 0,1 0,-1 2,9 1,-19-3,-1 1,1 0,-1-1,0 1,1 0,-1 0,0 0,0 0,0 0,0 0,0 0,0 0,0 0,0 1,0-1,0 0,-1 1,1-1,0 0,-1 1,0-1,1 1,-1-1,0 1,1-1,-1 1,0-1,0 1,0-1,-1 1,1-1,0 1,0-1,-1 1,1-1,-1 1,1-1,-1 0,0 1,0 0,-36 56,36-58,-163 155,53-58,109-96,0 0,0 0,1 0,-1 0,1 0,-1 0,1 0,0 1,-1-1,1 1,0-1,0 1,0 0,0-1,0 1,0 0,1-1,-1 1,0 0,1 0,-1 0,1 0,0 0,0 0,0 0,0-1,0 1,0 0,0 0,1 0,-1 0,1 0,-1 0,1-1,0 1,-1 0,1 0,0-1,0 1,1-1,-1 1,0-1,0 1,1-1,-1 0,1 1,-1-1,1 0,-1 0,1 0,0 0,0-1,-1 1,1 0,0-1,0 1,0-1,17 3,0-1,1-1,-1-1,0-1,1-1,-1 0,0-1,0-1,0-1,9-5,17-1,123-23,-143 27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2.9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324 185,'12'17,"23"146,-30-73,-3 0,-5 0,-3-1,-4 1,-16 57,18-96,-60 313,21-125,0 78,4-48,10-118,32-151,1 1,0-1,-1 1,1-1,0 1,0-1,-1 1,1 0,0-1,0 1,0-1,0 1,0 0,0-1,0 1,0 0,0-1,0 1,0-1,0 1,0 0,0-1,1 1,-1-1,0 1,0-1,1 1,-1 0,0-1,1 1,-1-1,1 0,-1 1,0-1,1 1,-1-1,1 1,-1-1,1 0,-1 0,1 1,0-1,-1 0,1 0,-1 1,1-1,0 0,-1 0,1 0,-1 0,1 0,0 0,-1 0,1 0,38-15,-25 9,16-2,0 1,0 1,0 2,1 1,-1 1,1 2,0 1,4 2,148-6,179-23,35 1,447-6,-304 7,929-119,-928 86,400-38,-520 58,-107 15,-35 6,159 15,-193 3,-145 2,1 6,57 13,-98-14,2-3,1-3,0-3,0-2,0-3,1-3,325-22,-77 8,-49-13,18 24,-201 12,-76 0,-1 0,1 0,-1-1,1 0,-1 0,1 0,-1 0,1 0,-1-1,1 1,-1-1,1 0,-1 0,1 0,-1-1,0 1,0-1,0 1,0-1,0 0,0-1,0 1,-1 0,1-1,-1 1,1-1,-1 0,0 0,0 0,-1 0,1 0,1-3,10-171,-2-6,1 69,-5 0,-4 0,-7-11,2-18,2 96,1-38,-4 1,-12-64,10 119,2 0,0 0,2-1,1 1,1 0,2 0,5-23,8-59,-17 108,0 0,-1 1,1-1,0 1,-1-1,0 1,0 0,0 0,0 0,0 0,0 0,0 0,0 0,-1 1,1-1,-1 1,0 0,1-1,-1 1,0 1,1-1,-1 0,0 1,0-1,0 1,0 0,0 0,1 0,-1 0,0 0,0 1,0-1,0 1,1 0,-1 0,0 0,-1 1,-11-1,-149 17,-150 11,-110-1,-644-9,724-22,-524-14,14 4,139-14,-59 28,582 8,1 9,-88 22,-7 2,125-20,-177 16,25-9,-6-29,98 28,-87-28,165 27,-110-56,101 47,103-6,0-2,0-2,-1-2,0-3,-2-1,-287-4,169 33,107 1,58-22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7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0,'-56'18,"-200"77,246-91,-1 0,1 0,0 1,0 0,0 1,1 0,-1 0,2 1,-1 0,1 1,-7 7,15-12,0-1,0 1,1-1,-1 1,0-1,1 1,0-1,0 1,-1-1,1 0,1 1,-1-1,0 0,0 0,1 0,-1 0,1 0,0 0,0 0,0-1,0 1,0-1,0 1,0-1,0 0,0 0,1 0,-1 0,0 0,1 0,-1-1,1 1,-1-1,1 1,-1-1,1 0,-1 0,3-1,24 5,49 15,-76-18,0 0,0 0,-1 0,1 0,0 0,-1 1,1-1,-1 1,0-1,0 1,1 0,-1 0,0-1,0 1,0 0,-1 0,1 0,0 0,-1 0,1 0,-1 0,0 0,0 0,0 0,0 0,0 0,0 0,0 0,0 0,-1 0,1 0,-1 0,0 0,0 0,1 0,-2 0,-69 104,5-14,65-90,0 1,0 0,0-1,1 1,-1-1,0 1,1 0,0 0,-1-1,1 1,0 0,1-1,-1 1,0 0,1 0,-1-1,1 1,0-1,0 1,0-1,0 1,1-1,-1 1,1-1,-1 0,1 0,0 0,0 0,0 0,0 0,0 0,0-1,0 1,0-1,1 1,-1-1,1 0,-1 0,2 0,106 24,-105-25,-1 1,0-1,0 0,1 0,-1 0,0-1,0 1,1-1,-1 0,0 0,0-1,0 1,0-1,0 0,-1 0,3-1,7-10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1,'56'555,"-25"-184,-33-167,-15-137,12-48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0,'-27'170,"-37"58,3-31,59-193,-1 1,2 0,-1-1,0 1,1 0,0 0,0 0,0 0,1 0,0 0,0 0,0 0,0 0,1 0,0 0,0 0,0-1,1 1,0 0,0 0,0-1,0 1,0-1,1 0,0 0,0 0,0 0,1 0,-1-1,1 1,0-1,0 0,0 0,0-1,0 1,1-1,-1 0,1 0,0 0,1 0,30 7,-27-6,-1 0,1-1,0 0,0 0,0-1,0 0,0-1,0 0,0 0,0-1,0 0,0 0,0-1,-1 0,1-1,2-1,7-7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1,'-14'14,"0"0,0 1,2 0,-1 1,2 1,0 0,2 0,0 1,0 0,2 1,-3 10,2-4,1 0,1 0,2 0,0 0,2 1,1 0,1-1,1 1,1 0,1-1,1 1,2-1,1 2,-2-11,0-1,1 0,0-1,1 1,1-1,0 0,1-1,1 0,0-1,0 1,1-2,3 2,20-2,-21-13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40 592,'-4'-3,"1"-1,-1 1,1-1,0 0,0 0,0 0,1-1,0 1,-1-1,2 1,-1-1,0 0,1 0,0 0,0 0,0 0,1 0,0 0,0 0,0 0,1 0,-1 0,1 1,0-1,0 0,1 0,0 0,0 1,0-1,0 1,1-1,-1 1,1 0,0 0,0 0,1 1,-1-1,2 0,19-13,1 1,0 2,1 0,0 2,1 1,0 1,1 1,0 1,23-2,56 1,-104 9,-1 0,1 1,-1 0,1-1,0 1,-1 0,1 0,-1 0,0 0,1 1,-1-1,0 1,0-1,0 1,0 0,0 0,0 0,0 0,-1 0,1 0,-1 1,0-1,1 0,-1 1,0-1,0 1,-1-1,1 1,0-1,-1 1,1 0,-1-1,0 1,0 0,0-1,-1 1,1 2,-4 14,-1 0,-1-1,0 0,-1 0,-1 0,-1-1,0 0,-1-1,-1 0,-7 7,3 1,-137 185,149-204,1-1,0 0,0 1,0-1,0 1,1 0,-1 0,1-1,1 1,-1 0,1 0,0 0,0 0,0 0,1 0,-1-1,1 1,0 0,1 0,-1-1,1 1,0 0,0-1,0 0,1 1,0-1,-1 0,2-1,-1 1,0 0,1-1,-1 0,1 1,0-2,0 1,0 0,2 0,84 51,-59-38,-1 2,-1 1,-1 1,-1 1,8 10,-32-28,0 1,-1-1,1 1,-1 0,1 0,-1 0,0 0,-1 0,1 0,-1 1,0-1,0 1,0-1,-1 1,1-1,-1 1,0-1,-1 1,1-1,-1 0,1 1,-1-1,-1 1,1-1,-1 0,1 0,-1 0,-1 0,0 2,-84 109,49-79,-2-1,-1-2,-1-2,-2-2,-1-2,-23 10,-6-12,62-28</inkml:trace>
  <inkml:trace contextRef="#ctx0" brushRef="#br0" timeOffset="351.683">1113 508,'-80'159,"7"4,7 2,-2 30,38-30,30-160,0 1,0 0,1-1,0 1,0-1,1 1,-1-1,1 0,0 0,0 1,1-1,0-1,0 1,0 0,0-1,1 1,-1-1,1 0,0 0,1-1,-1 1,1-1,-1 0,1 0,0 0,0-1,0 0,1 0,4 1,0 0,0-1,0 0,1-1,-1 0,0 0,1-1,-1-1,1 0,-1 0,0-1,0 0,0-1,0 0,0-1,9-4,143-91,-137 80,0-1,-1-1,0-1,-2-1,-1-1,-1-1,-1-1,-2 0,0-1,-1-1,-2-1,-1 0,-2-1,0 0,-2-1,-2 0,-1 0,-1-1,1-26,-6 49,0 0,0 1,-1-1,0 0,-1 1,0 0,0-1,-1 1,1 0,-2 0,1 0,-1 0,-1 1,1 0,-1 0,-1 0,1 0,-1 1,0 0,-1 0,1 0,-1 1,0 0,-1 0,1 1,-1 0,0 1,0-1,0 1,0 1,0 0,-1 0,1 0,-1 1,1 0,-1 1,0 0,-8 1,1 1,-1 1,1 1,0 0,0 1,0 0,1 2,0 0,-2 2,-13 6</inkml:trace>
  <inkml:trace contextRef="#ctx0" brushRef="#br0" timeOffset="719.141">2101 0,'-10'39,"-3"31,1 9,2-5,3-9,3-11,2-11,1-7,1-5,0-3,1-2,-1 1,1-1,-1 0,0 1,0-9,0-7</inkml:trace>
  <inkml:trace contextRef="#ctx0" brushRef="#br0" timeOffset="1167.06">1790 395,'94'-41,"-2"-5,-2-3,-2-5,-2-3,61-55,-112 89,-36 66,-25 44,17-62,1 1,1 0,1 0,1 1,2-1,0 1,2 16,1-38,1 0,0 1,0-1,1 0,-1 0,1 0,0 0,0 0,1 0,-1 0,1-1,0 0,1 1,-1-1,1 0,-1 0,1-1,0 1,1-1,-1 0,1 0,-1 0,1-1,0 1,0-1,0 0,0-1,0 1,0-1,1 0,-1-1,0 1,1-1,-1 0,1 0,3-1,130 4,-136-1,0 0,0 1,0-1,0 1,0-1,0 1,-1 0,0 0,1 0,-1 0,0 0,0 1,-1-1,1 1,-1-1,0 1,0-1,0 1,0 0,0 2,11 29,4-11,0-5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0,'-84'191,"35"17,43-86,6-119,1 1,-1-1,1 1,0-1,0 0,0 1,1-1,-1 0,1 0,0 0,0 0,0 0,0 0,0-1,1 1,-1-1,1 1,0-1,-1 0,1 0,0 0,0-1,1 1,-1-1,0 1,0-1,1 0,-1 0,1-1,-1 1,1-1,1 1,0-1,0 0,0-1,0 1,0-1,0 0,0 0,0-1,0 0,0 1,0-2,-1 1,1 0,-1-1,0 0,0 0,0 0,0-1,1 0,10-14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67,'34'-10,"25"-3,12 1,-1 2,-7-1,-15 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0,-7 0,-12 4,-12 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35,'38'-9,"23"-4,1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28,'113'-25,"28"22,-139 3,1 0,-1 1,1-1,-1 0,0 1,0 0,1-1,-1 1,0 0,0 0,0 1,0-1,0 0,0 1,0-1,0 1,-1-1,1 1,0 0,-1 0,1 0,-1 0,0 0,0 0,0 0,0 0,0 0,0 1,-1-1,1 0,-1 1,1-1,-1 0,0 1,0-1,0 0,0 1,0-1,-1 1,1-1,-1 0,0 0,1 1,-1-1,0 0,0 0,0 0,-1 0,1 0,0 0,-1 0,0 0,-94 93,6-9,89-84,0-1,0 1,0 0,0-1,0 1,1 0,-1 0,0-1,1 1,0 0,-1 0,1 0,0 0,0 0,0 0,0-1,0 1,1 0,-1 0,0 0,1 0,-1 0,1-1,0 1,0 0,0-1,0 1,0 0,0-1,0 1,0-1,1 1,-1-1,0 0,1 0,0 1,64 36,-54-33,-7-4,0 1,-1-1,1 1,-1 0,0 0,0 0,0 0,0 1,0 0,0 0,0 0,-1 0,0 0,0 1,0 0,0 0,0-1,-1 2,1-1,-1 0,0 0,0 1,-1-1,1 1,-1-1,0 1,-1 0,1-1,-1 1,0 0,0 0,0-1,0 1,-1 0,0-1,0 1,0 0,-1-1,-5 7,0-2,-1 1,0-1,0 0,-1-1,0 0,-1 0,1-1,-2-1,1 1,-1-2,0 1,0-1,0-1,-1 0,1-1,-1 0,0-1,0 0,0-1,0 0,-11-1,-1-3,6-4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0,'27'28,"-1"0,-1 2,-2 1,-1 0,-1 2,-2 0,2 10,-12-25,-1 1,-2 1,0 0,-1 0,0 0,-2 0,-1 1,0-1,-1 1,-2-1,0 1,-1 0,-1-1,-1 0,0 0,-2 0,0 0,-2-1,0 0,-3 4,-1-8,0-2,0 0,-2 0,1-1,-2-1,1 0,-2-1,1-1,-1 0,-15 5,-29 19,-8-4,48-25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31,'29'-5,"19"-2,6 1,-1 1,-5 1,-6 2,-5 1,-4 1,-3 0,-2 0,0 0,-1 0,-5 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28,'34'0,"25"0,8 0,-4 0,-11-4,-10-3,-8 1,-5 1,-2 1,-5 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9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508 228,'2'-8,"0"1,-1-1,1 1,-2-1,1 0,-1 1,0-1,-1 0,0 1,0-1,-1 1,1-1,-2 1,1 0,-1 0,0 0,-1 0,1 0,-1 1,-1-1,1 1,-1 0,0 0,0 1,-1 0,0 0,0 0,0 0,0 1,-1 0,0 1,0-1,0 1,0 0,0 1,0 0,-1 0,1 1,-1 0,0 0,1 0,-1 1,0 0,1 1,-6 1,-6 4,0 0,1 2,0 0,0 1,1 1,0 0,0 2,1 0,1 0,0 2,1 0,1 0,0 1,1 1,0 0,1 1,1 0,-7 17,15-30,-1 0,1 0,0 1,0-1,0 1,1 0,-1-1,1 1,0 0,1 0,-1-1,1 1,0 0,0 0,0 0,1 0,0-1,0 1,0 0,0 0,1-1,0 1,0-1,0 0,1 1,-1-1,1 0,0 0,0-1,0 1,1-1,-1 1,1-1,0 0,0 0,0-1,0 1,4 1,11-1,0-1,1-1,-1 0,1-1,-1-2,1 0,-1-1,0 0,0-2,0 0,-1-1,0-1,0-1,0-1,-1 0,-1-1,1-1,-2 0,1-1,-2-1,7-8,72-67,-93 88,0 1,0 0,0-1,0 1,0-1,0 1,1-1,-1 1,0-1,0 1,0 0,0-1,1 1,-1-1,0 0,1 1,-1-1,0 1,1-1,-1 1,1-1,-1 0,0 1,1-1,-1 0,1 1,-1-1,1 0,-1 0,1 1,0-1,-1 0,1 0,-1 0,1 0,-1 0,1 0,-1 0,1 0,0 0,-1 0,1 0,-1 0,1 0,-1-1,1 1,-1 0,1 0,-1 0,1-1,-1 1,1 0,-1-1,1 1,-1 0,0-1,1 1,-1-1,1 1,-1-1,0 1,0-1,1 1,-1-1,0 1,0-1,-10 46,-124 333,88-216,45-161,0-1,0 1,0 0,0 0,0 0,1-1,-1 1,0 0,0 0,1 0,-1 0,1 0,-1 0,1 1,-1-1,1 0,0 0,-1 0,1 0,0 1,0-1,0 0,0 0,0 0,0 1,0-1,0 0,1 0,-1 0,0 0,1 0,-1 1,1-1,-1 0,1 0,-1 0,1 0,0 0,0 0,-1 0,1-1,0 1,0 0,0 0,0-1,0 1,0 0,0-1,0 1,0-1,0 1,1-1,-1 0,0 0,0 1,0-1,0 0,1 0,0 0,12-4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0,'-25'32,"-12"13,1 1,3 2,2 2,1 1,4 1,-1 5,25-53,0 0,0 0,1 0,-1 0,1 0,0 0,0 1,0-1,0 0,1 1,0-1,0 0,0 1,0-1,1 0,0 1,0-1,0 0,0 0,1 1,-1-1,1 0,0-1,0 1,1 0,-1 0,1-1,0 0,0 1,0-1,0 0,1-1,-1 1,1 0,-1-1,3 1,2 0,0 0,0-1,0 0,0 0,0-1,1 0,-1-1,1 0,-1 0,0 0,1-1,-1-1,0 1,1-1,-1-1,0 1,-1-1,1-1,0 0,0 0,140-99,-131 89,-1-1,0-1,-2 0,0-1,0-1,-2 0,0-1,-1 0,-1-1,6-18,-14 34,0-1,-1 1,0 0,0 0,0-1,-1 1,1 0,-1-1,0 1,0 0,-1-1,1 1,-1-1,0 1,0 0,0 0,-1 0,0 0,1 0,-1 0,-1 0,1 0,0 1,-1-1,0 1,0-1,0 1,0 0,-1 1,1-1,-1 0,1 1,-1 0,0 0,0 0,0 0,0 1,0-1,-1 1,1 0,0 1,-1-1,1 1,-3-1,-62 8,37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0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453 319,'-34'160,"-87"169,80-232,-33 79,-76 127,117-239,34-64,-1 0,0 0,1 0,-1 0,0 0,1 0,-1 0,0 0,0 0,1 0,-1 0,0 0,1 0,-1 0,0 0,1 0,-1 0,0 0,0 1,1-1,-1 0,0 0,0 0,1 0,-1 1,0-1,0 0,0 0,1 1,-1-1,0 0,0 0,0 1,0-1,0 0,0 1,1-1,-1 0,0 0,0 1,0-1,0 0,0 1,0-1,0 0,0 1,0-1,0 0,-1 0,1 1,0-1,0 0,0 1,0-1,0 0,0 0,-1 1,1-1,0 0,0 0,0 1,-1-1,1 0,0 0,20-16,11-27,-1-2,-3 0,-1-2,15-40,-25 53,28-56,1 1,-4-1,-4-3,2-20,-17 35,-3-1,-4-1,-3 0,-1-39,-6 93,6 33,-6 14,-1 1,-1-1,-1 1,-1 0,-1-1,-2 22,0 5,2 437,0-470,1 1,0-1,1 0,1 1,0-1,1 0,1 0,0-1,1 1,0-1,1-1,1 1,0-1,1 0,1-1,0 0,0 0,1-1,0-1,3 2,-9-9,-1-1,1 1,0-1,0 0,0 0,1 0,-1-1,0 0,1 0,-1 0,0-1,1 0,-1 0,1 0,-1 0,1-1,-1 0,0 0,1-1,-1 1,0-1,0 0,0-1,0 1,0-1,-1 0,1 0,-1-1,0 1,0-1,0 0,0 0,-1 0,0 0,0-1,0 1,0-1,0 0,0-2,10-29,-1 0,-2-1,-2 0,-1-1,-2 0,0-14,2-13,92-588,-72 516,-12 118,-6 45,-8-5</inkml:trace>
  <inkml:trace contextRef="#ctx0" brushRef="#br0" timeOffset="413.794">1357 912,'-12'15,"2"0,0 1,1 0,1 0,0 1,1 0,1 0,0 0,2 1,0 0,1 0,-1 9,4-24,-1 0,1 1,0-1,0 1,0-1,1 1,-1-1,1 1,-1-1,1 0,0 1,1-1,-1 0,0 0,1 0,0 0,0 0,0 0,0 0,0-1,0 1,1-1,-1 1,1-1,0 0,0 0,0 0,0 0,0-1,0 1,0-1,0 0,1 0,-1 0,0 0,1-1,-1 1,1-1,-1 0,1 0,-1 0,0 0,1-1,-1 0,1 1,-1-1,4-1,-3 0,1 1,-1-1,0 0,1 0,-1 0,0-1,0 1,0-1,0 0,-1 0,1 0,-1-1,0 1,0-1,0 0,0 0,-1 0,0 0,1 0,-1 0,-1-1,1 1,-1-1,0 0,0 1,0-1,0 0,-1 1,0-1,0 0,0-5,0 1,-1 0,-1 1,1-1,-1 0,-1 0,1 1,-2-1,1 1,-1 0,0 0,-1 0,0 0,0 1,-4-5,3 4,0 1,-1 0,0 0,0 0,0 1,-1 0,0 0,0 1,0 0,-1 1,0 0,0 0,0 1,0 0,0 0,-1 1,1 0,-6 0,-10 5</inkml:trace>
  <inkml:trace contextRef="#ctx0" brushRef="#br0" timeOffset="759.758">1610 856,'17'79,"-12"-52,0 0,2 0,1 0,1-1,1-1,1 1,8 11,-16-34,-1 1,1-1,0 0,0 0,0-1,0 1,1-1,-1 1,1-1,-1 0,1-1,0 1,0 0,0-1,0 0,0 0,0 0,0-1,0 1,0-1,0 0,0 0,0 0,0-1,1 1,-1-1,0 0,0 0,-1-1,1 1,0-1,0 0,-1 0,1 0,-1 0,1-1,-1 1,0-1,0 0,0 0,-1 0,1 0,-1-1,1 1,-1-1,0 1,0-1,19-30,-2 0,-1-1,-1-1,-2-1,-2 0,-1-1,-2-3,25-68,-25 86,-1 5</inkml:trace>
  <inkml:trace contextRef="#ctx0" brushRef="#br0" timeOffset="2632.619">2344 1195,'5'5,"6"1,2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59,'-16'25,"0"-6,2 1,1 1,0 0,1 1,2 0,0 1,1 0,2 1,0-1,-2 18,9-37,0-1,0 1,0 0,0 0,1-1,-1 1,1 0,0-1,0 1,1-1,-1 1,1-1,-1 1,1-1,0 0,0 0,0 0,1 0,-1 0,1-1,0 1,0-1,0 1,0-1,0 0,0 0,0-1,1 1,-1 0,1-1,-1 0,1 0,-1 0,1-1,0 1,0-1,-1 1,1-1,0-1,0 1,0 0,11-1,1-1,-1 0,0 0,0-2,0 0,-1 0,1-2,-1 0,0 0,-1-1,1-1,-1 0,-1-1,0-1,0 0,-1 0,0-1,-1 0,0-1,0 0,-2-1,1 0,-2 0,0-1,0 0,-2 0,1-1,1-10,-5 20,0 0,0 0,-1-1,0 1,0 0,0-1,-1 1,0 0,0-1,0 1,0-1,-1 1,0 0,0-1,-1 1,1 0,-1 0,0 0,-1 0,1 0,-1 1,0-1,0 1,0 0,-1-1,1 1,-1 1,0-1,0 1,-1-1,1 1,-1 0,1 1,-1-1,0 1,0 0,0 0,0 0,0 1,-4-1,-89 5,67 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1326 479,'0'4,"0"7,0 2</inkml:trace>
  <inkml:trace contextRef="#ctx0" brushRef="#br0" timeOffset="-6492.211">85 168,'-10'14,"-3"15,1 7,2 2,3 0,3-3,1-1,3-3,0-1,0-1,1-1,-1 0,-4-5,-2-1,0-1,1 2,2-7,1-8</inkml:trace>
  <inkml:trace contextRef="#ctx0" brushRef="#br0" timeOffset="-1223.306">395 309,'-3'-1,"1"1,-1-1,1 1,-1 0,1 0,-1 0,1 0,-1 0,1 1,-1-1,1 1,-1 0,1-1,-1 1,1 0,0 0,0 1,-1-1,1 0,0 1,0 0,0 0,1-2,-198 91,147-64,97-27,-42-1,2-1,1 0,-1 0,1 1,0 0,0 0,-1 0,1 1,0 0,0 0,0 0,0 1,-1-1,1 2,0-1,0 0,-1 1,1 0,-1 1,0-1,0 1,0 0,0 0,3 4,98 106,-79-86,-17-23</inkml:trace>
  <inkml:trace contextRef="#ctx0" brushRef="#br0" timeOffset="-320.511">790 422,'-8'-2,"0"0,0 1,0 0,0 0,1 1,-1 0,0 0,0 1,0 0,0 1,0-1,1 1,-1 1,0 0,1 0,0 0,0 1,-4 2,6-2,-1-1,1 1,0 1,0-1,0 1,0 0,1 0,0 0,0 0,0 1,1 0,0 0,0 0,-2 6,4-9,0-1,0 1,1 0,-1 0,1 0,0-1,0 1,0 0,0 0,0 0,1-1,-1 1,1 0,0-1,0 1,0 0,0-1,0 1,0-1,1 1,-1-1,1 0,0 0,0 1,0-1,0 0,0-1,0 1,0 0,1-1,-1 1,0-1,1 0,0 0,-1 0,2 1,8 0,0-1,0 0,-1 0,1-1,0-1,0 0,0 0,0-1,-1-1,1 0,-1-1,0 0,0 0,0-2,0 1,-1-1,0 0,0-1,7-7,130-104,-147 117,1 1,0-1,-1 0,1 1,0-1,0 1,0-1,-1 1,1-1,0 1,0-1,0 1,0 0,0 0,0-1,0 1,0 0,0 0,-1 0,1 0,0 0,0 0,0 0,0 0,0 1,0-1,0 0,0 0,0 1,0-1,0 1,-1-1,1 1,0-1,0 1,-1-1,1 1,0 0,0-1,-1 1,1 0,-1 0,1 0,-1-1,1 1,-1 0,0 0,1 0,-1 0,0 0,1 0,-1 0,0 0,0-1,0 1,0 1,10 57,-9 201,-2-252,0 1,0 0,0 0,-1-1,-1 1,1-1,-1 0,-1 0,1 0,-2 0,1 0,-1-1,0 0,0 0,-1 0,0 0,0-1,-1 0,1-1,-1 1,-1-1,1-1,-1 1,0-1,0 0,0-1,0 0,0-1,-1 1,0-1,1-1,-1 0,-7 0,14 0,0-1,0 0,0 0,0 0,0 0,0 0,1 0,-1 0,0-1,0 1,0-1,0 1,0-1,0 0,1 0,-1 0,0 0,0 0,1 0,-1 0,1 0,-1-1,1 1,0-1,0 1,-1-1,1 1,0-1,0 0,0 1,1-1,-1 0,0 0,1 0,-1 0,1 0,-1 0,1 0,0 0,0 0,0 0,0 0,0 1,1-1,-1 0,1 0,-1 0,1 0,36-91,50-33,-71 109</inkml:trace>
  <inkml:trace contextRef="#ctx0" brushRef="#br0" timeOffset="737.011">1326 479,'2'4,"0"0,0 0,0 0,0-1,1 1,0 0,-1-1,1 0,1 0,-1 0,0 0,1 0,-1 0,1-1,0 0,0 0,0 0,0 0,0 0,1-1,-1 0,0 0,1 0,-1 0,0-1,1 0,-1 0,1 0,-1 0,1-1,-1 0,0 0,1 0,2-1,0-4,1 0,-1 0,0-1,0 0,-1-1,0 1,0-1,-1-1,0 1,1-2,42-56,-47 64,0 1,0 0,1 0,-1 0,0 0,0 1,0-1,1 0,-1 0,0 1,1-1,-1 1,1-1,-1 1,1-1,-1 1,1 0,-1 0,1 0,-1 0,1 0,-1 0,0 0,1 1,-1-1,1 0,-1 1,1-1,-1 1,0-1,1 1,-1 0,0 0,1 0,-1-1,0 1,0 0,0 1,0-1,0 0,0 0,0 0,0 0,-1 1,1-1,0 0,-1 1,1-1,-1 1,0-1,1 1,-1-1,0 1,0-1,0 1,0-1,0 1,0-1,0 2,0 0,16 53,-16-55,1 0,-1 0,1 0,-1 0,1 0,0 0,-1 0,1 0,0 0,0 0,0-1,0 1,-1 0,1 0,0-1,0 1,1-1,-1 1,0-1,0 1,0-1,0 0,0 1,0-1,1 0,-1 0,0 0,0 0,0 0,1 0,-1 0,0 0,0 0,0-1,0 1,0 0,1-1,-1 1,0-1,0 1,0-1,0 0,0 0,0 1,-1-1,1 0,92-102,-69 69,-24 33,1-1,-1 0,1 1,0-1,-1 1,1-1,0 1,0 0,0-1,0 1,0 0,1 0,-1-1,0 1,0 0,1 0,-1 0,1 1,-1-1,1 0,-1 0,1 1,-1-1,1 1,0-1,-1 1,1 0,0 0,-1 0,1 0,0 0,-1 0,1 0,0 0,-1 1,1-1,-1 0,1 1,0 0,-1-1,1 1,-1 0,0 0,1 0,-1 0,0 0,1 0,-1 0,0 0,0 1,0-1,0 0,1 1,16 182,-12-165</inkml:trace>
  <inkml:trace contextRef="#ctx0" brushRef="#br0" timeOffset="1334.173">2032 27,'6'-3,"-1"-1,1 1,0 0,0 1,0 0,1-1,-1 2,0-1,1 1,-1 0,1 0,-1 1,1 0,0 0,-1 1,1-1,-1 2,1-1,-1 1,5 1,-9-3,0 0,0 1,0-1,0 0,0 1,0 0,0-1,0 1,0 0,0 0,-1 0,1 0,0 0,-1 1,1-1,-1 0,1 1,-1-1,1 1,-1-1,0 1,0 0,0 0,0 0,0-1,0 1,-1 0,1 0,0 0,-1 0,0 0,1 0,-1 0,0 0,0 0,0 0,0 1,-1-1,1 0,-1 0,1 0,-1 0,1 0,-1-1,0 1,0 0,0 0,0 0,0-1,-1 1,1-1,0 1,-1 0,-6 8,4-8,1 0,0 0,0 0,0 1,1-1,-1 1,1 0,-1-1,1 1,0 0,0 1,0-1,0 0,1 1,-1-1,1 1,0-1,0 1,0 0,0-1,1 1,0 0,0-1,0 1,0 0,0 0,1-1,-1 1,1 0,0-1,0 1,1-1,-1 1,1-1,-1 1,1-1,0 0,0 0,1 0,1 2,5-1,0 0,1-1,-1 0,1 0,0-1,0 0,0 0,0-2,0 1,0-1,0 0,0-1,0 0,0-1,0 0,0-1,0 0,1-1,8-3</inkml:trace>
  <inkml:trace contextRef="#ctx0" brushRef="#br0" timeOffset="1948.463">423 873,'330'23,"262"-72,-239 19,70 1,-397 29,-2 0</inkml:trace>
  <inkml:trace contextRef="#ctx0" brushRef="#br0" timeOffset="3378.866">1777 1015,'-126'11,"110"-7,13-5,0 1,1 0,-1 0,0 0,1 0,-1 1,0-1,1 1,-1-1,0 1,1 0,-1 0,1 0,-1 0,1 1,0-1,0 1,-1-1,1 1,0 0,0 0,0 0,1 0,-1 0,1 0,-1 1,1-1,-1 0,1 1,0-1,0 1,0 0,1-1,-1 1,1 0,-1-1,1 2,3 1,0 0,0-1,1 1,0-1,0 0,0 0,0-1,0 1,1-1,-1 0,1 0,0 0,0-1,0 1,1-1,4 1,11 7,-13-6,75 49,-81-52,-1 0,1 1,0 0,-1-1,0 1,1 0,-1 0,0-1,0 1,0 0,0 0,0 0,-1 1,1-1,0 0,-1 0,0 0,1 0,-1 1,0-1,0 0,-1 0,1 0,0 1,-1-1,1 0,-1 0,1 0,-1 0,0 0,0 0,0 0,0 0,-1 0,1 0,0-1,-1 1,1 0,-1-1,-1 2,-5 2,-1 0,1-1,-1 0,0 0,-1-1,1 0,-1 0,1-1,-1 0,0-1,1 0,-1-1,0 0,0 0,0-1,0-1,-1 0,-13-3,5-2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46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216 210,'11'-46,"-10"47,1 0,-1 0,0 0,0 0,0 0,0 0,0 0,0 0,0 1,0-1,0 0,0 1,-1-1,1 1,-1-1,1 0,-1 1,1-1,-1 1,0 0,0-1,0 1,1-1,-2 1,1-1,0 1,0-1,0 1,-1-1,4 119,-6 0,-9 40,-2 88,-3-17,-9-2,-30 104,50-300,-15 84,-5-2,-12 22,27-111,9-24,1 0,0 0,-1 0,1 0,0 0,0 0,0 0,0 0,0 0,0 0,0 0,1 1,0-1,-1 0,1 1,0-1,0 0,0 1,0-1,0 0,1 0,-1 1,1-1,-1 0,1 0,0 1,0-1,0 0,0 0,0 0,1 0,-1 0,1-1,-1 1,1 0,-1-1,1 1,1 0,15 5,1 0,0-1,1-1,-1 0,1-2,0 0,0-2,0 0,0-1,0-1,11-2,29 1,263-27,92-19,-332 36,210-36,-205 36,126-15,168 2,1503 27,-1505 15,-219-5,1-8,1-6,7 0,505 2,-280-28,548 27,-483-26,677 26,-665-26,625 27,-861-30,-102 24,-131 4,0-1,0 0,0 0,0 0,-1 0,1 0,-1-1,0 1,0-1,0 1,-1-1,1 0,-1 0,0 1,0-1,0 0,-1 0,1 0,-1 0,0 0,0-1,0 1,-1 0,1 0,-1 0,0 1,0-1,-1 0,1 0,-1 0,0 1,0-1,-2-2,-6-33,-7-169,7 109,3 1,7-70,1 79,-3-1,-5 1,-10-48,-67-240,52 180,27 62,1 131,0 0,0 0,-1 0,1 1,-1 0,0 0,0 0,0 0,0 1,-1 0,1 0,-1 0,1 1,-1-1,1 1,-1 1,0-1,0 1,1 0,-1 0,0 1,0 0,1 0,-1 0,-2 1,-15 0,-271 13,49 2,-199-15,240-3,-1370 0,796-27,-198 45,211 7,-381-7,541 7,-39 5,285-2,-233 6,2-35,314 29,-132 49,174-38,234-38,-1-1,0 1,0 0,0 0,0-1,1 1,-1 0,0 0,0 0,0 0,0 0,0 0,1 0,-1 0,0 1,0-1,0 0,0 0,1 1,-1-1,0 0,0 1,1-1,-1 1,0-1,1 1,-1-1,0 1,1 0,-1-1,1 1,-1 0,1-1,-1 1,1 0,-1 0,1-1,0 1,-1 0,1 0,0 0,0-1,0 1,0 0,0 0,0 0,0 0,0 0,0-1,0 1,0 0,0 0,1 0,-1 0,0-1,1 1,-1 0,0 0,1-1,-1 1,1 0,-1 0,1-1,-1 1,1-1,0 1,-1-1,2 1,11 17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06.88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0 182,'1'0,"-1"0,1 0,-1 0,1 0,-1 0,1 0,-1 0,1 0,-1 0,1 0,-1-1,1 1,-1 0,1 0,-1 0,1-1,-1 1,1 0,-1-1,0 1,1 0,-1-1,1 1,-1 0,0-1,1 1,-1-1,0 1,0-1,1 1,-1-1,0 1,0-1,0 1,0-1,0 1,0-1,1 1,-1-1,0 1,0-1,-1 1,1-1,0 1,0-1,0 1,0-1,0 1,0-1,-1 1,1-1,0 1,-1-1,1 1,0-1,0 1,-1 0,1-1,-1 1,1 0,0-1,-1 1,0 0,169-9,-112 11,186-13,149-18,-196 14,1 8,28 10,-17 0,289-4,-193-27,46 28,-125-26,19 7,-83-3,-157 22,1 0,0 1,-1-1,1 1,0 0,-1 0,1 0,-1 1,0-1,1 1,-1 0,0 0,0 0,0 0,0 0,0 1,-1-1,1 1,-1 0,1 0,-1 0,0 0,0 0,0 0,-1 1,1-1,-1 0,1 4,7 16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10.8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0 227,'289'-48,"27"10,37 11,-95 1,195-6,-85 22,-188-4,1 7,49 10,-34-1,1781-2,-1742-28,416 28,2554 0,-2979 28,508-28,-346 0,-155-29,-64 46,-111-9,1-3,0-2,0-3,5-2,43 0,2619 2,-2556 27,168-26,-196 27,309-28,791 0,-1044-28,281 27,-309-10,-105 2,1 2,1 2,-1 4,30 5,23-2,220-3,-263-13,-65 11,0 0,1 0,-1 1,1 0,0 1,-1 1,1 0,0 0,-1 1,1 1,0 0,-1 0,5 2,1 7,-4 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6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31,'24'0,"17"-5,7-2,0 1,-3 1,-5 1,-4 2,-4 1,-2 0,-2 1,0 1,-1-1,1 0,-1 0,-4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26,'39'0,"22"0,5 0,-3 0,-8 0,-9-5,-7-1,-5 0,-4 1,-7 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1 144,'38'-5,"42"-6,11-6,1-1,-7 4,-7-2,-12 3,-9 3,-8-1,-3 1,-5 2,-4 3,-4 2,-3 1,-1 2,-2 0,1 0,-6 1</inkml:trace>
  <inkml:trace contextRef="#ctx0" brushRef="#br0" timeOffset="614.526">452 370,'-23'11,"0"1,1 1,1 1,0 1,1 0,1 2,0 0,1 1,1 1,-5 10,19-26,0 0,1 0,-1 0,1 1,0 0,0-1,0 1,1 0,-1 0,1 0,0 0,0 0,0 0,1 0,-1 0,1 0,0 0,0 0,1 1,-1-1,1 0,0 0,0 0,0 0,0 0,1 0,0-1,0 1,0 0,0-1,0 0,1 1,-1-1,1 0,0 0,0 0,0-1,1 1,-1-1,1 1,-1-1,3 1,3-1,-1 0,1 0,-1-1,1 0,0 0,-1-1,1 0,0-1,-1 0,1 0,0 0,-1-2,0 1,1-1,-1 0,0 0,0-1,6-4,3-2,0-1,-1 0,-1-1,0-1,0 0,-1-1,10-14,-7 8,-1-1,0 0,-2-1,-1 0,-1-1,0 0,-2-1,-1-1,-1 1,-1-1,-1-1,-1 1,-1-1,-2 0,0-25,-3 39,-1 1,0 0,-1 0,0 0,0 0,-2 0,1 1,-1-1,-6-8,10 16,-1 0,0 1,1-1,-1 0,0 1,-1-1,1 1,0 0,-1 0,1 0,-1 0,0 0,1 0,-1 1,0 0,0-1,0 1,0 0,0 0,-1 0,1 1,0-1,0 1,0 0,-1 0,1 0,0 0,0 1,-1-1,1 1,0-1,0 1,0 1,0-1,0 0,0 1,-7 6,0 0,0 2,1-1,1 1,0 0,0 1,1 0,0 0,1 1,0-1,1 1,0 1,1-1,0 1,1-1,0 1,2 0,-1 0,1 0,1 7,-1-4,0 0,1-1,0 1,1-1,1 1,1-1,0 0,1 0,0 0,1 0,1 0,0-1,1 0,1-1,0 0,1 0,0 0,1-1,1 0,7 6,-17-17,3 4,1 0,-1-1,1 1,0-1,0 0,1 0,-1-1,1 0,0 0,0 0,0-1,0 1,0-1,0-1,1 1,-1-1,0 0,6-1,4-4</inkml:trace>
  <inkml:trace contextRef="#ctx0" brushRef="#br0" timeOffset="1001.676">1016 144,'-146'394,"143"-390,1-1,0 1,-1 0,1 0,1 0,-1 0,1 1,-1-1,1 0,0 1,1-1,-1 0,1 1,0-1,0 1,0-1,1 1,-1-1,1 1,0-1,0 0,1 0,0 1,-1-1,1 0,0 0,1-1,-1 1,1 0,0-1,0 1,2 1,5 0,-1-1,1 0,0-1,0 0,0-1,0 0,0-1,1 0,-1 0,1-1,-1 0,0-1,1-1,-1 1,0-1,0-1,0 0,0-1,-1 1,1-2,-1 1,0-2,0 1,3-4,33-32,-37 25</inkml:trace>
  <inkml:trace contextRef="#ctx0" brushRef="#br0" timeOffset="1248.872">790 454,'34'-10,"25"-2,8-1,-4 4,-6 2,-9 2,-8 3,-11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8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285 482,'-26'9,"0"1,1 0,0 2,1 1,1 1,0 1,1 1,0 1,1 1,0 2,19-18,-1 0,1 0,0 1,0-1,0 1,0-1,1 1,-1 0,0 0,1 0,0 0,0 0,0 0,0 0,0 0,1 0,0 1,-1-1,1 0,0 0,0 1,1-1,-1 0,1 0,-1 0,1 0,0 1,1-1,-1-1,0 1,1 0,-1 0,1 0,0-1,0 1,0-1,0 1,1-1,-1 0,1 0,-1 0,3 1,1 1,0-1,1 0,0-1,-1 1,1-1,0-1,0 1,0-1,0 0,0-1,0 0,0 0,0 0,1-1,-1 0,0 0,-1-1,1 0,0 0,0-1,-1 0,1 0,-1 0,0-1,0 0,0 0,-1 0,3-4,21-16,-1-1,-1-1,-1-2,-2 0,0-2,-2-1,-2 0,7-15,-18 28,0 0,-1-1,-1 0,-1 0,-1 0,0-1,-1 0,-2 0,0 0,-1 0,0-1,-2 1,-1 0,0 0,-1 0,-4-8,6 22,-1-1,-1 1,1-1,-1 1,0 0,0 0,-1 0,0 0,0 1,-1-1,1 1,-1 0,0 0,0 1,-1 0,1 0,-1 0,0 0,0 1,-1 0,1 0,0 1,-1 0,0 0,1 0,-1 1,0 0,0 0,0 1,0 0,0 0,0 1,-5 0,5 5,0 0,0 0,0 0,1 1,0 0,0 0,1 0,-1 1,2 0,-1 0,1 0,1 0,-1 1,1 0,1-1,0 1,0 0,1 0,0 1,0-1,1 0,0 3,-2 6,1-1,1 1,0 0,2-1,0 1,0-1,2 1,0-1,1 0,1 0,0-1,1 0,1 0,6 8,6 4,2 0,1-1,1-1,1-1,1-1,8 3,49 50,-69-71</inkml:trace>
  <inkml:trace contextRef="#ctx0" brushRef="#br0" timeOffset="331.894">849 144,'-38'164,"33"-151,2 1,0 0,0-1,2 1,-1 0,2 0,0 0,1 0,0 0,1 0,0 0,1-1,1 1,0-1,1 0,0 0,3 4,-5-14,-1 1,1-1,0 0,0 0,0 0,0-1,1 1,-1-1,1 0,-1 0,1 0,0 0,0 0,0-1,0 0,0 0,0 0,0 0,0-1,0 0,0 1,1-1,-1-1,0 1,0-1,0 1,0-1,111-36,-6-11,-91 37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86,'-1'1,"1"0,0-1,-1 1,1-1,-1 1,1-1,-1 1,1-1,-1 1,1-1,-1 1,1-1,-1 0,1 1,-1-1,0 0,1 1,-1-1,0 0,1 0,-1 0,0 0,1 0,-1 0,0 0,1 0,-1 0,0 0,1 0,-1 0,0 0,1 0,-1 0,0-1,1 1,-1 0,0-1,1 1,-1 0,1-1,-1 1,1-1,-1 1,1-1,-1 1,1-1,-1 1,1-1,0 1,-1-1,1 0,0 1,0-1,-1 0,1 1,0-1,0 0,0 1,0-1,0 0,0 1,0-1,0 0,0 1,0-1,0 0,0 1,0-1,-22 25,0 2,2 0,1 2,1 0,1 1,2 1,-12 29,-36 66,48-100,6-12,0 1,1 0,0 1,1 0,1 0,0 0,1 1,0 0,2 0,0 0,1 0,-1 9,4-22,-1 1,1 0,-1-1,1 1,0-1,1 1,-1-1,0 0,1 1,0-1,0 0,0 0,0 0,0 0,1 0,-1-1,1 1,0-1,0 1,0-1,0 0,0 0,0-1,0 1,1-1,-1 1,1-1,-1 0,1 0,1 0,115 7,-113-9,-1 1,-3 1,-1-1,1 0,0 1,-1-1,1 0,0 0,0-1,-1 1,1-1,-1 1,1-1,0 0,-1 0,1 0,-1 0,0 0,1-1,-1 1,0-1,0 0,0 1,0-1,0 0,0 0,0 0,0-1,-2-8</inkml:trace>
  <inkml:trace contextRef="#ctx0" brushRef="#br0" timeOffset="483.133">0 227,'40'-37,"2"3,1 1,2 1,1 3,4 1,-45 24,1 0,0 0,0 1,0 0,0 0,1 0,-1 1,1 0,-1 0,1 1,0 0,0 0,-1 1,1-1,0 1,0 1,0-1,-1 1,1 1,0-1,-1 1,1 0,-1 1,1-1,-1 1,0 1,0-1,0 1,1 1,38 48,-40-44,1 0,1 0,0-1,0 0,1-1,-1 1,2-1,-1-1,1 0,0 0,0-1,0 0,1 0,0-1,0 0,5 0,6 1,-4-1,0-1,0 0,0-1,0-1,1 0,-1-2,0 0,7-1,-1-2,-2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7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83,'0'-3,"1"0,-1 0,0 0,0 0,0 0,-1 0,1 0,-1 0,0 0,0 0,0 0,0 0,0 1,0-1,-1 0,1 1,-1-1,0 1,0-1,0 1,0 0,0 0,-1 0,1 0,0 0,-1 0,0 1,1-1,-1 1,0 0,0 0,0 0,0 0,-1 0,-11-1,1 1,-1 1,1 0,0 1,-1 1,1 0,0 1,-1 0,2 1,-1 1,0 0,1 1,0 0,0 2,-23 7,-33 15,2 3,1 3,-6 7,47-27,1 1,1 0,0 2,2 1,0 1,1 0,-7 12,24-30,0 1,0-1,0 0,0 1,1-1,-1 1,1 0,0 0,0 0,1 0,-1 0,1 0,0 1,0-1,0 0,1 1,-1-1,1 0,0 1,1-1,-1 1,1-1,-1 0,1 1,1-1,-1 0,0 0,1 0,0 0,0 0,0 0,1 0,-1-1,1 1,0-1,0 0,0 0,0 0,1 0,-1 0,1-1,0 0,0 1,3 0,18 4,0-1,1-2,0 0,0-2,0-1,0-1,0-1,11-3,-7-1,-19 2,-1 0,1 1,0 1,-1 0,1 0,0 1,0 0,0 1,-1 0,1 1,-9-2,-1 1,0-1,0 1,1-1,-1 1,0 0,0-1,0 1,0 0,0 0,0 0,0 0,0 0,0 0,0 0,-1 0,1 0,0 0,-1 0,1 1,-1-1,1 0,-1 0,1 1,-1-1,0 0,0 1,0-1,0 0,0 1,0-1,0 0,0 1,0-1,-1 0,1 0,0 1,-1-1,1 0,-1 0,0 1,0-1,-33 53,31-51,-251 283,212-238,29-35,0 1,2 0,-1 1,2 0,0 1,1 0,0 0,1 1,1 2,6-17,0 1,0-1,0 0,0 1,1-1,-1 1,1-1,0 1,0-1,0 1,0-1,0 1,1-1,-1 1,1-1,-1 0,1 1,0-1,0 1,0-1,0 0,1 0,-1 0,0 0,1 0,0 0,-1 0,1 0,0-1,0 1,0 0,0-1,0 0,0 1,0-1,1 0,-1 0,0-1,1 1,-1 0,1-1,-1 1,1-1,0 0,12 1,0-2,0 1,0-2,-1 0,1-1,0-1,-1 0,0 0,0-2,4-1,14-5,286-122,-291 123,-2 4</inkml:trace>
  <inkml:trace contextRef="#ctx0" brushRef="#br0" timeOffset="250.656">1528 536,'-80'83,"4"3,4 4,-26 46,75-99,2 2,1 0,2 1,2 1,1 0,2 2,-1 15,10-41,4-11,0 0,-1 0,0 0,0 0,-1-1,1 1,-1 0,0-1,-1 1,0-1,1 0,-2 0,1 0,0 0,-1-1,0 1,0-1,0 0,-1 0,0 0,1-1,-3 2,-7-5</inkml:trace>
  <inkml:trace contextRef="#ctx0" brushRef="#br0" timeOffset="469.853">991 761,'29'28,"24"16,7 3,-6 0,-7-9,-7-5,-6-5,-4-1,-1-6,-7-1,-2-4,1-1,-4-1</inkml:trace>
  <inkml:trace contextRef="#ctx0" brushRef="#br0" timeOffset="932.62">2120 817,'-30'8,"1"0,1 2,0 1,0 2,1 0,-2 3,13-7,0 1,1 0,0 1,1 1,0 0,0 1,2 0,-2 3,9-10,0 0,1-1,0 1,1 1,-1-1,1 0,0 1,1 0,-1 0,1 0,1 0,-1 0,1 0,1 0,-1 0,1 0,0 1,1-1,0 0,0 0,0 0,1 0,-1-3,1-1,-1 1,1-1,0 0,0 1,0-1,0 0,0 0,1-1,-1 1,1 0,0-1,0 0,0 1,0-1,0 0,0-1,1 1,-1 0,1-1,-1 0,1 0,-1 0,1 0,0-1,-1 1,1-1,0 0,0 0,2-1,3 1,-1-1,1-1,0 1,-1-2,1 1,-1-1,0 0,0-1,0 0,0 0,0-1,4-3,140-148,-83 77,-68 77,0 0,0 0,0 0,0 1,1-1,-1 1,0-1,1 0,-1 1,1 0,0-1,-1 1,1 0,0 0,0 0,0 0,0 0,0 1,-1-1,1 0,1 1,-1 0,0-1,0 1,0 0,0 0,0 0,0 0,0 1,0-1,0 0,0 1,0-1,0 1,0 0,0 0,0 0,0 0,-1 0,1 0,0 0,-1 1,1-1,-1 1,1-1,-1 1,1 0,30 75,-30-68,1-1,-1 0,1 1,1-1,-1 0,1-1,1 1,-1-1,1 0,1 0,-1 0,1-1,5 5,44 20,-37-26</inkml:trace>
  <inkml:trace contextRef="#ctx0" brushRef="#br0" timeOffset="1451.982">2600 1213,'203'-300,"-203"300,3-5,0 0,0 0,1 0,-1 1,1 0,1 0,-1 0,0 0,1 1,0-1,0 1,0 0,0 1,0-1,1 1,3-1,-8 3,1 0,-1 0,0 1,1-1,-1 0,0 1,1-1,-1 1,0-1,1 1,-1 0,0-1,0 1,0 0,0 0,0 0,0 0,0 0,0 0,0 0,0 0,0 0,0 1,-1-1,1 0,-1 0,1 1,-1-1,1 0,-1 1,0-1,0 1,1-1,-1 0,0 1,0-1,-1 1,1-1,0 2,-7 56,7-58,-3 11,-6 57,9-67,0 0,1-1,-1 1,0 0,1-1,-1 1,1-1,-1 1,1-1,0 1,-1-1,1 1,0-1,0 0,0 1,0-1,0 0,1 0,-1 0,0 0,0 0,1 0,-1 0,1 0,-1-1,1 1,-1 0,1-1,-1 1,1-1,0 0,-1 1,1-1,-1 0,1 0,0 0,-1 0,2-1,10-2,0 0,0-1,0-1,-1 0,1-1,-1 0,-1-1,0 0,1-1,-2 0,2-2,90-66,-99 77,-1-1,1 1,-1 0,1-1,-1 1,0 0,1 0,-1 1,0-1,0 0,0 1,0-1,0 1,0 0,0 0,-1 0,1 0,-1 0,1 0,-1 0,0 0,1 0,-1 1,-1-1,1 0,0 1,0-1,-1 1,1-1,-1 1,0-1,0 1,0-1,0 1,0-1,-1 1,1-1,-1 2,4 11,-3-14,0 5,0 0,1-1,0 1,0-1,1 1,-1-1,1 0,0 1,0-1,1 0,0 0,0 0,0-1,0 1,1-1,0 0,0 0,0 0,0 0,0-1,1 1,0-1,0 0,3 1,15 0,-1-2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0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57,'-16'75,"-4"-1,-3 0,-9 12,-1 8,30-91,1 0,1 0,-1 1,0-1,1 0,0 1,0 0,0-1,0 1,0 0,1 0,-1-1,1 1,0 0,1 0,-1-1,0 1,1 0,0 0,0-1,0 1,0-1,1 1,0-1,-1 1,1-1,0 0,1 0,-1 0,0 0,1 0,0 0,-1-1,1 0,0 1,1-1,-1 0,0 0,0-1,1 1,1 0,18 0,0-1,-1-1,1-1,-1-1,1-1,-1-2,0 0,0 0,0-2,10-6,38-8,136-28,-177 45</inkml:trace>
  <inkml:trace contextRef="#ctx0" brushRef="#br0" timeOffset="436.534">790 0,'-21'48,"20"-44,-17 147,-17 223,-85 287,71-457,45-174,8-25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0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734 109,'-35'37,"1"0,2 3,2 0,1 2,3 1,1 1,-12 32,-77 217,94-244,-1-1,-2-1,-3-1,-1-1,-2-1,-3-2,-2 1,29-38,1 1,-1-1,0 0,-1-1,1 1,-1-1,0 0,1 0,-2-1,1 0,0 0,-1 0,-1 0,-12 1</inkml:trace>
  <inkml:trace contextRef="#ctx0" brushRef="#br0" timeOffset="319.152">0 476,'4'-1,"-1"1,0-1,1 0,-1 1,1 0,-1 0,0 0,1 0,-1 1,1-1,-1 1,0 0,1 0,-1 0,0 0,0 1,0-1,0 1,0 0,0 0,0 0,7 3,389 154,-210-83,8 5,-185-77</inkml:trace>
  <inkml:trace contextRef="#ctx0" brushRef="#br0" timeOffset="584.721">650 533,'-34'9,"-25"14,-7 7,2 3,7 1,5-5,5-3,7-1,4 0,4-5,3-4,2-7,4-8,12-5,8-2</inkml:trace>
  <inkml:trace contextRef="#ctx0" brushRef="#br0" timeOffset="932.311">198 82,'27'54,"5"8,-2 2,-3 1,-3 1,-3 1,-2 1,0 22,49 291,-46-311,-13-43</inkml:trace>
  <inkml:trace contextRef="#ctx0" brushRef="#br0" timeOffset="1551.518">1242 222,'-4'55,"3"0,1 0,4-1,1 1,4 5,-7-49,1 17,2 1,1-1,1-1,1 1,1-1,5 7,-11-27,0-1,0 1,1-1,0 0,0 0,0 0,1-1,0 1,0-1,1 0,-1 0,1-1,0 0,0 0,0 0,1-1,-1 0,1 0,0 0,0-1,0 0,0-1,0 1,1-1,-1-1,6 1,1-5,-1 0,0 0,0-2,-1 1,1-2,-1 1,-1-2,1 1,-1-2,-1 0,1 0,-2 0,1-1,-1-1,-1 0,0 0,3-5,113-198,-124 214,0 0,0 1,1-1,-1 0,0 1,0-1,1 0,-1 0,0 1,0-1,1 0,-1 1,0-1,1 0,-1 0,0 0,1 0,-1 1,0-1,1 0,-1 0,1 0,-1 0,0 0,1 0,-1 0,1 0,-1 0,0 0,1 0,-1 0,0 0,1 0,-1 0,1 0,-1-1,0 1,1 0,-1 0,0 0,1-1,-1 1,0 0,1 0,-1-1,0 1,0 0,1 0,-1-1,0 1,0 0,0-1,1 1,-1-1,1 45,-1-37,-1 29,0-19,0 0,1 0,1 0,0-1,1 1,1 0,1-1,0 1,1-1,1 0,2 3,-4-14,-1 0,1-1,0 1,0-1,1 0,-1 0,1 0,0-1,0 0,0 0,1 0,-1 0,0-1,1 0,0 0,0-1,-1 1,1-1,0 0,0-1,0 0,0 0,0 0,0 0,0-1,0 0,0 0,-1-1,1 0,0 0,-1 0,1-1,-1 1,0-1,0 0,4-4,22-17,-2-2,-1 0,-1-2,-1-1,-2-2,-1 0,-1-1,-2-1,-1-1,-2-1,-1-1,-2 0,-2 0,3-17,-12 43,0 0,-1 0,0 0,-1 0,0-1,-1 1,0 0,0-1,-1 1,0 0,-1 0,-1-1,1 1,-1 1,-1-1,-2-5,-6-2</inkml:trace>
  <inkml:trace contextRef="#ctx0" brushRef="#br0" timeOffset="1938.789">2512 900,'22'-11,"0"-1,-1 0,-1-2,0 0,-1-1,-1-1,0-1,-1 0,-1-1,0-1,-2-1,7-12,-20 31,0-1,0 0,0 0,-1 0,1 0,0 0,-1 0,0 0,1 0,-1 0,0 0,0 0,0 0,0 0,0 0,-1 0,1 0,-1 0,1 0,-1 0,0 0,0 0,1 0,-2 1,1-1,0 0,0 1,0-1,-1 1,1-1,-1 1,1-1,-1 1,1 0,-1 0,0 0,0 0,0 0,1 0,-1 0,0 1,0-1,0 1,0-1,0 1,0 0,0 0,0 0,0 0,-1 0,1 0,0 0,0 1,0-1,0 1,1 0,-2 0,-6 2,0 0,0 1,1 0,-1 1,1 0,0 0,0 1,1 0,-1 0,1 1,1 0,-1 0,1 0,1 1,-1 0,1 0,1 1,-1-1,1 1,1 0,0 0,0 0,1 1,0-1,0 0,0 10,3-13,0 1,0 0,0-1,1 1,0-1,0 1,0-1,1 0,0 0,0 0,1 0,0-1,0 1,0-1,0 0,1 0,0-1,0 1,0-1,1 0,-1 0,1-1,0 0,0 0,0 0,1-1,-1 0,1 0,-1 0,1-1,-1 0,1 0,0-1,0 0,5 0,90-14,-84 7</inkml:trace>
  <inkml:trace contextRef="#ctx0" brushRef="#br0" timeOffset="2338.482">3077 618,'-8'18,"-2"-1,2 0,0 1,1 0,0 0,2 1,0-1,1 1,1 0,1 1,1-1,0 0,2 15,-1-31,1-1,0 1,-1 0,1 0,0-1,0 1,0-1,1 1,-1-1,0 1,1-1,0 0,0 1,-1-1,1 0,1 0,-1-1,0 1,0 0,1-1,-1 1,1-1,-1 0,1 0,-1 0,1 0,0 0,-1 0,1-1,0 0,0 1,0-1,0 0,-1 0,1-1,0 1,0 0,-1-1,1 0,0 0,1 0,12-4,0-1,-1 0,1-1,-1-1,-1 0,0-1,0-1,0 0,-1-1,-1 0,0-1,9-12,116-174,-119 169,-3 5,0-1,-2 0,0-1,-2 0,-1-1,-1 0,-1-1,-2 0,-1 0,-1-1,-1 1,-1-1,-2 1,-1-1,-2-7,3 30,-1-1,0 1,0-1,-1 1,1-1,-1 1,-1 0,1 0,-1 0,0 0,-1 0,1 1,-1-1,0 1,0 0,-1 0,0 1,0-1,0 1,0 0,0 0,-1 1,0 0,0 0,0 0,0 0,0 1,0 0,-1 1,1-1,-1 1,1 1,-1-1,0 1,1 0,-1 0,1 1,-1 0,1 0,-1 1,1-1,-4 5,1 0,1 0,-1 0,1 1,0 1,1-1,0 1,0 0,0 1,1 0,0 0,1 0,0 1,1-1,0 1,0 0,-1 9,-3 11,1 1,2-1,1 1,1 0,2 16,1-34,0 0,1 0,0 1,1-1,0 0,2-1,-1 1,1 0,1-1,0 0,1 0,0-1,1 1,0-1,1-1,0 1,1-1,0-1,0 0,1 0,0-1,1 0,0 0,0-1,0-1,1 0,0-1,192 60,-172-58</inkml:trace>
  <inkml:trace contextRef="#ctx0" brushRef="#br0" timeOffset="3252.185">3782 900,'46'-94,"-2"2,5 2,28-37,-105 242,26-110,0 0,1 0,-1 0,1 1,0-1,0 0,1 1,-1-1,1 0,0 1,1-1,0 1,-1-1,2 0,-1 1,0-1,1 0,0 0,1 0,-1 0,1-1,0 1,0-1,0 1,0-1,1 0,0 0,0 0,0-1,0 0,1 1,-1-2,1 1,-1 0,1-1,0 0,0 0,1 0,-1-1,3 1,0-3,1-1,-1 0,0-1,1 0,-1 0,-1-1,1 0,0 0,-1-1,0 0,0 0,-1 0,1-1,-1 0,0-1,-1 1,1-1,-1 0,-1 0,1-1,-1 1,1-5,6-4,-1 1,0 0,0-1,-2 0,0-1,-1 0,-1 0,1-6,-4 11</inkml:trace>
  <inkml:trace contextRef="#ctx0" brushRef="#br0" timeOffset="4634.402">4459 815,'15'5,"0"-2,1 0,-1-1,1 0,-1-2,1 0,-1 0,1-1,-1-1,1-1,-1 0,0-1,0-1,0 0,-1-1,0 0,9-6,-20 9,0 0,1-1,-1 1,0-1,-1 1,1-1,-1 0,1 0,-1 0,0-1,-1 1,1 0,-1-1,0 1,0-1,0 1,-1-1,1 0,-1 1,0-1,-1 1,1-1,-1 0,0 1,0-1,0 1,-1-1,1 1,-1 0,0 0,0 0,-1 0,1 0,-1 0,0 0,0 1,0 0,0-1,-1 1,1 0,-1 1,0-1,0 1,0-1,0 1,0 1,-1-1,1 0,-1 1,1 0,-2 0,-6 3,-1 0,0 1,1 1,-1 0,1 0,0 1,1 1,-1 0,1 1,0 0,1 0,0 1,0 1,0 0,1 0,1 1,-1 0,2 0,-1 1,2 0,-3 5,5-11,1-1,0 1,0 0,0 0,1 0,0 0,0 0,0 0,1 1,-1-1,1 1,0-1,1 1,0-1,0 1,0 0,0-1,1 1,0-1,0 1,0-1,1 0,0 1,0-1,0 0,1 0,-1 0,1 0,1-1,-1 1,0-1,1 0,0 0,0 0,0 0,1-1,-1 0,2 1,8 3,-1-2,1 0,-1 0,1-1,0-1,1 0,-1-1,1-1,-1 0,1-1,-1 0,1-1,-1-1,0 0,1-1,8-4,1 2</inkml:trace>
  <inkml:trace contextRef="#ctx0" brushRef="#br0" timeOffset="4954.032">5193 589,'-4'4,"0"0,1 0,0 0,0 1,0-1,0 1,0 0,1-1,0 1,0 0,0 1,1-1,0 0,0 0,0 1,1-1,-1 0,1 1,1-1,-1 0,1 1,0-1,0 0,0 1,1-1,-1 0,1 0,1 0,-1-1,1 1,0 0,0-1,0 0,0 0,2 2,38 23,-38-27,-1 0,0 0,0 0,0 0,0 1,0-1,0 1,0 0,-1 0,0 0,0 1,0-1,0 1,0 0,-1 0,1 0,-1 0,0 0,0 0,-1 1,1-1,-1 1,0-1,0 1,0-1,-1 1,0-1,0 4,-3 3,-1-1,-1 0,0 0,0-1,-1 1,0-1,0 0,-1-1,0 1,-1-2,0 1,0-1,-1 0,1-1,-1 1,-1-2,1 0,-1 0,0 0,-5 0,-22 16,8-5,4-2</inkml:trace>
  <inkml:trace contextRef="#ctx0" brushRef="#br0" timeOffset="5674.059">5899 646,'-33'17,"2"2,0 1,1 2,1 0,0 2,2 2,-22 26,43-45,0 0,0 1,1 0,0 1,1-1,-1 1,2 0,-1 0,1 0,0 3,2-8,0-1,1 0,0 0,0 0,0 1,0-1,0 0,1 0,-1 0,1 0,0 1,0-1,0 0,0 0,0-1,1 1,0 0,-1 0,1-1,0 1,0-1,0 1,1-1,-1 0,1 0,-1 0,1 0,-1 0,1-1,0 1,0-1,1 1,12 2,0-1,0 0,0-1,0 0,0-2,1 0,-1-1,0 0,0-1,0-1,0-1,0 0,0-1,-1-1,0 0,0-1,-1 0,0-2,0 1,-1-2,0 0,1-2,28-22,-1-2,-2-1,-2-2,-1-2,0-5,-18 24,-2-1,-1 0,-1-1,0 0,-2-2,-1 1,-2-1,1-2,-7 15,1 0,-1 0,-1 0,-1-1,0 1,0-1,-1 1,-1 0,0-1,-1 1,-1 0,0 0,0 0,-1 0,-1 0,0 1,-5-8,5 13,1 0,-1 0,-1 0,1 1,-1-1,0 1,-1 1,1-1,-1 1,0 0,-1 1,1 0,-1 0,0 0,1 1,-2 1,1-1,0 1,0 0,-1 1,1 0,-1 0,1 1,-1 0,1 1,-1 0,1 0,-1 1,1 0,0 0,0 1,-2 0,-5 7,0-1,1 2,1 0,0 1,0 0,1 1,1 0,0 1,0 0,2 1,0 0,0 0,2 1,0 0,1 1,0-1,1 1,1 0,1 0,0 1,2-1,0 1,1 14,1-15,0-1,1 0,1 0,1 0,0 0,1 0,0-1,2 0,0 0,0 0,1-1,1 0,0-1,1 0,1-1,0 1,1-2,0 0,0 0,1-1,1-1,-1 0,2-1,-1 0,1-2,0 1,0-2,1 0,0-1,0 0,0-1,0-1,3-1,4 3,1-1,-1-2,0 0,1-2,-1 0,0-2,0 0,0-2,0 0,15-7,-15 1</inkml:trace>
  <inkml:trace contextRef="#ctx0" brushRef="#br0" timeOffset="6596.072">6803 589,'-38'16,"1"2,0 1,2 1,1 2,0 2,2 1,0 2,-9 12,35-35,0 0,0 1,1 0,0 0,0 0,0 1,1 0,0 0,0 0,0 0,1 1,0-1,0 1,1 0,-1 0,2 0,-1 0,1 0,0 0,0 0,1 1,0-1,1 7,0-11,1-1,0 1,-1-1,1 1,0-1,0 0,1 0,-1 0,0 0,1 0,-1-1,1 1,0-1,-1 1,1-1,0 0,0 0,0 0,0-1,0 1,0-1,0 1,0-1,0 0,0 0,0 0,0-1,0 1,1-1,86-27,-62 15,-1-1,0-1,-1-2,-1-1,-1 0,0-2,-1-1,11-14,50-56,-89 122,5-27,-4 12,2 0,0-1,1 1,0 0,1 0,1 0,0 0,1-1,1 1,3 8,-5-22,0 1,1 0,-1-1,1 0,0 1,-1-1,1 0,0 0,0 0,0 0,1 0,-1 0,0-1,1 1,-1-1,1 0,0 1,-1-1,1 0,0-1,0 1,-1 0,1-1,0 0,0 1,0-1,0 0,0-1,0 1,-1 0,1-1,0 0,0 1,0-1,0-1,90-50,-71 30,-1-1,-2-1,0-1,-2-1,0 0,-2-2,5-12,-25 51,0 0,1 1,1 0,0 0,0 0,2 0,-1 0,1 1,1 3,0-11,0-1,0 1,1 0,-1-1,1 1,0-1,0 1,1-1,-1 1,1-1,0 0,0 0,0 0,1 0,-1 0,1 0,0-1,0 1,1-1,-1 0,1 0,-1 0,1-1,0 1,0-1,0 0,0 0,1 0,-1 0,1-1,1 0,1 0,0 0,-1 0,1-1,0-1,-1 1,1-1,0 0,-1 0,1-1,-1 0,1 0,-1 0,0-1,0 0,0 0,0-1,-1 0,1 0,-1 0,0 0,0-1,0 0,1-2,9-10,0-2,-1 1,0-2,-2 0,0 0,2-10,87-187,-101 216,0 1,0-1,0 1,0-1,0 1,0-1,-1 0,1 1,1-1,-1 1,0-1,0 0,0 1,0-1,0 1,0-1,1 1,-1-1,0 1,0-1,1 1,-1-1,0 1,1-1,-1 1,1-1,-1 1,0 0,1-1,-1 1,1 0,-1-1,1 1,0 0,-1-1,1 1,-1 0,1 0,-1 0,1 0,-1 0,1 0,0 0,-1 0,1 0,-1 0,1 0,0 0,-1 0,1 0,-1 0,1 0,-1 1,1-1,-1 0,1 0,0 1,1 26,0 0,-1 0,-2-1,-1 1,-4 21,6-45,-11 88,5 1,3 0,5 0,8 50,42 212,-49-338,-1 0,0 0,-1 0,-1 1,-1-1,0 0,-1 0,0 0,-2 0,0 0,0-1,-2 0,0 0,0 0,-2 0,1-1,-2 0,0-1,-1 0,-4 4,12-14,0-1,0 1,0-1,0 0,-1 0,1 0,-1 0,1 0,-1-1,0 1,0-1,1 1,-1-1,0 0,0 0,0-1,0 1,0 0,-1-1,1 0,0 0,0 0,0 0,0 0,0-1,0 1,0-1,0 0,0 0,0 0,0 0,0-1,0 1,1-1,-1 0,0 1,1-1,0 0,-1-1,1 1,0 0,0-1,0 0,-7-26,2-1,2 0,0 0,2-1,2 0,0 1,2-1,1 1,2-1,1 1,1 0,5-11,-6 11,2 0,1 0,1 1,2 0,0 0,2 1,2 1,0 0,2 1,0 1,2 1,1 0,1 1,0 2,2 0,12-8,-16 17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17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33,'-47'139,"6"2,6 1,7 3,-4 84,16-2,16-226,0 1,0-1,0 0,0 1,0-1,1 0,-1 1,0-1,0 0,1 1,-1-1,1 0,0 0,-1 0,1 1,0-1,-1 0,1 0,0 0,0 0,0 0,0 0,0 0,0-1,0 1,1 0,-1-1,0 1,0 0,0-1,1 0,-1 1,0-1,1 0,-1 1,0-1,1 0,-1 0,0 0,1 0,-1 0,0-1,1 1,-1 0,0-1,1 1,-1-1,0 1,0-1,1 1,-1-1,0 0,0 0,0 1,0-1,0 0,0 0,0 0,0 0,-1 0,1-1,19-15,0 0,-1-2,-1-1,-1 0,-1-1,-1-1,-1 0,6-13,30-44,-50 78,0 0,0 0,1 0,-1 0,0 0,0 0,1 1,-1-1,0 0,1 0,-1 0,1 0,-1 0,1 1,-1-1,1 0,0 1,-1-1,1 0,0 1,0-1,-1 1,1-1,0 1,0-1,0 1,0-1,0 1,0 0,-1 0,1-1,0 1,0 0,0 0,0 0,0 0,0 0,0 0,0 0,0 1,0-1,0 0,0 0,0 1,0-1,-1 1,1-1,0 1,0-1,0 1,-1-1,1 1,0 0,-1-1,1 1,0 0,-1-1,1 1,-1 0,1 0,-1 0,1 0,-1 0,16 159,-14-148,1-1,0 0,1 0,0 0,0 0,1-1,1 0,-1 0,5 4,-8-11,-1 0,1-1,0 1,1-1,-1 0,0 1,1-1,-1 0,1 0,0-1,-1 1,1-1,0 1,0-1,0 0,0 0,0 0,0 0,1-1,-1 1,0-1,0 0,0 0,1 0,-1 0,0-1,0 1,0-1,0 0,0 0,1 0,-2 0,1 0,0-1,3-1,2-6,1 0,-1-1,0 1,-1-2,0 1,-1-1,0 0,-1 0,0-1,0 0,-2 1,1-2,-1 1,-1 0,0 0,-1-1,-1 1,0-10,3-27,-2 0,-2-1,-2 1,-3 1,-1-1,-3 1,-2 0,-2 1,-1 1,-3 0,-2 1,-15-23,22 45,-1 1,-1 0,-1 1,0 1,-2 0,0 2,-1 0,-22-15,37 29,0 1,-1 0,1 0,-1 0,0 1,0 0,0-1,0 2,0-1,0 1,-1-1,1 2,0-1,-1 0,1 1,-1 0,1 0,0 1,-1 0,1 0,0 0,-1 0,1 1,0 0,0 0,0 0,0 1,-3 2,-5 8</inkml:trace>
  <inkml:trace contextRef="#ctx0" brushRef="#br0" timeOffset="484.132">764 936,'16'-18,"-1"-1,0-1,-1 0,-1-1,-1 0,-1-1,-1 0,-1-1,-1 0,-1 0,-1-1,0-1,-6 23,1 1,-1-1,0 1,1-1,-1 0,0 0,0 1,0-1,0 0,0 1,-1-1,1 0,0 1,-1-1,1 0,-1 1,0-1,1 1,-1-1,0 1,0-1,0 1,0 0,0-1,0 1,0 0,-1 0,1 0,0 0,-1 0,1 0,-1 0,1 0,-1 1,1-1,-1 0,0 1,1 0,-1-1,0 1,1 0,-1 0,0 0,1 0,-1 0,0 0,0 0,1 0,-1 1,0-1,1 1,-1-1,1 1,-1 0,1 0,-1 0,1 0,-1 0,0 0,-13 10,-1 0,2 0,0 1,0 1,1 1,0 0,2 0,-1 1,2 1,0 0,1 0,0 1,2 0,0 1,1 0,0 0,2 0,3-11,0 1,1-1,1 1,-1-1,1 0,0 1,1-1,-1 0,2 1,-1-1,1-1,0 1,0 0,1-1,0 1,0-1,0 0,1 0,0-1,0 1,1-1,-1 0,1-1,4 3,7 5,-1-1,2-1,-1 0,1-2,1 0,0-1,0-1,15 3,80 12,-64-16,-32-8</inkml:trace>
  <inkml:trace contextRef="#ctx0" brushRef="#br0" timeOffset="957.287">1413 710,'-21'13,"-1"2,2 0,0 1,1 1,1 0,1 2,0 0,1 1,1 1,1 0,0 3,13-21,0 1,-1 0,1 0,1 0,-1 0,1-1,-1 1,1 0,0 0,1 0,-1 0,1 0,0 0,0 0,0 0,0-1,0 1,1 0,0-1,0 1,0-1,0 0,0 0,1 1,-1-2,1 1,0 0,0 0,0-1,0 0,1 1,-1-1,0 0,1-1,0 1,-1-1,1 1,0-1,0 0,0-1,-1 1,1-1,0 1,0-1,0 0,0-1,2 1,9-1,0 0,0 0,0-1,0-1,-1-1,0 0,1-1,-1 0,5-4,13-3,-12 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0 311,'381'0,"-166"28,-170-27,-34-2</inkml:trace>
  <inkml:trace contextRef="#ctx0" brushRef="#br0" timeOffset="400.895">0 565,'678'0,"-653"0</inkml:trace>
  <inkml:trace contextRef="#ctx0" brushRef="#br0" timeOffset="921.54">537 0,'10'16,"0"0,2-1,-1 0,2-1,0 0,1-1,3 3,47 48,106 101,-167-162,0 1,0 0,0-1,-1 1,1 0,-1 0,0 0,-1 1,1-1,-1 0,1 1,-1-1,0 1,-1 0,1-1,-1 1,0-1,0 1,-1 0,1-1,-1 1,0-1,0 1,0-1,-1 1,0-1,0 0,0 0,0 0,0 0,-1 0,0 0,0-1,0 1,0-1,-1 0,1 0,-1 0,0 0,0 0,-41 33,-1-2,-2-2,-2-2,-12 4,-113 71,156-92,2-2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1,'-21'61,"4"2,1 0,4 1,2 2,-23 100,-29-1,51-141,7-17,0 0,0 1,1-1,0 1,1-1,-1 1,1 0,1 0,0 0,0 0,0 1,1 6,2-12,0 0,0 0,0-1,0 1,0-1,1 1,-1-1,1 0,0 0,0 0,-1 0,1-1,0 1,0-1,1 1,-1-1,0 0,0 0,1-1,-1 1,0-1,1 1,-1-1,1 0,-1-1,0 1,1 0,-1-1,0 0,1 0,-1 0,0 0,0 0,0-1,0 1,1-1,8-1,164-41,-66 43,-85 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1,'5'3,"1"1,0-1,0-1,1 1,-1-1,0 0,1-1,-1 1,1-1,0-1,-1 1,1-1,0 0,6 1,309 2,-271-8,-33-1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77,'24'4,"22"-2,13-2,2-6,-6-2,-2 0,-5-3,-6 1,-6 1,-3 3,-4 2,0-3,-2 0,-5 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142 622,'-18'168,"-96"169,113-335,0 0,0-1,0 1,0 0,0 0,0 0,1 1,-1-1,0 0,1 0,0 0,0 0,0 1,0-1,0 0,0 0,0 0,1 0,-1 1,1-1,-1 0,1 0,0 0,0 0,0 0,0 0,0-1,0 1,1 0,-1 0,1-1,-1 1,1-1,-1 1,1-1,0 0,0 0,0 1,0-1,0-1,0 1,0 0,0 0,0-1,0 1,0-1,0 0,1 1,-1-1,2 0,39-19,-24 8</inkml:trace>
  <inkml:trace contextRef="#ctx0" brushRef="#br0" timeOffset="402.27">622 651,'-1'1,"-25"17,1 2,2 1,0 1,1 1,1 1,1 1,1 1,2 0,-10 20,24-41,0 0,0 1,0-1,1 1,-1 0,2 0,-1 0,1 0,-1 0,2 0,-1 0,1 0,0 0,0 0,0 1,1-1,0 0,0 0,1 0,0 0,0 0,0-1,1 1,-1-1,1 1,1-1,-1 0,1 0,5 2,0 0,0 0,0-1,1-1,0 0,0 0,1-1,-1 0,1-1,0 0,0-1,0 0,0-1,0 0,0 0,0-1,0-1,0 0,1-1,-1 0,-1 0,1-1,0-1,-1 1,1-2,-1 0,0 0,-1 0,1-2,-1 1,-1-1,1 0,-1-1,0 0,-1 0,1-1,-2 0,1 0,-1 0,-1-1,0 0,0 0,-1 0,0-1,-1 0,0-2,-1 4,-1-1,-1 1,0-1,0 0,0 1,-2-1,1 1,-1-1,0 1,-1 0,0 0,-1 0,0 0,0 0,-1 1,0 0,0 0,-1 0,0 1,0 0,-1 0,0 0,0 1,-1 0,0 0,0 1,0 0,0 0,-1 1,0 0,0 1,0 0,0 0,-1 1,1 0,-1 1,1 0,-1 0,1 1,-1 1,1-1,-1 1,0 1,1 0,-9 3,-6 6,6 1</inkml:trace>
  <inkml:trace contextRef="#ctx0" brushRef="#br0" timeOffset="818.473">1130 707,'-3'2,"-15"7,1 1,1 0,0 1,0 1,1 0,1 1,0 1,0 0,2 1,0 0,0 1,2 1,0-1,1 2,0-1,-4 17,12-29,0 1,1-1,-1 1,1-1,1 0,-1 1,1-1,0 0,0 1,0-1,1 0,0 0,0 0,0 0,1 0,-1-1,1 1,0-1,1 1,-1-1,1 0,0 0,0-1,0 1,0-1,0 0,5 3,3 0,0 0,0-1,1 0,0-1,-1 0,1-1,0-1,1 0,-1 0,11-1,-9 1,0-1,0 0,0-1,0-1,0 0,0-1,0-1,0 0,-1-1,1 0,-1-1,0-1,-1 0,1-1,-1-1,-1 0,1 0,-1-2,-1 1,0-1,0-1,-1 0,0-1,5-8,-9 8,0-1,-1 0,-1 0,0-1,-1 1,0-1,-1 0,0 0,-1-4,-3 10,0 0,-1 0,0 1,0-1,-1 1,0 0,0 0,-1 0,0 0,0 1,0 0,-1 0,0 0,0 1,-1 0,1 0,-1 0,0 1,-1 0,1 1,-1-1,1 1,-1 1,0 0,0 0,0 0,0 1,0 0,-8 0,-9-1</inkml:trace>
  <inkml:trace contextRef="#ctx0" brushRef="#br0" timeOffset="11838.021">1977 311,'-1'0,"1"0,-1-1,1 1,-1 0,1-1,-1 1,1 0,-1-1,1 1,-1 0,1 0,-1 0,0 0,1 0,-1-1,1 1,-1 0,1 0,-1 0,0 1,1-1,-1 0,1 0,-1 0,1 0,-1 0,1 1,-1-1,0 0,1 0,0 1,-1-1,1 0,-1 1,1-1,-1 1,1-1,0 1,-1-1,1 0,0 1,-1-1,1 1,0 0,0-1,-1 1,1-1,0 1,0-1,0 1,0-1,0 1,0 0,0-1,0 1,0-1,0 1,0 0,-6 40,6-41,0 372,5-321,1-33</inkml:trace>
  <inkml:trace contextRef="#ctx0" brushRef="#br0" timeOffset="12424.556">2230 340,'-147'124,"123"-107,18-13,0-1,0 1,0 1,0-1,1 1,0 0,0 0,0 1,0-1,1 1,0 0,0 1,5-4,-1 0,1 0,0 0,0-1,0 1,0 0,1-1,-1 1,1 0,0-1,-1 0,1 1,0-1,0 0,1 0,-1 0,0 0,1-1,-1 1,1-1,0 1,-1-1,1 0,0 0,0 0,0 0,0 0,0-1,0 0,-1 1,1-1,1 0,7 3,22 7,-28-10,0 0,0 0,-1 1,1 0,0 0,-1 0,1 1,-1 0,1-1,-1 1,0 1,0-1,0 1,0 0,0 0,0 0,-1 0,0 0,1 1,-1 0,-1-1,1 1,0 0,-1 1,0-1,0 0,0 1,-1-1,1 1,-1-1,0 2,1 42,2-29</inkml:trace>
  <inkml:trace contextRef="#ctx0" brushRef="#br0" timeOffset="13087.974">2597 565,'-17'4,"-1"1,1 1,0 0,0 1,0 1,1 0,1 1,-1 1,-3 4,17-14,1 1,-1 0,1 0,-1 0,0 0,1 0,-1 0,1 0,0 0,-1 1,1-1,0 1,0-1,0 1,0-1,0 1,0-1,0 1,1 0,-1 0,1-1,-1 1,1 0,0 0,-1 0,1-1,0 1,0 0,0 0,0 0,1 0,-1-1,1 1,-1 0,1 0,-1-1,1 1,0 0,0-1,0 1,0 0,0-1,0 0,0 1,0-1,1 0,-1 1,0-1,1 0,-1 0,1 0,0 0,-1 0,1-1,0 1,-1 0,1-1,0 1,0-1,0 0,-1 1,1-1,0 0,0 0,0 0,0-1,1 1,11-4,0 0,0-1,-1-1,0 0,0-1,0 0,-1-1,0 0,0-1,-1 0,0-1,57-40,-67 49,0 1,-1-1,1 0,0 1,0-1,0 1,0-1,0 1,0 0,-1-1,1 1,0 0,0 0,0-1,0 1,0 0,0 0,0 0,0 0,0 0,0 1,0-1,0 0,0 0,0 1,0-1,0 0,0 1,0-1,0 1,-1-1,1 1,0-1,0 1,0 0,-1 0,1-1,0 1,-1 0,1 0,-1-1,1 1,-1 0,1 0,-1 0,0 0,0 0,1 0,-1 0,0 0,0 0,0 0,5 59,-6-53,-3 170,2-164,0 0,-1-1,0 1,-1 0,0-1,-1 0,0 0,-1 0,0-1,-1 1,-1-2,1 1,-9 7,16-17,-1 0,0 0,0 0,0 0,0 0,0 0,0 0,0-1,0 1,0 0,0-1,0 1,0-1,-1 1,1-1,0 1,0-1,-1 0,1 0,0 1,0-1,-1 0,1 0,0 0,-1-1,1 1,0 0,0 0,-1-1,1 1,0-1,0 1,0-1,0 1,-1-1,1 0,0 1,0-1,0 0,0 0,1 0,-1 0,0 0,-11-57,16 43,-1 0,2 0,0 0,1 0,0 1,2 0,-1 0,2 0,-1 1,4-2,2-4</inkml:trace>
  <inkml:trace contextRef="#ctx0" brushRef="#br0" timeOffset="13392.607">3021 594,'-5'5,"-2"6,6 1,3-1</inkml:trace>
  <inkml:trace contextRef="#ctx0" brushRef="#br0" timeOffset="14104.943">3162 764,'2'-14,"1"1,1 0,0 0,1 0,0 1,1-1,0 1,1 1,0-1,1 1,0 0,1 1,1-1,12-17,-18 23,-4 4,0-1,0 1,0-1,1 1,-1 0,0-1,1 1,-1 0,1 0,0-1,-1 1,1 0,0 0,0 0,0 0,0 0,0 0,0 0,0 0,0 0,0 0,0 0,0 1,1-1,-1 0,0 1,1-1,-1 1,0 0,1-1,-1 1,0 0,1 0,-1 0,1 0,-1 0,0 0,1 0,-1 1,0-1,1 0,-1 1,0-1,1 1,-1-1,0 1,0 0,1-1,-1 1,0 0,0 0,0 0,1 1,7 19,-9-18,0-1,0 0,0 1,0-1,1 0,-1 1,1-1,-1 0,1 0,0 1,0-1,0 0,0 0,1 0,-1 0,1 0,-1 0,1-1,-1 1,1-1,0 1,0-1,0 1,0-1,0 0,0 0,0 0,0 0,0 0,1 0,-1-1,0 1,0-1,1 1,-1-1,0 0,1 0,-1 0,1 0,-1-1,0 1,1-1,-1 1,0-1,0 0,0 0,1 0,89-90,-51 42,-36 44,-4 4,-1-1,0 1,1 0,-1 0,1-1,-1 1,1 0,-1 0,1 0,0-1,0 1,0 0,0 0,-1 0,1 0,1 0,-1 1,0-1,0 0,0 0,0 1,0-1,1 1,-1-1,0 1,1-1,-1 1,0 0,1 0,-1 0,0-1,1 1,-1 1,0-1,1 0,-1 0,0 0,1 1,-1-1,0 1,1-1,-1 1,0-1,0 1,0 0,1-1,-1 1,0 0,0 0,0 0,0 0,-1 0,1 0,0 1,6 54,13 27,-10-74,0-6</inkml:trace>
  <inkml:trace contextRef="#ctx0" brushRef="#br0" timeOffset="14544.565">3782 86,'7'-5,"-1"-1,1 1,0 0,0 1,0-1,0 1,1 1,0 0,0 0,0 0,0 1,0 0,0 1,1 0,-1 0,1 0,-1 1,0 1,8 0,-14 1,-1-1,1 1,0-1,0 1,-1 0,1 0,-1 0,1 0,-1 0,0 0,0 0,0 0,0 0,0 1,0-1,-1 0,1 1,-1-1,0 0,1 1,-1-1,0 1,-1-1,1 0,0 1,-1-1,1 0,-1 1,0-1,1 0,-1 1,0-1,0 0,-1 0,1 0,0 0,-1 0,1 0,-1-1,0 1,0 0,1-1,-3 2,-3 9,4-10,1 1,0 0,0 0,0 0,0 0,1 0,-1 0,1 1,0-1,0 0,0 1,0-1,1 1,-1-1,1 1,0 0,0-1,0 1,0-1,1 1,0-1,-1 1,1-1,0 1,1-1,-1 0,1 0,-1 1,1-1,0 0,0-1,0 1,13 5,1-2,-1 0,1-1,0 0,0-1,0-1,9 0,29 8,32 3,-62-12</inkml:trace>
  <inkml:trace contextRef="#ctx0" brushRef="#br0" timeOffset="14958.885">2287 961,'101'11,"0"-4,1-5,-1-4,85-14,-48-2,142-19,145 4,-401 32,-6 0,0 0,0 2,0 0,-1 0,1 2,0 0,3 2,-3 2</inkml:trace>
  <inkml:trace contextRef="#ctx0" brushRef="#br0" timeOffset="15458.894">3388 1102,'-192'67,"148"-38,43-29,0 1,1 0,-1-1,0 1,1 0,-1 0,1-1,-1 1,1 0,-1 0,1 0,0 0,-1 0,1 0,0 0,0 0,0 0,-1 0,1-1,0 1,0 0,1 0,-1 0,0 0,0 0,0 0,1 0,-1 0,0 0,1 0,-1 0,1-1,-1 1,1 0,-1 0,1 0,0-1,-1 1,1 0,0-1,-1 1,1-1,0 1,0-1,0 1,0-1,0 1,-1-1,1 0,0 0,0 1,94 32,-79-30,-1 1,-1 1,1 0,-1 1,0 0,0 1,11 8,-24-14,1 1,0-1,-1 0,1 0,-1 1,0-1,1 1,-1-1,0 1,0-1,0 1,0 0,0-1,0 1,0 0,-1 0,1 0,0 0,-1 0,0 0,0 0,1 0,-1 0,0 0,0 0,-1 0,1 0,0-1,-1 1,1 0,-1 0,0 0,1 0,-1 0,0-1,0 1,0 0,-1-1,1 1,0-1,0 1,-1-1,-1 2,-75 48,65-45,-1-2,0 0,0 0,0-1,0-1,-1 0,1-1,-1-1,1 0,-1-1,1-1,-1 0,-1-1,-2-4</inkml:trace>
  <inkml:trace contextRef="#ctx0" brushRef="#br0" timeOffset="16259.416">3755 989,'-15'-1,"50"-9,49-1,-83 11,0 0,0 0,-1 1,1-1,0 0,0 1,0-1,0 1,0-1,-1 1,1-1,0 1,0 0,-1-1,1 1,0 0,-1 0,1 0,-1-1,1 1,-1 0,0 0,1 0,-1 0,0 0,1 0,-1 0,0 0,0 0,0 0,0 0,0 0,0 0,0 0,0-1,0 1,-1 0,1 0,0 0,-1 0,1 0,0 0,-1 0,1 0,-1-1,0 1,1 0,-1 0,1-1,-1 1,0 0,0-1,1 1,-1-1,-1 1,-41 42,31-36,11-7,0 1,-1-1,1 0,0 0,0 0,-1 1,1-1,0 1,0-1,0 1,-1-1,1 1,0 0,0 0,0-1,0 1,0 0,0 0,1 0,-1 0,0 0,0 0,1 0,-1 0,1 0,-1 1,1-1,-1 0,1 0,0 0,-1 1,1-1,0 0,0 1,0-1,0 0,0 0,0 1,0-1,1 0,-1 0,0 1,1-1,-1 0,1 0,-1 0,1 1,-1-1,1 0,0 0,0 0,0 0,-1 0,1-1,0 1,0 0,0 0,0 0,1-1,-1 1,8 5,-2-2,-1 1,1-1,-1 1,0 0,0 1,0-1,-1 1,0 1,0-1,0 0,2 7,-6-12,-1 1,0 0,0-1,0 1,0 0,0-1,0 1,0 0,0-1,-1 1,1 0,-1-1,1 1,-1 0,1-1,-1 1,0-1,0 1,0-1,0 0,0 1,0-1,0 0,-1 0,1 0,0 0,-1 0,1 0,0 0,-1 0,1 0,-1 0,0-1,1 1,-1-1,0 0,1 1,-1-1,0 0,1 0,-1 0,0 0,-75 5,52-10,6-1</inkml:trace>
  <inkml:trace contextRef="#ctx0" brushRef="#br0" timeOffset="16838.629">4403 143,'-4'24,"2"1,0 0,2 0,0 0,2 0,1 0,2 7,49 278,-46-247,-2-20,-2 0,-1 0,-3 0,-2 17,1-32,-2 0,0 0,-1 0,-2 0,-1-1,-1 0,-2 0,0-1,-2 0,-1-1,0-1,-2 0,-12 14,-2-9,-1-1,-2-1,0-2,-2-1,-1-1,0-2,-2-2,0-1,-17 4,14-7</inkml:trace>
  <inkml:trace contextRef="#ctx0" brushRef="#br0" timeOffset="17393.825">1807 1,'-43'71,"3"2,4 2,3 1,3 2,-6 34,20-67,2 1,2 0,2 0,2 2,2-1,2 1,2-1,3 1,1 0,3-1,6 24,-2-41,1-1,2 0,0-1,2-1,2 0,0-1,2 0,0-1,2-1,0-2,13 11,-6-14,0 0,1-2,1-1,1-2,0 0,1-2,0-2,1-1,0-1,0-1,1-2,0-2,0-1,3-1,7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4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0,'-171'552,"100"-360,69-188,0 0,0 0,0 0,1 0,0 1,-1-1,2 0,-1 1,0-1,1 0,0 1,0-1,0 1,0-1,1 0,0 1,-1-1,2 0,-1 1,0-1,1 0,0 0,0 0,0 0,1-1,-1 1,1 0,0-1,0 0,0 0,0 0,1 0,-1 0,1-1,-1 1,1-1,1 1,7 0,0 0,0-1,0 0,0-1,0 0,0-1,0 0,1-1,-1-1,0 0,0 0,-1-1,1-1,0 0,-1 0,0-1,5-3,13-21,-20 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57,'48'0,"35"-5,13-1,0 0,-12 1,-10 2,-14 1,-11 0,-10-3,-6-1,-5 0,-1 1,-2 2,-4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0 143,'19'-16,"1"1,0 1,1 1,1 1,0 0,0 2,1 0,0 2,22-5,-34 9,1 0,0 1,1 0,-1 1,0 0,1 1,-1 1,0 0,1 0,-1 2,9 1,-19-3,-1 1,1 0,-1-1,0 1,1 0,-1 0,0 0,0 0,0 0,0 0,0 0,0 0,0 0,0 1,0-1,0 0,-1 1,1-1,0 0,-1 1,0-1,1 1,-1-1,0 1,1-1,-1 1,0-1,0 1,0-1,-1 1,1-1,0 1,0-1,-1 1,1-1,-1 1,1-1,-1 0,0 1,0 0,-36 56,36-58,-163 155,53-58,109-96,0 0,0 0,1 0,-1 0,1 0,-1 0,1 0,0 1,-1-1,1 1,0-1,0 1,0 0,0-1,0 1,0 0,1-1,-1 1,0 0,1 0,-1 0,1 0,0 0,0 0,0 0,0-1,0 1,0 0,0 0,1 0,-1 0,1 0,-1 0,1-1,0 1,-1 0,1 0,0-1,0 1,1-1,-1 1,0-1,0 1,1-1,-1 0,1 1,-1-1,1 0,-1 0,1 0,0 0,0-1,-1 1,1 0,0-1,0 1,0-1,17 3,0-1,1-1,-1-1,0-1,1-1,-1 0,0-1,0-1,0-1,9-5,17-1,123-23,-143 27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2.9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324 185,'12'17,"23"146,-30-73,-3 0,-5 0,-3-1,-4 1,-16 57,18-96,-60 313,21-125,0 78,4-48,10-118,32-151,1 1,0-1,-1 1,1-1,0 1,0-1,-1 1,1 0,0-1,0 1,0-1,0 1,0 0,0-1,0 1,0 0,0-1,0 1,0-1,0 1,0 0,0-1,1 1,-1-1,0 1,0-1,1 1,-1 0,0-1,1 1,-1-1,1 0,-1 1,0-1,1 1,-1-1,1 1,-1-1,1 0,-1 0,1 1,0-1,-1 0,1 0,-1 1,1-1,0 0,-1 0,1 0,-1 0,1 0,0 0,-1 0,1 0,38-15,-25 9,16-2,0 1,0 1,0 2,1 1,-1 1,1 2,0 1,4 2,148-6,179-23,35 1,447-6,-304 7,929-119,-928 86,400-38,-520 58,-107 15,-35 6,159 15,-193 3,-145 2,1 6,57 13,-98-14,2-3,1-3,0-3,0-2,0-3,1-3,325-22,-77 8,-49-13,18 24,-201 12,-76 0,-1 0,1 0,-1-1,1 0,-1 0,1 0,-1 0,1 0,-1-1,1 1,-1-1,1 0,-1 0,1 0,-1-1,0 1,0-1,0 1,0-1,0 0,0-1,0 1,-1 0,1-1,-1 1,1-1,-1 0,0 0,0 0,-1 0,1 0,1-3,10-171,-2-6,1 69,-5 0,-4 0,-7-11,2-18,2 96,1-38,-4 1,-12-64,10 119,2 0,0 0,2-1,1 1,1 0,2 0,5-23,8-59,-17 108,0 0,-1 1,1-1,0 1,-1-1,0 1,0 0,0 0,0 0,0 0,0 0,0 0,0 0,-1 1,1-1,-1 1,0 0,1-1,-1 1,0 1,1-1,-1 0,0 1,0-1,0 1,0 0,0 0,1 0,-1 0,0 0,0 1,0-1,0 1,1 0,-1 0,0 0,-1 1,-11-1,-149 17,-150 11,-110-1,-644-9,724-22,-524-14,14 4,139-14,-59 28,582 8,1 9,-88 22,-7 2,125-20,-177 16,25-9,-6-29,98 28,-87-28,165 27,-110-56,101 47,103-6,0-2,0-2,-1-2,0-3,-2-1,-287-4,169 33,107 1,58-22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0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19 617,'139'-48,"232"-66,-369 113,0-1,0 1,0 0,0 0,0 0,0 0,0 1,0-1,1 0,-1 1,0 0,0-1,1 1,-1 0,0 0,1 0,-1 1,0-1,0 0,1 1,-1 0,0-1,0 1,0 0,0 0,0 0,0 0,0 1,0-1,0 0,0 1,-1 0,1-1,-1 1,1 0,-1 0,0-1,1 1,-1 0,0 1,0-1,0 0,-1 0,1 0,0 0,-1 1,0-1,1 0,-1 0,0 1,0 0,-5 10,0-1,-1 0,0-1,-1 1,0-1,-1 0,0-1,-6 6,-5 8,-262 287,111-132,160-168,1 1,0 0,0 0,2 0,-1 1,2 0,0 1,0 1,4-12,1 1,0-1,0 0,0 0,1 1,-1-1,1 0,0 1,-1-1,2 1,-1-1,0 0,1 1,-1-1,1 0,0 1,0-1,1 0,-1 0,0 0,1 0,0 0,0 0,0-1,0 1,0 0,1-1,-1 0,1 1,-1-1,1 0,0-1,0 1,0 0,0-1,0 1,1-1,4 2,0-1,0 0,1 0,-1-1,1 0,-1 0,1-1,-1 0,1 0,-1-1,1-1,-1 1,1-1,-1-1,0 1,0-1,0-1,0 0,-1 0,0 0,1-1,-1 0,4-5,3-4</inkml:trace>
  <inkml:trace contextRef="#ctx0" brushRef="#br0" timeOffset="432.609">669 786,'189'-239,"-188"240,-1-1,0 1,0-1,0 1,0-1,1 0,-1 1,0-1,0 0,1 1,-1-1,0 0,1 1,-1-1,0 0,1 1,-1-1,0 0,1 0,-1 1,1-1,-1 0,0 0,1 0,-1 0,1 0,-1 0,1 0,-1 0,1 0,-1 0,1 0,-1 0,0 0,1 0,-1 0,1 0,-1 0,1 0,-1 0,0-1,1 1,-1 0,1 0,-1-1,0 1,1 0,-1-1,0 1,1 0,-1-1,0 1,0 0,1-1,-1 1,0 0,0-1,0 1,0-1,1 1,-1-1,0 1,0-1,0 1,0 0,0-1,-6 43,3-26,2-14,1 1,0-1,-1 0,1 0,1 0,-1 0,0 0,0 0,1 0,-1 0,1 1,0-1,-1 0,1-1,0 1,0 0,0 0,0 0,1-1,-1 1,0 0,1-1,-1 1,1-1,0 0,-1 1,1-1,0 0,0 0,0 0,0 0,0-1,0 1,0 0,0-1,0 1,0-1,0 0,0 0,0 0,1 0,-1 0,0 0,0-1,0 1,0 0,0-1,0 0,0 0,0 1,0-1,0 0,0-1,-1 1,1 0,7-5,0 0,0-1,0 0,-1 0,-1-1,1 0,-1 0,0-1,-1 0,0 0,-1 0,1-1,-2 0,2-5,2-5</inkml:trace>
  <inkml:trace contextRef="#ctx0" brushRef="#br0" timeOffset="836.436">1317 392,'-11'20,"0"1,2 1,0-1,1 2,1-1,2 1,0 0,0 11,4-31,1 0,0 1,0-1,0 0,0 0,1 1,-1-1,1 0,0 0,0 0,0 0,0 0,1 0,-1 0,1 0,0 0,0-1,0 1,0-1,0 1,0-1,1 0,-1 0,1 0,-1 0,1 0,0-1,0 1,0-1,0 1,0-1,0 0,0-1,0 1,1 0,-1-1,0 0,0 0,1 0,-1 0,0 0,0 0,3-2,7-1,0-1,-1-1,0 0,1 0,-2-1,1-1,-1 0,0-1,0 0,-1 0,0-1,-1-1,0 1,5-8,-6 9,10-12,-1 0,-1-2,0 0,-2 0,0-1,-2-1,-1 0,0-1,-2 0,-1-1,-1 0,-1 0,-2 0,0-1,-2 1,0-1,-3-15,1 38,0-1,0 0,0 1,-1-1,0 1,0 0,0-1,0 1,-1 0,1-1,-1 1,0 0,0 0,-1 0,1 1,-1-1,0 0,0 1,0 0,-1 0,1 0,-1 0,1 0,-1 1,0 0,0 0,0 0,0 0,-1 0,1 1,0 0,-1 0,1 0,-1 0,1 1,-1 0,1 0,-1 0,1 0,-1 1,1-1,-1 1,1 1,-5 0,-1 6,1-1,-1 2,1-1,1 1,0 0,0 1,0 0,2 0,-1 1,1 0,1 0,0 0,0 1,1 0,1-1,0 1,0 1,1-1,1 0,0 1,1-1,0 0,2 9,-1-8,1 1,0-1,1 0,1 0,0 0,1 0,0-1,1 0,0 0,1 0,0-1,1 0,0 0,1-1,0 0,10 7,-3-4</inkml:trace>
  <inkml:trace contextRef="#ctx0" brushRef="#br0" timeOffset="1081.871">866 871,'48'-5,"49"-11,23-3,1-3,-11 3,-15 3,-13 1,-17 3,-13 2,-17 5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7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0,'-56'18,"-200"77,246-91,-1 0,1 0,0 1,0 0,0 1,1 0,-1 0,2 1,-1 0,1 1,-7 7,15-12,0-1,0 1,1-1,-1 1,0-1,1 1,0-1,0 1,-1-1,1 0,1 1,-1-1,0 0,0 0,1 0,-1 0,1 0,0 0,0 0,0-1,0 1,0-1,0 1,0-1,0 0,0 0,1 0,-1 0,0 0,1 0,-1-1,1 1,-1-1,1 1,-1-1,1 0,-1 0,3-1,24 5,49 15,-76-18,0 0,0 0,-1 0,1 0,0 0,-1 1,1-1,-1 1,0-1,0 1,1 0,-1 0,0-1,0 1,0 0,-1 0,1 0,0 0,-1 0,1 0,-1 0,0 0,0 0,0 0,0 0,0 0,0 0,0 0,0 0,-1 0,1 0,-1 0,0 0,0 0,1 0,-2 0,-69 104,5-14,65-90,0 1,0 0,0-1,1 1,-1-1,0 1,1 0,0 0,-1-1,1 1,0 0,1-1,-1 1,0 0,1 0,-1-1,1 1,0-1,0 1,0-1,0 1,1-1,-1 1,1-1,-1 0,1 0,0 0,0 0,0 0,0 0,0 0,0-1,0 1,0-1,1 1,-1-1,1 0,-1 0,2 0,106 24,-105-25,-1 1,0-1,0 0,1 0,-1 0,0-1,0 1,1-1,-1 0,0 0,0-1,0 1,0-1,0 0,-1 0,3-1,7-10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1,'56'555,"-25"-184,-33-167,-15-137,12-48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0,'-27'170,"-37"58,3-31,59-193,-1 1,2 0,-1-1,0 1,1 0,0 0,0 0,0 0,1 0,0 0,0 0,0 0,0 0,1 0,0 0,0 0,0-1,1 1,0 0,0 0,0-1,0 1,0-1,1 0,0 0,0 0,0 0,1 0,-1-1,1 1,0-1,0 0,0 0,0-1,0 1,1-1,-1 0,1 0,0 0,1 0,30 7,-27-6,-1 0,1-1,0 0,0 0,0-1,0 0,0-1,0 0,0 0,0-1,0 0,0 0,0-1,-1 0,1-1,2-1,7-7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1,'-14'14,"0"0,0 1,2 0,-1 1,2 1,0 0,2 0,0 1,0 0,2 1,-3 10,2-4,1 0,1 0,2 0,0 0,2 1,1 0,1-1,1 1,1 0,1-1,1 1,2-1,1 2,-2-11,0-1,1 0,0-1,1 1,1-1,0 0,1-1,1 0,0-1,0 1,1-2,3 2,20-2,-21-13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0,'-84'191,"35"17,43-86,6-119,1 1,-1-1,1 1,0-1,0 0,0 1,1-1,-1 0,1 0,0 0,0 0,0 0,0 0,0-1,1 1,-1-1,1 1,0-1,-1 0,1 0,0 0,0-1,1 1,-1-1,0 1,0-1,1 0,-1 0,1-1,-1 1,1-1,1 1,0-1,0 0,0-1,0 1,0-1,0 0,0 0,0-1,0 0,0 1,0-2,-1 1,1 0,-1-1,0 0,0 0,0 0,0-1,1 0,10-14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67,'34'-10,"25"-3,12 1,-1 2,-7-1,-15 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0,-7 0,-12 4,-12 3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35,'38'-9,"23"-4,1 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28,'113'-25,"28"22,-139 3,1 0,-1 1,1-1,-1 0,0 1,0 0,1-1,-1 1,0 0,0 0,0 1,0-1,0 0,0 1,0-1,0 1,-1-1,1 1,0 0,-1 0,1 0,-1 0,0 0,0 0,0 0,0 0,0 0,0 1,-1-1,1 0,-1 1,1-1,-1 0,0 1,0-1,0 0,0 1,0-1,-1 1,1-1,-1 0,0 0,1 1,-1-1,0 0,0 0,0 0,-1 0,1 0,0 0,-1 0,0 0,-94 93,6-9,89-84,0-1,0 1,0 0,0-1,0 1,1 0,-1 0,0-1,1 1,0 0,-1 0,1 0,0 0,0 0,0 0,0-1,0 1,1 0,-1 0,0 0,1 0,-1 0,1-1,0 1,0 0,0-1,0 1,0 0,0-1,0 1,0-1,1 1,-1-1,0 0,1 0,0 1,64 36,-54-33,-7-4,0 1,-1-1,1 1,-1 0,0 0,0 0,0 0,0 1,0 0,0 0,0 0,-1 0,0 0,0 1,0 0,0 0,0-1,-1 2,1-1,-1 0,0 0,0 1,-1-1,1 1,-1-1,0 1,-1 0,1-1,-1 1,0 0,0 0,0-1,0 1,-1 0,0-1,0 1,0 0,-1-1,-5 7,0-2,-1 1,0-1,0 0,-1-1,0 0,-1 0,1-1,-2-1,1 1,-1-2,0 1,0-1,0-1,-1 0,1-1,-1 0,0-1,0 0,0-1,0 0,-11-1,-1-3,6-4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0,'27'28,"-1"0,-1 2,-2 1,-1 0,-1 2,-2 0,2 10,-12-25,-1 1,-2 1,0 0,-1 0,0 0,-2 0,-1 1,0-1,-1 1,-2-1,0 1,-1 0,-1-1,-1 0,0 0,-2 0,0 0,-2-1,0 0,-3 4,-1-8,0-2,0 0,-2 0,1-1,-2-1,1 0,-2-1,1-1,-1 0,-15 5,-29 19,-8-4,48-25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29.0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3,'-4'-2,"17"22,44 186,29 155,-80-346,-1 0,2 0,0 0,1-1,0 0,1 0,1-1,0 0,0-1,7 5,-10-14,1 0,0 0,0 0,0-1,0 0,1-1,-1 0,0 0,1-1,-1 0,1 0,-1-1,0 0,1-1,-1 0,0 0,0-1,0 0,-1 0,1 0,0-1,-1-1,0 1,2-3,34-12,166-55,3 9,2 9,186-22,482-50,-841 121,-30 6,0-1,0 1,0-2,0 0,0 0,0-1,-1 0,0-1,10-5,-18 5,1 0,-1 0,0 0,-1 0,1-1,-1 1,0 0,-1-1,1 1,-1-1,0 1,0 0,-1-1,1 1,-1-1,0 1,-1 0,1 0,-1-1,0 1,-1 0,1 1,-1-1,-2-3,1-1,-33-61,24 50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166 162,'-48'203,"-21"203,61-358,-32 205,40-253,1 0,-1 0,1 0,-1 0,1 0,0 0,-1 0,1 0,-1 0,1 0,-1 0,1 0,-1 0,1 0,-1 0,1 1,-1-1,1 0,-1 0,1 1,-1-1,1 0,-1 1,0-1,1 0,-1 1,1-1,-1 1,0-1,1 0,-1 1,0-1,0 1,1-1,-1 1,0-1,0 1,0 0,0-1,0 1,0-1,0 1,1-1,-2 1,1-1,0 1,0-1,0 1,0-1,0 1,0-1,0 1,-1-1,1 1,0-1,0 1,-1-1,1 1,0-1,-1 1,1-1,-1 0,1 1,33-39,-24 27,122-139,-129 149,-1-1,0 0,1 0,0 1,-1-1,1 1,0-1,0 1,0 0,0 0,0 0,0 0,0 0,0 0,0 0,0 1,0-1,1 1,-1 0,0-1,1 1,-1 0,0 0,0 1,1-1,-1 0,0 1,0-1,0 1,1 0,-1 0,0 0,0 0,0 0,0 0,-1 0,1 1,0-1,0 1,-1-1,1 1,-1 0,1 0,-1 0,0 0,33 130,-32-116,0 1,1 0,1-1,1 1,0-1,1 0,5 8,-9-22,0 1,0 0,0-1,1 0,-1 1,1-1,-1 0,1 0,0 0,0-1,0 1,0-1,0 1,0-1,1 0,-1 0,0-1,0 1,1-1,-1 1,1-1,-1 0,0 0,1-1,-1 1,0-1,1 0,-1 1,0-2,0 1,1 0,-1 0,0-1,-1 0,1 0,0 0,0 0,-1 0,1 0,-1-1,0 1,1-1,-1 1,0-1,-1 0,1 0,0 0,-1 0,0 0,0 0,1-2,18-39,-2 0,-2-1,-2 0,-2-1,-2-1,-2 0,-2-1,-2 1,-3-1,-1 0,-3-8,2 28,-1 0,-1 0,-1 1,-2-1,0 1,-2 1,-1-1,-2 1,0 1,-2 0,0 0,-2 1,0 1,-2 1,0 0,-2 1,0 1,-2 1,0 1,-1 0,0 2,-1 1,-1 0,-11-3,29 16,0 0,-1 1,0-1,1 1,-1 1,0-1,0 1,1 1,-1-1,0 1,0 0,1 0,-1 1,1 0,-1 0,1 1,0 0,0 0,0 0,0 1,1 0,-1 0,1 0,0 0,0 1,1 0,-1 0,1 1,0-1,1 1,-1 0,1 0,0 0,0 1,-8 19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31,'29'-5,"19"-2,6 1,-1 1,-5 1,-6 2,-5 1,-4 1,-3 0,-2 0,0 0,-1 0,-5 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28,'34'0,"25"0,8 0,-4 0,-11-4,-10-3,-8 1,-5 1,-2 1,-5 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9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508 228,'2'-8,"0"1,-1-1,1 1,-2-1,1 0,-1 1,0-1,-1 0,0 1,0-1,-1 1,1-1,-2 1,1 0,-1 0,0 0,-1 0,1 0,-1 1,-1-1,1 1,-1 0,0 0,0 1,-1 0,0 0,0 0,0 0,0 1,-1 0,0 1,0-1,0 1,0 0,0 1,0 0,-1 0,1 1,-1 0,0 0,1 0,-1 1,0 0,1 1,-6 1,-6 4,0 0,1 2,0 0,0 1,1 1,0 0,0 2,1 0,1 0,0 2,1 0,1 0,0 1,1 1,0 0,1 1,1 0,-7 17,15-30,-1 0,1 0,0 1,0-1,0 1,1 0,-1-1,1 1,0 0,1 0,-1-1,1 1,0 0,0 0,0 0,1 0,0-1,0 1,0 0,0 0,1-1,0 1,0-1,0 0,1 1,-1-1,1 0,0 0,0-1,0 1,1-1,-1 1,1-1,0 0,0 0,0-1,0 1,4 1,11-1,0-1,1-1,-1 0,1-1,-1-2,1 0,-1-1,0 0,0-2,0 0,-1-1,0-1,0-1,0-1,-1 0,-1-1,1-1,-2 0,1-1,-2-1,7-8,72-67,-93 88,0 1,0 0,0-1,0 1,0-1,0 1,1-1,-1 1,0-1,0 1,0 0,0-1,1 1,-1-1,0 0,1 1,-1-1,0 1,1-1,-1 1,1-1,-1 0,0 1,1-1,-1 0,1 1,-1-1,1 0,-1 0,1 1,0-1,-1 0,1 0,-1 0,1 0,-1 0,1 0,-1 0,1 0,0 0,-1 0,1 0,-1 0,1 0,-1-1,1 1,-1 0,1 0,-1 0,1-1,-1 1,1 0,-1-1,1 1,-1 0,0-1,1 1,-1-1,1 1,-1-1,0 1,0-1,1 1,-1-1,0 1,0-1,-10 46,-124 333,88-216,45-161,0-1,0 1,0 0,0 0,0 0,1-1,-1 1,0 0,0 0,1 0,-1 0,1 0,-1 0,1 1,-1-1,1 0,0 0,-1 0,1 0,0 1,0-1,0 0,0 0,0 0,0 1,0-1,0 0,1 0,-1 0,0 0,1 0,-1 1,1-1,-1 0,1 0,-1 0,1 0,0 0,0 0,-1 0,1-1,0 1,0 0,0 0,0-1,0 1,0 0,0-1,0 1,0-1,0 1,1-1,-1 0,0 0,0 1,0-1,0 0,1 0,0 0,12-4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0,'-25'32,"-12"13,1 1,3 2,2 2,1 1,4 1,-1 5,25-53,0 0,0 0,1 0,-1 0,1 0,0 0,0 1,0-1,0 0,1 1,0-1,0 0,0 1,0-1,1 0,0 1,0-1,0 0,0 0,1 1,-1-1,1 0,0-1,0 1,1 0,-1 0,1-1,0 0,0 1,0-1,0 0,1-1,-1 1,1 0,-1-1,3 1,2 0,0 0,0-1,0 0,0 0,0-1,1 0,-1-1,1 0,-1 0,0 0,1-1,-1-1,0 1,1-1,-1-1,0 1,-1-1,1-1,0 0,0 0,140-99,-131 89,-1-1,0-1,-2 0,0-1,0-1,-2 0,0-1,-1 0,-1-1,6-18,-14 34,0-1,-1 1,0 0,0 0,0-1,-1 1,1 0,-1-1,0 1,0 0,-1-1,1 1,-1-1,0 1,0 0,0 0,-1 0,0 0,1 0,-1 0,-1 0,1 0,0 1,-1-1,0 1,0-1,0 1,0 0,-1 1,1-1,-1 0,1 1,-1 0,0 0,0 0,0 0,0 1,0-1,-1 1,1 0,0 1,-1-1,1 1,-3-1,-62 8,37 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59,'-16'25,"0"-6,2 1,1 1,0 0,1 1,2 0,0 1,1 0,2 1,0-1,-2 18,9-37,0-1,0 1,0 0,0 0,1-1,-1 1,1 0,0-1,0 1,1-1,-1 1,1-1,-1 1,1-1,0 0,0 0,0 0,1 0,-1 0,1-1,0 1,0-1,0 1,0-1,0 0,0 0,0-1,1 1,-1 0,1-1,-1 0,1 0,-1 0,1-1,0 1,0-1,-1 1,1-1,0-1,0 1,0 0,11-1,1-1,-1 0,0 0,0-2,0 0,-1 0,1-2,-1 0,0 0,-1-1,1-1,-1 0,-1-1,0-1,0 0,-1 0,0-1,-1 0,0-1,0 0,-2-1,1 0,-2 0,0-1,0 0,-2 0,1-1,1-10,-5 20,0 0,0 0,-1-1,0 1,0 0,0-1,-1 1,0 0,0-1,0 1,0-1,-1 1,0 0,0-1,-1 1,1 0,-1 0,0 0,-1 0,1 0,-1 1,0-1,0 1,0 0,-1-1,1 1,-1 1,0-1,0 1,-1-1,1 1,-1 0,1 1,-1-1,0 1,0 0,0 0,0 0,0 1,-4-1,-89 5,67 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1326 479,'0'4,"0"7,0 2</inkml:trace>
  <inkml:trace contextRef="#ctx0" brushRef="#br0" timeOffset="-6492.211">85 168,'-10'14,"-3"15,1 7,2 2,3 0,3-3,1-1,3-3,0-1,0-1,1-1,-1 0,-4-5,-2-1,0-1,1 2,2-7,1-8</inkml:trace>
  <inkml:trace contextRef="#ctx0" brushRef="#br0" timeOffset="-1223.306">395 309,'-3'-1,"1"1,-1-1,1 1,-1 0,1 0,-1 0,1 0,-1 0,1 1,-1-1,1 1,-1 0,1-1,-1 1,1 0,0 0,0 1,-1-1,1 0,0 1,0 0,0 0,1-2,-198 91,147-64,97-27,-42-1,2-1,1 0,-1 0,1 1,0 0,0 0,-1 0,1 1,0 0,0 0,0 0,0 1,-1-1,1 2,0-1,0 0,-1 1,1 0,-1 1,0-1,0 1,0 0,0 0,3 4,98 106,-79-86,-17-23</inkml:trace>
  <inkml:trace contextRef="#ctx0" brushRef="#br0" timeOffset="-320.511">790 422,'-8'-2,"0"0,0 1,0 0,0 0,1 1,-1 0,0 0,0 1,0 0,0 1,0-1,1 1,-1 1,0 0,1 0,0 0,0 1,-4 2,6-2,-1-1,1 1,0 1,0-1,0 1,0 0,1 0,0 0,0 0,0 1,1 0,0 0,0 0,-2 6,4-9,0-1,0 1,1 0,-1 0,1 0,0-1,0 1,0 0,0 0,0 0,1-1,-1 1,1 0,0-1,0 1,0 0,0-1,0 1,0-1,1 1,-1-1,1 0,0 0,0 1,0-1,0 0,0-1,0 1,0 0,1-1,-1 1,0-1,1 0,0 0,-1 0,2 1,8 0,0-1,0 0,-1 0,1-1,0-1,0 0,0 0,0-1,-1-1,1 0,-1-1,0 0,0 0,0-2,0 1,-1-1,0 0,0-1,7-7,130-104,-147 117,1 1,0-1,-1 0,1 1,0-1,0 1,0-1,-1 1,1-1,0 1,0-1,0 1,0 0,0 0,0-1,0 1,0 0,0 0,-1 0,1 0,0 0,0 0,0 0,0 0,0 1,0-1,0 0,0 0,0 1,0-1,0 1,-1-1,1 1,0-1,0 1,-1-1,1 1,0 0,0-1,-1 1,1 0,-1 0,1 0,-1-1,1 1,-1 0,0 0,1 0,-1 0,0 0,1 0,-1 0,0 0,0-1,0 1,0 1,10 57,-9 201,-2-252,0 1,0 0,0 0,-1-1,-1 1,1-1,-1 0,-1 0,1 0,-2 0,1 0,-1-1,0 0,0 0,-1 0,0 0,0-1,-1 0,1-1,-1 1,-1-1,1-1,-1 1,0-1,0 0,0-1,0 0,0-1,-1 1,0-1,1-1,-1 0,-7 0,14 0,0-1,0 0,0 0,0 0,0 0,0 0,1 0,-1 0,0-1,0 1,0-1,0 1,0-1,0 0,1 0,-1 0,0 0,0 0,1 0,-1 0,1 0,-1-1,1 1,0-1,0 1,-1-1,1 1,0-1,0 0,0 1,1-1,-1 0,0 0,1 0,-1 0,1 0,-1 0,1 0,0 0,0 0,0 0,0 0,0 1,1-1,-1 0,1 0,-1 0,1 0,36-91,50-33,-71 109</inkml:trace>
  <inkml:trace contextRef="#ctx0" brushRef="#br0" timeOffset="737.011">1326 479,'2'4,"0"0,0 0,0 0,0-1,1 1,0 0,-1-1,1 0,1 0,-1 0,0 0,1 0,-1 0,1-1,0 0,0 0,0 0,0 0,0 0,1-1,-1 0,0 0,1 0,-1 0,0-1,1 0,-1 0,1 0,-1 0,1-1,-1 0,0 0,1 0,2-1,0-4,1 0,-1 0,0-1,0 0,-1-1,0 1,0-1,-1-1,0 1,1-2,42-56,-47 64,0 1,0 0,1 0,-1 0,0 0,0 1,0-1,1 0,-1 0,0 1,1-1,-1 1,1-1,-1 1,1-1,-1 1,1 0,-1 0,1 0,-1 0,1 0,-1 0,0 0,1 1,-1-1,1 0,-1 1,1-1,-1 1,0-1,1 1,-1 0,0 0,1 0,-1-1,0 1,0 0,0 1,0-1,0 0,0 0,0 0,0 0,-1 1,1-1,0 0,-1 1,1-1,-1 1,0-1,1 1,-1-1,0 1,0-1,0 1,0-1,0 1,0-1,0 2,0 0,16 53,-16-55,1 0,-1 0,1 0,-1 0,1 0,0 0,-1 0,1 0,0 0,0 0,0-1,0 1,-1 0,1 0,0-1,0 1,1-1,-1 1,0-1,0 1,0-1,0 0,0 1,0-1,1 0,-1 0,0 0,0 0,0 0,1 0,-1 0,0 0,0 0,0-1,0 1,0 0,1-1,-1 1,0-1,0 1,0-1,0 0,0 0,0 1,-1-1,1 0,92-102,-69 69,-24 33,1-1,-1 0,1 1,0-1,-1 1,1-1,0 1,0 0,0-1,0 1,0 0,1 0,-1-1,0 1,0 0,1 0,-1 0,1 1,-1-1,1 0,-1 0,1 1,-1-1,1 1,0-1,-1 1,1 0,0 0,-1 0,1 0,0 0,-1 0,1 0,0 0,-1 1,1-1,-1 0,1 1,0 0,-1-1,1 1,-1 0,0 0,1 0,-1 0,0 0,1 0,-1 0,0 0,0 1,0-1,0 0,1 1,16 182,-12-165</inkml:trace>
  <inkml:trace contextRef="#ctx0" brushRef="#br0" timeOffset="1334.173">2032 27,'6'-3,"-1"-1,1 1,0 0,0 1,0 0,1-1,-1 2,0-1,1 1,-1 0,1 0,-1 1,1 0,0 0,-1 1,1-1,-1 2,1-1,-1 1,5 1,-9-3,0 0,0 1,0-1,0 0,0 1,0 0,0-1,0 1,0 0,0 0,-1 0,1 0,0 0,-1 1,1-1,-1 0,1 1,-1-1,1 1,-1-1,0 1,0 0,0 0,0 0,0-1,0 1,-1 0,1 0,0 0,-1 0,0 0,1 0,-1 0,0 0,0 0,0 0,0 1,-1-1,1 0,-1 0,1 0,-1 0,1 0,-1-1,0 1,0 0,0 0,0 0,0-1,-1 1,1-1,0 1,-1 0,-6 8,4-8,1 0,0 0,0 0,0 1,1-1,-1 1,1 0,-1-1,1 1,0 0,0 1,0-1,0 0,1 1,-1-1,1 1,0-1,0 1,0 0,0-1,1 1,0 0,0-1,0 1,0 0,0 0,1-1,-1 1,1 0,0-1,0 1,1-1,-1 1,1-1,-1 1,1-1,0 0,0 0,1 0,1 2,5-1,0 0,1-1,-1 0,1 0,0-1,0 0,0 0,0-2,0 1,0-1,0 0,0-1,0 0,0-1,0 0,0-1,0 0,1-1,8-3</inkml:trace>
  <inkml:trace contextRef="#ctx0" brushRef="#br0" timeOffset="1948.463">423 873,'330'23,"262"-72,-239 19,70 1,-397 29,-2 0</inkml:trace>
  <inkml:trace contextRef="#ctx0" brushRef="#br0" timeOffset="3378.866">1777 1015,'-126'11,"110"-7,13-5,0 1,1 0,-1 0,0 0,1 0,-1 1,0-1,1 1,-1-1,0 1,1 0,-1 0,1 0,-1 0,1 1,0-1,0 1,-1-1,1 1,0 0,0 0,0 0,1 0,-1 0,1 0,-1 1,1-1,-1 0,1 1,0-1,0 1,0 0,1-1,-1 1,1 0,-1-1,1 2,3 1,0 0,0-1,1 1,0-1,0 0,0 0,0-1,0 1,1-1,-1 0,1 0,0 0,0-1,0 1,1-1,4 1,11 7,-13-6,75 49,-81-52,-1 0,1 1,0 0,-1-1,0 1,1 0,-1 0,0-1,0 1,0 0,0 0,0 0,-1 1,1-1,0 0,-1 0,0 0,1 0,-1 1,0-1,0 0,-1 0,1 0,0 1,-1-1,1 0,-1 0,1 0,-1 0,0 0,0 0,0 0,0 0,-1 0,1 0,0-1,-1 1,1 0,-1-1,-1 2,-5 2,-1 0,1-1,-1 0,0 0,-1-1,1 0,-1 0,1-1,-1 0,0-1,1 0,-1-1,0 0,0 0,0-1,0-1,-1 0,-13-3,5-2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46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216 210,'11'-46,"-10"47,1 0,-1 0,0 0,0 0,0 0,0 0,0 0,0 0,0 1,0-1,0 0,0 1,-1-1,1 1,-1-1,1 0,-1 1,1-1,-1 1,0 0,0-1,0 1,1-1,-2 1,1-1,0 1,0-1,0 1,-1-1,4 119,-6 0,-9 40,-2 88,-3-17,-9-2,-30 104,50-300,-15 84,-5-2,-12 22,27-111,9-24,1 0,0 0,-1 0,1 0,0 0,0 0,0 0,0 0,0 0,0 0,0 0,1 1,0-1,-1 0,1 1,0-1,0 0,0 1,0-1,0 0,1 0,-1 1,1-1,-1 0,1 0,0 1,0-1,0 0,0 0,0 0,1 0,-1 0,1-1,-1 1,1 0,-1-1,1 1,1 0,15 5,1 0,0-1,1-1,-1 0,1-2,0 0,0-2,0 0,0-1,0-1,11-2,29 1,263-27,92-19,-332 36,210-36,-205 36,126-15,168 2,1503 27,-1505 15,-219-5,1-8,1-6,7 0,505 2,-280-28,548 27,-483-26,677 26,-665-26,625 27,-861-30,-102 24,-131 4,0-1,0 0,0 0,0 0,-1 0,1 0,-1-1,0 1,0-1,0 1,-1-1,1 0,-1 0,0 1,0-1,0 0,-1 0,1 0,-1 0,0 0,0-1,0 1,-1 0,1 0,-1 0,0 1,0-1,-1 0,1 0,-1 0,0 1,0-1,-2-2,-6-33,-7-169,7 109,3 1,7-70,1 79,-3-1,-5 1,-10-48,-67-240,52 180,27 62,1 131,0 0,0 0,-1 0,1 1,-1 0,0 0,0 0,0 0,0 1,-1 0,1 0,-1 0,1 1,-1-1,1 1,-1 1,0-1,0 1,1 0,-1 0,0 1,0 0,1 0,-1 0,-2 1,-15 0,-271 13,49 2,-199-15,240-3,-1370 0,796-27,-198 45,211 7,-381-7,541 7,-39 5,285-2,-233 6,2-35,314 29,-132 49,174-38,234-38,-1-1,0 1,0 0,0 0,0-1,1 1,-1 0,0 0,0 0,0 0,0 0,0 0,1 0,-1 0,0 1,0-1,0 0,0 0,1 1,-1-1,0 0,0 1,1-1,-1 1,0-1,1 1,-1-1,0 1,1 0,-1-1,1 1,-1 0,1-1,-1 1,1 0,-1 0,1-1,0 1,-1 0,1 0,0 0,0-1,0 1,0 0,0 0,0 0,0 0,0 0,0-1,0 1,0 0,0 0,1 0,-1 0,0-1,1 1,-1 0,0 0,1-1,-1 1,1 0,-1 0,1-1,-1 1,1-1,0 1,-1-1,2 1,11 17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06.88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0 182,'1'0,"-1"0,1 0,-1 0,1 0,-1 0,1 0,-1 0,1 0,-1 0,1 0,-1-1,1 1,-1 0,1 0,-1 0,1-1,-1 1,1 0,-1-1,0 1,1 0,-1-1,1 1,-1 0,0-1,1 1,-1-1,0 1,0-1,1 1,-1-1,0 1,0-1,0 1,0-1,0 1,0-1,1 1,-1-1,0 1,0-1,-1 1,1-1,0 1,0-1,0 1,0-1,0 1,0-1,-1 1,1-1,0 1,-1-1,1 1,0-1,0 1,-1 0,1-1,-1 1,1 0,0-1,-1 1,0 0,169-9,-112 11,186-13,149-18,-196 14,1 8,28 10,-17 0,289-4,-193-27,46 28,-125-26,19 7,-83-3,-157 22,1 0,0 1,-1-1,1 1,0 0,-1 0,1 0,-1 1,0-1,1 1,-1 0,0 0,0 0,0 0,0 0,0 1,-1-1,1 1,-1 0,1 0,-1 0,0 0,0 0,0 0,-1 1,1-1,-1 0,1 4,7 16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10.8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0 227,'289'-48,"27"10,37 11,-95 1,195-6,-85 22,-188-4,1 7,49 10,-34-1,1781-2,-1742-28,416 28,2554 0,-2979 28,508-28,-346 0,-155-29,-64 46,-111-9,1-3,0-2,0-3,5-2,43 0,2619 2,-2556 27,168-26,-196 27,309-28,791 0,-1044-28,281 27,-309-10,-105 2,1 2,1 2,-1 4,30 5,23-2,220-3,-263-13,-65 11,0 0,1 0,-1 1,1 0,0 1,-1 1,1 0,0 0,-1 1,1 1,0 0,-1 0,5 2,1 7,-4 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6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31,'24'0,"17"-5,7-2,0 1,-3 1,-5 1,-4 2,-4 1,-2 0,-2 1,0 1,-1-1,1 0,-1 0,-4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4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327 51,'-34'14,"0"1,2 1,0 2,1 2,1 0,1 2,1 2,-2 3,-12 33,41-58,0-1,1 0,-1 0,1 1,0-1,-1 0,1 1,0-1,0 0,0 1,0-1,0 1,0-1,0 0,0 1,0-1,1 0,-1 1,1-1,-1 0,1 1,-1-1,1 0,0 0,0 0,-1 0,1 1,0-1,0 0,0-1,0 1,0 0,0 0,1 0,-1-1,0 1,0 0,0-1,1 1,-1-1,0 1,1-1,-1 0,0 0,1 0,-1 1,1-1,0-1,8 1,1-2,-1 1,1-2,-1 1,0-1,0-1,0 0,-1 0,1-1,-1 0,0-1,0 0,-1 0,4-4,122-125,-131 132,1-3,0-1,0 1,1 0,0 1,1-1,-1 1,1 0,0 0,0 1,0 0,1 0,0 0,-1 1,1 0,1 0,-1 1,0 0,2 0,-6 4,0 0,0 1,0 0,0-1,-1 1,1 0,-1 1,1-1,-1 0,0 1,0-1,-1 1,1-1,-1 1,1 0,-1 0,-1 0,1 0,0 0,-1 0,0 0,0 0,0-1,0 1,-1 0,1 0,-2 2,2-1,0 13,-2-15,1 0,1 0,-1 1,0-1,1 0,0 1,-1-1,1 0,1 1,-1-1,0 0,1 1,0-1,0 0,0 0,0 1,0-1,0 0,1 0,0 0,0 0,-1-1,1 1,1-1,-1 1,0-1,1 1,-1-1,1 0,0 0,2-3,-1-1,0 0,0 1,0-2,0 1,0 0,0-1,-1 0,1 1,-1-1,0-1,0 1,0 0,0-1,0 0,-1 1,0-1,0 0,0 0,1-3,-2 5,62-143,-58 166,-7 30,1-37,0 0,0 0,2 0,0 0,0 0,1-1,1 1,4 13,-6-25,1 0,0 0,0 1,0-1,0 0,0-1,0 1,1 0,-1-1,0 1,1-1,0 0,-1 0,1 0,0 0,-1 0,1-1,0 1,0-1,0 1,-1-1,1 0,0 0,0-1,0 1,-1-1,1 1,0-1,0 0,-1 0,1 0,0 0,-1 0,1-1,-1 1,0-1,1 0,-1 1,0-1,0 0,0 0,0-1,-1 1,1 0,-1-1,1 1,-1-1,0 1,0-1,0 1,0-1,0 0,90-218,-91 219,0 1,1 0,-1 0,0 0,1-1,0 1,-1 0,1 0,0 0,-1 0,1 0,0 0,0 1,0-1,0 0,0 0,0 0,0 1,0-1,0 1,0-1,0 1,1-1,-1 1,0 0,0-1,0 1,1 0,-1 0,0 0,0 0,1 0,-1 0,0 0,0 0,1 1,-1-1,0 0,0 1,0-1,0 1,0-1,1 1,-1 0,0-1,0 1,0 0,-1 0,1 0,0 0,0 0,0 0,-1 0,1 0,0 0,-1 0,1 0,-1 0,1 0,13 152,0-50,22 278,-35-329,2-20,-1 0,-2 0,-2 0,-1 0,-1 0,-1 0,-2-1,-2 0,0 0,-9 16,-29 7,46-52,-1-1,1 0,0 0,0 0,-1-1,1 1,0 0,-1 0,1-1,-1 1,1-1,-1 1,1-1,-1 0,0 1,1-1,-1 0,1 0,-1 0,0 0,1-1,-1 1,1 0,-1-1,1 1,-1-1,1 1,-1-1,1 0,-1 1,1-1,0 0,0 0,-1 0,1 0,0 0,0-1,0 1,0 0,0 0,0-1,0 1,0-1,-3-10,0-1,1 0,0 0,1 0,0 0,1 0,1 0,0 0,1-1,0 1,1-1,-1 5,7-56,3 1,3 0,20-54,-27 93,1-3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26,'39'0,"22"0,5 0,-3 0,-8 0,-9-5,-7-1,-5 0,-4 1,-7 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1 144,'38'-5,"42"-6,11-6,1-1,-7 4,-7-2,-12 3,-9 3,-8-1,-3 1,-5 2,-4 3,-4 2,-3 1,-1 2,-2 0,1 0,-6 1</inkml:trace>
  <inkml:trace contextRef="#ctx0" brushRef="#br0" timeOffset="614.526">452 370,'-23'11,"0"1,1 1,1 1,0 1,1 0,1 2,0 0,1 1,1 1,-5 10,19-26,0 0,1 0,-1 0,1 1,0 0,0-1,0 1,1 0,-1 0,1 0,0 0,0 0,0 0,1 0,-1 0,1 0,0 0,0 0,1 1,-1-1,1 0,0 0,0 0,0 0,0 0,1 0,0-1,0 1,0 0,0-1,0 0,1 1,-1-1,1 0,0 0,0 0,0-1,1 1,-1-1,1 1,-1-1,3 1,3-1,-1 0,1 0,-1-1,1 0,0 0,-1-1,1 0,0-1,-1 0,1 0,0 0,-1-2,0 1,1-1,-1 0,0 0,0-1,6-4,3-2,0-1,-1 0,-1-1,0-1,0 0,-1-1,10-14,-7 8,-1-1,0 0,-2-1,-1 0,-1-1,0 0,-2-1,-1-1,-1 1,-1-1,-1-1,-1 1,-1-1,-2 0,0-25,-3 39,-1 1,0 0,-1 0,0 0,0 0,-2 0,1 1,-1-1,-6-8,10 16,-1 0,0 1,1-1,-1 0,0 1,-1-1,1 1,0 0,-1 0,1 0,-1 0,0 0,1 0,-1 1,0 0,0-1,0 1,0 0,0 0,-1 0,1 1,0-1,0 1,0 0,-1 0,1 0,0 0,0 1,-1-1,1 1,0-1,0 1,0 1,0-1,0 0,0 1,-7 6,0 0,0 2,1-1,1 1,0 0,0 1,1 0,0 0,1 1,0-1,1 1,0 1,1-1,0 1,1-1,0 1,2 0,-1 0,1 0,1 7,-1-4,0 0,1-1,0 1,1-1,1 1,1-1,0 0,1 0,0 0,1 0,1 0,0-1,1 0,1-1,0 0,1 0,0 0,1-1,1 0,7 6,-17-17,3 4,1 0,-1-1,1 1,0-1,0 0,1 0,-1-1,1 0,0 0,0 0,0-1,0 1,0-1,0-1,1 1,-1-1,0 0,6-1,4-4</inkml:trace>
  <inkml:trace contextRef="#ctx0" brushRef="#br0" timeOffset="1001.676">1016 144,'-146'394,"143"-390,1-1,0 1,-1 0,1 0,1 0,-1 0,1 1,-1-1,1 0,0 1,1-1,-1 0,1 1,0-1,0 1,0-1,1 1,-1-1,1 1,0-1,0 0,1 0,0 1,-1-1,1 0,0 0,1-1,-1 1,1 0,0-1,0 1,2 1,5 0,-1-1,1 0,0-1,0 0,0-1,0 0,0-1,1 0,-1 0,1-1,-1 0,0-1,1-1,-1 1,0-1,0-1,0 0,0-1,-1 1,1-2,-1 1,0-2,0 1,3-4,33-32,-37 25</inkml:trace>
  <inkml:trace contextRef="#ctx0" brushRef="#br0" timeOffset="1248.872">790 454,'34'-10,"25"-2,8-1,-4 4,-6 2,-9 2,-8 3,-11 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8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285 482,'-26'9,"0"1,1 0,0 2,1 1,1 1,0 1,1 1,0 1,1 1,0 2,19-18,-1 0,1 0,0 1,0-1,0 1,0-1,1 1,-1 0,0 0,1 0,0 0,0 0,0 0,0 0,0 0,1 0,0 1,-1-1,1 0,0 0,0 1,1-1,-1 0,1 0,-1 0,1 0,0 1,1-1,-1-1,0 1,1 0,-1 0,1 0,0-1,0 1,0-1,0 1,1-1,-1 0,1 0,-1 0,3 1,1 1,0-1,1 0,0-1,-1 1,1-1,0-1,0 1,0-1,0 0,0-1,0 0,0 0,0 0,1-1,-1 0,0 0,-1-1,1 0,0 0,0-1,-1 0,1 0,-1 0,0-1,0 0,0 0,-1 0,3-4,21-16,-1-1,-1-1,-1-2,-2 0,0-2,-2-1,-2 0,7-15,-18 28,0 0,-1-1,-1 0,-1 0,-1 0,0-1,-1 0,-2 0,0 0,-1 0,0-1,-2 1,-1 0,0 0,-1 0,-4-8,6 22,-1-1,-1 1,1-1,-1 1,0 0,0 0,-1 0,0 0,0 1,-1-1,1 1,-1 0,0 0,0 1,-1 0,1 0,-1 0,0 0,0 1,-1 0,1 0,0 1,-1 0,0 0,1 0,-1 1,0 0,0 0,0 1,0 0,0 0,0 1,-5 0,5 5,0 0,0 0,0 0,1 1,0 0,0 0,1 0,-1 1,2 0,-1 0,1 0,1 0,-1 1,1 0,1-1,0 1,0 0,1 0,0 1,0-1,1 0,0 3,-2 6,1-1,1 1,0 0,2-1,0 1,0-1,2 1,0-1,1 0,1 0,0-1,1 0,1 0,6 8,6 4,2 0,1-1,1-1,1-1,1-1,8 3,49 50,-69-71</inkml:trace>
  <inkml:trace contextRef="#ctx0" brushRef="#br0" timeOffset="331.894">849 144,'-38'164,"33"-151,2 1,0 0,0-1,2 1,-1 0,2 0,0 0,1 0,0 0,1 0,0 0,1-1,1 1,0-1,1 0,0 0,3 4,-5-14,-1 1,1-1,0 0,0 0,0 0,0-1,1 1,-1-1,1 0,-1 0,1 0,0 0,0 0,0-1,0 0,0 0,0 0,0 0,0-1,0 0,0 1,1-1,-1-1,0 1,0-1,0 1,0-1,111-36,-6-11,-91 37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86,'-1'1,"1"0,0-1,-1 1,1-1,-1 1,1-1,-1 1,1-1,-1 1,1-1,-1 1,1-1,-1 0,1 1,-1-1,0 0,1 1,-1-1,0 0,1 0,-1 0,0 0,1 0,-1 0,0 0,1 0,-1 0,0 0,1 0,-1 0,0 0,1 0,-1 0,0-1,1 1,-1 0,0-1,1 1,-1 0,1-1,-1 1,1-1,-1 1,1-1,-1 1,1-1,-1 1,1-1,0 1,-1-1,1 0,0 1,0-1,-1 0,1 1,0-1,0 0,0 1,0-1,0 0,0 1,0-1,0 0,0 1,0-1,0 0,0 1,0-1,-22 25,0 2,2 0,1 2,1 0,1 1,2 1,-12 29,-36 66,48-100,6-12,0 1,1 0,0 1,1 0,1 0,0 0,1 1,0 0,2 0,0 0,1 0,-1 9,4-22,-1 1,1 0,-1-1,1 1,0-1,1 1,-1-1,0 0,1 1,0-1,0 0,0 0,0 0,0 0,1 0,-1-1,1 1,0-1,0 1,0-1,0 0,0 0,0-1,0 1,1-1,-1 1,1-1,-1 0,1 0,1 0,115 7,-113-9,-1 1,-3 1,-1-1,1 0,0 1,-1-1,1 0,0 0,0-1,-1 1,1-1,-1 1,1-1,0 0,-1 0,1 0,-1 0,0 0,1-1,-1 1,0-1,0 0,0 1,0-1,0 0,0 0,0 0,0-1,-2-8</inkml:trace>
  <inkml:trace contextRef="#ctx0" brushRef="#br0" timeOffset="483.133">0 227,'40'-37,"2"3,1 1,2 1,1 3,4 1,-45 24,1 0,0 0,0 1,0 0,0 0,1 0,-1 1,1 0,-1 0,1 1,0 0,0 0,-1 1,1-1,0 1,0 1,0-1,-1 1,1 1,0-1,-1 1,1 0,-1 1,1-1,-1 1,0 1,0-1,0 1,1 1,38 48,-40-44,1 0,1 0,0-1,0 0,1-1,-1 1,2-1,-1-1,1 0,0 0,0-1,0 0,1 0,0-1,0 0,5 0,6 1,-4-1,0-1,0 0,0-1,0-1,1 0,-1-2,0 0,7-1,-1-2,-2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3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75,'110'-23,"121"-12,-102 24,-111 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3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59,'15'-5,"13"-1,8-1,2 2,0 2,-2-4,-3-1,-1 2,-3 1,0 2,-1 1,0 1,0 1,0 0,0 0,-5 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339 564,'165'-26,"-163"26,1-1,1-1,-1 1,1 0,-1 0,1 1,0-1,-1 1,1-1,-1 1,1 0,0 0,-1 1,1-1,0 1,-1 0,1 0,-1 0,1 0,-1 1,0-1,1 1,-1 0,0 0,0 0,0 0,0 1,-1-1,1 1,-1 0,1 0,-1 0,0 0,0 0,-1 0,1 0,0 1,-1-1,1 3,-4 7,0 1,0-1,-2-1,0 1,0 0,-1-1,0 0,-1 0,-1 0,0-1,0 0,-1 0,-1-1,0 0,-3 2,-18 26,-81 95,109-130,-1 0,1 0,0 0,0 0,0 1,1-1,-1 1,1 0,0-1,0 1,0 0,0-1,1 1,-1 0,1 0,0 0,1 0,-1-1,0 1,1 0,0 0,0-1,0 1,0 0,1-1,-1 1,1-1,0 1,0-1,0 0,1 0,-1 0,1 0,0-1,0 2,8 3,-1-1,1 0,1 0,-1-1,1 0,0-1,0 0,0-1,0-1,1 0,-1 0,1-2,1 1,9-1</inkml:trace>
  <inkml:trace contextRef="#ctx0" brushRef="#br0" timeOffset="356.334">1101 649,'-186'281,"154"-190,32-89,-1 1,1 0,0 0,0 0,1 0,-1 0,0-1,1 1,0 0,0 0,0 0,0-1,0 1,0-1,1 1,-1-1,1 1,-1-1,1 0,0 0,0 1,0-1,1-1,-1 1,0 0,1-1,-1 1,1-1,-1 0,1 1,1-1,11 2,1 0,0-2,0 0,0 0,0-1,0-1,-1-1,1 0,0-1,-1-1,1-1,-1 0,0 0,-1-2,1 0,-1 0,-1-2,1 1,-1-2,-1 0,0 0,0-1,-1-1,-1 0,0 0,0-1,0-2,-3 3,-1-1,0 0,0 0,-2 0,1-1,-2 0,0 1,0-1,-2 0,0 0,0-1,-1 1,-1 0,0 0,-3-11,3 20,0-1,-1 1,1-1,-1 1,-1 0,1 0,-1 0,0 0,0 0,0 0,0 1,-1-1,0 1,0 0,0 0,-1 1,1-1,-1 1,0 0,1 0,-2 0,1 1,0 0,0 0,-1 0,1 1,-1-1,1 1,-1 1,0-1,1 1,-1 0,0 0,0 1,1 0,-1 0,1 0,-1 0,1 1,-1 0,1 0,0 1,-2 0,-15 9,3-2</inkml:trace>
  <inkml:trace contextRef="#ctx0" brushRef="#br0" timeOffset="719.073">1665 621,'-17'21,"1"0,1 1,1 0,1 2,0-1,2 2,1 0,1 0,1 0,-2 18,9-40,0 1,0-1,1 0,-1 0,1 1,0-1,0 0,0 1,1-1,-1 0,1 1,-1-1,1 0,0 0,1 0,-1 1,0-1,1 0,0-1,0 1,-1 0,2 0,-1-1,0 0,0 1,1-1,0 0,-1 0,1 0,0 0,0-1,0 1,0-1,0 1,0-1,0 0,0-1,1 1,-1 0,0-1,1 0,0 0,10 2,0-1,0 0,0-1,0-1,0 0,0-1,0 0,0-1,0-1,-1 0,0-1,0 0,0-1,0-1,-1 0,0 0,-1-2,0 1,0-1,-1-1,0 0,5-5,-9 4,-1 1,0-1,0 0,-1-1,0 1,-1-1,0 1,-1-1,-1 0,0 0,0 0,-1-3,-1 9,1-1,-2 1,1-1,-1 1,0 0,0 0,-1 0,1 0,-1 0,-1 0,1 1,-1-1,0 1,0 0,-1 1,1-1,-1 1,0-1,0 1,-1 1,1-1,-1 1,0 0,0 0,0 1,0 0,0 0,0 0,-1 1,1-1,-1 2,1-1,-1 1,1 0,-1 0,1 1,-1 0,1 0,0 0,-1 1,1 0,0 0,0 1,-1 0,-21 13,3 1</inkml:trace>
  <inkml:trace contextRef="#ctx0" brushRef="#br0" timeOffset="2417.028">2286 170,'-17'277,"9"-177,-13 49,16-137</inkml:trace>
  <inkml:trace contextRef="#ctx0" brushRef="#br0" timeOffset="2756.028">2568 254,'-42'28,"0"3,3 1,0 1,-23 30,26-9,35-53,0 1,1-1,-1 0,1 0,-1 1,1-1,0 0,0 0,-1 1,1-1,0 0,0 1,0-1,0 0,1 1,-1-1,0 0,0 1,1-1,-1 0,1 0,-1 1,1-1,0 0,-1 0,1 0,0 0,0 0,0 0,0 0,0 0,0 0,0 0,0-1,0 1,0 0,0-1,0 1,1-1,-1 1,0-1,1 1,0-1,138 10,-135-9,0-1,-1 1,1 0,-1 0,1 0,-1 1,1-1,-1 1,0 0,0 1,0-1,0 1,0 0,0 0,-1 0,1 0,-1 0,0 1,0 0,0-1,-1 1,1 0,-1 0,0 1,0-1,0 0,-1 1,0-1,1 3,0 3</inkml:trace>
  <inkml:trace contextRef="#ctx0" brushRef="#br0" timeOffset="3388.191">2907 424,'-1'1,"-14"6,1 1,0 0,0 1,1 1,1 0,0 0,0 2,1-1,0 2,1-1,0 1,0 4,9-16,0 0,0 1,1-1,-1 0,1 1,-1-1,1 1,-1-1,1 0,0 1,0-1,0 1,0-1,0 1,0-1,0 1,0-1,1 1,-1-1,1 0,-1 1,1-1,-1 1,1-1,0 0,-1 0,1 1,0-1,0 0,0 0,0 0,0 0,0 0,1 0,-1 0,0 0,0-1,1 1,-1 0,0-1,1 1,-1-1,1 1,-1-1,2 0,68-3,55-65,-56 24,-69 44,0-1,0 0,0 1,0 0,0-1,0 1,0 0,0-1,0 1,0 0,0 0,0 0,0 0,0 0,0 0,0 0,0 0,0 0,1 0,-1 1,0-1,0 1,0-1,0 0,0 1,-1 0,1-1,0 1,0-1,0 1,0 0,-1 0,1 0,0-1,-1 1,1 0,0 0,-1 0,1 0,-1 0,0 0,1 0,-1 0,0 0,1 0,-1 0,0 0,0 0,0 0,0 1,0-1,2 60,-52 144,48-201,0 5,0 0,-1 0,0-1,0 1,-1-1,0 0,-1 0,0 0,0 0,0-1,-1 0,0 0,-1-1,0 1,-2 1,8-8,0 1,-1-1,1 1,0-1,0 0,0 0,0 1,0-1,-1 0,1 0,0 0,0 0,0-1,0 1,0 0,-1 0,1-1,0 1,0 0,0-1,0 1,0-1,0 0,0 1,0-1,0 0,0 1,0-1,1 0,-1 0,0 0,0 0,1 0,-1 0,1 0,-1 0,1 0,-1 0,1 0,0 0,-1 0,1 0,0-1,0 1,0 0,0 0,0-1,2-57,64-66,-50 102,-5 6</inkml:trace>
  <inkml:trace contextRef="#ctx0" brushRef="#br0" timeOffset="3654.351">3217 564,'0'10,"5"8,1 0</inkml:trace>
  <inkml:trace contextRef="#ctx0" brushRef="#br0" timeOffset="4188.959">3217 564,'6'5,"0"0,1 0,-1-1,0 0,1-1,0 1,0-1,0-1,1 1,-1-1,0-1,1 1,-1-1,1 0,0-1,-1 0,1 0,0-1,-1 1,1-2,-1 1,1-1,-1 0,0-1,0 0,0 0,114-125,-119 127,-1 1,1-1,-1 0,1 1,-1-1,1 1,0 0,-1 0,1 0,-1-1,1 1,0 0,-1 1,1-1,-1 0,1 0,0 1,-1-1,1 1,-1 0,1-1,-1 1,0 0,1 0,-1 0,0 0,1 0,-1 0,0 0,0 0,0 0,0 0,0 1,0-1,0 1,-1-1,2 2,36 24,-33-27,1-1,0 0,-1-1,0 1,1-1,-1 0,0-1,0 1,0-1,0 0,-1 0,1 0,-1-1,0 0,1 0,-2 0,1 0,1-3,41-32,-44 38,-1-1,1 1,0 0,-1 0,1 0,0 0,0 0,0 0,-1 1,1-1,0 1,0-1,0 1,0 0,0-1,0 1,0 0,0 0,0 1,0-1,0 0,0 1,0-1,0 1,0 0,0-1,0 1,0 0,-1 0,1 0,0 0,-1 1,1-1,-1 0,1 1,-1-1,0 1,1 0,-1-1,0 1,0 0,0-1,0 1,-1 0,1 0,0 0,-1 0,1 0,-1 0,0 1,9 104,-4-87</inkml:trace>
  <inkml:trace contextRef="#ctx0" brushRef="#br0" timeOffset="4755.732">3979 84,'6'-3,"1"-1,0 1,-1 0,1 0,0 0,0 1,0 1,1-1,-1 1,0 0,1 0,-1 1,1 0,2 1,-8-1,1 0,-1 1,1-1,-1 0,1 1,-1 0,1 0,-1-1,0 1,1 1,-1-1,0 0,0 1,0-1,0 1,0-1,0 1,0 0,0 0,-1 0,1 0,-1 0,0 0,1 0,-1 1,0-1,0 0,0 1,-1-1,1 1,-1-1,1 1,-1-1,0 1,0-1,0 1,0-1,0 1,-1-1,1 1,-1-1,1 1,-1-1,0 1,1-1,0 1,0-1,0 0,0 1,0-1,1 1,-1-1,1 0,-1 1,1-1,0 0,0 0,0 1,0-1,1 0,-1 0,0 0,1 0,-1-1,1 1,0 0,0-1,0 1,-1-1,1 1,1-1,-1 0,0 0,0 0,0 0,1 0,-1-1,0 1,1-1,-1 1,0-1,1 0,-1 0,1 0,0 0,134 25,-118-16</inkml:trace>
  <inkml:trace contextRef="#ctx0" brushRef="#br0" timeOffset="5225.763">2032 988,'76'8,"0"-2,0-4,0-4,0-3,-1-3,0-3,15-7,90-10,458-29,-65 28,-545 29,-4 1</inkml:trace>
  <inkml:trace contextRef="#ctx0" brushRef="#br0" timeOffset="6157.057">3387 1185,'-253'53,"221"-34,52 5,25-3,-34-17,0 0,-1 1,0 0,0 1,0 0,-1 1,1-1,-2 2,1-1,3 6,-11-12,0 0,0 1,0-1,0 1,0 0,0-1,-1 1,1 0,-1-1,1 1,-1 0,0-1,1 1,-1 0,0 0,0-1,0 1,-1 0,1 0,0-1,-1 1,1 0,-1 0,1-1,-1 1,0-1,0 1,0-1,0 1,0-1,0 1,0-1,0 0,0 1,-1-1,1 0,-1 0,1 0,-2 0,-65 29,-47-28,96-9</inkml:trace>
  <inkml:trace contextRef="#ctx0" brushRef="#br0" timeOffset="6738.076">3612 1072,'128'1,"-127"-1,1 0,-1-1,1 1,-1 0,1 0,-1 1,1-1,-1 0,1 0,-1 1,1-1,-1 1,1 0,-1-1,0 1,1 0,-1 0,0-1,1 1,-1 0,0 0,0 0,0 1,0-1,0 0,0 0,-1 1,1-1,0 0,0 1,-1-1,1 1,-1-1,0 1,1-1,-1 1,0-1,0 1,0-1,0 1,0-1,0 1,0-1,0 1,-1 0,1 4,0 0,0 0,1-1,0 1,0 0,0-1,1 1,0-1,0 1,0-1,1 0,0 0,2 3,-2-3,0-1,-1 1,1 0,-1 0,0 0,0 0,-1 0,1 0,-1 0,-1 0,1 1,-1-1,1 0,-1 1,-1-1,0 3,0-5,-1 0,1-1,-1 1,0 0,0-1,0 0,0 1,0-1,-1 0,1 0,-1 0,1 0,-1-1,0 1,0-1,1 1,-1-1,0 0,0 0,-1 0,1-1,0 1,0-1,0 0,0 1,0-2,-1 1,1 0,0 0,0-1,0 0,-1 0,-15-5</inkml:trace>
  <inkml:trace contextRef="#ctx0" brushRef="#br0" timeOffset="7739.323">4572 0,'32'62,"-2"2,-4 1,-2 1,-3 1,-3 0,5 46,-15-68,-2 1,-2 0,-2 1,-2-1,-2 0,-2 0,-2 0,-2-1,-5 12,6-29,-2-1,0-1,-2 0,-1 0,-1-1,-1-1,-2 0,0-1,-1-1,-1 0,-1-2,-1 0,-1-1,-1-1,-17 11,6-7,5-5</inkml:trace>
  <inkml:trace contextRef="#ctx0" brushRef="#br0" timeOffset="8468.578">198 113,'-29'57,"3"1,3 1,-9 38,25-77,-10 24,2 2,2 0,2 0,2 1,2 0,2 1,2-1,3 1,1 0,3 0,1-1,3 0,1 0,3-1,5 11,-1-16,1-1,2 0,2-1,2-2,1 0,1-1,3-1,0-2,2-1,2-1,1-2,1-1,1-2,35 20,-35-28</inkml:trace>
  <inkml:trace contextRef="#ctx0" brushRef="#br0" timeOffset="9284.544">5363 311,'-11'83,"-4"1,-3-1,-4-2,-3 0,-4-1,-15 25,39-97,0 1,1 1,0-1,0 1,1-1,0 1,1 0,0 0,1 0,0 0,1 0,0 1,0-1,1 0,1 5,1-11,1 0,0-1,0 0,0 1,0-1,0-1,0 1,1 0,-1-1,1 0,0 0,0-1,0 1,0-1,0 0,0 0,0-1,0 1,0-1,0-1,0 1,0 0,0-1,0 0,1-1,7 2,13 0,-19 0,0 1,0-1,0 0,0-1,0 1,0-1,0-1,0 1,0-1,0-1,-1 1,1-1,-1 0,1-1,6-9</inkml:trace>
  <inkml:trace contextRef="#ctx0" brushRef="#br0" timeOffset="9490.178">4910 791,'39'-10,"36"-8,10 0,1 2,-10 4,-13 4,-12 3,-10 3,-8 2,-8 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05.72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450 3650,'45'-24,"0"2,2 2,0 2,1 2,1 2,38-5,165-4,-105 11,1 7,63 8,214 24,156-52,60-6,866-28,127-89,84-34,-253 106,-1327 71,1132-51,-737 3,2-24,367-47,-653 96,-137 16,-142-20,30 32,-8-5,0 1,1-1,0 0,0-1,0 1,1-2,-1 1,2-1,-1 1,1-2,0 1,0 0,1-1,0 0,0 0,1-1,0 1,0 0,1-2,3-292,-12-50,-34-522,-32 256,67 361,0 198,-10 80,14-18,0 0,0-1,0 1,0-1,-1 0,1 0,-1-1,1 0,-1 0,0-1,1 0,-1 0,0 0,-3-2,-26 3,-176 23,-289 6,58-5,-1220 58,149-13,111 6,-97 8,939-48,-1097 91,659-29,-184 65,676-86,141-6,62-23,303-48,0 0,0 0,0-1,1 1,-1 0,0 0,0 0,0 0,0 0,0 0,0 0,1 0,-1 1,0-1,0 0,0 0,0 1,1-1,-1 1,0-1,0 0,1 1,-1 0,0-1,1 1,-1-1,1 1,-1 0,0-1,1 1,-1 0,1 0,0-1,-1 1,1 0,0 0,-1 0,1-1,0 1,0 0,0 0,0 0,0 0,0 0,0-1,0 1,0 0,0 0,0 0,0 0,1 0,-1-1,0 1,1 0,-1 0,1 0,-1-1,1 1,-1 0,1-1,-1 1,1 0,0-1,-1 1,1-1,0 1,24 26,-2 1,0 2,-2 0,-1 1,-2 1,-1 1,7 21,11 39,-5 2,-4 0,-4 2,-4 1,-5 0,-3 13,4 91,-2-4,8-1,25 85,104 339,-94-489,-47-117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2.0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29,'139'-26,"298"24,-16 2,-163 28,121-28,-202-14,-131 8,0 1,1 3,-1 1,22 5,316 21,158-26,-265 30,693-30,-659-26,473 26,-243 1,-316 29,47-47,-185 9,1 4,-1 3,12 5,32-1,150-1,-84 27,141-29,-314 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58,'0'-5,"4"-1,8 0,5 1,5 2,3 1,3 0,-4-3,-1-1,1 0,0 1,2 2,0 1,2 1,0 0,-10 1,-7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132 841,'-16'19,"1"1,0 0,2 1,0 1,2 0,0 1,2 0,0 0,2 1,-4 17,11-39,0 0,-1 0,1 0,0 0,0-1,0 1,0 0,0 0,1 0,-1 0,0 0,1 0,0 0,-1-1,1 1,0 0,0-1,0 1,0 0,0-1,0 1,1-1,-1 1,0-1,1 0,-1 0,1 0,0 0,-1 0,1 0,0 0,-1 0,1 0,0-1,0 1,0-1,0 1,0-1,-1 0,1 0,0 0,0 0,0 0,0 0,0 0,0-1,0 1,0-1,-1 0,1 1,0-1,0 0,-1 0,1 0,0 0,-1 0,1 0,-1-1,0 1,1-1,11-7,0 0,0-1,-1-1,-1 0,0 0,0-2,-1 1,-1-1,0 0,0-1,-2 0,0-1,0 1,-1-1,-1 0,-1-1,0 1,-1-1,-1 0,0 0,-1-6,0 18,-1 0,0 0,0 1,-1-1,1 0,-1 0,1 1,-1-1,-1 0,1 1,0-1,-1 1,0 0,1-1,-1 1,-1 0,1 0,0 0,-1 0,0 1,1-1,-1 1,0-1,0 1,-1 0,1 0,0 0,-1 1,1-1,-1 1,1 0,-1 0,0 0,1 0,-1 1,0-1,0 1,1 0,-1 0,0 1,0-1,1 1,-1 0,0 0,1 0,-1 0,0 0,1 1,0 0,-1 0,1 0,1-1,1 0,-1 0,1 0,-1 0,1 0,-1 0,1 0,0 1,0-1,0 1,-1-1,1 1,1-1,-1 1,0 0,0-1,0 1,1 0,-1 0,1-1,0 1,-1 0,1 0,0 0,0 0,0 0,0-1,1 1,-1 0,0 0,1 0,-1-1,1 1,0 0,-1 0,1-1,0 1,0-1,0 1,0-1,1 1,-1-1,0 0,0 1,1-1,-1 0,1 0,-1 0,1 0,0 0,-1 0,1-1,0 1,0 0,-1-1,1 1,1-1,6-1,0 0,0-1,0 0,-1 0,1-1,-1 0,0 0,0-1,0 0,0-1,-1 0,1 0,-1 0,-1-1,1 0,-1-1,0 1,0-1,-1 0,0 0,3-6,28-42,-3-1,-3-1,8-23,6-13,-29 64,-1-1,-2 0,-1-1,-2-1,-1 1,-1-1,-2-1,-1 1,-2-1,-1-27,-9 42,-4 47,4 30,3 0,2 0,5 59,0-29,10 758,32-250,-43-567,0-1,-2 0,-1 1,-1-1,-2 0,-1-1,-8 25,-8-18,22-35,-1 1,1-1,-1 1,0-1,1 0,-1 1,0-1,1 0,-1 0,0 1,1-1,-1 0,0 0,0 0,1 0,-1 0,0 0,0 0,1 0,-1 0,0 0,1 0,-1-1,0 1,0 0,1 0,-1-1,0 1,1 0,-1-1,1 1,-1-1,0 1,1-1,-1 1,1-1,-1 1,1-1,0 0,-1 1,1-1,0 1,-1-1,1 0,0 0,0 1,-1-1,1 0,0 1,0-1,0 0,0 0,0 0,-9-34,2 0,1 0,2-1,1 1,2-1,2 0,1 1,1-1,3 1,2-8,-2-2,1-26,4 0,3 1,3 1,3 0,2 1,4 2,3 0,12-16,-25 55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0.4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42,'33'-4,"21"-3,7-3,-4-1,-10 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136 57,'-9'4,"0"-1,0 1,1 0,-1 1,1 0,0 0,1 1,-1 0,1 0,0 1,1 0,-1 0,2 1,-1 0,1 0,0 0,0 0,-3 9,9-12,0-1,1 1,-1-1,1 0,0 0,0 0,0 0,1 0,-1 0,1-1,0 1,0-1,0 1,0-1,1 0,-1-1,1 1,0-1,0 1,0-1,0 0,0 0,0-1,1 1,-1-1,0 0,1 0,-1-1,1 1,28 12,-27-10,1 0,-1 1,0 0,0 0,-1 1,1 0,-1 0,0 0,0 0,-1 1,1 0,-1 0,-1 0,1 1,-1-1,0 1,0-1,-1 1,0 0,0 0,-1 0,0 1,0-1,-1 0,0 0,0 1,0-1,-1 0,0 0,-1 0,1 0,-1 0,-1 0,1 0,-1 0,0-1,-1 1,1-3,0 0,-1 0,1 0,-1 0,1-1,-1 0,0 0,0 0,-1 0,1-1,0 1,-1-1,0 0,1 0,-1-1,0 0,0 1,0-2,0 1,-4 0,-13 0</inkml:trace>
  <inkml:trace contextRef="#ctx0" brushRef="#br0" timeOffset="247.3">193 1,'19'0,"16"5,7 1,1 0,-2-1,-3-2,-4-1,-2-1,-2 0,-1-1,-1 0,-1-1,1 1,-1-5,-4-1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1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98,'22'-11,"5"-4,-1 2,2 1,-1 0,2 3,-1 0,1 2,9-1,-36 8,0-1,0 1,0 0,0-1,1 1,-1 0,0 0,0 1,0-1,0 0,0 1,0-1,0 1,0 0,0-1,0 1,0 0,0 0,0 1,-1-1,1 0,0 0,-1 1,1-1,-1 1,1 0,-1-1,0 1,0 0,0 0,0 0,0 0,0 0,0 0,-1 0,1 0,-1 0,1 0,-1 0,0 0,0 0,0 0,0 0,0 1,0-1,-1 0,1 0,-1 0,1 0,-1 0,0 0,0 0,0 0,0 0,0-1,-1 2,-12 18,0 0,-2-1,0-1,-1-1,-1 0,-6 3,-55 60,71-74,1 0,0 1,0 1,1-1,0 1,0 0,1 0,1 0,-1 1,1 0,1 0,0 0,0 0,1 0,1 1,0-1,0 1,1-1,0 1,0-1,1 1,1-1,0 1,0-1,1 0,1 0,2 6,-2-11,1 0,0 0,0 0,1-1,-1 0,1 0,0 0,0-1,0 0,0 0,1 0,-1-1,1 0,0 0,-1 0,1-1,0 0,0-1,0 0,0 0,6-1,6-4</inkml:trace>
  <inkml:trace contextRef="#ctx0" brushRef="#br0" timeOffset="245.999">537 522,'-5'14,"-6"5,-2 4,2 3,3-3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0:58.1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282 103,'-1'390,"-56"-75,57-294,1-38,-1-1</inkml:trace>
  <inkml:trace contextRef="#ctx0" brushRef="#br0" timeOffset="596.998">0 46,'333'0,"-71"-29,-127 12,-134 18,-1-1,1 0,0 1,-1-1,1 0,-1 1,1-1,-1 1,1-1,-1 1,1-1,-1 1,1-1,-1 1,0 0,1-1,-1 1,0 0,1-1,-1 1,0 0,0-1,0 1,0 0,0-1,1 1,-1 0,-1-1,1 1,0 0,0 0,0-1,0 1,0 0,-1-1,1 1,0 0,0-1,-1 1,1-1,0 1,-1 0,1-1,-1 1,1-1,-1 1,1-1,-1 1,1-1,-1 0,0 1,1-1,-1 0,0 1,1-1,-1 0,0 0,1 0,-1 1,0-1,1 0,-1 0,0 0,1 0,-1 0,0 0,-4 4,-9 10</inkml:trace>
  <inkml:trace contextRef="#ctx0" brushRef="#br0" timeOffset="966.965">0 724,'12'8,"0"0,1-1,-1-1,1 0,1 0,-1-1,1-1,0 0,0-1,0-1,0 0,0-1,0 0,1-1,-1-1,0 0,11-3,139-23,40-4,-180 30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03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59 138,'-9'33,"-4"22,1 10,2-1,3-7,2-8,3-7,1-7,1-3,1-4,-1-1,1 0,-1 0,0 0,1 0,-1 0,0-8,0-9</inkml:trace>
  <inkml:trace contextRef="#ctx0" brushRef="#br0" timeOffset="352.894">313 279,'-28'19,"10"-8,0 1,1 1,0 1,1 0,1 1,0 0,1 2,1-1,-10 16,22-30,0 0,0-1,0 1,0 0,1 0,-1 0,1 0,-1 0,1 0,-1 1,1-1,0 0,0 0,0 0,0 0,1 0,-1 0,0 0,1 0,0 0,-1 0,1 0,0 0,0 0,0 0,0 0,0 0,1-1,-1 1,0-1,2 2,63 31,-14-8,-48-22,-1-1,0 1,0 0,0 0,0 0,0 0,-1 1,0-1,0 1,0-1,0 1,-1 0,1 0,-1 0,0 3,17 46,-12-47</inkml:trace>
  <inkml:trace contextRef="#ctx0" brushRef="#br0" timeOffset="929.117">623 448,'-19'18,"0"1,1 1,1 1,1 0,0 1,1 2,12-19,0-2,0 1,0 0,0 0,1 0,-1 0,1 0,0 0,1 1,-1-1,1 1,-1-1,1 1,1 0,-1-1,1 1,0 0,0-1,0 6,2-9,1 0,-1 0,0 1,0-2,1 1,-1 0,0 0,1-1,-1 1,1-1,-1 0,1 0,-1 0,1 0,-1 0,1-1,-1 1,1-1,-1 1,0-1,1 0,-1 0,0 0,0 0,1 0,-1-1,0 1,0-1,0 1,-1-1,1 0,0 1,0-2,211-181,-212 182,1-1,0 1,0-1,-1 1,1 0,1 0,-1 0,0 0,0 0,1 0,-1 1,1-1,-1 1,1 0,0-1,0 1,0 0,-1 1,1-1,0 1,0-1,0 1,0 0,0 0,0 0,0 0,0 0,0 1,0 0,0-1,-1 1,1 0,0 0,0 1,-1-1,1 0,-1 1,1 0,-1 0,0-1,1 1,-1 1,1 1,1 9,-2 1,1 0,-2 0,0 0,-1 1,0-1,-1 0,-1 0,0 0,-1 0,0-1,-3 7,-11 75,-9 97,23-161,-2 1,-1-1,-1 0,-1 0,-2-1,-2 0,0-1,-7 9,-29 24,47-61,0 0,0 0,0 0,0 0,0 0,0 0,0 0,0 0,-1 0,1-1,0 1,-1 0,1-1,0 1,-1-1,1 0,-1 1,1-1,0 0,-1 0,1 0,-1 0,1 0,-1 0,1-1,-1 1,1 0,0-1,-1 1,1-1,0 1,-1-1,1 0,0 1,-1-1,1 0,0 0,0 0,0 0,0 0,0 0,0 0,0 0,1-1,-1 1,0 0,0-1,1 1,-1 0,1-1,-3-8,0-1,1 0,0 0,1 0,0 0,1 0,0 0,1 0,0 0,1 0,0 0,1 0,0 1,0-1,1 1,3-6,4-9</inkml:trace>
  <inkml:trace contextRef="#ctx0" brushRef="#br0" timeOffset="1170.087">1047 618,'-5'19,"4"7,1-2</inkml:trace>
  <inkml:trace contextRef="#ctx0" brushRef="#br0" timeOffset="1767.738">1132 786,'183'-281,"-155"254,-27 26,-1 1,1 0,-1 0,1 0,0 0,-1 0,1 0,0 0,-1 0,1 0,-1 0,1 0,0 0,-1 0,1 0,-1 1,1-1,0 0,-1 0,1 1,-1-1,1 0,-1 1,1-1,-1 1,1-1,-1 0,1 1,-1-1,0 1,1-1,-1 1,0 0,1-1,-1 1,0-1,0 1,0-1,0 1,1 0,-1-1,0 1,0 0,0-1,0 1,0-1,0 1,0 0,-1-1,1 1,0 0,0 0,1 25,13 60,-14-84,1-1,0 1,-1 0,1-1,0 1,0-1,0 1,1-1,-1 1,0-1,0 0,1 1,-1-1,1 0,-1 0,1 0,0 0,-1 0,1-1,0 1,-1 0,1-1,0 1,0-1,0 0,-1 1,1-1,0 0,0 0,0 0,0-1,0 1,-1 0,1-1,0 1,0-1,0 0,-1 1,1-1,0 0,0-1,8-3,0-2,0 1,-1-1,0 0,0-1,-1 0,0-1,-1 1,7-11,49-46,-63 64,1 0,0 1,-1-1,1 0,0 1,-1-1,1 1,0-1,0 1,0-1,-1 1,1-1,0 1,0 0,0 0,0-1,0 1,0 0,0 0,0 0,0 0,0 0,0 0,0 0,0 0,-1 1,1-1,0 0,0 0,0 1,0-1,0 1,0-1,-1 1,1-1,0 1,0-1,-1 1,1 0,0-1,-1 1,1 0,0 0,-1-1,1 1,-1 0,0 0,1 0,-1 0,0 0,1-1,-1 1,0 0,0 1,6 56,-6-55,3 110,3-93</inkml:trace>
  <inkml:trace contextRef="#ctx0" brushRef="#br0" timeOffset="2918.929">1696 25,'8'-4,"-1"0,0 1,1 0,0 0,-1 1,1 0,0 1,0 0,0 0,1 0,-1 1,0 0,0 1,0 0,0 0,0 1,0-1,0 2,-1-1,1 1,1 2,-7-3,0 0,0 0,-1 0,1 1,-1-1,1 0,-1 1,0 0,0-1,0 1,-1 0,1-1,-1 1,1 0,-1 0,0-1,0 1,0 0,0 0,0-1,-1 1,1 0,-1 0,0-1,0 1,0 0,0-1,0 1,-1-1,1 0,-1 1,1-1,-1 0,-2 2,-14 53,20-55,0 1,0 0,1-1,-1 1,1-1,-1 0,1 1,0-1,0-1,0 1,0 0,0-1,1 1,-1-1,0 0,0 0,1-1,-1 1,1-1,-1 1,1-1,-1 0,1 0,-1-1,1 1,-1-1,2 0,1 1,19 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19.13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1 118,'13'-9,"1"1,1 0,0 1,0 1,0 0,0 1,1 0,0 2,0-1,0 2,0 0,1 2,-1-1,0 2,1 0,-1 1,4 1,36-1,260-2,-27-28,687 29,-807-29,226 27,-197 30,281-29,-435 1,138-13,-122 2,1 3,0 3,0 2,38 6,11-3,736-1,-822 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2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0 473,'7'0,"9"1,-1 0,1-1,0 0,0-1,0-1,0-1,-1 0,1-1,-1 0,0-2,0 0,-1 0,1-1,-1-1,4-4,28-23,-2-2,-1-1,29-37,-29-12,-42 85,-1 0,1 0,-1 0,1 0,-1 0,0 0,0 0,0 0,0 0,-1 0,1 0,0 0,-1 0,1 0,-1 0,0 0,0 0,0 0,0 0,0 0,0 1,0-1,0 0,-1 1,1-1,-1 1,1 0,-1-1,0 1,1 0,-1 0,0 0,0 0,0 0,0 0,0 1,0-1,0 1,0-1,0 1,0 0,0 0,-2 0,-5 1,0 2,1-1,-1 1,1 0,0 1,0 0,0 0,0 0,0 1,1 1,0-1,0 1,1 0,0 1,0-1,0 1,1 1,0-1,0 1,1-1,0 1,0 1,-1 4,-4 2,3-4,1 0,0 1,0 0,1 0,0 1,1-1,1 1,0-1,1 1,0 0,1 0,0 0,1-1,1 1,0 0,0-1,1 1,1-1,0 0,5 10,-4-16,0 1,0-1,1 1,-1-1,2-1,-1 1,1-1,-1 0,1-1,1 0,-1 0,0 0,1-1,0 0,0 0,0-1,0 0,0-1,1 0,-1 0,5 0,9-1,-1-1,0 0,0-1,0-2,0 0,0-1,18-8,-10 1,0-1,-1-2,-1-1,0 0,-2-3,0 0,-1-1,0-1,-2-1,-1-2,-1 0,-1-1,-1-1,-1 0,-1-1,-1-1,3-13,-10-13,-9 53,1 0,0 0,-1 0,1 0,-1 0,1 0,-1 0,1 0,-1 0,0 0,1 0,-1 0,0 1,0-1,0 0,0 1,1-1,-1 0,0 1,0-1,0 1,0-1,0 1,-1 0,1-1,0 1,0 0,0 0,0 0,0 0,0 0,0 0,-1 0,1 0,0 0,0 1,0-1,0 0,0 1,0-1,0 1,0-1,0 1,0-1,0 1,0 0,0-1,-9 7,-1 1,1-1,0 2,0-1,1 1,0 1,1-1,0 2,0-1,1 1,1 0,0 0,0 1,1 0,1 0,0 0,0 1,-1 10,2-16,1 0,-1 0,1 0,1 0,-1 1,1-1,1 1,-1-1,1 1,0-1,1 1,0-1,0 1,1-1,0 0,0 0,0 1,1-1,0-1,1 1,-1 0,1-1,1 0,-1 0,1 0,0 0,0-1,1 0,0 0,-1 0,2-1,-1 0,0 0,2 0,7-1,-1 0,0-1,0-1,1 0,-1-1,1-1,-1 0,0-1,1 0,-1-1,0-1,0 0,-1-1,1-1,-1 0,-1 0,3-3,23-14,-1-2,-1-1,-2-2,31-32,-46 44,0-2,-2-1,-1 0,0-1,-1 0,-1-1,-1-1,-1 0,-1-1,7-22,-17 43,0 0,0 0,0 0,0 0,-1 0,1-1,-1 1,0 0,1 0,-1 0,0 0,0-1,0 1,-1 0,1 0,0 0,-1 0,1-1,-1 1,0 0,0 0,0 0,0 0,0 1,0-1,0 0,-1 0,1 1,-1-1,1 1,-1-1,0 1,1-1,-1 1,0 0,0 0,0 0,0 0,0 0,0 1,0-1,0 1,-1-1,1 1,0 0,0-1,0 1,0 0,-1 0,1 1,0-1,0 0,0 1,0 0,0-1,-1 1,1 0,1 0,-1 0,0 0,0 0,-1 2,-7 5,1 1,0 0,0 0,1 1,0 0,1 1,0-1,1 1,0 1,0-1,2 1,-1 0,2 0,-1 1,2-1,-1 1,1 10,2-13,0-1,1 1,0 0,1-1,0 1,0-1,1 0,0 1,1-1,0-1,0 1,1-1,0 1,1-1,0-1,0 1,0-1,1 0,0-1,1 1,-1-1,1-1,0 1,1-1,-1-1,1 0,0 0,0-1,0 0,0 0,1-1,-1 0,1-1,0 0,-1 0,2-1,17 0,-3 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0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0,'43'0,"20"0,3 0,-5 0,-7 0,-9 0,-7 0,-5 0,-4 0,-1 0,-6 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3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74,'38'0,"28"-5,6-6,-3-1,-10 1,-8-2,-10 1,-11 2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3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0,'-98'220,"96"-215,0 0,0 1,0-1,1 0,0 1,0-1,0 1,1-1,-1 1,1-1,1 1,-1-1,1 1,0-1,0 1,1-1,-1 0,1 1,1-1,-1 0,1 0,-1-1,1 1,1 0,-1-1,1 0,-1 0,1 0,1 0,-1-1,0 1,1-1,-1 0,1-1,0 1,0-1,3 1,1 0,-1-2,1 1,0-1,0 0,-1-1,1 0,0 0,0-1,0 0,-1 0,1-1,0-1,-1 1,0-1,1-1,-1 1,-1-1,1-1,0 0,0-1,12-12</inkml:trace>
  <inkml:trace contextRef="#ctx0" brushRef="#br0" timeOffset="270.147">478 0,'-33'40,"2"2,2 0,1 2,3 1,1 1,3 1,2 1,-9 34,14-26,3 0,2 1,2 0,3 0,3 45,2-79</inkml:trace>
  <inkml:trace contextRef="#ctx0" brushRef="#br0" timeOffset="669.663">732 198,'-24'31,"2"1,2 1,0 1,3 1,0 1,3 0,1 1,1 0,-1 19,11-52,1 0,1 0,-1 0,1 1,-1-1,1 0,1 1,-1-1,0 0,1 1,0-1,0 0,0 0,1 0,-1 0,1 0,0 0,0 0,0-1,1 1,-1-1,1 1,0-1,0 0,0 0,1 0,1 1,2 0,1 0,-1 0,1-1,0 0,0 0,0-1,0 0,1-1,-1 0,1 0,-1 0,0-1,1-1,-1 1,1-1,-1-1,0 0,1 0,-1 0,0-1,-1 0,1-1,0 0,-1 0,0 0,0-1,0 0,-1-1,1 1,2-5,2 1,-1-1,0 0,-1-1,0 0,0 0,-1-1,-1 0,0-1,-1 1,0-1,-1 0,0-1,-1 0,0 1,-2-1,1 0,-2 0,0-1,0 1,-2 0,0 0,-1-6,1 16,0 0,-1 1,1-1,-1 1,0 0,0 0,0-1,0 1,0 1,-1-1,1 0,-1 0,0 1,0 0,0-1,0 1,0 0,-1 1,1-1,0 0,-1 1,1 0,-1 0,0 0,1 0,-1 1,0-1,-1 1,-107 12,86-5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255 174,'4'53,"3"51,-1 22,-1-1,-1-6,-2-16,-1-14,0-13,3-10,2-11,0-6,-1-6,3-11,0-5,-1-3,-1-5</inkml:trace>
  <inkml:trace contextRef="#ctx0" brushRef="#br0" timeOffset="369.21">1 457,'37'-49,"2"1,2 2,2 2,2 1,17-9,-39 31,1 0,1 2,0 1,1 1,1 1,1 1,0 2,1 0,10-1,-34 12,0 1,0 0,1-1,-1 2,1-1,-1 1,1 0,-1 0,1 0,-1 1,1 0,-1 0,0 0,1 1,-1 0,0 0,0 0,0 0,0 1,-1 0,1 0,-1 0,0 1,0-1,0 1,0 0,0 0,-1 1,0-1,0 1,0 0,0-1,-1 1,0 0,0 0,0 1,0-1,-1 3,1 5,0 1,-1 0,-1 0,0 0,-1 0,0-1,-1 1,-1 0,0-1,-1 1,-1-1,0 0,0-1,-1 1,-1-1,-1 2,-18 26,-1-1,-2-1,-2-1,-3 0,-202 212,234-247,-1 0,1 0,-1 0,1 1,0-1,-1 0,1 1,0 0,1-1,-1 1,0 0,1 0,0 0,0 0,0 0,0 0,0 0,0 0,1 1,-1-1,1 0,0 0,0 1,0-1,1 0,-1 0,1 0,0 1,0-1,0 0,0 0,0 0,1 0,-1-1,1 1,0 0,0 0,0-1,0 0,0 1,0-1,1 0,-1 0,1 0,287 109,-281-106,-1 0,0 0,0 1,-1 0,0 1,0-1,0 1,-1 1,0-1,0 1,-1 0,0 1,0-1,-1 1,0 0,-1 0,0 0,0 0,0 7,5 36,-3-34</inkml:trace>
  <inkml:trace contextRef="#ctx0" brushRef="#br0" timeOffset="4701.694">848 1162,'48'-15,"-1"-2,-1-1,0-3,-1-2,14-11,3-15,-61 48,0-1,0 1,0 0,0 0,0-1,0 1,0 0,0-1,0 1,-1-1,1 1,-1-1,1 1,-1-1,1 0,-1 1,0-1,0 1,0-1,0 0,0 1,0-1,0 1,-1-1,1 0,-1 1,1-1,-1 1,1-1,-1 1,0-1,0 1,0 0,0-1,0 1,0 0,0 0,0-1,0 1,-1 0,1 0,0 1,-1-1,0-1,-3 0,1 0,0 1,-1-1,1 1,-1 0,1 0,-1 0,0 1,0 0,1-1,-1 2,0-1,1 0,-1 1,0 0,1 0,-1 1,1-1,0 1,-1 0,1 0,0 0,-3 3,-87 70,77-60,1 1,0 1,1 1,1 0,1 0,0 2,2 0,0 0,1 1,1 0,1 0,-5 23,13-40,0 0,0 0,0 1,1-1,0 0,0 0,0 0,0-1,1 1,-1 0,1 0,0-1,0 1,1-1,-1 1,1-1,-1 0,1 0,0 0,0-1,0 1,1-1,-1 1,0-1,1 0,0 0,-1-1,1 1,3 0,3 2,0-1,1 0,-1 0,1-1,-1 0,1-1,0 0,0-1,-1 0,11-2,7-3,0-2,0-1,0-1,-1-2,16-8,-21 8</inkml:trace>
  <inkml:trace contextRef="#ctx0" brushRef="#br0" timeOffset="5046.606">1638 965,'-16'5,"0"2,0 0,1 1,-1 0,2 2,0-1,0 2,0 0,-1 3,8-9,1 0,0 0,0 1,0-1,1 1,0 1,0-1,0 1,1 0,0 0,0 0,1 0,0 1,0-1,1 1,0 0,0 0,1 0,0 0,1 0,-1 0,1 0,1 0,0 0,0 0,0 0,1 0,2 4,1-5,1-1,0-1,0 1,0-1,1 0,0-1,0 1,0-1,0-1,1 1,-1-1,1 0,0-1,0 0,0 0,0-1,1 0,-1-1,0 1,0-2,4 1,-1 0,1 0,-1-1,0 0,0-1,0 0,-1-1,1 0,0-1,-1 0,0 0,0-1,0 0,-1-1,0 0,0-1,0 0,-1 0,0-1,6-7,-1-5</inkml:trace>
  <inkml:trace contextRef="#ctx0" brushRef="#br0" timeOffset="5396.646">2089 287,'-22'53,"1"1,3 1,2 0,3 1,3 1,1 0,4 0,1 1,4-1,2 13,0-8,1-32,-1 0,-1 1,-2-1,-1 0,-2 0,-1 0,-1 0,-1-1,-8 19,35-89,-13 17</inkml:trace>
  <inkml:trace contextRef="#ctx0" brushRef="#br0" timeOffset="5699.898">2315 740,'-38'28,"-23"20,0 6,9-1,19-10,15-7,16-10,12-5,10-5,6-1,3 2,2-3,-5 2,-1-2,-1 2,1 2,0-2,-3-3</inkml:trace>
  <inkml:trace contextRef="#ctx0" brushRef="#br0" timeOffset="6036.299">2626 965,'-12'18,"-4"5,0 1,2 1,1 0,1 1,1 0,1 1,1 0,-4 28,12-51,1 0,-1-1,1 1,0-1,0 1,1 0,-1-1,1 1,-1 0,1-1,0 1,1-1,-1 0,1 1,-1-1,1 0,0 0,0 0,0 0,1 0,-1 0,1-1,-1 1,1-1,0 0,0 0,0 0,0 0,1 0,-1-1,0 1,1-1,-1 0,1 0,-1 0,1-1,0 1,-1-1,1 0,-1 0,2 0,5 0,-1-1,0 0,0 0,0-1,0 0,0-1,0 0,0 0,-1-1,1 0,-1-1,0 0,-1 0,1 0,-1-1,0 0,0-1,-1 0,0 0,0 0,0 0,-1-1,0 0,-1 0,0-1,0 1,-1-1,0 0,0 0,-1 0,0 0,-1 0,0 0,0-2,0 6,0 0,0 0,0-1,-1 1,0 0,0 0,0 0,-1 0,1 0,-1 0,0 0,-1 0,1 0,-1 0,0 0,0 0,-1 1,1-1,-1 1,0 0,0 0,-1 0,1 0,-1 0,0 1,0 0,0 0,0 0,0 0,-1 0,-2 0,-17-1,1 2</inkml:trace>
  <inkml:trace contextRef="#ctx0" brushRef="#br0" timeOffset="6480.89">2880 1247,'292'-359,"-276"344,-14 26,-14 31,12-41,-13 35,8-27,1 0,0 0,1 0,0 1,1-1,0 1,0 0,1 0,0 0,1 0,0-1,0 1,1 0,0 0,3 7,-3-14,0-1,1 1,0 0,-1-1,1 1,0-1,0 0,0 0,1 1,-1-1,0-1,1 1,-1 0,1-1,0 1,-1-1,1 0,0 0,0 0,0 0,0 0,0-1,0 1,0-1,0 0,0 0,0 0,0 0,0 0,0-1,0 0,1 0,91-39,-80 26,0 0,0-1,-2 0,1-1,-2-1,-1 0,0 0,-1-1,7-17,-14 30,-1-1,0 0,0 1,0-1,-1 0,0 0,0 0,0 0,-1 0,0 0,0 0,0 0,-2-6,-3-5</inkml:trace>
  <inkml:trace contextRef="#ctx0" brushRef="#br0" timeOffset="6730.641">3613 937,'-4'29,"-3"9</inkml:trace>
  <inkml:trace contextRef="#ctx0" brushRef="#br0" timeOffset="6999.552">3641 485,'0'0</inkml:trace>
  <inkml:trace contextRef="#ctx0" brushRef="#br0" timeOffset="7749.891">3754 1021,'30'-13,"-2"0,0-3,0 0,-2-2,0 0,-1-2,0-1,-2-1,1-4,-24 27,1-1,-1 1,0-1,0 1,1-1,-1 0,0 1,1-1,-1 0,0 1,1-1,-1 0,1 0,-1 1,0-1,1 0,-1 0,1 1,-1-1,1 0,-1 0,1 0,-1 0,1 0,-1 0,1 0,-1 0,0 0,1 0,-1 0,1 0,-1 0,1 0,-1 0,1-1,-1 1,1 0,-1 0,0-1,1 1,-1 0,1 0,-1-1,0 1,1 0,-1-1,0 1,1-1,-1 1,0 0,0-1,1 1,-1-1,0 1,0-1,0 1,0-1,0 1,0 0,0-1,1 1,-1-1,0 1,-1-1,1 1,0-1,0 1,0-1,0 0,-9 111,9-106,0 0,1-1,-1 1,1-1,0 1,0-1,1 1,-1-1,1 0,-1 0,1 0,0 1,0-2,0 1,1 0,-1 0,1-1,0 1,-1-1,1 0,0 0,0 0,0 0,1-1,-1 1,0-1,1 0,-1 0,3 1,2-3,1 0,-1 0,1 0,-1-1,0-1,0 0,0 0,0 0,0-1,-1 0,1 0,-1-1,0 0,-1 0,1-1,-1 0,0 0,4-5,15-20,-22 26,0 0,1 1,-1-1,1 1,0 0,0 0,1 0,-1 0,1 1,0 0,0 0,0 0,0 1,0-1,0 1,1 0,3 0,174-10,-172 2,-30 10,13 1,-1 1,1 0,0 1,0 0,1 0,-1 0,1 0,-1 1,1 0,0 0,0 1,1-1,-1 1,1 0,0 0,1 0,-1 1,1-1,0 1,0 0,1 0,-1 0,2 0,-1 1,0-1,1 0,1 1,-1-1,1 1,0-1,0 1,1-1,-1 1,2-1,0 6,0-10,-1 0,1 0,0 0,-1 0,1 0,0-1,0 1,0 0,1-1,-1 1,0-1,1 0,-1 0,0 0,1 0,-1 0,1-1,0 1,-1-1,1 1,-1-1,1 0,0 0,-1 0,1-1,-1 1,1-1,0 1,-1-1,1 0,-1 0,1 0,0-1,78-45,113-105,-192 149,0 1,0-1,1 1,-1 0,1 0,0 0,-1 0,1 0,0 0,0 1,0-1,0 1,1 0,-1 0,0 0,0 0,1 1,-1 0,0-1,1 1,-1 0,1 0,-1 1,0-1,1 1,-1 0,0 0,0 0,1 0,-1 0,0 1,0-1,0 1,-1 0,1 0,0 0,-1 0,1 0,-1 1,0-1,0 1,0 0,0-1,0 1,1 2,4 22,-1 0,-1 1,-2-1,0 1,-2 0,-2 16,-2 293,8-267,5 346,-10-405,-1 0,-1 0,0-1,0 1,-1-1,0 0,-1 0,0 0,-1 0,0-1,0 1,-1-1,0 0,-1-1,0 0,0 0,-1 0,0-1,0 0,-1-1,1 0,-1 0,-1 0,1-2,-1 1,0-1,0 0,-1-1,-5 1,13-3,0-1,1 1,-1 0,0-1,0 0,0 0,1 0,-1 0,0 0,0 0,0-1,1 0,-1 1,0-1,0 0,1 0,-1 0,1-1,-1 1,1-1,-1 1,1-1,0 0,0 0,0 0,0 0,0 0,0 0,1-1,-1 1,1 0,0-1,-1 1,1-1,0 0,0 1,1-1,-1 0,1 0,-1-1,0-7,0-1,1 1,0 0,1 0,0 0,1 0,0 0,0 0,5-10,15-28,2 1,3 1,1 2,3 1,1 1,2 1,15-11,22-32,-43 49,1 2,1 1,3 1,0 1,2 2,1 2,1 1,1 2,38-18,21 1,-61 28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7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49,'20'-9,"1"1,-1 1,1 1,1 1,-1 1,1 0,7 1,-28 3,0-1,0 1,-1 0,1-1,0 1,0 0,0 0,0 0,-1 0,1 0,0 0,0 0,0 0,0 0,0 0,-1 0,1 0,0 1,0-1,0 0,0 1,-1-1,1 0,0 1,-1-1,1 1,0-1,0 1,-1 0,1-1,-1 1,1 0,-1-1,1 1,-1 0,1-1,-1 1,0 0,1 0,-1 0,0-1,0 1,1 0,-1 0,0 0,0 0,0 0,0 0,0-1,0 1,-1 0,1 0,0 0,0 0,0-1,-1 1,1 0,-1 0,1 0,-1 0,-34 42,23-32,4-5,1 0,0 0,0 1,0-1,1 2,0-1,1 1,-1 0,2 0,-1 0,1 1,0-1,1 1,0 0,-2 9,7-14,-1 0,1 0,0 0,0 0,1 0,-1-1,1 1,0-1,0 0,0 0,0 0,0 0,1 0,0-1,-1 0,1 1,0-1,0-1,0 1,0-1,0 1,0-1,1 0,-1-1,0 1,1-1,-1 1,0-1,1-1,-1 1,0-1,1 1,3-3,18 3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32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0,'2'1,"-1"0,1 0,-1 0,0 1,0-1,1 0,-1 1,0-1,0 0,0 1,0-1,-1 1,1 0,0-1,-1 1,1 0,-1-1,1 1,-1 0,0-1,0 1,0 0,0 0,0-1,0 1,0 0,0 0,-1-1,1 1,-1 0,1-1,-1 1,0 0,0 2,-5 24,-1-1,-2 1,-1-1,-1-1,-1 0,-3 2,-21 49,-48 100,79-169,0 1,1 0,0 1,0-1,1 1,0-1,1 1,0 0,1 0,0 0,0 0,1 1,1 2,2-10,0 1,0-1,0 1,1-1,-1 0,1 0,0 0,0-1,0 1,0-1,0 0,0 0,1-1,-1 1,1-1,-1 0,1 0,-1 0,1-1,0 1,0-1,-1 0,1-1,0 1,-1-1,1 0,-1 0,1-1,-1 1,1-1,-1 0,2-1,35-7,50-23,-78 21</inkml:trace>
  <inkml:trace contextRef="#ctx0" brushRef="#br0" timeOffset="253.017">0 339,'48'-9,"21"-9,3 0,-6 2,-4-1,-8 3,-13 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27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28 449,'1'195,"8"-169,5-44,5-43,-10 27,2 0,1 2,1-1,2 2,1 0,14-19,-23 42,0 0,0 0,0 1,1 0,1 0,-1 0,1 1,0 1,0 0,1 0,0 0,6-1,-13 6,0 0,0 0,0 0,0 0,0 0,0 0,0 1,0 0,-1-1,1 1,0 0,0 1,0-1,-1 0,1 1,0-1,-1 1,0 0,1 0,-1 0,0 0,0 0,0 1,0-1,0 1,-1-1,1 1,-1 0,1 0,11 19</inkml:trace>
  <inkml:trace contextRef="#ctx0" brushRef="#br0" timeOffset="395.462">565 336,'-12'15,"0"0,1 0,0 1,2 0,0 1,0 0,2 0,0 1,1 2,4 14,26-38,121-138,-144 141,0 0,0 0,0 0,0 0,1 0,-1 1,0-1,1 0,-1 1,1-1,-1 1,1 0,-1-1,1 1,-1 0,1 0,-1 0,1 0,-1 0,1 0,-1 0,1 1,-1-1,0 1,1-1,-1 1,1-1,-1 1,0 0,1-1,-1 1,0 0,0 0,0 0,0 0,0 0,0 0,0 1,0-1,0 0,0 0,0 1,-1-1,1 1,-1-1,1 0,-1 2,14 76,-13-66,3 12,1-4</inkml:trace>
  <inkml:trace contextRef="#ctx0" brushRef="#br0" timeOffset="816.374">960 280,'-10'9,"2"0,-1 1,1 0,1 1,0-1,0 1,1 1,1-1,0 1,0 0,1 0,1 1,0-1,0 1,2 0,-1 9,2-20,1 1,0 0,0 0,0-1,0 1,0 0,1-1,-1 1,1-1,0 0,-1 1,1-1,0 0,0 0,1 0,-1 0,0-1,1 1,-1 0,1-1,-1 0,1 0,-1 0,1 0,0 0,0 0,0-1,-1 1,1-1,0 0,0 1,0-2,0 1,0 0,98-24,-80 13,0-2,-1 0,-1-1,0 0,-1-2,-1 0,-1-1,0-1,-1 0,-1-2,9-14,-17 24,0-1,-1-1,0 1,0-1,-1 1,-1-1,0 0,-1-1,0 1,-1 0,0-1,-1 1,0 0,-1-1,-1 1,0 0,0-1,-1 1,-1 0,-2-4,4 12,0 1,-1-1,1 1,-1-1,0 1,0 0,0 0,0 0,-1 1,1-1,-1 1,1 0,-1 0,0 0,0 0,0 0,0 1,0 0,-1 0,1 0,0 1,0-1,-1 1,1 0,0 0,-1 0,1 1,0 0,0 0,0 0,-1 0,1 0,0 1,0 0,1 0,-1 0,-1 1,-5 2,1 1,0-1,0 2,0-1,1 1,0 1,0 0,1 0,0 0,0 1,1-1,0 2,1-1,-4 8,7-9,0 0,0-1,1 1,0 0,0 0,0 0,1 0,1 0,-1 0,1-1,1 1,-1 0,1 0,1-1,-1 1,1-1,1 0,-1 0,1 0,1 0,-1-1,1 1,0-1,0 0,1-1,0 1,0-1,0 0,1-1,-1 1,1-1,0-1,0 1,1-1,5 1,112 38,-99-37</inkml:trace>
  <inkml:trace contextRef="#ctx0" brushRef="#br0" timeOffset="1119.07">1 732,'72'0,"33"0,9-5,-6-1,-7-1,-11 2,-10-3,-6 0,-5 0,-5 3,-4 2,-6 1,-5-4,-4-1,-5 1,-6 2,-7 1</inkml:trace>
  <inkml:trace contextRef="#ctx0" brushRef="#br0" timeOffset="1597.852">848 901,'-270'110,"220"-69,49-40,1 0,-1 0,1 1,-1-1,1 0,-1 0,1 0,0 0,0 0,-1 1,1-1,0 0,0 0,0 0,0 1,1-1,-1 0,0 0,0 0,1 0,-1 0,0 1,1-1,0 0,-1 0,1 0,-1 0,1 0,0 0,0-1,0 1,-1 0,1 0,0 0,0-1,0 1,0 0,0-1,0 1,1-1,-1 0,0 1,0-1,0 0,0 1,1-1,-1 0,0 0,0 0,1 0,75 12,-66-12,-1 1,1 0,0 0,-1 1,1 1,-1 0,0 0,0 1,0 1,0-1,4 4,-12-7,-1 0,1 0,0 1,-1-1,1 0,-1 1,1-1,-1 1,0-1,0 1,0-1,0 1,0 0,0 0,0-1,0 1,-1 0,1 0,0 0,-1 0,0 0,0 0,1 0,-1 0,0 0,-1 0,1 0,0 0,0 0,-1 0,1 0,-1 0,0 0,0-1,0 1,1 0,-2 0,1 0,-62 46,43-40,0-1,0-1,0 0,-1-2,0 0,0-1,-10-1,6-1</inkml:trace>
  <inkml:trace contextRef="#ctx0" brushRef="#br0" timeOffset="12965.634">1073 816,'6'-5,"0"-1,1 1,0 0,0 1,0 0,0 0,1 0,-1 1,1 0,0 0,0 1,0 0,0 1,1 0,-1 0,0 1,1-1,-1 2,0-1,1 2,-1-1,8 3,-15-4,1 1,0-1,0 1,0 0,-1 0,1 0,0 0,-1 0,1 0,-1 0,1 1,-1-1,1 0,-1 1,0-1,0 1,0 0,0-1,0 1,0 0,0-1,-1 1,1 0,0 0,-1 0,0 0,1 0,-1 0,0 0,0 0,0-1,0 1,0 0,-1 0,1 0,-1 0,1 0,-1 0,0 0,1-1,-1 1,0 0,0-1,0 1,-56 67,56-68,0 0,0 0,0 0,0 0,1 0,-1 0,0 0,0 0,1 1,-1-1,1 0,-1 0,1 1,-1-1,1 0,0 1,0-1,0 1,0-1,0 0,0 1,0-1,0 0,0 1,0-1,1 0,-1 1,1-1,-1 0,1 0,-1 1,1-1,0 0,0 0,-1 0,1 0,0 0,0 0,0 0,0 0,0 0,0 0,1-1,-1 1,0 0,0-1,0 1,1-1,-1 1,0-1,1 0,-1 1,0-1,2 0,12 10,-13-10,1 1,-1-1,0 1,0 0,0 0,0 0,0 0,0 0,0 0,0 1,0-1,-1 1,1-1,0 1,-1 0,1-1,-1 1,0 0,0 0,1 0,-1 0,0 0,-1 0,1 0,0 1,-1-1,1 0,-1 0,0 1,1-1,-1 0,0 0,-1 1,1-1,0 0,-1 0,1 1,-1-1,0 0,1 0,-1 0,0 0,0 0,-1 0,1 0,0 0,-1 1,-119 49,103-46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1.00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13,'230'11,"-86"3,1-7,86-9,-83 0,695-15,120 4,-617 15,77-2,-334-12,-75 13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4.16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1 285,'166'-40,"35"11,194-18,65 3,75 22,-407 11,0 5,0 6,77 12,29 4,204-13,-224-5,717 1,-456-25,72-3,36 0,753 30,-994 27,-266-27,-1-3,0-4,6-4,6 1,1 4,0 3,5 5,34-1,60 9,-111-2,0-3,0-3,41-5,108 3,23 27,532-28,376 0,-930 29,508-30,1158 1,-1496-27,450 26,-451-27,255 27,-333-27,2 18,-230 0,1 3,-1 5,10 3,-4 0,103 26,28 2,423-29,-452 28,-146-21,-33-1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7.4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1:58.4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254 353,'82'5,"0"-4,0-3,0-3,0-4,-1-4,-1-3,60-21,20-5,-160 42,-1 0,1 0,0 1,-1-1,1 0,0 0,0 1,-1-1,1 0,0 1,0-1,0 0,0 1,-1-1,1 0,0 1,0-1,0 1,0-1,0 0,0 1,0-1,0 0,0 1,0-1,0 1,0-1,0 0,1 1,-1-1,0 0,0 1,0-1,0 0,1 1,-1-1,0 0,0 1,0-1,1 0,-1 0,0 1,1-1,-1 0,0 0,1 0,-1 1,0-1,1 0,-1 0,0 0,1 0,-1 0,0 0,1 0,-1 0,1 1,-1-1,0-1,1 1,-1 0,0 0,1 0,-1 0,1 0,-1 0,-29 34,20-25,-15 16,1 1,0 1,2 1,1 1,2 1,1 0,1 2,1 0,2 0,2 1,-3 14,7 8,3-1,2 1,3 0,4 27,53 214,-54-277,6 47,-10-65,0 1,0-1,0 1,-1-1,1 1,0-1,-1 1,1-1,-1 1,0-1,1 0,-1 1,0-1,0 0,1 0,-1 1,0-1,-1 0,1 0,0 0,0 0,0 0,0-1,-1 1,1 0,0 0,-1-1,1 1,-1-1,1 1,-1-1,1 0,-1 0,1 1,-1-1,1 0,-1 0,1-1,-1 1,-97-34,61 16,-16-4,0 2,-2 3,0 3,0 2,-24-1,54 10,-1 1,0 1,1 2,-1 0,1 2,-1 1,1 1,0 1,1 2,0 0,0 2,-20 10,11 7,29-16</inkml:trace>
  <inkml:trace contextRef="#ctx0" brushRef="#br0" timeOffset="281.837">481 946,'62'-19,"31"-12,3 1,-4-1,-9 6,-13 7,-9 1,-10 4,-9 5,-7 2,-5-1,-2 0,-1 1,-6 1</inkml:trace>
  <inkml:trace contextRef="#ctx0" brushRef="#br0" timeOffset="528.921">1441 862,'-5'38,"-2"22,1 7,1-5,1-7,2-13</inkml:trace>
  <inkml:trace contextRef="#ctx0" brushRef="#br0" timeOffset="682.264">1412 382,'0'0</inkml:trace>
  <inkml:trace contextRef="#ctx0" brushRef="#br0" timeOffset="1033.723">1666 1284,'173'-403,"-173"402,0 0,0 0,0 0,0 0,0 0,0 0,0 0,0 0,1 0,-1 0,0 0,1 0,-1 0,1 0,-1 1,1-1,-1 0,1 0,0 0,-1 1,1-1,0 0,0 1,-1-1,1 0,0 1,0-1,0 1,0-1,0 1,0 0,0-1,0 1,0 0,0 0,0 0,0 0,0 0,0 0,0 0,0 0,0 0,0 0,0 0,0 1,0-1,0 0,0 1,0-1,0 1,-1-1,1 1,0-1,0 1,0-1,-1 1,1 0,0 0,-1-1,2 2,22 131,-21-122,0 0,2 0,-1 0,1 0,1-1,0 0,0 0,1 0,4 3,-9-10,0 0,1-1,0 1,-1-1,1 0,0 0,0 0,0 0,1 0,-1 0,0-1,1 0,-1 0,1 0,-1 0,1 0,-1-1,1 1,0-1,-1 0,1 0,-1-1,1 1,0-1,-1 0,1 1,-1-2,1 1,-1 0,0-1,0 1,2-2,108-88,-93 75</inkml:trace>
  <inkml:trace contextRef="#ctx0" brushRef="#br0" timeOffset="1479.236">2428 776,'-18'26,"0"0,2 1,1 1,2 0,0 1,2 0,1 1,1 1,2-1,-2 22,9-48,0 1,0 0,0 0,1 0,0 0,0 0,0 0,1-1,0 1,0-1,0 1,0-1,1 0,-1 1,1-1,0-1,0 1,1 0,-1-1,1 1,0-1,0 0,0-1,0 1,0-1,1 1,-1-1,1 0,-1-1,1 1,0-1,0 0,0 0,-1-1,2 1,12 1,0-1,0-1,1 0,-1-1,0-1,0-1,0 0,0-2,0 0,-1-1,0 0,0-1,0-2,-1 1,-1-2,1 0,6-7,16-14,-1-2,-1-2,-2-2,-2 0,25-38,-41 54,-1-1,0-1,-2 0,-1-1,-1 0,0 0,-2-2,-1 1,-1-1,-2 0,0 0,-2-1,0 1,-2-1,-1 1,-1-1,-2-3,2 21,0 1,-1 0,0 0,0 0,0 0,-1 0,-1 0,1 1,-1-1,0 1,-1 0,0 0,0 1,0 0,-1-1,0 2,0-1,0 1,-1 0,0 0,0 1,0-1,0 2,-1-1,0 1,0 0,0 1,0 0,0 0,0 1,0 0,-1 0,1 1,0 0,0 0,-1 1,-6 1,2 3,0 0,1 1,0 0,0 1,0 0,1 1,0 0,1 0,0 1,0 1,1 0,0 0,0 1,1 0,1 1,0-1,1 1,-1 2,-4 11,0 1,2 0,1 1,1 0,1 0,1 0,2 1,0 13,3-20,1 0,1-1,0 1,2-1,0 1,1-1,2 0,0-1,1 0,0 0,2-1,0 0,1 0,1-1,1-1,0 0,1 0,0-2,2 0,0 0,0-2,1 0,0 0,1-2,1 0,-1-2,18 7,127 31,-139-43</inkml:trace>
  <inkml:trace contextRef="#ctx0" brushRef="#br0" timeOffset="7503.447">4488 353,'0'0,"0"1,1-1,-1 1,0-1,0 1,1-1,-1 1,0-1,1 0,-1 1,0-1,1 0,-1 1,1-1,-1 0,0 1,1-1,-1 0,1 0,-1 1,1-1,-1 0,1 0,-1 0,1 0,-1 0,1 0,0 0,-1 0,1 0,-1 0,1 0,-1 0,1 0,-1 0,1 0,-1 0,1-1,-1 1,1 0,-1 0,1-1,-1 1,0 0,1-1,-44 224,-37 32,51-132,28-119,-1-1,1 1,-1 0,1 0,1 0,-1 0,0-1,1 1,0 0,0 0,0 0,1 0,-1 0,1 0,0 0,0 0,0 0,0 0,1-1,0 1,0-1,0 1,0-1,0 0,0 1,1-1,0 0,0-1,0 1,0 0,0-1,0 0,0 0,1 0,0 0,3 1,18 1,1-1,0-1,0-1,0-2,-1 0,16-4,103-23,-16 27,-116 1</inkml:trace>
  <inkml:trace contextRef="#ctx0" brushRef="#br0" timeOffset="8883.512">5363 353,'-13'7,"0"1,0 1,1 0,1 1,-1 0,2 0,-1 1,1 1,1 0,0 0,1 1,0 0,1 0,1 1,0 0,1 0,0 1,-4 13,2 1,1 1,1-1,2 1,0 0,3-1,0 1,2 7,1-8,1 0,2-1,0 1,2-1,1 0,1-1,2 0,1-1,9 15,-21-39,-1-1,0 0,1 1,-1-1,1 0,0 1,-1-1,1 0,0 0,0 0,-1 0,1 0,0 0,0 0,0 0,0 0,1 0,-1 0,0-1,0 1,0-1,1 1,-1 0,0-1,1 0,-1 1,0-1,1 0,-1 0,0 0,1 0,-1 0,1 0,-1 0,0 0,1-1,-1 1,0 0,1-1,-1 1,0-1,0 1,1-1,-1 0,0 0,0 1,0-1,0 0,0 0,0 0,0 0,0 0,0-1,-1 1,1 0,0-1,8-12</inkml:trace>
  <inkml:trace contextRef="#ctx0" brushRef="#br0" timeOffset="9268.158">5730 551,'-68'87,"46"-61,1 1,1 0,1 2,1 0,2 1,1 0,1 3,11-26,0 0,1-1,0 1,0 0,0 0,1 0,0 1,1-1,-1 0,2 0,-1 0,1 1,0-1,0 0,1 0,-1 0,2 0,-1 0,1-1,0 1,0-1,1 0,0 0,3 4,-2-6,0 1,1-1,-1 0,1-1,0 1,0-1,0 0,0 0,1-1,-1 0,1 0,-1-1,1 0,0 0,0 0,-1-1,1 0,0 0,0-1,0 0,-1 0,1 0,0-1,-1 0,0 0,1-1,-1 0,0 0,0 0,0-1,12-25,-18 16</inkml:trace>
  <inkml:trace contextRef="#ctx0" brushRef="#br0" timeOffset="9534.005">5419 805,'34'5,"25"1,7 0,-2-1,-7-2,-9-1,-8 0,-6-2,-8-5,-4-1,-6 0</inkml:trace>
  <inkml:trace contextRef="#ctx0" brushRef="#br0" timeOffset="9851.99">6097 382,'41'80,"0"-2,-4 2,23 72,-55-135,-1-1,0 1,-1 1,-2-1,1 0,-2 1,0-1,-1 0,-1 1,-1-1,0 0,-1 0,-1 0,-1-1,0 0,-1 0,0 0,-2-1,0 0,0 0,-2-1,0-1,0 0,-1 0,-1-1,0 0,2-1,-1-1,0 0,-1-1,1-1,-2 1,1-2,-15 6,6-6</inkml:trace>
  <inkml:trace contextRef="#ctx0" brushRef="#br0" timeOffset="14435.474">8072 522,'-12'77,"-3"-2,-4 0,-2-1,-4-1,-4-1,-13 22,32-75,1 0,0 0,2 1,0 0,1 0,2 1,0-1,-1 17,5-33,0-1,0 1,1-1,-1 0,1 1,0-1,0 0,0 1,1-1,-1 0,1 0,0 0,-1 0,1 0,1-1,-1 1,0-1,1 1,-1-1,1 0,0 0,-1 0,1 0,0 0,0 0,1-1,-1 0,0 0,0 0,1 0,-1 0,0 0,4-1,114-5,-95-1,0 0,1 2,-1 1,1 1,0 2,10 1,-38-1</inkml:trace>
  <inkml:trace contextRef="#ctx0" brushRef="#br0" timeOffset="16404.456">9822 862,'44'-5,"18"-2,4 1,-5 1,-8 1,-12 7,-14 2</inkml:trace>
  <inkml:trace contextRef="#ctx0" brushRef="#br0" timeOffset="16601.715">9794 1115,'38'0,"28"-4,6-3,-3 1,-9 1,-15 1</inkml:trace>
  <inkml:trace contextRef="#ctx0" brushRef="#br0" timeOffset="17118.725">10471 749,'93'-23,"-62"14,0 1,1 2,0 1,0 1,30 1,-61 3,0-1,0 1,1-1,-1 1,0 0,0 0,0 0,1 0,-1 0,0 0,0 0,0 0,1 0,-1 0,0 1,0-1,0 1,0-1,0 1,0-1,0 1,0-1,0 1,0 0,0 0,0-1,0 1,0 0,0 0,-1 0,1 0,0 0,-1 0,1 0,-1 0,1 0,-1 0,1 1,-1-1,0 0,0 0,1 0,-1 1,0-1,0 0,0 0,0 0,-1 1,1-1,0 0,0 0,-1 0,1 0,-1 0,1 1,-123 115,121-112,0-1,0 1,0-1,0 1,1-1,-1 1,1 0,1 0,-1 0,1 0,0 0,0 0,0 0,0-1,1 1,0 0,0 0,0 0,1-1,0 1,0 0,0-1,0 0,1 1,-1-1,1 0,0 0,0-1,1 1,-1-1,1 1,0-1,0 0,0 0,4 2,52 79,-59-80,-1 1,1 0,-1 0,0 0,0 0,-1-1,1 1,-1 0,0 0,-1-1,1 1,-1 0,0-1,0 1,0-1,0 0,-1 0,0 0,0 0,0 0,0-1,-1 1,1-1,-1 0,-1 1,-108 62,37-35,57-23</inkml:trace>
  <inkml:trace contextRef="#ctx0" brushRef="#br0" timeOffset="17656.237">11374 918,'-27'0,"13"-1,-1 0,0 1,1 1,-1 1,0 0,1 0,-1 2,1 0,0 0,0 2,12-6,0 1,0 0,-1 0,1 0,0 1,0-1,1 0,-1 1,0 0,0-1,1 1,-1 0,1 0,-1-1,1 1,0 0,0 0,0 1,0-1,0 0,0 0,0 0,1 1,-1-1,1 0,0 1,0-1,0 0,0 1,0-1,0 0,1 1,-1-1,1 0,-1 1,1-1,0 0,0 0,0 0,1 1,62 73,-61-74,0 1,0-1,0 1,-1-1,1 1,-1 0,0 0,0 0,0 1,0-1,0 0,-1 1,1-1,-1 1,0 0,0-1,-1 1,1 0,-1 0,0-1,0 1,0 0,0 0,0-1,-1 1,0 0,0-1,0 1,0 0,-1-1,1 1,-1-1,0 0,0 0,0 0,0 0,0 0,-1 0,0 0,1-1,-1 1,0-1,0 0,0 1,-1-2,1 1,0 0,-1-1,-2 2,-43 6,26-8</inkml:trace>
  <inkml:trace contextRef="#ctx0" brushRef="#br0" timeOffset="18207.158">11601 409,'18'11,"1"1,-1 1,-1 0,-1 2,0 0,0 0,-2 1,0 1,-1 1,0 0,-2 0,0 1,-1 1,-1 0,5 16,-1 2,-2 0,-1 0,-2 1,-2 1,-2-1,-1 1,-2-1,-3 13,1-34,-1 0,-1 0,0 0,-2-1,0 1,-1-1,0 0,-2-1,0 1,-1-2,0 1,-1-1,-1 0,0-1,-1-1,-1 0,0 0,-1-1,0-1,-1 0,-6 2,-64 38,60-40</inkml:trace>
  <inkml:trace contextRef="#ctx0" brushRef="#br0" timeOffset="15387.733">8862 409,'-28'45,"1"1,2 1,2 2,3 0,-13 43,9-23,3 2,3 0,2 2,0 32,15-88,1-1,1 0,0 0,1 1,1-1,0-1,1 1,1 0,0-1,5 7,-7-15,0 1,0-1,1-1,0 1,0 0,1-1,0 0,0 0,1 0,-1-1,1 0,0 0,1 0,-1-1,1 0,0 0,0-1,0 0,0 0,1 0,-1-1,3 0,35-11,-26-3</inkml:trace>
  <inkml:trace contextRef="#ctx0" brushRef="#br0" timeOffset="15853.555">9314 663,'-133'371,"123"-345,7-22,0 1,0-1,1 1,0 0,0 0,0 0,0 0,1 0,-1 0,1 1,1-1,-1 0,1 1,0-1,0 0,0 1,1-1,0 0,0 1,1-1,-1 0,1 0,0 0,0 0,1 0,-1-1,1 1,0-1,0 0,1 1,0 0,0-1,1-1,-1 1,0-1,1 0,0 0,0 0,-1-1,2 0,-1 0,0 0,0 0,1-1,-1 0,1 0,-1-1,1 1,-1-1,1 0,-1 0,1-1,-1 0,1 0,-1 0,0-1,0 0,1 0,-1 0,0 0,0-1,-1 0,1 0,-1 0,1-1,2-2,1-10</inkml:trace>
  <inkml:trace contextRef="#ctx0" brushRef="#br0" timeOffset="16103.628">8947 946,'43'-5,"29"-1,7 0,-6 1,-9 2,-12 0,-9 2,-8 1,-5 0,-2 0,-6 5,-7 2</inkml:trace>
  <inkml:trace contextRef="#ctx0" brushRef="#br0" timeOffset="13587.712">7537 692,'-57'18,"-209"68,264-86,0 1,0-1,0 1,0 0,0 0,1-1,-1 1,0 0,1 0,-1 1,0-1,1 0,-1 1,1-1,0 1,-1-1,1 1,0-1,0 1,0 0,0 0,0-1,1 1,-1 0,0 0,1 0,0 0,-1 0,1 0,0 0,0 0,0 0,0 0,0 0,0 0,1 0,-1 0,1 0,-1 0,1-1,0 1,0 0,0 0,0 0,0-1,0 1,0-1,1 1,-1-1,0 1,1-1,0 0,-1 1,1-1,0 0,135 15,-128-14,-5-3,0 1,0 0,-1 0,1 0,0 0,0 0,0 1,0 0,-1 0,1 0,0 0,-1 1,1-1,-1 1,1 0,-1 0,0 0,0 0,0 1,0-1,0 1,0 0,-1 0,1 0,-1 0,0 0,0 0,0 1,0-1,-1 1,0-1,1 1,-1 0,0-1,0 4,-5 4,-1-1,0 0,-1 0,0 0,0-1,-1 0,0 0,-1 0,0-1,0-1,-1 1,0-1,0-1,-1 1,0-2,0 1,-3 0,-10 9,-100 73,121-87,1 0,0 1,-1 0,1-1,0 1,0 0,0 0,0 0,0 0,0-1,1 1,-1 0,1 0,-1 1,1-1,0 0,0 0,0 0,0 0,0 0,0 0,0 0,1 0,-1 0,1 0,0 0,-1 0,1 0,0 0,0 0,0 0,0-1,1 1,-1 0,0-1,1 1,-1-1,1 0,-1 1,1-1,0 0,0 0,-1 0,1 0,0 0,1 0,96 33,-90-32,0 0,0-1,0 0,0-1,0 1,0-2,0 1,0-1,0-1,0 1,0-2,0 1,-1-1,1 0,-1-1,2-1,3-7</inkml:trace>
  <inkml:trace contextRef="#ctx0" brushRef="#br0" timeOffset="13981.896">7508 353,'-13'22,"1"0,0 1,2 0,1 1,1 0,1 0,1 1,1 0,2 0,0 1,1 13,-7 36,-17 317,-9-140,32-239,1-1,-1 1,2 0,0 0,1 0,0 0,0 0,2 0,0 3,-2-15,1 0,-1 0,1 0,-1 0,1-1,0 1,-1 0,1 0,0 0,0-1,-1 1,1 0,0-1,0 1,0 0,0-1,0 1,0-1,0 0,0 1,0-1,0 0,0 0,0 1,0-1,0 0,0 0,0 0,0 0,0-1,0 1,0 0,0 0,1 0,-1-1,0 1,-1-1,1 1,0-1,0 1,0-1,0 1,0-1,0 0,-1 0,1 1,0-1,-1 0,2-1,12-7</inkml:trace>
  <inkml:trace contextRef="#ctx0" brushRef="#br0" timeOffset="20102.015">1 1651,'146'-17,"1"7,127 9,-163 1,165-27,228 26,-126 29,618-28,750 0,-1156-27,659 26,-669-28,-222 18,37-7,60 18,-178 2,305-3,-121-26,324-3,-169 2,570 29,-1162-1</inkml:trace>
  <inkml:trace contextRef="#ctx0" brushRef="#br0" timeOffset="20655.556">12559 663,'0'5,"0"6,0 2</inkml:trace>
  <inkml:trace contextRef="#ctx0" brushRef="#br0" timeOffset="20922.15">12532 1115,'-5'0,"-2"0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2:34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424 560,'-40'203,"6"-66,-23 117,28-83,8-43,20-127,1 0,0 0,-1 0,1 0,0 0,0 0,-1 0,1 0,0 1,0-1,0 0,0 0,0 0,1 0,-1 0,0 0,0 0,1 0,-1 0,1 0,-1 0,1 0,-1 0,1 0,-1-1,1 1,0 0,-1 0,1 0,0-1,0 1,0 0,0-1,0 1,-1-1,1 1,0-1,0 0,0 1,0-1,0 0,1 0,-1 1,0-1,0 0,1 0,54-10,-37 5,149-18,30 5,-83-6,-94 18,-4-2</inkml:trace>
  <inkml:trace contextRef="#ctx0" brushRef="#br0" timeOffset="1065.871">1214 730,'19'10,"21"2,8 1,1-4,-3-2,-4-2,-6-3,-3-1,-2-6,-2-2,-2 0,1-3,-6 0</inkml:trace>
  <inkml:trace contextRef="#ctx0" brushRef="#br0" timeOffset="1302.929">1242 1012,'29'9,"24"4,7-1,-1-7,-6-4,-7-3,-7-5,-5-2,-4 1,-6 1</inkml:trace>
  <inkml:trace contextRef="#ctx0" brushRef="#br0" timeOffset="1931.575">2456 363,'-18'78,"2"1,5 1,2 0,5 0,4 55,-28 143,46-317,-13 16</inkml:trace>
  <inkml:trace contextRef="#ctx0" brushRef="#br0" timeOffset="2250.073">2089 391,'385'-29,"-90"31,-272 2,-5 2</inkml:trace>
  <inkml:trace contextRef="#ctx0" brushRef="#br0" timeOffset="2522.599">1920 1181,'23'14,"0"-2,1 0,1-2,0 0,0-2,1-1,0-1,0-1,0-1,1-2,0 0,-1-2,1-1,0-1,-1-1,6-3,294-93,-271 79,-32 12</inkml:trace>
  <inkml:trace contextRef="#ctx0" brushRef="#br0" timeOffset="3884.611">2907 1238,'37'-4,"-2"-2,1-1,-1-1,0-3,0 0,-1-2,-1-2,-1-1,0-2,-1-1,0-1,-2-1,9-10,-20 18,0-1,0-1,-2-1,0 0,-1-1,0 0,-1-2,-2 1,0-2,0 1,-2-2,-1 1,2-8,-9 25,-1 0,0 0,0 0,0 1,0-1,0 0,-1 0,1 0,-1-1,0 1,0 0,0 0,0 0,0 0,-1 0,0 0,1 0,-1 0,0 0,0 0,-1 1,1-1,-1 0,1 1,-1-1,0 1,0-1,0 1,0 0,0 0,-1 0,1 0,-1 0,1 1,-1-1,0 1,1-1,-1 1,0 0,0 0,0 0,0 1,0-1,0 1,0-1,0 1,0 0,0 0,0 0,0 1,0-1,0 1,0 0,0 0,-2 0,-10 10,0 1,1 0,0 0,1 1,0 1,1 0,1 1,0 0,1 1,-8 16,11-18,0 0,1 1,1-1,1 1,0 1,0-1,2 0,0 1,0-1,2 1,0 4,0-15,1 1,0-1,1 1,-1-1,1 0,0 1,1-1,-1 0,1 0,0 0,0-1,0 1,1-1,0 0,0 0,0 0,0 0,0-1,1 1,0-1,-1 0,1-1,0 1,3 0,132 33,-113-36,0-2,-1 0,0-2,1 0,-1-2,-1-1,1-1,-1-1,-1-2,0 0,0-1,-1-2,-1 0,0-1,-1-2,18-17,-29 26,0 0,-1-1,-1 0,1 0,-1-1,-1 0,0-1,-1 1,1-1,-2-1,0 1,0-1,-1 0,-1 0,0 0,0 0,-1 0,-1-1,0-8,-1 18,0 1,0 0,-1 0,1-1,-1 1,1 0,-1 0,0 0,0 0,0 0,0 0,0 0,0 0,0 0,-1 1,1-1,-1 0,1 1,-1-1,0 1,0 0,0-1,1 1,-1 0,0 0,0 0,-1 0,1 1,0-1,0 1,0-1,0 1,-1 0,1-1,0 1,0 0,-1 1,1-1,0 0,0 1,0-1,-1 1,1-1,0 1,0 0,0 0,0 0,0 0,1 1,-1-1,0 0,0 1,1-1,-1 1,1 0,-1-1,1 1,-1 0,-9 10,1 0,0 1,0 0,1 0,1 1,0 0,1 0,0 1,2 0,-1 0,1 3,4-12,0 0,1 0,-1 1,2-1,-1 0,0 0,1 0,0 0,1 0,-1 0,1 0,0 0,1-1,-1 1,1-1,0 1,0-1,1 0,0 0,0-1,0 1,0-1,1 0,-1 0,1 0,0 0,1-1,-1 0,0 0,4 1,7 3,-1 0,1-1,1-1,-1 0,1-1,0-1,0-1,0 0,0-1,11-1,-10-1,-1-1,0-1,0 0,0-1,0-1,-1 0,0-2,0 0,0 0,-1-2,0 0,-1 0,0-1,0-1,-1-1,-1 0,0 0,0-1,-1-1,-1 0,-1 0,0-1,7-14,-15 28,1-1,-1 0,0 1,0-1,0 0,0 0,0 0,0 0,-1 0,1 0,-1 0,1 0,-1 0,1 0,-1 0,0 0,0 0,0 0,-1-1,1 1,0 0,-1 0,1 0,-1 0,0 0,0 0,1 0,-1 1,-1-1,1 0,0 0,0 1,-1-1,1 1,-1-1,1 1,-1-1,1 1,-1 0,0 0,0 0,0 0,1 0,-1 0,0 1,0-1,0 0,-1 1,0 0,-2 3,0 0,0 1,1-1,-1 1,1 0,-1 1,1-1,1 1,-1 0,1 0,0 0,0 0,0 1,0-1,1 1,0 0,1-1,-1 1,1 0,0 0,0 0,1 0,0 0,0 0,0 0,1 0,0 0,0 0,0 0,1 1,2 4,-1 1,2-1,-1 0,2-1,-1 1,2-1,-1 0,1 0,1-1,0 0,0-1,1 1,-1-1,2-1,-1 0,1 0,1-1,-1 0,1-1,0 0,0-1,0 0,0-1,1 0,0-1,-1 0,12 0,18-17,-28 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2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164 1,'-26'196,"10"-124,-4-1,-2-1,-8 10,12-31,6-22,10-24,0 0,0 0,0-1,0 1,1 0,-1 1,1-1,0 0,0 0,0 1,0-1,0 0,1 1,0-1,-1 1,1-1,1 1,-1-1,0 1,1-1,0 0,0 1,0-1,0 0,0 0,0 1,1-1,0 0,0-1,0 1,0 0,0 0,0-1,3 3,5 0,0-1,1 0,-1 0,1-1,0-1,0 0,0 0,0-1,0 0,0-1,0 0,0-1,0 0,0-1,0 0,0-1,6-2,62-8,34-1,-63 9,-31 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1,'5'0,"6"0,6 0,5 0,4 0,1 0,2 0,1 0,-1 0,1 0,-1 0,-1 0,1 0,-1 0,0 0,1 0,-6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2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57,'38'-5,"27"-1,8-5,-5 0,-8 1,-10 3,-9 3,-10 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0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0 311,'510'0,"-459"-5,-33-1</inkml:trace>
  <inkml:trace contextRef="#ctx0" brushRef="#br0" timeOffset="305.7">113 480,'20'5,"15"-3,7-3,0 0,4 0,-2 0,-3 0,-4 0,-4-4,-2-2,-2 1,-1 1,0 1,-1 2,1 1,-5 0</inkml:trace>
  <inkml:trace contextRef="#ctx0" brushRef="#br0" timeOffset="783.489">311 0,'25'21,"1"-1,1-2,1-1,1-1,0-1,1-2,31 10,-13-6,-35-14,-1 0,1 2,-1-1,0 1,0 1,0 1,-1-1,0 2,0-1,-1 2,0-1,8 9,-17-14,1-1,-1 0,0 1,0 0,0-1,0 1,0-1,0 1,-1 0,0 0,1-1,-1 1,0 0,0 0,0-1,-1 1,1 0,-1 0,1-1,-1 1,0 0,0-1,0 1,-1-1,1 1,0-1,-1 0,0 1,1-1,-1 0,0 0,-2 1,-74 59,75-60,-45 30,1 2,2 2,-38 39,55-22,24-34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8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59,'-18'4,"0"2,1 0,-1 1,1 1,1 0,0 1,0 1,0 1,2 0,-1 1,0 2,14-14,-1 1,1 0,0 0,0 0,0 1,0-1,0 0,0 0,0 1,0-1,1 0,-1 1,0-1,1 0,-1 1,1-1,-1 1,1-1,0 1,0 0,0-1,0 1,0-1,0 1,0-1,0 1,1-1,-1 1,0-1,1 1,-1-1,1 1,0-1,0 0,-1 1,1-1,0 0,0 0,0 1,0-1,0 0,1 0,-1 0,0 0,0-1,1 1,-1 0,0 0,1-1,-1 1,1-1,-1 1,1-1,-1 0,1 1,-1-1,208 32,-203-31,0-1,0 1,0 0,-1 0,1 1,0 0,-1 0,1 0,-1 0,0 1,1 0,-1 0,-1 1,1-1,0 1,-1 0,0 0,0 1,0-1,0 1,-1 0,0 0,0 0,0 0,0 1,-1-1,0 1,0-1,-1 1,0 0,1 0,-2 0,1 0,-1-1,0 1,0 0,-1 0,0 5,-3-1,0 0,-1 0,0 0,-1-1,0 0,0 0,-1 0,0-1,-1 0,0 0,0-1,0 0,-1-1,0 1,-1-2,1 1,-1-1,0-1,0 0,0 0,-1-1,-7 1,-5-3,5-4</inkml:trace>
  <inkml:trace contextRef="#ctx0" brushRef="#br0" timeOffset="213.573">184 30,'34'-5,"20"-1,6 0,-2 1,-7 2,-6 0,-7 2,-5 1,-3 0,-2 0,0 0,-1 1,-5-1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6.1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14 142,'0'0,"0"0,0-1,1 1,-1-1,0 1,0-1,1 1,-1-1,0 1,0-1,0 1,0-1,0 1,0-1,0 1,0-1,0 1,0-1,0 1,0-1,0 1,0-1,0 1,0-1,0 1,-1-1,1 1,0 0,0-1,-1 1,1-1,0 1,-1 0,1-1,0 1,-1-1,1 1,-1 0,1 0,-1-1,1 1,0 0,-1 0,1 0,-1-1,1 1,-1 0,1 0,-1 0,1 0,-1 0,1 0,-1 0,1 0,-1 0,1 0,-1 0,1 0,-1 1,43-30,-37 27,17-12,0 2,1 1,0 0,1 2,0 1,0 1,1 1,0 1,0 1,1 1,15 1,-38 2,-1 0,0 0,1 0,-1 1,0-1,1 1,-1 0,0-1,0 1,0 0,1 0,-1 1,0-1,-1 0,1 1,0-1,0 1,0 0,-1-1,1 1,-1 0,0 0,1 0,-1 0,0 0,0 0,0 0,0 1,-1-1,1 0,-1 0,1 1,-1-1,0 0,0 1,0-1,0 1,0-1,0 0,-1 1,1-1,-1 0,0 0,1 1,-1-1,0 0,0 0,-1 0,1 0,0 0,-1 0,1 0,-2 0,-223 297,108-144,115-153,1 0,-1 0,1 0,0 0,0 1,0-1,0 1,0 0,1-1,-1 1,1 0,0 0,0 0,0 0,0 0,0 0,1 0,-1 0,1 1,0-1,0 0,0 0,0 0,1 0,-1 1,1-1,0 0,0 0,0 0,0 0,1 0,-1-1,1 1,-1 0,1-1,0 1,0-1,0 1,1-1,-1 0,0 0,1 0,-1 0,1 0,0-1,0 1,0-1,0 0,0 0,1 1,9-1,1 0,-1 0,1-1,0-1,-1 0,1-1,-1 0,0-1,1-1,-1 0,-1-1,12-5,7-1,-19 8,-6 5</inkml:trace>
  <inkml:trace contextRef="#ctx0" brushRef="#br0" timeOffset="271.364">691 425,'-10'19,"-2"11,-1 6,3 1,4-6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8.5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1,'2'14,"0"0,1-1,1 1,0 0,1-1,0 0,1 0,3 5,10 23,-3-1,-1 1,-3 0,-1 1,-2 0,-1 1,-3-1,0 31,-7-45,0 0,-2 0,-1-1,-1 0,-1 0,-2 0,0-1,-2 0,-11 19,10-27,-1-1,-1-1,-1 0,0 0,-1-2,-1 0,0-1,-12 7,-38 21,36-23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39.2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0,'-34'29,"3"2,0 0,2 2,1 2,2 0,2 2,-17 33,28-37,1 0,2 1,1 0,2 0,1 1,2 0,1 0,2 19,-1-32,1 0,1 0,1 0,1-1,1 1,1 0,1-1,0 0,2 0,1 0,0-1,1 0,1-1,1 0,1-1,1 0,0 0,1-2,1 1,1-2,14 11,-3-7,1-2,0-1,2-1,0-2,0 0,6-1,-9-5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3:4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417 510,'-34'72,"-36"123,69-192,0 0,0 0,0 0,1 0,-1 0,1 0,0 1,0-1,0 0,0 0,1 0,-1 1,1-1,0 0,0 0,0 0,0 0,0 0,1 0,0-1,-1 1,1 0,0-1,0 1,0-1,1 0,-1 1,0-1,1 0,0-1,-1 1,1 0,0-1,0 1,0-1,0 0,0 0,0 0,0-1,0 1,0-1,1 1,-1-1,0 0,1 0,10-1,0-1,0 0,-1 0,1-1,-1-1,0-1,0 0,0 0,0-1,-1-1,0 0,-1-1,1 0,-1 0,-1-2,0 1,0-1,4-6,1-3,0 3</inkml:trace>
  <inkml:trace contextRef="#ctx0" brushRef="#br0" timeOffset="4403.297">813 424,'-18'40,"-20"117,-31 100,-7-1,77-256,0-1,-1 1,1 0,-1-1,1 1,0 0,-1 0,1 0,0-1,-1 1,1 0,0 0,0 0,-1 0,1 0,0 0,-1 1,1-1,0 0,-1 0,1 0,0 1,-1-1,1 0,0 0,-1 1,1-1,-1 1,1-1,-1 1,1-1,-1 1,1-1,-1 1,1-1,-1 1,0-1,1 1,-1 0,0-1,0 1,1 0,-1-1,0 1,0 0,0-1,0 1,0 0,0-1,0 1,0 0,0 0,0-1,0 1,0 0,0-1,-1 1,1 0,0-1,-1 1,1-1,0 1,-1 0,1-1,-1 1,1-1,-1 1,14-13,-2-2</inkml:trace>
  <inkml:trace contextRef="#ctx0" brushRef="#br0" timeOffset="4908.942">1208 565,'-33'34,"1"1,3 2,0 0,3 2,1 2,-2 7,24-42,-1-1,1 1,0-1,0 1,0 0,1 0,0 1,1-1,-1 0,1 1,0-1,1 0,-1 1,1-1,1 1,-1-1,1 1,0-1,0 0,1 1,0-1,0 0,1 0,-1 0,1 0,1-1,-1 1,5 4,0-3,1-1,1 0,-1-1,1 0,0 0,0-1,1-1,-1 1,1-2,0 1,0-2,-1 1,1-1,0-1,0 0,0-1,0 0,0 0,0-1,0-1,-1 0,1 0,-1-1,0 0,0-1,0 0,-1-1,1 0,-2 0,1-1,0 0,-1-1,5-5,4-2,-1 0,0-2,0 1,-2-2,0 0,4-8,-15 21,-1 0,1 0,-1 0,1 0,-2-1,1 1,0-1,-1 1,0-1,-1 1,1-1,-1 0,0 1,0-1,-1 0,1 1,-1-1,-1 0,1 1,-1 0,0-1,0 1,-1 0,1 0,-1 0,0 0,-1 0,1 1,-5-6,0 0,-1 1,0 0,-1 1,1 0,-2 0,1 1,-1 1,0 0,0 0,-1 1,0 0,0 1,0 0,0 1,-1 1,1 0,-12-1,-4 2</inkml:trace>
  <inkml:trace contextRef="#ctx0" brushRef="#br0" timeOffset="5270.933">1659 311,'25'19,"-1"1,-1 0,-1 2,-1 1,0 0,-2 2,-1 0,-1 1,-1 0,-1 2,-2 0,-1 0,-1 1,-1 1,3 18,-12-32,0-1,-1 0,-1 0,0 0,-1 0,-1 0,0 0,-1 0,-1-1,0 1,-1-1,0-1,-1 1,-1-1,0 0,-1-1,0 0,-1 0,-4 4,-12 10,-1-1,-1-1,-1-1,-1-1,-1-2,-1-1,-18 7,11-8,-1-2,-1-1,0-2,-1-2,0-1,-1-3,-15 0,16-3</inkml:trace>
  <inkml:trace contextRef="#ctx0" brushRef="#br0" timeOffset="5754.101">333 227,'-37'35,"1"1,2 1,2 2,1 2,2 1,2 1,2 1,-11 27,-5 132,39-182,0 0,1 0,2 0,0 0,1 0,1 0,1 0,1-1,0 0,2 0,0 0,2 0,0-1,1-1,0 0,2 0,0-1,1 0,11 9,8 8,1-2,2-1,1-2,2-1,16 7,-30-20</inkml:trace>
  <inkml:trace contextRef="#ctx0" brushRef="#br0" timeOffset="15793.881">2478 284,'0'340,"-25"-207,25-133,0 1,0-1,0 0,0 1,0-1,0 0,0 1,0-1,0 1,1-1,-1 0,0 1,0-1,0 0,1 0,-1 1,0-1,0 0,1 1,-1-1,0 0,0 0,1 0,-1 1,0-1,1 0,-1 0,0 0,1 0,-1 0,0 1,1-1,-1 0,1 0,-1 0,0 0,1 0,-1 0,0 0,1 0,-1 0,0-1,1 1,-1 0,1 0,-1 0,0 0,1 0,-1-1,0 1,0 0,1 0,-1-1,0 1,1 0,-1 0,0-1,0 1,0 0,1-1,-1 1,0 0,0-1,1 0,11-5</inkml:trace>
  <inkml:trace contextRef="#ctx0" brushRef="#br0" timeOffset="16410.331">2760 340,'-138'133,"85"-88,52-44,0-1,1 0,-1 1,1-1,-1 1,1-1,-1 1,1-1,-1 1,1-1,-1 1,1 0,-1-1,1 1,0 0,0-1,-1 1,1 0,0-1,0 1,0 0,0-1,-1 1,1 0,0 0,0-1,1 1,-1 0,0-1,0 1,0 0,0 0,1-1,-1 1,0 0,1-1,-1 1,0-1,1 1,-1 0,1-1,-1 1,1-1,-1 1,1-1,-1 1,1-1,-1 0,1 1,0-1,-1 0,1 1,0-1,-1 0,1 0,49 17,-33-13,-12-3,0 1,0 0,1 0,-1 0,-1 1,1 0,0 0,-1 0,1 0,-1 1,0 0,0-1,0 1,-1 1,1-1,-1 1,0-1,-1 1,1 0,-1 0,0 0,1 3,8 37,-5-28</inkml:trace>
  <inkml:trace contextRef="#ctx0" brushRef="#br0" timeOffset="17096.454">3126 510,'-13'4,"-1"1,1 0,0 1,0 1,1 0,0 1,0 0,0 0,1 1,1 1,-1 0,2 1,-1 0,2 0,-3 4,10-14,0 0,0 1,0-1,1 0,-1 0,0 1,1-1,-1 0,1 1,0-1,-1 0,1 1,0-1,0 0,0 1,0-1,0 1,0-1,0 1,0-1,0 0,1 1,-1-1,1 0,-1 1,1-1,-1 0,1 1,0-1,0 0,0 0,-1 0,1 0,0 0,0 0,0 0,1 0,-1 0,0 0,0-1,0 1,2 0,60-3,83-78,-68 30,-77 50,-1-1,1 1,0 0,-1-1,1 1,0-1,0 1,-1 0,1 0,0 0,0-1,-1 1,1 0,0 0,0 0,0 0,0 0,-1 0,1 1,0-1,0 0,-1 0,1 0,0 1,0-1,-1 0,1 1,0-1,-1 1,1-1,0 1,-1-1,1 1,-1-1,1 1,0 0,-1-1,0 1,1 0,-1-1,1 1,-1 0,0 0,0-1,1 1,-1 0,0 0,0 0,0-1,0 1,0 0,0 0,2 52,-3-43,-4 224,4-224,0 0,-1 1,0-1,-1 0,0-1,-1 1,0-1,0 1,-1-1,-1 0,1-1,-1 1,-1-1,1 0,-1-1,-1 0,1 0,-9 6,15-13,0 1,0 0,0-1,0 1,0 0,1-1,-1 1,0-1,0 0,0 1,-1-1,1 0,0 1,0-1,0 0,0 0,0 0,0 0,0 0,0 0,0 0,0-1,0 1,0 0,0-1,0 1,0 0,0-1,0 1,0-1,0 0,0 1,0-1,0 0,1 1,-1-1,0 0,0 0,1 0,-1 0,1 1,-1-1,1 0,-1 0,1 0,-1 0,1 0,0 0,0-1,0 1,-1 0,1 0,0 0,0-1,2-62,5 43,2 0,1 1,0 0,1 0,2 1,0 1,0 0,2 1,10-10,-7 9</inkml:trace>
  <inkml:trace contextRef="#ctx0" brushRef="#br0" timeOffset="18181.908">3550 651,'-5'0,"4"0,1 4,1 3</inkml:trace>
  <inkml:trace contextRef="#ctx0" brushRef="#br0" timeOffset="19046.985">3747 820,'251'-244,"-250"242,0 0,0 0,0 1,1-1,-1 0,0 1,1-1,-1 0,1 1,0 0,-1-1,1 1,0 0,0 0,0 0,0 0,0 0,0 0,0 1,0-1,0 1,0 0,0-1,1 1,-1 0,0 0,0 0,0 0,0 1,1-1,-1 1,0-1,0 1,0 0,0-1,0 1,0 0,0 1,-1-1,1 0,0 0,-1 1,1-1,0 1,-1-1,1 2,8 51,-11-48,2 0,-1 0,1 0,-1-1,2 1,-1 0,1 0,0-1,0 1,0-1,1 1,0-1,0 0,0 0,0 0,1-1,1 2,-1-5,0-1,0 1,0-1,0 0,0 0,0 0,0-1,0 1,0-1,0 0,0 0,0-1,0 1,0-1,-1 0,1 0,-1 0,1 0,-1 0,0-1,0 0,0 1,0-1,0-1,-1 1,2-2,42-45,-35 36,0 1,1 1,1 0,0 0,1 1,0 1,11-6,-24 15,0 0,0 1,-1-1,1 1,0 0,0-1,0 1,0 0,0 0,1-1,-1 1,0 0,0 0,0 0,0 0,0 0,0 1,0-1,0 0,0 0,0 1,0-1,0 0,0 1,0-1,0 1,0 0,-1-1,1 1,0 0,0-1,0 1,-1 0,1 0,0-1,-1 1,1 0,-1 0,1 0,-1 0,0 0,1 0,-1 0,0 0,1 0,-1 0,0 0,0 1,4 58,-4-53,9 100,-3-88</inkml:trace>
  <inkml:trace contextRef="#ctx0" brushRef="#br0" timeOffset="19576.628">4623 171,'134'-16,"-132"15,1 0,-1 0,0 1,1-1,-1 1,1-1,-1 1,1 0,-1 0,1 0,-1 1,1-1,-1 0,0 1,1 0,-1 0,0-1,1 1,-1 0,0 1,0-1,0 0,0 1,0-1,0 1,0 0,0-1,-1 1,1 0,-1 0,1 0,-1 0,0 1,0-1,0 0,0 0,0 1,0-1,-1 0,1 1,-1-1,0 1,1-1,-1 1,0-1,-1 1,1-1,0 1,-1-1,1 0,-1 1,0 1,-26 33,24-35,0 1,0-1,0 1,1 0,-1 0,0 0,1 0,0 1,0-1,0 1,0-1,1 1,-1 0,1-1,0 1,0 0,1 0,-1 0,1 0,-1 0,1 0,1 0,-1 0,0 0,1 0,0 0,0-1,0 1,0 0,1 0,0 1,3 0,0-1,-1 1,2-1,-1 0,0-1,1 1,0-1,0 0,0 0,0-1,0 1,1-1,-1-1,1 0,-1 1,1-2,-1 1,1-1,0 0,46 8,67 13,-102-15</inkml:trace>
  <inkml:trace contextRef="#ctx0" brushRef="#br0" timeOffset="20108.352">2562 932,'149'17,"0"-6,1-6,9-8,-26 2,371-27,-23 10,-168 7,-290 11</inkml:trace>
  <inkml:trace contextRef="#ctx0" brushRef="#br0" timeOffset="21725.515">4058 1158,'-14'0,"-9"-1,1 1,-1 1,0 1,1 1,-1 1,1 0,0 2,-5 3,13-4,12-5,0 0,0 0,0 0,0 0,-1 0,1 1,0-1,0 1,0-1,0 1,0 0,1 0,-1 0,0 0,0 0,0 0,1 0,-1 1,1-1,-1 1,1-1,-1 1,1-1,0 1,0 0,0 0,0 0,0-1,0 1,0 0,1 0,-1 0,1 0,-1 1,1-1,0 0,0 0,0 0,0 0,0 0,0 0,1 0,-1 0,1 0,-1 0,1 0,0 0,0 0,85 58,-55-44,33 38,-63-53,1 1,-1-1,0 1,-1 0,1-1,0 1,0 0,-1 0,1-1,-1 1,1 0,-1 0,0 0,0 0,0 0,0 0,0-1,0 1,0 0,-1 0,1 0,-1 0,1-1,-1 1,0 0,0 0,0-1,0 1,0-1,0 1,0-1,0 1,-1-1,1 1,0-1,-1 0,1 0,-1 0,0 0,1 0,-1 0,0 0,-10 5,-1 0,1 0,-1-1,0-1,-1 0,1-1,0 0,-1-1,0-1,0 0,-2-1,-10 1</inkml:trace>
  <inkml:trace contextRef="#ctx0" brushRef="#br0" timeOffset="22525.108">4397 1074,'81'-21,"-80"20,1 1,0-1,0 1,0 0,0 0,0 0,0 0,0 1,0-1,0 0,-1 1,1 0,0-1,0 1,0 0,-1 0,1 0,0 0,-1 0,1 0,-1 0,1 0,-1 1,0-1,1 1,-1-1,0 1,0-1,0 1,0 0,0-1,-1 1,1 0,0 0,-1 0,0 0,1-1,-1 1,0 0,0 1,-14 40,13-41,0-1,-1 1,1 0,0 0,0 0,0 0,0 0,1 0,-1 0,1 0,-1 0,1 1,-1-1,1 0,0 0,0 0,0 1,1-1,-1 0,0 0,1 0,-1 0,1 1,0-1,0 0,0 0,0 0,0 0,0-1,0 1,1 0,-1 0,18 17,-16-18,-1 0,1 0,-1 0,1 1,-1-1,1 1,-1 0,0 0,0 0,0 0,0 0,0 0,0 1,-1-1,1 0,-1 1,1 0,-1-1,0 1,0 0,0-1,-1 1,1 0,0 0,-1 0,0 0,0 0,0-1,0 1,0 0,-1 0,1 0,-1 0,0 0,0-1,0 1,0 0,0-1,0 1,-1-1,0 1,1-1,-1 0,-1 2,-72 21,49-23</inkml:trace>
  <inkml:trace contextRef="#ctx0" brushRef="#br0" timeOffset="24493.974">5300 86,'20'16,"-2"1,0 1,-1 0,-1 1,-1 1,0 0,-2 1,12 23,-5-5,-2 0,-1 2,-2 1,-2-1,-2 2,-1 0,-3 0,-1 1,-2 0,-2 0,-3 0,-1 0,-2-1,-1 1,-3-1,-2 0,-4 10,5-22,0 0,-2-1,-2 0,0-1,-2 0,-1-1,-1-1,-2-1,0 0,-2-2,-1 0,-1-1,0-1,-2-2,-1 0,0-1,-1-2,-12 5,-52 17,67-32</inkml:trace>
  <inkml:trace contextRef="#ctx0" brushRef="#br0" timeOffset="25214.655">2421 1,'-27'34,"1"0,2 2,1 1,2 1,2 1,1 1,2 0,2 1,2 0,1 1,-1 23,-9 54,5 1,3 38,12-143,-2 27,2 0,2 0,1 0,2-1,3 1,2 3,-5-25,1-1,2 0,0 0,1-1,0 1,2-2,0 1,1-1,1-1,0 0,1-1,1 0,11 8,-8-10,0 0,1-2,0 0,1-1,1-1,-1 0,1-2,1 0,-1-2,1 0,0-1,1-1,-1-1,0-1,7-1,5 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7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47,'14'-8,"1"1,0 1,0 1,0 0,1 1,-1 0,1 2,0 0,0 0,5 2,-19-1,0 1,-1 0,1 0,0 0,0 0,-1 0,1 1,0-1,0 0,-1 1,1-1,0 1,-1 0,1 0,-1 0,1-1,-1 1,1 0,-1 1,1-1,-1 0,0 0,0 1,0-1,0 0,0 1,0-1,0 1,0 0,0-1,-1 1,1 0,-1-1,1 1,-1 0,0 0,0-1,1 1,-1 0,0 0,-1-1,1 1,0 0,-1 1,-35 71,2 8,33-80,1 1,0-1,0 0,0 1,1-1,-1 1,1-1,-1 0,1 1,0-1,0 0,0 1,0-1,0 0,0 0,1 0,-1 0,1 0,-1 0,1-1,0 1,0 0,0-1,0 1,0-1,0 0,0 0,0 0,0 0,1 0,-1 0,0 0,1-1,1 1,164 3,-142-4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06.6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0,'4'13,"-1"0,0 0,-1 0,0 1,-1-1,-1 0,0 1,-1-1,0 0,-1 1,0-1,-1 0,-1 0,0 0,0-1,-2 1,1-1,-2-1,1 1,-2-1,-3 5,-3 10,-39 69,34-64,1-1,2 2,1 0,2 1,-7 26,9-23,8-29,0 1,1 0,0-1,0 1,1 0,0 0,0 0,1 0,0 0,0 0,1 3,-1-6,1 1,0 0,0 0,0 0,1-1,0 1,0 0,0-1,1 0,-1 1,2-1,-1 0,0-1,1 1,0-1,0 1,0-1,0 0,1 0,0-1,0 0,0 1,4 1,1 0,1-1,0 0,0 0,0-1,0-1,0 1,1-2,-1 0,1 0,-1-1,1 0,-1-1,1-1,-1 1,4-3,7-2,-3 1</inkml:trace>
  <inkml:trace contextRef="#ctx0" brushRef="#br0" timeOffset="263.267">0 508,'15'-5,"8"-1,7-5,2 0,0 1,0 3,0 2,-2 3,-1 0,0 2,0 0,-1 1,0-1,0 1,-5-1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2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0 311,'381'0,"-166"28,-170-27,-34-2</inkml:trace>
  <inkml:trace contextRef="#ctx0" brushRef="#br0" timeOffset="400.895">0 565,'678'0,"-653"0</inkml:trace>
  <inkml:trace contextRef="#ctx0" brushRef="#br0" timeOffset="921.54">537 0,'10'16,"0"0,2-1,-1 0,2-1,0 0,1-1,3 3,47 48,106 101,-167-162,0 1,0 0,0-1,-1 1,1 0,-1 0,0 0,-1 1,1-1,-1 0,1 1,-1-1,0 1,-1 0,1-1,-1 1,0-1,0 1,-1 0,1-1,-1 1,0-1,0 1,0-1,-1 1,0-1,0 0,0 0,0 0,0 0,-1 0,0 0,0-1,0 1,0-1,-1 0,1 0,-1 0,0 0,0 0,-41 33,-1-2,-2-2,-2-2,-12 4,-113 71,156-92,2-2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4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211 1,'-21'61,"4"2,1 0,4 1,2 2,-23 100,-29-1,51-141,7-17,0 0,0 1,1-1,0 1,1-1,-1 1,1 0,1 0,0 0,0 0,0 1,1 6,2-12,0 0,0 0,0-1,0 1,0-1,1 1,-1-1,1 0,0 0,0 0,-1 0,1-1,0 1,0-1,1 1,-1-1,0 0,0 0,1-1,-1 1,0-1,1 1,-1-1,1 0,-1-1,0 1,1 0,-1-1,0 0,1 0,-1 0,0 0,0 0,0-1,0 1,1-1,8-1,164-41,-66 43,-85 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5.8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1,'5'3,"1"1,0-1,0-1,1 1,-1-1,0 0,1-1,-1 1,1-1,0-1,-1 1,1-1,0 0,6 1,309 2,-271-8,-33-1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77,'24'4,"22"-2,13-2,2-6,-6-2,-2 0,-5-3,-6 1,-6 1,-3 3,-4 2,0-3,-2 0,-5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36.5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142 622,'-18'168,"-96"169,113-335,0 0,0-1,0 1,0 0,0 0,0 0,1 1,-1-1,0 0,1 0,0 0,0 0,0 1,0-1,0 0,0 0,0 0,1 0,-1 1,1-1,-1 0,1 0,0 0,0 0,0 0,0 0,0-1,0 1,1 0,-1 0,1-1,-1 1,1-1,-1 1,1-1,0 0,0 0,0 1,0-1,0-1,0 1,0 0,0 0,0-1,0 1,0-1,0 0,1 1,-1-1,2 0,39-19,-24 8</inkml:trace>
  <inkml:trace contextRef="#ctx0" brushRef="#br0" timeOffset="402.27">622 651,'-1'1,"-25"17,1 2,2 1,0 1,1 1,1 1,1 1,1 1,2 0,-10 20,24-41,0 0,0 1,0-1,1 1,-1 0,2 0,-1 0,1 0,-1 0,2 0,-1 0,1 0,0 0,0 0,0 1,1-1,0 0,0 0,1 0,0 0,0 0,0-1,1 1,-1-1,1 1,1-1,-1 0,1 0,5 2,0 0,0 0,0-1,1-1,0 0,0 0,1-1,-1 0,1-1,0 0,0-1,0 0,0-1,0 0,0 0,0-1,0-1,0 0,1-1,-1 0,-1 0,1-1,0-1,-1 1,1-2,-1 0,0 0,-1 0,1-2,-1 1,-1-1,1 0,-1-1,0 0,-1 0,1-1,-2 0,1 0,-1 0,-1-1,0 0,0 0,-1 0,0-1,-1 0,0-2,-1 4,-1-1,-1 1,0-1,0 0,0 1,-2-1,1 1,-1-1,0 1,-1 0,0 0,-1 0,0 0,0 0,-1 1,0 0,0 0,-1 0,0 1,0 0,-1 0,0 0,0 1,-1 0,0 0,0 1,0 0,0 0,-1 1,0 0,0 1,0 0,0 0,-1 1,1 0,-1 1,1 0,-1 0,1 1,-1 1,1-1,-1 1,0 1,1 0,-9 3,-6 6,6 1</inkml:trace>
  <inkml:trace contextRef="#ctx0" brushRef="#br0" timeOffset="818.473">1130 707,'-3'2,"-15"7,1 1,1 0,0 1,0 1,1 0,1 1,0 1,0 0,2 1,0 0,0 1,2 1,0-1,1 2,0-1,-4 17,12-29,0 1,1-1,-1 1,1-1,1 0,-1 1,1-1,0 0,0 1,0-1,1 0,0 0,0 0,0 0,1 0,-1-1,1 1,0-1,1 1,-1-1,1 0,0 0,0-1,0 1,0-1,0 0,5 3,3 0,0 0,0-1,1 0,0-1,-1 0,1-1,0-1,1 0,-1 0,11-1,-9 1,0-1,0 0,0-1,0-1,0 0,0-1,0-1,0 0,-1-1,1 0,-1-1,0-1,-1 0,1-1,-1-1,-1 0,1 0,-1-2,-1 1,0-1,0-1,-1 0,0-1,5-8,-9 8,0-1,-1 0,-1 0,0-1,-1 1,0-1,-1 0,0 0,-1-4,-3 10,0 0,-1 0,0 1,0-1,-1 1,0 0,0 0,-1 0,0 0,0 1,0 0,-1 0,0 0,0 1,-1 0,1 0,-1 0,0 1,-1 0,1 1,-1-1,1 1,-1 1,0 0,0 0,0 0,0 1,0 0,-8 0,-9-1</inkml:trace>
  <inkml:trace contextRef="#ctx0" brushRef="#br0" timeOffset="11838.021">1977 311,'-1'0,"1"0,-1-1,1 1,-1 0,1-1,-1 1,1 0,-1-1,1 1,-1 0,1 0,-1 0,0 0,1 0,-1-1,1 1,-1 0,1 0,-1 0,0 1,1-1,-1 0,1 0,-1 0,1 0,-1 0,1 1,-1-1,0 0,1 0,0 1,-1-1,1 0,-1 1,1-1,-1 1,1-1,0 1,-1-1,1 0,0 1,-1-1,1 1,0 0,0-1,-1 1,1-1,0 1,0-1,0 1,0-1,0 1,0 0,0-1,0 1,0-1,0 1,0 0,-6 40,6-41,0 372,5-321,1-33</inkml:trace>
  <inkml:trace contextRef="#ctx0" brushRef="#br0" timeOffset="12424.556">2230 340,'-147'124,"123"-107,18-13,0-1,0 1,0 1,0-1,1 1,0 0,0 0,0 1,0-1,1 1,0 0,0 1,5-4,-1 0,1 0,0 0,0-1,0 1,0 0,1-1,-1 1,1 0,0-1,-1 0,1 1,0-1,0 0,1 0,-1 0,0 0,1-1,-1 1,1-1,0 1,-1-1,1 0,0 0,0 0,0 0,0 0,0-1,0 0,-1 1,1-1,1 0,7 3,22 7,-28-10,0 0,0 0,-1 1,1 0,0 0,-1 0,1 1,-1 0,1-1,-1 1,0 1,0-1,0 1,0 0,0 0,0 0,-1 0,0 0,1 1,-1 0,-1-1,1 1,0 0,-1 1,0-1,0 0,0 1,-1-1,1 1,-1-1,0 2,1 42,2-29</inkml:trace>
  <inkml:trace contextRef="#ctx0" brushRef="#br0" timeOffset="13087.974">2597 565,'-17'4,"-1"1,1 1,0 0,0 1,0 1,1 0,1 1,-1 1,-3 4,17-14,1 1,-1 0,1 0,-1 0,0 0,1 0,-1 0,1 0,0 0,-1 1,1-1,0 1,0-1,0 1,0-1,0 1,0-1,0 1,1 0,-1 0,1-1,-1 1,1 0,0 0,-1 0,1-1,0 1,0 0,0 0,0 0,1 0,-1-1,1 1,-1 0,1 0,-1-1,1 1,0 0,0-1,0 1,0 0,0-1,0 0,0 1,0-1,1 0,-1 1,0-1,1 0,-1 0,1 0,0 0,-1 0,1-1,0 1,-1 0,1-1,0 1,0-1,0 0,-1 1,1-1,0 0,0 0,0 0,0-1,1 1,11-4,0 0,0-1,-1-1,0 0,0-1,0 0,-1-1,0 0,0-1,-1 0,0-1,57-40,-67 49,0 1,-1-1,1 0,0 1,0-1,0 1,0-1,0 1,0 0,-1-1,1 1,0 0,0 0,0-1,0 1,0 0,0 0,0 0,0 0,0 0,0 1,0-1,0 0,0 0,0 1,0-1,0 0,0 1,0-1,0 1,-1-1,1 1,0-1,0 1,0 0,-1 0,1-1,0 1,-1 0,1 0,-1-1,1 1,-1 0,1 0,-1 0,0 0,0 0,1 0,-1 0,0 0,0 0,0 0,5 59,-6-53,-3 170,2-164,0 0,-1-1,0 1,-1 0,0-1,-1 0,0 0,-1 0,0-1,-1 1,-1-2,1 1,-9 7,16-17,-1 0,0 0,0 0,0 0,0 0,0 0,0 0,0-1,0 1,0 0,0-1,0 1,0-1,-1 1,1-1,0 1,0-1,-1 0,1 0,0 1,0-1,-1 0,1 0,0 0,-1-1,1 1,0 0,0 0,-1-1,1 1,0-1,0 1,0-1,0 1,-1-1,1 0,0 1,0-1,0 0,0 0,1 0,-1 0,0 0,-11-57,16 43,-1 0,2 0,0 0,1 0,0 1,2 0,-1 0,2 0,-1 1,4-2,2-4</inkml:trace>
  <inkml:trace contextRef="#ctx0" brushRef="#br0" timeOffset="13392.607">3021 594,'-5'5,"-2"6,6 1,3-1</inkml:trace>
  <inkml:trace contextRef="#ctx0" brushRef="#br0" timeOffset="14104.943">3162 764,'2'-14,"1"1,1 0,0 0,1 0,0 1,1-1,0 1,1 1,0-1,1 1,0 0,1 1,1-1,12-17,-18 23,-4 4,0-1,0 1,0-1,1 1,-1 0,0-1,1 1,-1 0,1 0,0-1,-1 1,1 0,0 0,0 0,0 0,0 0,0 0,0 0,0 0,0 0,0 0,0 0,0 1,1-1,-1 0,0 1,1-1,-1 1,0 0,1-1,-1 1,0 0,1 0,-1 0,1 0,-1 0,0 0,1 0,-1 1,0-1,1 0,-1 1,0-1,1 1,-1-1,0 1,0 0,1-1,-1 1,0 0,0 0,0 0,1 1,7 19,-9-18,0-1,0 0,0 1,0-1,1 0,-1 1,1-1,-1 0,1 0,0 1,0-1,0 0,0 0,1 0,-1 0,1 0,-1 0,1-1,-1 1,1-1,0 1,0-1,0 1,0-1,0 0,0 0,0 0,0 0,0 0,1 0,-1-1,0 1,0-1,1 1,-1-1,0 0,1 0,-1 0,1 0,-1-1,0 1,1-1,-1 1,0-1,0 0,0 0,1 0,89-90,-51 42,-36 44,-4 4,-1-1,0 1,1 0,-1 0,1-1,-1 1,1 0,-1 0,1 0,0-1,0 1,0 0,0 0,-1 0,1 0,1 0,-1 1,0-1,0 0,0 0,0 1,0-1,1 1,-1-1,0 1,1-1,-1 1,0 0,1 0,-1 0,0-1,1 1,-1 1,0-1,1 0,-1 0,0 0,1 1,-1-1,0 1,1-1,-1 1,0-1,0 1,0 0,1-1,-1 1,0 0,0 0,0 0,0 0,-1 0,1 0,0 1,6 54,13 27,-10-74,0-6</inkml:trace>
  <inkml:trace contextRef="#ctx0" brushRef="#br0" timeOffset="14544.565">3782 86,'7'-5,"-1"-1,1 1,0 0,0 1,0-1,0 1,1 1,0 0,0 0,0 0,0 1,0 0,0 1,1 0,-1 0,1 0,-1 1,0 1,8 0,-14 1,-1-1,1 1,0-1,0 1,-1 0,1 0,-1 0,1 0,-1 0,0 0,0 0,0 0,0 0,0 1,0-1,-1 0,1 1,-1-1,0 0,1 1,-1-1,0 1,-1-1,1 0,0 1,-1-1,1 0,-1 1,0-1,1 0,-1 1,0-1,0 0,-1 0,1 0,0 0,-1 0,1 0,-1-1,0 1,0 0,1-1,-3 2,-3 9,4-10,1 1,0 0,0 0,0 0,0 0,1 0,-1 0,1 1,0-1,0 0,0 1,0-1,1 1,-1-1,1 1,0 0,0-1,0 1,0-1,1 1,0-1,-1 1,1-1,0 1,1-1,-1 0,1 0,-1 1,1-1,0 0,0-1,0 1,13 5,1-2,-1 0,1-1,0 0,0-1,0-1,9 0,29 8,32 3,-62-12</inkml:trace>
  <inkml:trace contextRef="#ctx0" brushRef="#br0" timeOffset="14958.885">2287 961,'101'11,"0"-4,1-5,-1-4,85-14,-48-2,142-19,145 4,-401 32,-6 0,0 0,0 2,0 0,-1 0,1 2,0 0,3 2,-3 2</inkml:trace>
  <inkml:trace contextRef="#ctx0" brushRef="#br0" timeOffset="15458.894">3388 1102,'-192'67,"148"-38,43-29,0 1,1 0,-1-1,0 1,1 0,-1 0,1-1,-1 1,1 0,-1 0,1 0,0 0,-1 0,1 0,0 0,0 0,0 0,-1 0,1-1,0 1,0 0,1 0,-1 0,0 0,0 0,0 0,1 0,-1 0,0 0,1 0,-1 0,1-1,-1 1,1 0,-1 0,1 0,0-1,-1 1,1 0,0-1,-1 1,1-1,0 1,0-1,0 1,0-1,0 1,-1-1,1 0,0 0,0 1,94 32,-79-30,-1 1,-1 1,1 0,-1 1,0 0,0 1,11 8,-24-14,1 1,0-1,-1 0,1 0,-1 1,0-1,1 1,-1-1,0 1,0-1,0 1,0 0,0-1,0 1,0 0,-1 0,1 0,0 0,-1 0,0 0,0 0,1 0,-1 0,0 0,0 0,-1 0,1 0,0-1,-1 1,1 0,-1 0,0 0,1 0,-1 0,0-1,0 1,0 0,-1-1,1 1,0-1,0 1,-1-1,-1 2,-75 48,65-45,-1-2,0 0,0 0,0-1,0-1,-1 0,1-1,-1-1,1 0,-1-1,1-1,-1 0,-1-1,-2-4</inkml:trace>
  <inkml:trace contextRef="#ctx0" brushRef="#br0" timeOffset="16259.416">3755 989,'-15'-1,"50"-9,49-1,-83 11,0 0,0 0,-1 1,1-1,0 0,0 1,0-1,0 1,0-1,-1 1,1-1,0 1,0 0,-1-1,1 1,0 0,-1 0,1 0,-1-1,1 1,-1 0,0 0,1 0,-1 0,0 0,1 0,-1 0,0 0,0 0,0 0,0 0,0 0,0 0,0 0,0-1,0 1,-1 0,1 0,0 0,-1 0,1 0,0 0,-1 0,1 0,-1-1,0 1,1 0,-1 0,1-1,-1 1,0 0,0-1,1 1,-1-1,-1 1,-41 42,31-36,11-7,0 1,-1-1,1 0,0 0,0 0,-1 1,1-1,0 1,0-1,0 1,-1-1,1 1,0 0,0 0,0-1,0 1,0 0,0 0,1 0,-1 0,0 0,0 0,1 0,-1 0,1 0,-1 1,1-1,-1 0,1 0,0 0,-1 1,1-1,0 0,0 1,0-1,0 0,0 0,0 1,0-1,1 0,-1 0,0 1,1-1,-1 0,1 0,-1 0,1 1,-1-1,1 0,0 0,0 0,0 0,-1 0,1-1,0 1,0 0,0 0,0 0,1-1,-1 1,8 5,-2-2,-1 1,1-1,-1 1,0 0,0 1,0-1,-1 1,0 1,0-1,0 0,2 7,-6-12,-1 1,0 0,0-1,0 1,0 0,0-1,0 1,0 0,0-1,-1 1,1 0,-1-1,1 1,-1 0,1-1,-1 1,0-1,0 1,0-1,0 0,0 1,0-1,0 0,-1 0,1 0,0 0,-1 0,1 0,0 0,-1 0,1 0,-1 0,0-1,1 1,-1-1,0 0,1 1,-1-1,0 0,1 0,-1 0,0 0,-75 5,52-10,6-1</inkml:trace>
  <inkml:trace contextRef="#ctx0" brushRef="#br0" timeOffset="16838.629">4403 143,'-4'24,"2"1,0 0,2 0,0 0,2 0,1 0,2 7,49 278,-46-247,-2-20,-2 0,-1 0,-3 0,-2 17,1-32,-2 0,0 0,-1 0,-2 0,-1-1,-1 0,-2 0,0-1,-2 0,-1-1,0-1,-2 0,-12 14,-2-9,-1-1,-2-1,0-2,-2-1,-1-1,0-2,-2-2,0-1,-17 4,14-7</inkml:trace>
  <inkml:trace contextRef="#ctx0" brushRef="#br0" timeOffset="17393.825">1807 1,'-43'71,"3"2,4 2,3 1,3 2,-6 34,20-67,2 1,2 0,2 0,2 2,2-1,2 1,2-1,3 1,1 0,3-1,6 24,-2-41,1-1,2 0,0-1,2-1,2 0,0-1,2 0,0-1,2-1,0-2,13 11,-6-14,0 0,1-2,1-1,1-2,0 0,1-2,0-2,1-1,0-1,0-1,1-2,0-2,0-1,3-1,7 1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4.8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0,'-171'552,"100"-360,69-188,0 0,0 0,0 0,1 0,0 1,-1-1,2 0,-1 1,0-1,1 0,0 1,0-1,0 1,0-1,1 0,0 1,-1-1,2 0,-1 1,0-1,1 0,0 0,0 0,0 0,1-1,-1 1,1 0,0-1,0 0,0 0,0 0,1 0,-1 0,1-1,-1 1,1-1,1 1,7 0,0 0,0-1,0 0,0-1,0 0,0-1,0 0,1-1,-1-1,0 0,0 0,-1-1,1-1,0 0,-1 0,0-1,5-3,13-21,-20 12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5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57,'48'0,"35"-5,13-1,0 0,-12 1,-10 2,-14 1,-11 0,-10-3,-6-1,-5 0,-1 1,-2 2,-4 1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4:57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0 143,'19'-16,"1"1,0 1,1 1,1 1,0 0,0 2,1 0,0 2,22-5,-34 9,1 0,0 1,1 0,-1 1,0 0,1 1,-1 1,0 0,1 0,-1 2,9 1,-19-3,-1 1,1 0,-1-1,0 1,1 0,-1 0,0 0,0 0,0 0,0 0,0 0,0 0,0 0,0 1,0-1,0 0,-1 1,1-1,0 0,-1 1,0-1,1 1,-1-1,0 1,1-1,-1 1,0-1,0 1,0-1,-1 1,1-1,0 1,0-1,-1 1,1-1,-1 1,1-1,-1 0,0 1,0 0,-36 56,36-58,-163 155,53-58,109-96,0 0,0 0,1 0,-1 0,1 0,-1 0,1 0,0 1,-1-1,1 1,0-1,0 1,0 0,0-1,0 1,0 0,1-1,-1 1,0 0,1 0,-1 0,1 0,0 0,0 0,0 0,0-1,0 1,0 0,0 0,1 0,-1 0,1 0,-1 0,1-1,0 1,-1 0,1 0,0-1,0 1,1-1,-1 1,0-1,0 1,1-1,-1 0,1 1,-1-1,1 0,-1 0,1 0,0 0,0-1,-1 1,1 0,0-1,0 1,0-1,17 3,0-1,1-1,-1-1,0-1,1-1,-1 0,0-1,0-1,0-1,9-5,17-1,123-23,-143 27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2.90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324 185,'12'17,"23"146,-30-73,-3 0,-5 0,-3-1,-4 1,-16 57,18-96,-60 313,21-125,0 78,4-48,10-118,32-151,1 1,0-1,-1 1,1-1,0 1,0-1,-1 1,1 0,0-1,0 1,0-1,0 1,0 0,0-1,0 1,0 0,0-1,0 1,0-1,0 1,0 0,0-1,1 1,-1-1,0 1,0-1,1 1,-1 0,0-1,1 1,-1-1,1 0,-1 1,0-1,1 1,-1-1,1 1,-1-1,1 0,-1 0,1 1,0-1,-1 0,1 0,-1 1,1-1,0 0,-1 0,1 0,-1 0,1 0,0 0,-1 0,1 0,38-15,-25 9,16-2,0 1,0 1,0 2,1 1,-1 1,1 2,0 1,4 2,148-6,179-23,35 1,447-6,-304 7,929-119,-928 86,400-38,-520 58,-107 15,-35 6,159 15,-193 3,-145 2,1 6,57 13,-98-14,2-3,1-3,0-3,0-2,0-3,1-3,325-22,-77 8,-49-13,18 24,-201 12,-76 0,-1 0,1 0,-1-1,1 0,-1 0,1 0,-1 0,1 0,-1-1,1 1,-1-1,1 0,-1 0,1 0,-1-1,0 1,0-1,0 1,0-1,0 0,0-1,0 1,-1 0,1-1,-1 1,1-1,-1 0,0 0,0 0,-1 0,1 0,1-3,10-171,-2-6,1 69,-5 0,-4 0,-7-11,2-18,2 96,1-38,-4 1,-12-64,10 119,2 0,0 0,2-1,1 1,1 0,2 0,5-23,8-59,-17 108,0 0,-1 1,1-1,0 1,-1-1,0 1,0 0,0 0,0 0,0 0,0 0,0 0,0 0,-1 1,1-1,-1 1,0 0,1-1,-1 1,0 1,1-1,-1 0,0 1,0-1,0 1,0 0,0 0,1 0,-1 0,0 0,0 1,0-1,0 1,1 0,-1 0,0 0,-1 1,-11-1,-149 17,-150 11,-110-1,-644-9,724-22,-524-14,14 4,139-14,-59 28,582 8,1 9,-88 22,-7 2,125-20,-177 16,25-9,-6-29,98 28,-87-28,165 27,-110-56,101 47,103-6,0-2,0-2,-1-2,0-3,-2-1,-287-4,169 33,107 1,58-22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7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432 0,'-56'18,"-200"77,246-91,-1 0,1 0,0 1,0 0,0 1,1 0,-1 0,2 1,-1 0,1 1,-7 7,15-12,0-1,0 1,1-1,-1 1,0-1,1 1,0-1,0 1,-1-1,1 0,1 1,-1-1,0 0,0 0,1 0,-1 0,1 0,0 0,0 0,0-1,0 1,0-1,0 1,0-1,0 0,0 0,1 0,-1 0,0 0,1 0,-1-1,1 1,-1-1,1 1,-1-1,1 0,-1 0,3-1,24 5,49 15,-76-18,0 0,0 0,-1 0,1 0,0 0,-1 1,1-1,-1 1,0-1,0 1,1 0,-1 0,0-1,0 1,0 0,-1 0,1 0,0 0,-1 0,1 0,-1 0,0 0,0 0,0 0,0 0,0 0,0 0,0 0,0 0,-1 0,1 0,-1 0,0 0,0 0,1 0,-2 0,-69 104,5-14,65-90,0 1,0 0,0-1,1 1,-1-1,0 1,1 0,0 0,-1-1,1 1,0 0,1-1,-1 1,0 0,1 0,-1-1,1 1,0-1,0 1,0-1,0 1,1-1,-1 1,1-1,-1 0,1 0,0 0,0 0,0 0,0 0,0 0,0-1,0 1,0-1,1 1,-1-1,1 0,-1 0,2 0,106 24,-105-25,-1 1,0-1,0 0,1 0,-1 0,0-1,0 1,1-1,-1 0,0 0,0-1,0 1,0-1,0 0,-1 0,3-1,7-10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8.2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1,'56'555,"-25"-184,-33-167,-15-137,12-48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0,'-27'170,"-37"58,3-31,59-193,-1 1,2 0,-1-1,0 1,1 0,0 0,0 0,0 0,1 0,0 0,0 0,0 0,0 0,1 0,0 0,0 0,0-1,1 1,0 0,0 0,0-1,0 1,0-1,1 0,0 0,0 0,0 0,1 0,-1-1,1 1,0-1,0 0,0 0,0-1,0 1,1-1,-1 0,1 0,0 0,1 0,30 7,-27-6,-1 0,1-1,0 0,0 0,0-1,0 0,0-1,0 0,0 0,0-1,0 0,0 0,0-1,-1 0,1-1,2-1,7-7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19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1,'-14'14,"0"0,0 1,2 0,-1 1,2 1,0 0,2 0,0 1,0 0,2 1,-3 10,2-4,1 0,1 0,2 0,0 0,2 1,1 0,1-1,1 1,1 0,1-1,1 1,2-1,1 2,-2-11,0-1,1 0,0-1,1 1,1-1,0 0,1-1,1 0,0-1,0 1,1-2,3 2,20-2,-21-13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0,'-84'191,"35"17,43-86,6-119,1 1,-1-1,1 1,0-1,0 0,0 1,1-1,-1 0,1 0,0 0,0 0,0 0,0 0,0-1,1 1,-1-1,1 1,0-1,-1 0,1 0,0 0,0-1,1 1,-1-1,0 1,0-1,1 0,-1 0,1-1,-1 1,1-1,1 1,0-1,0 0,0-1,0 1,0-1,0 0,0 0,0-1,0 0,0 1,0-2,-1 1,1 0,-1-1,0 0,0 0,0 0,0-1,1 0,10-14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67,'34'-10,"25"-3,12 1,-1 2,-7-1,-15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5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1,'34'0,"20"0,6 0,-2 0,-7 0,-12 4,-12 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0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35,'38'-9,"23"-4,1 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28,'113'-25,"28"22,-139 3,1 0,-1 1,1-1,-1 0,0 1,0 0,1-1,-1 1,0 0,0 0,0 1,0-1,0 0,0 1,0-1,0 1,-1-1,1 1,0 0,-1 0,1 0,-1 0,0 0,0 0,0 0,0 0,0 0,0 1,-1-1,1 0,-1 1,1-1,-1 0,0 1,0-1,0 0,0 1,0-1,-1 1,1-1,-1 0,0 0,1 1,-1-1,0 0,0 0,0 0,-1 0,1 0,0 0,-1 0,0 0,-94 93,6-9,89-84,0-1,0 1,0 0,0-1,0 1,1 0,-1 0,0-1,1 1,0 0,-1 0,1 0,0 0,0 0,0 0,0-1,0 1,1 0,-1 0,0 0,1 0,-1 0,1-1,0 1,0 0,0-1,0 1,0 0,0-1,0 1,0-1,1 1,-1-1,0 0,1 0,0 1,64 36,-54-33,-7-4,0 1,-1-1,1 1,-1 0,0 0,0 0,0 0,0 1,0 0,0 0,0 0,-1 0,0 0,0 1,0 0,0 0,0-1,-1 2,1-1,-1 0,0 0,0 1,-1-1,1 1,-1-1,0 1,-1 0,1-1,-1 1,0 0,0 0,0-1,0 1,-1 0,0-1,0 1,0 0,-1-1,-5 7,0-2,-1 1,0-1,0 0,-1-1,0 0,-1 0,1-1,-2-1,1 1,-1-2,0 1,0-1,0-1,-1 0,1-1,-1 0,0-1,0 0,0-1,0 0,-11-1,-1-3,6-4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5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0,'27'28,"-1"0,-1 2,-2 1,-1 0,-1 2,-2 0,2 10,-12-25,-1 1,-2 1,0 0,-1 0,0 0,-2 0,-1 1,0-1,-1 1,-2-1,0 1,-1 0,-1-1,-1 0,0 0,-2 0,0 0,-2-1,0 0,-3 4,-1-8,0-2,0 0,-2 0,1-1,-2-1,1 0,-2-1,1-1,-1 0,-15 5,-29 19,-8-4,48-25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31,'29'-5,"19"-2,6 1,-1 1,-5 1,-6 2,-5 1,-4 1,-3 0,-2 0,0 0,-1 0,-5 1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6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28,'34'0,"25"0,8 0,-4 0,-11-4,-10-3,-8 1,-5 1,-2 1,-5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29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508 228,'2'-8,"0"1,-1-1,1 1,-2-1,1 0,-1 1,0-1,-1 0,0 1,0-1,-1 1,1-1,-2 1,1 0,-1 0,0 0,-1 0,1 0,-1 1,-1-1,1 1,-1 0,0 0,0 1,-1 0,0 0,0 0,0 0,0 1,-1 0,0 1,0-1,0 1,0 0,0 1,0 0,-1 0,1 1,-1 0,0 0,1 0,-1 1,0 0,1 1,-6 1,-6 4,0 0,1 2,0 0,0 1,1 1,0 0,0 2,1 0,1 0,0 2,1 0,1 0,0 1,1 1,0 0,1 1,1 0,-7 17,15-30,-1 0,1 0,0 1,0-1,0 1,1 0,-1-1,1 1,0 0,1 0,-1-1,1 1,0 0,0 0,0 0,1 0,0-1,0 1,0 0,0 0,1-1,0 1,0-1,0 0,1 1,-1-1,1 0,0 0,0-1,0 1,1-1,-1 1,1-1,0 0,0 0,0-1,0 1,4 1,11-1,0-1,1-1,-1 0,1-1,-1-2,1 0,-1-1,0 0,0-2,0 0,-1-1,0-1,0-1,0-1,-1 0,-1-1,1-1,-2 0,1-1,-2-1,7-8,72-67,-93 88,0 1,0 0,0-1,0 1,0-1,0 1,1-1,-1 1,0-1,0 1,0 0,0-1,1 1,-1-1,0 0,1 1,-1-1,0 1,1-1,-1 1,1-1,-1 0,0 1,1-1,-1 0,1 1,-1-1,1 0,-1 0,1 1,0-1,-1 0,1 0,-1 0,1 0,-1 0,1 0,-1 0,1 0,0 0,-1 0,1 0,-1 0,1 0,-1-1,1 1,-1 0,1 0,-1 0,1-1,-1 1,1 0,-1-1,1 1,-1 0,0-1,1 1,-1-1,1 1,-1-1,0 1,0-1,1 1,-1-1,0 1,0-1,-10 46,-124 333,88-216,45-161,0-1,0 1,0 0,0 0,0 0,1-1,-1 1,0 0,0 0,1 0,-1 0,1 0,-1 0,1 1,-1-1,1 0,0 0,-1 0,1 0,0 1,0-1,0 0,0 0,0 0,0 1,0-1,0 0,1 0,-1 0,0 0,1 0,-1 1,1-1,-1 0,1 0,-1 0,1 0,0 0,0 0,-1 0,1-1,0 1,0 0,0 0,0-1,0 1,0 0,0-1,0 1,0-1,0 1,1-1,-1 0,0 0,0 1,0-1,0 0,1 0,0 0,12-4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260 0,'-25'32,"-12"13,1 1,3 2,2 2,1 1,4 1,-1 5,25-53,0 0,0 0,1 0,-1 0,1 0,0 0,0 1,0-1,0 0,1 1,0-1,0 0,0 1,0-1,1 0,0 1,0-1,0 0,0 0,1 1,-1-1,1 0,0-1,0 1,1 0,-1 0,1-1,0 0,0 1,0-1,0 0,1-1,-1 1,1 0,-1-1,3 1,2 0,0 0,0-1,0 0,0 0,0-1,1 0,-1-1,1 0,-1 0,0 0,1-1,-1-1,0 1,1-1,-1-1,0 1,-1-1,1-1,0 0,0 0,140-99,-131 89,-1-1,0-1,-2 0,0-1,0-1,-2 0,0-1,-1 0,-1-1,6-18,-14 34,0-1,-1 1,0 0,0 0,0-1,-1 1,1 0,-1-1,0 1,0 0,-1-1,1 1,-1-1,0 1,0 0,0 0,-1 0,0 0,1 0,-1 0,-1 0,1 0,0 1,-1-1,0 1,0-1,0 1,0 0,-1 1,1-1,-1 0,1 1,-1 0,0 0,0 0,0 0,0 1,0-1,-1 1,1 0,0 1,-1-1,1 1,-3-1,-62 8,37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0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59,'-16'25,"0"-6,2 1,1 1,0 0,1 1,2 0,0 1,1 0,2 1,0-1,-2 18,9-37,0-1,0 1,0 0,0 0,1-1,-1 1,1 0,0-1,0 1,1-1,-1 1,1-1,-1 1,1-1,0 0,0 0,0 0,1 0,-1 0,1-1,0 1,0-1,0 1,0-1,0 0,0 0,0-1,1 1,-1 0,1-1,-1 0,1 0,-1 0,1-1,0 1,0-1,-1 1,1-1,0-1,0 1,0 0,11-1,1-1,-1 0,0 0,0-2,0 0,-1 0,1-2,-1 0,0 0,-1-1,1-1,-1 0,-1-1,0-1,0 0,-1 0,0-1,-1 0,0-1,0 0,-2-1,1 0,-2 0,0-1,0 0,-2 0,1-1,1-10,-5 20,0 0,0 0,-1-1,0 1,0 0,0-1,-1 1,0 0,0-1,0 1,0-1,-1 1,0 0,0-1,-1 1,1 0,-1 0,0 0,-1 0,1 0,-1 1,0-1,0 1,0 0,-1-1,1 1,-1 1,0-1,0 1,-1-1,1 1,-1 0,1 1,-1-1,0 1,0 0,0 0,0 0,0 1,-4-1,-89 5,67 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37.7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1326 479,'0'4,"0"7,0 2</inkml:trace>
  <inkml:trace contextRef="#ctx0" brushRef="#br0" timeOffset="-6492.211">85 168,'-10'14,"-3"15,1 7,2 2,3 0,3-3,1-1,3-3,0-1,0-1,1-1,-1 0,-4-5,-2-1,0-1,1 2,2-7,1-8</inkml:trace>
  <inkml:trace contextRef="#ctx0" brushRef="#br0" timeOffset="-1223.306">395 309,'-3'-1,"1"1,-1-1,1 1,-1 0,1 0,-1 0,1 0,-1 0,1 1,-1-1,1 1,-1 0,1-1,-1 1,1 0,0 0,0 1,-1-1,1 0,0 1,0 0,0 0,1-2,-198 91,147-64,97-27,-42-1,2-1,1 0,-1 0,1 1,0 0,0 0,-1 0,1 1,0 0,0 0,0 0,0 1,-1-1,1 2,0-1,0 0,-1 1,1 0,-1 1,0-1,0 1,0 0,0 0,3 4,98 106,-79-86,-17-23</inkml:trace>
  <inkml:trace contextRef="#ctx0" brushRef="#br0" timeOffset="-320.511">790 422,'-8'-2,"0"0,0 1,0 0,0 0,1 1,-1 0,0 0,0 1,0 0,0 1,0-1,1 1,-1 1,0 0,1 0,0 0,0 1,-4 2,6-2,-1-1,1 1,0 1,0-1,0 1,0 0,1 0,0 0,0 0,0 1,1 0,0 0,0 0,-2 6,4-9,0-1,0 1,1 0,-1 0,1 0,0-1,0 1,0 0,0 0,0 0,1-1,-1 1,1 0,0-1,0 1,0 0,0-1,0 1,0-1,1 1,-1-1,1 0,0 0,0 1,0-1,0 0,0-1,0 1,0 0,1-1,-1 1,0-1,1 0,0 0,-1 0,2 1,8 0,0-1,0 0,-1 0,1-1,0-1,0 0,0 0,0-1,-1-1,1 0,-1-1,0 0,0 0,0-2,0 1,-1-1,0 0,0-1,7-7,130-104,-147 117,1 1,0-1,-1 0,1 1,0-1,0 1,0-1,-1 1,1-1,0 1,0-1,0 1,0 0,0 0,0-1,0 1,0 0,0 0,-1 0,1 0,0 0,0 0,0 0,0 0,0 1,0-1,0 0,0 0,0 1,0-1,0 1,-1-1,1 1,0-1,0 1,-1-1,1 1,0 0,0-1,-1 1,1 0,-1 0,1 0,-1-1,1 1,-1 0,0 0,1 0,-1 0,0 0,1 0,-1 0,0 0,0-1,0 1,0 1,10 57,-9 201,-2-252,0 1,0 0,0 0,-1-1,-1 1,1-1,-1 0,-1 0,1 0,-2 0,1 0,-1-1,0 0,0 0,-1 0,0 0,0-1,-1 0,1-1,-1 1,-1-1,1-1,-1 1,0-1,0 0,0-1,0 0,0-1,-1 1,0-1,1-1,-1 0,-7 0,14 0,0-1,0 0,0 0,0 0,0 0,0 0,1 0,-1 0,0-1,0 1,0-1,0 1,0-1,0 0,1 0,-1 0,0 0,0 0,1 0,-1 0,1 0,-1-1,1 1,0-1,0 1,-1-1,1 1,0-1,0 0,0 1,1-1,-1 0,0 0,1 0,-1 0,1 0,-1 0,1 0,0 0,0 0,0 0,0 0,0 1,1-1,-1 0,1 0,-1 0,1 0,36-91,50-33,-71 109</inkml:trace>
  <inkml:trace contextRef="#ctx0" brushRef="#br0" timeOffset="737.011">1326 479,'2'4,"0"0,0 0,0 0,0-1,1 1,0 0,-1-1,1 0,1 0,-1 0,0 0,1 0,-1 0,1-1,0 0,0 0,0 0,0 0,0 0,1-1,-1 0,0 0,1 0,-1 0,0-1,1 0,-1 0,1 0,-1 0,1-1,-1 0,0 0,1 0,2-1,0-4,1 0,-1 0,0-1,0 0,-1-1,0 1,0-1,-1-1,0 1,1-2,42-56,-47 64,0 1,0 0,1 0,-1 0,0 0,0 1,0-1,1 0,-1 0,0 1,1-1,-1 1,1-1,-1 1,1-1,-1 1,1 0,-1 0,1 0,-1 0,1 0,-1 0,0 0,1 1,-1-1,1 0,-1 1,1-1,-1 1,0-1,1 1,-1 0,0 0,1 0,-1-1,0 1,0 0,0 1,0-1,0 0,0 0,0 0,0 0,-1 1,1-1,0 0,-1 1,1-1,-1 1,0-1,1 1,-1-1,0 1,0-1,0 1,0-1,0 1,0-1,0 2,0 0,16 53,-16-55,1 0,-1 0,1 0,-1 0,1 0,0 0,-1 0,1 0,0 0,0 0,0-1,0 1,-1 0,1 0,0-1,0 1,1-1,-1 1,0-1,0 1,0-1,0 0,0 1,0-1,1 0,-1 0,0 0,0 0,0 0,1 0,-1 0,0 0,0 0,0-1,0 1,0 0,1-1,-1 1,0-1,0 1,0-1,0 0,0 0,0 1,-1-1,1 0,92-102,-69 69,-24 33,1-1,-1 0,1 1,0-1,-1 1,1-1,0 1,0 0,0-1,0 1,0 0,1 0,-1-1,0 1,0 0,1 0,-1 0,1 1,-1-1,1 0,-1 0,1 1,-1-1,1 1,0-1,-1 1,1 0,0 0,-1 0,1 0,0 0,-1 0,1 0,0 0,-1 1,1-1,-1 0,1 1,0 0,-1-1,1 1,-1 0,0 0,1 0,-1 0,0 0,1 0,-1 0,0 0,0 1,0-1,0 0,1 1,16 182,-12-165</inkml:trace>
  <inkml:trace contextRef="#ctx0" brushRef="#br0" timeOffset="1334.173">2032 27,'6'-3,"-1"-1,1 1,0 0,0 1,0 0,1-1,-1 2,0-1,1 1,-1 0,1 0,-1 1,1 0,0 0,-1 1,1-1,-1 2,1-1,-1 1,5 1,-9-3,0 0,0 1,0-1,0 0,0 1,0 0,0-1,0 1,0 0,0 0,-1 0,1 0,0 0,-1 1,1-1,-1 0,1 1,-1-1,1 1,-1-1,0 1,0 0,0 0,0 0,0-1,0 1,-1 0,1 0,0 0,-1 0,0 0,1 0,-1 0,0 0,0 0,0 0,0 1,-1-1,1 0,-1 0,1 0,-1 0,1 0,-1-1,0 1,0 0,0 0,0 0,0-1,-1 1,1-1,0 1,-1 0,-6 8,4-8,1 0,0 0,0 0,0 1,1-1,-1 1,1 0,-1-1,1 1,0 0,0 1,0-1,0 0,1 1,-1-1,1 1,0-1,0 1,0 0,0-1,1 1,0 0,0-1,0 1,0 0,0 0,1-1,-1 1,1 0,0-1,0 1,1-1,-1 1,1-1,-1 1,1-1,0 0,0 0,1 0,1 2,5-1,0 0,1-1,-1 0,1 0,0-1,0 0,0 0,0-2,0 1,0-1,0 0,0-1,0 0,0-1,0 0,0-1,0 0,1-1,8-3</inkml:trace>
  <inkml:trace contextRef="#ctx0" brushRef="#br0" timeOffset="1948.463">423 873,'330'23,"262"-72,-239 19,70 1,-397 29,-2 0</inkml:trace>
  <inkml:trace contextRef="#ctx0" brushRef="#br0" timeOffset="3378.866">1777 1015,'-126'11,"110"-7,13-5,0 1,1 0,-1 0,0 0,1 0,-1 1,0-1,1 1,-1-1,0 1,1 0,-1 0,1 0,-1 0,1 1,0-1,0 1,-1-1,1 1,0 0,0 0,0 0,1 0,-1 0,1 0,-1 1,1-1,-1 0,1 1,0-1,0 1,0 0,1-1,-1 1,1 0,-1-1,1 2,3 1,0 0,0-1,1 1,0-1,0 0,0 0,0-1,0 1,1-1,-1 0,1 0,0 0,0-1,0 1,1-1,4 1,11 7,-13-6,75 49,-81-52,-1 0,1 1,0 0,-1-1,0 1,1 0,-1 0,0-1,0 1,0 0,0 0,0 0,-1 1,1-1,0 0,-1 0,0 0,1 0,-1 1,0-1,0 0,-1 0,1 0,0 1,-1-1,1 0,-1 0,1 0,-1 0,0 0,0 0,0 0,0 0,-1 0,1 0,0-1,-1 1,1 0,-1-1,-1 2,-5 2,-1 0,1-1,-1 0,0 0,-1-1,1 0,-1 0,1-1,-1 0,0-1,1 0,-1-1,0 0,0 0,0-1,0-1,-1 0,-13-3,5-2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5:46.53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216 210,'11'-46,"-10"47,1 0,-1 0,0 0,0 0,0 0,0 0,0 0,0 0,0 1,0-1,0 0,0 1,-1-1,1 1,-1-1,1 0,-1 1,1-1,-1 1,0 0,0-1,0 1,1-1,-2 1,1-1,0 1,0-1,0 1,-1-1,4 119,-6 0,-9 40,-2 88,-3-17,-9-2,-30 104,50-300,-15 84,-5-2,-12 22,27-111,9-24,1 0,0 0,-1 0,1 0,0 0,0 0,0 0,0 0,0 0,0 0,0 0,1 1,0-1,-1 0,1 1,0-1,0 0,0 1,0-1,0 0,1 0,-1 1,1-1,-1 0,1 0,0 1,0-1,0 0,0 0,0 0,1 0,-1 0,1-1,-1 1,1 0,-1-1,1 1,1 0,15 5,1 0,0-1,1-1,-1 0,1-2,0 0,0-2,0 0,0-1,0-1,11-2,29 1,263-27,92-19,-332 36,210-36,-205 36,126-15,168 2,1503 27,-1505 15,-219-5,1-8,1-6,7 0,505 2,-280-28,548 27,-483-26,677 26,-665-26,625 27,-861-30,-102 24,-131 4,0-1,0 0,0 0,0 0,-1 0,1 0,-1-1,0 1,0-1,0 1,-1-1,1 0,-1 0,0 1,0-1,0 0,-1 0,1 0,-1 0,0 0,0-1,0 1,-1 0,1 0,-1 0,0 1,0-1,-1 0,1 0,-1 0,0 1,0-1,-2-2,-6-33,-7-169,7 109,3 1,7-70,1 79,-3-1,-5 1,-10-48,-67-240,52 180,27 62,1 131,0 0,0 0,-1 0,1 1,-1 0,0 0,0 0,0 0,0 1,-1 0,1 0,-1 0,1 1,-1-1,1 1,-1 1,0-1,0 1,1 0,-1 0,0 1,0 0,1 0,-1 0,-2 1,-15 0,-271 13,49 2,-199-15,240-3,-1370 0,796-27,-198 45,211 7,-381-7,541 7,-39 5,285-2,-233 6,2-35,314 29,-132 49,174-38,234-38,-1-1,0 1,0 0,0 0,0-1,1 1,-1 0,0 0,0 0,0 0,0 0,0 0,1 0,-1 0,0 1,0-1,0 0,0 0,1 1,-1-1,0 0,0 1,1-1,-1 1,0-1,1 1,-1-1,0 1,1 0,-1-1,1 1,-1 0,1-1,-1 1,1 0,-1 0,1-1,0 1,-1 0,1 0,0 0,0-1,0 1,0 0,0 0,0 0,0 0,0 0,0-1,0 1,0 0,0 0,1 0,-1 0,0-1,1 1,-1 0,0 0,1-1,-1 1,1 0,-1 0,1-1,-1 1,1-1,0 1,-1-1,2 1,11 17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06.88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0 182,'1'0,"-1"0,1 0,-1 0,1 0,-1 0,1 0,-1 0,1 0,-1 0,1 0,-1-1,1 1,-1 0,1 0,-1 0,1-1,-1 1,1 0,-1-1,0 1,1 0,-1-1,1 1,-1 0,0-1,1 1,-1-1,0 1,0-1,1 1,-1-1,0 1,0-1,0 1,0-1,0 1,0-1,1 1,-1-1,0 1,0-1,-1 1,1-1,0 1,0-1,0 1,0-1,0 1,0-1,-1 1,1-1,0 1,-1-1,1 1,0-1,0 1,-1 0,1-1,-1 1,1 0,0-1,-1 1,0 0,169-9,-112 11,186-13,149-18,-196 14,1 8,28 10,-17 0,289-4,-193-27,46 28,-125-26,19 7,-83-3,-157 22,1 0,0 1,-1-1,1 1,0 0,-1 0,1 0,-1 1,0-1,1 1,-1 0,0 0,0 0,0 0,0 0,0 1,-1-1,1 1,-1 0,1 0,-1 0,0 0,0 0,0 0,-1 1,1-1,-1 0,1 4,7 16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10.842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0 227,'289'-48,"27"10,37 11,-95 1,195-6,-85 22,-188-4,1 7,49 10,-34-1,1781-2,-1742-28,416 28,2554 0,-2979 28,508-28,-346 0,-155-29,-64 46,-111-9,1-3,0-2,0-3,5-2,43 0,2619 2,-2556 27,168-26,-196 27,309-28,791 0,-1044-28,281 27,-309-10,-105 2,1 2,1 2,-1 4,30 5,23-2,220-3,-263-13,-65 11,0 0,1 0,-1 1,1 0,0 1,-1 1,1 0,0 0,-1 1,1 1,0 0,-1 0,5 2,1 7,-4 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6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31,'24'0,"17"-5,7-2,0 1,-3 1,-5 1,-4 2,-4 1,-2 0,-2 1,0 1,-1-1,1 0,-1 0,-4 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7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26,'39'0,"22"0,5 0,-3 0,-8 0,-9-5,-7-1,-5 0,-4 1,-7 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8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1 144,'38'-5,"42"-6,11-6,1-1,-7 4,-7-2,-12 3,-9 3,-8-1,-3 1,-5 2,-4 3,-4 2,-3 1,-1 2,-2 0,1 0,-6 1</inkml:trace>
  <inkml:trace contextRef="#ctx0" brushRef="#br0" timeOffset="614.526">452 370,'-23'11,"0"1,1 1,1 1,0 1,1 0,1 2,0 0,1 1,1 1,-5 10,19-26,0 0,1 0,-1 0,1 1,0 0,0-1,0 1,1 0,-1 0,1 0,0 0,0 0,0 0,1 0,-1 0,1 0,0 0,0 0,1 1,-1-1,1 0,0 0,0 0,0 0,0 0,1 0,0-1,0 1,0 0,0-1,0 0,1 1,-1-1,1 0,0 0,0 0,0-1,1 1,-1-1,1 1,-1-1,3 1,3-1,-1 0,1 0,-1-1,1 0,0 0,-1-1,1 0,0-1,-1 0,1 0,0 0,-1-2,0 1,1-1,-1 0,0 0,0-1,6-4,3-2,0-1,-1 0,-1-1,0-1,0 0,-1-1,10-14,-7 8,-1-1,0 0,-2-1,-1 0,-1-1,0 0,-2-1,-1-1,-1 1,-1-1,-1-1,-1 1,-1-1,-2 0,0-25,-3 39,-1 1,0 0,-1 0,0 0,0 0,-2 0,1 1,-1-1,-6-8,10 16,-1 0,0 1,1-1,-1 0,0 1,-1-1,1 1,0 0,-1 0,1 0,-1 0,0 0,1 0,-1 1,0 0,0-1,0 1,0 0,0 0,-1 0,1 1,0-1,0 1,0 0,-1 0,1 0,0 0,0 1,-1-1,1 1,0-1,0 1,0 1,0-1,0 0,0 1,-7 6,0 0,0 2,1-1,1 1,0 0,0 1,1 0,0 0,1 1,0-1,1 1,0 1,1-1,0 1,1-1,0 1,2 0,-1 0,1 0,1 7,-1-4,0 0,1-1,0 1,1-1,1 1,1-1,0 0,1 0,0 0,1 0,1 0,0-1,1 0,1-1,0 0,1 0,0 0,1-1,1 0,7 6,-17-17,3 4,1 0,-1-1,1 1,0-1,0 0,1 0,-1-1,1 0,0 0,0 0,0-1,0 1,0-1,0-1,1 1,-1-1,0 0,6-1,4-4</inkml:trace>
  <inkml:trace contextRef="#ctx0" brushRef="#br0" timeOffset="1001.676">1016 144,'-146'394,"143"-390,1-1,0 1,-1 0,1 0,1 0,-1 0,1 1,-1-1,1 0,0 1,1-1,-1 0,1 1,0-1,0 1,0-1,1 1,-1-1,1 1,0-1,0 0,1 0,0 1,-1-1,1 0,0 0,1-1,-1 1,1 0,0-1,0 1,2 1,5 0,-1-1,1 0,0-1,0 0,0-1,0 0,0-1,1 0,-1 0,1-1,-1 0,0-1,1-1,-1 1,0-1,0-1,0 0,0-1,-1 1,1-2,-1 1,0-2,0 1,3-4,33-32,-37 25</inkml:trace>
  <inkml:trace contextRef="#ctx0" brushRef="#br0" timeOffset="1248.872">790 454,'34'-10,"25"-2,8-1,-4 4,-6 2,-9 2,-8 3,-11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8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285 482,'-26'9,"0"1,1 0,0 2,1 1,1 1,0 1,1 1,0 1,1 1,0 2,19-18,-1 0,1 0,0 1,0-1,0 1,0-1,1 1,-1 0,0 0,1 0,0 0,0 0,0 0,0 0,0 0,1 0,0 1,-1-1,1 0,0 0,0 1,1-1,-1 0,1 0,-1 0,1 0,0 1,1-1,-1-1,0 1,1 0,-1 0,1 0,0-1,0 1,0-1,0 1,1-1,-1 0,1 0,-1 0,3 1,1 1,0-1,1 0,0-1,-1 1,1-1,0-1,0 1,0-1,0 0,0-1,0 0,0 0,0 0,1-1,-1 0,0 0,-1-1,1 0,0 0,0-1,-1 0,1 0,-1 0,0-1,0 0,0 0,-1 0,3-4,21-16,-1-1,-1-1,-1-2,-2 0,0-2,-2-1,-2 0,7-15,-18 28,0 0,-1-1,-1 0,-1 0,-1 0,0-1,-1 0,-2 0,0 0,-1 0,0-1,-2 1,-1 0,0 0,-1 0,-4-8,6 22,-1-1,-1 1,1-1,-1 1,0 0,0 0,-1 0,0 0,0 1,-1-1,1 1,-1 0,0 0,0 1,-1 0,1 0,-1 0,0 0,0 1,-1 0,1 0,0 1,-1 0,0 0,1 0,-1 1,0 0,0 0,0 1,0 0,0 0,0 1,-5 0,5 5,0 0,0 0,0 0,1 1,0 0,0 0,1 0,-1 1,2 0,-1 0,1 0,1 0,-1 1,1 0,1-1,0 1,0 0,1 0,0 1,0-1,1 0,0 3,-2 6,1-1,1 1,0 0,2-1,0 1,0-1,2 1,0-1,1 0,1 0,0-1,1 0,1 0,6 8,6 4,2 0,1-1,1-1,1-1,1-1,8 3,49 50,-69-71</inkml:trace>
  <inkml:trace contextRef="#ctx0" brushRef="#br0" timeOffset="331.894">849 144,'-38'164,"33"-151,2 1,0 0,0-1,2 1,-1 0,2 0,0 0,1 0,0 0,1 0,0 0,1-1,1 1,0-1,1 0,0 0,3 4,-5-14,-1 1,1-1,0 0,0 0,0 0,0-1,1 1,-1-1,1 0,-1 0,1 0,0 0,0 0,0-1,0 0,0 0,0 0,0 0,0-1,0 0,0 1,1-1,-1-1,0 1,0-1,0 1,0-1,111-36,-6-11,-91 37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26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86,'-1'1,"1"0,0-1,-1 1,1-1,-1 1,1-1,-1 1,1-1,-1 1,1-1,-1 1,1-1,-1 0,1 1,-1-1,0 0,1 1,-1-1,0 0,1 0,-1 0,0 0,1 0,-1 0,0 0,1 0,-1 0,0 0,1 0,-1 0,0 0,1 0,-1 0,0-1,1 1,-1 0,0-1,1 1,-1 0,1-1,-1 1,1-1,-1 1,1-1,-1 1,1-1,-1 1,1-1,0 1,-1-1,1 0,0 1,0-1,-1 0,1 1,0-1,0 0,0 1,0-1,0 0,0 1,0-1,0 0,0 1,0-1,0 0,0 1,0-1,-22 25,0 2,2 0,1 2,1 0,1 1,2 1,-12 29,-36 66,48-100,6-12,0 1,1 0,0 1,1 0,1 0,0 0,1 1,0 0,2 0,0 0,1 0,-1 9,4-22,-1 1,1 0,-1-1,1 1,0-1,1 1,-1-1,0 0,1 1,0-1,0 0,0 0,0 0,0 0,1 0,-1-1,1 1,0-1,0 1,0-1,0 0,0 0,0-1,0 1,1-1,-1 1,1-1,-1 0,1 0,1 0,115 7,-113-9,-1 1,-3 1,-1-1,1 0,0 1,-1-1,1 0,0 0,0-1,-1 1,1-1,-1 1,1-1,0 0,-1 0,1 0,-1 0,0 0,1-1,-1 1,0-1,0 0,0 1,0-1,0 0,0 0,0 0,0-1,-2-8</inkml:trace>
  <inkml:trace contextRef="#ctx0" brushRef="#br0" timeOffset="483.133">0 227,'40'-37,"2"3,1 1,2 1,1 3,4 1,-45 24,1 0,0 0,0 1,0 0,0 0,1 0,-1 1,1 0,-1 0,1 1,0 0,0 0,-1 1,1-1,0 1,0 1,0-1,-1 1,1 1,0-1,-1 1,1 0,-1 1,1-1,-1 1,0 1,0-1,0 1,1 1,38 48,-40-44,1 0,1 0,0-1,0 0,1-1,-1 1,2-1,-1-1,1 0,0 0,0-1,0 0,1 0,0-1,0 0,5 0,6 1,-4-1,0-1,0 0,0-1,0-1,1 0,-1-2,0 0,7-1,-1-2,-2 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35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75,'110'-23,"121"-12,-102 24,-111 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35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59,'15'-5,"13"-1,8-1,2 2,0 2,-2-4,-3-1,-1 2,-3 1,0 2,-1 1,0 1,0 1,0 0,0 0,-5 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6:39.2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339 564,'165'-26,"-163"26,1-1,1-1,-1 1,1 0,-1 0,1 1,0-1,-1 1,1-1,-1 1,1 0,0 0,-1 1,1-1,0 1,-1 0,1 0,-1 0,1 0,-1 1,0-1,1 1,-1 0,0 0,0 0,0 0,0 1,-1-1,1 1,-1 0,1 0,-1 0,0 0,0 0,-1 0,1 0,0 1,-1-1,1 3,-4 7,0 1,0-1,-2-1,0 1,0 0,-1-1,0 0,-1 0,-1 0,0-1,0 0,-1 0,-1-1,0 0,-3 2,-18 26,-81 95,109-130,-1 0,1 0,0 0,0 0,0 1,1-1,-1 1,1 0,0-1,0 1,0 0,0-1,1 1,-1 0,1 0,0 0,1 0,-1-1,0 1,1 0,0 0,0-1,0 1,0 0,1-1,-1 1,1-1,0 1,0-1,0 0,1 0,-1 0,1 0,0-1,0 2,8 3,-1-1,1 0,1 0,-1-1,1 0,0-1,0 0,0-1,0-1,1 0,-1 0,1-2,1 1,9-1</inkml:trace>
  <inkml:trace contextRef="#ctx0" brushRef="#br0" timeOffset="356.334">1101 649,'-186'281,"154"-190,32-89,-1 1,1 0,0 0,0 0,1 0,-1 0,0-1,1 1,0 0,0 0,0 0,0-1,0 1,0-1,1 1,-1-1,1 1,-1-1,1 0,0 0,0 1,0-1,1-1,-1 1,0 0,1-1,-1 1,1-1,-1 0,1 1,1-1,11 2,1 0,0-2,0 0,0 0,0-1,0-1,-1-1,1 0,0-1,-1-1,1-1,-1 0,0 0,-1-2,1 0,-1 0,-1-2,1 1,-1-2,-1 0,0 0,0-1,-1-1,-1 0,0 0,0-1,0-2,-3 3,-1-1,0 0,0 0,-2 0,1-1,-2 0,0 1,0-1,-2 0,0 0,0-1,-1 1,-1 0,0 0,-3-11,3 20,0-1,-1 1,1-1,-1 1,-1 0,1 0,-1 0,0 0,0 0,0 0,0 1,-1-1,0 1,0 0,0 0,-1 1,1-1,-1 1,0 0,1 0,-2 0,1 1,0 0,0 0,-1 0,1 1,-1-1,1 1,-1 1,0-1,1 1,-1 0,0 0,0 1,1 0,-1 0,1 0,-1 0,1 1,-1 0,1 0,0 1,-2 0,-15 9,3-2</inkml:trace>
  <inkml:trace contextRef="#ctx0" brushRef="#br0" timeOffset="719.073">1665 621,'-17'21,"1"0,1 1,1 0,1 2,0-1,2 2,1 0,1 0,1 0,-2 18,9-40,0 1,0-1,1 0,-1 0,1 1,0-1,0 0,0 1,1-1,-1 0,1 1,-1-1,1 0,0 0,1 0,-1 1,0-1,1 0,0-1,0 1,-1 0,2 0,-1-1,0 0,0 1,1-1,0 0,-1 0,1 0,0 0,0-1,0 1,0-1,0 1,0-1,0 0,0-1,1 1,-1 0,0-1,1 0,0 0,10 2,0-1,0 0,0-1,0-1,0 0,0-1,0 0,0-1,0-1,-1 0,0-1,0 0,0-1,0-1,-1 0,0 0,-1-2,0 1,0-1,-1-1,0 0,5-5,-9 4,-1 1,0-1,0 0,-1-1,0 1,-1-1,0 1,-1-1,-1 0,0 0,0 0,-1-3,-1 9,1-1,-2 1,1-1,-1 1,0 0,0 0,-1 0,1 0,-1 0,-1 0,1 1,-1-1,0 1,0 0,-1 1,1-1,-1 1,0-1,0 1,-1 1,1-1,-1 1,0 0,0 0,0 1,0 0,0 0,0 0,-1 1,1-1,-1 2,1-1,-1 1,1 0,-1 0,1 1,-1 0,1 0,0 0,-1 1,1 0,0 0,0 1,-1 0,-21 13,3 1</inkml:trace>
  <inkml:trace contextRef="#ctx0" brushRef="#br0" timeOffset="2417.028">2286 170,'-17'277,"9"-177,-13 49,16-137</inkml:trace>
  <inkml:trace contextRef="#ctx0" brushRef="#br0" timeOffset="2756.028">2568 254,'-42'28,"0"3,3 1,0 1,-23 30,26-9,35-53,0 1,1-1,-1 0,1 0,-1 1,1-1,0 0,0 0,-1 1,1-1,0 0,0 1,0-1,0 0,1 1,-1-1,0 0,0 1,1-1,-1 0,1 0,-1 1,1-1,0 0,-1 0,1 0,0 0,0 0,0 0,0 0,0 0,0 0,0 0,0-1,0 1,0 0,0-1,0 1,1-1,-1 1,0-1,1 1,0-1,138 10,-135-9,0-1,-1 1,1 0,-1 0,1 0,-1 1,1-1,-1 1,0 0,0 1,0-1,0 1,0 0,0 0,-1 0,1 0,-1 0,0 1,0 0,0-1,-1 1,1 0,-1 0,0 1,0-1,0 0,-1 1,0-1,1 3,0 3</inkml:trace>
  <inkml:trace contextRef="#ctx0" brushRef="#br0" timeOffset="3388.191">2907 424,'-1'1,"-14"6,1 1,0 0,0 1,1 1,1 0,0 0,0 2,1-1,0 2,1-1,0 1,0 4,9-16,0 0,0 1,1-1,-1 0,1 1,-1-1,1 1,-1-1,1 0,0 1,0-1,0 1,0-1,0 1,0-1,0 1,0-1,1 1,-1-1,1 0,-1 1,1-1,-1 1,1-1,0 0,-1 0,1 1,0-1,0 0,0 0,0 0,0 0,0 0,1 0,-1 0,0 0,0-1,1 1,-1 0,0-1,1 1,-1-1,1 1,-1-1,2 0,68-3,55-65,-56 24,-69 44,0-1,0 0,0 1,0 0,0-1,0 1,0 0,0-1,0 1,0 0,0 0,0 0,0 0,0 0,0 0,0 0,0 0,0 0,1 0,-1 1,0-1,0 1,0-1,0 0,0 1,-1 0,1-1,0 1,0-1,0 1,0 0,-1 0,1 0,0-1,-1 1,1 0,0 0,-1 0,1 0,-1 0,0 0,1 0,-1 0,0 0,1 0,-1 0,0 0,0 0,0 0,0 1,0-1,2 60,-52 144,48-201,0 5,0 0,-1 0,0-1,0 1,-1-1,0 0,-1 0,0 0,0 0,0-1,-1 0,0 0,-1-1,0 1,-2 1,8-8,0 1,-1-1,1 1,0-1,0 0,0 0,0 1,0-1,-1 0,1 0,0 0,0 0,0-1,0 1,0 0,-1 0,1-1,0 1,0 0,0-1,0 1,0-1,0 0,0 1,0-1,0 0,0 1,0-1,1 0,-1 0,0 0,0 0,1 0,-1 0,1 0,-1 0,1 0,-1 0,1 0,0 0,-1 0,1 0,0-1,0 1,0 0,0 0,0-1,2-57,64-66,-50 102,-5 6</inkml:trace>
  <inkml:trace contextRef="#ctx0" brushRef="#br0" timeOffset="3654.351">3217 564,'0'10,"5"8,1 0</inkml:trace>
  <inkml:trace contextRef="#ctx0" brushRef="#br0" timeOffset="4188.959">3217 564,'6'5,"0"0,1 0,-1-1,0 0,1-1,0 1,0-1,0-1,1 1,-1-1,0-1,1 1,-1-1,1 0,0-1,-1 0,1 0,0-1,-1 1,1-2,-1 1,1-1,-1 0,0-1,0 0,0 0,114-125,-119 127,-1 1,1-1,-1 0,1 1,-1-1,1 1,0 0,-1 0,1 0,-1-1,1 1,0 0,-1 1,1-1,-1 0,1 0,0 1,-1-1,1 1,-1 0,1-1,-1 1,0 0,1 0,-1 0,0 0,1 0,-1 0,0 0,0 0,0 0,0 0,0 1,0-1,0 1,-1-1,2 2,36 24,-33-27,1-1,0 0,-1-1,0 1,1-1,-1 0,0-1,0 1,0-1,0 0,-1 0,1 0,-1-1,0 0,1 0,-2 0,1 0,1-3,41-32,-44 38,-1-1,1 1,0 0,-1 0,1 0,0 0,0 0,0 0,-1 1,1-1,0 1,0-1,0 1,0 0,0-1,0 1,0 0,0 0,0 1,0-1,0 0,0 1,0-1,0 1,0 0,0-1,0 1,0 0,-1 0,1 0,0 0,-1 1,1-1,-1 0,1 1,-1-1,0 1,1 0,-1-1,0 1,0 0,0-1,0 1,-1 0,1 0,0 0,-1 0,1 0,-1 0,0 1,9 104,-4-87</inkml:trace>
  <inkml:trace contextRef="#ctx0" brushRef="#br0" timeOffset="4755.732">3979 84,'6'-3,"1"-1,0 1,-1 0,1 0,0 0,0 1,0 1,1-1,-1 1,0 0,1 0,-1 1,1 0,2 1,-8-1,1 0,-1 1,1-1,-1 0,1 1,-1 0,1 0,-1-1,0 1,1 1,-1-1,0 0,0 1,0-1,0 1,0-1,0 1,0 0,0 0,-1 0,1 0,-1 0,0 0,1 0,-1 1,0-1,0 0,0 1,-1-1,1 1,-1-1,1 1,-1-1,0 1,0-1,0 1,0-1,0 1,-1-1,1 1,-1-1,1 1,-1-1,0 1,1-1,0 1,0-1,0 0,0 1,0-1,1 1,-1-1,1 0,-1 1,1-1,0 0,0 0,0 1,0-1,1 0,-1 0,0 0,1 0,-1-1,1 1,0 0,0-1,0 1,-1-1,1 1,1-1,-1 0,0 0,0 0,0 0,1 0,-1-1,0 1,1-1,-1 1,0-1,1 0,-1 0,1 0,0 0,134 25,-118-16</inkml:trace>
  <inkml:trace contextRef="#ctx0" brushRef="#br0" timeOffset="5225.763">2032 988,'76'8,"0"-2,0-4,0-4,0-3,-1-3,0-3,15-7,90-10,458-29,-65 28,-545 29,-4 1</inkml:trace>
  <inkml:trace contextRef="#ctx0" brushRef="#br0" timeOffset="6157.057">3387 1185,'-253'53,"221"-34,52 5,25-3,-34-17,0 0,-1 1,0 0,0 1,0 0,-1 1,1-1,-2 2,1-1,3 6,-11-12,0 0,0 1,0-1,0 1,0 0,0-1,-1 1,1 0,-1-1,1 1,-1 0,0-1,1 1,-1 0,0 0,0-1,0 1,-1 0,1 0,0-1,-1 1,1 0,-1 0,1-1,-1 1,0-1,0 1,0-1,0 1,0-1,0 1,0-1,0 0,0 1,-1-1,1 0,-1 0,1 0,-2 0,-65 29,-47-28,96-9</inkml:trace>
  <inkml:trace contextRef="#ctx0" brushRef="#br0" timeOffset="6738.076">3612 1072,'128'1,"-127"-1,1 0,-1-1,1 1,-1 0,1 0,-1 1,1-1,-1 0,1 0,-1 1,1-1,-1 1,1 0,-1-1,0 1,1 0,-1 0,0-1,1 1,-1 0,0 0,0 0,0 1,0-1,0 0,0 0,-1 1,1-1,0 0,0 1,-1-1,1 1,-1-1,0 1,1-1,-1 1,0-1,0 1,0-1,0 1,0-1,0 1,0-1,0 1,-1 0,1 4,0 0,0 0,1-1,0 1,0 0,0-1,1 1,0-1,0 1,0-1,1 0,0 0,2 3,-2-3,0-1,-1 1,1 0,-1 0,0 0,0 0,-1 0,1 0,-1 0,-1 0,1 1,-1-1,1 0,-1 1,-1-1,0 3,0-5,-1 0,1-1,-1 1,0 0,0-1,0 0,0 1,0-1,-1 0,1 0,-1 0,1 0,-1-1,0 1,0-1,1 1,-1-1,0 0,0 0,-1 0,1-1,0 1,0-1,0 0,0 1,0-2,-1 1,1 0,0 0,0-1,0 0,-1 0,-15-5</inkml:trace>
  <inkml:trace contextRef="#ctx0" brushRef="#br0" timeOffset="7739.323">4572 0,'32'62,"-2"2,-4 1,-2 1,-3 1,-3 0,5 46,-15-68,-2 1,-2 0,-2 1,-2-1,-2 0,-2 0,-2 0,-2-1,-5 12,6-29,-2-1,0-1,-2 0,-1 0,-1-1,-1-1,-2 0,0-1,-1-1,-1 0,-1-2,-1 0,-1-1,-1-1,-17 11,6-7,5-5</inkml:trace>
  <inkml:trace contextRef="#ctx0" brushRef="#br0" timeOffset="8468.578">198 113,'-29'57,"3"1,3 1,-9 38,25-77,-10 24,2 2,2 0,2 0,2 1,2 0,2 1,2-1,3 1,1 0,3 0,1-1,3 0,1 0,3-1,5 11,-1-16,1-1,2 0,2-1,2-2,1 0,1-1,3-1,0-2,2-1,2-1,1-2,1-1,1-2,35 20,-35-28</inkml:trace>
  <inkml:trace contextRef="#ctx0" brushRef="#br0" timeOffset="9284.544">5363 311,'-11'83,"-4"1,-3-1,-4-2,-3 0,-4-1,-15 25,39-97,0 1,1 1,0-1,0 1,1-1,0 1,1 0,0 0,1 0,0 0,1 0,0 1,0-1,1 0,1 5,1-11,1 0,0-1,0 0,0 1,0-1,0-1,0 1,1 0,-1-1,1 0,0 0,0-1,0 1,0-1,0 0,0 0,0-1,0 1,0-1,0-1,0 1,0 0,0-1,0 0,1-1,7 2,13 0,-19 0,0 1,0-1,0 0,0-1,0 1,0-1,0-1,0 1,0-1,0-1,-1 1,1-1,-1 0,1-1,6-9</inkml:trace>
  <inkml:trace contextRef="#ctx0" brushRef="#br0" timeOffset="9490.178">4910 791,'39'-10,"36"-8,10 0,1 2,-10 4,-13 4,-12 3,-10 3,-8 2,-8 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05.725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450 3650,'45'-24,"0"2,2 2,0 2,1 2,1 2,38-5,165-4,-105 11,1 7,63 8,214 24,156-52,60-6,866-28,127-89,84-34,-253 106,-1327 71,1132-51,-737 3,2-24,367-47,-653 96,-137 16,-142-20,30 32,-8-5,0 1,1-1,0 0,0-1,0 1,1-2,-1 1,2-1,-1 1,1-2,0 1,0 0,1-1,0 0,0 0,1-1,0 1,0 0,1-2,3-292,-12-50,-34-522,-32 256,67 361,0 198,-10 80,14-18,0 0,0-1,0 1,0-1,-1 0,1 0,-1-1,1 0,-1 0,0-1,1 0,-1 0,0 0,-3-2,-26 3,-176 23,-289 6,58-5,-1220 58,149-13,111 6,-97 8,939-48,-1097 91,659-29,-184 65,676-86,141-6,62-23,303-48,0 0,0 0,0-1,1 1,-1 0,0 0,0 0,0 0,0 0,0 0,0 0,1 0,-1 1,0-1,0 0,0 0,0 1,1-1,-1 1,0-1,0 0,1 1,-1 0,0-1,1 1,-1-1,1 1,-1 0,0-1,1 1,-1 0,1 0,0-1,-1 1,1 0,0 0,-1 0,1-1,0 1,0 0,0 0,0 0,0 0,0 0,0-1,0 1,0 0,0 0,0 0,0 0,1 0,-1-1,0 1,1 0,-1 0,1 0,-1-1,1 1,-1 0,1-1,-1 1,1 0,0-1,-1 1,1-1,0 1,24 26,-2 1,0 2,-2 0,-1 1,-2 1,-1 1,7 21,11 39,-5 2,-4 0,-4 2,-4 1,-5 0,-3 13,4 91,-2-4,8-1,25 85,104 339,-94-489,-47-117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17.6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1 480,'43'-9,"38"-9,16 0,0-3,-7 3,-8-1,-10 3,-6 5,-11-2,-4 3,-6 2,-2 2,-3 3,-3 2,-4 0,-2 2,-2-1,-5 1</inkml:trace>
  <inkml:trace contextRef="#ctx0" brushRef="#br0" timeOffset="244.957">142 734,'675'-95,"-385"50,-234 32,-33 6</inkml:trace>
  <inkml:trace contextRef="#ctx0" brushRef="#br0" timeOffset="695.348">791 0,'539'193,"-522"-186,74 43,-88-48,-1 0,0 0,0 0,0 0,0 1,0-1,0 1,-1-1,1 1,-1-1,0 1,0 0,0 0,0-1,0 1,-1 0,1 0,-1 0,1 0,-1 0,0 0,-1 0,1 0,0 0,-1 0,0 0,1 0,-1-1,0 1,0 0,-1 0,1 0,-12 17,-1 1,-1-2,0 0,-2-1,0-1,-1 0,0-1,-5 1,-30 29,-260 262,268-235,38-58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22.9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97,'24'0,"22"0,9 0,4-5,-4-1,-5 0,-7 1,-6 1,-5-3,-2 0,-2 0,-1 2,-5-3,-1 0,0 1,2 2,-4-4,-4 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23.2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59,'43'-5,"34"-1,13 0,-4-4,-7 0,-12 2,-13 2,-10 2,-9 2,-4 1,-4 0,-6 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19.6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621 113,'-132'174,"97"-122,-120 222,153-270,0 0,1 0,-1 0,1 0,0 1,0-1,0 0,1 1,-1-1,1 1,0-1,0 1,1-1,-1 0,1 1,0-1,1 0,-1 1,0-1,1 0,0 0,0 0,1-1,-1 1,1 0,-1-1,1 1,0-1,0 0,1 0,-1 0,1-1,-1 1,1-1,0 0,0 0,0 0,0 0,0-1,1 1,1-1,15 3,0-1,0-2,0 0,0-1,0 0,0-2,-1-1,10-2,-25 4,-1 0,0 0,1 0,-1 0,0 0,0-1,0 0,0 0,0 0,-1 0,1-1,-1 1,1-1,-1 0,0 0,0 0,0-1,-1 1,1-1,-1 1,1-1,-1-1,5-14</inkml:trace>
  <inkml:trace contextRef="#ctx0" brushRef="#br0" timeOffset="405.909">0 198,'9'-12,"1"0,0 1,0 0,1 1,1 0,-1 0,1 1,1 1,0 0,0 1,1 0,0 1,0 1,0 0,1 0,-1 2,1 0,0 1,0 0,0 1,0 1,15 1,-14 3,-1 0,1 2,-1 0,0 0,-1 1,1 1,-1 1,-1 0,0 0,3 4,46 29,-48-34,1 0,1-1,-1 0,1-1,0-1,1-1,-1 0,1-1,-1-1,1-1,0 0,0-1,0-1,0 0,0-1,5-2,-7 1,0-1,0 0,-1-1,0-1,0 0,0-1,-1-1,1 0,5-5,1-3</inkml:trace>
  <inkml:trace contextRef="#ctx0" brushRef="#br0" timeOffset="771.645">1552 29,'-32'33,"0"2,3 2,1 0,1 2,3 1,1 1,2 1,1 1,3 0,-7 30,22-59,0-1,2 1,-1 0,2-1,0 1,0 0,1-1,1 1,0-1,1 0,1 0,0 0,0-1,1 1,1-1,0-1,1 1,0-1,1-1,0 0,0 0,1 0,1-1,-1-1,1 0,1 0,0-1,0-1,0 0,0 0,1-1,4 0,69 12,-62-18</inkml:trace>
  <inkml:trace contextRef="#ctx0" brushRef="#br0" timeOffset="1166.158">2117 29,'-72'171,"-40"148,84-185,27-132,0 0,0 0,0 1,1-1,-1 0,0 0,1 1,0-1,-1 1,1-1,0 0,0 1,0-1,1 1,-1-1,0 0,1 1,0-1,-1 0,1 0,0 1,0-1,0 0,1 0,-1 0,0 0,1 0,0 0,-1-1,1 1,0-1,0 1,0-1,0 1,0-1,0 0,0 0,0 0,0 0,1 0,-1-1,0 1,3 0,9-2,1-1,-1-1,0 0,0-1,0 0,-1-1,1-1,-1 0,0-1,-1 0,6-5,-16 11,22-15,-5 2</inkml:trace>
  <inkml:trace contextRef="#ctx0" brushRef="#br0" timeOffset="1418.018">1665 424,'39'-5,"26"-1,8 0,-5 1,-3-4,-9 1,-8 0,-4 3,-3 1,-5-2,-4-2,-6 2</inkml:trace>
  <inkml:trace contextRef="#ctx0" brushRef="#br0" timeOffset="1717.935">2484 424,'43'-5,"28"-6,8-2,-5 2,-11 3,-11-3,-9 2,-8 1,-4 3,-8 2</inkml:trace>
  <inkml:trace contextRef="#ctx0" brushRef="#br0" timeOffset="1938.502">2540 706,'34'0,"25"-5,7-1,-2-5,-8 0,-8 1,-8 3,-10-3,-6 1,-2 2,0 2,-4 1</inkml:trace>
  <inkml:trace contextRef="#ctx0" brushRef="#br0" timeOffset="2438.022">3217 170,'20'-7,"-2"-1,1 2,0 0,0 1,0 1,0 0,1 2,0 0,-1 1,1 1,4 1,-22-1,0 1,0-1,0 0,0 1,0-1,0 1,0-1,0 1,0 0,0 0,0 0,-1 0,1 0,0 1,-1-1,1 0,0 1,-1-1,0 1,1-1,-1 1,0 0,0 0,0 0,0-1,0 1,-1 0,1 0,0 0,-1 0,1 0,-1 0,0 1,0-1,0 0,0 0,0 0,0 0,-1 0,1 1,-43 73,39-74,1 0,0 0,0 0,0 0,0 0,0 1,0 0,1-1,-1 1,1 0,0 0,0 1,0-1,0 0,1 1,-1-1,1 1,0-1,0 1,0 0,0-1,1 1,0 0,0-1,0 1,0 0,0 0,1 0,-1-1,1 1,0 0,0-1,0 1,1-1,-1 1,1-1,0 0,1 2,54 39,-51-41,1 0,-1 0,1 1,-1 0,0 0,0 1,-1 0,1 0,-1 0,0 0,-1 1,1 0,-1 0,0 0,-1 1,1-1,-1 1,-1 0,1 0,-1 0,0 0,-1 0,0 0,0 0,0 1,-1-1,0 0,0 1,-2 6,-2-5,1 0,-2-1,0 1,0-1,0 1,-1-2,0 1,-1 0,1-1,-1-1,-1 1,0-1,1 0,-2-1,1 0,-1 0,1-1,-1 0,-1 0,-5 1,-4 0</inkml:trace>
  <inkml:trace contextRef="#ctx0" brushRef="#br0" timeOffset="2738.011">3809 0,'38'63,"-3"2,-2 1,-4 2,3 18,-25-72,-1 0,0 1,-1-1,-1 1,0 1,-1-1,-1 0,-1 1,0-1,0 1,-2-1,0 1,-1-1,0 1,-1-1,-1 0,-1 0,0 0,0-1,-2 1,0-2,0 1,-2-1,1 0,-2 0,1-1,-3 1,-3-1,0 0,-1-1,0-1,-1-1,0 0,-1-1,-16 5,14-7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24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406 0,'-29'11,"2"2,0 0,0 2,1 1,1 1,1 1,0 1,1 2,1 0,2 1,0 1,1 1,1 0,-9 18,20-29,0 1,1 0,0 0,1 0,1 1,0-1,1 1,1 0,0 0,1 1,1-1,0 0,1 0,0 0,2 0,0 0,0 0,1-1,1 1,0-1,1 0,1 0,3 5,-3-13,-1 1,0-1,1 0,0 0,1 0,-1-1,1-1,0 1,0-1,1 0,-1-1,1 0,0-1,-1 1,1-2,0 1,0-1,1-1,-1 1,0-2,0 1,0-1,0-1,0 1,0-1,0-1,-1 0,1 0,-1-1,0 0,0 0,1-2,93-82,-98 84,-1 0,0 0,0 0,0-1,-1 1,0-1,0 1,0-1,0 0,-1 0,1 0,-1 0,0 0,-1 0,0 0,1 0,-1 0,-1 0,1 0,-1 0,0 0,0 0,-1 0,1 0,-2-1,-3-1,0 1,-1 0,0 0,0 1,0 0,-1 0,1 1,-1 0,0 0,-1 0,1 1,-1 1,1-1,-1 2,0-1,0 1,0 0,0 1,0 0,0 0,0 1,1 0,-1 1,0 0,0 0,-6 4,-19 5,6 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25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264 738,'-35'28,"1"1,2 2,0 1,3 2,0 1,-16 28,42-58,-1-1,1 1,1 1,-1-1,1 0,-1 1,1-1,1 1,-1-1,1 1,0 0,1 0,-1 0,1-1,0 1,0 0,1 0,0 0,0 0,0-1,1 1,0-1,0 1,0-1,1 1,0-1,0 0,0 0,0-1,1 1,0-1,2 3,10 0,0-1,1 0,-1-1,1 0,0-2,0 0,1-1,-1-1,1 0,-1-2,0 0,1 0,-1-2,0 0,0-1,0-1,0 0,-1-1,0-1,0-1,-1 0,0-1,-1-1,1 0,-2-1,1 0,-4 3,0 1,-1-2,0 1,0-1,-1 0,0-1,-1 0,0 0,-1-1,0 0,0 0,-1 0,0-1,-1 1,-1-1,0 0,0-1,-1 1,-1 0,0-1,-1 1,0 0,-1-1,0 1,-1 0,0-1,-1 1,-1 0,-3-9,3 16,1-1,-1 1,1 1,-1-1,-1 0,1 1,-1 0,0 0,0 1,0-1,0 1,0 0,-1 0,1 1,-1-1,0 1,0 1,0-1,0 1,0 0,0 0,0 1,0 0,-2 0,-7 0,1 2,0-1,0 2,0 0,0 0,1 1,-1 1,1 0,-12 7,-4 6,7-1</inkml:trace>
  <inkml:trace contextRef="#ctx0" brushRef="#br0" timeOffset="466.895">941 766,'-54'29,"43"-21,1 1,1 1,-1 0,1 0,1 1,0 0,1 0,0 1,0 0,2 0,-1 0,1 1,1 0,1 0,-1 0,2 0,0 1,1-1,0 1,1-1,0 1,2 8,-1-16,0 0,1 0,-1 0,1-1,0 1,1-1,-1 1,1-1,0 0,1 0,-1 0,1 0,0 0,0-1,0 0,1 0,0 0,-1 0,1-1,1 0,-1 0,0 0,1-1,2 2,3 0,0 0,1-1,-1 0,1-1,-1 0,1 0,0-2,-1 1,1-1,0-1,-1 0,6-2,0-2,0 0,-1-1,1-1,-1-1,0 0,-1-1,0-1,0 0,-1-1,0 0,-1-2,-1 1,0-1,0-1,-2 0,0-1,0 0,-1-1,-1 1,-1-2,3-6,-6 16,0-1,-1 0,1 0,-1 0,-1 0,0 0,0-1,0 1,-1-1,-1 1,1-1,-1 1,-1-1,1 1,-2-1,1 1,-1-1,0 1,-1 0,0 0,0 0,-1 0,0 0,0 1,-1 0,0 0,0 0,-1 0,-2 1,0 1,0 0,-1 1,1 0,-1 0,0 1,0 0,0 1,-1 0,1 0,0 1,-1 0,1 1,-6 0,-10 0</inkml:trace>
  <inkml:trace contextRef="#ctx0" brushRef="#br0" timeOffset="1031.288">1648 314,'-10'39,"2"21,2 6,2-3,2-8,1-8,1-8,0-5,5-9,2-4,0 0,-2-9,-1-11,-2-11,-1-3</inkml:trace>
  <inkml:trace contextRef="#ctx0" brushRef="#br0" timeOffset="1314.143">1874 342,'-27'18,"1"2,2 0,0 2,1 1,1 0,1 2,1 0,-14 24,33-48,0 1,0-1,0 1,0-1,0 1,1-1,-1 1,0 0,1-1,-1 1,1 0,0 0,-1-1,1 1,0 0,0 0,0-1,0 1,1 0,-1 0,0-1,1 1,-1 0,1 0,-1-1,1 1,0-1,0 1,0-1,0 1,0-1,0 1,0-1,0 0,1 0,-1 1,0-1,1 0,-1 0,1 0,-1-1,1 1,0 0,-1 0,1-1,0 1,-1-1,1 0,0 1,0-1,-1 0,1 0,0 0,0 0,0-1,70 0,-64-1,1 1,-1-1,1 2,0-1,-1 1,1 1,-1-1,1 1,0 1,-1 0,0 0,1 1,-1 0,0 0,0 1,-1 0,1 0,-1 1,0 0,5 4,6 28,-14-17</inkml:trace>
  <inkml:trace contextRef="#ctx0" brushRef="#br0" timeOffset="1546.751">2212 540,'-5'4,"-1"3</inkml:trace>
  <inkml:trace contextRef="#ctx0" brushRef="#br0" timeOffset="2996.309">2268 596,'-2'-2,"-1"-1,0 1,0 0,-1 0,1 0,0 0,-1 0,1 1,-1 0,1 0,-1 0,0 0,1 0,-1 1,0-1,0 1,1 0,-1 0,0 1,0-1,1 1,-1 0,0 0,1 0,-1 0,1 0,-1 1,-1 1,-4 1,1 1,-1 1,1-1,0 1,0 1,1 0,0 0,0 0,1 1,-2 2,5-7,0 0,0 1,1-1,-1 1,1-1,0 1,0 0,1 0,-1 0,1 0,0 0,0 0,0 0,0 1,1-1,-1 0,1 1,1-1,-1 0,0 0,1 1,0-1,0 0,0 0,1 0,-1 0,1 0,0 0,0 0,0-1,1 1,-1-1,1 1,0-1,0 0,0 0,0 0,1-1,-1 1,2 0,1-1,1 1,0-1,-1-1,1 1,0-1,0 0,0-1,-1 0,1 0,0 0,0-1,0 0,0 0,-1-1,1 0,0 0,-1 0,0-1,1 0,-1 0,0-1,-1 0,1 0,-1 0,4-4,2-1,0 0,-1-1,-1-1,1 1,-2-2,0 1,0-1,-1 0,0-1,-1 0,0 0,-1-2,-3-11,-13 31,8 8,1 0,0 0,1 1,1-1,0 1,0-1,2 0,-1 1,2-1,0 0,0 0,1 0,1 0,0-1,1 0,0 0,1 0,0-1,19 47,-18-36,-2 1,0 0,-1 0,-1 1,-2-1,0 1,-2 0,0-1,-4 22,3-38,0 0,-1-1,0 1,0-1,-1 1,1-1,-1 0,-1 0,1-1,-1 1,0 0,0-1,-1 0,0 0,1-1,-2 1,1-1,0 0,-1 0,0-1,0 0,0 0,0 0,0 0,-1-1,1 0,-1-1,0 0,1 0,-1 0,0 0,0-1,1-1,-1 1,0-1,-5-1,8-3,-1 0,1 0,-1-1,2 1,-1-1,0 0,1 0,0-1,1 1,-1 0,1-1,1 0,-1 1,1-1,0 0,1 0,-1 0,1 0,1 0,-1 1,1-1,1 0,-1 0,1 1,-1-8,1 0,0 0,1 0,0 1,1-1,0 1,2 0,-1 0,1 1,1-1,1 2,-1-1,2 1,0 0,0 0,1 1,9-2</inkml:trace>
  <inkml:trace contextRef="#ctx0" brushRef="#br0" timeOffset="3313.139">2720 681,'0'5,"0"6,0 6,4 1,3-4</inkml:trace>
  <inkml:trace contextRef="#ctx0" brushRef="#br0" timeOffset="3996.624">2833 822,'43'-89,"-17"32,3 3,1 0,18-20,-47 73,-1-1,1 0,-1 1,1-1,0 1,0-1,0 1,0 0,0-1,0 1,0 0,0-1,0 1,1 0,-1 0,0 0,1 0,-1 1,1-1,-1 0,1 0,-1 1,1-1,0 1,-1 0,1-1,0 1,-1 0,1 0,0 0,-1 0,1 0,0 0,-1 1,1-1,0 0,-1 1,1 0,-1-1,1 1,-1 0,1 0,-1 0,1-1,-1 2,0-1,1 0,-1 0,0 0,0 1,0-1,0 0,0 2,7 41,7 26,-15-68,1-1,0 1,0-1,0 1,0-1,0 0,0 0,0 1,0-1,1 0,-1 0,0 0,1 0,-1-1,1 1,-1 0,1 0,-1-1,1 1,0-1,-1 0,1 1,0-1,-1 0,1 0,0 0,-1 0,1 0,0 0,-1 0,1-1,-1 1,1-1,0 1,-1-1,1 0,0 0,76-66,-55 41,-12 14,-9 8,1 1,0-1,0 1,0 0,0-1,0 1,1 0,-1 1,1-1,0 1,-1 0,1 0,0 0,1 0,-1 0,0 1,0 0,1 0,-1 0,-1 4,0-1,0 1,0 0,-1 0,1 0,-1 0,0 0,0 1,0-1,-1 1,1-1,-1 1,0-1,0 1,0 0,0 0,0 0,-1-1,0 1,0 0,0 0,0 0,-1 0,1 0,-1 0,1 3,-4 137,4-144</inkml:trace>
  <inkml:trace contextRef="#ctx0" brushRef="#br0" timeOffset="4417.097">3453 4,'24'-1,"-18"0,-1 0,1 1,0 0,-1 0,1 0,0 0,-1 1,1 0,-1 0,1 0,-1 1,0 0,1 0,-1 1,0-1,3 3,-7-1,0 1,0-1,0 1,-1-1,0 0,0 1,0-1,0 1,-1-1,1 1,-1-1,0 1,-1-1,1 0,-1 0,0 0,0 0,0 0,0 0,-1 0,0-1,1 1,-1-1,-1 0,-1 3,-1 1,4-6,-1 1,1-1,0 1,0 0,0 0,0 0,0 0,1 0,-1 0,1 0,-1 0,1 1,0-1,0 1,0-1,0 1,0-1,1 1,-1-1,1 1,-1 0,1-1,0 1,0 0,0-1,1 1,-1 0,1-1,-1 1,1 0,0-1,0 1,0-1,0 0,0 1,1-1,-1 0,1 0,0 1,-1-1,1-1,1 2,5 1,0 1,0-1,1-1,-1 0,1 0,0-1,0 0,0 0,0-1,0 0,5-1,30 6,13 3,-32-6</inkml:trace>
  <inkml:trace contextRef="#ctx0" brushRef="#br0" timeOffset="4832.032">1253 1189,'925'-100,"-415"44,408 12,-618 47,-269-3</inkml:trace>
  <inkml:trace contextRef="#ctx0" brushRef="#br0" timeOffset="5310.209">2805 1386,'-77'29,"14"-7,1 2,1 4,-17 12,77-40,-1 0,1 0,0 0,0 0,0 0,-1 0,1 0,0 1,0-1,0 1,0-1,0 1,0-1,-1 1,1-1,0 1,1 0,-1 0,0-1,0 1,0 0,0 0,1 0,-1 0,0 0,1 0,-1 0,1 0,-1 0,1 1,-1-1,1 0,0 0,0 0,0 1,-1-1,1 0,0 0,0 0,1 1,-1-1,0 0,0 0,1 0,-1 0,0 1,1-1,-1 0,1 0,0 0,-1 0,1 0,0 0,-1 0,1 0,0-1,0 1,0 0,0 0,0-1,0 1,0 0,0-1,0 1,0-1,0 1,0-1,1 0,28 8,1-1,0-1,0-2,0-2,28 0,12 1,10 14,-79-17,0 1,0 0,0-1,0 1,0 0,0 0,0 1,0-1,0 0,0 0,-1 1,1-1,-1 1,1 0,-1-1,0 1,1 0,-1 0,0 0,0 0,0 0,-1 0,1 0,0 0,-1 0,1 1,-1-1,0 0,0 0,0 0,0 1,0-1,0 0,-1 2,-3 3,0 0,0-1,-1 0,0 1,0-2,-1 1,1-1,-1 0,0 0,-1 0,1-1,-1 0,0 0,0-1,0 0,-1 0,1 0,-1-1,-1 0,-117 24,100-24</inkml:trace>
  <inkml:trace contextRef="#ctx0" brushRef="#br0" timeOffset="5714.409">3143 1302,'20'-3,"-12"0,1 1,0 0,0 0,0 1,0 0,0 1,1 0,-1 0,0 1,0 1,0-1,0 1,0 1,-1-1,7 4,-14-5,0 0,0 0,0 0,0-1,0 1,-1 0,1 0,0 0,-1 0,1 0,-1 0,1 0,-1 1,1-1,-1 0,0 0,1 0,-1 0,0 1,0-1,0 0,0 0,0 0,0 1,-1-1,1 0,0 0,0 0,-1 0,1 0,-1 1,1-1,-1 0,0 0,1 0,-1 0,0 0,1-1,-1 1,0 0,0 0,-42 39,32-31,9-9,1 1,0 0,-1 0,1 0,0 0,0 0,0 0,0 0,-1 1,2-1,-1 0,0 1,0-1,0 0,1 1,-1-1,0 1,1-1,0 1,-1-1,1 1,0 0,0-1,0 1,0-1,0 1,0 0,0-1,0 1,1-1,-1 1,1-1,-1 1,1-1,-1 1,1-1,0 1,0-1,0 0,0 1,0-1,0 0,0 0,0 0,0 0,1 0,-1 0,0 0,1 0,-1-1,1 1,-1 0,1-1,-1 1,1-1,-1 0,1 1,-1-1,1 0,0 0,0 0,113-14,-89 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07:38.64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267 682,'-18'69,"3"1,3 1,3 0,1 63,0-21,-55 527,4 180,41-466,1 442,-9-410,14-303,12-82,-1 0,1 0,0-1,0 1,-1 0,1 0,0 0,0 0,0 0,0 0,0 0,0 0,1 0,-1-1,0 1,0 0,1 0,-1 0,0 0,1 0,-1-1,1 1,-1 0,1 0,-1-1,1 1,0 0,-1-1,1 1,0-1,-1 1,1 0,0-1,0 0,0 1,-1-1,1 0,0 1,0-1,0 0,0 0,0 1,0-1,0 0,0 0,50-9,-30 5,95-14,1 5,80 3,249-16,-89 13,478-50,-811 61,1071-63,1174 66,-1937 0,836-13,-21-7,-184-7,-54-1,111-4,-350 33,-290 25,-166 0,-175-30,-39 3,1-1,-1 1,1 0,-1 0,1-1,-1 1,1-1,-1 1,1 0,-1-1,1 1,-1-1,1 1,-1-1,0 0,1 1,-1-1,0 1,0-1,0 1,1-1,-1 0,0 1,0-1,0 0,0 1,0-1,0 0,0 1,0-1,0 1,0-1,0 0,-1 1,1-1,0 0,0 1,-1-1,1 1,0-1,-1 1,1-1,0 1,-1-1,1 1,-1-1,1 1,-1 0,1-1,-1 1,1-1,-1 1,1 0,-1 0,0-1,1 1,-1 0,0 0,1 0,-9-8,0 0,0 0,1-1,1 0,-1-1,1 1,1-1,0-1,0 1,1-1,1 0,0 0,0-1,1 1,0-1,1 0,0-9,-7-319,-17 215,-5 1,-14-26,-32-123,45 130,7-1,7 0,0-99,16 83,8 0,23-147,104-392,-133 698,20-77,-5 0,-2-1,-4-1,-4 0,-3-26,-30-56,25 154,1 0,-1 1,-1-1,1 1,-1 0,-1 0,1 0,-1 0,0 1,-1 0,1 0,-1 0,-1 1,1 0,-1 0,0 1,0-1,0 1,0 1,-1 0,1 0,-1 0,0 1,0 0,0 0,0 1,0 0,0 1,-1 0,1 0,-1 1,-313 2,-142 25,-477-27,659 31,238-22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144,'-21'-6,"-1"1,1 1,-1 2,0 0,0 1,0 1,0 0,1 2,-1 1,0 1,1 1,0 0,0 2,0 0,1 1,0 2,1 0,0 1,0 0,1 2,1 0,-12 12,0 7,0 1,2 2,1 0,3 2,0 1,3 1,-9 23,14-28,2 2,2 0,1 0,1 1,3 0,0 8,4-33,2 1,-1 0,2-1,0 1,0 0,1-1,1 1,0-1,0 0,2 0,-1 0,2 0,-1-1,1 0,1 0,0-1,1 1,0-2,0 1,2 0,2 0,1-1,0-1,0 0,0 0,1-2,0 1,0-2,1 0,-1-1,1 0,0-1,0-1,1 0,-1-1,0-1,0 0,1-1,-1-1,0 0,0-1,0-1,0 0,-1-1,0-1,0 0,0-1,9-6,71-34,-55 29</inkml:trace>
  <inkml:trace contextRef="#ctx0" brushRef="#br0" timeOffset="286.257">1467 708,'-36'42,"2"2,2 1,2 2,1 0,-1 11,-7 64,36-118,1 0,0 0,0 0,0 0,1 0,-1 0,1 0,0 0,0 0,1 0,-1 0,1 0,0 0,0-1,0 1,0-1,1 1,-1-1,1 0,0 0,0 0,0-1,0 1,1-1,-1 1,1-1,-1 0,4 1,9 1,0 0,0-1,0-1,1-1,-1 0,1-1,-1 0,0-2,1 0,-1-1,0 0,0-1,0-1,-1-1,9-4,-6 3,0 0,0-1,0-2,-1 0,0 0,-1-2,0 0,-1 0,-1-2,0 0,0 0,-2-2,0 1,0-2,1-4,-7 11,-1-1,-1 1,1-1,-2 0,1 0,-2-1,0 1,0 0,-1-1,0 0,-1 1,0-1,-1 1,0-1,-1 1,-2-7,0 12,0 0,0 0,-1 0,0 1,0-1,-1 1,1 0,-1 1,0-1,-1 1,1 1,-1-1,1 1,-1 0,0 0,0 1,0 0,-1 0,1 1,0 0,-1 0,1 1,-1 0,1 0,-1 1,1 0,0 0,-1 0,1 1,0 1,0-1,-3 2,-101 63,93-54</inkml:trace>
  <inkml:trace contextRef="#ctx0" brushRef="#br0" timeOffset="733.785">1920 1132,'247'-396,"-206"342,-40 54,0 0,0 0,0 0,1 0,-1 0,0 0,0 0,0 0,0 1,1-1,-1 0,0 1,0-1,0 1,0-1,0 1,0 0,0-1,0 1,0 0,0 0,-1 0,1-1,0 1,0 0,-1 0,1 0,-1 0,1 0,-1 0,1 1,-1-1,1 0,-1 0,0 0,0 0,0 1,0-1,1 0,-2 0,1 0,0 0,0 1,0-1,0 0,-1 0,1 0,-1 0,1 0,-1 0,1 0,-1 0,0 1,2-1,-4 70,1-54,1 0,0 1,2-1,0 0,1 1,0-1,1 0,2 1,-4-14,1 0,0 0,0-1,0 1,1-1,-1 1,1-1,-1 0,1 0,0 0,0 0,1-1,-1 1,0-1,1 0,0 0,-1 0,1-1,0 1,0-1,0 0,0 0,0 0,0 0,0-1,0 0,1 0,-1 0,0 0,0-1,0 1,0-1,0 0,0 0,0-1,0 1,0-1,-1 0,1 0,0 0,-1 0,0-1,1 1,0-2,10-9,0-1,-1-1,-1 0,0-1,-1 0,-1-1,-1 0,0 0,-1-1,-1 0,0-1,-1 1,-2-1,2-9,8-11,-8 22</inkml:trace>
  <inkml:trace contextRef="#ctx0" brushRef="#br0" timeOffset="1097.455">3105 483,'-79'41,"2"3,-58 45,70-28,64-59,0 0,0 0,0-1,0 1,0 0,0 0,1 0,-1 0,0 0,1 0,0 0,-1 0,1 1,0-1,0 0,0 0,1 0,-1 0,0 0,1 0,-1 0,1 0,0 0,-1 0,1 0,0 0,0-1,1 1,-1 0,0 0,0-1,1 1,-1-1,1 1,0-1,-1 0,1 0,0 0,1 1,183 69,-184-71,0 1,0 0,0 0,0 1,0-1,0 0,-1 1,1-1,0 1,-1-1,0 1,1 0,-1 0,0-1,0 1,0 0,0 0,0 0,0 0,0 1,-1-1,1 0,-1 0,1 0,-1 0,0 1,0-1,0 0,0 0,-1 1,1-1,-1 0,1 0,-1 0,0 0,1 0,-1 0,0 0,0 0,-1 0,1 0,-1 0,-68 69,-95 4,141-67</inkml:trace>
  <inkml:trace contextRef="#ctx0" brushRef="#br0" timeOffset="1830.685">3134 934,'18'0,"197"-15,-204 13,0-1,0 0,0 0,0-1,-1-1,0 0,0 0,0-1,-1 0,0 0,0-1,0-1,-1 1,0-2,0 1,-1-1,5-7,-10 13,1-1,-1 1,0-1,0 0,0 1,-1-1,1 0,-1 0,0 0,0 0,0 0,0-1,-1 1,0 0,0 0,0 0,0 0,-1-1,1 1,-1 0,0 0,-1 0,1 0,-1 0,1 0,-1 1,0-1,-1 0,1 1,0 0,-1-1,0 1,0 0,0 0,0 1,0-1,-1 1,1-1,-1 1,0 0,0 1,1-1,-1 0,0 1,0 0,0 0,-1 0,-3 0,-7 4,-1 1,0 0,1 2,0-1,0 2,1 0,-1 0,2 2,-1-1,1 2,0 0,1 0,0 1,1 1,0 0,1 1,0-1,-2 8,5-12,0 1,0 0,1 1,1 0,-1 0,2 0,-1 0,1 1,1-1,0 1,1 0,0 0,0 0,1 1,1-1,0 0,0 0,1 1,1-1,1 8,0-14,-1 0,1 0,0 0,0-1,0 1,1-1,-1 0,1 0,0 0,1 0,-1-1,0 1,1-1,0-1,0 1,0 0,0-1,0 0,0 0,1-1,-1 0,0 0,1 0,7 2,1-2,-1 1,1-2,-1 0,1 0,-1-1,0-1,14-3,11-8,0-1,0-2,-2-1,0-2,-1-2,16-12,-12 5,-1-2,-2-2,-1-1,-1-1,-2-2,17-25,-43 52,0 1,-1-1,0 0,0 0,-1-1,0 1,-1-1,0 0,0 0,-1-3,-1 10,-1 0,0 0,1-1,-1 1,0 0,-1 0,1 0,-1-1,1 1,-1 0,0 0,0 0,0 0,-1 0,1 0,-1 0,1 1,-1-1,0 0,0 1,0-1,-1 1,1 0,0 0,-1 0,0 0,1 0,-1 1,0-1,0 1,0-1,0 1,-2 0,-5 0,0 0,-1 1,1 1,0 0,0 0,0 1,1 0,-1 1,0 0,1 0,0 1,-1 1,2-1,-1 1,0 1,1 0,0 0,0 0,1 1,0 0,0 1,1 0,0 0,0 0,1 1,0-1,0 1,1 0,-2 7,4-14,1 1,0-1,-1 1,1 0,1-1,-1 1,0 0,0 0,1-1,0 1,0 0,-1 0,2 0,-1 0,0-1,0 1,1 0,0 0,0 0,-1-1,1 1,1-1,-1 1,0-1,1 1,-1-1,1 1,0-1,0 0,0 0,0 0,0 0,0 0,0-1,1 1,-1-1,1 1,104 33,-88-31,-3 0,-7-4,-1 0,1 1,-1 0,0 1,0 0,0 0,0 1,0 0,0 0,-1 1,1 0,-1 0,0 0,0 1,-1 1,0-1,0 1,0 0,0 0,-1 0,0 1,0 0,-1 0,0 1,0-1,0 1,0 3,1 73,-5-58</inkml:trace>
  <inkml:trace contextRef="#ctx0" brushRef="#br0" timeOffset="2613.354">4149 624,'31'132,"5"-1,30 61,-67-191,1 1,0-1,0 0,0 0,0 0,0 0,0 0,0 0,1 0,-1 0,0 0,1 0,-1 0,0 0,1 0,-1 0,1 0,0 0,-1 0,1 0,0-1,-1 1,1 0,0 0,0-1,0 1,0 0,0-1,0 1,0-1,0 1,0-1,0 0,0 1,0-1,0 0,0 0,0 0,0 0,0 0,0 0,0 0,0 0,0 0,0 0,0-1,0 1,0 0,0-1,0 1,0-1,0 1,0-1,0 1,0-1,0 0,0 1,-1-1,1 0,0 0,71-163,55-83,-126 245,0 0,1 1,-1-1,0 0,0 1,1-1,-1 1,1 0,0-1,-1 1,1 0,0 0,0 0,0 0,-1 0,1 0,0 1,0-1,0 1,0-1,1 1,-1 0,1 0,11 2</inkml:trace>
  <inkml:trace contextRef="#ctx0" brushRef="#br0" timeOffset="3382.904">4967 708,'-31'11,"0"0,0 2,2 2,0 1,0 1,1 1,2 1,0 2,0 1,20-17,0 0,1 0,0 0,-1 1,2 0,-1 0,1 1,0-1,0 1,1 0,0 0,0 0,1 0,-1 1,2-1,-1 1,1-1,0 1,1 0,-1-1,2 1,-1 0,1-1,1 4,0-8,0-1,0 1,1 0,-1-1,1 1,-1-1,1 0,0 0,0 0,0 0,0-1,0 1,1-1,-1 0,0 0,1 0,-1 0,1-1,-1 1,1-1,-1 0,1 0,-1 0,1 0,-1-1,1 1,2-2,91-34,145-149,-136 108,-105 77,0-1,-1 1,1-1,0 1,0 0,-1-1,1 1,0 0,0 0,0 0,0-1,-1 1,1 0,0 0,0 0,0 1,0-1,-1 0,1 0,0 0,0 1,0-1,-1 0,1 1,0-1,0 0,-1 1,1-1,0 1,-1-1,1 1,0 0,-1-1,1 1,-1 0,1-1,-1 1,1 0,-1 0,0-1,1 1,-1 0,0 0,0 0,0-1,1 1,-1 0,0 0,0 0,0 0,0-1,0 1,-1 0,-4 57,3-42,1-10,0-1,0 1,1 0,-1-1,2 1,-1 0,0-1,1 1,0 0,1-1,-1 1,1-1,0 0,0 1,1-1,-1 0,1 0,0-1,1 1,-1 0,1-1,0 0,0 0,0 0,1-1,-1 1,3 0,2 0,1 0,0-1,-1 0,1 0,1-1,-1-1,0 0,0 0,1-1,-1 0,0-1,0 0,0 0,1-1,-1-1,-1 0,1 0,0-1,-1 0,0-1,8-4,15-10,-1-1,-1-2,-1-1,-1-1,12-14,-7 5,-1-1,-1-2,-3-1,-1-1,-1-1,-3-1,-1-2,-2 0,-1-1,-3-1,1-8,-11 29,-1-1,-1 0,-1 0,-1 0,-1 0,-1 0,-1-1,-1 1,-2-4,4 24,0 1,0 0,0-1,-1 1,0-1,1 1,-1-1,0 1,0 0,-1 0,1 0,-1 0,0 0,1 0,-1 0,-1 0,1 0,0 1,-1-1,1 1,-1 0,0 0,1 0,-1 0,0 0,-1 1,1-1,0 1,0 0,0 0,-1 0,1 0,-1 0,1 1,0 0,-1-1,1 2,-1-1,1 0,-1 0,1 1,-1 0,1 0,0 0,0 0,-1 0,1 1,0-1,0 1,-2 1,-6 8,1 0,0 0,0 1,1 0,1 1,0 0,0 0,1 1,1 0,1 0,0 0,0 1,-1 12,-15 199,26-162,3-1,3 1,3-1,3-1,2-1,23 51,-37-100,-2-1,1 0,0 0,0-1,1 0,1 0,0 0,0 0,1-1,4 5,-19-48,-1 14</inkml:trace>
  <inkml:trace contextRef="#ctx0" brushRef="#br0" timeOffset="3631.127">5306 596,'571'84,"-234"-55,-283-29,-30-1</inkml:trace>
  <inkml:trace contextRef="#ctx0" brushRef="#br0" timeOffset="3783.483">6435 793,'0'0</inkml:trace>
  <inkml:trace contextRef="#ctx0" brushRef="#br0" timeOffset="3994.012">6435 341,'0'5,"0"6,0 2</inkml:trace>
  <inkml:trace contextRef="#ctx0" brushRef="#br0" timeOffset="5516.303">6378 793,'0'0,"-4"5,-3 6,1 7,2 4,-5-1,1 0,0 2,3 1,1 2,2 1,1 1,1-5</inkml:trace>
  <inkml:trace contextRef="#ctx0" brushRef="#br0" timeOffset="4270.795">6774 708,'22'109,"-21"-105,1-1,-1 0,1 0,-1 1,1-1,0 0,1-1,-1 1,0 0,1-1,0 1,-1-1,1 0,0 0,0 0,0 0,1 0,-1-1,0 1,0-1,1 0,-1 0,1 0,-1 0,1-1,0 0,-1 1,1-1,0-1,0 1,1-1,-1-1,0 1,1-1,-1 1,0-1,0 0,0-1,0 1,-1-1,1 0,-1 1,1-2,-1 1,0 0,0-1,0 1,-1-1,1 0,-1 0,0 0,0 0,0 0,-1 0,0-1,1 1,-1-1,-1 1,9-129,-9 129,-1 0,1 0,-1 1,1-1,-1 0,0 1,0-1,-1 1,1-1,-1 1,1 0,-1 0,0-1,-1 1,1 0,0 1,-1-1,0 0,1 1,-1-1,0 1,0 0,0 0,-1 0,1 1,0-1,-1 1,1-1,-1 1,0 0,1 1,-1-1,0 1,1-1,-1 1,0 0,1 0,-1 1,0-1,0 1,1 0,-1 0,1 0,-1 0,1 1,-1-1,1 1,0 0,-19 11,2-1</inkml:trace>
  <inkml:trace contextRef="#ctx0" brushRef="#br0" timeOffset="4634.341">7141 850,'166'-206,"-166"206,0-1,1 0,-1 0,0 1,1-1,-1 0,1 1,-1-1,1 0,-1 1,1-1,-1 1,1-1,0 1,-1-1,1 1,0-1,-1 1,1 0,0-1,0 1,-1 0,1 0,0-1,0 1,0 0,-1 0,1 0,0 0,0 0,0 0,0 0,-1 0,1 1,0-1,0 0,-1 0,1 1,0-1,0 0,-1 1,1-1,0 1,-1-1,1 1,0-1,-1 1,1-1,-1 1,1 0,-1-1,1 1,4 44,-4-34,-2-6,1 0,-1 1,2-1,-1 1,0-1,1 0,0 1,1-1,-1 0,1 0,0 0,0 0,0 0,1 0,0 0,0-1,0 1,0-1,1 0,-1 0,1 0,0-1,1 1,-1-1,1 0,-1 0,1-1,0 1,0-1,0 0,0 0,0-1,0 1,1-1,-1 0,0-1,1 1,-1-1,1 0,-1-1,0 1,1-1,-1 0,1-1,5-4,-1-1,1 0,-1-1,-1-1,0 1,0-1,0-1,-2 0,1 0,-1 0,0-1,-1 0,0-1,-1 1,-1-1,1 0,-1-3,3-10</inkml:trace>
  <inkml:trace contextRef="#ctx0" brushRef="#br0" timeOffset="6854.216">8777 596,'-29'35,"-11"10,2 3,2 1,2 2,-20 41,24 8,29-97,1 0,-1 0,1 0,0 0,0-1,0 1,0 0,0 0,1 0,-1 0,1 0,0 0,0 0,0-1,0 1,0 0,1-1,-1 1,1-1,0 1,0-1,-1 0,2 0,-1 0,0 0,0 0,1 0,-1-1,1 1,-1-1,1 1,-1-1,2 0,3-1,0-1,-1 0,1 0,0 0,0-1,0 0,-1-1,1 1,-1-1,0 0,0-1,0 0,0 0,-1 0,1 0,-1-1,0 0,0 0,-1 0,1-2,1 1,10-8,0-1,-1-1,-1 0,-1-1,0-1,-2 0,0 0,0-1,-2-1,0 1,-2-2,0 1,-1-1,-1 0,-1 0,-1 0,-1-5,-1 20,0 1,-1 0,0-1,0 1,0-1,-1 1,0 0,0-1,0 1,-1 0,0 0,0 0,0 0,0 0,-1 1,0-1,0 0,0 1,-1 0,1 0,-1 0,0 0,0 1,0-1,-1 1,1 0,-1 1,1-1,-1 1,0 0,0 0,0 0,-1 0,1 1,0 0,-1 0,1 1,0 0,-1 0,1 0,-1 0,0 1,5-1,0 0,0-1,-1 1,1 0,0 1,0-1,0 0,0 0,0 0,-1 1,1-1,0 1,0-1,0 1,0-1,0 1,0-1,0 1,0 0,0 0,0-1,1 1,-1 0,0 0,0 0,1 0,-1 0,1 0,-1 0,1 0,-1 0,1 0,0 0,-1 1,1-1,0 0,0 0,0 0,0 0,0 1,0-1,0 0,0 0,0 0,1 0,-1 0,0 1,1-1,-1 0,1 0,-1 0,1 0,-1 0,2 1,5-2,0 0,1 0,-1 0,0-1,0 0,1 0,-1-1,0 0,0 0,0-1,-1 0,1 0,-1-1,1 1,-1-1,0-1,-1 1,4-4,31-23,-2-2,-1-1,-1-2,-3-1,-1-2,-1-1,-10 11,-1-1,-2-1,0 0,-3-2,0 0,2-12,5-11,-25 89,-46 303,15 12,32-335,-45 648,-5-242,41-386,11-32,0-1,0 1,-1-1,1 0,0 1,-1-1,1 1,0-1,-1 0,1 1,0-1,-1 0,1 0,-1 1,1-1,-1 0,1 0,-1 0,1 1,-1-1,1 0,0 0,-1 0,1 0,-1 0,1 0,-1 0,1 0,-1 0,1 0,-1 0,1-1,-1 1,1 0,-1 0,1 0,-1-1,1 1,0 0,-1 0,1-1,-1 1,1 0,0-1,-1 1,1 0,0-1,0 1,-1-1,1 1,0-1,0 1,-1 0,1-1,0 1,0-1,0 1,0-1,0 1,0-1,0 1,0-1,-29-121,24 77,-3 0,3-1,1 1,2-1,3 0,1 1,2-1,3 1,1-2,3 10</inkml:trace>
  <inkml:trace contextRef="#ctx0" brushRef="#br0" timeOffset="10987.552">15212 1104,'3'-15,"0"0,0 0,1 1,1-1,0 1,1 0,1 0,0 1,1 0,6-8,12-13,3 1,0 0,2 3,1 0,2 2,1 2,0 1,2 2,2 0,-38 22,0 0,0 0,0 0,0 0,0 0,0 0,0 0,0 0,1 0,-1 0,0 0,0 1,1-1,-1 1,1-1,-1 1,0-1,1 1,-1 0,1 0,-1-1,1 1,-1 0,1 0,-1 1,1-1,-1 0,1 0,-1 1,1-1,-1 1,0-1,1 1,-1 0,0 0,0-1,1 1,-1 0,0 0,0 0,0 0,0 0,0 0,0 1,0 0,2 14,0 0,-2 0,0 0,-1 0,-1 0,0 0,-1-1,0 1,-2 0,-1 4,-2 15,-6 115,13-148,0-1,0 1,0-1,0 1,0-1,1 0,-1 1,0-1,1 1,-1-1,1 1,-1-1,1 0,-1 0,1 1,0-1,0 0,0 0,0 0,0 1,0-1,0 0,0-1,0 1,0 0,1 0,-1 0,0-1,1 1,-1-1,0 1,1-1,-1 1,1-1,-1 0,1 0,-1 1,0-1,1 0,-1 0,1-1,-1 1,1 0,-1 0,1-1,-1 1,2-1,63-36,273-237,-337 271,0 1,0-1,1 1,-1 0,1 0,-1 0,1 0,0 1,-1-1,1 1,0 0,0-1,0 1,0 0,0 1,0-1,0 1,1-1,-1 1,0 0,0 0,0 0,0 1,1-1,-1 1,0-1,0 1,0 0,0 0,0 1,0-1,-1 1,1-1,0 1,-1 0,1 0,1 2,-1 6,0 1,-1 0,0-1,-1 1,0 0,-1 0,0 0,-1-1,0 1,-1 2,4 92,-1-102,0 0,0 0,0 0,1 0,-1 0,1 0,0 0,0 0,0-1,1 1,-1-1,0 0,1 1,-1-1,1 0,0-1,0 1,0 0,0-1,3 2,15 4</inkml:trace>
  <inkml:trace contextRef="#ctx0" brushRef="#br0" timeOffset="11285.475">16736 567,'-39'38,"2"2,1 1,3 2,1 2,-13 26,41-66,1-1,0 1,0 0,1 0,0 0,-1 0,1 1,1-1,-1 0,1 1,0-1,0 1,1-1,0 1,0 0,0-1,0 1,1-1,0 1,0-1,1 1,0-1,-1 0,2 1,-1-1,1 0,-1 0,1-1,1 1,-1-1,1 1,-1-1,5 3,-3-3,0-1,1 1,0-1,-1 0,1-1,0 1,1-1,-1 0,0-1,1 1,-1-1,1-1,-1 1,1-1,-1 0,1-1,-1 1,1-1,-1-1,0 1,1-1,-1 0,0 0,0-1,0 0,0 0,-1 0,1-1,3-2,-1 0,1-1,-1 0,0-1,-1 1,0-1,0-1,-1 1,0-1,0 0,-1-1,0 1,-1-1,0 0,-1 0,3-10,-3 5,0 1,-1-1,0 0,-2 0,1 0,-2 0,0 0,-1 0,0 0,-1 0,-1 0,0 1,-1 0,-1 0,-3-5,-1 1</inkml:trace>
  <inkml:trace contextRef="#ctx0" brushRef="#br0" timeOffset="11834.092">16991 1047,'16'-46,"2"0,2 1,2 1,2 1,2 1,2 2,1 0,17-15,-34 43,2 1,-1 0,1 1,1 1,-1 0,2 1,-1 0,9-2,-23 9,0 0,1 1,-1-1,0 0,0 1,0-1,1 1,-1 0,0-1,1 1,-1 0,0-1,1 1,-1 0,1 0,-1 0,0 1,1-1,-1 0,0 0,1 1,-1-1,0 1,0-1,1 1,-1-1,0 1,0 0,0 0,0-1,0 1,0 0,0 0,0 0,0 0,0 0,0 0,-1 1,1-1,0 0,-1 0,1 0,-1 1,1-1,-1 0,0 2,-6 68,2-46,4-23,-1 0,1 0,0 0,0 0,0-1,0 1,0 0,0 0,0 0,1 0,-1 0,1-1,-1 1,1 0,0 0,0-1,-1 1,1 0,0-1,1 1,-1-1,0 1,0-1,1 0,-1 0,1 1,-1-1,1 0,-1 0,1 0,0 0,-1-1,1 1,0 0,0-1,0 1,-1-1,1 0,0 0,0 0,0 1,0-2,0 1,0 0,-1 0,1-1,0 1,0-1,0 1,-1-1,1 0,0 1,0-1,-1 0,1 0,0-1,171-74,-171 76,0-1,-1 0,1 1,0-1,0 1,0 0,-1-1,1 1,0 0,0 0,0 0,-1 1,1-1,0 0,0 1,0-1,-1 1,1-1,0 1,-1 0,1 0,-1 0,1 0,-1 0,1 0,-1 0,1 0,-1 1,0-1,0 0,0 1,0-1,0 1,0 0,0-1,0 1,-1 0,1-1,-1 1,1 0,-1 0,0-1,1 2,1 89,-4-72,2-4,-2-13,2 1,-1 0,0 0,1 0,0 0,0 0,0 0,0 0,1 0,-1-1,1 1,0 0,0 0,0 0,1-1,-1 1,1-1,0 1,0-1,0 0,1 0,-1 1,1-2,0 1,0 0,1 0,13 5</inkml:trace>
  <inkml:trace contextRef="#ctx0" brushRef="#br0" timeOffset="12201.039">17978 878,'41'-1,"0"-1,0-2,0-1,-1-3,0-1,0-2,19-8,-53 16,1 0,0 0,-1 0,1-1,-1 0,0 0,-1-1,1 1,-1-1,0-1,0 1,0-1,-1 1,1-1,-1-1,-1 1,0 0,1-1,-2 0,1 0,-1 0,0 0,-1 0,1 0,-2 0,1-1,-1 1,0-2,0 6,0 0,-1 0,0 0,1 0,-1 0,0 0,0 1,-1-1,1 0,0 1,-1-1,0 1,0 0,1-1,-1 1,0 0,-1 0,1 0,0 1,-1-1,1 0,-1 1,1-1,-1 1,0 0,1 0,-1 0,0 0,0 1,0-1,0 1,0 0,0 0,0 0,0 0,1 0,-2 0,-111 24,99-16,-1 1,2 0,-1 1,1 1,1 1,0 0,1 0,0 2,0-1,2 2,0-1,1 2,0-1,1 1,1 1,0 0,-4 16,11-24,1 0,0 0,0 1,1-1,0 0,0 0,1 0,1 0,-1 0,2 0,-1-1,1 1,0-1,1 0,0 0,0-1,1 1,0-1,0 0,0-1,1 1,0-1,1-1,-1 1,1-1,0-1,0 1,1-1,-1-1,1 0,0 0,0 0,0-1,9 1,7 1</inkml:trace>
  <inkml:trace contextRef="#ctx0" brushRef="#br0" timeOffset="12585.166">18514 1047,'190'-210,"-190"209,1 0,0-1,0 1,-1-1,1 1,0 0,0 0,0 0,0-1,0 1,0 0,1 0,-1 0,0 1,0-1,1 0,-1 0,1 1,-1-1,1 1,-1-1,1 1,-1-1,1 1,-1 0,1 0,-1 0,1 0,-1 0,1 0,-1 0,1 1,-1-1,1 0,-1 1,1 0,-1-1,1 1,-1 0,0-1,1 1,-1 0,0 0,0 0,0 0,1 1,7 70,-10-68,1 0,-1 1,1-1,0 1,0-1,0 0,1 1,-1-1,1 0,0 1,1-1,-1 0,1 0,-1 0,1 0,0 0,1 0,-1 0,1-1,0 1,-1-1,2 0,-1 0,0 0,0 0,1-1,0 1,3 1,4-1,1-1,0 0,-1-1,1 0,0-1,0 0,0-1,0 0,-1-1,1 0,0-1,-1-1,0 1,0-2,0 0,0 0,-1-1,0 0,0 0,0-1,-1-1,0 0,0 0,0-2,-1 2,-1 0,0 0,0-1,-1 0,-1 0,1-1,-1 1,-1-1,0 0,0-1,1-8,6-12,-4 13</inkml:trace>
  <inkml:trace contextRef="#ctx0" brushRef="#br0" timeOffset="12849.86">19558 200,'-48'370,"35"-277,-12 184,21-174,-2-85</inkml:trace>
  <inkml:trace contextRef="#ctx0" brushRef="#br0" timeOffset="13099.571">19248 708,'38'-9,"32"-4,10 1,-6 2,-9 3,-16 7,-12 4,-7 2,-4-1,-2 3,1 1,-1-1,-3-2</inkml:trace>
  <inkml:trace contextRef="#ctx0" brushRef="#br0" timeOffset="13356.734">19868 708,'-5'20,"-1"1,2 0,1 0,1 0,0 0,2 0,0 0,2 1,2 11,-4-29,1-1,0 1,0-1,0 0,0 0,0 1,1-1,0 0,-1 0,1 0,0-1,0 1,1 0,-1-1,1 1,-1-1,1 0,0 0,0 0,-1 0,1-1,1 1,-1-1,0 1,0-1,1 0,-1 0,0-1,1 1,-1-1,1 0,-1 0,1 0,1 0,5-1,-1 0,1-1,-1 0,0-1,0 0,0 0,0-1,-1 0,1 0,-1-1,0 0,1-2,5-3,-1-1,-1 0,0-1,0 0,-2-1,1-1,-2 1,1-1,-2-1,0 0,-1 0,-1-1,0 0,-1 0,0 0,1-11,-4 2</inkml:trace>
  <inkml:trace contextRef="#ctx0" brushRef="#br0" timeOffset="13820.909">20321 991,'88'-103,"49"-43,-137 145,1 0,0 0,0 0,0 0,0 0,0 0,0 0,1 0,-1 0,0 1,0-1,1 0,-1 1,0-1,1 1,-1-1,0 1,1 0,-1 0,1-1,-1 1,1 0,-1 0,0 1,1-1,-1 0,1 0,-1 1,1-1,-1 1,0-1,1 1,-1-1,0 1,0 0,0 0,1-1,-1 1,0 0,0 0,0 0,0 0,0 1,-1-1,1 0,0 0,0 1,-1-1,1 0,-1 0,1 1,-1-1,1 1,-1-1,0 1,0 1,1-1,0 0,-1 1,1-1,0 0,0 1,0-1,0 0,0 0,1 0,-1 0,1 0,-1 0,1 0,0-1,0 1,0-1,0 1,0-1,0 1,0-1,0 0,0 0,1 0,-1-1,0 1,1 0,-1-1,1 1,-1-1,1 0,-1 0,0 0,1 0,-1 0,1-1,-1 1,1-1,-1 0,0 1,1-1,-1 0,0 0,1-1,125-68,-127 70,0-1,0 1,0-1,0 1,0 0,0-1,0 1,0 0,0 0,1 0,-1 0,0 0,0 0,0 0,0 0,0 0,0 1,0-1,0 0,0 1,0-1,0 0,0 1,0 0,0-1,-1 1,1-1,0 1,0 0,0 0,-1-1,1 1,0 0,-1 0,1 0,-1 0,1 0,-1 0,1 0,-1 0,0 0,0 0,1 0,-1 0,0 0,0 1,4 57,-4-52,-1 7,1 0,1-1,0 1,1-1,1 1,0-1,0 0,2 0,3 8,24 4,-13-25</inkml:trace>
  <inkml:trace contextRef="#ctx0" brushRef="#br0" timeOffset="7551.838">10640 624,'-26'3,"0"2,0 0,1 2,0 1,0 1,1 1,0 1,1 1,1 1,-1 1,14-9,-129 90,132-89,-1 0,1 1,0-1,0 1,0 0,1 1,0 0,1-1,0 1,0 1,1-1,0 0,0 1,1 0,0 0,0-1,1 4,1-9,0 1,0 0,0-1,1 1,0-1,0 1,-1 0,2-1,-1 0,0 1,1-1,0 0,0 0,-1 0,2 0,-1 0,0 0,1 0,-1-1,1 1,0-1,0 0,0 0,0 0,0 0,0-1,1 1,-1-1,0 0,1 1,-1-2,1 1,0 0,2-1,4 2,0-1,0-1,0 0,0 0,0-1,0 0,0-1,0 0,-1-1,1 0,-1 0,4-2,25-17,-2-2,-1-1,0-2,-2-1,-2-2,0-1,-2-1,23-34,-52 64,1 0,0 1,-1-1,1 0,0 1,0-1,0 1,0-1,0 1,1-1,-1 1,0 0,1 0,-1 0,1-1,-1 2,1-1,-1 0,1 0,0 0,-1 1,1-1,0 1,0-1,0 1,-1 0,1-1,0 1,0 0,0 0,-1 1,1-1,0 0,0 1,0-1,-1 1,1-1,0 1,-1 0,1-1,0 1,-1 0,1 0,-1 1,1-1,-1 0,0 0,0 1,1-1,-1 0,1 2,67 165,-26-115,-21-35</inkml:trace>
  <inkml:trace contextRef="#ctx0" brushRef="#br0" timeOffset="7920.676">10979 1019,'269'-336,"-240"308,-28 27,-1 1,1 0,-1 0,1-1,-1 1,1 0,-1 0,1 0,-1 0,1-1,-1 1,1 0,-1 0,1 0,-1 0,1 0,0 0,-1 1,1-1,-1 0,1 0,-1 0,1 0,-1 1,1-1,-1 0,1 0,-1 1,0-1,1 0,-1 1,1-1,-1 1,0-1,1 0,-1 1,0-1,1 1,-1-1,0 1,0-1,0 1,1-1,-1 1,0-1,0 1,0-1,0 1,0 0,0-1,0 1,0-1,0 1,0-1,0 1,0-1,-1 1,1-1,0 1,0-1,0 1,-1-1,1 1,0-1,-14 79,11-72,0 0,1-1,0 1,0 0,1 1,0-1,0 0,0 0,1 0,0 1,1-1,0 0,0 0,0 1,1-1,0 0,0-1,1 1,0 0,0-1,1 1,-1-1,4 3,-4-5,1-1,0 0,0 0,0 0,0 0,1-1,-1 1,1-1,-1 0,1 0,0-1,-1 0,1 0,0 0,0 0,0-1,0 1,0-1,0-1,0 1,0-1,0 0,0 0,0 0,0 0,-1-1,1 0,0 0,-1 0,0-1,1 0,-1 0,0 0,0 0,126-132,-98 97,-17 20</inkml:trace>
  <inkml:trace contextRef="#ctx0" brushRef="#br0" timeOffset="8455.431">12080 596,'-24'5,"0"1,1 2,-1 0,2 1,-1 1,2 2,-1 0,1 1,1 1,1 0,0 2,1 0,-1 3,16-17,1 1,-1 0,0 0,1 0,0 1,0-1,0 0,0 1,0 0,1-1,0 1,-1 0,1 0,1-1,-1 1,0 0,1 0,0 0,0 0,0 0,1 0,-1 0,1 0,0 0,0-1,0 1,0 0,1 0,0-1,0 1,0-1,0 0,0 1,0-1,1 0,0 0,0-1,0 1,0-1,0 1,0-1,0 0,10 0,-1-1,0 0,0-1,0 0,1-1,-1 0,0-1,0-1,0 0,-1 0,1-1,-1-1,0 0,0 0,0-1,-1-1,0 0,0 0,5-5,54-29,-56 35,-3-1,1 0,-1 1,1 1,0 0,1 0,-1 1,1 1,0 0,0 0,0 1,0 1,0 0,0 0,1 1,-1 1,0 0,0 1,0 0,6 3,-11 1,0 0,-1 1,0 0,0 1,-1-1,0 1,0 0,0 0,-1 1,-1-1,1 1,-2 0,1 0,-1 0,0 0,-1 0,0 0,-1 1,1-1,-2 0,0 0,0 1,0-1,1 7,-2 91,-4 1,-5-1,-4-1,-21 66,25-129,-3-2,-1 1,-1-2,-3 0,-1-1,14-29,0 1,-1-1,0-1,-1 0,0 0,0 0,-1-1,0 0,-6 4,12-10,1 0,-1-1,0 1,0 0,-1-1,1 1,0-1,0 0,-1 0,1-1,0 1,-1-1,1 1,-1-1,1 0,-1 0,1-1,-1 1,1-1,0 1,-1-1,1 0,0-1,0 1,0 0,-1-1,1 0,1 0,-1 0,0 0,0 0,1 0,-1-1,0-1,-4-7,1 0,0-1,1 0,0 0,1 0,0-1,1 0,1 0,0 1,1-1,0 0,1-1,0 1,1 0,0 0,1 1,1-2,6-42,3 2,2-1,2 2,3 0,2 1,15-25,-18 40</inkml:trace>
  <inkml:trace contextRef="#ctx0" brushRef="#br0" timeOffset="8753.59">12644 652,'0'26,"-2"16,3 0,1 0,2 0,2 0,1 0,9 21,-16-59,1-2,0 1,0 0,0 0,0 0,0 0,1-1,-1 1,1 0,0-1,0 1,0-1,0 0,0 0,0 0,1 0,-1 0,1 0,-1-1,1 1,0-1,-1 1,1-1,0 0,0 0,0-1,0 1,0-1,0 1,0-1,0 0,0 0,0 0,0 0,1-1,-1 1,0-1,-1 0,1 0,0 0,0 0,0 0,2-2,8-4,-1-1,0-1,0 1,0-2,-1 0,-1 0,0-1,0 0,-1-1,0 0,-1 0,-1-1,0 0,-1 0,0-1,1-4,1-7</inkml:trace>
  <inkml:trace contextRef="#ctx0" brushRef="#br0" timeOffset="9082.837">13265 31,'-39'450,"27"-302,6 135,6-277,-1-3,1 0,0-1,0 1,0-1,0 1,0-1,0 1,1-1,0 1,-1-1,1 1,0-1,0 1,0-1,0 0,1 0,-1 0,0 1,1-1,0 0,1 1,9 2</inkml:trace>
  <inkml:trace contextRef="#ctx0" brushRef="#br0" timeOffset="9849.798">13772 511,'-44'27,"1"2,1 1,1 3,2 1,1 2,-13 18,-5 23,54-75,0 1,1-1,0 1,-1 0,1-1,0 1,0 0,1 0,-1 0,0 0,1 0,0 0,0 0,0 0,0 0,0 0,0 0,1 0,0 0,-1 0,1-1,0 1,0 0,1 0,-1-1,1 1,-1-1,1 1,1 1,3-2,1 0,-1 0,0-1,1 0,-1 0,1 0,-1-1,1 0,-1 0,1-1,-1 0,1 0,-1 0,0-1,1 0,-1 0,0-1,0 1,-1-1,1-1,0 1,-1-1,4-3,32-19,-2-1,0-2,-2-2,-2-1,3-6,48-62,-86 100,0 0,0 1,0-1,0 1,0-1,0 0,1 1,-1-1,0 0,0 1,0-1,0 0,1 1,-1-1,0 0,0 1,1-1,-1 0,0 0,1 1,-1-1,0 0,1 0,-1 1,0-1,1 0,-1 0,0 0,1 0,-1 0,0 0,1 0,-1 0,1 0,-1 0,0 0,1 0,-1 0,1 0,-1 0,0 0,1 0,-1 0,0 0,1 0,-1-1,0 1,1 0,-1 0,0 0,1-1,-1 1,0 0,1 0,-1-1,0 1,0 0,0-1,1 1,-13 34,10-30,-4 9,1 1,0 0,0 0,2 0,-1 1,2-1,0 1,1 0,0 0,2-1,-1 1,4 14,-3-25,0-1,1 1,-1-1,1 1,0-1,0 0,1 0,-1 0,1 0,-1 0,1 0,0-1,0 1,0-1,0 0,0 0,1 0,-1 0,1-1,-1 1,1-1,0 0,-1 0,1 0,0-1,0 1,0-1,-1 0,1 0,0 0,0-1,0 1,7-1,1-1,-1 0,0 0,0-1,0-1,-1 0,1 0,-1-1,0-1,4-2,24-19,-2-2,-2-1,0-1,-2-2,-2-2,17-24,-41 52,0-1,0 0,0 0,-1 0,-1-1,1 1,-1-1,-1 0,0-1,0 1,-1 0,0-1,0 0,-1 1,0-1,-1 0,0 1,-1-1,0 0,-1 1,1-1,-2 1,-1-7,2 14,0-1,0 1,0 0,0 0,0-1,-1 1,1 1,-1-1,1 0,-1 0,0 1,1 0,-1 0,0-1,0 1,0 1,0-1,0 0,0 1,0 0,0 0,0-1,-1 2,1-1,0 0,0 1,0-1,0 1,0 0,0 0,1 0,-1 1,0-1,0 0,1 1,-1 0,1 0,-2 1,1-1,-1 1,1-1,0 1,0 0,0 0,0 0,0 0,1 0,0 1,-1 0,1-1,0 1,1 0,-1 0,1 0,0 0,0 0,0 0,0 0,1 0,-1 0,1 0,0 1,1-1,-1 0,1 0,-1 0,2 4,3 0,0 1,0-1,1 0,0-1,0 1,1-1,0 0,1-1,-1 0,8 5,34 32,-42-34,0 0,0 0,-1 1,0 0,-1 0,0 0,0 1,-1-1,-1 1,0 0,0 0,-1 1,0-1,-1 0,-1 1,1-1,-2 1,0-1,0 0,-1 1,0-1,-3 8,4-16,-1 1,0 0,0 0,0 1,1-1,0 1,0 0,0-1,0 1,1 0,0-1,0 1,0 0,0-1,1 1,0 0,0-1,0 1,1-1,-1 1,1-1,0 0,0 1,1-1,-1 0,1 0,0-1,0 1,0 0,13 4</inkml:trace>
  <inkml:trace contextRef="#ctx0" brushRef="#br0" timeOffset="15522.792">1 1639,'583'-58,"-250"32,838 26,-252-1,-343-25,-167 25,291-10,4-24,230-15,157-14,-75 53,-631 13,649-32,-199 48,259-4,-704-16,232 13,585 37,-14-4,427-32,-1032-14,2568 2,-1895 26,-1079-16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144,'-21'-6,"-1"1,1 1,-1 2,0 0,0 1,0 1,0 0,1 2,-1 1,0 1,1 1,0 0,0 2,0 0,1 1,0 2,1 0,0 1,0 0,1 2,1 0,-12 12,0 7,0 1,2 2,1 0,3 2,0 1,3 1,-9 23,14-28,2 2,2 0,1 0,1 1,3 0,0 8,4-33,2 1,-1 0,2-1,0 1,0 0,1-1,1 1,0-1,0 0,2 0,-1 0,2 0,-1-1,1 0,1 0,0-1,1 1,0-2,0 1,2 0,2 0,1-1,0-1,0 0,0 0,1-2,0 1,0-2,1 0,-1-1,1 0,0-1,0-1,1 0,-1-1,0-1,0 0,1-1,-1-1,0 0,0-1,0-1,0 0,-1-1,0-1,0 0,0-1,9-6,71-34,-55 29</inkml:trace>
  <inkml:trace contextRef="#ctx0" brushRef="#br0" timeOffset="286.257">1467 708,'-36'42,"2"2,2 1,2 2,1 0,-1 11,-7 64,36-118,1 0,0 0,0 0,0 0,1 0,-1 0,1 0,0 0,0 0,1 0,-1 0,1 0,0 0,0-1,0 1,0-1,1 1,-1-1,1 0,0 0,0 0,0-1,0 1,1-1,-1 1,1-1,-1 0,4 1,9 1,0 0,0-1,0-1,1-1,-1 0,1-1,-1 0,0-2,1 0,-1-1,0 0,0-1,0-1,-1-1,9-4,-6 3,0 0,0-1,0-2,-1 0,0 0,-1-2,0 0,-1 0,-1-2,0 0,0 0,-2-2,0 1,0-2,1-4,-7 11,-1-1,-1 1,1-1,-2 0,1 0,-2-1,0 1,0 0,-1-1,0 0,-1 1,0-1,-1 1,0-1,-1 1,-2-7,0 12,0 0,0 0,-1 0,0 1,0-1,-1 1,1 0,-1 1,0-1,-1 1,1 1,-1-1,1 1,-1 0,0 0,0 1,0 0,-1 0,1 1,0 0,-1 0,1 1,-1 0,1 0,-1 1,1 0,0 0,-1 0,1 1,0 1,0-1,-3 2,-101 63,93-54</inkml:trace>
  <inkml:trace contextRef="#ctx0" brushRef="#br0" timeOffset="733.785">1920 1132,'247'-396,"-206"342,-40 54,0 0,0 0,0 0,1 0,-1 0,0 0,0 0,0 0,0 1,1-1,-1 0,0 1,0-1,0 1,0-1,0 1,0 0,0-1,0 1,0 0,0 0,-1 0,1-1,0 1,0 0,-1 0,1 0,-1 0,1 0,-1 0,1 1,-1-1,1 0,-1 0,0 0,0 0,0 1,0-1,1 0,-2 0,1 0,0 0,0 1,0-1,0 0,-1 0,1 0,-1 0,1 0,-1 0,1 0,-1 0,0 1,2-1,-4 70,1-54,1 0,0 1,2-1,0 0,1 1,0-1,1 0,2 1,-4-14,1 0,0 0,0-1,0 1,1-1,-1 1,1-1,-1 0,1 0,0 0,0 0,1-1,-1 1,0-1,1 0,0 0,-1 0,1-1,0 1,0-1,0 0,0 0,0 0,0 0,0-1,0 0,1 0,-1 0,0 0,0-1,0 1,0-1,0 0,0 0,0-1,0 1,0-1,-1 0,1 0,0 0,-1 0,0-1,1 1,0-2,10-9,0-1,-1-1,-1 0,0-1,-1 0,-1-1,-1 0,0 0,-1-1,-1 0,0-1,-1 1,-2-1,2-9,8-11,-8 22</inkml:trace>
  <inkml:trace contextRef="#ctx0" brushRef="#br0" timeOffset="1097.455">3105 483,'-79'41,"2"3,-58 45,70-28,64-59,0 0,0 0,0-1,0 1,0 0,0 0,1 0,-1 0,0 0,1 0,0 0,-1 0,1 1,0-1,0 0,0 0,1 0,-1 0,0 0,1 0,-1 0,1 0,0 0,-1 0,1 0,0 0,0-1,1 1,-1 0,0 0,0-1,1 1,-1-1,1 1,0-1,-1 0,1 0,0 0,1 1,183 69,-184-71,0 1,0 0,0 0,0 1,0-1,0 0,-1 1,1-1,0 1,-1-1,0 1,1 0,-1 0,0-1,0 1,0 0,0 0,0 0,0 0,0 1,-1-1,1 0,-1 0,1 0,-1 0,0 1,0-1,0 0,0 0,-1 1,1-1,-1 0,1 0,-1 0,0 0,1 0,-1 0,0 0,0 0,-1 0,1 0,-1 0,-68 69,-95 4,141-67</inkml:trace>
  <inkml:trace contextRef="#ctx0" brushRef="#br0" timeOffset="1830.685">3134 934,'18'0,"197"-15,-204 13,0-1,0 0,0 0,0-1,-1-1,0 0,0 0,0-1,-1 0,0 0,0-1,0-1,-1 1,0-2,0 1,-1-1,5-7,-10 13,1-1,-1 1,0-1,0 0,0 1,-1-1,1 0,-1 0,0 0,0 0,0 0,0-1,-1 1,0 0,0 0,0 0,0 0,-1-1,1 1,-1 0,0 0,-1 0,1 0,-1 0,1 0,-1 1,0-1,-1 0,1 1,0 0,-1-1,0 1,0 0,0 0,0 1,0-1,-1 1,1-1,-1 1,0 0,0 1,1-1,-1 0,0 1,0 0,0 0,-1 0,-3 0,-7 4,-1 1,0 0,1 2,0-1,0 2,1 0,-1 0,2 2,-1-1,1 2,0 0,1 0,0 1,1 1,0 0,1 1,0-1,-2 8,5-12,0 1,0 0,1 1,1 0,-1 0,2 0,-1 0,1 1,1-1,0 1,1 0,0 0,0 0,1 1,1-1,0 0,0 0,1 1,1-1,1 8,0-14,-1 0,1 0,0 0,0-1,0 1,1-1,-1 0,1 0,0 0,1 0,-1-1,0 1,1-1,0-1,0 1,0 0,0-1,0 0,0 0,1-1,-1 0,0 0,1 0,7 2,1-2,-1 1,1-2,-1 0,1 0,-1-1,0-1,14-3,11-8,0-1,0-2,-2-1,0-2,-1-2,16-12,-12 5,-1-2,-2-2,-1-1,-1-1,-2-2,17-25,-43 52,0 1,-1-1,0 0,0 0,-1-1,0 1,-1-1,0 0,0 0,-1-3,-1 10,-1 0,0 0,1-1,-1 1,0 0,-1 0,1 0,-1-1,1 1,-1 0,0 0,0 0,0 0,-1 0,1 0,-1 0,1 1,-1-1,0 0,0 1,0-1,-1 1,1 0,0 0,-1 0,0 0,1 0,-1 1,0-1,0 1,0-1,0 1,-2 0,-5 0,0 0,-1 1,1 1,0 0,0 0,0 1,1 0,-1 1,0 0,1 0,0 1,-1 1,2-1,-1 1,0 1,1 0,0 0,0 0,1 1,0 0,0 1,1 0,0 0,0 0,1 1,0-1,0 1,1 0,-2 7,4-14,1 1,0-1,-1 1,1 0,1-1,-1 1,0 0,0 0,1-1,0 1,0 0,-1 0,2 0,-1 0,0-1,0 1,1 0,0 0,0 0,-1-1,1 1,1-1,-1 1,0-1,1 1,-1-1,1 1,0-1,0 0,0 0,0 0,0 0,0 0,0-1,1 1,-1-1,1 1,104 33,-88-31,-3 0,-7-4,-1 0,1 1,-1 0,0 1,0 0,0 0,0 1,0 0,0 0,-1 1,1 0,-1 0,0 0,0 1,-1 1,0-1,0 1,0 0,0 0,-1 0,0 1,0 0,-1 0,0 1,0-1,0 1,0 3,1 73,-5-58</inkml:trace>
  <inkml:trace contextRef="#ctx0" brushRef="#br0" timeOffset="2613.354">4149 624,'31'132,"5"-1,30 61,-67-191,1 1,0-1,0 0,0 0,0 0,0 0,0 0,0 0,1 0,-1 0,0 0,1 0,-1 0,0 0,1 0,-1 0,1 0,0 0,-1 0,1 0,0-1,-1 1,1 0,0 0,0-1,0 1,0 0,0-1,0 1,0-1,0 1,0-1,0 0,0 1,0-1,0 0,0 0,0 0,0 0,0 0,0 0,0 0,0 0,0 0,0 0,0-1,0 1,0 0,0-1,0 1,0-1,0 1,0-1,0 1,0-1,0 0,0 1,-1-1,1 0,0 0,71-163,55-83,-126 245,0 0,1 1,-1-1,0 0,0 1,1-1,-1 1,1 0,0-1,-1 1,1 0,0 0,0 0,0 0,-1 0,1 0,0 1,0-1,0 1,0-1,1 1,-1 0,1 0,11 2</inkml:trace>
  <inkml:trace contextRef="#ctx0" brushRef="#br0" timeOffset="3382.904">4967 708,'-31'11,"0"0,0 2,2 2,0 1,0 1,1 1,2 1,0 2,0 1,20-17,0 0,1 0,0 0,-1 1,2 0,-1 0,1 1,0-1,0 1,1 0,0 0,0 0,1 0,-1 1,2-1,-1 1,1-1,0 1,1 0,-1-1,2 1,-1 0,1-1,1 4,0-8,0-1,0 1,1 0,-1-1,1 1,-1-1,1 0,0 0,0 0,0 0,0-1,0 1,1-1,-1 0,0 0,1 0,-1 0,1-1,-1 1,1-1,-1 0,1 0,-1 0,1 0,-1-1,1 1,2-2,91-34,145-149,-136 108,-105 77,0-1,-1 1,1-1,0 1,0 0,-1-1,1 1,0 0,0 0,0 0,0-1,-1 1,1 0,0 0,0 0,0 1,0-1,-1 0,1 0,0 0,0 1,0-1,-1 0,1 1,0-1,0 0,-1 1,1-1,0 1,-1-1,1 1,0 0,-1-1,1 1,-1 0,1-1,-1 1,1 0,-1 0,0-1,1 1,-1 0,0 0,0 0,0-1,1 1,-1 0,0 0,0 0,0 0,0-1,0 1,-1 0,-4 57,3-42,1-10,0-1,0 1,1 0,-1-1,2 1,-1 0,0-1,1 1,0 0,1-1,-1 1,1-1,0 0,0 1,1-1,-1 0,1 0,0-1,1 1,-1 0,1-1,0 0,0 0,0 0,1-1,-1 1,3 0,2 0,1 0,0-1,-1 0,1 0,1-1,-1-1,0 0,0 0,1-1,-1 0,0-1,0 0,0 0,1-1,-1-1,-1 0,1 0,0-1,-1 0,0-1,8-4,15-10,-1-1,-1-2,-1-1,-1-1,12-14,-7 5,-1-1,-1-2,-3-1,-1-1,-1-1,-3-1,-1-2,-2 0,-1-1,-3-1,1-8,-11 29,-1-1,-1 0,-1 0,-1 0,-1 0,-1 0,-1-1,-1 1,-2-4,4 24,0 1,0 0,0-1,-1 1,0-1,1 1,-1-1,0 1,0 0,-1 0,1 0,-1 0,0 0,1 0,-1 0,-1 0,1 0,0 1,-1-1,1 1,-1 0,0 0,1 0,-1 0,0 0,-1 1,1-1,0 1,0 0,0 0,-1 0,1 0,-1 0,1 1,0 0,-1-1,1 2,-1-1,1 0,-1 0,1 1,-1 0,1 0,0 0,0 0,-1 0,1 1,0-1,0 1,-2 1,-6 8,1 0,0 0,0 1,1 0,1 1,0 0,0 0,1 1,1 0,1 0,0 0,0 1,-1 12,-15 199,26-162,3-1,3 1,3-1,3-1,2-1,23 51,-37-100,-2-1,1 0,0 0,0-1,1 0,1 0,0 0,0 0,1-1,4 5,-19-48,-1 14</inkml:trace>
  <inkml:trace contextRef="#ctx0" brushRef="#br0" timeOffset="3631.127">5306 596,'571'84,"-234"-55,-283-29,-30-1</inkml:trace>
  <inkml:trace contextRef="#ctx0" brushRef="#br0" timeOffset="3783.483">6435 793,'0'0</inkml:trace>
  <inkml:trace contextRef="#ctx0" brushRef="#br0" timeOffset="3994.012">6435 341,'0'5,"0"6,0 2</inkml:trace>
  <inkml:trace contextRef="#ctx0" brushRef="#br0" timeOffset="5516.303">6378 793,'0'0,"-4"5,-3 6,1 7,2 4,-5-1,1 0,0 2,3 1,1 2,2 1,1 1,1-5</inkml:trace>
  <inkml:trace contextRef="#ctx0" brushRef="#br0" timeOffset="4270.795">6774 708,'22'109,"-21"-105,1-1,-1 0,1 0,-1 1,1-1,0 0,1-1,-1 1,0 0,1-1,0 1,-1-1,1 0,0 0,0 0,0 0,1 0,-1-1,0 1,0-1,1 0,-1 0,1 0,-1 0,1-1,0 0,-1 1,1-1,0-1,0 1,1-1,-1-1,0 1,1-1,-1 1,0-1,0 0,0-1,0 1,-1-1,1 0,-1 1,1-2,-1 1,0 0,0-1,0 1,-1-1,1 0,-1 0,0 0,0 0,0 0,-1 0,0-1,1 1,-1-1,-1 1,9-129,-9 129,-1 0,1 0,-1 1,1-1,-1 0,0 1,0-1,-1 1,1-1,-1 1,1 0,-1 0,0-1,-1 1,1 0,0 1,-1-1,0 0,1 1,-1-1,0 1,0 0,0 0,-1 0,1 1,0-1,-1 1,1-1,-1 1,0 0,1 1,-1-1,0 1,1-1,-1 1,0 0,1 0,-1 1,0-1,0 1,1 0,-1 0,1 0,-1 0,1 1,-1-1,1 1,0 0,-19 11,2-1</inkml:trace>
  <inkml:trace contextRef="#ctx0" brushRef="#br0" timeOffset="4634.341">7141 850,'166'-206,"-166"206,0-1,1 0,-1 0,0 1,1-1,-1 0,1 1,-1-1,1 0,-1 1,1-1,-1 1,1-1,0 1,-1-1,1 1,0-1,-1 1,1 0,0-1,0 1,-1 0,1 0,0-1,0 1,0 0,-1 0,1 0,0 0,0 0,0 0,0 0,-1 0,1 1,0-1,0 0,-1 0,1 1,0-1,0 0,-1 1,1-1,0 1,-1-1,1 1,0-1,-1 1,1-1,-1 1,1 0,-1-1,1 1,4 44,-4-34,-2-6,1 0,-1 1,2-1,-1 1,0-1,1 0,0 1,1-1,-1 0,1 0,0 0,0 0,0 0,1 0,0 0,0-1,0 1,0-1,1 0,-1 0,1 0,0-1,1 1,-1-1,1 0,-1 0,1-1,0 1,0-1,0 0,0 0,0-1,0 1,1-1,-1 0,0-1,1 1,-1-1,1 0,-1-1,0 1,1-1,-1 0,1-1,5-4,-1-1,1 0,-1-1,-1-1,0 1,0-1,0-1,-2 0,1 0,-1 0,0-1,-1 0,0-1,-1 1,-1-1,1 0,-1-3,3-10</inkml:trace>
  <inkml:trace contextRef="#ctx0" brushRef="#br0" timeOffset="6854.216">8777 596,'-29'35,"-11"10,2 3,2 1,2 2,-20 41,24 8,29-97,1 0,-1 0,1 0,0 0,0-1,0 1,0 0,0 0,1 0,-1 0,1 0,0 0,0 0,0-1,0 1,0 0,1-1,-1 1,1-1,0 1,0-1,-1 0,2 0,-1 0,0 0,0 0,1 0,-1-1,1 1,-1-1,1 1,-1-1,2 0,3-1,0-1,-1 0,1 0,0 0,0-1,0 0,-1-1,1 1,-1-1,0 0,0-1,0 0,0 0,-1 0,1 0,-1-1,0 0,0 0,-1 0,1-2,1 1,10-8,0-1,-1-1,-1 0,-1-1,0-1,-2 0,0 0,0-1,-2-1,0 1,-2-2,0 1,-1-1,-1 0,-1 0,-1 0,-1-5,-1 20,0 1,-1 0,0-1,0 1,0-1,-1 1,0 0,0-1,0 1,-1 0,0 0,0 0,0 0,0 0,-1 1,0-1,0 0,0 1,-1 0,1 0,-1 0,0 0,0 1,0-1,-1 1,1 0,-1 1,1-1,-1 1,0 0,0 0,0 0,-1 0,1 1,0 0,-1 0,1 1,0 0,-1 0,1 0,-1 0,0 1,5-1,0 0,0-1,-1 1,1 0,0 1,0-1,0 0,0 0,0 0,-1 1,1-1,0 1,0-1,0 1,0-1,0 1,0-1,0 1,0 0,0 0,0-1,1 1,-1 0,0 0,0 0,1 0,-1 0,1 0,-1 0,1 0,-1 0,1 0,0 0,-1 1,1-1,0 0,0 0,0 0,0 0,0 1,0-1,0 0,0 0,0 0,1 0,-1 0,0 1,1-1,-1 0,1 0,-1 0,1 0,-1 0,2 1,5-2,0 0,1 0,-1 0,0-1,0 0,1 0,-1-1,0 0,0 0,0-1,-1 0,1 0,-1-1,1 1,-1-1,0-1,-1 1,4-4,31-23,-2-2,-1-1,-1-2,-3-1,-1-2,-1-1,-10 11,-1-1,-2-1,0 0,-3-2,0 0,2-12,5-11,-25 89,-46 303,15 12,32-335,-45 648,-5-242,41-386,11-32,0-1,0 1,-1-1,1 0,0 1,-1-1,1 1,0-1,-1 0,1 1,0-1,-1 0,1 0,-1 1,1-1,-1 0,1 0,-1 0,1 1,-1-1,1 0,0 0,-1 0,1 0,-1 0,1 0,-1 0,1 0,-1 0,1 0,-1 0,1-1,-1 1,1 0,-1 0,1 0,-1-1,1 1,0 0,-1 0,1-1,-1 1,1 0,0-1,-1 1,1 0,0-1,0 1,-1-1,1 1,0-1,0 1,-1 0,1-1,0 1,0-1,0 1,0-1,0 1,0-1,0 1,0-1,-29-121,24 77,-3 0,3-1,1 1,2-1,3 0,1 1,2-1,3 1,1-2,3 10</inkml:trace>
  <inkml:trace contextRef="#ctx0" brushRef="#br0" timeOffset="10987.552">15212 1104,'3'-15,"0"0,0 0,1 1,1-1,0 1,1 0,1 0,0 1,1 0,6-8,12-13,3 1,0 0,2 3,1 0,2 2,1 2,0 1,2 2,2 0,-38 22,0 0,0 0,0 0,0 0,0 0,0 0,0 0,0 0,1 0,-1 0,0 0,0 1,1-1,-1 1,1-1,-1 1,0-1,1 1,-1 0,1 0,-1-1,1 1,-1 0,1 0,-1 1,1-1,-1 0,1 0,-1 1,1-1,-1 1,0-1,1 1,-1 0,0 0,0-1,1 1,-1 0,0 0,0 0,0 0,0 0,0 0,0 1,0 0,2 14,0 0,-2 0,0 0,-1 0,-1 0,0 0,-1-1,0 1,-2 0,-1 4,-2 15,-6 115,13-148,0-1,0 1,0-1,0 1,0-1,1 0,-1 1,0-1,1 1,-1-1,1 1,-1-1,1 0,-1 0,1 1,0-1,0 0,0 0,0 0,0 1,0-1,0 0,0-1,0 1,0 0,1 0,-1 0,0-1,1 1,-1-1,0 1,1-1,-1 1,1-1,-1 0,1 0,-1 1,0-1,1 0,-1 0,1-1,-1 1,1 0,-1 0,1-1,-1 1,2-1,63-36,273-237,-337 271,0 1,0-1,1 1,-1 0,1 0,-1 0,1 0,0 1,-1-1,1 1,0 0,0-1,0 1,0 0,0 1,0-1,0 1,1-1,-1 1,0 0,0 0,0 0,0 1,1-1,-1 1,0-1,0 1,0 0,0 0,0 1,0-1,-1 1,1-1,0 1,-1 0,1 0,1 2,-1 6,0 1,-1 0,0-1,-1 1,0 0,-1 0,0 0,-1-1,0 1,-1 2,4 92,-1-102,0 0,0 0,0 0,1 0,-1 0,1 0,0 0,0 0,0-1,1 1,-1-1,0 0,1 1,-1-1,1 0,0-1,0 1,0 0,0-1,3 2,15 4</inkml:trace>
  <inkml:trace contextRef="#ctx0" brushRef="#br0" timeOffset="11285.475">16736 567,'-39'38,"2"2,1 1,3 2,1 2,-13 26,41-66,1-1,0 1,0 0,1 0,0 0,-1 0,1 1,1-1,-1 0,1 1,0-1,0 1,1-1,0 1,0 0,0-1,0 1,1-1,0 1,0-1,1 1,0-1,-1 0,2 1,-1-1,1 0,-1 0,1-1,1 1,-1-1,1 1,-1-1,5 3,-3-3,0-1,1 1,0-1,-1 0,1-1,0 1,1-1,-1 0,0-1,1 1,-1-1,1-1,-1 1,1-1,-1 0,1-1,-1 1,1-1,-1-1,0 1,1-1,-1 0,0 0,0-1,0 0,0 0,-1 0,1-1,3-2,-1 0,1-1,-1 0,0-1,-1 1,0-1,0-1,-1 1,0-1,0 0,-1-1,0 1,-1-1,0 0,-1 0,3-10,-3 5,0 1,-1-1,0 0,-2 0,1 0,-2 0,0 0,-1 0,0 0,-1 0,-1 0,0 1,-1 0,-1 0,-3-5,-1 1</inkml:trace>
  <inkml:trace contextRef="#ctx0" brushRef="#br0" timeOffset="11834.092">16991 1047,'16'-46,"2"0,2 1,2 1,2 1,2 1,2 2,1 0,17-15,-34 43,2 1,-1 0,1 1,1 1,-1 0,2 1,-1 0,9-2,-23 9,0 0,1 1,-1-1,0 0,0 1,0-1,1 1,-1 0,0-1,1 1,-1 0,0-1,1 1,-1 0,1 0,-1 0,0 1,1-1,-1 0,0 0,1 1,-1-1,0 1,0-1,1 1,-1-1,0 1,0 0,0 0,0-1,0 1,0 0,0 0,0 0,0 0,0 0,0 0,-1 1,1-1,0 0,-1 0,1 0,-1 1,1-1,-1 0,0 2,-6 68,2-46,4-23,-1 0,1 0,0 0,0 0,0-1,0 1,0 0,0 0,0 0,1 0,-1 0,1-1,-1 1,1 0,0 0,0-1,-1 1,1 0,0-1,1 1,-1-1,0 1,0-1,1 0,-1 0,1 1,-1-1,1 0,-1 0,1 0,0 0,-1-1,1 1,0 0,0-1,0 1,-1-1,1 0,0 0,0 0,0 1,0-2,0 1,0 0,-1 0,1-1,0 1,0-1,0 1,-1-1,1 0,0 1,0-1,-1 0,1 0,0-1,171-74,-171 76,0-1,-1 0,1 1,0-1,0 1,0 0,-1-1,1 1,0 0,0 0,0 0,-1 1,1-1,0 0,0 1,0-1,-1 1,1-1,0 1,-1 0,1 0,-1 0,1 0,-1 0,1 0,-1 0,1 0,-1 1,0-1,0 0,0 1,0-1,0 1,0 0,0-1,0 1,-1 0,1-1,-1 1,1 0,-1 0,0-1,1 2,1 89,-4-72,2-4,-2-13,2 1,-1 0,0 0,1 0,0 0,0 0,0 0,0 0,1 0,-1-1,1 1,0 0,0 0,0 0,1-1,-1 1,1-1,0 1,0-1,0 0,1 0,-1 1,1-2,0 1,0 0,1 0,13 5</inkml:trace>
  <inkml:trace contextRef="#ctx0" brushRef="#br0" timeOffset="12201.039">17978 878,'41'-1,"0"-1,0-2,0-1,-1-3,0-1,0-2,19-8,-53 16,1 0,0 0,-1 0,1-1,-1 0,0 0,-1-1,1 1,-1-1,0-1,0 1,0-1,-1 1,1-1,-1-1,-1 1,0 0,1-1,-2 0,1 0,-1 0,0 0,-1 0,1 0,-2 0,1-1,-1 1,0-2,0 6,0 0,-1 0,0 0,1 0,-1 0,0 0,0 1,-1-1,1 0,0 1,-1-1,0 1,0 0,1-1,-1 1,0 0,-1 0,1 0,0 1,-1-1,1 0,-1 1,1-1,-1 1,0 0,1 0,-1 0,0 0,0 1,0-1,0 1,0 0,0 0,0 0,0 0,1 0,-2 0,-111 24,99-16,-1 1,2 0,-1 1,1 1,1 1,0 0,1 0,0 2,0-1,2 2,0-1,1 2,0-1,1 1,1 1,0 0,-4 16,11-24,1 0,0 0,0 1,1-1,0 0,0 0,1 0,1 0,-1 0,2 0,-1-1,1 1,0-1,1 0,0 0,0-1,1 1,0-1,0 0,0-1,1 1,0-1,1-1,-1 1,1-1,0-1,0 1,1-1,-1-1,1 0,0 0,0 0,0-1,9 1,7 1</inkml:trace>
  <inkml:trace contextRef="#ctx0" brushRef="#br0" timeOffset="12585.166">18514 1047,'190'-210,"-190"209,1 0,0-1,0 1,-1-1,1 1,0 0,0 0,0 0,0-1,0 1,0 0,1 0,-1 0,0 1,0-1,1 0,-1 0,1 1,-1-1,1 1,-1-1,1 1,-1-1,1 1,-1 0,1 0,-1 0,1 0,-1 0,1 0,-1 0,1 1,-1-1,1 0,-1 1,1 0,-1-1,1 1,-1 0,0-1,1 1,-1 0,0 0,0 0,0 0,1 1,7 70,-10-68,1 0,-1 1,1-1,0 1,0-1,0 0,1 1,-1-1,1 0,0 1,1-1,-1 0,1 0,-1 0,1 0,0 0,1 0,-1 0,1-1,0 1,-1-1,2 0,-1 0,0 0,0 0,1-1,0 1,3 1,4-1,1-1,0 0,-1-1,1 0,0-1,0 0,0-1,0 0,-1-1,1 0,0-1,-1-1,0 1,0-2,0 0,0 0,-1-1,0 0,0 0,0-1,-1-1,0 0,0 0,0-2,-1 2,-1 0,0 0,0-1,-1 0,-1 0,1-1,-1 1,-1-1,0 0,0-1,1-8,6-12,-4 13</inkml:trace>
  <inkml:trace contextRef="#ctx0" brushRef="#br0" timeOffset="12849.86">19558 200,'-48'370,"35"-277,-12 184,21-174,-2-85</inkml:trace>
  <inkml:trace contextRef="#ctx0" brushRef="#br0" timeOffset="13099.571">19248 708,'38'-9,"32"-4,10 1,-6 2,-9 3,-16 7,-12 4,-7 2,-4-1,-2 3,1 1,-1-1,-3-2</inkml:trace>
  <inkml:trace contextRef="#ctx0" brushRef="#br0" timeOffset="13356.734">19868 708,'-5'20,"-1"1,2 0,1 0,1 0,0 0,2 0,0 0,2 1,2 11,-4-29,1-1,0 1,0-1,0 0,0 0,0 1,1-1,0 0,-1 0,1 0,0-1,0 1,1 0,-1-1,1 1,-1-1,1 0,0 0,0 0,-1 0,1-1,1 1,-1-1,0 1,0-1,1 0,-1 0,0-1,1 1,-1-1,1 0,-1 0,1 0,1 0,5-1,-1 0,1-1,-1 0,0-1,0 0,0 0,0-1,-1 0,1 0,-1-1,0 0,1-2,5-3,-1-1,-1 0,0-1,0 0,-2-1,1-1,-2 1,1-1,-2-1,0 0,-1 0,-1-1,0 0,-1 0,0 0,1-11,-4 2</inkml:trace>
  <inkml:trace contextRef="#ctx0" brushRef="#br0" timeOffset="13820.909">20321 991,'88'-103,"49"-43,-137 145,1 0,0 0,0 0,0 0,0 0,0 0,0 0,1 0,-1 0,0 1,0-1,1 0,-1 1,0-1,1 1,-1-1,0 1,1 0,-1 0,1-1,-1 1,1 0,-1 0,0 1,1-1,-1 0,1 0,-1 1,1-1,-1 1,0-1,1 1,-1-1,0 1,0 0,0 0,1-1,-1 1,0 0,0 0,0 0,0 0,0 1,-1-1,1 0,0 0,0 1,-1-1,1 0,-1 0,1 1,-1-1,1 1,-1-1,0 1,0 1,1-1,0 0,-1 1,1-1,0 0,0 1,0-1,0 0,0 0,1 0,-1 0,1 0,-1 0,1 0,0-1,0 1,0-1,0 1,0-1,0 1,0-1,0 0,0 0,1 0,-1-1,0 1,1 0,-1-1,1 1,-1-1,1 0,-1 0,0 0,1 0,-1 0,1-1,-1 1,1-1,-1 0,0 1,1-1,-1 0,0 0,1-1,125-68,-127 70,0-1,0 1,0-1,0 1,0 0,0-1,0 1,0 0,0 0,1 0,-1 0,0 0,0 0,0 0,0 0,0 0,0 1,0-1,0 0,0 1,0-1,0 0,0 1,0 0,0-1,-1 1,1-1,0 1,0 0,0 0,-1-1,1 1,0 0,-1 0,1 0,-1 0,1 0,-1 0,1 0,-1 0,0 0,0 0,1 0,-1 0,0 0,0 1,4 57,-4-52,-1 7,1 0,1-1,0 1,1-1,1 1,0-1,0 0,2 0,3 8,24 4,-13-25</inkml:trace>
  <inkml:trace contextRef="#ctx0" brushRef="#br0" timeOffset="7551.838">10640 624,'-26'3,"0"2,0 0,1 2,0 1,0 1,1 1,0 1,1 1,1 1,-1 1,14-9,-129 90,132-89,-1 0,1 1,0-1,0 1,0 0,1 1,0 0,1-1,0 1,0 1,1-1,0 0,0 1,1 0,0 0,0-1,1 4,1-9,0 1,0 0,0-1,1 1,0-1,0 1,-1 0,2-1,-1 0,0 1,1-1,0 0,0 0,-1 0,2 0,-1 0,0 0,1 0,-1-1,1 1,0-1,0 0,0 0,0 0,0 0,0-1,1 1,-1-1,0 0,1 1,-1-2,1 1,0 0,2-1,4 2,0-1,0-1,0 0,0 0,0-1,0 0,0-1,0 0,-1-1,1 0,-1 0,4-2,25-17,-2-2,-1-1,0-2,-2-1,-2-2,0-1,-2-1,23-34,-52 64,1 0,0 1,-1-1,1 0,0 1,0-1,0 1,0-1,0 1,1-1,-1 1,0 0,1 0,-1 0,1-1,-1 2,1-1,-1 0,1 0,0 0,-1 1,1-1,0 1,0-1,0 1,-1 0,1-1,0 1,0 0,0 0,-1 1,1-1,0 0,0 1,0-1,-1 1,1-1,0 1,-1 0,1-1,0 1,-1 0,1 0,-1 1,1-1,-1 0,0 0,0 1,1-1,-1 0,1 2,67 165,-26-115,-21-35</inkml:trace>
  <inkml:trace contextRef="#ctx0" brushRef="#br0" timeOffset="7920.676">10979 1019,'269'-336,"-240"308,-28 27,-1 1,1 0,-1 0,1-1,-1 1,1 0,-1 0,1 0,-1 0,1-1,-1 1,1 0,-1 0,1 0,-1 0,1 0,0 0,-1 1,1-1,-1 0,1 0,-1 0,1 0,-1 1,1-1,-1 0,1 0,-1 1,0-1,1 0,-1 1,1-1,-1 1,0-1,1 0,-1 1,0-1,1 1,-1-1,0 1,0-1,0 1,1-1,-1 1,0-1,0 1,0-1,0 1,0 0,0-1,0 1,0-1,0 1,0-1,0 1,0-1,-1 1,1-1,0 1,0-1,0 1,-1-1,1 1,0-1,-14 79,11-72,0 0,1-1,0 1,0 0,1 1,0-1,0 0,0 0,1 0,0 1,1-1,0 0,0 0,0 1,1-1,0 0,0-1,1 1,0 0,0-1,1 1,-1-1,4 3,-4-5,1-1,0 0,0 0,0 0,0 0,1-1,-1 1,1-1,-1 0,1 0,0-1,-1 0,1 0,0 0,0 0,0-1,0 1,0-1,0-1,0 1,0-1,0 0,0 0,0 0,0 0,-1-1,1 0,0 0,-1 0,0-1,1 0,-1 0,0 0,0 0,126-132,-98 97,-17 20</inkml:trace>
  <inkml:trace contextRef="#ctx0" brushRef="#br0" timeOffset="8455.431">12080 596,'-24'5,"0"1,1 2,-1 0,2 1,-1 1,2 2,-1 0,1 1,1 1,1 0,0 2,1 0,-1 3,16-17,1 1,-1 0,0 0,1 0,0 1,0-1,0 0,0 1,0 0,1-1,0 1,-1 0,1 0,1-1,-1 1,0 0,1 0,0 0,0 0,0 0,1 0,-1 0,1 0,0 0,0-1,0 1,0 0,1 0,0-1,0 1,0-1,0 0,0 1,0-1,1 0,0 0,0-1,0 1,0-1,0 1,0-1,0 0,10 0,-1-1,0 0,0-1,0 0,1-1,-1 0,0-1,0-1,0 0,-1 0,1-1,-1-1,0 0,0 0,0-1,-1-1,0 0,0 0,5-5,54-29,-56 35,-3-1,1 0,-1 1,1 1,0 0,1 0,-1 1,1 1,0 0,0 0,0 1,0 1,0 0,0 0,1 1,-1 1,0 0,0 1,0 0,6 3,-11 1,0 0,-1 1,0 0,0 1,-1-1,0 1,0 0,0 0,-1 1,-1-1,1 1,-2 0,1 0,-1 0,0 0,-1 0,0 0,-1 1,1-1,-2 0,0 0,0 1,0-1,1 7,-2 91,-4 1,-5-1,-4-1,-21 66,25-129,-3-2,-1 1,-1-2,-3 0,-1-1,14-29,0 1,-1-1,0-1,-1 0,0 0,0 0,-1-1,0 0,-6 4,12-10,1 0,-1-1,0 1,0 0,-1-1,1 1,0-1,0 0,-1 0,1-1,0 1,-1-1,1 1,-1-1,1 0,-1 0,1-1,-1 1,1-1,0 1,-1-1,1 0,0-1,0 1,0 0,-1-1,1 0,1 0,-1 0,0 0,0 0,1 0,-1-1,0-1,-4-7,1 0,0-1,1 0,0 0,1 0,0-1,1 0,1 0,0 1,1-1,0 0,1-1,0 1,1 0,0 0,1 1,1-2,6-42,3 2,2-1,2 2,3 0,2 1,15-25,-18 40</inkml:trace>
  <inkml:trace contextRef="#ctx0" brushRef="#br0" timeOffset="8753.59">12644 652,'0'26,"-2"16,3 0,1 0,2 0,2 0,1 0,9 21,-16-59,1-2,0 1,0 0,0 0,0 0,0 0,1-1,-1 1,1 0,0-1,0 1,0-1,0 0,0 0,0 0,1 0,-1 0,1 0,-1-1,1 1,0-1,-1 1,1-1,0 0,0 0,0-1,0 1,0-1,0 1,0-1,0 0,0 0,0 0,0 0,1-1,-1 1,0-1,-1 0,1 0,0 0,0 0,0 0,2-2,8-4,-1-1,0-1,0 1,0-2,-1 0,-1 0,0-1,0 0,-1-1,0 0,-1 0,-1-1,0 0,-1 0,0-1,1-4,1-7</inkml:trace>
  <inkml:trace contextRef="#ctx0" brushRef="#br0" timeOffset="9082.837">13265 31,'-39'450,"27"-302,6 135,6-277,-1-3,1 0,0-1,0 1,0-1,0 1,0-1,0 1,1-1,0 1,-1-1,1 1,0-1,0 1,0-1,0 0,1 0,-1 0,0 1,1-1,0 0,1 1,9 2</inkml:trace>
  <inkml:trace contextRef="#ctx0" brushRef="#br0" timeOffset="9849.798">13772 511,'-44'27,"1"2,1 1,1 3,2 1,1 2,-13 18,-5 23,54-75,0 1,1-1,0 1,-1 0,1-1,0 1,0 0,1 0,-1 0,0 0,1 0,0 0,0 0,0 0,0 0,0 0,0 0,1 0,0 0,-1 0,1-1,0 1,0 0,1 0,-1-1,1 1,-1-1,1 1,1 1,3-2,1 0,-1 0,0-1,1 0,-1 0,1 0,-1-1,1 0,-1 0,1-1,-1 0,1 0,-1 0,0-1,1 0,-1 0,0-1,0 1,-1-1,1-1,0 1,-1-1,4-3,32-19,-2-1,0-2,-2-2,-2-1,3-6,48-62,-86 100,0 0,0 1,0-1,0 1,0-1,0 0,1 1,-1-1,0 0,0 1,0-1,0 0,1 1,-1-1,0 0,0 1,1-1,-1 0,0 0,1 1,-1-1,0 0,1 0,-1 1,0-1,1 0,-1 0,0 0,1 0,-1 0,0 0,1 0,-1 0,1 0,-1 0,0 0,1 0,-1 0,1 0,-1 0,0 0,1 0,-1 0,0 0,1 0,-1-1,0 1,1 0,-1 0,0 0,1-1,-1 1,0 0,1 0,-1-1,0 1,0 0,0-1,1 1,-13 34,10-30,-4 9,1 1,0 0,0 0,2 0,-1 1,2-1,0 1,1 0,0 0,2-1,-1 1,4 14,-3-25,0-1,1 1,-1-1,1 1,0-1,0 0,1 0,-1 0,1 0,-1 0,1 0,0-1,0 1,0-1,0 0,0 0,1 0,-1 0,1-1,-1 1,1-1,0 0,-1 0,1 0,0-1,0 1,0-1,-1 0,1 0,0 0,0-1,0 1,7-1,1-1,-1 0,0 0,0-1,0-1,-1 0,1 0,-1-1,0-1,4-2,24-19,-2-2,-2-1,0-1,-2-2,-2-2,17-24,-41 52,0-1,0 0,0 0,-1 0,-1-1,1 1,-1-1,-1 0,0-1,0 1,-1 0,0-1,0 0,-1 1,0-1,-1 0,0 1,-1-1,0 0,-1 1,1-1,-2 1,-1-7,2 14,0-1,0 1,0 0,0 0,0-1,-1 1,1 1,-1-1,1 0,-1 0,0 1,1 0,-1 0,0-1,0 1,0 1,0-1,0 0,0 1,0 0,0 0,0-1,-1 2,1-1,0 0,0 1,0-1,0 1,0 0,0 0,1 0,-1 1,0-1,0 0,1 1,-1 0,1 0,-2 1,1-1,-1 1,1-1,0 1,0 0,0 0,0 0,0 0,1 0,0 1,-1 0,1-1,0 1,1 0,-1 0,1 0,0 0,0 0,0 0,0 0,1 0,-1 0,1 0,0 1,1-1,-1 0,1 0,-1 0,2 4,3 0,0 1,0-1,1 0,0-1,0 1,1-1,0 0,1-1,-1 0,8 5,34 32,-42-34,0 0,0 0,-1 1,0 0,-1 0,0 0,0 1,-1-1,-1 1,0 0,0 0,-1 1,0-1,-1 0,-1 1,1-1,-2 1,0-1,0 0,-1 1,0-1,-3 8,4-16,-1 1,0 0,0 0,0 1,1-1,0 1,0 0,0-1,0 1,1 0,0-1,0 1,0 0,0-1,1 1,0 0,0-1,0 1,1-1,-1 1,1-1,0 0,0 1,1-1,-1 0,1 0,0-1,0 1,0 0,13 4</inkml:trace>
  <inkml:trace contextRef="#ctx0" brushRef="#br0" timeOffset="15522.792">1 1639,'583'-58,"-250"32,838 26,-252-1,-343-25,-167 25,291-10,4-24,230-15,157-14,-75 53,-631 13,649-32,-199 48,259-4,-704-16,232 13,585 37,-14-4,427-32,-1032-14,2568 2,-1895 26,-1079-16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0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1,'-23'11,"1"1,0 1,0 1,2 1,0 0,0 2,2 0,0 1,1 1,-6 10,20-26,0 0,1 0,0 0,-1 1,1 0,0-1,1 1,-1 0,1 0,-1 0,1 0,0 0,1 0,-1 0,1 0,-1 0,1 0,1 1,-1-1,1 0,-1 0,1 0,0 0,0 0,1 0,-1 0,1-1,0 1,0 0,0-1,1 1,-1-1,1 0,0 0,0 0,0 0,0 0,0-1,1 0,-1 1,1-1,1 1,9 0,0 1,0-2,0 0,0-1,0 0,0-1,1 0,-1-2,0 1,0-2,0 0,-1 0,1-1,-1-1,4-2,7-5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1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1 331,'62'-15,"-27"9,-1-1,-1-2,1-1,-1-2,-1-1,-1-1,0-2,0-1,-2-2,15-12,-39 26,0 0,0 0,0-1,-1 1,0-1,-1 0,1 0,-1-1,0 1,-1-1,1 0,-1 1,0-4,-1 8,-1-1,0 0,0 1,0-1,0 0,0 1,0-1,-1 0,1 1,-1-1,0 1,0-1,0 1,0-1,0 1,0-1,-1 1,1 0,-1 0,1 0,-1 0,0 0,0 0,0 0,0 0,0 1,-1-1,1 1,0 0,-1 0,1 0,-1 0,1 0,-1 0,-2 0,-7 0,0 1,0 0,0 0,1 1,-1 1,0 0,1 1,-1 0,1 1,0 0,0 0,0 1,0 1,1 0,0 0,1 1,-2 1,2-2,1 1,0 0,0 0,0 0,1 1,0 0,0 0,1 1,0 0,1 0,0 1,0-1,1 1,0 0,1 0,0 1,1-1,0 1,0 3,2-10,1 1,0 0,0-1,0 1,1-1,-1 1,1-1,0 0,0 0,1 0,-1 0,1 0,0 0,0 0,0-1,1 0,-1 0,1 0,-1 0,1 0,0-1,0 1,1-1,-1 0,1 0,114 24,-94-25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59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753 77,'-4'-6,"-1"0,0 0,0 0,-1 1,1 0,-1 0,0 0,0 1,-1 0,0 0,1 1,-1 0,0 0,-1 0,1 1,0 0,-1 1,1-1,-1 1,1 1,-1 0,0 0,1 0,-1 1,1 0,-1 0,1 1,-1 0,1 0,-6 4,-269 116,258-111,1 1,0 1,0 1,1 1,1 0,1 2,-2 2,20-17,0 0,-1 1,1-1,1 0,-1 1,0-1,0 1,1-1,-1 1,1 0,0 0,0-1,0 1,0 0,1 0,-1 0,1 0,0 0,0 0,0 0,0 0,0 0,0 0,1 0,0 0,-1 0,1 0,0 0,1 0,-1 0,0-1,1 1,0-1,-1 1,2 0,84 68,59 11,-129-71,-8-6,0 0,0 0,-1 1,0 0,0 0,0 1,-1 0,0 0,0 1,-1 0,0 0,-1 1,1-1,-2 1,1 0,-1 0,-1 1,1 0,0 3,-4-3,1 0,-1 0,0 0,-1 0,0 0,-1 0,0 0,-1-1,1 1,-2-1,0 1,0-1,0 0,-1-1,0 1,-1-1,0 0,0 0,-1-1,0 0,0 0,-5 3,-12 10,-1-1,0-1,-1-1,-1-1,-1-1,0-2,-1-1,-16 5,38-15,0 0,-1 0,1 0,-1-1,1 1,-1-2,1 1,-1-1,0-1,1 1,-1-1,-3-1,11 0,0 1,0 0,0-1,0 1,0 0,0-1,0 1,1 0,-1 0,0-1,1 1,-1 0,1 0,-1 0,1 0,0 0,0-1,-1 1,1 0,0 1,0-1,0 0,0 0,0 0,0 0,0 1,1-1,-1 1,0-1,0 1,0-1,1 1,-1-1,0 1,1 0,-2 0,17-9</inkml:trace>
  <inkml:trace contextRef="#ctx0" brushRef="#br0" timeOffset="250.523">978 811,'-14'33,"-10"17,0 4,8-12,7-18,10-18,4-9</inkml:trace>
  <inkml:trace contextRef="#ctx0" brushRef="#br0" timeOffset="800.087">1233 867,'0'0,"1"0,-1-1,0 1,0 0,0-1,0 1,1 0,-1-1,0 1,0 0,1 0,-1-1,0 1,1 0,-1 0,0 0,1-1,-1 1,0 0,1 0,-1 0,0 0,1 0,-1 0,1 0,-1 0,0 0,1 0,-1 0,0 0,1 0,-1 0,0 0,1 0,-1 0,1 0,-1 0,0 1,1-1,-1 0,0 0,0 0,1 1,-1-1,0 0,1 0,-1 1,0-1,0 0,0 1,1-1,-1 0,0 1,0-1,0 0,0 1,1-1,-1 0,0 1,0-1,0 0,0 1,0-1,0 1,0-1,0 0,0 1,0-1,-1 1,21-24,119-203,-139 225,1-1,1 0,-1 1,0 0,0-1,0 1,1 0,-1-1,1 1,-1 0,1 0,-1 0,1 1,0-1,0 0,-1 0,1 1,0-1,0 1,-1 0,1-1,0 1,0 0,0 0,0 0,0 1,-1-1,1 0,0 1,0-1,0 1,-1-1,1 1,0 0,-1 0,1 0,0 0,-1 0,1 0,-1 0,0 0,1 1,-1-1,0 0,0 1,0-1,0 1,0 0,0-1,0 1,-1 0,1-1,0 1,-1 1,68 192,-65-192,-1-1,1 1,0-1,-1 1,1-1,0 0,1 0,-1 0,0-1,0 1,1-1,-1 0,1 1,-1-2,1 1,-1 0,1-1,0 0,-1 1,1-2,0 1,-1 0,1-1,0 1,-1-1,1 0,-1 0,1-1,-1 1,0-1,0 1,1-1,-1 0,0 0,-1-1,1 1,0-1,-1 1,1-1,-1 0,0 0,0 0,0 0,0 0,0 0,0-1,50-76,-42 63,1 0,0 0,1 1,1 0,0 1,1 1,1 0,-2 4</inkml:trace>
  <inkml:trace contextRef="#ctx0" brushRef="#br0" timeOffset="1968.908">1064 105,'-5'0,"3"4,7 3,7 4,2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29,'285'-1,"-88"-26,-142 26,-31 1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5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2,'24'5,"13"1,4 1,1-2,-2-2,-4-1,-2 0,2-7,0-1,-2-1,-1 2,-2 1,-1 2,-1 0,-1 2,0 0,-5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31.23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551 478,'-158'403,"105"-255,-24 68,-61 109,38-151,100-174,0 1,1-1,-1 1,0-1,0 1,0 0,0-1,0 1,-1-1,1 1,0 0,0-1,0 1,0-1,-1 1,1-1,0 1,-1 0,1-1,0 0,-1 1,1-1,0 1,-1-1,1 1,-1-1,1 0,-1 1,1-1,-1 0,1 1,-1-1,1 0,-1 0,0 0,1 1,-1-1,1 0,-1 0,0 0,1 0,-1 0,1 0,-1 0,0 0,1 0,-1-1,1 1,-1 0,1 0,-1 0,0-1,1 1,-1 0,1-1,-1 1,1 0,0-1,-1 1,1-1,-1 1,1 0,0-1,-1 0,68-169,220-427,-251 512,2 0,-4-2,18-76,-41 106,1 75,14 180,66 324,-77-461,-9-42,-1 1,-1-1,0 1,-2 0,0 0,-1 0,-2 1,2-20,-1 0,-1 0,1 0,0 0,0 0,0 0,0 0,-1 0,1 0,0 0,-1-1,1 1,-1 0,1 0,-1 0,0 0,1-1,-1 1,0 0,1 0,-1-1,0 1,0-1,0 1,1-1,-1 1,0-1,0 1,0-1,0 0,0 1,0-1,0 0,0 0,0 0,0 0,0 0,0 0,0 0,0 0,0 0,0 0,0-1,0 1,0 0,0-1,0 1,0-1,0 1,-46-27,18 3,1-2,1-1,2-1,-15-21,-99-96,61 97,60 45</inkml:trace>
  <inkml:trace contextRef="#ctx0" brushRef="#br0" timeOffset="472.542">861 1493,'80'-383,"-80"383,0 0,0 1,0-1,1 0,-1 1,0-1,0 0,0 1,0-1,0 0,1 1,-1-1,0 0,0 0,1 1,-1-1,0 0,0 0,1 0,-1 1,0-1,1 0,-1 0,0 0,1 0,-1 0,0 1,1-1,-1 0,0 0,1 0,-1 0,0 0,1 0,-1 0,0 0,1 0,-1 0,0-1,1 1,-1 0,0 0,1 0,-1 0,0 0,1-1,-1 1,0 0,1 0,-1 0,0-1,0 1,1 0,8 38,-9-30,1 1,0-1,0 1,1-1,0 1,0-1,1 0,0 0,1 0,-1 0,2-1,-1 0,1 1,0-2,0 1,1 0,0-1,0 0,0-1,1 1,0-1,0 0,1-1,-1-3,-1 0,1 0,0-1,0 0,0 0,0 0,0-1,0 0,0-1,0 0,-1 0,1 0,-1-1,1 0,-1 0,0 0,0-1,-1 0,1 0,-1 0,1-1,-2 0,1 0,0 0,-1-1,0 0,0 1,-1-1,1-1,-1 1,-1 0,3-7,43-119,-41 115</inkml:trace>
  <inkml:trace contextRef="#ctx0" brushRef="#br0" timeOffset="982.12">1595 929,'-32'41,"2"1,1 2,3 1,2 1,-1 7,8 29,17-80,1 0,-1 0,0 0,1 0,-1 0,1 0,-1 0,1-1,0 1,0 0,0 0,0-1,0 1,0-1,0 1,0-1,1 1,-1-1,1 0,-1 1,1-1,-1 0,1 0,0 0,0 0,-1-1,1 1,0 0,0-1,0 1,0-1,0 0,0 0,0 1,0-1,0-1,-1 1,1 0,0 0,0-1,1 1,6-4,0 0,0 0,0 0,-1-1,1-1,-1 1,0-1,-1-1,1 0,-1 0,-1 0,1 0,-1-1,-1 0,0-1,0 1,0-1,-1 0,3-8,8-10,80-145,-95 171,1-1,0 0,-1 1,1-1,0 1,0 0,0-1,0 1,0 0,0-1,0 1,0 0,1 0,-1 0,0 0,1 0,-1 0,1 1,-1-1,1 0,-1 1,1-1,0 1,-1-1,1 1,0 0,-1 0,1 0,0 0,-1 0,1 0,0 0,-1 0,1 1,-1-1,1 1,0-1,-1 1,1 0,-1-1,1 1,-1 0,0 0,1 0,-1 0,0 0,0 0,1 1,-1-1,0 0,0 1,0-1,-1 1,1-1,0 1,0 1,50 189,16 81,-56-202,-3 2,-3-1,-3 1,-4 18,1-49,2-35,0 1,-1 0,0 0,0 0,-1 0,0 0,0 0,-1-1,0 1,-1-1,1 1,-1-1,-1 0,1 0,-1 0,0 0,-1-1,0 1,0-1,0-1,-1 1,0-1,0 1,0-2,0 1,-4 1,8-6,0 0,0 0,0 1,-1-1,1 0,0-1,0 1,0 0,-1-1,1 1,0-1,0 0,0 0,0 1,0-1,0-1,0 1,0 0,1 0,-1-1,0 1,1-1,-1 1,1-1,-1 0,1 0,0 1,0-1,0 0,0 0,-1-2,-21-68,-3-79,23 116</inkml:trace>
  <inkml:trace contextRef="#ctx0" brushRef="#br0" timeOffset="1690.165">1934 901,'49'110,"50"83,-98-190,0-1,1 0,-1 0,1 0,-1 0,1 0,-1-1,1 1,0 0,0-1,0 0,0 1,0-1,0 0,0 0,1 0,-1 0,0 0,0 0,1-1,-1 1,1-1,-1 0,1 0,-1 0,0 0,1 0,-1 0,1-1,-1 1,0-1,1 1,-1-1,0 0,1 0,-1 0,0 0,0-1,0 1,0 0,0-1,0 0,-1 1,1-1,0 0,-1 0,1 0,-1 0,0 0,1-1,12-18,-1-2,-1 0,-1-1,0 0,5-22,19-43,-13 44,-20 45,-1 1,0-1,0 1,0-1,0 1,0-1,-1 1,1 0,0-1,0 1,0 0,-1 0,1 0,0 0,-1 0,1 0,0 0,-1 0,0 0,1 0,-1 0,1 0,-1 0,0 0,0 0,0 0,0 1,0-1,0 0,0 0,0 0,0 0,0 0,-1 0,1 0,0 1,-1-1,1 0,-1 0,0 0,1 0,0 11,1 1,0-1,1 1,1-1,0 0,0 0,1 0,0 0,4 6,-6-15,0 1,0-1,0 0,0 0,0 0,1 0,-1 0,1 0,0 0,0-1,0 0,0 1,0-1,1 0,-1-1,1 1,-1-1,1 1,-1-1,1 0,0 0,0-1,0 1,-1-1,1 0,0 0,0 0,0 0,0-1,-1 1,1-1,3-1,6-5,0-1,0 0,0-1,-1-1,-1 1,0-2,0 0,-1 0,0-1,-1 0,0-1,-1 0,0 0,-1-1,-1 0,0 0,-1 0,0-3,0 6,20-46,-3-2,-2-1,-3-1,-2 0,-3-1,-3-1,-2-12,-5 60,-2 0,1 0,-2 0,0 0,-1 1,0-1,-1 0,-1 1,0-1,-1 1,-1 0,-2-3,7 15,0 0,0 0,0 0,0 0,-1 1,1-1,-1 1,1-1,-1 1,0-1,0 1,1 0,-1 0,0 0,0 0,0 0,0 0,0 1,0-1,-1 1,1-1,0 1,0 0,0 0,0 0,-1 0,1 0,0 0,0 1,0-1,0 1,0-1,0 1,0 0,0 0,0 0,0 0,0 0,0 0,0 1,-63 65,50-41,3 1,0 0,1 1,2 1,1 0,1 0,1 0,2 1,1 0,1-1,2 1,1 0,1 0,6 25,-7-43,1 0,0-1,1 1,0 0,1-1,1 1,0-1,0 0,1-1,0 1,1-1,0 0,0-1,1 0,1 0,0-1,0 0,0 0,1-1,0 0,0-1,1 0,0-1,0 0,0 0,1-2,-1 1,8 0,-6-3,0-1,0 0,0-1,0 0,0-1,-1-1,1 0,-1-1,1 0,-1 0,-1-2,1 1,-1-2,1 1,-2-2,1 1,-1-1,0-1,7-8,1-3</inkml:trace>
  <inkml:trace contextRef="#ctx0" brushRef="#br0" timeOffset="2321.041">3289 505,'-37'44,"2"2,2 1,2 1,2 2,-9 25,25-15,13-59,0 0,0 1,0-1,0 0,0 0,0 1,0-1,1 0,-1 0,0 0,1 0,-1 0,1 1,-1-1,1 0,0 0,-1 0,1 0,0-1,0 1,0 0,-1 0,1 0,0-1,0 1,0 0,0-1,1 1,-1-1,0 1,0-1,0 1,0-1,0 0,1 0,-1 0,0 1,0-1,0 0,1 0,-1-1,0 1,0 0,1-1,5-1,0-1,0 0,0-1,-1 0,0 0,0 0,0-1,0 0,-1 0,1 0,-1-1,-1 0,3-3,6-5,158-212,-161 213,-5 4,1 1,0-1,1 1,0 1,0-1,1 1,0 0,0 1,1 0,-1 0,7-2,-14 7,0 1,0 0,0 0,0-1,0 1,0 0,0 0,1 0,-1 0,0 1,0-1,0 0,0 0,0 1,0-1,0 0,0 1,0-1,0 1,0 0,0-1,0 1,0 0,0-1,0 1,-1 0,1 0,0 0,-1 0,1 0,0 0,-1 0,1 0,-1 0,0 0,1 0,-1 0,0 0,0 0,1 0,-1 0,0 1,4 53,-4-51,-1 2,0 0,1 0,0 0,0 0,0-1,1 1,0 0,0 0,0 0,1-1,0 1,0-1,0 1,1-1,0 0,0 0,0 0,0 0,1-1,0 1,0-1,0 0,1 0,-1 0,1-1,0 1,0-1,0 0,0-1,2 1,2-1,0 0,-1-1,1-1,0 1,0-1,0-1,0 0,-1 0,1-1,0 0,-1 0,0-1,1 0,-1 0,0-1,0 0,-1-1,1 0,-1 0,4-4,122-136,-104 109,-8 5,0-1,-3 0,0-2,-3 0,0-1,-3 0,0-1,2-19,-3-46,-10 97,-1 1,-1-1,1 1,0-1,-1 1,0 0,1-1,-1 1,-1 0,1-1,0 1,-1 0,0 0,0 0,0 0,0 0,0 1,0-1,-1 1,1-1,-1 1,0 0,1 0,-1 0,0 0,0 1,-3-2,-1 3,0 1,1-1,-1 1,0 1,1-1,-1 1,1 0,-1 0,1 1,0 0,0 0,0 1,0 0,1 0,-1 0,1 0,0 1,0 0,1 0,-1 0,1 1,-2 2,0-2,0 0,1 1,-1 0,1-1,0 2,1-1,0 0,0 1,0 0,1 0,0 0,1 0,0 0,0 1,1-1,0 1,0-1,1 1,0-1,1 1,0 0,0-1,1 0,0 1,0-1,1 0,0 0,0 0,1 0,0-1,0 1,1-1,5 6,80 57,-71-57,0 1,0 0,-2 1,0 1,-1 1,0 1,-1 0,5 9,50 108,-57-110</inkml:trace>
  <inkml:trace contextRef="#ctx0" brushRef="#br0" timeOffset="3460.292">353 3751,'32'-123,"5"0,45-97,-51 148,3 1,3 1,13-13,-50 83,0 1,1 0,-1 0,0-1,1 1,-1 0,1 0,-1-1,1 1,-1 0,1-1,-1 1,1-1,-1 1,1-1,0 1,-1-1,1 1,0-1,0 1,-1-1,1 0,0 0,0 1,0-1,-1 0,1 0,0 0,0 0,0 0,0 0,-1 0,1 0,0 0,0 0,0 0,-1-1,1 1,0 0,0 0,-1-1,1 1,0-1,0 1,-1-1,1 1,0-1,-1 1,1-1,-1 0,1 1,-1-1,1 0,-1 1,1-1,-1 0,0 0,1 1,-1-1,0 0,0 0,0 0,1 1,-1-1,0 0,4 184,30-32,-34-150,1 1,-1-1,1 0,0 1,-1-1,1 0,0 1,0-1,0 0,0 0,0 0,0 0,1 0,-1 0,0 0,0 0,1-1,-1 1,0 0,1-1,-1 1,1-1,-1 1,1-1,-1 0,1 0,-1 0,1 0,-1 0,1 0,-1 0,1 0,-1 0,1-1,-1 1,1-1,-1 1,1-1,-1 1,0-1,1 0,-1 0,0 0,0 0,0 0,1 0,-1 0,50-57,37-96,-69 115,1 2,2 1,1 0,22-24,-30 43,-12 11,1 1,0 0,0 0,1 0,0 1,-1-1,2 1,-1 0,0 1,1-1,-1 1,1 0,3-1,-7 5,0 0,0 0,0 0,-1 0,1 0,0 0,0 1,-1-1,1 0,-1 1,0-1,1 1,-1 0,0 0,0-1,0 1,0 0,0 0,0 0,0 0,-1 0,1 0,-1 0,1 0,-1 0,0 0,0 0,0 0,0 1,0-1,-1 0,1 0,-1 1,1-1,-31 206,34-129,3-61</inkml:trace>
  <inkml:trace contextRef="#ctx0" brushRef="#br0" timeOffset="3751.055">1482 2791,'-8'31,"2"1,2 0,0 0,3 0,0 0,2 0,1 0,7 31,-8-57,0-1,0 1,1-1,-1 0,1 1,0-1,1 0,-1 0,1 0,0-1,0 1,1-1,-1 1,1-1,0 0,0-1,0 1,1-1,-1 1,1-1,0-1,0 1,0-1,0 0,0 0,1 0,-1-1,0 1,1-1,0-1,-1 1,1-1,-1 0,1 0,-1-1,5 0,1-4,-1 0,1 0,-1-1,0 0,0-1,-1 0,0 0,0-1,-1-1,0 1,0-1,-1-1,0 1,-1-1,0 0,-1-1,0 1,0-1,-1 0,0 0,-1-1,-1 1,0-1,0 1,-1-1,-1 0,0-3,0 7,-1 0,0 0,0 0,-1 1,0-1,-1 1,0-1,0 1,0 0,-1 0,0 0,0 0,-1 1,0 0,0 0,0 0,-1 1,0-1,0 1,0 1,-1-1,1 1,-1 0,0 0,-1 1,1 0,0 1,-1-1,0 1,-77 15,60 0</inkml:trace>
  <inkml:trace contextRef="#ctx0" brushRef="#br0" timeOffset="4282.051">1934 3017,'2'-33,"1"0,1 0,2 1,1-1,2 1,1 1,5-8,23-21,-37 58,0 1,0 0,0 0,0-1,0 1,0 0,0 0,1 0,-1 0,0 0,1 1,-1-1,0 0,1 0,-1 1,1-1,0 1,-1 0,1-1,-1 1,1 0,-1 0,1 0,0 0,-1 0,1 0,-1 1,1-1,0 0,-1 1,1-1,-1 1,1 0,-1-1,0 1,1 0,-1 0,0 0,1 0,-1 0,0 1,2 2,0 0,-1 1,1-1,-1 1,0 0,-1 0,1 0,-1 0,0 0,0 0,0 0,-1 0,0 0,0 0,0 0,0 0,-2 3,2-3,-1 0,1 1,0-1,0 0,0 0,1 1,-1-1,1 0,1 0,-1 0,1 0,0 0,0 0,0-1,2 3,-2-7,0 1,1-1,-1 1,0-1,1 0,-1 0,1 0,-1 0,0 0,1 0,-1-1,0 0,0 1,1-1,-1 0,0 0,0 0,0 0,0 0,0 0,0-1,0 1,0-1,-1 0,1 1,0-1,-1 0,1 0,-1 0,0 0,0 0,1-1,-1 1,112-144,-10 25,-102 120,0 1,1-1,-1 0,0 0,0 1,0-1,0 1,1-1,-1 1,0 0,1-1,-1 1,0 0,1 0,-1 0,0 0,1 0,-1 0,0 0,0 0,1 1,-1-1,0 1,1-1,-1 1,0-1,0 1,0-1,0 1,1 0,-1 0,0 0,0-1,-1 1,1 0,0 0,0 0,0 1,-1-1,1 0,0 0,-1 0,1 0,-1 1,1-1,-1 0,0 1,16 64,2 48,-7-95</inkml:trace>
  <inkml:trace contextRef="#ctx0" brushRef="#br0" timeOffset="4578.05">2668 2679,'37'-17,"-1"-3,-1 0,-1-2,-1-2,-1-1,5-6,-32 27,1 0,-1-1,0 0,0 1,-1-1,1-1,-1 1,0-1,-1 0,1 1,-1-2,0 1,0 0,-1-1,0 1,0-1,-1 1,0-1,0 0,0 0,-2 6,1-1,-1 1,1 0,-1-1,0 1,1 0,-1-1,0 1,0 0,0 0,0 0,0 0,0 0,-1 0,1 0,0 0,0 0,-1 0,1 1,0-1,-1 0,1 1,-1 0,1-1,-1 1,1 0,-1-1,1 1,-1 0,1 0,-1 0,1 1,-1-1,1 0,-1 0,1 1,0-1,-1 1,-55 24,48-17,0 0,1 0,1 0,-1 1,1 1,1-1,0 1,0 0,1 0,0 1,0-1,2 1,-1 0,-1 9,4-13,0-1,-1 1,2-1,-1 1,1 0,0-1,1 1,-1 0,1-1,1 1,-1-1,1 1,0-1,1 0,-1 0,1 0,0 0,1 0,0-1,-1 1,2-1,-1 0,1 0,-1-1,6 5,14 7,-1-1</inkml:trace>
  <inkml:trace contextRef="#ctx0" brushRef="#br0" timeOffset="4971.333">3260 2566,'50'-93,"34"-42,-83 134,-1-1,1 1,0 0,0 0,0 0,0 0,0 0,0 0,0 0,0 0,0 0,0 0,0 0,0 0,1 1,-1-1,0 1,1-1,-1 1,0-1,1 1,-1 0,1 0,-1 0,0 0,1 0,-1 0,1 0,-1 0,1 0,-1 1,0-1,1 0,-1 1,0-1,1 1,-1 0,0-1,0 1,0 0,1 0,-1 0,0 0,0 0,0 0,0 0,-1 0,1 0,0 0,0 1,-1-1,1 1,0 3,0 0,1 0,-1 1,1-2,0 1,0 0,1 0,0-1,-1 1,1-1,1 0,-1 0,1 0,-1 0,1 0,0-1,1 0,-1 0,0 0,1 0,0-1,-1 0,1 0,0 0,0 0,0-1,1 0,-1 0,0 0,0-1,1 0,-1 0,0 0,0 0,4-2,1-5,0 0,0-1,-1 0,-1-1,1 0,-1 0,-1-1,0 0,0 0,-1-1,0 1,-1-2,0 1,0 0,-2-1,1 0,-2 0,1 0,-2 0,2 2,9-47,-8 33</inkml:trace>
  <inkml:trace contextRef="#ctx0" brushRef="#br0" timeOffset="5215.157">3909 1409,'-4'43,"2"34,7 12,2-2,1-13,-2-9,3-10,1-10,-2-4,2-3,0-3,-2-4,2-1,1-2,1 0,0 0,-2-6</inkml:trace>
  <inkml:trace contextRef="#ctx0" brushRef="#br0" timeOffset="5366.784">3683 2057,'53'-28,"22"-10,-1 1</inkml:trace>
  <inkml:trace contextRef="#ctx0" brushRef="#br0" timeOffset="5610.456">4304 1889,'7'16,"0"0,0-1,2 1,0-2,1 1,0-1,1-1,0 0,1 0,1-1,0-1,1 0,11 7,-22-17,1 0,-1 0,0 0,0 0,1-1,-1 0,0 1,1-1,-1 0,0-1,1 1,-1 0,0-1,1 0,-1 0,0 0,0 0,0 0,0-1,0 1,0-1,0 0,0 0,-1 0,1 0,-1-1,1 1,-1-1,0 1,0-1,0 0,-1 0,1 0,0 0,43-110,10-104,-50 193</inkml:trace>
  <inkml:trace contextRef="#ctx0" brushRef="#br0" timeOffset="6078.188">4813 2002,'155'-319,"-120"270,-34 49,-1-1,1 0,-1 1,1-1,0 1,-1-1,1 1,0-1,0 1,-1 0,1-1,0 1,0 0,0 0,0-1,-1 1,1 0,0 0,0 0,0 0,0 0,0 0,-1 0,1 0,0 1,0-1,0 0,0 0,-1 1,1-1,0 0,0 1,-1-1,1 1,0-1,-1 1,1 0,0-1,-1 1,1-1,-1 1,1 0,-1 0,1-1,-1 1,0 0,1 0,-1-1,0 1,0 0,1 0,-1 0,0 0,0-1,0 1,0 0,0 0,0 0,0 0,0 0,-1-1,1 1,0 1,1 7,-1-7,0 0,-1 0,1 1,0-1,0 0,0 1,0-1,0 0,1 0,-1 1,0-1,1 0,0 0,0 0,0 1,0-1,0 0,0 0,0-1,1 1,-1 0,0 0,1-1,0 1,-1 0,1-1,0 0,0 1,0-1,0 0,0 0,0 0,0 0,0-1,1 1,-1 0,0-1,0 0,1 1,-1-1,0 0,0 0,1 0,-1-1,1 1,70-63,-68 56,1 1,-1-1,1 1,0 1,1-1,0 1,0 0,0 0,0 1,0 0,1 0,0 1,0 0,0 0,5 0,-10 3,0 1,0-1,0 1,1-1,-1 1,0 0,0 1,-1-1,1 0,0 1,0-1,-1 1,1 0,0 0,-1 0,0 0,0 1,0-1,0 1,0-1,0 1,0 0,-1-1,1 1,-1 0,0 0,0 0,0 0,0 0,-1 0,1 1,-1-1,0 0,0 0,0 0,0 0,0 1,-1-1,0 2,21 66,15-49,-16-16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480 171,'0'0,"-1"1,1-1,0 1,-1-1,1 0,0 1,0-1,-1 1,1-1,0 1,0-1,0 1,-1-1,1 1,0-1,0 1,0-1,0 1,0-1,0 1,0-1,0 1,0-1,0 1,1-1,-1 1,0-1,0 1,0-1,1 1,-1-1,0 1,0-1,1 1,-1-1,0 0,1 1,-1-1,1 0,-1 1,0-1,1 0,-1 1,1-1,-1 0,1 0,-1 0,1 1,-1-1,1 0,-1 0,1 0,-1 0,1 0,-1 0,1 0,-1 0,1 0,-1 0,1 0,-1 0,1-1,-1 1,1 0,-1 0,-177 332,162-296,8-26,1 1,0 1,1-1,1 1,0-1,0 1,1 1,1-1,0 0,0 1,1-1,1 1,0-1,1 1,0-1,1 0,3 9,-2-16,2 0,-1 0,0 0,1 0,0-1,0 0,1 0,-1 0,1-1,0 1,-1-1,2-1,-1 1,0-1,0 0,1-1,-1 1,1-1,-1 0,1-1,0 0,-1 0,1 0,0-1,2-1,9-3</inkml:trace>
  <inkml:trace contextRef="#ctx0" brushRef="#br0" timeOffset="499.241">0 171,'17'-17,"2"0,-1 1,2 1,0 1,0 1,2 0,-1 2,2 1,-1 0,1 2,1 0,-1 2,1 0,24-1,-37 8,-1 0,1 1,0 1,0-1,-1 2,1-1,-1 2,0-1,0 1,-1 1,0 0,0 0,0 0,0 2,-1-1,0 1,3 4,61 46,-58-49,1-2,-1 0,1 0,1-1,-1-1,1-1,0 0,0-1,0-1,0 0,1-1,-1-1,9-1,3 0,-4 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435 530,'-15'-1,"0"0,0 2,1 0,-1 0,0 2,1 0,-1 0,1 1,0 1,0 1,1 0,0 0,-5 4,-1 3,1 0,1 1,1 1,0 0,0 2,2-1,0 2,1 0,1 1,0 0,-4 11,11-24,0 0,0 1,1-1,0 1,0 1,0-1,1 0,0 1,1 0,0 0,0-1,0 1,1 0,0 1,1-1,0 0,0 0,1 0,0 0,0 0,1 0,0 0,0 0,1-1,0 1,0-1,1 0,2 4,-1-6,1 0,0 0,0 0,0-1,1 0,-1 0,1 0,0-1,0 0,0-1,1 1,-1-1,1-1,-1 1,1-1,-1-1,1 1,0-1,-1-1,1 1,0-2,3 0,12-3,-1-2,0 0,0-1,-1-1,0-2,-1 0,0 0,0-2,-2-1,3-3,7-4,0-2,-2-1,-1-2,-1 0,-1-1,-1-2,-1 0,-2-1,-2-1,0-1,-2 0,-1-1,-2-1,-1 0,0-10,-5 8,-2-1,-1 0,-2 0,-1 0,-2 0,-2 0,-5-22,8 51,-1 1,0-1,0 1,-1 0,0 0,0 0,0 0,-1 0,0 1,-1-1,1 1,-1 0,0 1,-1-1,1 1,-1 0,0 1,0-1,-1 1,0 0,1 1,-1-1,0 1,0 1,-1-1,1 1,-1 1,1-1,-1 1,1 1,-1-1,0 1,1 0,-1 1,-5 1,4 4,0 0,0 1,1 0,0 1,0-1,1 1,0 1,0 0,1 0,0 0,0 0,1 1,1 0,0 0,0 1,1-1,0 1,0 0,-6 17,1 0,1 1,1-1,2 1,1 0,1 0,1 1,2-1,1 0,1 0,1 0,2 0,1-1,1 0,2 0,0-1,2 0,1-1,1-1,1 0,1 0,2-2,0 0,1-1,12 10,54 45,-72-72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0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0,'-4'33,"-1"0,-1 0,-2-1,-1 0,-2-1,-1 2,-36 126,10-3,28-119,8-33,-1 0,1-1,0 1,0 0,1 1,-1-1,1 0,0 0,0 1,0-1,1 0,-1 1,1-1,0 1,1-1,-1 0,1 1,-1-1,1 1,1-1,-1 0,1 0,-1 0,1 0,0 0,1 0,-1 0,1-1,-1 1,1-1,0 0,0 0,1 0,-1 0,1 0,-1-1,1 1,1-1,13 3,1-2,-1 0,1-1,-1-1,1-1,0 0,-1-1,4-2,37 0,54 2,-89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3 307,'0'-1,"-1"0,1 0,0 0,-1-1,1 1,0 0,0 0,0 0,0-1,0 1,0 0,0 0,0-1,0 1,1 0,-1 0,0 0,1 0,-1-1,1 1,-1 0,1 0,0 0,-1 0,1 0,0 0,0 0,0 1,0-1,0 0,0 0,0 1,0-1,0 0,0 1,0-1,0 1,0-1,0 1,1 0,-1 0,0-1,0 1,0 0,1 0,-1 0,0 0,0 0,0 1,1-1,-1 0,0 0,0 1,0-1,1 1,-1-1,0 1,0-1,0 1,0 0,0 0,0 0,9-1,303 5,-314-6,1 1,-1-1,0 1,1-1,-1 0,0 1,1-1,-1 0,1 1,-1-1,1 0,-1 0,1 1,0-1,-1 0,1 0,0 0,0 1,0-1,0 0,-1 0,1 0,0 0,0 0,1 1,-1-1,0 0,0 0,0 0,0 0,1 1,-1-1,0 0,1 0,-1 0,1 1,-1-1,1 0,-1 1,1-1,0 0,-1 1,1-1,-1 1,1-1,0 1,0-1,-1 1,1 0,0-1,0 1,0 0,-1-1,1 1,0 0,0 0,0 0,0 0,0 0,-1 0,1 0,0 0,0 0,0 0,0 1,0-1,-1 0,1 1,0-1,-48-59,32 41,-1-1,2 0,1-1,0 0,2-1,0 0,0-4,4 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1 422,'176'-27,"1"8,1 8,99 9,-171 4,-1 5,60 12,-115-4,-41-11,-33-10,6 1,1-1,0-1,1-1,0 0,0-1,0-1,1 0,1-1,0-1,0 0,1-1,1-1,0 0,1 0,-7-12,-18-106,41 62,-2 48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86,'496'-25,"-41"-5,143-1,-424 38,-156-1</inkml:trace>
  <inkml:trace contextRef="#ctx0" brushRef="#br0" timeOffset="623.464">876 369,'-20'1,"1"2,-1 0,1 1,0 1,0 1,1 1,0 0,0 2,1 0,-1 0,-3 5,8-5,1 0,1 0,0 1,0 1,1 0,0 0,1 1,0 0,1 0,0 1,1 0,-5 14,9-21,1 0,0 0,0 0,1 1,-1-1,1 1,1-1,-1 1,1 0,0-1,1 1,-1-1,1 1,1-1,-1 1,1-1,0 0,0 1,1-1,0-1,0 1,1 0,-1-1,1 1,0-1,1 0,-1 0,1-1,4 4,-2-4,-1 1,1-1,1-1,-1 1,0-1,1 0,0-1,0 0,-1 0,1-1,0 0,0 0,1-1,-1 0,0 0,0-1,0 0,0 0,0-1,-1 0,1-1,0 0,1 0,166-92,-173 93,34-21,-2-3,-1 0,-1-2,-1-2,-1 0,-2-2,-1-2,-2 0,-1-2,13-27,-32 54,0 0,-1-1,0 1,0-1,-1 0,-1 0,1 0,-2 0,1-1,-1 1,-1 0,0-1,-1 1,0 0,0-1,-1 1,0 0,-1 0,0 0,-1 1,0-1,0 1,-1-1,0 1,-4-3,4 7,0 2,0-1,0 1,-1-1,1 1,-1 1,0-1,0 1,0 0,0 1,-1-1,1 1,0 0,-1 1,1 0,0 0,-1 0,1 1,-1-1,1 2,0-1,0 1,0 0,0 0,0 0,0 1,0 0,1 0,-1 1,1-1,0 1,0 0,1 1,-1-1,1 1,-4 5,-2 2,1 0,0 1,1 0,1 0,0 1,1 0,0 1,1-1,0 1,2 0,-1 0,2 0,0 0,1 1,1-1,0 1,1-1,0 0,1 1,1-1,1 0,0 0,1-1,0 1,1-1,6 10,-3-8,1 0,0-1,0 0,2-1,0 0,1 0,0-1,0-1,2 0,0-1,0-1,4 2,20-12,-22-8</inkml:trace>
  <inkml:trace contextRef="#ctx0" brushRef="#br0" timeOffset="957.844">1723 171,'-197'356,"189"-342,1 1,0-1,2 2,-1-1,2 0,0 1,1 0,1 0,0 2,3-14,-1 1,1 0,1-1,-1 1,0-1,1 1,0-1,0 0,1 0,-1 0,1 0,0 0,0-1,0 1,0-1,1 1,-1-1,1 0,0-1,0 1,0-1,0 0,0 1,1-2,-1 1,2 0,3 1,0 0,0-1,0 0,0 0,0-1,1 0,-1 0,0-1,1-1,-1 0,1 0,6-2,11-4,106-46,-72-1,-50 36</inkml:trace>
  <inkml:trace contextRef="#ctx0" brushRef="#br0" timeOffset="1207.016">1271 425,'39'5,"45"1,19 0,-3-1,-10-2,-10-1,-14 0,-13-2,-16 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144,'-21'-6,"-1"1,1 1,-1 2,0 0,0 1,0 1,0 0,1 2,-1 1,0 1,1 1,0 0,0 2,0 0,1 1,0 2,1 0,0 1,0 0,1 2,1 0,-12 12,0 7,0 1,2 2,1 0,3 2,0 1,3 1,-9 23,14-28,2 2,2 0,1 0,1 1,3 0,0 8,4-33,2 1,-1 0,2-1,0 1,0 0,1-1,1 1,0-1,0 0,2 0,-1 0,2 0,-1-1,1 0,1 0,0-1,1 1,0-2,0 1,2 0,2 0,1-1,0-1,0 0,0 0,1-2,0 1,0-2,1 0,-1-1,1 0,0-1,0-1,1 0,-1-1,0-1,0 0,1-1,-1-1,0 0,0-1,0-1,0 0,-1-1,0-1,0 0,0-1,9-6,71-34,-55 29</inkml:trace>
  <inkml:trace contextRef="#ctx0" brushRef="#br0" timeOffset="286.257">1467 708,'-36'42,"2"2,2 1,2 2,1 0,-1 11,-7 64,36-118,1 0,0 0,0 0,0 0,1 0,-1 0,1 0,0 0,0 0,1 0,-1 0,1 0,0 0,0-1,0 1,0-1,1 1,-1-1,1 0,0 0,0 0,0-1,0 1,1-1,-1 1,1-1,-1 0,4 1,9 1,0 0,0-1,0-1,1-1,-1 0,1-1,-1 0,0-2,1 0,-1-1,0 0,0-1,0-1,-1-1,9-4,-6 3,0 0,0-1,0-2,-1 0,0 0,-1-2,0 0,-1 0,-1-2,0 0,0 0,-2-2,0 1,0-2,1-4,-7 11,-1-1,-1 1,1-1,-2 0,1 0,-2-1,0 1,0 0,-1-1,0 0,-1 1,0-1,-1 1,0-1,-1 1,-2-7,0 12,0 0,0 0,-1 0,0 1,0-1,-1 1,1 0,-1 1,0-1,-1 1,1 1,-1-1,1 1,-1 0,0 0,0 1,0 0,-1 0,1 1,0 0,-1 0,1 1,-1 0,1 0,-1 1,1 0,0 0,-1 0,1 1,0 1,0-1,-3 2,-101 63,93-54</inkml:trace>
  <inkml:trace contextRef="#ctx0" brushRef="#br0" timeOffset="733.785">1920 1132,'247'-396,"-206"342,-40 54,0 0,0 0,0 0,1 0,-1 0,0 0,0 0,0 0,0 1,1-1,-1 0,0 1,0-1,0 1,0-1,0 1,0 0,0-1,0 1,0 0,0 0,-1 0,1-1,0 1,0 0,-1 0,1 0,-1 0,1 0,-1 0,1 1,-1-1,1 0,-1 0,0 0,0 0,0 1,0-1,1 0,-2 0,1 0,0 0,0 1,0-1,0 0,-1 0,1 0,-1 0,1 0,-1 0,1 0,-1 0,0 1,2-1,-4 70,1-54,1 0,0 1,2-1,0 0,1 1,0-1,1 0,2 1,-4-14,1 0,0 0,0-1,0 1,1-1,-1 1,1-1,-1 0,1 0,0 0,0 0,1-1,-1 1,0-1,1 0,0 0,-1 0,1-1,0 1,0-1,0 0,0 0,0 0,0 0,0-1,0 0,1 0,-1 0,0 0,0-1,0 1,0-1,0 0,0 0,0-1,0 1,0-1,-1 0,1 0,0 0,-1 0,0-1,1 1,0-2,10-9,0-1,-1-1,-1 0,0-1,-1 0,-1-1,-1 0,0 0,-1-1,-1 0,0-1,-1 1,-2-1,2-9,8-11,-8 22</inkml:trace>
  <inkml:trace contextRef="#ctx0" brushRef="#br0" timeOffset="1097.455">3105 483,'-79'41,"2"3,-58 45,70-28,64-59,0 0,0 0,0-1,0 1,0 0,0 0,1 0,-1 0,0 0,1 0,0 0,-1 0,1 1,0-1,0 0,0 0,1 0,-1 0,0 0,1 0,-1 0,1 0,0 0,-1 0,1 0,0 0,0-1,1 1,-1 0,0 0,0-1,1 1,-1-1,1 1,0-1,-1 0,1 0,0 0,1 1,183 69,-184-71,0 1,0 0,0 0,0 1,0-1,0 0,-1 1,1-1,0 1,-1-1,0 1,1 0,-1 0,0-1,0 1,0 0,0 0,0 0,0 0,0 1,-1-1,1 0,-1 0,1 0,-1 0,0 1,0-1,0 0,0 0,-1 1,1-1,-1 0,1 0,-1 0,0 0,1 0,-1 0,0 0,0 0,-1 0,1 0,-1 0,-68 69,-95 4,141-67</inkml:trace>
  <inkml:trace contextRef="#ctx0" brushRef="#br0" timeOffset="1830.685">3134 934,'18'0,"197"-15,-204 13,0-1,0 0,0 0,0-1,-1-1,0 0,0 0,0-1,-1 0,0 0,0-1,0-1,-1 1,0-2,0 1,-1-1,5-7,-10 13,1-1,-1 1,0-1,0 0,0 1,-1-1,1 0,-1 0,0 0,0 0,0 0,0-1,-1 1,0 0,0 0,0 0,0 0,-1-1,1 1,-1 0,0 0,-1 0,1 0,-1 0,1 0,-1 1,0-1,-1 0,1 1,0 0,-1-1,0 1,0 0,0 0,0 1,0-1,-1 1,1-1,-1 1,0 0,0 1,1-1,-1 0,0 1,0 0,0 0,-1 0,-3 0,-7 4,-1 1,0 0,1 2,0-1,0 2,1 0,-1 0,2 2,-1-1,1 2,0 0,1 0,0 1,1 1,0 0,1 1,0-1,-2 8,5-12,0 1,0 0,1 1,1 0,-1 0,2 0,-1 0,1 1,1-1,0 1,1 0,0 0,0 0,1 1,1-1,0 0,0 0,1 1,1-1,1 8,0-14,-1 0,1 0,0 0,0-1,0 1,1-1,-1 0,1 0,0 0,1 0,-1-1,0 1,1-1,0-1,0 1,0 0,0-1,0 0,0 0,1-1,-1 0,0 0,1 0,7 2,1-2,-1 1,1-2,-1 0,1 0,-1-1,0-1,14-3,11-8,0-1,0-2,-2-1,0-2,-1-2,16-12,-12 5,-1-2,-2-2,-1-1,-1-1,-2-2,17-25,-43 52,0 1,-1-1,0 0,0 0,-1-1,0 1,-1-1,0 0,0 0,-1-3,-1 10,-1 0,0 0,1-1,-1 1,0 0,-1 0,1 0,-1-1,1 1,-1 0,0 0,0 0,0 0,-1 0,1 0,-1 0,1 1,-1-1,0 0,0 1,0-1,-1 1,1 0,0 0,-1 0,0 0,1 0,-1 1,0-1,0 1,0-1,0 1,-2 0,-5 0,0 0,-1 1,1 1,0 0,0 0,0 1,1 0,-1 1,0 0,1 0,0 1,-1 1,2-1,-1 1,0 1,1 0,0 0,0 0,1 1,0 0,0 1,1 0,0 0,0 0,1 1,0-1,0 1,1 0,-2 7,4-14,1 1,0-1,-1 1,1 0,1-1,-1 1,0 0,0 0,1-1,0 1,0 0,-1 0,2 0,-1 0,0-1,0 1,1 0,0 0,0 0,-1-1,1 1,1-1,-1 1,0-1,1 1,-1-1,1 1,0-1,0 0,0 0,0 0,0 0,0 0,0-1,1 1,-1-1,1 1,104 33,-88-31,-3 0,-7-4,-1 0,1 1,-1 0,0 1,0 0,0 0,0 1,0 0,0 0,-1 1,1 0,-1 0,0 0,0 1,-1 1,0-1,0 1,0 0,0 0,-1 0,0 1,0 0,-1 0,0 1,0-1,0 1,0 3,1 73,-5-58</inkml:trace>
  <inkml:trace contextRef="#ctx0" brushRef="#br0" timeOffset="2613.354">4149 624,'31'132,"5"-1,30 61,-67-191,1 1,0-1,0 0,0 0,0 0,0 0,0 0,0 0,1 0,-1 0,0 0,1 0,-1 0,0 0,1 0,-1 0,1 0,0 0,-1 0,1 0,0-1,-1 1,1 0,0 0,0-1,0 1,0 0,0-1,0 1,0-1,0 1,0-1,0 0,0 1,0-1,0 0,0 0,0 0,0 0,0 0,0 0,0 0,0 0,0 0,0 0,0-1,0 1,0 0,0-1,0 1,0-1,0 1,0-1,0 1,0-1,0 0,0 1,-1-1,1 0,0 0,71-163,55-83,-126 245,0 0,1 1,-1-1,0 0,0 1,1-1,-1 1,1 0,0-1,-1 1,1 0,0 0,0 0,0 0,-1 0,1 0,0 1,0-1,0 1,0-1,1 1,-1 0,1 0,11 2</inkml:trace>
  <inkml:trace contextRef="#ctx0" brushRef="#br0" timeOffset="3382.904">4967 708,'-31'11,"0"0,0 2,2 2,0 1,0 1,1 1,2 1,0 2,0 1,20-17,0 0,1 0,0 0,-1 1,2 0,-1 0,1 1,0-1,0 1,1 0,0 0,0 0,1 0,-1 1,2-1,-1 1,1-1,0 1,1 0,-1-1,2 1,-1 0,1-1,1 4,0-8,0-1,0 1,1 0,-1-1,1 1,-1-1,1 0,0 0,0 0,0 0,0-1,0 1,1-1,-1 0,0 0,1 0,-1 0,1-1,-1 1,1-1,-1 0,1 0,-1 0,1 0,-1-1,1 1,2-2,91-34,145-149,-136 108,-105 77,0-1,-1 1,1-1,0 1,0 0,-1-1,1 1,0 0,0 0,0 0,0-1,-1 1,1 0,0 0,0 0,0 1,0-1,-1 0,1 0,0 0,0 1,0-1,-1 0,1 1,0-1,0 0,-1 1,1-1,0 1,-1-1,1 1,0 0,-1-1,1 1,-1 0,1-1,-1 1,1 0,-1 0,0-1,1 1,-1 0,0 0,0 0,0-1,1 1,-1 0,0 0,0 0,0 0,0-1,0 1,-1 0,-4 57,3-42,1-10,0-1,0 1,1 0,-1-1,2 1,-1 0,0-1,1 1,0 0,1-1,-1 1,1-1,0 0,0 1,1-1,-1 0,1 0,0-1,1 1,-1 0,1-1,0 0,0 0,0 0,1-1,-1 1,3 0,2 0,1 0,0-1,-1 0,1 0,1-1,-1-1,0 0,0 0,1-1,-1 0,0-1,0 0,0 0,1-1,-1-1,-1 0,1 0,0-1,-1 0,0-1,8-4,15-10,-1-1,-1-2,-1-1,-1-1,12-14,-7 5,-1-1,-1-2,-3-1,-1-1,-1-1,-3-1,-1-2,-2 0,-1-1,-3-1,1-8,-11 29,-1-1,-1 0,-1 0,-1 0,-1 0,-1 0,-1-1,-1 1,-2-4,4 24,0 1,0 0,0-1,-1 1,0-1,1 1,-1-1,0 1,0 0,-1 0,1 0,-1 0,0 0,1 0,-1 0,-1 0,1 0,0 1,-1-1,1 1,-1 0,0 0,1 0,-1 0,0 0,-1 1,1-1,0 1,0 0,0 0,-1 0,1 0,-1 0,1 1,0 0,-1-1,1 2,-1-1,1 0,-1 0,1 1,-1 0,1 0,0 0,0 0,-1 0,1 1,0-1,0 1,-2 1,-6 8,1 0,0 0,0 1,1 0,1 1,0 0,0 0,1 1,1 0,1 0,0 0,0 1,-1 12,-15 199,26-162,3-1,3 1,3-1,3-1,2-1,23 51,-37-100,-2-1,1 0,0 0,0-1,1 0,1 0,0 0,0 0,1-1,4 5,-19-48,-1 14</inkml:trace>
  <inkml:trace contextRef="#ctx0" brushRef="#br0" timeOffset="3631.127">5306 596,'571'84,"-234"-55,-283-29,-30-1</inkml:trace>
  <inkml:trace contextRef="#ctx0" brushRef="#br0" timeOffset="3783.483">6435 793,'0'0</inkml:trace>
  <inkml:trace contextRef="#ctx0" brushRef="#br0" timeOffset="3994.012">6435 341,'0'5,"0"6,0 2</inkml:trace>
  <inkml:trace contextRef="#ctx0" brushRef="#br0" timeOffset="5516.303">6378 793,'0'0,"-4"5,-3 6,1 7,2 4,-5-1,1 0,0 2,3 1,1 2,2 1,1 1,1-5</inkml:trace>
  <inkml:trace contextRef="#ctx0" brushRef="#br0" timeOffset="4270.795">6774 708,'22'109,"-21"-105,1-1,-1 0,1 0,-1 1,1-1,0 0,1-1,-1 1,0 0,1-1,0 1,-1-1,1 0,0 0,0 0,0 0,1 0,-1-1,0 1,0-1,1 0,-1 0,1 0,-1 0,1-1,0 0,-1 1,1-1,0-1,0 1,1-1,-1-1,0 1,1-1,-1 1,0-1,0 0,0-1,0 1,-1-1,1 0,-1 1,1-2,-1 1,0 0,0-1,0 1,-1-1,1 0,-1 0,0 0,0 0,0 0,-1 0,0-1,1 1,-1-1,-1 1,9-129,-9 129,-1 0,1 0,-1 1,1-1,-1 0,0 1,0-1,-1 1,1-1,-1 1,1 0,-1 0,0-1,-1 1,1 0,0 1,-1-1,0 0,1 1,-1-1,0 1,0 0,0 0,-1 0,1 1,0-1,-1 1,1-1,-1 1,0 0,1 1,-1-1,0 1,1-1,-1 1,0 0,1 0,-1 1,0-1,0 1,1 0,-1 0,1 0,-1 0,1 1,-1-1,1 1,0 0,-19 11,2-1</inkml:trace>
  <inkml:trace contextRef="#ctx0" brushRef="#br0" timeOffset="4634.341">7141 850,'166'-206,"-166"206,0-1,1 0,-1 0,0 1,1-1,-1 0,1 1,-1-1,1 0,-1 1,1-1,-1 1,1-1,0 1,-1-1,1 1,0-1,-1 1,1 0,0-1,0 1,-1 0,1 0,0-1,0 1,0 0,-1 0,1 0,0 0,0 0,0 0,0 0,-1 0,1 1,0-1,0 0,-1 0,1 1,0-1,0 0,-1 1,1-1,0 1,-1-1,1 1,0-1,-1 1,1-1,-1 1,1 0,-1-1,1 1,4 44,-4-34,-2-6,1 0,-1 1,2-1,-1 1,0-1,1 0,0 1,1-1,-1 0,1 0,0 0,0 0,0 0,1 0,0 0,0-1,0 1,0-1,1 0,-1 0,1 0,0-1,1 1,-1-1,1 0,-1 0,1-1,0 1,0-1,0 0,0 0,0-1,0 1,1-1,-1 0,0-1,1 1,-1-1,1 0,-1-1,0 1,1-1,-1 0,1-1,5-4,-1-1,1 0,-1-1,-1-1,0 1,0-1,0-1,-2 0,1 0,-1 0,0-1,-1 0,0-1,-1 1,-1-1,1 0,-1-3,3-10</inkml:trace>
  <inkml:trace contextRef="#ctx0" brushRef="#br0" timeOffset="6854.216">8777 596,'-29'35,"-11"10,2 3,2 1,2 2,-20 41,24 8,29-97,1 0,-1 0,1 0,0 0,0-1,0 1,0 0,0 0,1 0,-1 0,1 0,0 0,0 0,0-1,0 1,0 0,1-1,-1 1,1-1,0 1,0-1,-1 0,2 0,-1 0,0 0,0 0,1 0,-1-1,1 1,-1-1,1 1,-1-1,2 0,3-1,0-1,-1 0,1 0,0 0,0-1,0 0,-1-1,1 1,-1-1,0 0,0-1,0 0,0 0,-1 0,1 0,-1-1,0 0,0 0,-1 0,1-2,1 1,10-8,0-1,-1-1,-1 0,-1-1,0-1,-2 0,0 0,0-1,-2-1,0 1,-2-2,0 1,-1-1,-1 0,-1 0,-1 0,-1-5,-1 20,0 1,-1 0,0-1,0 1,0-1,-1 1,0 0,0-1,0 1,-1 0,0 0,0 0,0 0,0 0,-1 1,0-1,0 0,0 1,-1 0,1 0,-1 0,0 0,0 1,0-1,-1 1,1 0,-1 1,1-1,-1 1,0 0,0 0,0 0,-1 0,1 1,0 0,-1 0,1 1,0 0,-1 0,1 0,-1 0,0 1,5-1,0 0,0-1,-1 1,1 0,0 1,0-1,0 0,0 0,0 0,-1 1,1-1,0 1,0-1,0 1,0-1,0 1,0-1,0 1,0 0,0 0,0-1,1 1,-1 0,0 0,0 0,1 0,-1 0,1 0,-1 0,1 0,-1 0,1 0,0 0,-1 1,1-1,0 0,0 0,0 0,0 0,0 1,0-1,0 0,0 0,0 0,1 0,-1 0,0 1,1-1,-1 0,1 0,-1 0,1 0,-1 0,2 1,5-2,0 0,1 0,-1 0,0-1,0 0,1 0,-1-1,0 0,0 0,0-1,-1 0,1 0,-1-1,1 1,-1-1,0-1,-1 1,4-4,31-23,-2-2,-1-1,-1-2,-3-1,-1-2,-1-1,-10 11,-1-1,-2-1,0 0,-3-2,0 0,2-12,5-11,-25 89,-46 303,15 12,32-335,-45 648,-5-242,41-386,11-32,0-1,0 1,-1-1,1 0,0 1,-1-1,1 1,0-1,-1 0,1 1,0-1,-1 0,1 0,-1 1,1-1,-1 0,1 0,-1 0,1 1,-1-1,1 0,0 0,-1 0,1 0,-1 0,1 0,-1 0,1 0,-1 0,1 0,-1 0,1-1,-1 1,1 0,-1 0,1 0,-1-1,1 1,0 0,-1 0,1-1,-1 1,1 0,0-1,-1 1,1 0,0-1,0 1,-1-1,1 1,0-1,0 1,-1 0,1-1,0 1,0-1,0 1,0-1,0 1,0-1,0 1,0-1,-29-121,24 77,-3 0,3-1,1 1,2-1,3 0,1 1,2-1,3 1,1-2,3 10</inkml:trace>
  <inkml:trace contextRef="#ctx0" brushRef="#br0" timeOffset="10987.552">15212 1104,'3'-15,"0"0,0 0,1 1,1-1,0 1,1 0,1 0,0 1,1 0,6-8,12-13,3 1,0 0,2 3,1 0,2 2,1 2,0 1,2 2,2 0,-38 22,0 0,0 0,0 0,0 0,0 0,0 0,0 0,0 0,1 0,-1 0,0 0,0 1,1-1,-1 1,1-1,-1 1,0-1,1 1,-1 0,1 0,-1-1,1 1,-1 0,1 0,-1 1,1-1,-1 0,1 0,-1 1,1-1,-1 1,0-1,1 1,-1 0,0 0,0-1,1 1,-1 0,0 0,0 0,0 0,0 0,0 0,0 1,0 0,2 14,0 0,-2 0,0 0,-1 0,-1 0,0 0,-1-1,0 1,-2 0,-1 4,-2 15,-6 115,13-148,0-1,0 1,0-1,0 1,0-1,1 0,-1 1,0-1,1 1,-1-1,1 1,-1-1,1 0,-1 0,1 1,0-1,0 0,0 0,0 0,0 1,0-1,0 0,0-1,0 1,0 0,1 0,-1 0,0-1,1 1,-1-1,0 1,1-1,-1 1,1-1,-1 0,1 0,-1 1,0-1,1 0,-1 0,1-1,-1 1,1 0,-1 0,1-1,-1 1,2-1,63-36,273-237,-337 271,0 1,0-1,1 1,-1 0,1 0,-1 0,1 0,0 1,-1-1,1 1,0 0,0-1,0 1,0 0,0 1,0-1,0 1,1-1,-1 1,0 0,0 0,0 0,0 1,1-1,-1 1,0-1,0 1,0 0,0 0,0 1,0-1,-1 1,1-1,0 1,-1 0,1 0,1 2,-1 6,0 1,-1 0,0-1,-1 1,0 0,-1 0,0 0,-1-1,0 1,-1 2,4 92,-1-102,0 0,0 0,0 0,1 0,-1 0,1 0,0 0,0 0,0-1,1 1,-1-1,0 0,1 1,-1-1,1 0,0-1,0 1,0 0,0-1,3 2,15 4</inkml:trace>
  <inkml:trace contextRef="#ctx0" brushRef="#br0" timeOffset="11285.475">16736 567,'-39'38,"2"2,1 1,3 2,1 2,-13 26,41-66,1-1,0 1,0 0,1 0,0 0,-1 0,1 1,1-1,-1 0,1 1,0-1,0 1,1-1,0 1,0 0,0-1,0 1,1-1,0 1,0-1,1 1,0-1,-1 0,2 1,-1-1,1 0,-1 0,1-1,1 1,-1-1,1 1,-1-1,5 3,-3-3,0-1,1 1,0-1,-1 0,1-1,0 1,1-1,-1 0,0-1,1 1,-1-1,1-1,-1 1,1-1,-1 0,1-1,-1 1,1-1,-1-1,0 1,1-1,-1 0,0 0,0-1,0 0,0 0,-1 0,1-1,3-2,-1 0,1-1,-1 0,0-1,-1 1,0-1,0-1,-1 1,0-1,0 0,-1-1,0 1,-1-1,0 0,-1 0,3-10,-3 5,0 1,-1-1,0 0,-2 0,1 0,-2 0,0 0,-1 0,0 0,-1 0,-1 0,0 1,-1 0,-1 0,-3-5,-1 1</inkml:trace>
  <inkml:trace contextRef="#ctx0" brushRef="#br0" timeOffset="11834.092">16991 1047,'16'-46,"2"0,2 1,2 1,2 1,2 1,2 2,1 0,17-15,-34 43,2 1,-1 0,1 1,1 1,-1 0,2 1,-1 0,9-2,-23 9,0 0,1 1,-1-1,0 0,0 1,0-1,1 1,-1 0,0-1,1 1,-1 0,0-1,1 1,-1 0,1 0,-1 0,0 1,1-1,-1 0,0 0,1 1,-1-1,0 1,0-1,1 1,-1-1,0 1,0 0,0 0,0-1,0 1,0 0,0 0,0 0,0 0,0 0,0 0,-1 1,1-1,0 0,-1 0,1 0,-1 1,1-1,-1 0,0 2,-6 68,2-46,4-23,-1 0,1 0,0 0,0 0,0-1,0 1,0 0,0 0,0 0,1 0,-1 0,1-1,-1 1,1 0,0 0,0-1,-1 1,1 0,0-1,1 1,-1-1,0 1,0-1,1 0,-1 0,1 1,-1-1,1 0,-1 0,1 0,0 0,-1-1,1 1,0 0,0-1,0 1,-1-1,1 0,0 0,0 0,0 1,0-2,0 1,0 0,-1 0,1-1,0 1,0-1,0 1,-1-1,1 0,0 1,0-1,-1 0,1 0,0-1,171-74,-171 76,0-1,-1 0,1 1,0-1,0 1,0 0,-1-1,1 1,0 0,0 0,0 0,-1 1,1-1,0 0,0 1,0-1,-1 1,1-1,0 1,-1 0,1 0,-1 0,1 0,-1 0,1 0,-1 0,1 0,-1 1,0-1,0 0,0 1,0-1,0 1,0 0,0-1,0 1,-1 0,1-1,-1 1,1 0,-1 0,0-1,1 2,1 89,-4-72,2-4,-2-13,2 1,-1 0,0 0,1 0,0 0,0 0,0 0,0 0,1 0,-1-1,1 1,0 0,0 0,0 0,1-1,-1 1,1-1,0 1,0-1,0 0,1 0,-1 1,1-2,0 1,0 0,1 0,13 5</inkml:trace>
  <inkml:trace contextRef="#ctx0" brushRef="#br0" timeOffset="12201.039">17978 878,'41'-1,"0"-1,0-2,0-1,-1-3,0-1,0-2,19-8,-53 16,1 0,0 0,-1 0,1-1,-1 0,0 0,-1-1,1 1,-1-1,0-1,0 1,0-1,-1 1,1-1,-1-1,-1 1,0 0,1-1,-2 0,1 0,-1 0,0 0,-1 0,1 0,-2 0,1-1,-1 1,0-2,0 6,0 0,-1 0,0 0,1 0,-1 0,0 0,0 1,-1-1,1 0,0 1,-1-1,0 1,0 0,1-1,-1 1,0 0,-1 0,1 0,0 1,-1-1,1 0,-1 1,1-1,-1 1,0 0,1 0,-1 0,0 0,0 1,0-1,0 1,0 0,0 0,0 0,0 0,1 0,-2 0,-111 24,99-16,-1 1,2 0,-1 1,1 1,1 1,0 0,1 0,0 2,0-1,2 2,0-1,1 2,0-1,1 1,1 1,0 0,-4 16,11-24,1 0,0 0,0 1,1-1,0 0,0 0,1 0,1 0,-1 0,2 0,-1-1,1 1,0-1,1 0,0 0,0-1,1 1,0-1,0 0,0-1,1 1,0-1,1-1,-1 1,1-1,0-1,0 1,1-1,-1-1,1 0,0 0,0 0,0-1,9 1,7 1</inkml:trace>
  <inkml:trace contextRef="#ctx0" brushRef="#br0" timeOffset="12585.166">18514 1047,'190'-210,"-190"209,1 0,0-1,0 1,-1-1,1 1,0 0,0 0,0 0,0-1,0 1,0 0,1 0,-1 0,0 1,0-1,1 0,-1 0,1 1,-1-1,1 1,-1-1,1 1,-1-1,1 1,-1 0,1 0,-1 0,1 0,-1 0,1 0,-1 0,1 1,-1-1,1 0,-1 1,1 0,-1-1,1 1,-1 0,0-1,1 1,-1 0,0 0,0 0,0 0,1 1,7 70,-10-68,1 0,-1 1,1-1,0 1,0-1,0 0,1 1,-1-1,1 0,0 1,1-1,-1 0,1 0,-1 0,1 0,0 0,1 0,-1 0,1-1,0 1,-1-1,2 0,-1 0,0 0,0 0,1-1,0 1,3 1,4-1,1-1,0 0,-1-1,1 0,0-1,0 0,0-1,0 0,-1-1,1 0,0-1,-1-1,0 1,0-2,0 0,0 0,-1-1,0 0,0 0,0-1,-1-1,0 0,0 0,0-2,-1 2,-1 0,0 0,0-1,-1 0,-1 0,1-1,-1 1,-1-1,0 0,0-1,1-8,6-12,-4 13</inkml:trace>
  <inkml:trace contextRef="#ctx0" brushRef="#br0" timeOffset="12849.86">19558 200,'-48'370,"35"-277,-12 184,21-174,-2-85</inkml:trace>
  <inkml:trace contextRef="#ctx0" brushRef="#br0" timeOffset="13099.571">19248 708,'38'-9,"32"-4,10 1,-6 2,-9 3,-16 7,-12 4,-7 2,-4-1,-2 3,1 1,-1-1,-3-2</inkml:trace>
  <inkml:trace contextRef="#ctx0" brushRef="#br0" timeOffset="13356.734">19868 708,'-5'20,"-1"1,2 0,1 0,1 0,0 0,2 0,0 0,2 1,2 11,-4-29,1-1,0 1,0-1,0 0,0 0,0 1,1-1,0 0,-1 0,1 0,0-1,0 1,1 0,-1-1,1 1,-1-1,1 0,0 0,0 0,-1 0,1-1,1 1,-1-1,0 1,0-1,1 0,-1 0,0-1,1 1,-1-1,1 0,-1 0,1 0,1 0,5-1,-1 0,1-1,-1 0,0-1,0 0,0 0,0-1,-1 0,1 0,-1-1,0 0,1-2,5-3,-1-1,-1 0,0-1,0 0,-2-1,1-1,-2 1,1-1,-2-1,0 0,-1 0,-1-1,0 0,-1 0,0 0,1-11,-4 2</inkml:trace>
  <inkml:trace contextRef="#ctx0" brushRef="#br0" timeOffset="13820.909">20321 991,'88'-103,"49"-43,-137 145,1 0,0 0,0 0,0 0,0 0,0 0,0 0,1 0,-1 0,0 1,0-1,1 0,-1 1,0-1,1 1,-1-1,0 1,1 0,-1 0,1-1,-1 1,1 0,-1 0,0 1,1-1,-1 0,1 0,-1 1,1-1,-1 1,0-1,1 1,-1-1,0 1,0 0,0 0,1-1,-1 1,0 0,0 0,0 0,0 0,0 1,-1-1,1 0,0 0,0 1,-1-1,1 0,-1 0,1 1,-1-1,1 1,-1-1,0 1,0 1,1-1,0 0,-1 1,1-1,0 0,0 1,0-1,0 0,0 0,1 0,-1 0,1 0,-1 0,1 0,0-1,0 1,0-1,0 1,0-1,0 1,0-1,0 0,0 0,1 0,-1-1,0 1,1 0,-1-1,1 1,-1-1,1 0,-1 0,0 0,1 0,-1 0,1-1,-1 1,1-1,-1 0,0 1,1-1,-1 0,0 0,1-1,125-68,-127 70,0-1,0 1,0-1,0 1,0 0,0-1,0 1,0 0,0 0,1 0,-1 0,0 0,0 0,0 0,0 0,0 0,0 1,0-1,0 0,0 1,0-1,0 0,0 1,0 0,0-1,-1 1,1-1,0 1,0 0,0 0,-1-1,1 1,0 0,-1 0,1 0,-1 0,1 0,-1 0,1 0,-1 0,0 0,0 0,1 0,-1 0,0 0,0 1,4 57,-4-52,-1 7,1 0,1-1,0 1,1-1,1 1,0-1,0 0,2 0,3 8,24 4,-13-25</inkml:trace>
  <inkml:trace contextRef="#ctx0" brushRef="#br0" timeOffset="7551.838">10640 624,'-26'3,"0"2,0 0,1 2,0 1,0 1,1 1,0 1,1 1,1 1,-1 1,14-9,-129 90,132-89,-1 0,1 1,0-1,0 1,0 0,1 1,0 0,1-1,0 1,0 1,1-1,0 0,0 1,1 0,0 0,0-1,1 4,1-9,0 1,0 0,0-1,1 1,0-1,0 1,-1 0,2-1,-1 0,0 1,1-1,0 0,0 0,-1 0,2 0,-1 0,0 0,1 0,-1-1,1 1,0-1,0 0,0 0,0 0,0 0,0-1,1 1,-1-1,0 0,1 1,-1-2,1 1,0 0,2-1,4 2,0-1,0-1,0 0,0 0,0-1,0 0,0-1,0 0,-1-1,1 0,-1 0,4-2,25-17,-2-2,-1-1,0-2,-2-1,-2-2,0-1,-2-1,23-34,-52 64,1 0,0 1,-1-1,1 0,0 1,0-1,0 1,0-1,0 1,1-1,-1 1,0 0,1 0,-1 0,1-1,-1 2,1-1,-1 0,1 0,0 0,-1 1,1-1,0 1,0-1,0 1,-1 0,1-1,0 1,0 0,0 0,-1 1,1-1,0 0,0 1,0-1,-1 1,1-1,0 1,-1 0,1-1,0 1,-1 0,1 0,-1 1,1-1,-1 0,0 0,0 1,1-1,-1 0,1 2,67 165,-26-115,-21-35</inkml:trace>
  <inkml:trace contextRef="#ctx0" brushRef="#br0" timeOffset="7920.676">10979 1019,'269'-336,"-240"308,-28 27,-1 1,1 0,-1 0,1-1,-1 1,1 0,-1 0,1 0,-1 0,1-1,-1 1,1 0,-1 0,1 0,-1 0,1 0,0 0,-1 1,1-1,-1 0,1 0,-1 0,1 0,-1 1,1-1,-1 0,1 0,-1 1,0-1,1 0,-1 1,1-1,-1 1,0-1,1 0,-1 1,0-1,1 1,-1-1,0 1,0-1,0 1,1-1,-1 1,0-1,0 1,0-1,0 1,0 0,0-1,0 1,0-1,0 1,0-1,0 1,0-1,-1 1,1-1,0 1,0-1,0 1,-1-1,1 1,0-1,-14 79,11-72,0 0,1-1,0 1,0 0,1 1,0-1,0 0,0 0,1 0,0 1,1-1,0 0,0 0,0 1,1-1,0 0,0-1,1 1,0 0,0-1,1 1,-1-1,4 3,-4-5,1-1,0 0,0 0,0 0,0 0,1-1,-1 1,1-1,-1 0,1 0,0-1,-1 0,1 0,0 0,0 0,0-1,0 1,0-1,0-1,0 1,0-1,0 0,0 0,0 0,0 0,-1-1,1 0,0 0,-1 0,0-1,1 0,-1 0,0 0,0 0,126-132,-98 97,-17 20</inkml:trace>
  <inkml:trace contextRef="#ctx0" brushRef="#br0" timeOffset="8455.431">12080 596,'-24'5,"0"1,1 2,-1 0,2 1,-1 1,2 2,-1 0,1 1,1 1,1 0,0 2,1 0,-1 3,16-17,1 1,-1 0,0 0,1 0,0 1,0-1,0 0,0 1,0 0,1-1,0 1,-1 0,1 0,1-1,-1 1,0 0,1 0,0 0,0 0,0 0,1 0,-1 0,1 0,0 0,0-1,0 1,0 0,1 0,0-1,0 1,0-1,0 0,0 1,0-1,1 0,0 0,0-1,0 1,0-1,0 1,0-1,0 0,10 0,-1-1,0 0,0-1,0 0,1-1,-1 0,0-1,0-1,0 0,-1 0,1-1,-1-1,0 0,0 0,0-1,-1-1,0 0,0 0,5-5,54-29,-56 35,-3-1,1 0,-1 1,1 1,0 0,1 0,-1 1,1 1,0 0,0 0,0 1,0 1,0 0,0 0,1 1,-1 1,0 0,0 1,0 0,6 3,-11 1,0 0,-1 1,0 0,0 1,-1-1,0 1,0 0,0 0,-1 1,-1-1,1 1,-2 0,1 0,-1 0,0 0,-1 0,0 0,-1 1,1-1,-2 0,0 0,0 1,0-1,1 7,-2 91,-4 1,-5-1,-4-1,-21 66,25-129,-3-2,-1 1,-1-2,-3 0,-1-1,14-29,0 1,-1-1,0-1,-1 0,0 0,0 0,-1-1,0 0,-6 4,12-10,1 0,-1-1,0 1,0 0,-1-1,1 1,0-1,0 0,-1 0,1-1,0 1,-1-1,1 1,-1-1,1 0,-1 0,1-1,-1 1,1-1,0 1,-1-1,1 0,0-1,0 1,0 0,-1-1,1 0,1 0,-1 0,0 0,0 0,1 0,-1-1,0-1,-4-7,1 0,0-1,1 0,0 0,1 0,0-1,1 0,1 0,0 1,1-1,0 0,1-1,0 1,1 0,0 0,1 1,1-2,6-42,3 2,2-1,2 2,3 0,2 1,15-25,-18 40</inkml:trace>
  <inkml:trace contextRef="#ctx0" brushRef="#br0" timeOffset="8753.59">12644 652,'0'26,"-2"16,3 0,1 0,2 0,2 0,1 0,9 21,-16-59,1-2,0 1,0 0,0 0,0 0,0 0,1-1,-1 1,1 0,0-1,0 1,0-1,0 0,0 0,0 0,1 0,-1 0,1 0,-1-1,1 1,0-1,-1 1,1-1,0 0,0 0,0-1,0 1,0-1,0 1,0-1,0 0,0 0,0 0,0 0,1-1,-1 1,0-1,-1 0,1 0,0 0,0 0,0 0,2-2,8-4,-1-1,0-1,0 1,0-2,-1 0,-1 0,0-1,0 0,-1-1,0 0,-1 0,-1-1,0 0,-1 0,0-1,1-4,1-7</inkml:trace>
  <inkml:trace contextRef="#ctx0" brushRef="#br0" timeOffset="9082.837">13265 31,'-39'450,"27"-302,6 135,6-277,-1-3,1 0,0-1,0 1,0-1,0 1,0-1,0 1,1-1,0 1,-1-1,1 1,0-1,0 1,0-1,0 0,1 0,-1 0,0 1,1-1,0 0,1 1,9 2</inkml:trace>
  <inkml:trace contextRef="#ctx0" brushRef="#br0" timeOffset="9849.798">13772 511,'-44'27,"1"2,1 1,1 3,2 1,1 2,-13 18,-5 23,54-75,0 1,1-1,0 1,-1 0,1-1,0 1,0 0,1 0,-1 0,0 0,1 0,0 0,0 0,0 0,0 0,0 0,0 0,1 0,0 0,-1 0,1-1,0 1,0 0,1 0,-1-1,1 1,-1-1,1 1,1 1,3-2,1 0,-1 0,0-1,1 0,-1 0,1 0,-1-1,1 0,-1 0,1-1,-1 0,1 0,-1 0,0-1,1 0,-1 0,0-1,0 1,-1-1,1-1,0 1,-1-1,4-3,32-19,-2-1,0-2,-2-2,-2-1,3-6,48-62,-86 100,0 0,0 1,0-1,0 1,0-1,0 0,1 1,-1-1,0 0,0 1,0-1,0 0,1 1,-1-1,0 0,0 1,1-1,-1 0,0 0,1 1,-1-1,0 0,1 0,-1 1,0-1,1 0,-1 0,0 0,1 0,-1 0,0 0,1 0,-1 0,1 0,-1 0,0 0,1 0,-1 0,1 0,-1 0,0 0,1 0,-1 0,0 0,1 0,-1-1,0 1,1 0,-1 0,0 0,1-1,-1 1,0 0,1 0,-1-1,0 1,0 0,0-1,1 1,-13 34,10-30,-4 9,1 1,0 0,0 0,2 0,-1 1,2-1,0 1,1 0,0 0,2-1,-1 1,4 14,-3-25,0-1,1 1,-1-1,1 1,0-1,0 0,1 0,-1 0,1 0,-1 0,1 0,0-1,0 1,0-1,0 0,0 0,1 0,-1 0,1-1,-1 1,1-1,0 0,-1 0,1 0,0-1,0 1,0-1,-1 0,1 0,0 0,0-1,0 1,7-1,1-1,-1 0,0 0,0-1,0-1,-1 0,1 0,-1-1,0-1,4-2,24-19,-2-2,-2-1,0-1,-2-2,-2-2,17-24,-41 52,0-1,0 0,0 0,-1 0,-1-1,1 1,-1-1,-1 0,0-1,0 1,-1 0,0-1,0 0,-1 1,0-1,-1 0,0 1,-1-1,0 0,-1 1,1-1,-2 1,-1-7,2 14,0-1,0 1,0 0,0 0,0-1,-1 1,1 1,-1-1,1 0,-1 0,0 1,1 0,-1 0,0-1,0 1,0 1,0-1,0 0,0 1,0 0,0 0,0-1,-1 2,1-1,0 0,0 1,0-1,0 1,0 0,0 0,1 0,-1 1,0-1,0 0,1 1,-1 0,1 0,-2 1,1-1,-1 1,1-1,0 1,0 0,0 0,0 0,0 0,1 0,0 1,-1 0,1-1,0 1,1 0,-1 0,1 0,0 0,0 0,0 0,0 0,1 0,-1 0,1 0,0 1,1-1,-1 0,1 0,-1 0,2 4,3 0,0 1,0-1,1 0,0-1,0 1,1-1,0 0,1-1,-1 0,8 5,34 32,-42-34,0 0,0 0,-1 1,0 0,-1 0,0 0,0 1,-1-1,-1 1,0 0,0 0,-1 1,0-1,-1 0,-1 1,1-1,-2 1,0-1,0 0,-1 1,0-1,-3 8,4-16,-1 1,0 0,0 0,0 1,1-1,0 1,0 0,0-1,0 1,1 0,0-1,0 1,0 0,0-1,1 1,0 0,0-1,0 1,1-1,-1 1,1-1,0 0,0 1,1-1,-1 0,1 0,0-1,0 1,0 0,13 4</inkml:trace>
  <inkml:trace contextRef="#ctx0" brushRef="#br0" timeOffset="15522.792">1 1639,'583'-58,"-250"32,838 26,-252-1,-343-25,-167 25,291-10,4-24,230-15,157-14,-75 53,-631 13,649-32,-199 48,259-4,-704-16,232 13,585 37,-14-4,427-32,-1032-14,2568 2,-1895 26,-1079-16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0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1,'-23'11,"1"1,0 1,0 1,2 1,0 0,0 2,2 0,0 1,1 1,-6 10,20-26,0 0,1 0,0 0,-1 1,1 0,0-1,1 1,-1 0,1 0,-1 0,1 0,0 0,1 0,-1 0,1 0,-1 0,1 0,1 1,-1-1,1 0,-1 0,1 0,0 0,0 0,1 0,-1 0,1-1,0 1,0 0,0-1,1 1,-1-1,1 0,0 0,0 0,0 0,0 0,0-1,1 0,-1 1,1-1,1 1,9 0,0 1,0-2,0 0,0-1,0 0,0-1,1 0,-1-2,0 1,0-2,0 0,-1 0,1-1,-1-1,4-2,7-5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1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1 331,'62'-15,"-27"9,-1-1,-1-2,1-1,-1-2,-1-1,-1-1,0-2,0-1,-2-2,15-12,-39 26,0 0,0 0,0-1,-1 1,0-1,-1 0,1 0,-1-1,0 1,-1-1,1 0,-1 1,0-4,-1 8,-1-1,0 0,0 1,0-1,0 0,0 1,0-1,-1 0,1 1,-1-1,0 1,0-1,0 1,0-1,0 1,0-1,-1 1,1 0,-1 0,1 0,-1 0,0 0,0 0,0 0,0 0,0 1,-1-1,1 1,0 0,-1 0,1 0,-1 0,1 0,-1 0,-2 0,-7 0,0 1,0 0,0 0,1 1,-1 1,0 0,1 1,-1 0,1 1,0 0,0 0,0 1,0 1,1 0,0 0,1 1,-2 1,2-2,1 1,0 0,0 0,0 0,1 1,0 0,0 0,1 1,0 0,1 0,0 1,0-1,1 1,0 0,1 0,0 1,1-1,0 1,0 3,2-10,1 1,0 0,0-1,0 1,1-1,-1 1,1-1,0 0,0 0,1 0,-1 0,1 0,0 0,0 0,0-1,1 0,-1 0,1 0,-1 0,1 0,0-1,0 1,1-1,-1 0,1 0,114 24,-94-25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59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753 77,'-4'-6,"-1"0,0 0,0 0,-1 1,1 0,-1 0,0 0,0 1,-1 0,0 0,1 1,-1 0,0 0,-1 0,1 1,0 0,-1 1,1-1,-1 1,1 1,-1 0,0 0,1 0,-1 1,1 0,-1 0,1 1,-1 0,1 0,-6 4,-269 116,258-111,1 1,0 1,0 1,1 1,1 0,1 2,-2 2,20-17,0 0,-1 1,1-1,1 0,-1 1,0-1,0 1,1-1,-1 1,1 0,0 0,0-1,0 1,0 0,1 0,-1 0,1 0,0 0,0 0,0 0,0 0,0 0,0 0,1 0,0 0,-1 0,1 0,0 0,1 0,-1 0,0-1,1 1,0-1,-1 1,2 0,84 68,59 11,-129-71,-8-6,0 0,0 0,-1 1,0 0,0 0,0 1,-1 0,0 0,0 1,-1 0,0 0,-1 1,1-1,-2 1,1 0,-1 0,-1 1,1 0,0 3,-4-3,1 0,-1 0,0 0,-1 0,0 0,-1 0,0 0,-1-1,1 1,-2-1,0 1,0-1,0 0,-1-1,0 1,-1-1,0 0,0 0,-1-1,0 0,0 0,-5 3,-12 10,-1-1,0-1,-1-1,-1-1,-1-1,0-2,-1-1,-16 5,38-15,0 0,-1 0,1 0,-1-1,1 1,-1-2,1 1,-1-1,0-1,1 1,-1-1,-3-1,11 0,0 1,0 0,0-1,0 1,0 0,0-1,0 1,1 0,-1 0,0-1,1 1,-1 0,1 0,-1 0,1 0,0 0,0-1,-1 1,1 0,0 1,0-1,0 0,0 0,0 0,0 0,0 1,1-1,-1 1,0-1,0 1,0-1,1 1,-1-1,0 1,1 0,-2 0,17-9</inkml:trace>
  <inkml:trace contextRef="#ctx0" brushRef="#br0" timeOffset="250.523">978 811,'-14'33,"-10"17,0 4,8-12,7-18,10-18,4-9</inkml:trace>
  <inkml:trace contextRef="#ctx0" brushRef="#br0" timeOffset="800.087">1233 867,'0'0,"1"0,-1-1,0 1,0 0,0-1,0 1,1 0,-1-1,0 1,0 0,1 0,-1-1,0 1,1 0,-1 0,0 0,1-1,-1 1,0 0,1 0,-1 0,0 0,1 0,-1 0,1 0,-1 0,0 0,1 0,-1 0,0 0,1 0,-1 0,0 0,1 0,-1 0,1 0,-1 0,0 1,1-1,-1 0,0 0,0 0,1 1,-1-1,0 0,1 0,-1 1,0-1,0 0,0 1,1-1,-1 0,0 1,0-1,0 0,0 1,1-1,-1 0,0 1,0-1,0 0,0 1,0-1,0 1,0-1,0 0,0 1,0-1,-1 1,21-24,119-203,-139 225,1-1,1 0,-1 1,0 0,0-1,0 1,1 0,-1-1,1 1,-1 0,1 0,-1 0,1 1,0-1,0 0,-1 0,1 1,0-1,0 1,-1 0,1-1,0 1,0 0,0 0,0 0,0 1,-1-1,1 0,0 1,0-1,0 1,-1-1,1 1,0 0,-1 0,1 0,0 0,-1 0,1 0,-1 0,0 0,1 1,-1-1,0 0,0 1,0-1,0 1,0 0,0-1,0 1,-1 0,1-1,0 1,-1 1,68 192,-65-192,-1-1,1 1,0-1,-1 1,1-1,0 0,1 0,-1 0,0-1,0 1,1-1,-1 0,1 1,-1-2,1 1,-1 0,1-1,0 0,-1 1,1-2,0 1,-1 0,1-1,0 1,-1-1,1 0,-1 0,1-1,-1 1,0-1,0 1,1-1,-1 0,0 0,-1-1,1 1,0-1,-1 1,1-1,-1 0,0 0,0 0,0 0,0 0,0 0,0-1,50-76,-42 63,1 0,0 0,1 1,1 0,0 1,1 1,1 0,-2 4</inkml:trace>
  <inkml:trace contextRef="#ctx0" brushRef="#br0" timeOffset="1968.908">1064 105,'-5'0,"3"4,7 3,7 4,2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29,'285'-1,"-88"-26,-142 26,-31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5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2,'24'5,"13"1,4 1,1-2,-2-2,-4-1,-2 0,2-7,0-1,-2-1,-1 2,-2 1,-1 2,-1 0,-1 2,0 0,-5 0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480 171,'0'0,"-1"1,1-1,0 1,-1-1,1 0,0 1,0-1,-1 1,1-1,0 1,0-1,0 1,-1-1,1 1,0-1,0 1,0-1,0 1,0-1,0 1,0-1,0 1,0-1,0 1,1-1,-1 1,0-1,0 1,0-1,1 1,-1-1,0 1,0-1,1 1,-1-1,0 0,1 1,-1-1,1 0,-1 1,0-1,1 0,-1 1,1-1,-1 0,1 0,-1 0,1 1,-1-1,1 0,-1 0,1 0,-1 0,1 0,-1 0,1 0,-1 0,1 0,-1 0,1 0,-1 0,1-1,-1 1,1 0,-1 0,-177 332,162-296,8-26,1 1,0 1,1-1,1 1,0-1,0 1,1 1,1-1,0 0,0 1,1-1,1 1,0-1,1 1,0-1,1 0,3 9,-2-16,2 0,-1 0,0 0,1 0,0-1,0 0,1 0,-1 0,1-1,0 1,-1-1,2-1,-1 1,0-1,0 0,1-1,-1 1,1-1,-1 0,1-1,0 0,-1 0,1 0,0-1,2-1,9-3</inkml:trace>
  <inkml:trace contextRef="#ctx0" brushRef="#br0" timeOffset="499.241">0 171,'17'-17,"2"0,-1 1,2 1,0 1,0 1,2 0,-1 2,2 1,-1 0,1 2,1 0,-1 2,1 0,24-1,-37 8,-1 0,1 1,0 1,0-1,-1 2,1-1,-1 2,0-1,0 1,-1 1,0 0,0 0,0 0,0 2,-1-1,0 1,3 4,61 46,-58-49,1-2,-1 0,1 0,1-1,-1-1,1-1,0 0,0-1,0-1,0 0,1-1,-1-1,9-1,3 0,-4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435 530,'-15'-1,"0"0,0 2,1 0,-1 0,0 2,1 0,-1 0,1 1,0 1,0 1,1 0,0 0,-5 4,-1 3,1 0,1 1,1 1,0 0,0 2,2-1,0 2,1 0,1 1,0 0,-4 11,11-24,0 0,0 1,1-1,0 1,0 1,0-1,1 0,0 1,1 0,0 0,0-1,0 1,1 0,0 1,1-1,0 0,0 0,1 0,0 0,0 0,1 0,0 0,0 0,1-1,0 1,0-1,1 0,2 4,-1-6,1 0,0 0,0 0,0-1,1 0,-1 0,1 0,0-1,0 0,0-1,1 1,-1-1,1-1,-1 1,1-1,-1-1,1 1,0-1,-1-1,1 1,0-2,3 0,12-3,-1-2,0 0,0-1,-1-1,0-2,-1 0,0 0,0-2,-2-1,3-3,7-4,0-2,-2-1,-1-2,-1 0,-1-1,-1-2,-1 0,-2-1,-2-1,0-1,-2 0,-1-1,-2-1,-1 0,0-10,-5 8,-2-1,-1 0,-2 0,-1 0,-2 0,-2 0,-5-22,8 51,-1 1,0-1,0 1,-1 0,0 0,0 0,0 0,-1 0,0 1,-1-1,1 1,-1 0,0 1,-1-1,1 1,-1 0,0 1,0-1,-1 1,0 0,1 1,-1-1,0 1,0 1,-1-1,1 1,-1 1,1-1,-1 1,1 1,-1-1,0 1,1 0,-1 1,-5 1,4 4,0 0,0 1,1 0,0 1,0-1,1 1,0 1,0 0,1 0,0 0,0 0,1 1,1 0,0 0,0 1,1-1,0 1,0 0,-6 17,1 0,1 1,1-1,2 1,1 0,1 0,1 1,2-1,1 0,1 0,1 0,2 0,1-1,1 0,2 0,0-1,2 0,1-1,1-1,1 0,1 0,2-2,0 0,1-1,12 10,54 45,-72-72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0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0,'-4'33,"-1"0,-1 0,-2-1,-1 0,-2-1,-1 2,-36 126,10-3,28-119,8-33,-1 0,1-1,0 1,0 0,1 1,-1-1,1 0,0 0,0 1,0-1,1 0,-1 1,1-1,0 1,1-1,-1 0,1 1,-1-1,1 1,1-1,-1 0,1 0,-1 0,1 0,0 0,1 0,-1 0,1-1,-1 1,1-1,0 0,0 0,1 0,-1 0,1 0,-1-1,1 1,1-1,13 3,1-2,-1 0,1-1,-1-1,1-1,0 0,-1-1,4-2,37 0,54 2,-89 1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3 307,'0'-1,"-1"0,1 0,0 0,-1-1,1 1,0 0,0 0,0 0,0-1,0 1,0 0,0 0,0-1,0 1,1 0,-1 0,0 0,1 0,-1-1,1 1,-1 0,1 0,0 0,-1 0,1 0,0 0,0 0,0 1,0-1,0 0,0 0,0 1,0-1,0 0,0 1,0-1,0 1,0-1,0 1,1 0,-1 0,0-1,0 1,0 0,1 0,-1 0,0 0,0 0,0 1,1-1,-1 0,0 0,0 1,0-1,1 1,-1-1,0 1,0-1,0 1,0 0,0 0,0 0,9-1,303 5,-314-6,1 1,-1-1,0 1,1-1,-1 0,0 1,1-1,-1 0,1 1,-1-1,1 0,-1 0,1 1,0-1,-1 0,1 0,0 0,0 1,0-1,0 0,-1 0,1 0,0 0,0 0,1 1,-1-1,0 0,0 0,0 0,0 0,1 1,-1-1,0 0,1 0,-1 0,1 1,-1-1,1 0,-1 1,1-1,0 0,-1 1,1-1,-1 1,1-1,0 1,0-1,-1 1,1 0,0-1,0 1,0 0,-1-1,1 1,0 0,0 0,0 0,0 0,0 0,-1 0,1 0,0 0,0 0,0 0,0 1,0-1,-1 0,1 1,0-1,-48-59,32 41,-1-1,2 0,1-1,0 0,2-1,0 0,0-4,4 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1 422,'176'-27,"1"8,1 8,99 9,-171 4,-1 5,60 12,-115-4,-41-11,-33-10,6 1,1-1,0-1,1-1,0 0,0-1,0-1,1 0,1-1,0-1,0 0,1-1,1-1,0 0,1 0,-7-12,-18-106,41 62,-2 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86,'496'-25,"-41"-5,143-1,-424 38,-156-1</inkml:trace>
  <inkml:trace contextRef="#ctx0" brushRef="#br0" timeOffset="623.464">876 369,'-20'1,"1"2,-1 0,1 1,0 1,0 1,1 1,0 0,0 2,1 0,-1 0,-3 5,8-5,1 0,1 0,0 1,0 1,1 0,0 0,1 1,0 0,1 0,0 1,1 0,-5 14,9-21,1 0,0 0,0 0,1 1,-1-1,1 1,1-1,-1 1,1 0,0-1,1 1,-1-1,1 1,1-1,-1 1,1-1,0 0,0 1,1-1,0-1,0 1,1 0,-1-1,1 1,0-1,1 0,-1 0,1-1,4 4,-2-4,-1 1,1-1,1-1,-1 1,0-1,1 0,0-1,0 0,-1 0,1-1,0 0,0 0,1-1,-1 0,0 0,0-1,0 0,0 0,0-1,-1 0,1-1,0 0,1 0,166-92,-173 93,34-21,-2-3,-1 0,-1-2,-1-2,-1 0,-2-2,-1-2,-2 0,-1-2,13-27,-32 54,0 0,-1-1,0 1,0-1,-1 0,-1 0,1 0,-2 0,1-1,-1 1,-1 0,0-1,-1 1,0 0,0-1,-1 1,0 0,-1 0,0 0,-1 1,0-1,0 1,-1-1,0 1,-4-3,4 7,0 2,0-1,0 1,-1-1,1 1,-1 1,0-1,0 1,0 0,0 1,-1-1,1 1,0 0,-1 1,1 0,0 0,-1 0,1 1,-1-1,1 2,0-1,0 1,0 0,0 0,0 0,0 1,0 0,1 0,-1 1,1-1,0 1,0 0,1 1,-1-1,1 1,-4 5,-2 2,1 0,0 1,1 0,1 0,0 1,1 0,0 1,1-1,0 1,2 0,-1 0,2 0,0 0,1 1,1-1,0 1,1-1,0 0,1 1,1-1,1 0,0 0,1-1,0 1,1-1,6 10,-3-8,1 0,0-1,0 0,2-1,0 0,1 0,0-1,0-1,2 0,0-1,0-1,4 2,20-12,-22-8</inkml:trace>
  <inkml:trace contextRef="#ctx0" brushRef="#br0" timeOffset="957.844">1723 171,'-197'356,"189"-342,1 1,0-1,2 2,-1-1,2 0,0 1,1 0,1 0,0 2,3-14,-1 1,1 0,1-1,-1 1,0-1,1 1,0-1,0 0,1 0,-1 0,1 0,0 0,0-1,0 1,0-1,1 1,-1-1,1 0,0-1,0 1,0-1,0 0,0 1,1-2,-1 1,2 0,3 1,0 0,0-1,0 0,0 0,0-1,1 0,-1 0,0-1,1-1,-1 0,1 0,6-2,11-4,106-46,-72-1,-50 36</inkml:trace>
  <inkml:trace contextRef="#ctx0" brushRef="#br0" timeOffset="1207.016">1271 425,'39'5,"45"1,19 0,-3-1,-10-2,-10-1,-14 0,-13-2,-16 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2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87,'-80'398,"24"26,33-230,17-151,-21 68,16-92</inkml:trace>
  <inkml:trace contextRef="#ctx0" brushRef="#br0" timeOffset="667.148">1 849,'128'-57,"2"6,111-28,-69 30,-87 27,-1-3,0-4,64-34,-118 47,0-2,-2-1,0-1,-1-2,5-6,-19 12,-1 0,-1-1,0 0,-1-1,-1 0,-1-1,0 0,-2 0,0-1,-1 1,-1-1,-1 0,-1-1,0-14,15-21,-9 83,-55 185,-5-33,3-16,-20 126,68-283,-1 0,1 0,1 0,-1 0,1 0,0 0,1 0,-1 0,1 0,0 0,1 0,-1-1,1 1,0 0,1-1,-1 1,1-1,0 0,0 0,1 0,0 0,0-1,0 1,0-1,1 0,-1 0,1-1,0 1,0-1,0 0,1-1,4 3,-1-5,0 0,-1 0,1-1,0 0,0-1,-1 0,1 0,-1-1,1 0,-1 0,0-1,0 0,-1-1,1 0,-1 0,6-5,56-37,1 4,3 3,14-3,-85 41,0 1,-1-1,1 1,0 0,0 0,0 0,0 0,0 0,1 0,-1 0,0 1,0-1,0 1,1 0,-1 0,0 0,1 0,-1 0,0 0,0 0,1 1,-1-1,0 1,0-1,0 1,0 0,1 0,-1 0,-1 0,1 1,0-1,0 0,0 1,-1-1,1 1,0 0,-1-1,0 1,1 0,-1 0,0 0,0 0,0 0,0 0,0 0,-1 1,1-1,-1 0,1 1,-3 169,2-169,0-1,1 1,-1-1,0 0,1 1,0-1,-1 0,1 1,0-1,0 0,0 0,1 0,-1 0,0 0,1 0,-1 0,1 0,0 0,0-1,0 1,-1-1,1 1,1-1,-1 0,0 0,0 0,0 0,1 0,-1-1,0 1,1 0,-1-1,0 0,1 0,-1 1,1-2,-1 1,0 0,1 0,-1-1,1 1,-1-1,0 0,2 0,20-5</inkml:trace>
  <inkml:trace contextRef="#ctx0" brushRef="#br0" timeOffset="1064.303">2118 990,'24'-3,"-1"-2,0 0,-1-1,1-1,-1-2,0 0,-1-1,0-1,-1-1,0-1,-1-1,-1 0,0-2,15-16,-27 25,-1 0,0-1,-1 0,0 0,0 0,0-1,-1 1,0-1,-1 0,0 1,0-5,-1 10,-1 1,0-1,1 1,-1-1,0 0,0 1,-1-1,1 1,0-1,-1 1,0-1,1 1,-1-1,0 1,0 0,-1-1,1 1,0 0,-1 0,1 0,-1 0,0 0,0 0,1 1,-1-1,0 0,-1 1,1 0,0-1,0 1,-1 0,1 0,0 0,-1 1,1-1,-1 0,1 1,-1 0,1-1,-1 1,-1 0,-11 2,1-1,-1 2,1 0,0 1,0 0,0 1,0 1,1 0,0 1,0 0,0 1,1 1,1 0,-1 0,1 1,1 1,0-1,0 2,1-1,1 1,0 1,1 0,0 0,0 0,2 1,0 0,-2 7,5-16,1-1,0 1,0-1,0 1,0-1,1 1,-1 0,1-1,1 1,-1 0,1-1,-1 1,1 0,0-1,1 1,-1-1,1 0,0 1,0-1,0 0,1 0,0 0,-1-1,1 1,0-1,1 1,-1-1,1 0,-1 0,1 0,0-1,0 1,0-1,1 0,-1 0,0-1,1 1,2 0,171 5,-129-9,25-5,-43 0</inkml:trace>
  <inkml:trace contextRef="#ctx0" brushRef="#br0" timeOffset="1484.744">2739 1047,'287'-254,"-287"252,1 1,-1 0,0-1,1 1,-1 0,1 0,0 0,-1 0,1 0,0 0,0 0,0 0,0 0,0 0,0 0,0 0,0 0,0 1,0-1,0 0,0 1,0-1,1 1,-1 0,0-1,0 1,1 0,-1 0,0-1,1 1,-1 0,0 0,1 1,-1-1,0 0,0 0,1 1,-1-1,0 0,0 1,1-1,-1 1,0 0,0-1,0 1,0 0,0 0,0 0,0 0,0 0,0 0,0 0,-1 0,1 0,0 0,-1 0,1 1,0 4,-1-1,1 1,1-1,-1 1,1-1,0 0,0 1,0-1,1 0,-1 0,1-1,1 1,-1-1,1 1,0-1,0 0,0 0,0-1,0 1,1-1,0 0,0 0,0 0,0-1,0 0,0 0,1 0,-1-1,4 1,7-4,-2-2,1 0,0 0,-1-2,0 1,0-2,0 0,-1-1,0 0,0-1,-1 0,-1-1,1 0,-1-1,-1 0,0-1,4-7,7-3,-8 9,4-3,0-1,-1 0,0-2,-1 0,-2 0,0-1,-1-1,-1 0,0-1,-1-3,-4 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565 140,'-12'23,"-135"239,123-226,3 2,1 0,1 2,-10 34,25-60,1 0,0 0,1 0,0 1,2-1,-1 1,2-1,1 15,-1-24,0 1,0-1,0 0,1 0,0 0,0 0,0 0,0 0,1-1,0 1,-1-1,2 0,-1 1,1-1,-1-1,1 1,0-1,0 1,1-1,-1 0,1 0,-1-1,1 0,0 1,2-1,12 2,-1-1,1 0,0-2,-1 0,1-1,0-1,6-1,22-1,48-21,-76 13</inkml:trace>
  <inkml:trace contextRef="#ctx0" brushRef="#br0" timeOffset="1043.887">0 196,'11'-2,"-1"0,1-1,-1-1,0 0,0 0,-1-1,1 0,-1-1,0 0,0 0,-1-1,0 0,0-1,0-1,16-11,-12 9,1 1,0 0,1 0,0 2,0 0,1 0,0 1,0 1,1 1,-1 0,1 1,15-2,-24 7,1 1,-1 0,0 0,0 0,0 1,0 0,-1 0,1 1,-1-1,0 1,0 1,0 0,-1-1,1 2,-1-1,0 0,-1 1,1 0,-1 0,0 1,1 2,41 46,-35-46,-1 0,1-1,0-1,1 0,0-1,0 0,1-1,-1 0,1-1,0 0,0-1,1 0,-1-1,0-1,1 0,-1-1,1 0,-1-1,1-1,8-1,1-2,-1 0,0-1,-1-2,0 0,0-1,-1-1,0-1,0-1,16-12,-15 8,-3 3</inkml:trace>
  <inkml:trace contextRef="#ctx0" brushRef="#br0" timeOffset="2459.673">1214 903,'0'-2,"0"0,0 0,0 0,0 0,0 0,-1 0,1 0,-1 0,1 0,-1 0,0 0,0 1,0-1,0 0,0 1,0-1,-1 1,1-1,0 1,-1-1,1 1,-1 0,1 0,-1 0,0 0,1 0,-1 0,0 0,0 0,0 1,0-1,0 1,0-1,0 1,0 0,0 0,1 0,-1 0,0 0,0 0,-1 1,-84 18,64-12,15-6,-1 1,1 1,-1-1,1 1,0 0,0 1,1 0,-1 0,1 1,0 0,0 0,0 1,1 0,0 0,0 0,0 1,-2 3,8-8,-1-1,0 1,1 0,-1 0,1 0,0 0,-1 0,1 0,0 0,0 0,0 0,1 0,-1 0,0 0,1 0,-1 0,1 0,0 0,0 0,0-1,0 1,0 0,0 0,0-1,0 1,1-1,-1 1,0-1,1 0,-1 1,1-1,0 0,-1 0,1 0,0 0,1 0,76 27,-63-23,-15-5,1 0,-1-1,0 1,0 0,0 0,0 0,0 0,1 1,-1-1,0 0,0 0,0 1,0-1,0 0,0 1,0 0,0-1,0 1,0-1,0 1,0 0,0 0,0-1,-1 1,1 0,0 0,-1 0,1 0,0 0,-1 0,1 0,-1 0,1 0,-1 0,0 0,0 1,1-1,-1 0,0 0,0 0,0 0,0 0,0 1,0-1,-1 0,1 0,0 0,-1 0,1 0,0 0,-1 0,1 0,-1 0,0 0,1 0,-1 0,0 0,1 0,-1 0,0 0,0-1,0 1,0 0,0-1,-42 25,37-22,-1 0,0 0,1 1,0-1,0 1,0 1,1-1,-1 1,1 0,0 0,0 1,1-1,-1 1,1 0,-1 4,5-7,1 0,-1 0,1 0,0 0,0 0,0 0,1 0,-1-1,1 1,0 0,-1-1,1 1,0-1,0 1,1-1,-1 0,0 0,1 0,-1 0,1-1,0 1,0-1,-1 1,1-1,0 0,0 0,0 0,0-1,0 1,1-1,-1 1,0-1,0 0,0 0,0-1,0 1,1-1,26 4,0-1,0-2,1-1,-1-1,21-5,-26 0</inkml:trace>
  <inkml:trace contextRef="#ctx0" brushRef="#br0" timeOffset="2684.388">1722 987,'-29'38,"-18"28,-2 6,2-8,10-10,11-10,5-12,6-7,6-3,-1-5,2-6</inkml:trace>
  <inkml:trace contextRef="#ctx0" brushRef="#br0" timeOffset="2948.663">1355 1100,'10'5,"12"10,8 9,3 0,1 0,0 1,-2 1,-1 2,-1-5,-6-2,-2-3,-4-1,-2-3,-2 1,1-2,-3 1,-2-1</inkml:trace>
  <inkml:trace contextRef="#ctx0" brushRef="#br0" timeOffset="3181.496">2061 1016,'-5'38,"-1"22,0 7,1-5,1-7,2-8,1-13</inkml:trace>
  <inkml:trace contextRef="#ctx0" brushRef="#br0" timeOffset="3379.089">1751 1016,'48'4,"40"3,9-1,-1-2,-14 0,-9-2,-14-1,-11 0,-10-1,-10-1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0 370,'982'0,"-870"16,-129-33,-17-7,2-1,0-1,2-2,1 0,2-3,0 0,2-2,-45-90,63 104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3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0 282,'139'-5,"572"10,-431-33,-242 16,-33 5</inkml:trace>
  <inkml:trace contextRef="#ctx0" brushRef="#br0" timeOffset="255.599">84 649,'48'0,"50"-5,17-1,-1-5,-5 0,-12 1,-13 3,-11 2,-13 2,-7 2,-9 1,-1 0,-3 1,-4-1,-3 1,-3-1,-6 0</inkml:trace>
  <inkml:trace contextRef="#ctx0" brushRef="#br0" timeOffset="598.863">2427 0,'-38'6,"1"1,0 2,0 2,1 1,1 2,0 1,1 2,0 1,-11 10,31-21,1 1,0 0,0 0,1 2,0-1,1 2,0 0,0 0,1 0,1 2,0-1,1 1,0 0,1 1,0 0,1 0,1 0,0 1,1 0,0 0,2 0,-1 0,2 0,0 1,1-1,1 0,0 1,1-1,0 1,2-3,1-1,0 0,1 0,0 0,1 0,0-1,0 0,1-1,1 0,0 0,0-1,1 0,0-1,1 0,0 0,0-1,0 0,1-1,9 3,6 1,-1-1,1-1,1-1,0-1,0-2,0-1,0-1,22-2,-15-1,0-1,-1-2,1-1,-1-2,0-1,-1-1,0-3,0 0,-1-2,-1-2,0 0,-1-2,-1-2,-1 0,-1-2,15-16,-34 31,0-1,0 0,-1-1,0 1,0-1,-1-1,0 1,-1-1,0 0,-1-1,0 1,-1-1,1 1,-2-1,0 0,0 0,-1-1,-1 1,1 0,-2 0,0 0,0 0,-1 0,0 0,-1 0,0 0,-1 1,0-1,0 1,-2 0,1 0,-1 1,0 0,-2-1,-109-95,82 79</inkml:trace>
  <inkml:trace contextRef="#ctx0" brushRef="#br0" timeOffset="937.161">1552 254,'105'26,"0"-5,42 0,21 1,1-8,1-7,156-15,197-12,-501 20,-1 2,1 0,0 1,-1 1,0 1,0 1,0 0,4 4,-5-1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5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0 311,'17'5,"11"2,1 0,0-2,1-1,-1-1,1-2,-1-1,18-3,7 2,304-28,-115 30,-231-1</inkml:trace>
  <inkml:trace contextRef="#ctx0" brushRef="#br0" timeOffset="266.724">0 565,'43'0,"39"-5,14-2,1 1,-7 1,-14 1,-9 2,-13 1,-5 0,-6 1,-6 1,-4-1,-3 0,-2 0,4 1,1-1,1 0,-7 0</inkml:trace>
  <inkml:trace contextRef="#ctx0" brushRef="#br0" timeOffset="734.125">451 0,'108'66,"2"-5,35 10,58 43,-198-112,0 0,0 1,0 0,0 0,-1 0,1 0,-1 1,0-1,0 1,0 0,-1 1,1-1,-1 1,0-1,0 1,-1 0,1 0,-1 0,0 0,-1 1,1-1,-1 0,0 1,0-1,-1 1,0-1,0 1,0-1,0 1,-1-1,-7 15,-1-1,-1 0,0 0,-1-1,-1-1,-1 0,-1 0,0-2,-1 0,0 0,-2-1,1-1,-2-1,0 0,-10 4,-12 12,-42 24,63-41,0 0,0 1,1 1,1 0,0 2,1 0,-11 12,14-5,8-4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475 553,'-20'-1,"-1"1,1 1,0 1,0 0,0 2,0 0,1 1,-1 1,1 1,1 1,-1 1,1 0,1 1,0 1,0 1,-12 11,13-6,0 1,1 1,1 1,0 0,2 1,0 0,2 1,0 0,2 1,0 1,6-19,1 0,0 0,1 0,-1 0,1 0,0-1,0 1,0 0,1 0,0 0,0 0,0 0,1 0,-1-1,1 1,0-1,0 1,1-1,-1 0,1 0,0 0,0 0,1 0,-1-1,1 1,0-1,0 0,0 0,0 0,0-1,0 0,1 0,-1 0,1 0,0 0,0-1,-1 0,1 0,0 0,0-1,0 0,0 0,0 0,0 0,1-1,9-2,0 0,-1-1,1 0,-1-1,0-1,0 0,-1-1,0-1,0 0,7-7,5 0,8-5,0-1,-1-1,-2-2,0-1,-2-1,-1-2,-1-1,-1-1,-1 0,-2-2,-2-1,0-1,-3 0,10-26,-21 40,0-1,-1-1,-2 1,0-1,-1 1,-1-1,-1 0,-1 0,-1 1,0-1,-2 1,-1 0,0-1,-2 2,0-1,-2 1,0 0,-1 1,-1-1,5 12,-1 0,0 1,0 0,0 0,-1 1,0-1,0 2,-1-1,1 1,-1 1,-7-3,13 5,-1 1,1 0,0 0,-1 0,1 0,-1 1,1 0,-1-1,0 1,1 0,-1 1,1-1,-1 1,1-1,-1 1,1 0,0 1,-1-1,1 0,0 1,0 0,0 0,0 0,0 0,0 0,1 0,-1 1,1-1,-1 1,1 0,0 0,0 0,-1 2,-6 16,1 1,1 0,0 0,2 0,1 1,1 0,0 0,2 0,1 0,1 0,0 0,2 0,1 1,5 23,2 0,2-1,2 0,1-1,3 0,2-2,2 0,1-2,2 0,2-2,10 8,25 72,-63-118,0 0,1 0,-1-1,0 1,1 0,-1 0,0-1,1 1,-1 0,1-1,-1 1,1-1,-1 1,1 0,0-1,-1 1,1-1,0 1,-1-1,1 0,0 1,0-1,-1 0,1 0,0 1,0-1,0 0,-1 0,1 0,0 0,0 0,0 0,-1 0,1 0,0 0,0 0,0-1,-1 1,1 0,0 0,0-1,-1 1,1-1,0 1,-1 0,1-1,0 1,-1-1,1 0,-1 1,1-1,-1 0,1 1,-1-1,1 0,-1 1,0-1,1 0,-1 0,0 1,1-1,-1 0,0 0,0 0,0 1,0-1,0 0,9-17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9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0,'-96'343,"83"-292,5-28,1-1,1 1,2 0,0 0,1 0,1 1,1 0,1-1,1 1,1-1,2 0,3 13,-5-32,-1 0,2 0,-1-1,0 1,1-1,-1 1,1-1,0 0,0 0,1-1,-1 1,0-1,1 1,0-1,-1 0,1 0,0-1,0 1,0-1,0 0,0 0,0 0,1 0,-1-1,3 0,107-14,40-24,-99 30,-31 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0 513,'99'-14,"1"4,0 5,60 6,-116-5,-43 4,0 0,0 0,-1 0,1-1,0 1,0 0,-1 0,1 0,0 0,-1-1,1 1,0 0,-1-1,1 1,0 0,-1-1,1 1,-1-1,1 1,-1-1,1 1,-1-1,1 0,-1 1,1-1,-1 1,0-1,1 0,-1 0,0 1,0-1,1 0,-1 1,0-1,0 0,0 0,0 1,0-1,0 0,0 0,0 1,0-1,-1 0,1 1,0-1,0 0,-1 1,1-1,0 0,-1 1,1-1,0 0,-1 1,1-1,-1 0,-116-101,88 81,14 11,0-1,0 0,1-1,0-1,1-1,1 1,0-2,1 0,1 0,0-1,1 0,-6-16,14 27,0 1,1-1,-1 0,1 1,0-1,0 0,1 1,0-1,-1 1,2-1,-1 1,0-1,1 1,0 0,0-1,0 1,0 0,1 0,0 1,0-1,0 0,0 1,0 0,1 0,-1 0,1 0,0 0,0 1,0 0,0 0,0 0,1 0,-1 0,0 1,1 0,0 0,-1 0,1 1,1-1,19-2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0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0 118,'272'-10,"37"-16,-208 17,52-5,261-22,77 16,-457 20,-15-2,1 2,-1 0,1 1,-1 1,1 0,-1 2,0 0,0 1,-1 1,1 1,7 5,-1 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1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447 519,'-26'-9,"0"0,0 2,0 1,-1 1,0 2,0 0,0 2,-1 1,-3 1,24 0,0 0,-1 1,1-1,0 2,0-1,0 1,0 0,0 1,1-1,0 1,-1 1,1-1,1 1,-1 0,1 0,0 1,0-1,0 1,1 0,0 1,0-1,1 1,-1-1,1 1,1 0,-2 5,-3 6,4-13,0 1,1-1,-1 1,1 0,1 0,-1-1,1 1,0 0,0 0,0 1,1-1,0 0,0 0,1 0,0 0,0 0,0 0,0 0,1 0,0-1,1 1,0 1,1-1,0 0,1-1,0 1,0-1,0 0,1-1,-1 1,1-1,0 0,0-1,1 1,-1-1,1 0,-1-1,1 1,0-1,0-1,0 0,0 0,0 0,1 0,-1-1,0-1,0 1,0-1,0 0,0-1,0 1,0-2,0 1,2-2,20-11,-1-1,0-2,-1-1,-1-1,-1-1,-1-1,-1-1,-1-2,-1 0,9-14,-12 13,-1 1,-2-2,0-1,-2 1,0-2,-3 0,0-1,-2 1,0-2,-3 1,0-1,-2 0,-2 0,0-5,-1 28,0 0,-1 0,0 0,0 0,-1 0,0 0,0 1,-1-1,0 1,0-1,-1 1,0 0,0 0,-1 1,1-1,-7-5,8 12,0-1,0 1,0 0,-1 0,1 0,0 0,0 1,0-1,0 1,-1 0,1 0,0 0,0 0,1 1,-1-1,0 1,0-1,1 1,-1 0,1 0,-1 1,1-1,0 0,0 1,0-1,0 1,0 0,1-1,-1 1,1 0,0 0,0 0,0 0,-1 3,-6 12,1 0,1 0,0 1,2 0,0 0,1 0,1 1,0-1,2 13,-7 52,7-82,-6 34,2-1,1 1,1-1,3 1,0 0,3-1,1 4,4 3,-9-34,0 0,0 0,1 0,0 0,1-1,-1 1,2-1,-1 1,1-1,0 0,0 0,1 0,0 0,1-1,-1 1,1-1,0 0,1 0,-1-1,1 0,0 0,0 0,1-1,0 0,-1 0,1 0,1-1,2 1,-4-3,-1 1,1-1,0-1,0 1,0-1,0 0,0 0,0 0,0-1,0 0,0 0,-1-1,1 1,0-1,-1-1,1 1,-1-1,0 0,0 0,0 0,0-1,-1 0,1 0,-1 0,0 0,0-1,0 1,0-3,38-51,-29 44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2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0,'-77'158,"-59"145,132-295,1-1,0 1,1-1,-1 1,1 0,1 0,0 0,0 0,0 0,1 0,0 0,1 0,0 1,0-1,0-1,1 1,1 0,-1 0,1-1,1 1,-1-1,1 0,0 0,1 0,0-1,2 3,1-4,1-1,0 1,1-2,-1 0,1 0,-1 0,1-1,0-1,0 1,0-2,0 1,0-2,0 1,0-1,-1-1,1 1,0-2,0 1,-1-2,0 1,0-1,0 0,0-1,0 0,-1-1,0 0,6-5,10-21,-17 15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0,'39'10,"36"3,10-1,1-2,-6-3,-10-3,-9-6,-9-4,-9 0,-2 0,-3 2,-8 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34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709,'0'1004,"0"-979,-2 0,0 0,-2 0,-1 0,-1-1,-1 1,-6 14,11-36,1 1,-1-1,0 0,0 0,0 1,-1-1,1 0,-1-1,1 1,-1 0,0-1,0 0,0 1,0-1,-1 0,1-1,-3 2,-14 4</inkml:trace>
  <inkml:trace contextRef="#ctx0" brushRef="#br0" timeOffset="330.335">481 793,'665'-96,"-192"49,-124 22,-265 41,-82-15,0-1,-1 1,1 0,0 0,0 0,-1 0,1 1,0-1,-1 0,1 1,-1-1,0 1,1-1,-1 1,0 0,0 0,0-1,0 1,-1 0,1 0,0 0,-1 0,1 0,-1 0,0 0,1 0,-1 0,0 0,0 0,-1 0,1 0,0 0,-1 0,1 0,-1 0,1 0,-1 0,0 1,-10 19</inkml:trace>
  <inkml:trace contextRef="#ctx0" brushRef="#br0" timeOffset="585.183">481 1866,'43'5,"43"-4,17-1,0-1,-8-5,-10-2,-10 1,-8 1,-7-3,-7 1,-4 0,-1 3,-3 2,-1 1,-1 1,-5 1,-8 0</inkml:trace>
  <inkml:trace contextRef="#ctx0" brushRef="#br0" timeOffset="1900.856">1525 1781,'167'-11,"35"-24,-62 34,-117 2,-5-1</inkml:trace>
  <inkml:trace contextRef="#ctx0" brushRef="#br0" timeOffset="2882.161">2682 1414,'-48'277,"29"-210,18-67,1 0,-1 0,1 1,-1-1,0 0,1 0,-1 0,1 0,-1 0,1 0,-1 0,0 0,1 0,-1 0,1 0,-1 0,1 0,-1-1,1 1,-1 0,1 0,-1-1,1 1,-1 0,1-1,-1 1,1 0,-1-1,1 1,0-1,-1 1,1 0,0-1,-1 1,1-1,0 1,0-1,-1 1,1-1,0 0,0 1,0-1,0 1,0-1,0 1,0-1,0 0,0 1,0-1,0 1,0-1,0 1,0-1,0 1,1-1,-1 1,0-1,0 1,1-1,-1 1,0-1,1 1,-1-1,4-23,0 0,1 1,2-1,0 1,1 1,2-1,0 2,1-1,1 1,1 1,1 0,1 1,2 0,4-8,2 1,1 0,1 2,1 1,1 2,26-17,-51 36,-1 0,1 1,-1-1,1 1,0-1,0 1,0 0,-1-1,1 1,1 0,-1 0,0 1,0-1,0 0,0 1,1-1,-1 1,0 0,0-1,1 1,-1 0,0 1,0-1,1 0,-1 1,0-1,0 1,1 0,-1-1,0 1,0 0,0 0,0 1,0-1,-1 0,1 1,0-1,0 1,-1-1,2 2,0 12,0 0,-1 0,-1-1,0 1,-1 0,-1 0,0 0,-1 0,-1 0,0 0,-3 9,-6 35,12-54,-4 70,5-73,-1 0,0 0,1-1,-1 1,1 0,0 0,-1-1,1 1,0 0,0-1,0 1,0-1,0 1,1-1,-1 0,0 1,1-1,-1 0,1 0,-1 0,1 0,-1 0,1 0,0 0,0-1,-1 1,1-1,0 1,0-1,0 0,-1 1,1-1,0 0,0 0,0-1,0 1,0 0,14-4,-1 0,0-1,0 0,0-1,0-1,-1 0,-1-1,1-1,-1 0,0-1,3-4,36-23,-34 25,-11 6,0 0,1 1,0 0,0 1,0-1,0 1,1 1,0 0,0 0,0 1,0 0,0 0,6 0,-13 3,1-1,0 1,0 0,0 0,-1 0,1 0,0 1,-1-1,1 1,-1 0,0-1,1 1,-1 0,0 0,0 0,0 1,-1-1,1 0,0 1,-1 0,0-1,1 1,-1 0,0-1,0 1,-1 0,1 0,0 1,6 93,-7-64,19 37,-9-50</inkml:trace>
  <inkml:trace contextRef="#ctx0" brushRef="#br0" timeOffset="3580.946">3896 1499,'-3'32,"1"-1,1 0,2 1,1-1,2 0,1 1,1-2,3 7,1 10,-1-7,-2-1,-1 1,-2 1,-2-1,-1 1,-2-1,-5 23,6-60,0 1,0-1,-1 1,1-1,-1 0,0 1,0-1,0 0,0 1,-1-1,1 0,-1 0,0 0,0 0,0 0,0-1,-1 1,1-1,-1 1,1-1,-1 0,0 0,0 0,0 0,0-1,0 1,0-1,-1 1,1-1,0-1,-1 1,1 0,-1-1,0 1,1-4,0 1,0-1,0 1,1-1,-1 0,1 0,-1 0,1 0,0-1,0 1,1-1,-1 1,1-1,-1 0,1 1,0-1,0 0,1 0,-1 0,1 0,0 0,0 1,0-1,1 0,0-4,4-37,2-1,2 1,2 1,1 0,3 0,2 1,1 1,2 1,2 1,2 0,1 2,15-15,-5 3,1 2,2 2,3 1,10-7,-51 52,59-42,-58 41,0 1,0-1,0 0,0 1,0-1,1 0,-1 1,0 0,0-1,1 1,-1 0,0 0,1 0,-1-1,0 1,1 1,-1-1,0 0,1 0,-1 0,0 1,1-1,-1 1,0-1,0 1,0-1,1 1,-1 0,0 0,0-1,0 1,0 0,0 0,0 0,0 0,-1 0,1 0,0 0,-1 1,1-1,0 0,-1 0,1 0,-1 1,0-1,1 0,-1 1,0-1,0 1,0 10,0-1,-1 1,0 0,-1-1,-1 0,0 1,0-1,-1 0,0 0,-1-1,0 1,-1 0,-17 30,-1-1,-3-1,0-1,-3-2,-1-1,-16 14,28-27,18-18</inkml:trace>
  <inkml:trace contextRef="#ctx0" brushRef="#br0" timeOffset="4363.84">4912 1302,'-34'7,"1"1,1 2,0 1,0 2,1 1,-23 15,42-23,0 1,1 0,-1 1,1 0,1 1,0 0,0 1,1 0,0 0,0 1,1 0,1 1,0 0,1 0,0 0,1 1,0 0,1 0,0 0,1 0,0 1,1 1,3-9,-1 0,1 0,0 0,1 0,-1 0,1 0,0 0,1-1,-1 1,1-1,0 0,0 1,1-1,0-1,0 1,0 0,0-1,1 0,-1 0,1 0,0-1,0 1,1-1,-1-1,1 1,0-1,-1 0,1 0,0 0,0-1,0 0,0 0,0-1,0 1,2-1,9-3,0-1,0 0,-1-2,1 1,-1-2,-1 0,1-1,-1-1,-1 0,1-1,-2 0,1-1,-2-1,1 0,-2-1,1 0,-2-1,0 0,-1 0,0-1,-1-1,0 1,-2-1,0 0,-1-1,0 0,-1 1,0-8,-4 17,0 0,0 0,0 0,-1 0,0 0,-1 0,1 0,-2 0,1 0,0 1,-1-1,-1 1,1-1,1 5,1-1,-1 1,0 0,1-1,-1 1,0 0,0 0,0 0,-1 1,1-1,0 0,-1 1,1 0,-1-1,1 1,-1 0,0 0,1 0,-1 1,0-1,0 1,0-1,1 1,-1 0,0 0,0 0,0 1,0-1,1 1,-1-1,0 1,0 0,0 0,0 0,0 0,0 1,0-1,0 0,1 1,-1-1,0 1,1 0,-1 0,1 0,0 0,0 0,-1 1,1-1,1 1,-1-1,0 1,1 0,-1 0,1 0,0-1,0 1,0 1,0-1,1 0,-1 0,1 0,0 0,-1 0,2 0,-1 1,0-1,1 0,-1 0,1 0,0 0,0 0,0 0,0 0,1 0,-1-1,1 1,-1 0,1-1,0 1,0-1,1 0,-1 1,0-1,1 0,-1-1,1 1,-1 0,4 1,7 2,0 0,0-1,1-1,0 0,0-1,0 0,0-1,0 0,0-1,0-1,0-1,0 0,0 0,-1-1,1-1,-1 0,11-6,160-92,-163 88,-2-1,0-2,0 1,-2-2,0-1,-1 0,-1-1,-1 0,0-1,6-17,-2-32,-18 68,0 1,-1-1,1 1,0-1,0 1,-1 0,1-1,-1 1,1-1,-1 1,0 0,0-1,1 1,-1 0,0 0,0-1,0 1,0 0,0 0,-1 0,1 0,0 0,0 1,-1-1,1 0,0 1,-1-1,1 0,-1 1,1 0,-1-1,1 1,-1 0,1 0,-1 0,1 0,-1 0,1 0,-1 0,1 0,-1 1,1-1,-1 1,1-1,0 1,-10 2,0 1,1 0,0 1,0 0,0 0,1 1,0 1,0 0,0 0,1 0,0 1,0 0,1 1,0 0,1 0,0 0,-3 6,7-11,1 0,-1-1,1 1,-1 0,1 0,1 0,-1 0,0 0,1 0,0 0,0 1,0-1,0 0,1 0,0 0,0 0,0 0,0 0,0 0,1-1,0 1,0 0,0-1,0 1,0-1,1 0,-1 1,1-1,0-1,0 1,0 0,1-1,-1 1,0-1,1 0,0 0,-1 0,1-1,0 1,0-1,0 0,62 19,-53-18,0 1,0 1,0 0,0 0,-1 2,1 0,-1 0,-1 1,1 0,-1 1,0 0,-1 1,8 8,-14-7,1 1,-2 0,1 0,-1 0,-1 0,0 0,-1 1,0-1,0 1,-2-1,1 1,-1-1,-1 0,0 1,-1-1,0 0,0 0,-1-1,-1 1,-5 9,2 4,-5 50,16-62</inkml:trace>
  <inkml:trace contextRef="#ctx0" brushRef="#br0" timeOffset="4714.13">6266 398,'-27'58,"2"0,3 2,2 0,4 1,-1 11,2-11,3 1,2 1,3 0,3 1,3-1,2 1,4-1,5 24,11 116,-6-111,-23-76,-2-19</inkml:trace>
  <inkml:trace contextRef="#ctx0" brushRef="#br0" timeOffset="5220.16">5786 1245,'489'-26,"-315"13,109-26,-241 33,64-17,-124 38,-176 82,179-90,1 1,0 0,0 2,1-1,0 1,1 1,0 1,0 0,2 0,-1 1,2 0,-1 1,2 0,0 0,1 1,0 0,1 0,1 1,-2 6,7-20,0 0,0 1,0-1,1 0,-1 1,0-1,1 0,0 0,-1 1,1-1,0 0,0 0,0 0,1 0,-1 0,0 0,1 0,-1-1,1 1,-1 0,1-1,0 1,0-1,0 0,0 0,0 1,0-1,0 0,0-1,0 1,1 0,-1-1,0 1,1-1,-1 0,2 1,84-15,97-109,-131 82,54-27,-106 68,0 0,0 0,1 0,-1 0,0 0,0 1,1-1,-1 1,0-1,0 1,0 0,0 0,0 0,0 0,0 0,0 0,0 0,0 1,-1-1,1 1,0-1,-1 1,1 0,-1 0,0 0,0 0,0-1,1 2,-2-1,1 0,0 0,0 0,-1 0,1 0,-1 1,0-1,0 0,1 0,-2 1,1-1,0 0,0 0,-1 1,1 0,4 21,2-4</inkml:trace>
  <inkml:trace contextRef="#ctx0" brushRef="#br0" timeOffset="5518.348">7113 1443,'182'-198,"-124"160,-57 39,1 1,-1-1,0 0,0 0,0 1,-1-1,1 1,0-1,0 1,-1-1,1 1,-1-1,0 1,1 0,-1-1,0 1,0 0,0-1,0 1,0 0,0-1,0 1,-1-1,1 1,-1 0,1-1,-1 1,0-1,1 1,-1-1,0 1,0-1,0 0,-1 7,-1-2,1 1,0-1,1 1,-1-1,1 1,1 0,-1 0,1-1,0 1,1 0,-1 0,1-1,1 1,-1 0,1-1,0 0,1 1,0-1,0 0,0 0,0 0,1-1,0 1,0-1,1 0,-1 0,1 0,0-1,1 0,-1 0,1 0,0 0,-1-1,2 0,-1 0,5 1,-3-2,1-1,-1 0,0 0,0-1,0 0,0 0,1-1,-1 0,0 0,0-1,0 0,0 0,-1-1,1 0,-1-1,1 0,-1 0,0 0,-1-1,6-4,7-11,-1-1,0-1,-1-1,-2-1,-1 0,1-2,7-13,13-36,-24 52</inkml:trace>
  <inkml:trace contextRef="#ctx0" brushRef="#br0" timeOffset="5765.162">8214 172,'-42'91,"4"2,4 1,4 1,-12 74,31-129,2 2,2-1,2 1,2 0,2 0,1 0,4 16,2-18,9 162,-19-179,-3-5</inkml:trace>
  <inkml:trace contextRef="#ctx0" brushRef="#br0" timeOffset="5921.039">7706 906,'53'-14,"22"-5,3 1,-7 3,-11 5,-10 3,-14 4</inkml:trace>
  <inkml:trace contextRef="#ctx0" brushRef="#br0" timeOffset="6716.943">9569 992,'-34'6,"1"1,1 2,0 2,0 0,1 3,0 0,2 2,-11 7,21-11,0 0,0 2,1 0,1 1,0 0,1 2,-10 12,22-23,-1-1,1 1,0 1,0-1,1 0,0 1,0 0,1 0,-1 0,1 0,1 0,-1 0,1 1,1-1,0 0,-1 1,2-1,-1 0,1 1,1-1,-1 0,1 0,0 0,1 0,0 2,0-5,0 1,0-1,0 1,1-1,-1 0,1 0,0-1,0 1,0-1,1 0,-1 0,1 0,0 0,0-1,0 0,0 0,0 0,0-1,0 0,0 0,1 0,-1-1,1 1,-1-1,0 0,1-1,-1 1,145-34,-108 17,-2-3,0-1,-1-2,-1-2,-2-1,0-2,-2-1,-1-2,-1-1,-2-2,-2-1,-1-1,17-29,-28 38,0 1,-2-2,-1 0,-1 0,-1-1,-2-1,-1 0,-1 0,-2 0,-1-1,-1 0,-2 0,-1 0,-1 0,-2 0,-1 1,-6-25,6 43,0 1,0-1,-1 1,0-1,-1 1,-1 1,1-1,-2 1,1 1,-1-1,-1 1,-8-7,12 12,0 0,1 1,-1-1,0 1,-1 0,1 1,-1-1,1 1,-1 0,0 0,1 1,-1 0,0 0,0 0,0 1,0 0,0 0,0 0,0 1,0 0,0 0,0 0,1 1,-1 0,0 0,1 0,-3 2,-12 10,1 1,0 1,1 0,1 2,1 0,0 1,2 0,0 1,1 1,1 0,0 1,2 0,1 0,1 1,1 1,0-1,2 1,1 0,1 0,1 1,1 16,-1-19,1-1,1 0,1 0,0 0,2 1,0-1,2-1,0 1,1-1,1 0,1 0,1-1,1 0,0 0,2-1,0-1,0 0,2 0,0-2,16 15,-6-14,0 0,1-2,1-1,0-1,1-1,1-1,-1-1,1-2,1-1,-1-1,16 1,-22-5,0 0,0-1,-1-1,1-1,-1-1,1-1,-1-1,0-1,15-7,-2 0</inkml:trace>
  <inkml:trace contextRef="#ctx0" brushRef="#br0" timeOffset="7418.164">10641 878,'-61'37,"2"2,2 2,2 3,2 2,-13 18,62-62,0 1,1 0,0 0,-1 1,1-1,0 1,1-1,-1 1,1 0,-1 0,1 0,0 1,1-1,-1 0,1 1,0-1,0 1,0-1,1 1,-1-1,1 1,0 0,0-1,1 1,0-1,-1 1,2-1,-1 1,0-1,1 0,0 1,0-1,0 0,0 0,1 0,2 3,2-1,0 0,1-1,0 0,0 0,0 0,0-1,1 0,0-1,0 0,0 0,0-1,0 0,0-1,1 0,-1 0,0-1,1 0,-1-1,0 0,6-1,2-1,0-1,-1 0,1-2,-1 1,0-2,-1 0,1-1,-1-1,-1 0,12-10,149-162,-106 102,-74 85,0 0,1 0,-1 1,1-1,1 1,-1 0,1 0,0 0,1 1,0-1,-1 7,2-8,0 0,1 1,0-1,0 1,1-1,0 0,0 1,0-1,1 0,0 0,0 0,1 0,0 0,-1 0,2-1,-1 1,1-1,0 0,0 0,0 0,1-1,0 0,0 1,0-2,0 1,0 0,2-1,6 5,1-1,1 0,-1-1,1-1,0 0,0-1,0-1,0 0,1-1,13 0,-17 0,1-2,0 1,-1-1,1-1,0-1,-1 1,1-2,-1 0,1 0,-1-1,0-1,-1 0,1-1,-1 0,9-6,116-141,-104 114,-3-2,-1-1,-2-1,-2-1,-2-1,-2-1,12-43,-13 25,-3 0,-3-1,-3-1,-3 0,-2 0,-5-65,-15 17,14 110,0-1,0 1,-1 0,1 0,-1 0,0 0,0 1,-1-1,1 0,-1 1,1 0,-1-1,0 1,0 0,-1 1,1-1,0 0,-1 1,0 0,0 0,0 0,1 0,-2 1,-1-2,2 3,1 0,0 0,0 0,0 0,0 1,0-1,0 1,0 0,0-1,0 1,0 1,0-1,0 0,1 1,-1-1,1 1,-1 0,1 0,-1 0,1 0,0 1,0-1,0 0,0 1,1-1,-2 4,-36 75,39-80,-16 52,3 0,1 2,4-1,1 1,3 0,3 8,0-14,2 0,2 0,2-1,2 0,3 0,1 0,3-1,2-1,1 0,3-2,23 40,-33-68,1 0,0-1,1 0,0-1,2 0,-1-1,2 0,0-1,0-1,1-1,5 3,-21-13,0 1,0 0,1 0,-1-1,1 1,-1 0,1-1,-1 1,1 0,-1-1,1 1,0-1,-1 1,1-1,0 1,-1-1,1 1,0-1,0 0,-1 1,1-1,0 0,0 0,0 0,-1 1,1-1,0 0,0 0,0 0,0 0,-1-1,1 1,0 0,0 0,0 0,-1-1,1 1,0 0,0-1,-1 1,1 0,0-1,-1 1,1-1,0 1,-1-1,1 0,-1 1,1-1,-1 0,1 1,-1-1,1 0,-1 0,0 1,1-1,-1 0,0 0,0 1,0-1,1 0,-1 0,0 0,0 0,0 1,0-1,0 0,-1 0,1 0,-22-38,8 21</inkml:trace>
  <inkml:trace contextRef="#ctx0" brushRef="#br0" timeOffset="8165.162">11205 850,'116'-2,"-26"0,-1 3,0 5,43 9,71 51,-101-27,-90-35,-1 0,1-1,0-1,1 0,-1-1,0 0,0-1,1 0,-1-1,0-1,0 1,1-2,-2 0,1 0,0-1,-1-1,1 0,-1 0,-1-1,1-1,-1 1,2-3,-7 4,1 0,-1-1,0 0,0 0,0 0,-1-1,0 1,0-1,-1 0,0 0,0 0,-1-1,1 1,-2-1,1 1,-1-1,0 0,-1 1,1-1,-2 0,1 0,-1 1,0-1,-2-6,1 11,1 0,-1 0,0 1,0-1,0 1,0-1,0 1,0-1,-1 1,1 0,-1 0,1 0,-1 1,0-1,0 0,0 1,0 0,0 0,0 0,0 0,0 0,0 1,-1-1,1 1,0 0,0 0,-1 0,1 0,0 1,0-1,-1 1,-96 37,87-29,2 0,-1 1,1 1,1 0,0 0,0 1,1 0,1 1,0 0,1 0,0 1,1 0,1 0,0 0,1 1,0-1,1 1,1 0,0 0,1 0,1 0,0 1,1-1,1 2,-1-10,1 0,-1-1,1 1,1 0,-1-1,1 0,0 1,1-1,-1 0,1-1,0 1,1-1,-1 1,1-1,0-1,1 1,-1-1,1 0,-1 0,1 0,1-1,-1 0,0 0,1-1,-1 1,1-2,0 1,0-1,0 0,0 0,0-1,0 1,-1-2,1 1,0-1,0 0,6-2,23-10,0-1,0-2,-1-2,22-15,-20 12,37-19,-1-3,-3-2,-1-4,-3-3,-2-3,39-44,-102 99,0-1,0 0,0 1,1-1,-1 0,0 0,0 1,0-1,0 0,0 0,0 0,0 0,-1 0,1-1,0 1,0 0,-1 0,1 0,-1-1,1 1,-1 0,0-1,1 1,-1 0,0-1,0 1,0 0,0-1,0 1,0 0,0-1,-1 1,1 0,0-1,-1 1,1 0,-1-1,1 1,-1 0,0 0,1 0,-1 0,0 0,0 0,0 0,0 0,0 0,0 0,0 0,0 0,-1 0,-9 2,1 0,-1 1,1 0,-1 0,1 1,0 1,0 0,0 0,0 1,1 0,-1 1,1 0,1 0,-1 1,-4 4,13-11,-5 3,-1 0,1 0,0 0,-1 1,1-1,1 1,-1 1,1-1,0 1,-1-1,2 1,-1 0,1 1,0-1,0 0,0 1,1 0,0 0,0 0,0 0,1 0,0 0,0 0,0 0,1 0,0 1,0-1,1 0,-1 0,2 0,-1 0,1 2,114 119,-108-119,-1-1,-1 1,0 0,0 0,0 1,-1 0,-1 0,1 0,-2 1,1-1,-1 1,0 0,-1 0,0 0,-1 0,0 0,-1 0,0 0,0 1,-1-1,-1 0,1 0,-2 0,-1 6,1-12,0-1,0 1,0-1,0 0,-1 0,1 0,-1 0,0-1,0 0,0 1,0-1,0-1,0 1,-1 0,1-1,0 0,-1 0,1-1,-1 1,1-1,-1 0,0 0,1 0,-2-1,-18 1</inkml:trace>
  <inkml:trace contextRef="#ctx0" brushRef="#br0" timeOffset="9284.05">1 2628,'35'-21,"2"1,0 2,2 2,0 2,0 1,1 2,31-4,245-37,99 6,-40 19,9-1,153-3,-273 32,335-12,418-33,372-77,97 4,-153 16,878-35,-837 66,207-1,-761 12,-651 43,-112 9</inkml:trace>
  <inkml:trace contextRef="#ctx0" brushRef="#br0" timeOffset="18404.098">14056 596,'5'5,"1"6,0 1</inkml:trace>
  <inkml:trace contextRef="#ctx0" brushRef="#br0" timeOffset="18568.269">14140 1189,'0'0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1 454,'140'-16,"1"5,140 9,-174 2,-96 0</inkml:trace>
  <inkml:trace contextRef="#ctx0" brushRef="#br0" timeOffset="316.032">30 708,'163'25,"19"-33,-108-1,0 2,1 4,41 4,-64 0,-28-1</inkml:trace>
  <inkml:trace contextRef="#ctx0" brushRef="#br0" timeOffset="1600.835">2315 87,'-40'8,"-1"2,2 1,-1 2,2 2,0 1,-20 13,47-24,-24 12,1 1,0 2,2 2,0 1,1 1,2 1,-8 10,23-20,0 0,1 2,1-1,0 2,1 0,1 0,0 1,2 0,0 0,2 1,0 0,1 0,0 1,1 7,2-15,0 0,0 0,2 0,-1 0,2 1,0-1,0 0,2 0,-1 0,1 0,1 0,1-1,-1 0,2 0,0 0,0 0,1-1,8 10,-4-9,2 0,-1 0,1-2,1 1,0-2,0 1,1-2,0 0,1-1,0-1,0 0,0-1,1-1,-1 0,1-1,0-1,0-1,0 0,14-2,27-5,-1-3,1-3,-2-2,0-2,0-3,-2-2,-1-3,0-2,-2-2,32-24,-49 30,-1-1,0-1,-2-2,-1-2,-1 0,-2-2,-16 17,-2-1,0 0,-1-1,-1 0,0 0,0-1,-2 0,0 0,-1 0,-1 0,0-1,-1 0,-1 1,0-1,-1 0,-1 1,-1-1,0 0,-1 1,-1 0,-1-1,0 1,-1 1,-1-1,0 1,-1 1,0-1,-2 1,1 1,-2-1,-9-9,2 9,-1 0,0 1,-1 1,0 1,-1 1,0 1,0 0,-1 2,0 0,-1 2,1 0,-18 0,-8 1,1 1,0 3,-1 2,1 2,-34 8,35-3,0 2,1 2,0 3,1 1,1 2,-8 6,-4 5</inkml:trace>
  <inkml:trace contextRef="#ctx0" brushRef="#br0" timeOffset="6017.996">1271 651,'102'1,"130"-1,170-24,165-40,520 9,-1050 56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31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1186 144,'-21'-6,"-1"1,1 1,-1 2,0 0,0 1,0 1,0 0,1 2,-1 1,0 1,1 1,0 0,0 2,0 0,1 1,0 2,1 0,0 1,0 0,1 2,1 0,-12 12,0 7,0 1,2 2,1 0,3 2,0 1,3 1,-9 23,14-28,2 2,2 0,1 0,1 1,3 0,0 8,4-33,2 1,-1 0,2-1,0 1,0 0,1-1,1 1,0-1,0 0,2 0,-1 0,2 0,-1-1,1 0,1 0,0-1,1 1,0-2,0 1,2 0,2 0,1-1,0-1,0 0,0 0,1-2,0 1,0-2,1 0,-1-1,1 0,0-1,0-1,1 0,-1-1,0-1,0 0,1-1,-1-1,0 0,0-1,0-1,0 0,-1-1,0-1,0 0,0-1,9-6,71-34,-55 29</inkml:trace>
  <inkml:trace contextRef="#ctx0" brushRef="#br0" timeOffset="286.257">1467 708,'-36'42,"2"2,2 1,2 2,1 0,-1 11,-7 64,36-118,1 0,0 0,0 0,0 0,1 0,-1 0,1 0,0 0,0 0,1 0,-1 0,1 0,0 0,0-1,0 1,0-1,1 1,-1-1,1 0,0 0,0 0,0-1,0 1,1-1,-1 1,1-1,-1 0,4 1,9 1,0 0,0-1,0-1,1-1,-1 0,1-1,-1 0,0-2,1 0,-1-1,0 0,0-1,0-1,-1-1,9-4,-6 3,0 0,0-1,0-2,-1 0,0 0,-1-2,0 0,-1 0,-1-2,0 0,0 0,-2-2,0 1,0-2,1-4,-7 11,-1-1,-1 1,1-1,-2 0,1 0,-2-1,0 1,0 0,-1-1,0 0,-1 1,0-1,-1 1,0-1,-1 1,-2-7,0 12,0 0,0 0,-1 0,0 1,0-1,-1 1,1 0,-1 1,0-1,-1 1,1 1,-1-1,1 1,-1 0,0 0,0 1,0 0,-1 0,1 1,0 0,-1 0,1 1,-1 0,1 0,-1 1,1 0,0 0,-1 0,1 1,0 1,0-1,-3 2,-101 63,93-54</inkml:trace>
  <inkml:trace contextRef="#ctx0" brushRef="#br0" timeOffset="733.785">1920 1132,'247'-396,"-206"342,-40 54,0 0,0 0,0 0,1 0,-1 0,0 0,0 0,0 0,0 1,1-1,-1 0,0 1,0-1,0 1,0-1,0 1,0 0,0-1,0 1,0 0,0 0,-1 0,1-1,0 1,0 0,-1 0,1 0,-1 0,1 0,-1 0,1 1,-1-1,1 0,-1 0,0 0,0 0,0 1,0-1,1 0,-2 0,1 0,0 0,0 1,0-1,0 0,-1 0,1 0,-1 0,1 0,-1 0,1 0,-1 0,0 1,2-1,-4 70,1-54,1 0,0 1,2-1,0 0,1 1,0-1,1 0,2 1,-4-14,1 0,0 0,0-1,0 1,1-1,-1 1,1-1,-1 0,1 0,0 0,0 0,1-1,-1 1,0-1,1 0,0 0,-1 0,1-1,0 1,0-1,0 0,0 0,0 0,0 0,0-1,0 0,1 0,-1 0,0 0,0-1,0 1,0-1,0 0,0 0,0-1,0 1,0-1,-1 0,1 0,0 0,-1 0,0-1,1 1,0-2,10-9,0-1,-1-1,-1 0,0-1,-1 0,-1-1,-1 0,0 0,-1-1,-1 0,0-1,-1 1,-2-1,2-9,8-11,-8 22</inkml:trace>
  <inkml:trace contextRef="#ctx0" brushRef="#br0" timeOffset="1097.455">3105 483,'-79'41,"2"3,-58 45,70-28,64-59,0 0,0 0,0-1,0 1,0 0,0 0,1 0,-1 0,0 0,1 0,0 0,-1 0,1 1,0-1,0 0,0 0,1 0,-1 0,0 0,1 0,-1 0,1 0,0 0,-1 0,1 0,0 0,0-1,1 1,-1 0,0 0,0-1,1 1,-1-1,1 1,0-1,-1 0,1 0,0 0,1 1,183 69,-184-71,0 1,0 0,0 0,0 1,0-1,0 0,-1 1,1-1,0 1,-1-1,0 1,1 0,-1 0,0-1,0 1,0 0,0 0,0 0,0 0,0 1,-1-1,1 0,-1 0,1 0,-1 0,0 1,0-1,0 0,0 0,-1 1,1-1,-1 0,1 0,-1 0,0 0,1 0,-1 0,0 0,0 0,-1 0,1 0,-1 0,-68 69,-95 4,141-67</inkml:trace>
  <inkml:trace contextRef="#ctx0" brushRef="#br0" timeOffset="1830.685">3134 934,'18'0,"197"-15,-204 13,0-1,0 0,0 0,0-1,-1-1,0 0,0 0,0-1,-1 0,0 0,0-1,0-1,-1 1,0-2,0 1,-1-1,5-7,-10 13,1-1,-1 1,0-1,0 0,0 1,-1-1,1 0,-1 0,0 0,0 0,0 0,0-1,-1 1,0 0,0 0,0 0,0 0,-1-1,1 1,-1 0,0 0,-1 0,1 0,-1 0,1 0,-1 1,0-1,-1 0,1 1,0 0,-1-1,0 1,0 0,0 0,0 1,0-1,-1 1,1-1,-1 1,0 0,0 1,1-1,-1 0,0 1,0 0,0 0,-1 0,-3 0,-7 4,-1 1,0 0,1 2,0-1,0 2,1 0,-1 0,2 2,-1-1,1 2,0 0,1 0,0 1,1 1,0 0,1 1,0-1,-2 8,5-12,0 1,0 0,1 1,1 0,-1 0,2 0,-1 0,1 1,1-1,0 1,1 0,0 0,0 0,1 1,1-1,0 0,0 0,1 1,1-1,1 8,0-14,-1 0,1 0,0 0,0-1,0 1,1-1,-1 0,1 0,0 0,1 0,-1-1,0 1,1-1,0-1,0 1,0 0,0-1,0 0,0 0,1-1,-1 0,0 0,1 0,7 2,1-2,-1 1,1-2,-1 0,1 0,-1-1,0-1,14-3,11-8,0-1,0-2,-2-1,0-2,-1-2,16-12,-12 5,-1-2,-2-2,-1-1,-1-1,-2-2,17-25,-43 52,0 1,-1-1,0 0,0 0,-1-1,0 1,-1-1,0 0,0 0,-1-3,-1 10,-1 0,0 0,1-1,-1 1,0 0,-1 0,1 0,-1-1,1 1,-1 0,0 0,0 0,0 0,-1 0,1 0,-1 0,1 1,-1-1,0 0,0 1,0-1,-1 1,1 0,0 0,-1 0,0 0,1 0,-1 1,0-1,0 1,0-1,0 1,-2 0,-5 0,0 0,-1 1,1 1,0 0,0 0,0 1,1 0,-1 1,0 0,1 0,0 1,-1 1,2-1,-1 1,0 1,1 0,0 0,0 0,1 1,0 0,0 1,1 0,0 0,0 0,1 1,0-1,0 1,1 0,-2 7,4-14,1 1,0-1,-1 1,1 0,1-1,-1 1,0 0,0 0,1-1,0 1,0 0,-1 0,2 0,-1 0,0-1,0 1,1 0,0 0,0 0,-1-1,1 1,1-1,-1 1,0-1,1 1,-1-1,1 1,0-1,0 0,0 0,0 0,0 0,0 0,0-1,1 1,-1-1,1 1,104 33,-88-31,-3 0,-7-4,-1 0,1 1,-1 0,0 1,0 0,0 0,0 1,0 0,0 0,-1 1,1 0,-1 0,0 0,0 1,-1 1,0-1,0 1,0 0,0 0,-1 0,0 1,0 0,-1 0,0 1,0-1,0 1,0 3,1 73,-5-58</inkml:trace>
  <inkml:trace contextRef="#ctx0" brushRef="#br0" timeOffset="2613.354">4149 624,'31'132,"5"-1,30 61,-67-191,1 1,0-1,0 0,0 0,0 0,0 0,0 0,0 0,1 0,-1 0,0 0,1 0,-1 0,0 0,1 0,-1 0,1 0,0 0,-1 0,1 0,0-1,-1 1,1 0,0 0,0-1,0 1,0 0,0-1,0 1,0-1,0 1,0-1,0 0,0 1,0-1,0 0,0 0,0 0,0 0,0 0,0 0,0 0,0 0,0 0,0 0,0-1,0 1,0 0,0-1,0 1,0-1,0 1,0-1,0 1,0-1,0 0,0 1,-1-1,1 0,0 0,71-163,55-83,-126 245,0 0,1 1,-1-1,0 0,0 1,1-1,-1 1,1 0,0-1,-1 1,1 0,0 0,0 0,0 0,-1 0,1 0,0 1,0-1,0 1,0-1,1 1,-1 0,1 0,11 2</inkml:trace>
  <inkml:trace contextRef="#ctx0" brushRef="#br0" timeOffset="3382.904">4967 708,'-31'11,"0"0,0 2,2 2,0 1,0 1,1 1,2 1,0 2,0 1,20-17,0 0,1 0,0 0,-1 1,2 0,-1 0,1 1,0-1,0 1,1 0,0 0,0 0,1 0,-1 1,2-1,-1 1,1-1,0 1,1 0,-1-1,2 1,-1 0,1-1,1 4,0-8,0-1,0 1,1 0,-1-1,1 1,-1-1,1 0,0 0,0 0,0 0,0-1,0 1,1-1,-1 0,0 0,1 0,-1 0,1-1,-1 1,1-1,-1 0,1 0,-1 0,1 0,-1-1,1 1,2-2,91-34,145-149,-136 108,-105 77,0-1,-1 1,1-1,0 1,0 0,-1-1,1 1,0 0,0 0,0 0,0-1,-1 1,1 0,0 0,0 0,0 1,0-1,-1 0,1 0,0 0,0 1,0-1,-1 0,1 1,0-1,0 0,-1 1,1-1,0 1,-1-1,1 1,0 0,-1-1,1 1,-1 0,1-1,-1 1,1 0,-1 0,0-1,1 1,-1 0,0 0,0 0,0-1,1 1,-1 0,0 0,0 0,0 0,0-1,0 1,-1 0,-4 57,3-42,1-10,0-1,0 1,1 0,-1-1,2 1,-1 0,0-1,1 1,0 0,1-1,-1 1,1-1,0 0,0 1,1-1,-1 0,1 0,0-1,1 1,-1 0,1-1,0 0,0 0,0 0,1-1,-1 1,3 0,2 0,1 0,0-1,-1 0,1 0,1-1,-1-1,0 0,0 0,1-1,-1 0,0-1,0 0,0 0,1-1,-1-1,-1 0,1 0,0-1,-1 0,0-1,8-4,15-10,-1-1,-1-2,-1-1,-1-1,12-14,-7 5,-1-1,-1-2,-3-1,-1-1,-1-1,-3-1,-1-2,-2 0,-1-1,-3-1,1-8,-11 29,-1-1,-1 0,-1 0,-1 0,-1 0,-1 0,-1-1,-1 1,-2-4,4 24,0 1,0 0,0-1,-1 1,0-1,1 1,-1-1,0 1,0 0,-1 0,1 0,-1 0,0 0,1 0,-1 0,-1 0,1 0,0 1,-1-1,1 1,-1 0,0 0,1 0,-1 0,0 0,-1 1,1-1,0 1,0 0,0 0,-1 0,1 0,-1 0,1 1,0 0,-1-1,1 2,-1-1,1 0,-1 0,1 1,-1 0,1 0,0 0,0 0,-1 0,1 1,0-1,0 1,-2 1,-6 8,1 0,0 0,0 1,1 0,1 1,0 0,0 0,1 1,1 0,1 0,0 0,0 1,-1 12,-15 199,26-162,3-1,3 1,3-1,3-1,2-1,23 51,-37-100,-2-1,1 0,0 0,0-1,1 0,1 0,0 0,0 0,1-1,4 5,-19-48,-1 14</inkml:trace>
  <inkml:trace contextRef="#ctx0" brushRef="#br0" timeOffset="3631.127">5306 596,'571'84,"-234"-55,-283-29,-30-1</inkml:trace>
  <inkml:trace contextRef="#ctx0" brushRef="#br0" timeOffset="3783.483">6435 793,'0'0</inkml:trace>
  <inkml:trace contextRef="#ctx0" brushRef="#br0" timeOffset="3994.012">6435 341,'0'5,"0"6,0 2</inkml:trace>
  <inkml:trace contextRef="#ctx0" brushRef="#br0" timeOffset="5516.303">6378 793,'0'0,"-4"5,-3 6,1 7,2 4,-5-1,1 0,0 2,3 1,1 2,2 1,1 1,1-5</inkml:trace>
  <inkml:trace contextRef="#ctx0" brushRef="#br0" timeOffset="4270.795">6774 708,'22'109,"-21"-105,1-1,-1 0,1 0,-1 1,1-1,0 0,1-1,-1 1,0 0,1-1,0 1,-1-1,1 0,0 0,0 0,0 0,1 0,-1-1,0 1,0-1,1 0,-1 0,1 0,-1 0,1-1,0 0,-1 1,1-1,0-1,0 1,1-1,-1-1,0 1,1-1,-1 1,0-1,0 0,0-1,0 1,-1-1,1 0,-1 1,1-2,-1 1,0 0,0-1,0 1,-1-1,1 0,-1 0,0 0,0 0,0 0,-1 0,0-1,1 1,-1-1,-1 1,9-129,-9 129,-1 0,1 0,-1 1,1-1,-1 0,0 1,0-1,-1 1,1-1,-1 1,1 0,-1 0,0-1,-1 1,1 0,0 1,-1-1,0 0,1 1,-1-1,0 1,0 0,0 0,-1 0,1 1,0-1,-1 1,1-1,-1 1,0 0,1 1,-1-1,0 1,1-1,-1 1,0 0,1 0,-1 1,0-1,0 1,1 0,-1 0,1 0,-1 0,1 1,-1-1,1 1,0 0,-19 11,2-1</inkml:trace>
  <inkml:trace contextRef="#ctx0" brushRef="#br0" timeOffset="4634.341">7141 850,'166'-206,"-166"206,0-1,1 0,-1 0,0 1,1-1,-1 0,1 1,-1-1,1 0,-1 1,1-1,-1 1,1-1,0 1,-1-1,1 1,0-1,-1 1,1 0,0-1,0 1,-1 0,1 0,0-1,0 1,0 0,-1 0,1 0,0 0,0 0,0 0,0 0,-1 0,1 1,0-1,0 0,-1 0,1 1,0-1,0 0,-1 1,1-1,0 1,-1-1,1 1,0-1,-1 1,1-1,-1 1,1 0,-1-1,1 1,4 44,-4-34,-2-6,1 0,-1 1,2-1,-1 1,0-1,1 0,0 1,1-1,-1 0,1 0,0 0,0 0,0 0,1 0,0 0,0-1,0 1,0-1,1 0,-1 0,1 0,0-1,1 1,-1-1,1 0,-1 0,1-1,0 1,0-1,0 0,0 0,0-1,0 1,1-1,-1 0,0-1,1 1,-1-1,1 0,-1-1,0 1,1-1,-1 0,1-1,5-4,-1-1,1 0,-1-1,-1-1,0 1,0-1,0-1,-2 0,1 0,-1 0,0-1,-1 0,0-1,-1 1,-1-1,1 0,-1-3,3-10</inkml:trace>
  <inkml:trace contextRef="#ctx0" brushRef="#br0" timeOffset="6854.216">8777 596,'-29'35,"-11"10,2 3,2 1,2 2,-20 41,24 8,29-97,1 0,-1 0,1 0,0 0,0-1,0 1,0 0,0 0,1 0,-1 0,1 0,0 0,0 0,0-1,0 1,0 0,1-1,-1 1,1-1,0 1,0-1,-1 0,2 0,-1 0,0 0,0 0,1 0,-1-1,1 1,-1-1,1 1,-1-1,2 0,3-1,0-1,-1 0,1 0,0 0,0-1,0 0,-1-1,1 1,-1-1,0 0,0-1,0 0,0 0,-1 0,1 0,-1-1,0 0,0 0,-1 0,1-2,1 1,10-8,0-1,-1-1,-1 0,-1-1,0-1,-2 0,0 0,0-1,-2-1,0 1,-2-2,0 1,-1-1,-1 0,-1 0,-1 0,-1-5,-1 20,0 1,-1 0,0-1,0 1,0-1,-1 1,0 0,0-1,0 1,-1 0,0 0,0 0,0 0,0 0,-1 1,0-1,0 0,0 1,-1 0,1 0,-1 0,0 0,0 1,0-1,-1 1,1 0,-1 1,1-1,-1 1,0 0,0 0,0 0,-1 0,1 1,0 0,-1 0,1 1,0 0,-1 0,1 0,-1 0,0 1,5-1,0 0,0-1,-1 1,1 0,0 1,0-1,0 0,0 0,0 0,-1 1,1-1,0 1,0-1,0 1,0-1,0 1,0-1,0 1,0 0,0 0,0-1,1 1,-1 0,0 0,0 0,1 0,-1 0,1 0,-1 0,1 0,-1 0,1 0,0 0,-1 1,1-1,0 0,0 0,0 0,0 0,0 1,0-1,0 0,0 0,0 0,1 0,-1 0,0 1,1-1,-1 0,1 0,-1 0,1 0,-1 0,2 1,5-2,0 0,1 0,-1 0,0-1,0 0,1 0,-1-1,0 0,0 0,0-1,-1 0,1 0,-1-1,1 1,-1-1,0-1,-1 1,4-4,31-23,-2-2,-1-1,-1-2,-3-1,-1-2,-1-1,-10 11,-1-1,-2-1,0 0,-3-2,0 0,2-12,5-11,-25 89,-46 303,15 12,32-335,-45 648,-5-242,41-386,11-32,0-1,0 1,-1-1,1 0,0 1,-1-1,1 1,0-1,-1 0,1 1,0-1,-1 0,1 0,-1 1,1-1,-1 0,1 0,-1 0,1 1,-1-1,1 0,0 0,-1 0,1 0,-1 0,1 0,-1 0,1 0,-1 0,1 0,-1 0,1-1,-1 1,1 0,-1 0,1 0,-1-1,1 1,0 0,-1 0,1-1,-1 1,1 0,0-1,-1 1,1 0,0-1,0 1,-1-1,1 1,0-1,0 1,-1 0,1-1,0 1,0-1,0 1,0-1,0 1,0-1,0 1,0-1,-29-121,24 77,-3 0,3-1,1 1,2-1,3 0,1 1,2-1,3 1,1-2,3 10</inkml:trace>
  <inkml:trace contextRef="#ctx0" brushRef="#br0" timeOffset="10987.552">15212 1104,'3'-15,"0"0,0 0,1 1,1-1,0 1,1 0,1 0,0 1,1 0,6-8,12-13,3 1,0 0,2 3,1 0,2 2,1 2,0 1,2 2,2 0,-38 22,0 0,0 0,0 0,0 0,0 0,0 0,0 0,0 0,1 0,-1 0,0 0,0 1,1-1,-1 1,1-1,-1 1,0-1,1 1,-1 0,1 0,-1-1,1 1,-1 0,1 0,-1 1,1-1,-1 0,1 0,-1 1,1-1,-1 1,0-1,1 1,-1 0,0 0,0-1,1 1,-1 0,0 0,0 0,0 0,0 0,0 0,0 1,0 0,2 14,0 0,-2 0,0 0,-1 0,-1 0,0 0,-1-1,0 1,-2 0,-1 4,-2 15,-6 115,13-148,0-1,0 1,0-1,0 1,0-1,1 0,-1 1,0-1,1 1,-1-1,1 1,-1-1,1 0,-1 0,1 1,0-1,0 0,0 0,0 0,0 1,0-1,0 0,0-1,0 1,0 0,1 0,-1 0,0-1,1 1,-1-1,0 1,1-1,-1 1,1-1,-1 0,1 0,-1 1,0-1,1 0,-1 0,1-1,-1 1,1 0,-1 0,1-1,-1 1,2-1,63-36,273-237,-337 271,0 1,0-1,1 1,-1 0,1 0,-1 0,1 0,0 1,-1-1,1 1,0 0,0-1,0 1,0 0,0 1,0-1,0 1,1-1,-1 1,0 0,0 0,0 0,0 1,1-1,-1 1,0-1,0 1,0 0,0 0,0 1,0-1,-1 1,1-1,0 1,-1 0,1 0,1 2,-1 6,0 1,-1 0,0-1,-1 1,0 0,-1 0,0 0,-1-1,0 1,-1 2,4 92,-1-102,0 0,0 0,0 0,1 0,-1 0,1 0,0 0,0 0,0-1,1 1,-1-1,0 0,1 1,-1-1,1 0,0-1,0 1,0 0,0-1,3 2,15 4</inkml:trace>
  <inkml:trace contextRef="#ctx0" brushRef="#br0" timeOffset="11285.475">16736 567,'-39'38,"2"2,1 1,3 2,1 2,-13 26,41-66,1-1,0 1,0 0,1 0,0 0,-1 0,1 1,1-1,-1 0,1 1,0-1,0 1,1-1,0 1,0 0,0-1,0 1,1-1,0 1,0-1,1 1,0-1,-1 0,2 1,-1-1,1 0,-1 0,1-1,1 1,-1-1,1 1,-1-1,5 3,-3-3,0-1,1 1,0-1,-1 0,1-1,0 1,1-1,-1 0,0-1,1 1,-1-1,1-1,-1 1,1-1,-1 0,1-1,-1 1,1-1,-1-1,0 1,1-1,-1 0,0 0,0-1,0 0,0 0,-1 0,1-1,3-2,-1 0,1-1,-1 0,0-1,-1 1,0-1,0-1,-1 1,0-1,0 0,-1-1,0 1,-1-1,0 0,-1 0,3-10,-3 5,0 1,-1-1,0 0,-2 0,1 0,-2 0,0 0,-1 0,0 0,-1 0,-1 0,0 1,-1 0,-1 0,-3-5,-1 1</inkml:trace>
  <inkml:trace contextRef="#ctx0" brushRef="#br0" timeOffset="11834.092">16991 1047,'16'-46,"2"0,2 1,2 1,2 1,2 1,2 2,1 0,17-15,-34 43,2 1,-1 0,1 1,1 1,-1 0,2 1,-1 0,9-2,-23 9,0 0,1 1,-1-1,0 0,0 1,0-1,1 1,-1 0,0-1,1 1,-1 0,0-1,1 1,-1 0,1 0,-1 0,0 1,1-1,-1 0,0 0,1 1,-1-1,0 1,0-1,1 1,-1-1,0 1,0 0,0 0,0-1,0 1,0 0,0 0,0 0,0 0,0 0,0 0,-1 1,1-1,0 0,-1 0,1 0,-1 1,1-1,-1 0,0 2,-6 68,2-46,4-23,-1 0,1 0,0 0,0 0,0-1,0 1,0 0,0 0,0 0,1 0,-1 0,1-1,-1 1,1 0,0 0,0-1,-1 1,1 0,0-1,1 1,-1-1,0 1,0-1,1 0,-1 0,1 1,-1-1,1 0,-1 0,1 0,0 0,-1-1,1 1,0 0,0-1,0 1,-1-1,1 0,0 0,0 0,0 1,0-2,0 1,0 0,-1 0,1-1,0 1,0-1,0 1,-1-1,1 0,0 1,0-1,-1 0,1 0,0-1,171-74,-171 76,0-1,-1 0,1 1,0-1,0 1,0 0,-1-1,1 1,0 0,0 0,0 0,-1 1,1-1,0 0,0 1,0-1,-1 1,1-1,0 1,-1 0,1 0,-1 0,1 0,-1 0,1 0,-1 0,1 0,-1 1,0-1,0 0,0 1,0-1,0 1,0 0,0-1,0 1,-1 0,1-1,-1 1,1 0,-1 0,0-1,1 2,1 89,-4-72,2-4,-2-13,2 1,-1 0,0 0,1 0,0 0,0 0,0 0,0 0,1 0,-1-1,1 1,0 0,0 0,0 0,1-1,-1 1,1-1,0 1,0-1,0 0,1 0,-1 1,1-2,0 1,0 0,1 0,13 5</inkml:trace>
  <inkml:trace contextRef="#ctx0" brushRef="#br0" timeOffset="12201.039">17978 878,'41'-1,"0"-1,0-2,0-1,-1-3,0-1,0-2,19-8,-53 16,1 0,0 0,-1 0,1-1,-1 0,0 0,-1-1,1 1,-1-1,0-1,0 1,0-1,-1 1,1-1,-1-1,-1 1,0 0,1-1,-2 0,1 0,-1 0,0 0,-1 0,1 0,-2 0,1-1,-1 1,0-2,0 6,0 0,-1 0,0 0,1 0,-1 0,0 0,0 1,-1-1,1 0,0 1,-1-1,0 1,0 0,1-1,-1 1,0 0,-1 0,1 0,0 1,-1-1,1 0,-1 1,1-1,-1 1,0 0,1 0,-1 0,0 0,0 1,0-1,0 1,0 0,0 0,0 0,0 0,1 0,-2 0,-111 24,99-16,-1 1,2 0,-1 1,1 1,1 1,0 0,1 0,0 2,0-1,2 2,0-1,1 2,0-1,1 1,1 1,0 0,-4 16,11-24,1 0,0 0,0 1,1-1,0 0,0 0,1 0,1 0,-1 0,2 0,-1-1,1 1,0-1,1 0,0 0,0-1,1 1,0-1,0 0,0-1,1 1,0-1,1-1,-1 1,1-1,0-1,0 1,1-1,-1-1,1 0,0 0,0 0,0-1,9 1,7 1</inkml:trace>
  <inkml:trace contextRef="#ctx0" brushRef="#br0" timeOffset="12585.166">18514 1047,'190'-210,"-190"209,1 0,0-1,0 1,-1-1,1 1,0 0,0 0,0 0,0-1,0 1,0 0,1 0,-1 0,0 1,0-1,1 0,-1 0,1 1,-1-1,1 1,-1-1,1 1,-1-1,1 1,-1 0,1 0,-1 0,1 0,-1 0,1 0,-1 0,1 1,-1-1,1 0,-1 1,1 0,-1-1,1 1,-1 0,0-1,1 1,-1 0,0 0,0 0,0 0,1 1,7 70,-10-68,1 0,-1 1,1-1,0 1,0-1,0 0,1 1,-1-1,1 0,0 1,1-1,-1 0,1 0,-1 0,1 0,0 0,1 0,-1 0,1-1,0 1,-1-1,2 0,-1 0,0 0,0 0,1-1,0 1,3 1,4-1,1-1,0 0,-1-1,1 0,0-1,0 0,0-1,0 0,-1-1,1 0,0-1,-1-1,0 1,0-2,0 0,0 0,-1-1,0 0,0 0,0-1,-1-1,0 0,0 0,0-2,-1 2,-1 0,0 0,0-1,-1 0,-1 0,1-1,-1 1,-1-1,0 0,0-1,1-8,6-12,-4 13</inkml:trace>
  <inkml:trace contextRef="#ctx0" brushRef="#br0" timeOffset="12849.86">19558 200,'-48'370,"35"-277,-12 184,21-174,-2-85</inkml:trace>
  <inkml:trace contextRef="#ctx0" brushRef="#br0" timeOffset="13099.571">19248 708,'38'-9,"32"-4,10 1,-6 2,-9 3,-16 7,-12 4,-7 2,-4-1,-2 3,1 1,-1-1,-3-2</inkml:trace>
  <inkml:trace contextRef="#ctx0" brushRef="#br0" timeOffset="13356.734">19868 708,'-5'20,"-1"1,2 0,1 0,1 0,0 0,2 0,0 0,2 1,2 11,-4-29,1-1,0 1,0-1,0 0,0 0,0 1,1-1,0 0,-1 0,1 0,0-1,0 1,1 0,-1-1,1 1,-1-1,1 0,0 0,0 0,-1 0,1-1,1 1,-1-1,0 1,0-1,1 0,-1 0,0-1,1 1,-1-1,1 0,-1 0,1 0,1 0,5-1,-1 0,1-1,-1 0,0-1,0 0,0 0,0-1,-1 0,1 0,-1-1,0 0,1-2,5-3,-1-1,-1 0,0-1,0 0,-2-1,1-1,-2 1,1-1,-2-1,0 0,-1 0,-1-1,0 0,-1 0,0 0,1-11,-4 2</inkml:trace>
  <inkml:trace contextRef="#ctx0" brushRef="#br0" timeOffset="13820.909">20321 991,'88'-103,"49"-43,-137 145,1 0,0 0,0 0,0 0,0 0,0 0,0 0,1 0,-1 0,0 1,0-1,1 0,-1 1,0-1,1 1,-1-1,0 1,1 0,-1 0,1-1,-1 1,1 0,-1 0,0 1,1-1,-1 0,1 0,-1 1,1-1,-1 1,0-1,1 1,-1-1,0 1,0 0,0 0,1-1,-1 1,0 0,0 0,0 0,0 0,0 1,-1-1,1 0,0 0,0 1,-1-1,1 0,-1 0,1 1,-1-1,1 1,-1-1,0 1,0 1,1-1,0 0,-1 1,1-1,0 0,0 1,0-1,0 0,0 0,1 0,-1 0,1 0,-1 0,1 0,0-1,0 1,0-1,0 1,0-1,0 1,0-1,0 0,0 0,1 0,-1-1,0 1,1 0,-1-1,1 1,-1-1,1 0,-1 0,0 0,1 0,-1 0,1-1,-1 1,1-1,-1 0,0 1,1-1,-1 0,0 0,1-1,125-68,-127 70,0-1,0 1,0-1,0 1,0 0,0-1,0 1,0 0,0 0,1 0,-1 0,0 0,0 0,0 0,0 0,0 0,0 1,0-1,0 0,0 1,0-1,0 0,0 1,0 0,0-1,-1 1,1-1,0 1,0 0,0 0,-1-1,1 1,0 0,-1 0,1 0,-1 0,1 0,-1 0,1 0,-1 0,0 0,0 0,1 0,-1 0,0 0,0 1,4 57,-4-52,-1 7,1 0,1-1,0 1,1-1,1 1,0-1,0 0,2 0,3 8,24 4,-13-25</inkml:trace>
  <inkml:trace contextRef="#ctx0" brushRef="#br0" timeOffset="7551.838">10640 624,'-26'3,"0"2,0 0,1 2,0 1,0 1,1 1,0 1,1 1,1 1,-1 1,14-9,-129 90,132-89,-1 0,1 1,0-1,0 1,0 0,1 1,0 0,1-1,0 1,0 1,1-1,0 0,0 1,1 0,0 0,0-1,1 4,1-9,0 1,0 0,0-1,1 1,0-1,0 1,-1 0,2-1,-1 0,0 1,1-1,0 0,0 0,-1 0,2 0,-1 0,0 0,1 0,-1-1,1 1,0-1,0 0,0 0,0 0,0 0,0-1,1 1,-1-1,0 0,1 1,-1-2,1 1,0 0,2-1,4 2,0-1,0-1,0 0,0 0,0-1,0 0,0-1,0 0,-1-1,1 0,-1 0,4-2,25-17,-2-2,-1-1,0-2,-2-1,-2-2,0-1,-2-1,23-34,-52 64,1 0,0 1,-1-1,1 0,0 1,0-1,0 1,0-1,0 1,1-1,-1 1,0 0,1 0,-1 0,1-1,-1 2,1-1,-1 0,1 0,0 0,-1 1,1-1,0 1,0-1,0 1,-1 0,1-1,0 1,0 0,0 0,-1 1,1-1,0 0,0 1,0-1,-1 1,1-1,0 1,-1 0,1-1,0 1,-1 0,1 0,-1 1,1-1,-1 0,0 0,0 1,1-1,-1 0,1 2,67 165,-26-115,-21-35</inkml:trace>
  <inkml:trace contextRef="#ctx0" brushRef="#br0" timeOffset="7920.676">10979 1019,'269'-336,"-240"308,-28 27,-1 1,1 0,-1 0,1-1,-1 1,1 0,-1 0,1 0,-1 0,1-1,-1 1,1 0,-1 0,1 0,-1 0,1 0,0 0,-1 1,1-1,-1 0,1 0,-1 0,1 0,-1 1,1-1,-1 0,1 0,-1 1,0-1,1 0,-1 1,1-1,-1 1,0-1,1 0,-1 1,0-1,1 1,-1-1,0 1,0-1,0 1,1-1,-1 1,0-1,0 1,0-1,0 1,0 0,0-1,0 1,0-1,0 1,0-1,0 1,0-1,-1 1,1-1,0 1,0-1,0 1,-1-1,1 1,0-1,-14 79,11-72,0 0,1-1,0 1,0 0,1 1,0-1,0 0,0 0,1 0,0 1,1-1,0 0,0 0,0 1,1-1,0 0,0-1,1 1,0 0,0-1,1 1,-1-1,4 3,-4-5,1-1,0 0,0 0,0 0,0 0,1-1,-1 1,1-1,-1 0,1 0,0-1,-1 0,1 0,0 0,0 0,0-1,0 1,0-1,0-1,0 1,0-1,0 0,0 0,0 0,0 0,-1-1,1 0,0 0,-1 0,0-1,1 0,-1 0,0 0,0 0,126-132,-98 97,-17 20</inkml:trace>
  <inkml:trace contextRef="#ctx0" brushRef="#br0" timeOffset="8455.431">12080 596,'-24'5,"0"1,1 2,-1 0,2 1,-1 1,2 2,-1 0,1 1,1 1,1 0,0 2,1 0,-1 3,16-17,1 1,-1 0,0 0,1 0,0 1,0-1,0 0,0 1,0 0,1-1,0 1,-1 0,1 0,1-1,-1 1,0 0,1 0,0 0,0 0,0 0,1 0,-1 0,1 0,0 0,0-1,0 1,0 0,1 0,0-1,0 1,0-1,0 0,0 1,0-1,1 0,0 0,0-1,0 1,0-1,0 1,0-1,0 0,10 0,-1-1,0 0,0-1,0 0,1-1,-1 0,0-1,0-1,0 0,-1 0,1-1,-1-1,0 0,0 0,0-1,-1-1,0 0,0 0,5-5,54-29,-56 35,-3-1,1 0,-1 1,1 1,0 0,1 0,-1 1,1 1,0 0,0 0,0 1,0 1,0 0,0 0,1 1,-1 1,0 0,0 1,0 0,6 3,-11 1,0 0,-1 1,0 0,0 1,-1-1,0 1,0 0,0 0,-1 1,-1-1,1 1,-2 0,1 0,-1 0,0 0,-1 0,0 0,-1 1,1-1,-2 0,0 0,0 1,0-1,1 7,-2 91,-4 1,-5-1,-4-1,-21 66,25-129,-3-2,-1 1,-1-2,-3 0,-1-1,14-29,0 1,-1-1,0-1,-1 0,0 0,0 0,-1-1,0 0,-6 4,12-10,1 0,-1-1,0 1,0 0,-1-1,1 1,0-1,0 0,-1 0,1-1,0 1,-1-1,1 1,-1-1,1 0,-1 0,1-1,-1 1,1-1,0 1,-1-1,1 0,0-1,0 1,0 0,-1-1,1 0,1 0,-1 0,0 0,0 0,1 0,-1-1,0-1,-4-7,1 0,0-1,1 0,0 0,1 0,0-1,1 0,1 0,0 1,1-1,0 0,1-1,0 1,1 0,0 0,1 1,1-2,6-42,3 2,2-1,2 2,3 0,2 1,15-25,-18 40</inkml:trace>
  <inkml:trace contextRef="#ctx0" brushRef="#br0" timeOffset="8753.59">12644 652,'0'26,"-2"16,3 0,1 0,2 0,2 0,1 0,9 21,-16-59,1-2,0 1,0 0,0 0,0 0,0 0,1-1,-1 1,1 0,0-1,0 1,0-1,0 0,0 0,0 0,1 0,-1 0,1 0,-1-1,1 1,0-1,-1 1,1-1,0 0,0 0,0-1,0 1,0-1,0 1,0-1,0 0,0 0,0 0,0 0,1-1,-1 1,0-1,-1 0,1 0,0 0,0 0,0 0,2-2,8-4,-1-1,0-1,0 1,0-2,-1 0,-1 0,0-1,0 0,-1-1,0 0,-1 0,-1-1,0 0,-1 0,0-1,1-4,1-7</inkml:trace>
  <inkml:trace contextRef="#ctx0" brushRef="#br0" timeOffset="9082.837">13265 31,'-39'450,"27"-302,6 135,6-277,-1-3,1 0,0-1,0 1,0-1,0 1,0-1,0 1,1-1,0 1,-1-1,1 1,0-1,0 1,0-1,0 0,1 0,-1 0,0 1,1-1,0 0,1 1,9 2</inkml:trace>
  <inkml:trace contextRef="#ctx0" brushRef="#br0" timeOffset="9849.798">13772 511,'-44'27,"1"2,1 1,1 3,2 1,1 2,-13 18,-5 23,54-75,0 1,1-1,0 1,-1 0,1-1,0 1,0 0,1 0,-1 0,0 0,1 0,0 0,0 0,0 0,0 0,0 0,0 0,1 0,0 0,-1 0,1-1,0 1,0 0,1 0,-1-1,1 1,-1-1,1 1,1 1,3-2,1 0,-1 0,0-1,1 0,-1 0,1 0,-1-1,1 0,-1 0,1-1,-1 0,1 0,-1 0,0-1,1 0,-1 0,0-1,0 1,-1-1,1-1,0 1,-1-1,4-3,32-19,-2-1,0-2,-2-2,-2-1,3-6,48-62,-86 100,0 0,0 1,0-1,0 1,0-1,0 0,1 1,-1-1,0 0,0 1,0-1,0 0,1 1,-1-1,0 0,0 1,1-1,-1 0,0 0,1 1,-1-1,0 0,1 0,-1 1,0-1,1 0,-1 0,0 0,1 0,-1 0,0 0,1 0,-1 0,1 0,-1 0,0 0,1 0,-1 0,1 0,-1 0,0 0,1 0,-1 0,0 0,1 0,-1-1,0 1,1 0,-1 0,0 0,1-1,-1 1,0 0,1 0,-1-1,0 1,0 0,0-1,1 1,-13 34,10-30,-4 9,1 1,0 0,0 0,2 0,-1 1,2-1,0 1,1 0,0 0,2-1,-1 1,4 14,-3-25,0-1,1 1,-1-1,1 1,0-1,0 0,1 0,-1 0,1 0,-1 0,1 0,0-1,0 1,0-1,0 0,0 0,1 0,-1 0,1-1,-1 1,1-1,0 0,-1 0,1 0,0-1,0 1,0-1,-1 0,1 0,0 0,0-1,0 1,7-1,1-1,-1 0,0 0,0-1,0-1,-1 0,1 0,-1-1,0-1,4-2,24-19,-2-2,-2-1,0-1,-2-2,-2-2,17-24,-41 52,0-1,0 0,0 0,-1 0,-1-1,1 1,-1-1,-1 0,0-1,0 1,-1 0,0-1,0 0,-1 1,0-1,-1 0,0 1,-1-1,0 0,-1 1,1-1,-2 1,-1-7,2 14,0-1,0 1,0 0,0 0,0-1,-1 1,1 1,-1-1,1 0,-1 0,0 1,1 0,-1 0,0-1,0 1,0 1,0-1,0 0,0 1,0 0,0 0,0-1,-1 2,1-1,0 0,0 1,0-1,0 1,0 0,0 0,1 0,-1 1,0-1,0 0,1 1,-1 0,1 0,-2 1,1-1,-1 1,1-1,0 1,0 0,0 0,0 0,0 0,1 0,0 1,-1 0,1-1,0 1,1 0,-1 0,1 0,0 0,0 0,0 0,0 0,1 0,-1 0,1 0,0 1,1-1,-1 0,1 0,-1 0,2 4,3 0,0 1,0-1,1 0,0-1,0 1,1-1,0 0,1-1,-1 0,8 5,34 32,-42-34,0 0,0 0,-1 1,0 0,-1 0,0 0,0 1,-1-1,-1 1,0 0,0 0,-1 1,0-1,-1 0,-1 1,1-1,-2 1,0-1,0 0,-1 1,0-1,-3 8,4-16,-1 1,0 0,0 0,0 1,1-1,0 1,0 0,0-1,0 1,1 0,0-1,0 1,0 0,0-1,1 1,0 0,0-1,0 1,1-1,-1 1,1-1,0 0,0 1,1-1,-1 0,1 0,0-1,0 1,0 0,13 4</inkml:trace>
  <inkml:trace contextRef="#ctx0" brushRef="#br0" timeOffset="15522.792">1 1639,'583'-58,"-250"32,838 26,-252-1,-343-25,-167 25,291-10,4-24,230-15,157-14,-75 53,-631 13,649-32,-199 48,259-4,-704-16,232 13,585 37,-14-4,427-32,-1032-14,2568 2,-1895 26,-1079-16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0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252 1,'-23'11,"1"1,0 1,0 1,2 1,0 0,0 2,2 0,0 1,1 1,-6 10,20-26,0 0,1 0,0 0,-1 1,1 0,0-1,1 1,-1 0,1 0,-1 0,1 0,0 0,1 0,-1 0,1 0,-1 0,1 0,1 1,-1-1,1 0,-1 0,1 0,0 0,0 0,1 0,-1 0,1-1,0 1,0 0,0-1,1 1,-1-1,1 0,0 0,0 0,0 0,0 0,0-1,1 0,-1 1,1-1,1 1,9 0,0 1,0-2,0 0,0-1,0 0,0-1,1 0,-1-2,0 1,0-2,0 0,-1 0,1-1,-1-1,4-2,7-5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1.2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1 331,'62'-15,"-27"9,-1-1,-1-2,1-1,-1-2,-1-1,-1-1,0-2,0-1,-2-2,15-12,-39 26,0 0,0 0,0-1,-1 1,0-1,-1 0,1 0,-1-1,0 1,-1-1,1 0,-1 1,0-4,-1 8,-1-1,0 0,0 1,0-1,0 0,0 1,0-1,-1 0,1 1,-1-1,0 1,0-1,0 1,0-1,0 1,0-1,-1 1,1 0,-1 0,1 0,-1 0,0 0,0 0,0 0,0 0,0 1,-1-1,1 1,0 0,-1 0,1 0,-1 0,1 0,-1 0,-2 0,-7 0,0 1,0 0,0 0,1 1,-1 1,0 0,1 1,-1 0,1 1,0 0,0 0,0 1,0 1,1 0,0 0,1 1,-2 1,2-2,1 1,0 0,0 0,0 0,1 1,0 0,0 0,1 1,0 0,1 0,0 1,0-1,1 1,0 0,1 0,0 1,1-1,0 1,0 3,2-10,1 1,0 0,0-1,0 1,1-1,-1 1,1-1,0 0,0 0,1 0,-1 0,1 0,0 0,0 0,0-1,1 0,-1 0,1 0,-1 0,1 0,0-1,0 1,1-1,-1 0,1 0,114 24,-94-25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6:59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753 77,'-4'-6,"-1"0,0 0,0 0,-1 1,1 0,-1 0,0 0,0 1,-1 0,0 0,1 1,-1 0,0 0,-1 0,1 1,0 0,-1 1,1-1,-1 1,1 1,-1 0,0 0,1 0,-1 1,1 0,-1 0,1 1,-1 0,1 0,-6 4,-269 116,258-111,1 1,0 1,0 1,1 1,1 0,1 2,-2 2,20-17,0 0,-1 1,1-1,1 0,-1 1,0-1,0 1,1-1,-1 1,1 0,0 0,0-1,0 1,0 0,1 0,-1 0,1 0,0 0,0 0,0 0,0 0,0 0,0 0,1 0,0 0,-1 0,1 0,0 0,1 0,-1 0,0-1,1 1,0-1,-1 1,2 0,84 68,59 11,-129-71,-8-6,0 0,0 0,-1 1,0 0,0 0,0 1,-1 0,0 0,0 1,-1 0,0 0,-1 1,1-1,-2 1,1 0,-1 0,-1 1,1 0,0 3,-4-3,1 0,-1 0,0 0,-1 0,0 0,-1 0,0 0,-1-1,1 1,-2-1,0 1,0-1,0 0,-1-1,0 1,-1-1,0 0,0 0,-1-1,0 0,0 0,-5 3,-12 10,-1-1,0-1,-1-1,-1-1,-1-1,0-2,-1-1,-16 5,38-15,0 0,-1 0,1 0,-1-1,1 1,-1-2,1 1,-1-1,0-1,1 1,-1-1,-3-1,11 0,0 1,0 0,0-1,0 1,0 0,0-1,0 1,1 0,-1 0,0-1,1 1,-1 0,1 0,-1 0,1 0,0 0,0-1,-1 1,1 0,0 1,0-1,0 0,0 0,0 0,0 0,0 1,1-1,-1 1,0-1,0 1,0-1,1 1,-1-1,0 1,1 0,-2 0,17-9</inkml:trace>
  <inkml:trace contextRef="#ctx0" brushRef="#br0" timeOffset="250.523">978 811,'-14'33,"-10"17,0 4,8-12,7-18,10-18,4-9</inkml:trace>
  <inkml:trace contextRef="#ctx0" brushRef="#br0" timeOffset="800.087">1233 867,'0'0,"1"0,-1-1,0 1,0 0,0-1,0 1,1 0,-1-1,0 1,0 0,1 0,-1-1,0 1,1 0,-1 0,0 0,1-1,-1 1,0 0,1 0,-1 0,0 0,1 0,-1 0,1 0,-1 0,0 0,1 0,-1 0,0 0,1 0,-1 0,0 0,1 0,-1 0,1 0,-1 0,0 1,1-1,-1 0,0 0,0 0,1 1,-1-1,0 0,1 0,-1 1,0-1,0 0,0 1,1-1,-1 0,0 1,0-1,0 0,0 1,1-1,-1 0,0 1,0-1,0 0,0 1,0-1,0 1,0-1,0 0,0 1,0-1,-1 1,21-24,119-203,-139 225,1-1,1 0,-1 1,0 0,0-1,0 1,1 0,-1-1,1 1,-1 0,1 0,-1 0,1 1,0-1,0 0,-1 0,1 1,0-1,0 1,-1 0,1-1,0 1,0 0,0 0,0 0,0 1,-1-1,1 0,0 1,0-1,0 1,-1-1,1 1,0 0,-1 0,1 0,0 0,-1 0,1 0,-1 0,0 0,1 1,-1-1,0 0,0 1,0-1,0 1,0 0,0-1,0 1,-1 0,1-1,0 1,-1 1,68 192,-65-192,-1-1,1 1,0-1,-1 1,1-1,0 0,1 0,-1 0,0-1,0 1,1-1,-1 0,1 1,-1-2,1 1,-1 0,1-1,0 0,-1 1,1-2,0 1,-1 0,1-1,0 1,-1-1,1 0,-1 0,1-1,-1 1,0-1,0 1,1-1,-1 0,0 0,-1-1,1 1,0-1,-1 1,1-1,-1 0,0 0,0 0,0 0,0 0,0 0,0-1,50-76,-42 63,1 0,0 0,1 1,1 0,0 1,1 1,1 0,-2 4</inkml:trace>
  <inkml:trace contextRef="#ctx0" brushRef="#br0" timeOffset="1968.908">1064 105,'-5'0,"3"4,7 3,7 4,2 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5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29,'285'-1,"-88"-26,-142 26,-31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5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2,'24'5,"13"1,4 1,1-2,-2-2,-4-1,-2 0,2-7,0-1,-2-1,-1 2,-2 1,-1 2,-1 0,-1 2,0 0,-5 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3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480 171,'0'0,"-1"1,1-1,0 1,-1-1,1 0,0 1,0-1,-1 1,1-1,0 1,0-1,0 1,-1-1,1 1,0-1,0 1,0-1,0 1,0-1,0 1,0-1,0 1,0-1,0 1,1-1,-1 1,0-1,0 1,0-1,1 1,-1-1,0 1,0-1,1 1,-1-1,0 0,1 1,-1-1,1 0,-1 1,0-1,1 0,-1 1,1-1,-1 0,1 0,-1 0,1 1,-1-1,1 0,-1 0,1 0,-1 0,1 0,-1 0,1 0,-1 0,1 0,-1 0,1 0,-1 0,1-1,-1 1,1 0,-1 0,-177 332,162-296,8-26,1 1,0 1,1-1,1 1,0-1,0 1,1 1,1-1,0 0,0 1,1-1,1 1,0-1,1 1,0-1,1 0,3 9,-2-16,2 0,-1 0,0 0,1 0,0-1,0 0,1 0,-1 0,1-1,0 1,-1-1,2-1,-1 1,0-1,0 0,1-1,-1 1,1-1,-1 0,1-1,0 0,-1 0,1 0,0-1,2-1,9-3</inkml:trace>
  <inkml:trace contextRef="#ctx0" brushRef="#br0" timeOffset="499.241">0 171,'17'-17,"2"0,-1 1,2 1,0 1,0 1,2 0,-1 2,2 1,-1 0,1 2,1 0,-1 2,1 0,24-1,-37 8,-1 0,1 1,0 1,0-1,-1 2,1-1,-1 2,0-1,0 1,-1 1,0 0,0 0,0 0,0 2,-1-1,0 1,3 4,61 46,-58-49,1-2,-1 0,1 0,1-1,-1-1,1-1,0 0,0-1,0-1,0 0,1-1,-1-1,9-1,3 0,-4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06.8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435 530,'-15'-1,"0"0,0 2,1 0,-1 0,0 2,1 0,-1 0,1 1,0 1,0 1,1 0,0 0,-5 4,-1 3,1 0,1 1,1 1,0 0,0 2,2-1,0 2,1 0,1 1,0 0,-4 11,11-24,0 0,0 1,1-1,0 1,0 1,0-1,1 0,0 1,1 0,0 0,0-1,0 1,1 0,0 1,1-1,0 0,0 0,1 0,0 0,0 0,1 0,0 0,0 0,1-1,0 1,0-1,1 0,2 4,-1-6,1 0,0 0,0 0,0-1,1 0,-1 0,1 0,0-1,0 0,0-1,1 1,-1-1,1-1,-1 1,1-1,-1-1,1 1,0-1,-1-1,1 1,0-2,3 0,12-3,-1-2,0 0,0-1,-1-1,0-2,-1 0,0 0,0-2,-2-1,3-3,7-4,0-2,-2-1,-1-2,-1 0,-1-1,-1-2,-1 0,-2-1,-2-1,0-1,-2 0,-1-1,-2-1,-1 0,0-10,-5 8,-2-1,-1 0,-2 0,-1 0,-2 0,-2 0,-5-22,8 51,-1 1,0-1,0 1,-1 0,0 0,0 0,0 0,-1 0,0 1,-1-1,1 1,-1 0,0 1,-1-1,1 1,-1 0,0 1,0-1,-1 1,0 0,1 1,-1-1,0 1,0 1,-1-1,1 1,-1 1,1-1,-1 1,1 1,-1-1,0 1,1 0,-1 1,-5 1,4 4,0 0,0 1,1 0,0 1,0-1,1 1,0 1,0 0,1 0,0 0,0 0,1 1,1 0,0 0,0 1,1-1,0 1,0 0,-6 17,1 0,1 1,1-1,2 1,1 0,1 0,1 1,2-1,1 0,1 0,1 0,2 0,1-1,1 0,2 0,0-1,2 0,1-1,1-1,1 0,1 0,2-2,0 0,1-1,12 10,54 45,-72-72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0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0,'-4'33,"-1"0,-1 0,-2-1,-1 0,-2-1,-1 2,-36 126,10-3,28-119,8-33,-1 0,1-1,0 1,0 0,1 1,-1-1,1 0,0 0,0 1,0-1,1 0,-1 1,1-1,0 1,1-1,-1 0,1 1,-1-1,1 1,1-1,-1 0,1 0,-1 0,1 0,0 0,1 0,-1 0,1-1,-1 1,1-1,0 0,0 0,1 0,-1 0,1 0,-1-1,1 1,1-1,13 3,1-2,-1 0,1-1,-1-1,1-1,0 0,-1-1,4-2,37 0,54 2,-89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58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29,'-44'71,"3"2,3 2,3 1,4 2,-3 21,6-24,2-9,-3-2,-3-1,-2-1,-18 20,29-53,-1-1,-1-1,-2-1,0-1,-2-1,-10 9,12-9</inkml:trace>
  <inkml:trace contextRef="#ctx0" brushRef="#br0" timeOffset="249.006">1 396,'20'35,"2"-1,2-1,0-1,2-2,2 0,1-2,1-1,1-1,1-1,1-3,1 0,1-2,1-2,31 12,50 6,116 48,-209-72</inkml:trace>
  <inkml:trace contextRef="#ctx0" brushRef="#br0" timeOffset="565.898">142 1,'189'491,"-162"-424,-3 1,-3 2,-3 0,-3 1,0 26,14 132,-11-180,-5-32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1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3 307,'0'-1,"-1"0,1 0,0 0,-1-1,1 1,0 0,0 0,0 0,0-1,0 1,0 0,0 0,0-1,0 1,1 0,-1 0,0 0,1 0,-1-1,1 1,-1 0,1 0,0 0,-1 0,1 0,0 0,0 0,0 1,0-1,0 0,0 0,0 1,0-1,0 0,0 1,0-1,0 1,0-1,0 1,1 0,-1 0,0-1,0 1,0 0,1 0,-1 0,0 0,0 0,0 1,1-1,-1 0,0 0,0 1,0-1,1 1,-1-1,0 1,0-1,0 1,0 0,0 0,0 0,9-1,303 5,-314-6,1 1,-1-1,0 1,1-1,-1 0,0 1,1-1,-1 0,1 1,-1-1,1 0,-1 0,1 1,0-1,-1 0,1 0,0 0,0 1,0-1,0 0,-1 0,1 0,0 0,0 0,1 1,-1-1,0 0,0 0,0 0,0 0,1 1,-1-1,0 0,1 0,-1 0,1 1,-1-1,1 0,-1 1,1-1,0 0,-1 1,1-1,-1 1,1-1,0 1,0-1,-1 1,1 0,0-1,0 1,0 0,-1-1,1 1,0 0,0 0,0 0,0 0,0 0,-1 0,1 0,0 0,0 0,0 0,0 1,0-1,-1 0,1 1,0-1,-48-59,32 41,-1-1,2 0,1-1,0 0,2-1,0 0,0-4,4 3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4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1 422,'176'-27,"1"8,1 8,99 9,-171 4,-1 5,60 12,-115-4,-41-11,-33-10,6 1,1-1,0-1,1-1,0 0,0-1,0-1,1 0,1-1,0-1,0 0,1-1,1-1,0 0,1 0,-7-12,-18-106,41 62,-2 48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12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86,'496'-25,"-41"-5,143-1,-424 38,-156-1</inkml:trace>
  <inkml:trace contextRef="#ctx0" brushRef="#br0" timeOffset="623.464">876 369,'-20'1,"1"2,-1 0,1 1,0 1,0 1,1 1,0 0,0 2,1 0,-1 0,-3 5,8-5,1 0,1 0,0 1,0 1,1 0,0 0,1 1,0 0,1 0,0 1,1 0,-5 14,9-21,1 0,0 0,0 0,1 1,-1-1,1 1,1-1,-1 1,1 0,0-1,1 1,-1-1,1 1,1-1,-1 1,1-1,0 0,0 1,1-1,0-1,0 1,1 0,-1-1,1 1,0-1,1 0,-1 0,1-1,4 4,-2-4,-1 1,1-1,1-1,-1 1,0-1,1 0,0-1,0 0,-1 0,1-1,0 0,0 0,1-1,-1 0,0 0,0-1,0 0,0 0,0-1,-1 0,1-1,0 0,1 0,166-92,-173 93,34-21,-2-3,-1 0,-1-2,-1-2,-1 0,-2-2,-1-2,-2 0,-1-2,13-27,-32 54,0 0,-1-1,0 1,0-1,-1 0,-1 0,1 0,-2 0,1-1,-1 1,-1 0,0-1,-1 1,0 0,0-1,-1 1,0 0,-1 0,0 0,-1 1,0-1,0 1,-1-1,0 1,-4-3,4 7,0 2,0-1,0 1,-1-1,1 1,-1 1,0-1,0 1,0 0,0 1,-1-1,1 1,0 0,-1 1,1 0,0 0,-1 0,1 1,-1-1,1 2,0-1,0 1,0 0,0 0,0 0,0 1,0 0,1 0,-1 1,1-1,0 1,0 0,1 1,-1-1,1 1,-4 5,-2 2,1 0,0 1,1 0,1 0,0 1,1 0,0 1,1-1,0 1,2 0,-1 0,2 0,0 0,1 1,1-1,0 1,1-1,0 0,1 1,1-1,1 0,0 0,1-1,0 1,1-1,6 10,-3-8,1 0,0-1,0 0,2-1,0 0,1 0,0-1,0-1,2 0,0-1,0-1,4 2,20-12,-22-8</inkml:trace>
  <inkml:trace contextRef="#ctx0" brushRef="#br0" timeOffset="957.844">1723 171,'-197'356,"189"-342,1 1,0-1,2 2,-1-1,2 0,0 1,1 0,1 0,0 2,3-14,-1 1,1 0,1-1,-1 1,0-1,1 1,0-1,0 0,1 0,-1 0,1 0,0 0,0-1,0 1,0-1,1 1,-1-1,1 0,0-1,0 1,0-1,0 0,0 1,1-2,-1 1,2 0,3 1,0 0,0-1,0 0,0 0,0-1,1 0,-1 0,0-1,1-1,-1 0,1 0,6-2,11-4,106-46,-72-1,-50 36</inkml:trace>
  <inkml:trace contextRef="#ctx0" brushRef="#br0" timeOffset="1207.016">1271 425,'39'5,"45"1,19 0,-3-1,-10-2,-10-1,-14 0,-13-2,-16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23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87,'-80'398,"24"26,33-230,17-151,-21 68,16-92</inkml:trace>
  <inkml:trace contextRef="#ctx0" brushRef="#br0" timeOffset="667.148">1 849,'128'-57,"2"6,111-28,-69 30,-87 27,-1-3,0-4,64-34,-118 47,0-2,-2-1,0-1,-1-2,5-6,-19 12,-1 0,-1-1,0 0,-1-1,-1 0,-1-1,0 0,-2 0,0-1,-1 1,-1-1,-1 0,-1-1,0-14,15-21,-9 83,-55 185,-5-33,3-16,-20 126,68-283,-1 0,1 0,1 0,-1 0,1 0,0 0,1 0,-1 0,1 0,0 0,1 0,-1-1,1 1,0 0,1-1,-1 1,1-1,0 0,0 0,1 0,0 0,0-1,0 1,0-1,1 0,-1 0,1-1,0 1,0-1,0 0,1-1,4 3,-1-5,0 0,-1 0,1-1,0 0,0-1,-1 0,1 0,-1-1,1 0,-1 0,0-1,0 0,-1-1,1 0,-1 0,6-5,56-37,1 4,3 3,14-3,-85 41,0 1,-1-1,1 1,0 0,0 0,0 0,0 0,0 0,1 0,-1 0,0 1,0-1,0 1,1 0,-1 0,0 0,1 0,-1 0,0 0,0 0,1 1,-1-1,0 1,0-1,0 1,0 0,1 0,-1 0,-1 0,1 1,0-1,0 0,0 1,-1-1,1 1,0 0,-1-1,0 1,1 0,-1 0,0 0,0 0,0 0,0 0,0 0,-1 1,1-1,-1 0,1 1,-3 169,2-169,0-1,1 1,-1-1,0 0,1 1,0-1,-1 0,1 1,0-1,0 0,0 0,1 0,-1 0,0 0,1 0,-1 0,1 0,0 0,0-1,0 1,-1-1,1 1,1-1,-1 0,0 0,0 0,0 0,1 0,-1-1,0 1,1 0,-1-1,0 0,1 0,-1 1,1-2,-1 1,0 0,1 0,-1-1,1 1,-1-1,0 0,2 0,20-5</inkml:trace>
  <inkml:trace contextRef="#ctx0" brushRef="#br0" timeOffset="1064.303">2118 990,'24'-3,"-1"-2,0 0,-1-1,1-1,-1-2,0 0,-1-1,0-1,-1-1,0-1,-1-1,-1 0,0-2,15-16,-27 25,-1 0,0-1,-1 0,0 0,0 0,0-1,-1 1,0-1,-1 0,0 1,0-5,-1 10,-1 1,0-1,1 1,-1-1,0 0,0 1,-1-1,1 1,0-1,-1 1,0-1,1 1,-1-1,0 1,0 0,-1-1,1 1,0 0,-1 0,1 0,-1 0,0 0,0 0,1 1,-1-1,0 0,-1 1,1 0,0-1,0 1,-1 0,1 0,0 0,-1 1,1-1,-1 0,1 1,-1 0,1-1,-1 1,-1 0,-11 2,1-1,-1 2,1 0,0 1,0 0,0 1,0 1,1 0,0 1,0 0,0 1,1 1,1 0,-1 0,1 1,1 1,0-1,0 2,1-1,1 1,0 1,1 0,0 0,0 0,2 1,0 0,-2 7,5-16,1-1,0 1,0-1,0 1,0-1,1 1,-1 0,1-1,1 1,-1 0,1-1,-1 1,1 0,0-1,1 1,-1-1,1 0,0 1,0-1,0 0,1 0,0 0,-1-1,1 1,0-1,1 1,-1-1,1 0,-1 0,1 0,0-1,0 1,0-1,1 0,-1 0,0-1,1 1,2 0,171 5,-129-9,25-5,-43 0</inkml:trace>
  <inkml:trace contextRef="#ctx0" brushRef="#br0" timeOffset="1484.744">2739 1047,'287'-254,"-287"252,1 1,-1 0,0-1,1 1,-1 0,1 0,0 0,-1 0,1 0,0 0,0 0,0 0,0 0,0 0,0 0,0 0,0 0,0 1,0-1,0 0,0 1,0-1,1 1,-1 0,0-1,0 1,1 0,-1 0,0-1,1 1,-1 0,0 0,1 1,-1-1,0 0,0 0,1 1,-1-1,0 0,0 1,1-1,-1 1,0 0,0-1,0 1,0 0,0 0,0 0,0 0,0 0,0 0,0 0,-1 0,1 0,0 0,-1 0,1 1,0 4,-1-1,1 1,1-1,-1 1,1-1,0 0,0 1,0-1,1 0,-1 0,1-1,1 1,-1-1,1 1,0-1,0 0,0 0,0-1,0 1,1-1,0 0,0 0,0 0,0-1,0 0,0 0,1 0,-1-1,4 1,7-4,-2-2,1 0,0 0,-1-2,0 1,0-2,0 0,-1-1,0 0,0-1,-1 0,-1-1,1 0,-1-1,-1 0,0-1,4-7,7-3,-8 9,4-3,0-1,-1 0,0-2,-1 0,-2 0,0-1,-1-1,-1 0,0-1,-1-3,-4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28.3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565 140,'-12'23,"-135"239,123-226,3 2,1 0,1 2,-10 34,25-60,1 0,0 0,1 0,0 1,2-1,-1 1,2-1,1 15,-1-24,0 1,0-1,0 0,1 0,0 0,0 0,0 0,0 0,1-1,0 1,-1-1,2 0,-1 1,1-1,-1-1,1 1,0-1,0 1,1-1,-1 0,1 0,-1-1,1 0,0 1,2-1,12 2,-1-1,1 0,0-2,-1 0,1-1,0-1,6-1,22-1,48-21,-76 13</inkml:trace>
  <inkml:trace contextRef="#ctx0" brushRef="#br0" timeOffset="1043.887">0 196,'11'-2,"-1"0,1-1,-1-1,0 0,0 0,-1-1,1 0,-1-1,0 0,0 0,-1-1,0 0,0-1,0-1,16-11,-12 9,1 1,0 0,1 0,0 2,0 0,1 0,0 1,0 1,1 1,-1 0,1 1,15-2,-24 7,1 1,-1 0,0 0,0 0,0 1,0 0,-1 0,1 1,-1-1,0 1,0 1,0 0,-1-1,1 2,-1-1,0 0,-1 1,1 0,-1 0,0 1,1 2,41 46,-35-46,-1 0,1-1,0-1,1 0,0-1,0 0,1-1,-1 0,1-1,0 0,0-1,1 0,-1-1,0-1,1 0,-1-1,1 0,-1-1,1-1,8-1,1-2,-1 0,0-1,-1-2,0 0,0-1,-1-1,0-1,0-1,16-12,-15 8,-3 3</inkml:trace>
  <inkml:trace contextRef="#ctx0" brushRef="#br0" timeOffset="2459.673">1214 903,'0'-2,"0"0,0 0,0 0,0 0,0 0,-1 0,1 0,-1 0,1 0,-1 0,0 0,0 1,0-1,0 0,0 1,0-1,-1 1,1-1,0 1,-1-1,1 1,-1 0,1 0,-1 0,0 0,1 0,-1 0,0 0,0 0,0 1,0-1,0 1,0-1,0 1,0 0,0 0,1 0,-1 0,0 0,0 0,-1 1,-84 18,64-12,15-6,-1 1,1 1,-1-1,1 1,0 0,0 1,1 0,-1 0,1 1,0 0,0 0,0 1,1 0,0 0,0 0,0 1,-2 3,8-8,-1-1,0 1,1 0,-1 0,1 0,0 0,-1 0,1 0,0 0,0 0,0 0,1 0,-1 0,0 0,1 0,-1 0,1 0,0 0,0 0,0-1,0 1,0 0,0 0,0-1,0 1,1-1,-1 1,0-1,1 0,-1 1,1-1,0 0,-1 0,1 0,0 0,1 0,76 27,-63-23,-15-5,1 0,-1-1,0 1,0 0,0 0,0 0,0 0,1 1,-1-1,0 0,0 0,0 1,0-1,0 0,0 1,0 0,0-1,0 1,0-1,0 1,0 0,0 0,0-1,-1 1,1 0,0 0,-1 0,1 0,0 0,-1 0,1 0,-1 0,1 0,-1 0,0 0,0 1,1-1,-1 0,0 0,0 0,0 0,0 0,0 1,0-1,-1 0,1 0,0 0,-1 0,1 0,0 0,-1 0,1 0,-1 0,0 0,1 0,-1 0,0 0,1 0,-1 0,0 0,0-1,0 1,0 0,0-1,-42 25,37-22,-1 0,0 0,1 1,0-1,0 1,0 1,1-1,-1 1,1 0,0 0,0 1,1-1,-1 1,1 0,-1 4,5-7,1 0,-1 0,1 0,0 0,0 0,0 0,1 0,-1-1,1 1,0 0,-1-1,1 1,0-1,0 1,1-1,-1 0,0 0,1 0,-1 0,1-1,0 1,0-1,-1 1,1-1,0 0,0 0,0 0,0-1,0 1,1-1,-1 1,0-1,0 0,0 0,0-1,0 1,1-1,26 4,0-1,0-2,1-1,-1-1,21-5,-26 0</inkml:trace>
  <inkml:trace contextRef="#ctx0" brushRef="#br0" timeOffset="2684.388">1722 987,'-29'38,"-18"28,-2 6,2-8,10-10,11-10,5-12,6-7,6-3,-1-5,2-6</inkml:trace>
  <inkml:trace contextRef="#ctx0" brushRef="#br0" timeOffset="2948.663">1355 1100,'10'5,"12"10,8 9,3 0,1 0,0 1,-2 1,-1 2,-1-5,-6-2,-2-3,-4-1,-2-3,-2 1,1-2,-3 1,-2-1</inkml:trace>
  <inkml:trace contextRef="#ctx0" brushRef="#br0" timeOffset="3181.496">2061 1016,'-5'38,"-1"22,0 7,1-5,1-7,2-8,1-13</inkml:trace>
  <inkml:trace contextRef="#ctx0" brushRef="#br0" timeOffset="3379.089">1751 1016,'48'4,"40"3,9-1,-1-2,-14 0,-9-2,-14-1,-11 0,-10-1,-10-1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0 370,'982'0,"-870"16,-129-33,-17-7,2-1,0-1,2-2,1 0,2-3,0 0,2-2,-45-90,63 104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3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0 282,'139'-5,"572"10,-431-33,-242 16,-33 5</inkml:trace>
  <inkml:trace contextRef="#ctx0" brushRef="#br0" timeOffset="255.599">84 649,'48'0,"50"-5,17-1,-1-5,-5 0,-12 1,-13 3,-11 2,-13 2,-7 2,-9 1,-1 0,-3 1,-4-1,-3 1,-3-1,-6 0</inkml:trace>
  <inkml:trace contextRef="#ctx0" brushRef="#br0" timeOffset="598.863">2427 0,'-38'6,"1"1,0 2,0 2,1 1,1 2,0 1,1 2,0 1,-11 10,31-21,1 1,0 0,0 0,1 2,0-1,1 2,0 0,0 0,1 0,1 2,0-1,1 1,0 0,1 1,0 0,1 0,1 0,0 1,1 0,0 0,2 0,-1 0,2 0,0 1,1-1,1 0,0 1,1-1,0 1,2-3,1-1,0 0,1 0,0 0,1 0,0-1,0 0,1-1,1 0,0 0,0-1,1 0,0-1,1 0,0 0,0-1,0 0,1-1,9 3,6 1,-1-1,1-1,1-1,0-1,0-2,0-1,0-1,22-2,-15-1,0-1,-1-2,1-1,-1-2,0-1,-1-1,0-3,0 0,-1-2,-1-2,0 0,-1-2,-1-2,-1 0,-1-2,15-16,-34 31,0-1,0 0,-1-1,0 1,0-1,-1-1,0 1,-1-1,0 0,-1-1,0 1,-1-1,1 1,-2-1,0 0,0 0,-1-1,-1 1,1 0,-2 0,0 0,0 0,-1 0,0 0,-1 0,0 0,-1 1,0-1,0 1,-2 0,1 0,-1 1,0 0,-2-1,-109-95,82 79</inkml:trace>
  <inkml:trace contextRef="#ctx0" brushRef="#br0" timeOffset="937.161">1552 254,'105'26,"0"-5,42 0,21 1,1-8,1-7,156-15,197-12,-501 20,-1 2,1 0,0 1,-1 1,0 1,0 1,0 0,4 4,-5-1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5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0 311,'17'5,"11"2,1 0,0-2,1-1,-1-1,1-2,-1-1,18-3,7 2,304-28,-115 30,-231-1</inkml:trace>
  <inkml:trace contextRef="#ctx0" brushRef="#br0" timeOffset="266.724">0 565,'43'0,"39"-5,14-2,1 1,-7 1,-14 1,-9 2,-13 1,-5 0,-6 1,-6 1,-4-1,-3 0,-2 0,4 1,1-1,1 0,-7 0</inkml:trace>
  <inkml:trace contextRef="#ctx0" brushRef="#br0" timeOffset="734.125">451 0,'108'66,"2"-5,35 10,58 43,-198-112,0 0,0 1,0 0,0 0,-1 0,1 0,-1 1,0-1,0 1,0 0,-1 1,1-1,-1 1,0-1,0 1,-1 0,1 0,-1 0,0 0,-1 1,1-1,-1 0,0 1,0-1,-1 1,0-1,0 1,0-1,0 1,-1-1,-7 15,-1-1,-1 0,0 0,-1-1,-1-1,-1 0,-1 0,0-2,-1 0,0 0,-2-1,1-1,-2-1,0 0,-10 4,-12 12,-42 24,63-41,0 0,0 1,1 1,1 0,0 2,1 0,-11 12,14-5,8-4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9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475 553,'-20'-1,"-1"1,1 1,0 1,0 0,0 2,0 0,1 1,-1 1,1 1,1 1,-1 1,1 0,1 1,0 1,0 1,-12 11,13-6,0 1,1 1,1 1,0 0,2 1,0 0,2 1,0 0,2 1,0 1,6-19,1 0,0 0,1 0,-1 0,1 0,0-1,0 1,0 0,1 0,0 0,0 0,0 0,1 0,-1-1,1 1,0-1,0 1,1-1,-1 0,1 0,0 0,0 0,1 0,-1-1,1 1,0-1,0 0,0 0,0 0,0-1,0 0,1 0,-1 0,1 0,0 0,0-1,-1 0,1 0,0 0,0-1,0 0,0 0,0 0,0 0,1-1,9-2,0 0,-1-1,1 0,-1-1,0-1,0 0,-1-1,0-1,0 0,7-7,5 0,8-5,0-1,-1-1,-2-2,0-1,-2-1,-1-2,-1-1,-1-1,-1 0,-2-2,-2-1,0-1,-3 0,10-26,-21 40,0-1,-1-1,-2 1,0-1,-1 1,-1-1,-1 0,-1 0,-1 1,0-1,-2 1,-1 0,0-1,-2 2,0-1,-2 1,0 0,-1 1,-1-1,5 12,-1 0,0 1,0 0,0 0,-1 1,0-1,0 2,-1-1,1 1,-1 1,-7-3,13 5,-1 1,1 0,0 0,-1 0,1 0,-1 1,1 0,-1-1,0 1,1 0,-1 1,1-1,-1 1,1-1,-1 1,1 0,0 1,-1-1,1 0,0 1,0 0,0 0,0 0,0 0,0 0,1 0,-1 1,1-1,-1 1,1 0,0 0,0 0,-1 2,-6 16,1 1,1 0,0 0,2 0,1 1,1 0,0 0,2 0,1 0,1 0,0 0,2 0,1 1,5 23,2 0,2-1,2 0,1-1,3 0,2-2,2 0,1-2,2 0,2-2,10 8,25 72,-63-118,0 0,1 0,-1-1,0 1,1 0,-1 0,0-1,1 1,-1 0,1-1,-1 1,1-1,-1 1,1 0,0-1,-1 1,1-1,0 1,-1-1,1 0,0 1,0-1,-1 0,1 0,0 1,0-1,0 0,-1 0,1 0,0 0,0 0,0 0,-1 0,1 0,0 0,0 0,0-1,-1 1,1 0,0 0,0-1,-1 1,1-1,0 1,-1 0,1-1,0 1,-1-1,1 0,-1 1,1-1,-1 0,1 1,-1-1,1 0,-1 1,0-1,1 0,-1 0,0 1,1-1,-1 0,0 0,0 0,0 1,0-1,0 0,9-17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39.8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0,'-96'343,"83"-292,5-28,1-1,1 1,2 0,0 0,1 0,1 1,1 0,1-1,1 1,1-1,2 0,3 13,-5-32,-1 0,2 0,-1-1,0 1,1-1,-1 1,1-1,0 0,0 0,1-1,-1 1,0-1,1 1,0-1,-1 0,1 0,0-1,0 1,0-1,0 0,0 0,0 0,1 0,-1-1,3 0,107-14,40-24,-99 30,-31 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113 163,'30'6,"1"-2,-1-1,1-2,-1 0,1-2,-1-2,1 0,-1-2,0-2,-1 0,1-2,-1-1,-1-2,0-1,19-11,96-46,-142 69,0-1,0 1,0 0,0 0,1 0,-1 0,0 1,1-1,-1 0,0 0,1 1,-1-1,1 1,-1-1,1 1,-1 0,1 0,-1 0,1-1,0 1,-1 1,1-1,-1 0,1 0,-1 1,1-1,-1 0,1 1,-1 0,1-1,-1 1,0 0,1 0,-1-1,0 1,0 0,0 0,1 1,-1-1,0 0,0 0,-1 0,1 1,0-1,0 0,-1 1,1 0,-16 138,-18 174,2 276,3-196,38-327,-19-77,-1 1,0 0,0 1,-1 0,0 0,0 2,-1-1,0 1,0 1,-1 0,1 1,-1 0,0 1,0 0,0 1,0 1,-1 0,1 0,-6 2,-39-2,-1 2,1 4,0 1,0 3,-39 13,39-10,34-8</inkml:trace>
  <inkml:trace contextRef="#ctx0" brushRef="#br0" timeOffset="415.667">113 925,'105'-60,"3"6,2 4,53-14,-78 33,2 4,1 3,20 1,-105 21,-1 1,1-1,0 1,0 0,0 0,0 0,0 0,0 1,0-1,0 1,0 0,0 0,0 0,0 0,1 1,-1-1,0 1,0 0,0-1,0 1,-1 1,1-1,0 0,0 1,-1-1,1 1,-1 0,1 0,-1 0,0 0,0 0,0 1,0-1,0 1,0-1,-1 1,1 0,-1 0,1-1,-1 1,0 0,-1 0,2 3,-28 137,9 0,26-59,-7-60</inkml:trace>
  <inkml:trace contextRef="#ctx0" brushRef="#br0" timeOffset="902.783">1298 1207,'-28'294,"50"-382,-14 42,-1-2,2 1,2 0,2 1,2 0,2 1,17-32,7 24,-40 52,1 0,-1 0,0 1,0-1,1 0,-1 0,0 1,1-1,-1 1,1-1,-1 1,1-1,-1 1,1 0,-1 0,1 0,-1 0,1 0,-1 0,1 0,-1 1,1-1,-1 0,1 1,-1-1,1 1,-1 0,0-1,1 1,-1 0,0 0,0 0,1 0,-1 0,0 0,0 0,0 0,0 1,0-1,-1 0,1 1,21 33,-11-20</inkml:trace>
  <inkml:trace contextRef="#ctx0" brushRef="#br0" timeOffset="1173.249">1778 1207</inkml:trace>
  <inkml:trace contextRef="#ctx0" brushRef="#br0" timeOffset="1444.575">1693 840,'5'-5,"1"4,1 1</inkml:trace>
  <inkml:trace contextRef="#ctx0" brushRef="#br0" timeOffset="1703.042">2201 868,'-20'26,"1"1,1 1,2 0,0 1,2 1,2 0,0 1,3 1,-6 27,14-55,0 0,0-1,0 1,1 0,-1 0,1-1,0 1,0 0,1 0,-1 0,1-1,0 1,0 0,0 0,0-1,1 1,-1-1,1 0,0 1,0-1,0 0,1 0,-1 0,1 0,0 0,-1-1,1 1,0-1,1 0,-1 0,0 0,0 0,1-1,0 1,0-1,14 2,-1-1,1-1,0-1,0-1,0 0,0-1,0-1,-1-1,4-1,-6 0,-1 0,1-1,-1 0,0-1,-1-1,0 0,0-1,-1 0,0-1,0-1,-1 0,-1 0,0-1,0 0,-1-1,4-6,12-18,-1-1,-2-2,-2 0,-1 0,-3-2,-1 0,-2-1,-1-1,3-36,-13 62,-2 0,0 1,0-1,-2 0,0 0,-1 1,-1-1,0 1,-2 0,0 0,-1 1,-5-10,8 19,0 0,0 0,0 0,-1 1,0-1,0 1,-1 1,0-1,0 1,0 0,0 0,-1 1,0 0,0 0,0 0,0 1,-1 0,1 0,-1 1,0 0,0 1,0 0,0 0,0 0,0 1,0 0,0 1,-5 0,-1 5,1-1,0 1,0 1,0 1,1 0,0 0,0 1,1 0,0 1,1 1,0 0,1 0,0 1,0 0,2 0,-1 1,2 0,-1 0,2 1,0-1,-3 13,3-10,1 0,0 1,1-1,1 1,0 0,1-1,1 1,1 0,0 0,1-1,1 1,1 0,0-1,1 0,1 0,0-1,1 1,1-1,9 13,-8-17,0 0,1-1,0 0,0 0,2-1,-1 0,1-1,0-1,0 0,1 0,0-2,0 1,1-2,-1 1,3-1,23 4,0 0,0-3,0-1,34-1,5-3,-47-1</inkml:trace>
  <inkml:trace contextRef="#ctx0" brushRef="#br0" timeOffset="2622.587">3104 868,'-22'14,"0"0,1 2,0 0,2 1,0 2,0 0,2 0,1 2,0 0,2 1,0 0,1 1,0 4,12-25,-1 0,1 1,0-1,0 0,0 1,0-1,0 1,1-1,-1 1,1-1,-1 1,1 0,0-1,0 1,0 0,0-1,1 1,-1-1,1 1,0-1,-1 1,1-1,0 1,0-1,1 0,-1 1,0-1,1 0,0 0,-1 0,1 0,0 0,0 0,0-1,0 1,0-1,0 1,1-1,-1 0,0 0,1 0,-1 0,1 0,-1 0,1-1,-1 1,3-1,8-2,1-1,-1-1,0 0,0-1,-1 0,1-1,-1 0,0-1,7-6,2 0,16-11,-1-2,-1-2,-2-1,19-22,24-21,-37 51,-38 21,0 0,0 0,0 0,-1 0,1 0,0 0,0 0,-1 0,1 0,0 1,0-1,0 0,-1 1,1-1,0 0,-1 1,1-1,0 1,-1-1,1 1,-1-1,1 1,0-1,-1 1,1 0,-1-1,0 1,1 0,-1-1,0 1,1 0,-1 0,0-1,0 1,1 0,-1 0,0-1,0 1,0 0,0 0,0 0,0-1,0 1,-1 0,1 0,0 0,0-1,-1 1,1 0,0-1,-1 1,1 0,-1 0,-25 177,26-175,1-1,-1 1,1-1,0 1,0-1,0 1,0-1,0 1,0-1,1 0,-1 0,1 0,-1 0,1 0,0 0,0 0,0 0,0-1,0 1,0-1,0 1,1-1,-1 0,0 0,1 0,-1 0,1 0,-1-1,1 1,0-1,-1 0,1 1,0-1,-1-1,1 1,-1 0,1 0,0-1,-1 0,1 1,-1-1,1 0,-1 0,0 0,1-1,-1 1,0-1,0 1,0-1,0 0,0 1,0-1,0 0,0-2,18-13,-1 0,-1-1,0-1,-2-1,0 0,-1-2,-1 1,-2-2,3-6,8-11,-22 41,-1-1,0 0,0 0,0 1,1-1,-1 0,0 0,0 0,1 1,-1-1,0 0,1 0,-1 0,0 0,1 0,-1 0,0 0,0 0,1 0,-1 1,0-1,1 0,-1-1,0 1,1 0,-1 0,0 0,1 0,-1 0,0 0,1 0,-1 0,0 0,0-1,1 1,-1 0,0 0,0 0,1-1,-1 1,0 0,0 0,0-1,1 1,-6 38,4-34,1 1,-1-1,1 0,0 1,0-1,0 1,1-1,0 1,0-1,0 0,0 1,0-1,1 0,0 0,0 0,0 0,0 0,1-1,-1 1,1-1,0 1,0-1,1 0,-1 0,0 0,1-1,0 1,0-1,-1 0,2 0,-1 0,0 0,0-1,0 0,1 0,-1 0,0 0,1-1,-1 0,1 1,-1-2,1 1,-1 0,1-1,-1 0,0 0,0 0,1-1,-1 1,0-1,0 0,0 0,2-2,8-8,0 0,0-1,-1-1,-1 0,0 0,-1-1,-1-1,1-2,128-220,-139 238,0 1,0-1,1 0,-1 1,0-1,1 0,-1 1,0-1,1 0,-1 1,0-1,1 0,-1 1,0-1,1 0,-1 0,1 1,-1-1,1 0,-1 0,1 0,-1 0,0 0,1 0,-1 0,1 0,-1 0,1 0,-1 0,1 0,-1 0,1 0,-1 0,1 0,-1-1,1 1,-1 0,0 0,1 0,-1-1,1 1,-1 0,0-1,1 1,-1 0,0-1,1 1,-1 0,0-1,0 1,1-1,-1 1,0 0,0-1,0 1,0-1,0 1,1-1,-7 41,2-12,0 0,2-1,1 1,2 0,0 0,2 0,1-1,1 0,8 26,119 390,-122-408,-2 1,-1 0,-2 0,-2 1,-1-1,-2 1,-1 0,-2-1,-2 1,-1 3,3-31,0 0,0 0,-1-1,0 0,-1 0,0 0,0 0,0 0,-1-1,0 0,0-1,-6 5,9-8,0-1,0 1,0-1,0 1,-1-1,1 0,-1-1,1 1,-1-1,0 1,1-1,-1 0,0 0,0-1,0 1,0-1,0 0,0 0,0 0,0-1,0 1,0-1,1 0,-1 0,0 0,0 0,1-1,-1 0,1 0,-2-1,0-3,0 0,1 0,0 0,0-1,0 0,1 1,0-1,0-1,1 1,0 0,0-1,1 1,0-1,0 1,1-1,0 0,0 1,1-1,1-4,-2-1,3-30,2 0,2 0,2 0,2 1,2 0,1 1,2 1,2 1,2 0,1 1,16-20,-22 33</inkml:trace>
  <inkml:trace contextRef="#ctx0" brushRef="#br0" timeOffset="3905.417">1778 1178,'0'5,"0"6,0 7,0 4,0 3,0 3,0 1,0 1,0-1,0 0,5-4,1-8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0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0 513,'99'-14,"1"4,0 5,60 6,-116-5,-43 4,0 0,0 0,-1 0,1-1,0 1,0 0,-1 0,1 0,0 0,-1-1,1 1,0 0,-1-1,1 1,0 0,-1-1,1 1,-1-1,1 1,-1-1,1 1,-1-1,1 0,-1 1,1-1,-1 1,0-1,1 0,-1 0,0 1,0-1,1 0,-1 1,0-1,0 0,0 0,0 1,0-1,0 0,0 0,0 1,0-1,-1 0,1 1,0-1,0 0,-1 1,1-1,0 0,-1 1,1-1,0 0,-1 1,1-1,-1 0,-116-101,88 81,14 11,0-1,0 0,1-1,0-1,1-1,1 1,0-2,1 0,1 0,0-1,1 0,-6-16,14 27,0 1,1-1,-1 0,1 1,0-1,0 0,1 1,0-1,-1 1,2-1,-1 1,0-1,1 1,0 0,0-1,0 1,0 0,1 0,0 1,0-1,0 0,0 1,0 0,1 0,-1 0,1 0,0 0,0 1,0 0,0 0,0 0,1 0,-1 0,0 1,1 0,0 0,-1 0,1 1,1-1,19-2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0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0 118,'272'-10,"37"-16,-208 17,52-5,261-22,77 16,-457 20,-15-2,1 2,-1 0,1 1,-1 1,1 0,-1 2,0 0,0 1,-1 1,1 1,7 5,-1 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1.7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447 519,'-26'-9,"0"0,0 2,0 1,-1 1,0 2,0 0,0 2,-1 1,-3 1,24 0,0 0,-1 1,1-1,0 2,0-1,0 1,0 0,0 1,1-1,0 1,-1 1,1-1,1 1,-1 0,1 0,0 1,0-1,0 1,1 0,0 1,0-1,1 1,-1-1,1 1,1 0,-2 5,-3 6,4-13,0 1,1-1,-1 1,1 0,1 0,-1-1,1 1,0 0,0 0,0 1,1-1,0 0,0 0,1 0,0 0,0 0,0 0,0 0,1 0,0-1,1 1,0 1,1-1,0 0,1-1,0 1,0-1,0 0,1-1,-1 1,1-1,0 0,0-1,1 1,-1-1,1 0,-1-1,1 1,0-1,0-1,0 0,0 0,0 0,1 0,-1-1,0-1,0 1,0-1,0 0,0-1,0 1,0-2,0 1,2-2,20-11,-1-1,0-2,-1-1,-1-1,-1-1,-1-1,-1-1,-1-2,-1 0,9-14,-12 13,-1 1,-2-2,0-1,-2 1,0-2,-3 0,0-1,-2 1,0-2,-3 1,0-1,-2 0,-2 0,0-5,-1 28,0 0,-1 0,0 0,0 0,-1 0,0 0,0 1,-1-1,0 1,0-1,-1 1,0 0,0 0,-1 1,1-1,-7-5,8 12,0-1,0 1,0 0,-1 0,1 0,0 0,0 1,0-1,0 1,-1 0,1 0,0 0,0 0,1 1,-1-1,0 1,0-1,1 1,-1 0,1 0,-1 1,1-1,0 0,0 1,0-1,0 1,0 0,1-1,-1 1,1 0,0 0,0 0,0 0,-1 3,-6 12,1 0,1 0,0 1,2 0,0 0,1 0,1 1,0-1,2 13,-7 52,7-82,-6 34,2-1,1 1,1-1,3 1,0 0,3-1,1 4,4 3,-9-34,0 0,0 0,1 0,0 0,1-1,-1 1,2-1,-1 1,1-1,0 0,0 0,1 0,0 0,1-1,-1 1,1-1,0 0,1 0,-1-1,1 0,0 0,0 0,1-1,0 0,-1 0,1 0,1-1,2 1,-4-3,-1 1,1-1,0-1,0 1,0-1,0 0,0 0,0 0,0-1,0 0,0 0,-1-1,1 1,0-1,-1-1,1 1,-1-1,0 0,0 0,0 0,0-1,-1 0,1 0,-1 0,0 0,0-1,0 1,0-3,38-51,-29 44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2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 0,'-77'158,"-59"145,132-295,1-1,0 1,1-1,-1 1,1 0,1 0,0 0,0 0,0 0,1 0,0 0,1 0,0 1,0-1,0-1,1 1,1 0,-1 0,1-1,1 1,-1-1,1 0,0 0,1 0,0-1,2 3,1-4,1-1,0 1,1-2,-1 0,1 0,-1 0,1-1,0-1,0 1,0-2,0 1,0-2,0 1,0-1,-1-1,1 1,0-2,0 1,-1-2,0 1,0-1,0 0,0-1,0 0,-1-1,0 0,6-5,10-21,-17 15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2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0,'39'10,"36"3,10-1,1-2,-6-3,-10-3,-9-6,-9-4,-9 0,-2 0,-3 2,-8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46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1 454,'140'-16,"1"5,140 9,-174 2,-96 0</inkml:trace>
  <inkml:trace contextRef="#ctx0" brushRef="#br0" timeOffset="316.032">30 708,'163'25,"19"-33,-108-1,0 2,1 4,41 4,-64 0,-28-1</inkml:trace>
  <inkml:trace contextRef="#ctx0" brushRef="#br0" timeOffset="1600.835">2315 87,'-40'8,"-1"2,2 1,-1 2,2 2,0 1,-20 13,47-24,-24 12,1 1,0 2,2 2,0 1,1 1,2 1,-8 10,23-20,0 0,1 2,1-1,0 2,1 0,1 0,0 1,2 0,0 0,2 1,0 0,1 0,0 1,1 7,2-15,0 0,0 0,2 0,-1 0,2 1,0-1,0 0,2 0,-1 0,1 0,1 0,1-1,-1 0,2 0,0 0,0 0,1-1,8 10,-4-9,2 0,-1 0,1-2,1 1,0-2,0 1,1-2,0 0,1-1,0-1,0 0,0-1,1-1,-1 0,1-1,0-1,0-1,0 0,14-2,27-5,-1-3,1-3,-2-2,0-2,0-3,-2-2,-1-3,0-2,-2-2,32-24,-49 30,-1-1,0-1,-2-2,-1-2,-1 0,-2-2,-16 17,-2-1,0 0,-1-1,-1 0,0 0,0-1,-2 0,0 0,-1 0,-1 0,0-1,-1 0,-1 1,0-1,-1 0,-1 1,-1-1,0 0,-1 1,-1 0,-1-1,0 1,-1 1,-1-1,0 1,-1 1,0-1,-2 1,1 1,-2-1,-9-9,2 9,-1 0,0 1,-1 1,0 1,-1 1,0 1,0 0,-1 2,0 0,-1 2,1 0,-18 0,-8 1,1 1,0 3,-1 2,1 2,-34 8,35-3,0 2,1 2,0 3,1 1,1 2,-8 6,-4 5</inkml:trace>
  <inkml:trace contextRef="#ctx0" brushRef="#br0" timeOffset="6017.996">1271 651,'102'1,"130"-1,170-24,165-40,520 9,-1050 56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57.1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3 284,'0'0,"-1"0,1 1,0-1,0 0,-1 1,1-1,0 1,0-1,0 1,0-1,0 1,-1-1,1 1,0-1,0 1,0-1,0 0,0 1,1-1,-1 1,0-1,0 1,0-1,0 1,0-1,1 1,-1-1,0 0,0 1,1-1,-1 1,0-1,1 0,-1 1,0-1,1 0,-1 0,1 1,-1-1,0 0,1 0,-1 1,1-1,-1 0,1 0,-1 0,0 0,1 0,-1 0,1 0,-1 0,1 0,-1 0,1 0,-1 0,1 0,-1 0,1 0,-1 0,1 0,-1-1,24 7,0-2,0-1,0-1,0-1,1-1,-1-1,7-2,-25 2,253-24,180-8,-309 34,-106-1</inkml:trace>
  <inkml:trace contextRef="#ctx0" brushRef="#br0" timeOffset="282.251">228 509,'172'17,"1"-6,78-10,-53-28,-137 2,-49 14</inkml:trace>
  <inkml:trace contextRef="#ctx0" brushRef="#br0" timeOffset="839.785">680 1,'18'15,"1"0,0-1,0-1,2-1,0-1,4 1,-2 0,208 110,-6-2,-224-120,0 0,1 1,-1-1,0 0,0 1,1-1,-1 1,0-1,0 1,0-1,0 1,0 0,0-1,0 1,0 0,0 0,0 0,0 0,-1 0,1 0,0 0,-1 0,1 0,-1 0,1 1,-1-1,1 0,-1 0,0 0,1 1,-1-1,0 0,0 0,0 1,0-1,0 0,0 0,-1 1,1-1,0 0,-1 0,1 0,0 1,-1-1,0 0,1 0,-1 0,0 0,1 0,-1 0,0 0,0 0,0 0,0-1,0 1,0 0,0 0,0-1,0 1,0-1,0 1,-1-1,1 1,0-1,0 0,-1 1,-204 113,-185 108,277-143,90-64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7:59.1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1,'1'42,"-3"-1,-2 1,-1 0,-7 22,-19 33,-5-1,-4-2,-30 49,21-42,44-92,0 0,0 0,1 1,1-1,0 1,0 0,0 0,2 1,-1-1,1 0,1 1,0-1,0 0,1 1,1 7,2-14,0-1,0 1,1 0,-1-1,1 0,-1 0,1-1,0 1,0-1,0 0,1 0,-1 0,0-1,1 0,-1 0,1-1,-1 1,1-1,-1 0,1 0,-1-1,1 0,-1 0,3-1,10 1,429-62,-364 64,-59 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2.9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46,'70'0,"178"-12,27-6,-177 3,-80 14,-4 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3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0,'48'5,"40"1,9 0,-1-1,-8-6,-15-3,-14-1,-12 0,-10 2,-6 1,-9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9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51,'-46'77,"5"2,2 1,4 2,-1 16,19-52,-23 60,20-41,-3-2,-2-1,-4 0,-2-2,-2-2,-3-1,-2-2,-45 49,83-104,0-1,0 1,0-1,0 1,-1 0,1-1,0 1,0 0,0-1,-1 1,1 0,0-1,-1 1,1 0,0 0,0-1,-1 1,1 0,-1 0,1 0,0-1,-1 1,1 0,0 0,-1 0,1 0,-1 0,1 0,0 0,-1 0,1 0,-1 0,1 0,0 0,-1 0,1 0,-1 0,1 0,0 0,-1 0,1 1,0-1,-1 0,1 0,-1 1,1-1,0 0,0 0,-1 1,1-1,0 0,0 1,-1-1,1 0,0 1,0-1,0 0,-1 1,1-1,0 0,0 1,0-1,9-34,193-357,-85 140,56-182,-132 338,-41 95,-1 0,1 1,0-1,0 1,0-1,0 1,0-1,0 0,0 1,0-1,0 1,0-1,0 1,0-1,0 0,0 1,0-1,0 1,0-1,0 1,1-1,-1 0,0 1,0-1,1 0,-1 1,0-1,0 0,1 1,-1-1,0 0,1 1,-1-1,0 0,1 0,-1 0,1 1,-1-1,0 0,1 0,-1 0,1 0,-1 0,1 0,-1 0,0 0,1 0,-1 0,1 0,-1 0,1 0,-1 0,1 0,-1 0,0 0,1 0,-1-1,1 1,-1 0,0 0,1-1,-1 1,0 0,1 0,-1-1,0 1,1 0,-1-1,0 1,0-1,4 41,-4-38,0 215,-4-138,3-1,4 0,4 0,3 0,3-1,7 15,-20-91,48 111,-47-109,1 0,-1-1,1 1,0-1,0 0,0 1,1-1,-1 0,0 0,1 0,-1 0,1-1,0 1,0-1,0 0,-1 0,1 1,0-2,0 1,0 0,1-1,-1 1,0-1,0 0,0 0,0 0,0-1,0 1,0-1,0 1,0-1,0 0,0 0,0-1,0 1,0-1,10-7,-1-1,0 0,-1-1,0-1,-1 1,0-2,-1 1,0-1,-1-1,-1 1,0-1,0-1,-2 1,0-2,8-13,0 3,22-48,-2-2,-4-1,14-66,-33 103,-4 22,-1-1,-1 1,0-1,-2 0,0 0,-1 0,-1 0,-1 0,-1 0,-1-9,3 27,0-1,-1 1,1-1,0 0,-1 1,1-1,-1 1,1-1,-1 1,0-1,1 1,-1 0,0-1,0 1,0 0,0 0,0 0,0-1,-1 1,1 0,0 0,0 1,-1-1,1 0,-1 0,1 1,-1-1,1 1,-1-1,1 1,-1-1,-7 8</inkml:trace>
  <inkml:trace contextRef="#ctx0" brushRef="#br0" timeOffset="312.922">1381 615,'-6'14,"0"0,1 1,0 0,1 0,1 0,0 0,2 1,-1-1,2 1,0-1,1 1,0-1,1 0,1 0,4 14,-6-26,0 0,1 0,-1 0,1 0,-1 0,1 0,0-1,0 1,0 0,0-1,1 0,-1 1,1-1,-1 0,1 0,0-1,0 1,0 0,0-1,0 0,0 0,0 0,0 0,0 0,1 0,-1-1,0 0,0 0,1 1,-1-2,0 1,1 0,-1-1,0 0,0 1,0-1,1-1,-1 1,0 0,0-1,-1 1,1-1,0 0,0 0,-1 0,1 0,-1-1,0 1,0-1,0 1,0-1,0 0,0 0,-1 0,1 0,2-5,-1 1,0-1,0 0,0 0,-1 0,0 0,-1 0,1 0,-2-1,1 1,-1 0,0-1,-1 1,0 0,-1 0,1-1,-1 1,-1 0,0 0,0 1,0-1,-1 1,0-1,-1 1,0 0,0 1,0-1,-1 1,1 0,-5-2,-28-25,21 21</inkml:trace>
  <inkml:trace contextRef="#ctx0" brushRef="#br0" timeOffset="627.211">1832 615,'3'24,"2"-1,0 0,2 0,0-1,1 1,2-2,0 1,1-1,1-1,1 0,4 4,-15-22,0 1,0-1,0 0,0 0,0 0,0-1,0 1,0 0,1-1,-1 1,1-1,-1 0,1 0,0 0,-1 0,1-1,0 1,0 0,-1-1,1 0,0 0,0 0,0 0,-1 0,1-1,0 1,0-1,-1 0,1 0,0 0,-1 0,1 0,-1 0,1-1,-1 1,0-1,1 0,-1 1,0-1,0 0,0 0,0-1,-1 1,1 0,-1-1,1 1,-1-1,0 1,0-1,110-217,-66 139,-36 65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3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345 1,'-28'11,"0"1,1 2,1 1,0 0,0 3,2 0,0 1,2 1,0 1,1 1,-4 7,20-22,0 0,0 1,0-1,1 1,0 0,1 0,0 0,0 0,1 1,0-1,0 1,1-1,0 1,1 0,0 0,0-1,0 1,2 0,-1-1,1 1,0-1,0 1,1-1,1 0,-1 0,1 0,0 0,1-1,0 0,0 0,1 0,0-1,0 1,0-1,5 3,1-1,-1 0,1-1,1 0,-1-1,1 0,0-1,1 0,-1-1,1-1,0 0,0-1,0 0,0-1,12-1,9 0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7.5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0 362,'314'-1,"-198"-23,-111 23,-4 2,0-1,0 1,0-1,0 0,0 1,0-1,0 0,0 0,0 1,0-1,0 0,0 0,0 0,0 0,0-1,0 1,-1 0,1 0,0 0,0-1,0 1,0-1,0 1,0 0,0-1,0 0,-1 1,1-1,0 1,0-1,-1 0,1 0,0 1,-1-1,1 0,-1 0,1 0,-1 0,1 0,-1 0,0 0,1 1,-1-1,0 0,0 0,0 0,0 0,0 0,0 0,0 0,0 0,0 0,0 0,-1 0,1 0,-158-101,157 102,-8-6,0-1,1 1,-1-1,1-1,1 0,-1 0,1 0,1-1,0 0,0 0,0-1,1 1,1-1,0 0,0-1,1 1,-1-4,3-11,0 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9.7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0,'22'327,"-16"198,-6-358,11-105,-8-81,-7 5</inkml:trace>
  <inkml:trace contextRef="#ctx0" brushRef="#br0" timeOffset="697.48">0 649,'130'-17,"-2"-5,94-31,-138 32,-2-5,-1-3,20-12,-84 34,-1 0,0-2,0 0,0 0,-1-2,-1 0,0 0,0-2,-1 1,-1-2,0 0,-1 0,0-1,-1 0,-1-1,-1 0,0 0,-1-1,2-7,-12 141,-55 402,67-416,-8-100,0 0,0-1,0 1,0 0,0 0,1-1,-1 1,1-1,0 1,-1-1,1 1,0-1,1 0,-1 0,0 0,1 0,-1-1,1 1,-1-1,1 1,0-1,-1 0,1 0,0 0,0 0,0-1,0 1,0-1,0 0,0 1,0-2,1 1,11-3,-1-1,1 0,-1-1,0 0,0-2,-1 1,0-2,0 0,0 0,-1-1,-1-1,1 0,3-5,10-6,136-124,-160 144,0 0,-1 0,1 0,0 0,-1 0,1 0,0 0,0 1,0-1,0 0,0 1,0-1,0 0,0 1,0-1,0 1,0 0,0-1,1 1,-1 0,0 0,0-1,0 1,1 0,-1 0,0 0,0 1,0-1,0 0,1 0,-1 1,0-1,0 0,0 1,0-1,0 1,0 0,0-1,0 1,0 0,0 0,0-1,0 1,-1 0,1 0,0 0,-1 0,1 0,0 0,-1 0,1 0,-1 1,6 64,-7-61,1 0,-1-1,1 1,0 0,0-1,0 1,1 0,-1 0,1-1,0 1,1-1,-1 1,1-1,0 1,0-1,0 0,0 0,1 0,0 0,0 0,0-1,0 1,0-1,1 0,0 0,-1 0,1-1,2 2,10 1,0-2,0 1,1-2,-1 0,0-1,1 0,-1-2,1 0,-1-1,1 0,-1-1,0-1,4-2,2 0,0-1,-1 0,1-2,-2 0,1-1,-2-1,1-2,-2 1,1-2,-2 0,0-2,-1 0,14-16,-28 29,0 1,0-1,-1 0,1 0,-1 0,1 0,-1 0,0 0,0 0,0 0,-1 0,1-1,-1 1,1 0,-1 0,0-1,0 1,-1 0,1 0,-1-1,0 1,1 0,-2 0,1 0,0 0,0 0,-1 0,0 0,1 0,-1 1,0-1,0 1,-1-1,1 1,0 0,-1 0,0 0,1 0,-1 0,0 0,0 1,0 0,0-1,0 1,0 0,0 1,-1-1,1 0,0 1,0 0,-3 0,-8-1,1 1,0 1,0 0,0 1,0 0,1 1,-1 0,0 1,1 1,0 0,0 0,1 2,-1-1,1 1,1 1,-1 0,1 0,1 1,-1 0,2 1,-1 0,1 1,1-1,0 1,0 1,1-1,1 1,0 0,0 1,1-1,1 1,0 0,1 2,2-6,0 0,1 0,0-1,1 1,0 0,0 0,1-1,0 1,0-1,1 0,0 0,1 0,-1 0,2-1,-1 0,1 0,0 0,0-1,1 0,3 2,13 11,0-2,2 0,0-2,1 0,16 5,-3-2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8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121 528,'63'-18,"-1"-2,0-3,-2-3,-1-2,-1-3,11-10,-53 33,-1-1,0-1,0 0,-1-1,-1 0,0-1,0-1,-2 0,1-1,-2 0,1 0,-2-1,0 0,6-16,-12 27,-1 0,0 0,1 0,-1 0,-1-1,1 1,-1-1,1 1,-1-1,-1 1,1-1,0 0,-1 1,0-1,0 0,-1 0,1 1,-1-1,0 1,-1-1,1 1,-1-1,1 1,-1 0,-1-1,1 1,0 0,-1 0,0 1,0-1,-2-1,2 5,0 0,0 0,0 0,-1 0,1 1,0-1,0 1,0 0,0 0,0 0,0 0,0 1,0-1,1 1,-1 0,0 0,1 0,-1 0,1 0,0 0,0 1,0-1,0 1,0-1,0 1,1 0,-1 0,1 0,0 1,-17 34,2 0,2 2,1 0,3 0,1 1,2 0,1 1,2 13,2-42,-55 648,52-633,-1 0,-1-1,-2 0,0 0,-2-1,-1-1,-1 0,-1 0,-17 22,21-34,0 0,0-1,-2 0,1-1,-2-1,1 0,-1 0,-1-1,0-1,0 0,-1-1,1 0,-2-1,1-1,-1-1,1 0,-1-1,-1 0,12-3,0 0,0 0,0 0,0 0,0-1,0 0,0 0,0 0,0-1,0 0,1 0,-1 0,1 0,-1-1,1 1,0-1,0 0,0-1,0 1,1-1,-1 1,1-1,0 0,0-1,0 1,1 0,-1-1,1 1,0-1,1 0,-1 0,1 0,0 0,0 0,0 0,1 0,-1 0,1 0,1 0,-1 0,1-3,1-10,0-1,1 1,1 0,1 0,0 0,1 0,1 1,1 0,0 1,1-1,1 2,1-1,0 1,1 1,3-3,30-28,2 2,2 2,42-27,-57 42,232-128,-236 139</inkml:trace>
  <inkml:trace contextRef="#ctx0" brushRef="#br0" timeOffset="270.304">1052 641,'-35'50,"2"1,3 1,2 2,-16 43,20-7,24-87,0-1,0 0,0 1,0-1,0 0,0 1,1-1,-1 0,1 1,0-1,-1 0,1 0,0 1,0-1,1 0,-1 0,0 0,1 0,-1-1,1 1,0 0,-1-1,1 1,0-1,0 1,0-1,0 0,0 0,0 0,1 0,-1 0,0 0,0-1,1 1,-1-1,2 1,7 0,-1 0,1-1,0 0,-1-1,1 0,0-1,-1 0,0 0,1-1,-1 0,0-1,0 0,-1-1,1 0,-1-1,0 0,-1 0,1-1,-1 0,0 0,-1-1,0 0,0 0,-1 0,0-1,0 0,-1-1,0 1,-1-1,0 0,0 0,-1 0,-1-1,0 1,0-1,-1 0,0-2,-1-1,-1 1,0-1,-1 1,-1 0,0 0,0 0,-2 0,1 0,-2 1,1 0,-2 0,0-1,-6-11</inkml:trace>
  <inkml:trace contextRef="#ctx0" brushRef="#br0" timeOffset="518">1306 1065,'19'-15,"11"-13,1-8,-1-2,0-5,-5 1,-2 3,-1 2,-3 4,-1 2,2 6,-3 3,1 5,2 1,2 3,-2 3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04.2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220 396,'-26'23,"2"0,0 2,1 0,2 2,1 0,0 1,3 1,-7 16,21-43,1 1,0 0,0 0,1 0,-1 0,0 1,1-1,0 0,0 1,0-1,0 0,1 1,-1-1,1 1,0-1,0 1,0-1,0 1,1-1,-1 1,1-1,0 1,0-1,0 0,1 1,-1-1,1 0,0 0,0 0,0 0,0 0,0-1,1 1,-1-1,1 1,-1-1,1 0,0 0,0 0,2 1,5 0,-1 0,1 0,0-1,1 0,-1-1,0 0,0-1,0 0,1 0,-1-1,0-1,0 0,0 0,0-1,0 0,0 0,-1-1,0-1,3-1,8-5,-1 0,-1-1,0-1,-1-1,0-1,-1 0,-1-1,8-10,-18 21,1-1,-1 1,0-1,-1 0,1-1,-1 1,0-1,-1 0,0 1,0-2,0 1,-1 0,0-1,-1 1,0-1,0 1,0-1,-1 1,0-1,0 0,-1 1,0-1,-2-6,-1 5,-1 0,0 1,-1-1,1 1,-2 0,1 1,-1 0,0 0,-1 0,1 1,-1 0,0 1,-1-1,0 2,1-1,-2 1,1 0,0 1,-1 0,1 1,-1 0,0 0,0 1,0 0,-7 1,-8 3</inkml:trace>
  <inkml:trace contextRef="#ctx0" brushRef="#br0" timeOffset="466.762">558 820,'206'-178,"-188"161,135-179,-153 195,0 1,0-1,0 1,1 0,-1-1,0 1,0-1,0 1,1 0,-1-1,0 1,0 0,1-1,-1 1,0 0,1 0,-1-1,0 1,1 0,-1 0,1-1,-1 1,0 0,1 0,-1 0,1 0,-1 0,0 0,1-1,-1 1,1 0,-1 0,1 0,-1 1,0-1,1 0,-1 0,1 0,-1 0,1 0,-1 0,0 1,1-1,-1 0,0 0,1 0,-1 1,0-1,1 0,-1 1,0-1,1 0,-1 1,0-1,0 0,1 1,-1-1,0 0,0 1,0-1,0 1,0-1,1 1,-1-1,0 0,0 1,0-1,0 1,0-1,0 1,2 37,-2-33,-11 76,8-74,1-1,0 1,1 0,-1 0,1-1,0 1,1 0,0 0,0 0,0 0,1 0,0 0,0 0,1 0,0-1,0 1,0-1,1 1,0-1,1 0,-1 0,1 0,0 0,0-1,1 0,0 1,0-2,-1-1,1 0,-1 1,1-1,0-1,0 1,0-1,1 0,-1 0,1-1,-1 1,1-1,-1-1,1 1,0-1,-1 0,1 0,0 0,-1-1,1 0,-1 0,1 0,-1-1,1 0,-1 0,0 0,0-1,0 1,0-1,0-1,3-2,12-10,0-1,-2 0,0-1,-1-1,0-1,5-11,51-85,-61 91</inkml:trace>
  <inkml:trace contextRef="#ctx0" brushRef="#br0" timeOffset="903.059">1942 256,'-29'11,"-4"2,0 2,0 1,1 1,2 1,0 2,0 1,28-20,0 1,-1-1,1 0,0 1,0 0,0-1,0 1,0 0,0 0,0 0,1 0,-1 0,1 1,0-1,-1 0,1 1,0-1,0 1,1-1,-1 1,0-1,1 1,0-1,-1 1,1 0,0-1,1 1,-1 0,0-1,1 1,-1-1,1 1,0 0,0-1,0 0,0 1,0-1,0 1,1-1,-1 0,1 0,0 0,-1 0,2 1,78 33,-75-35,1 1,0-1,-1 1,1 1,-1-1,0 1,1 0,-2 1,1-1,0 1,-1 0,1 1,-1-1,0 1,-1 0,1 0,-1 1,0-1,0 1,-1 0,1 0,1 6,-5-3,-1 0,0-1,-1 1,1-1,-2 1,1-1,-1 0,0 0,-1 0,0 0,0-1,-1 1,0-1,0 0,-1 0,0-1,0 0,0 0,-1 0,0-1,0 0,0 0,-1-1,0 0,-4 2,-131 75,125-70</inkml:trace>
  <inkml:trace contextRef="#ctx0" brushRef="#br0" timeOffset="1153.342">2534 142,'-15'44,"-13"32,-3 14,-1-4,6-11,6-10,8-11,5-9,4-8,2-5,2-4,-5-6,-1-2,-5-5,-5-5,-1-3</inkml:trace>
  <inkml:trace contextRef="#ctx0" brushRef="#br0" timeOffset="1333.817">2083 566,'57'-15,"24"-4,8 1,-6 3,-8 4,-12 5,-12 2,-9 3,-8 1,-4 0,-3 1,-1 0,-1 0,2-1,-6 1</inkml:trace>
  <inkml:trace contextRef="#ctx0" brushRef="#br0" timeOffset="1702.365">3155 481,'-33'20,"-60"38,3 4,-47 43,133-102,-1 1,-1 0,1 1,0-1,0 1,0 0,1 0,0 1,0-1,0 1,0 0,1 0,0 0,0 1,1-1,-1 4,3-9,0 1,0-1,1 0,-1 1,0-1,1 1,-1-1,1 0,-1 1,1-1,0 0,-1 1,1-1,0 0,0 0,0 0,0 0,0 0,0 0,0 0,0 0,0 0,1 0,-1-1,0 1,1-1,-1 1,0-1,1 1,-1-1,1 0,-1 1,0-1,1 0,-1 0,1 0,-1 0,1 0,-1 0,1-1,59-8,-41 3,0 0,-1-2,0 0,-1-1,0-1,0-1,-1-1,0 0,12-13,103-94,-130 118,-1 1,1 0,0-1,0 1,0 0,0 0,0 0,0 0,0 0,-1 0,1 1,0-1,0 0,0 1,0 0,-1-1,1 1,0 0,-1 0,1 0,0 0,-1 0,1 0,-1 1,0-1,1 0,-1 1,0-1,0 1,0 0,0-1,0 1,0 0,0-1,-1 1,1 0,-1 0,1 0,-1 0,0-1,0 1,1 0,-1 0,0 0,-1 0,1 0,0 0,-1 0,1-1,-1 1,1 0,3 19,18 46,-12-51</inkml:trace>
  <inkml:trace contextRef="#ctx0" brushRef="#br0" timeOffset="2032.856">3521 734,'22'-25,"-10"8,1 1,1 0,0 1,1 0,1 1,0 1,1 1,0 0,5-1,-21 12,1 1,-1-1,0 0,0 1,0-1,1 0,-1 1,0 0,1-1,-1 1,1 0,-1 0,0 0,1 0,-1 0,0 0,1 0,-1 0,1 0,-1 1,0-1,1 0,-1 1,0-1,0 1,1 0,-1-1,0 1,0 0,0 0,0 0,0 0,0 0,0 0,0 0,0 0,0 0,-1 0,1 1,0-1,-1 0,1 0,-1 1,1-1,5 68,-6-51,-1-13,1-1,0 1,0 0,1 0,-1 0,1 0,0-1,1 1,-1 0,1-1,0 1,0-1,0 1,1-1,0 0,-1 0,1 0,1-1,-1 1,0-1,1 1,0-1,0 0,0-1,0 1,0-1,0 1,1-1,-1-1,1 1,0-1,-1 1,1-1,0-1,0 1,0-1,0 1,0-1,-1-1,1 1,2-1,5-3,0 0,-1 0,1-2,-1 1,0-1,0-1,-1 0,0 0,0-1,-1-1,0 1,0-2,-1 1,7-10,43-41,-42 47</inkml:trace>
  <inkml:trace contextRef="#ctx0" brushRef="#br0" timeOffset="2257.091">4679 1,'-10'38,"-3"27,-3 13,-1-3,4-4,-1-10,2-5,3-7,3-8,2-6,2-3,2-4,-4 0,-2-2,0 1,-3-5,0-5</inkml:trace>
  <inkml:trace contextRef="#ctx0" brushRef="#br0" timeOffset="2498.804">4397 340,'38'0,"33"4,7 3,2-1,-9-1,-7-2,-4-1,-8-1,-3 0,-5-1,-10 0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11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4 303,'-1'9,"-1"1,1-1,1 1,0-1,0 1,1-1,1 1,-1-1,1 1,1-1,0 0,0 0,1 0,0-1,0 1,1-1,0 0,0 0,1-1,0 1,1-1,0 0,0-1,0 0,1 0,-1-1,1 1,1-2,-1 1,1-1,0-1,0 1,0-2,0 1,3 0,13-4,0-2,0 0,0-1,-1-1,0-2,0 0,0-2,-1 0,0-2,-1 0,0-2,-1 0,7-7,59-42,-3-4,-3-3,-2-4,43-55,-120 125,47-41,-47 44,-1 0,1 0,0 1,-1-1,1 0,0 1,-1-1,1 0,-1 1,1 0,-1-1,1 1,-1 0,0 0,1 0,-1 0,0 0,1 0,-1 0,0 1,0-1,0 0,0 1,0-1,-1 0,1 1,0-1,-1 1,1 0,-1-1,1 1,-1-1,0 1,1 0,-1-1,0 1,0 0,0-1,-1 1,1-1,0 1,-1 0,1-1,-1 1,1-1,-1 1,0 0,1 0,0 30,-1 0,-2 0,-1 0,-1 0,-2 0,-1-1,-2-1,-1 1,-1-2,-2 1,0-2,-2 0,-2-1,0 0,-2-2,-20 22,33-38,-1 0,0 0,0 0,-1-1,0 0,0-1,-1 0,0-1,0 0,-1 0,1-1,-1 0,-1-1,1 0,0-1,-1-1,0 1,0-2,1 0,-1 0,-3-1,12-1,1 1,-1-1,0 0,0 0,1-1,-1 1,1 0,-1-1,1 0,0 0,-1 1,1-1,0 0,0-1,0 1,1 0,-1 0,1-1,-1 1,1-1,0 0,-1 1,1-1,1 0,-1 0,0 1,1-1,-1 0,1 0,0 0,0 0,0 0,1 0,-1 0,0 1,1-1,0 0,0-1,46-105,-45 105,11-20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12.3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1,'-15'38,"2"1,1 0,2 1,2 0,2 0,0 27,5-61,0 0,1 0,0 0,1 0,-1 0,1 0,0 0,0-1,1 1,0 0,0 0,0-1,1 0,-1 1,1-1,1 0,-1 0,1 0,0-1,0 1,0-1,0 0,1 0,0-1,0 1,0-1,0 0,0 0,1-1,-1 0,1 0,-1 0,1 0,0-1,0 0,0 0,3-1,0-1,-1 0,1 0,0 0,-1-1,1-1,-1 1,0-1,0-1,0 1,0-2,-1 1,1-1,-1 0,0 0,-1-1,1 0,-1 0,0 0,0-3,100-147,-17-31,-89 186,0 0,0 1,0-1,0 0,0 0,0 1,1-1,-1 0,0 1,0-1,1 1,-1-1,1 0,-1 1,0-1,1 1,-1-1,1 1,-1-1,1 1,-1-1,1 1,0-1,-1 1,1 0,0 0,-1-1,1 1,0 0,-1 0,1-1,0 1,-1 0,1 0,0 0,-1 0,1 0,0 0,0 0,-1 0,1 1,0-1,-1 0,1 0,0 1,-1-1,1 0,0 1,-1-1,1 1,13 33,-4 242,3-165,-5 1,-5 0,-5 0,-5 0,-5 0,-6 4,16-98,-2-1,0 0,-1 1,-1-1,0-1,-2 1,0-1,0-1,-2 0,0 0,0 0,-1-1,-1-1,-1 0,0-1,0 0,-1-1,0 0,-1-2,-15 9,26-17,-1 0,1 0,0 0,0 0,-1-1,1 0,0 1,-1-2,1 1,0 0,-1-1,1 0,0 0,0 0,0-1,0 1,0-1,0 0,0 0,0 0,1-1,-1 1,1-1,0 0,-1 0,1 0,1 0,-1-1,0 1,1-1,0 0,0 1,0-1,0 0,0 0,1 0,0-1,0 1,-1-4,-3-29,1-1,2 0,2 0,1 1,2-1,2 0,1 1,2 0,1 1,2-1,3-2,2-6,2 0,2 2,2 0,5-4,-10 18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28:12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308 311,'-6'2,"-28"12,0 1,1 1,0 2,2 2,0 0,1 2,-6 8,33-29,1 1,-1 0,0 0,1 1,-1-1,1 0,0 1,0-1,0 1,0 0,0 0,0 0,1 0,-1 0,1 0,0 0,0 0,0 0,1 1,-1-1,1 0,0 1,0-1,0 0,0 1,0-1,1 0,-1 1,1-1,0 0,0 0,0 0,1 1,-1-1,1-1,-1 1,1 0,0 0,0-1,0 1,2 1,112 48,-105-50,1 1,-1 1,0 0,0 1,0 0,0 0,-1 1,0 1,0-1,-1 2,0-1,0 1,5 7,-13-13,1 0,-1 0,0 0,0 0,0 0,0 1,0-1,0 0,-1 1,1-1,-1 0,1 1,-1-1,0 0,0 1,0-1,0 1,-1-1,1 0,-1 1,1-1,-1 0,0 1,0-1,0 0,0 0,0 0,0 0,-1 0,1 0,-1 0,1 0,-1-1,0 1,0-1,0 1,0-1,0 1,0-1,-2 1,-93 33,-50-34,123-2</inkml:trace>
  <inkml:trace contextRef="#ctx0" brushRef="#br0" timeOffset="321.4">817 0,'-79'330,"70"-281,-4 33,5 1,2 0,7 80,-1-148,1-12,0 0,0 0,0 0,-1 0,1 1,-1-1,0 0,0 0,0 0,-1 1,1-1,-1 0,1 0,-1 0,0 0,0 0,-1 0,1 0,-1 0,1 0,-1-1,0 1,0-1,0 1,0-1,0 0,-1 0,1 1,-1-2,0 1,-1 1,-13-3</inkml:trace>
  <inkml:trace contextRef="#ctx0" brushRef="#br0" timeOffset="567.414">421 479,'43'-10,"29"-2,7-1,-1 4,-8 2,-12 2,-5 3,-8 1,-6 1,-6 0,-2 1,-3 0,-1 4,0 2,-5 4,-6 0</inkml:trace>
  <inkml:trace contextRef="#ctx0" brushRef="#br0" timeOffset="848.939">1155 705,'45'-11,"0"-2,-1-2,0-2,-2-2,30-18,9-35,-79 70,-1 0,1-1,0 1,-1-1,1 0,-1 1,0-1,0 0,0 0,0 0,-1 0,1 0,-1 0,0 0,1 0,-1 0,-1 0,1 0,0 0,-1 0,0 0,1 0,-1 0,0 0,-1 1,1-1,0 0,-1 1,1-1,-1 1,0-1,0 1,-1-1,0 0,-1-1,0 1,1 0,-2 0,1 0,0 1,0-1,-1 1,0 0,1 0,-1 1,0-1,0 1,0 0,0 0,0 1,0 0,0 0,0 0,0 0,0 1,1 0,-1 0,0 0,0 0,0 1,1 0,-1 0,1 0,-1 0,1 1,-2 1,-9 6,1 0,1 0,0 2,0-1,1 2,0-1,1 2,-8 13,12-19,1 0,-1 0,2 1,-1 0,1 0,1 0,0 0,0 1,1 0,0 0,1 0,0 0,0 0,1 0,0 1,1-1,0 0,1 1,0-1,1 0,0 0,1 0,-1 0,2 0,0-1,0 1,0-1,1 0,1 0,0-1,0 1,0-1,4 3,0-4,-1-1,1 0,1-1,-1 0,1 0,-1-1,1-1,1 0,-1 0,0-1,0-1,1 0,-1 0,1-1,9-1,3 0</inkml:trace>
  <inkml:trace contextRef="#ctx0" brushRef="#br0" timeOffset="1315.476">1663 789,'10'-1,"0"-1,1-1,-1 0,0-1,0 0,-1 0,1-1,-1 0,0 0,0-1,-1-1,0 0,0 0,5-5,14-11,102-81,-128 103,1 0,-1-1,0 1,0 0,1 0,-1 0,1 1,-1-1,1 0,-1 0,1 1,-1-1,1 1,0-1,-1 1,1 0,0 0,-1 0,1 0,0 0,-1 0,1 0,0 0,-1 1,1-1,0 1,-1-1,1 1,-1 0,1-1,-1 1,1 0,-1 0,1 0,-1 0,0 0,0 0,0 1,1-1,-1 0,0 1,-1-1,1 0,0 1,0-1,0 1,-1 0,1-1,-1 1,0-1,1 1,-1 0,0 0,0-1,0 1,0 1,2 25,-2-25,-1 0,1 1,0-1,-1 0,1 0,1 0,-1 1,0-1,1 0,0 0,-1 0,1 0,1 0,-1 0,0 0,1 0,-1 0,1-1,0 1,0 0,0-1,0 0,0 1,1-1,-1 0,1 0,-1 0,1-1,0 1,0-1,0 1,0-1,0 0,2 1,6-3,-1 0,1-1,0 0,-1 0,0-1,1-1,-1 1,0-2,-1 1,1-2,-1 1,0-1,0 0,-1-1,0 0,0-1,5-6,36-26,69-23,-115 62,0-1,0 1,0 0,0 0,0 1,0-1,0 1,1-1,-1 1,0 0,0 0,0 1,1-1,-1 1,0-1,0 1,0 0,0 0,0 0,0 1,0-1,0 1,-1-1,1 1,-1 0,1 0,-1 0,1 1,-1-1,0 1,0-1,0 1,-1-1,1 1,-1 0,1 0,-1 0,1 3,6 86,-10-84,2 0,-1 0,1 0,1 1,-1-1,1 0,1 0,0 0,0 0,0-1,1 1,0-1,3 6,5 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03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311 877,'46'0,"1"-1,-1-2,0-3,0-1,0-3,-1-1,-1-3,0-1,10-7,-10 2,-1-2,-1-2,-1-1,-1-3,-1-1,-2-1,-1-3,-1-1,-2-1,-2-2,19-28,-37 42,-2-1,0 1,-1-2,-2 1,-1-2,0 1,-2 0,-1-1,-1 0,-1-9,-1 31,0 0,0 0,-1-1,1 1,-1 0,0 0,0 0,-1-1,1 1,-1 0,0 0,0 0,0 0,-1 0,1 0,-1 0,0 1,0-1,0 0,-1 1,1 0,-1-1,0 1,0 0,0 0,0 1,-1-1,1 1,-1-1,1 1,-1 0,0 1,0-1,0 1,0-1,0 1,0 0,0 1,0-1,-1 1,1 0,0 0,0 0,0 0,-3 1,-2 4,1 1,-1 0,1 1,0 0,0 0,1 1,0-1,1 2,-1-1,2 1,-1 0,1 0,0 0,1 1,0-1,0 4,-3 1,-46 109,6 3,4 2,7 2,-1 28,15-54,-10 42,-42 121,62-231,-2 0,-1 0,-2-1,-2-1,0-1,-3-1,0 0,-2-2,-4 2,28-32,-2 3,0 0,-1-1,1 1,0-1,-1 1,0-1,0 0,0 0,0 0,0 0,0-1,0 1,0-1,-1 0,1 0,0 0,-1 0,1 0,-1-1,1 0,-2 0,4-1,0 0,1 0,0 0,-1-1,1 1,0 0,-1 0,1-1,0 1,0 0,0-1,0 1,0 0,0 0,1-1,-1 1,0 0,1 0,-1-1,0 1,1 0,0 0,-1 0,1 0,0-1,-1 1,1 0,0 0,0 1,0-1,0 0,0 0,0 0,1 0,-1 0,21-25,0 2,1 0,1 2,1 1,1 1,1 0,1 3,1 0,0 2,1 1,0 1,1 1,0 2,1 2,0 0,1 3,-1 0,17 1,54 7,-73-1,1-1,0-1,0-2,0 0,29-8,-46 4,1 0,-1 0,0-2,-1 1,1-2,-2 0,1 0,-1-2,-1 1,0-1,0-1,-1 0,-1 0,0-1,0-1,-2 1,1-1,-2 0,1-4,5-70,-12 86,0 1,0-1,0 0,0 0,-1 0,1 0,-1 0,1 1,-1-1,1 0,-1 0,0 1,0-1,0 1,0-1,0 0,-1 1,1 0,0-1,0 1,-1 0,1 0,-1 0,0 0,1 0,-1 0,0 0,1 0,-1 1,0-1,0 1,0-1,1 1,-1 0,0-1,0 1,0 0,0 0,0 1,1-1,-1 0,0 1,-1 0,-5 2,0 1,0 1,1 0,0 0,0 0,0 1,0 0,1 0,0 0,0 1,1 0,0 0,0 1,1 0,0-1,0 1,1 1,0-1,0 0,1 1,0-1,0 1,0 7,1-12,-1 2,0 0,0 0,0 1,1-1,0 1,0 0,0-1,1 1,0 0,0-1,1 1,0 0,0-1,1 1,-1-1,1 0,1 1,-1-1,1 0,0 0,1-1,-1 1,1 0,0-1,1 0,-1 0,1-1,0 1,0-1,0 0,1 0,0-1,-1 1,1-1,7 2,2-1,1 0,0-1,0-1,0 0,0-1,0-1,0 0,0-2,0 0,0 0,-1-1,1-1,-1-1,1 0,-2-1,1-1,-1 0,2-2,15-10,0 0,-2-2,0-2,-2 0,0-2,-2-1,12-16,-1-5,-1-1,-3-2,-2-1,-2-1,19-54,-30 61,-2-1,-2-1,-2 0,-3 0,-1-1,-2-4,-3 36,-1 1,-1-1,0 0,-1 1,-1-1,0 0,-1 1,0 0,-2-1,0 2,-6-14,10 26,0 0,0 1,0-1,-1 0,1 0,-1 1,1-1,-1 1,0-1,1 1,-1-1,0 1,0 0,0 0,0 0,0 0,0 1,0-1,0 0,-1 1,1 0,0-1,0 1,-1 0,1 0,0 0,0 0,0 1,-1-1,1 0,0 1,0 0,0-1,0 1,0 0,0 0,0 0,0 1,0-1,0 0,1 1,-1-1,0 1,1-1,0 1,-1 0,1 0,0 0,0 0,0 0,0 0,0 0,0 1,-10 27,2 1,1 0,1 1,2 0,1 0,1 0,2 0,2 0,1 0,1 2,-1-10,0 0,2-1,1 1,1-1,0-1,2 1,1-1,0 0,2-1,1 0,0-1,3 2,-1-1,-3-3,1-1,1 0,1 0,0-1,1-1,0-1,6 4,-27-25,-1-3</inkml:trace>
  <inkml:trace contextRef="#ctx0" brushRef="#br0" timeOffset="149.668">1863 707,'82'-19,"36"-11,8-1,-8 0,-10 1,-13 6,-19 1,-21 6</inkml:trace>
  <inkml:trace contextRef="#ctx0" brushRef="#br0" timeOffset="1646.557">904 2598,'7'4,"0"-1,0-1,1 1,-1-1,1-1,0 1,-1-1,1 0,0-1,-1 0,1 0,0-1,0 0,-1 0,1-1,-1 0,1 0,-1-1,0 0,0 0,0-1,0 0,-1 0,1 0,-1-1,0 0,-1 0,1 0,-1-1,4-5,45-54,-2-3,-3-2,36-71,-78 127,1 1,0 0,2 0,-1 0,1 1,1 1,0 0,1 0,0 1,-10 9,-1 0,1 0,-1 0,1 0,0 1,-1-1,1 0,0 1,0-1,-1 1,1-1,0 1,0 0,0 0,0 0,-1 0,1 0,0 0,0 1,0-1,0 1,-1-1,1 1,0-1,-1 1,1 0,0 0,-1 0,1 0,-1 0,1 0,-1 1,0-1,1 0,-1 1,0-1,0 1,0-1,0 1,0 0,0-1,-1 1,1 0,-1-1,1 1,-1 1,22 89,-19-57,-2 0,-2 0,-1 0,-1 0,-2 0,-2 0,-1-1,-1 0,-2-1,-9 17,13-31,-1-1,0-1,-1 1,-2-2,1 1,-2-1,0-1,-1 0,0-1,-1 0,-1-1,-15 10,26-20,2-1,0 0,1 0,-1 0,0 0,-1 0,1 0,0 0,0-1,-1 1,1-1,-1 0,1 0,-1 0,0 0,1 0,-1-1,0 1,0-1,0 1,1-1,-1 0,0 0,0 0,0-1,1 1,-1-1,0 1,1-1,-1 0,0 0,1 0,-1-1,1 1,-1-1,1 1,0-1,0 0,0 1,0-1,-2-2,1-8,0 0,0 0,2 0,-1 0,2 0,0 0,0 0,1 0,0 0,1 0,0 0,1 0,3-7,-2 4,1-10</inkml:trace>
  <inkml:trace contextRef="#ctx0" brushRef="#br0" timeOffset="2604.337">1722 2259,'1'196,"0"-186,0 0,1 0,1-1,-1 1,2-1,-1 1,1-1,1 0,-1-1,2 2,-4-7,-1-1,1 1,0-1,0 1,0-1,0 0,1 0,-1 0,0 0,1 0,0 0,-1-1,1 1,0-1,0 0,0 0,-1 0,1 0,0 0,1-1,-1 0,0 1,0-1,0 0,0 0,0-1,0 1,0-1,0 1,0-1,0 0,0 0,1-1,5-5,1-1,-1 0,-1-1,1 0,-1-1,-1 1,0-1,0-1,-1 1,-1-1,0-1,0 1,-1 0,2-10,-5 20,44-132,-39 171,-6-22,0-1,1 1,1-1,1 1,0-1,1 0,1 0,0 0,7 13,-10-24,-1-1,1 0,1 1,-1-1,0 0,1 0,-1 0,1-1,0 1,0-1,0 1,0-1,1 0,-1 0,0 0,1-1,0 1,-1-1,1 0,0 0,-1 0,1-1,0 1,0-1,0 0,0 0,0 0,-1 0,1-1,0 0,0 0,0 0,-1 0,1 0,-1-1,1 1,-1-1,1 0,1-2,11-11,-1-1,-1 0,-1-1,0 0,-1-1,-1-1,0 0,-2 0,0-1,-2 0,0-1,-1 0,2-11,12-29,-1 5,-2-1,-2-1,-3-1,-2 0,-3-1,-2-18,-7-94,-9 132,11 39,0 0,0 1,-1-1,1 0,0 1,0-1,-1 0,1 1,0-1,-1 0,1 1,-1-1,1 1,-1-1,1 1,-1-1,1 1,-1 0,0-1,1 1,-1 0,0-1,1 1,-1 0,0 0,1-1,-1 1,0 0,1 0,-1 0,0 0,0 0,1 0,-1 0,0 0,0 0,1 0,-1 1,0-1,1 0,-1 0,0 1,1-1,-1 0,1 1,-1-1,0 1,1-1,-1 1,1-1,-1 1,1-1,-1 1,-46 102,42-84,-11 39,3 1,2 0,3 1,3 0,2 0,3 0,6 38,-6-89,0 0,1 0,0 0,1 0,0 0,0-1,1 1,0 0,1-1,0 0,0 0,0 0,1 0,1-1,-1 0,1 0,0 0,1-1,-1 0,1 0,1 0,-1-1,1 0,0-1,0 0,0 0,1 0,-1-1,1-1,8 3,-5-5,-1 0,1 0,0-1,-1 0,1-1,-1 0,1-1,-1-1,0 1,0-2,-1 1,1-2,-1 1,0-2,0 1,-1-1,0 0,0-1,-1 0,0-1,3-3,-6 6,0 0,0-1,0 1,-1-1,0 0,0 0,-1 0,0-1,0 1,-1-1,0 0,0 1,-1-1,0 0,0 0,-1 0,0 0,-1 0,1 0,-1 0,-1 0,0 1,0-1,0 0,-1 1,0 0,0-1,-1 1,0 0,0 1,-4-4,5 5,-2 0,1 0,0 1,-1 0,0-1,0 2,0-1,-1 0,1 1,-1 0,0 1,1-1,-1 1,-1 0,1 0,0 1,0 0,-1 0,1 1,0-1,-1 1,1 1,0-1,-1 1,-2 1,-4 1,-1 1,1 0,0 1,1 0,-1 1,1 1,0 0,1 0,0 2,0-1,-3 4,-11 11</inkml:trace>
  <inkml:trace contextRef="#ctx0" brushRef="#br0" timeOffset="3047.294">3133 1837,'-9'1,"-1"0,0 1,1 0,0 1,-1 0,1 0,0 1,0 0,1 1,-1 0,1 0,0 1,1 0,-1 0,1 1,0 0,1 0,-1 1,6-4,0-1,1 0,0 1,-1-1,1 0,0 0,1 1,-1-1,1 0,-1 0,1 1,0-1,0 0,0 0,1 0,-1 0,1 0,0 0,-1-1,1 1,1 0,-1-1,0 0,0 1,1-1,0 0,-1 0,1 0,0-1,0 1,0-1,0 1,0-1,0 0,0 0,0-1,1 1,-1 0,0-1,3 0,50 31,-52-27,-1-1,0 1,-1 0,1 0,-1 0,0 1,1-1,-2 0,1 1,-1 0,1-1,-1 1,0 0,-1-1,1 1,-1 0,0 0,0 0,-1-1,0 1,1 0,-1 0,-1-1,1 1,-1-1,0 1,0-1,0 0,-2 4,-5 6,0 0,0 0,-1-1,-1 0,0-1,-1 0,-1-1,-1 1,13-12,-5 7,-2-1,1 0,-1-1,1 0,-2 0,1 0,0-1,-1 0,0-1,0 0,-7 1,-8-15,23 1</inkml:trace>
  <inkml:trace contextRef="#ctx0" brushRef="#br0" timeOffset="3385.984">3585 1724,'-23'16,"1"2,1 0,1 2,1 0,1 1,0 1,2 0,0 1,-10 23,23-42,1 0,0 0,0 1,0-1,1 0,0 1,0 0,0-1,0 1,0 0,1 0,0-1,0 1,0 0,1-1,0 1,0 0,0-1,0 1,1 0,-1-1,1 0,0 1,1-1,-1 0,1 0,0 0,0-1,0 1,0-1,1 1,-1-1,1 0,0-1,0 1,0 0,0-1,0 0,1 0,-1 0,3 0,1 2,0 0,0 0,1 0,-1-1,1-1,-1 0,1 0,0 0,0-1,0 0,0-1,0 0,0-1,0 1,0-2,0 1,0-1,-1-1,1 0,-1 0,1 0,-1-1,0 0,-1-1,1 0,-1 0,0-1,0 1,0-2,1-1,8-12,-1 1</inkml:trace>
  <inkml:trace contextRef="#ctx0" brushRef="#br0" timeOffset="3704.964">3811 1892,'33'165,"-33"-165,0 0,1-1,-1 1,1 0,-1-1,0 1,1 0,-1 0,1 0,-1-1,1 1,-1 0,1 0,-1 0,1 0,-1 0,1 0,-1 0,1 0,-1 0,1 0,-1 0,1 0,-1 0,1 0,-1 0,1 1,-1-1,1 0,-1 0,1 1,-1-1,1 0,-1 1,0-1,1 0,-1 1,0-1,1 0,-1 1,0-1,1 1,-1-1,0 1,0-1,0 1,1-1,-1 1,0-1,0 1,0-1,0 1,5-47,4-167,-4 187,-5 18,1 1,-1 0,1 0,1 0,-1 0,1 0,1 0,-1 0,1 0,0 1,1 0,0-1,0 1,0 0,0 1,1-1,4-2,7 2</inkml:trace>
  <inkml:trace contextRef="#ctx0" brushRef="#br0" timeOffset="3887.548">4262 1724,'5'33,"1"12</inkml:trace>
  <inkml:trace contextRef="#ctx0" brushRef="#br0" timeOffset="4036.651">4150 1385,'0'0</inkml:trace>
  <inkml:trace contextRef="#ctx0" brushRef="#br0" timeOffset="4453.126">4404 1582,'36'77,"-2"1,-5 2,8 38,-15-33,-22-85,-1 1,1-1,-1 0,1 0,-1 1,1-1,-1 0,1 0,-1 0,1 1,-1-1,1 0,-1 0,0 0,1 0,-1 0,1 0,-1 0,1 0,-1-1,1 1,-1 0,1 0,-1 0,0-1,1 1,0 0,-1 0,1-1,-1 1,1 0,-1-1,1 1,-1-1,1 1,0-1,-1 1,1 0,0-1,0 1,-1-1,1 1,0-1,0 0,0 1,0-1,-1 1,1-1,0 1,0-1,0 1,0-1,0 0,0 1,1-1,-8-18,0-1,2 0,1 0,0 0,2 0,0-1,1 1,1-1,1 1,1-1,4-19,-2 14,1 1,1 0,2 0,0 0,1 1,2 1,0 0,9-13,-14 26,1 0,0 1,0 0,1 0,0 1,1-1,0 2,0 0,0 0,1 0,0 1,0 1,1-1,-1 2,1 0,0 0,1 1,-1 0,1 1,-1 0,-6 1,0 0,0 1,0 0,0 0,0 0,0 0,0 1,0 0,0 0,0 0,0 1,-1-1,1 1,-1 0,1 1,-1-1,0 1,0 0,0 0,0 0,0 0,-1 1,1 0,-1-1,0 1,0 1,-1-1,1 0,-1 0,0 1,0 0,0-1,-1 1,1 0,-1 0,0 0,-1 0,1 0,-1 0,0 0,0 0,-1 0,1-1,-1 1,-1 1,-2 7,-1-2,-1 1,0-1,-1 0,0 0,-1-1,0 0,-1 0,1-1,-2 0,0 0,0-1,0 0,-1-1,0-1,0 1,-1-2,0 0,0 0,0-1,-6 1,-23-8,26-6</inkml:trace>
  <inkml:trace contextRef="#ctx0" brushRef="#br0" timeOffset="4669.637">5193 848,'0'62,"5"26,1 7,1-7,-2-14,3-11,0-10,0-10,2-7,0-5,-2-3,-2-7</inkml:trace>
  <inkml:trace contextRef="#ctx0" brushRef="#br0" timeOffset="4834.624">4968 1159,'77'-38,"34"-18,4-4,-8 3,-18 12,-24 13</inkml:trace>
  <inkml:trace contextRef="#ctx0" brushRef="#br0" timeOffset="7866.989">141 4179,'0'34,"5"30,6 8,2-2,-2-9,2-14,-1-11,-2-7,1-7,-1-4,-1 0,1 2,0-2</inkml:trace>
  <inkml:trace contextRef="#ctx0" brushRef="#br0" timeOffset="8316.066">1 4348,'19'-42,"3"1,1 1,2 1,2 1,2 2,2-1,-21 25,1 0,1 1,0 1,0 0,1 0,0 1,1 1,1 0,-11 5,-1 2,1-1,0 0,0 1,1 0,-1 0,0 0,0 0,0 1,1-1,-1 1,0 0,1 1,-1-1,0 1,0 0,0 0,1 0,-1 0,0 1,0-1,-1 1,1 0,0 1,-1-1,1 0,-1 1,0 0,1 0,-1 0,1 3,3 4,-2 1,0 0,0 0,-1 0,0 1,-1 0,0-1,-1 1,0 0,-1 0,0 1,-1-1,-1 0,0 0,0 0,-1 0,-1 0,0-1,-1 1,0-1,0 1,-1-1,-1-1,0 1,0-1,-1 0,0 0,-3 2,-111 90,104-91</inkml:trace>
  <inkml:trace contextRef="#ctx0" brushRef="#br0" timeOffset="8703.392">734 4010,'34'-15,"30"-14,9-2,-3 0,-9 4,-10 3,-8 5,-8 5,-9 6</inkml:trace>
  <inkml:trace contextRef="#ctx0" brushRef="#br0" timeOffset="8968.217">791 4207,'43'-24,"34"-17,8-3,-10 3,-14 7,-11 5,-10 8,-7 7,-4 6,-7-1,-3 2,-4 1</inkml:trace>
  <inkml:trace contextRef="#ctx0" brushRef="#br0" timeOffset="9203.226">932 4404,'43'-24,"34"-22,8-3,-1 1,-9 10,-13 5,-12 10,-10 8,-12 6</inkml:trace>
  <inkml:trace contextRef="#ctx0" brushRef="#br0" timeOffset="9937.154">1806 3783,'25'67,"-2"1,-4 0,-3 1,0 20,-9-56,-2 0,-1 0,-2 0,-1 0,-2 19,1-50,0 0,1 0,-1 0,0 0,0 0,-1 1,1-1,0 0,-1-1,1 1,-1 0,0 0,0 0,1 0,-1 0,-1-1,1 1,0 0,0-1,0 1,-1-1,1 1,-1-1,1 0,-1 1,0-1,1 0,-1 0,0 0,0-1,0 1,0 0,0-1,0 1,0-1,0 1,0-1,0 0,0 0,0 0,0 0,0 0,0-1,0 1,0-1,0 1,0-1,-1-4,-1-1,1 0,0 1,0-1,1-1,-1 1,1 0,1 0,-1-1,1 1,0-1,1 0,0 1,0-1,0 1,1-5,2-40,1 2,3-1,2 1,2 0,3 0,1 2,2 0,3 1,1 0,3 2,1 1,3-1,-22 34,0 0,1 0,0 1,1 0,0 0,0 1,1 0,0 0,1 1,-1 0,1 0,1 2,-1-1,1 1,0 0,0 1,9-2,-17 6,-1 0,1 0,0 0,0 0,0 0,0 1,0-1,-1 1,1 0,0 0,-1 0,1 0,0 0,-1 0,1 1,-1-1,0 1,1 0,-1 0,0 0,0 0,0 0,0 0,-1 0,1 1,-1-1,1 1,-1-1,0 1,0-1,0 1,0 0,0 1,2 94,-9-74,-1-1,-2 1,0-2,-1 1,-1-1,-1-1,-1 0,-1-1,-1 0,-10 10,-5 6,16-17,-1-2,0 1,-1-2,0 0,-2-1,0-1,-18 11,16-14</inkml:trace>
  <inkml:trace contextRef="#ctx0" brushRef="#br0" timeOffset="10450.394">2173 4066,'65'-48,"-3"-3,-1-3,-4-2,36-45,-80 84,-1 0,-1-1,-1 0,0 0,-1-1,-1-1,-1 1,-1-1,0-1,-2 1,0-1,-4 20,1-1,-1 0,1 1,-1-1,0 1,1-1,-1 0,0 1,0-1,0 0,0 1,-1-1,1 0,0 1,-1-1,1 1,-1-1,1 0,-1 1,0-1,0 1,0 0,0-1,0 1,0 0,0-1,0 1,0 0,-1 0,1 0,0 0,-1 0,1 0,-1 1,1-1,-1 0,1 1,-1-1,1 1,-1 0,0-1,1 1,-1 0,0 0,-2 0,-1 0,1 1,-1-1,1 1,0 0,-1 1,1-1,0 1,0 0,0 0,0 0,0 0,0 1,0 0,1-1,-1 1,-2 2,0 0,0 0,1 1,0-1,0 1,0 0,0 0,1 1,0 0,0-1,1 1,0 1,0-1,1 0,0 1,0-1,1 1,0-1,-1 6,5-9,-1-1,1-1,0 1,0 0,0-1,0 1,1-1,-1 0,0 0,1-1,-1 1,1-1,0 1,0-1,-1 0,1 0,0-1,0 1,0-1,0 0,0 0,0 0,0-1,0 1,0-1,-1 0,1 0,0 0,0-1,-1 1,1-1,1-1,9 0,178-53,-190 55,0 0,-1 1,1-1,0 0,0 0,0 1,-1-1,1 1,0 0,0-1,0 1,0 0,0 0,0 0,-1 1,1-1,0 0,0 1,0-1,0 1,-1-1,1 1,0 0,-1 0,1 0,0 0,-1 0,1 0,-1 0,1 1,-1-1,0 0,0 1,0-1,1 1,-1 0,-1-1,1 1,0 0,0-1,-1 1,1 0,-1 0,1 0,-1 0,0 0,0-1,1 1,-1 0,-11 105,11-88</inkml:trace>
  <inkml:trace contextRef="#ctx0" brushRef="#br0" timeOffset="10749.083">3106 3557,'-3'14,"0"-1,1 0,1 1,0 0,1-1,0 1,1-1,1 1,0-1,1 1,0-1,1 0,4 7,-7-18,1 0,-1 0,1-1,-1 1,1-1,0 1,0-1,0 1,0-1,0 0,0 0,0 0,0 0,0 0,0-1,1 1,-1-1,0 1,1-1,-1 0,0 0,1 0,-1 0,0 0,1-1,-1 1,0-1,0 1,1-1,-1 0,0 0,0 0,0 0,0 0,0 0,0-1,1 0,64-60,-55 46,-1-1,-1 0,0 0,-1-1,-1 0,0 0,-2-1,0 0,-1-1,-1 1,1-11,-5 26,-1 0,1 0,-1 0,0 1,0-1,0 0,0 0,-1 1,0-1,1 1,-1 0,0-1,-1 1,1 0,-1 0,1 0,-1 1,0-1,0 1,0-1,0 1,-1 0,1 0,0 0,-1 1,0-1,1 1,-1 0,0 0,0 0,1 1,-1-1,0 1,0 0,0 0,0 0,0 0,1 1,-1 0,0-1,0 2,1-1,-1 0,0 1,1-1,-1 1,-1 1,-23 14,2 2</inkml:trace>
  <inkml:trace contextRef="#ctx0" brushRef="#br0" timeOffset="11716.533">3585 3135,'29'-31,"-2"-1,-1-1,-1-2,-2 0,-1-2,-2 0,8-23,-26 55,1 0,0-1,0 1,-1 0,0-1,0 1,0-1,-1 0,0 0,0 1,-1-1,1 0,-1 0,0 0,-1 0,1 0,-1 1,-2-7,2 12,-1-1,0 1,1-1,-1 1,1 0,-1 0,0 0,1 0,-1 0,0 0,1 0,-1 0,0 1,1-1,-1 1,0-1,1 1,-1-1,1 1,-1 0,1 0,0 0,-1 0,1 0,0 0,0 0,0 0,-1 1,1-1,0 0,1 1,-1-1,0 1,0-1,1 1,-1-1,0 1,1 0,0-1,-1 1,1-1,0 1,0 0,-8 22,1 1,2 1,0-1,2 1,0 0,2-1,1 1,1 0,4 20,5 44,5-2,3 0,19 50,7 38,-43-174,20 144,-21-140,0 0,0 0,-1 0,0 1,0-1,0 0,-1-1,0 1,0 0,0 0,-1-1,1 1,-2-1,1 0,0 0,-1 0,0 0,0-1,-1 1,1-1,-1 0,-1 0,1 0,0 0,0-1,0 1,-1-1,1-1,-1 1,0-1,0 0,1 0,-1-1,-1 0,1 0,0 0,0-1,0 0,0 0,0 0,-1-1,1 0,0 0,0-1,0 1,0-2,1 1,-1 0,1-1,-1 0,1 0,0-1,0 1,0-1,0 0,1-1,0 1,0-1,-3-3,2-2,1 0,0 0,1 0,-1-1,2 1,0-1,0 0,1 1,0-1,1 0,0 0,1 0,0 0,0 1,1-1,1 0,0 1,0 0,1-1,1 1,0 1,2-4,3 0,0 0,1 1,1 1,-1 0,2 0,0 2,0-1,1 2,0-1,0 2,1 0,0 1,0 0,1 1,11-1,34-16,-29 9,-19 10,1 0,-1-1,0 0,0-1,0-1,0 0,-1-1,0 0,-1-1,0 0,0-1,0 0,-1-1,-1 0,1 0,-2-1,1 0,-2-1,0 0,0 0,-1 0,0-1,2-10,-6 20,-1 0,0 0,0 0,0 0,-1 0,1 0,-1 0,1 0,-1-1,0 1,0 0,-1 0,1 0,-1 0,1 0,-1-1,0 1,0 0,-1 1,1-1,0 0,-1 0,0 0,1 1,-1-1,0 1,-1 0,1-1,0 1,-1 0,1 0,-1 1,1-1,-1 0,0 1,0-1,0 1,0 0,0 0,0 0,0 1,0-1,0 1,0 0,-1-1,-1 2,-2 3,0 0,1 1,0 0,0 1,0 0,0-1,1 2,0-1,0 1,1-1,-1 1,2 1,-1-1,1 0,-2 5,-1 2,0-2,1 0,0 1,0 0,1 0,1 0,1 0,0 0,0 1,1 10,1-20,0 0,0 0,1 1,0-1,-1 0,1 0,1 0,-1 1,1-2,-1 1,1 0,0 0,1 0,-1-1,1 1,-1-1,1 0,0 0,0 0,1 0,-1 0,1-1,-1 0,1 1,0-1,-1 0,1-1,0 1,0-1,1 0,-1 0,1 0,6 1,0-1,0 0,0-1,0-1,0 1,0-2,-1 1,1-2,0 1,-1-1,0-1,1 0,-1-1,-1 1,1-2,-1 0,4-3,13-9,-2-2,-1 0,0-2,-1 0,9-15,32-60,-53 74</inkml:trace>
  <inkml:trace contextRef="#ctx0" brushRef="#br0" timeOffset="12100.474">4771 2825,'-143'132,"141"-131,0 0,0 1,0-1,1 1,-1 0,0 0,1 0,-1-1,1 1,-1 1,1-1,0 0,0 0,0 0,0 1,1-1,-1 0,0 1,1-1,0 1,-1-1,1 0,0 1,0-1,1 1,-1-1,0 1,1-1,0 0,-1 1,1-1,0 0,0 0,0 1,0-1,1 0,-1 0,1 0,-1 0,1-1,0 1,1 1,47 16,-45-18,1 0,-1 1,0-1,0 1,0 0,0 1,0-1,0 1,-1 0,1 0,-1 0,0 1,0-1,0 1,1 1,-4-2,0-1,0 1,0-1,0 1,0-1,-1 1,1-1,-1 1,0 0,0-1,0 1,0 0,0-1,0 1,-1 0,1-1,-1 1,0-1,0 1,0-1,0 1,0-1,-1 0,1 0,-1 1,1-1,-1 0,0 0,-1 1,-62 51,59-50,-15 9,3-2</inkml:trace>
  <inkml:trace contextRef="#ctx0" brushRef="#br0" timeOffset="12456.708">5109 2655,'-13'14,"0"1,-1 0,2 1,0 0,1 0,0 1,2 1,0 0,-2 7,10-23,1 0,-1 0,1 1,-1-1,1 0,0 0,0 1,0-1,0 0,0 0,1 0,-1 1,1-1,-1 0,1 0,0 0,0 0,0 0,0 0,0 0,0 0,0 0,1-1,-1 1,1 0,-1-1,1 1,0-1,0 1,0-1,-1 0,1 0,0 0,0 0,1 0,-1-1,0 1,0 0,0-1,0 0,1 1,-1-1,0 0,0 0,0 0,1-1,-1 1,2-1,0 1,0 1,0-1,0 1,0 0,0 0,0 0,0 1,0-1,-1 1,1 0,0 0,-1 0,1 0,-1 1,0-1,0 1,2 2,-4 0,-1 0,0 0,0-1,-1 1,1 0,-1 0,0-1,-1 1,1-1,-1 1,1-1,-1 1,-1-1,1 0,-1 0,1 0,-1 0,0-1,-1 1,1-1,0 0,-1 0,-2 2,-108 85,93-79</inkml:trace>
  <inkml:trace contextRef="#ctx0" brushRef="#br0" timeOffset="12801.646">5363 2683,'-6'15,"1"0,0 1,1 0,1 0,1 0,0 0,1 1,1-1,0 0,1 0,1 1,1-1,2 9,-4-22,0-1,0 1,0 0,1 0,-1-1,1 1,0-1,-1 1,1-1,0 0,1 0,-1 0,0 0,0 0,1 0,-1-1,1 1,0-1,-1 0,1 1,0-1,0 0,0-1,0 1,0-1,0 1,0-1,0 0,0 0,0 0,0 0,0-1,0 1,-1-1,1 0,0 1,0-1,0-1,0 1,1-1,7-4,0 0,0 0,0-1,-1-1,0 0,-1 0,0-1,0 0,2-3,-3 2,-1 0,0 0,-1-1,0 0,0 0,-1 0,-1-1,0 1,0-1,1-11,-4 18,0 0,-1 0,0 0,1 0,-2 0,1 0,0-1,-1 1,0 0,0 0,-1 0,0 1,1-1,-2 0,1 0,0 1,-1 0,0-1,0 1,0 0,-1 0,1 1,-1-1,0 1,0-1,-4-1,3 1,0 1,0 1,0-1,-1 1,1 0,-1 0,1 0,-1 1,0 0,1 0,-1 1,0-1,0 1,0 1,0-1,1 1,-1 0,0 0,1 0,-1 1,0 0,-4 2,-9 9</inkml:trace>
  <inkml:trace contextRef="#ctx0" brushRef="#br0" timeOffset="13087.269">5758 2796,'0'-47,"1"1,3 0,1 0,9-31,-10 62,0 1,0 0,2 0,-1 1,2-1,0 1,1 1,0-1,0 1,2 1,-1-1,1 2,1-1,0 2,1-1,8-4,-4 4,0 1,1 1,0 0,0 1,1 1,0 1,0 1,0 0,1 1,-1 1,1 1,0 1,7 0,-1 1</inkml:trace>
  <inkml:trace contextRef="#ctx0" brushRef="#br0" timeOffset="15605.155">198 4715,'1'0,"1"0,0 0,-1 0,1 0,-1 1,1-1,-1 1,1-1,-1 1,1-1,-1 1,1 0,-1 0,0 0,0 0,1 0,-1 0,0 0,0 0,0 0,0 0,0 1,0-1,0 0,-1 1,1-1,0 1,-1-1,1 1,-1-1,0 1,1-1,-1 1,0-1,0 1,0 1,2 2,54 139,-56-144,0 0,0-1,0 1,0 0,1-1,-1 1,0 0,0-1,1 1,-1 0,0-1,0 1,1 0,-1 0,0-1,1 1,-1 0,0 0,1 0,-1 0,0-1,1 1,-1 0,0 0,1 0,-1 0,1 0,-1 0,0 0,1 0,-1 0,1 0,-1 0,0 0,1 0,-1 0,0 1,1-1,-1 0,0 0,1 0,-1 0,0 1,1-1,-1 0,0 0,1 1,-1-1,0 0,0 1,1-1,-1 0,0 0,0 1,0-1,0 1,1-1,-1 0,0 1,0-1,3-37,-3 34,0-20,-13-149,-22 66,29 88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03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311 877,'46'0,"1"-1,-1-2,0-3,0-1,0-3,-1-1,-1-3,0-1,10-7,-10 2,-1-2,-1-2,-1-1,-1-3,-1-1,-2-1,-1-3,-1-1,-2-1,-2-2,19-28,-37 42,-2-1,0 1,-1-2,-2 1,-1-2,0 1,-2 0,-1-1,-1 0,-1-9,-1 31,0 0,0 0,-1-1,1 1,-1 0,0 0,0 0,-1-1,1 1,-1 0,0 0,0 0,0 0,-1 0,1 0,-1 0,0 1,0-1,0 0,-1 1,1 0,-1-1,0 1,0 0,0 0,0 1,-1-1,1 1,-1-1,1 1,-1 0,0 1,0-1,0 1,0-1,0 1,0 0,0 1,0-1,-1 1,1 0,0 0,0 0,0 0,-3 1,-2 4,1 1,-1 0,1 1,0 0,0 0,1 1,0-1,1 2,-1-1,2 1,-1 0,1 0,0 0,1 1,0-1,0 4,-3 1,-46 109,6 3,4 2,7 2,-1 28,15-54,-10 42,-42 121,62-231,-2 0,-1 0,-2-1,-2-1,0-1,-3-1,0 0,-2-2,-4 2,28-32,-2 3,0 0,-1-1,1 1,0-1,-1 1,0-1,0 0,0 0,0 0,0 0,0-1,0 1,0-1,-1 0,1 0,0 0,-1 0,1 0,-1-1,1 0,-2 0,4-1,0 0,1 0,0 0,-1-1,1 1,0 0,-1 0,1-1,0 1,0 0,0-1,0 1,0 0,0 0,1-1,-1 1,0 0,1 0,-1-1,0 1,1 0,0 0,-1 0,1 0,0-1,-1 1,1 0,0 0,0 1,0-1,0 0,0 0,0 0,1 0,-1 0,21-25,0 2,1 0,1 2,1 1,1 1,1 0,1 3,1 0,0 2,1 1,0 1,1 1,0 2,1 2,0 0,1 3,-1 0,17 1,54 7,-73-1,1-1,0-1,0-2,0 0,29-8,-46 4,1 0,-1 0,0-2,-1 1,1-2,-2 0,1 0,-1-2,-1 1,0-1,0-1,-1 0,-1 0,0-1,0-1,-2 1,1-1,-2 0,1-4,5-70,-12 86,0 1,0-1,0 0,0 0,-1 0,1 0,-1 0,1 1,-1-1,1 0,-1 0,0 1,0-1,0 1,0-1,0 0,-1 1,1 0,0-1,0 1,-1 0,1 0,-1 0,0 0,1 0,-1 0,0 0,1 0,-1 1,0-1,0 1,0-1,1 1,-1 0,0-1,0 1,0 0,0 0,0 1,1-1,-1 0,0 1,-1 0,-5 2,0 1,0 1,1 0,0 0,0 0,0 1,0 0,1 0,0 0,0 1,1 0,0 0,0 1,1 0,0-1,0 1,1 1,0-1,0 0,1 1,0-1,0 1,0 7,1-12,-1 2,0 0,0 0,0 1,1-1,0 1,0 0,0-1,1 1,0 0,0-1,1 1,0 0,0-1,1 1,-1-1,1 0,1 1,-1-1,1 0,0 0,1-1,-1 1,1 0,0-1,1 0,-1 0,1-1,0 1,0-1,0 0,1 0,0-1,-1 1,1-1,7 2,2-1,1 0,0-1,0-1,0 0,0-1,0-1,0 0,0-2,0 0,0 0,-1-1,1-1,-1-1,1 0,-2-1,1-1,-1 0,2-2,15-10,0 0,-2-2,0-2,-2 0,0-2,-2-1,12-16,-1-5,-1-1,-3-2,-2-1,-2-1,19-54,-30 61,-2-1,-2-1,-2 0,-3 0,-1-1,-2-4,-3 36,-1 1,-1-1,0 0,-1 1,-1-1,0 0,-1 1,0 0,-2-1,0 2,-6-14,10 26,0 0,0 1,0-1,-1 0,1 0,-1 1,1-1,-1 1,0-1,1 1,-1-1,0 1,0 0,0 0,0 0,0 0,0 1,0-1,0 0,-1 1,1 0,0-1,0 1,-1 0,1 0,0 0,0 0,0 1,-1-1,1 0,0 1,0 0,0-1,0 1,0 0,0 0,0 0,0 1,0-1,0 0,1 1,-1-1,0 1,1-1,0 1,-1 0,1 0,0 0,0 0,0 0,0 0,0 0,0 1,-10 27,2 1,1 0,1 1,2 0,1 0,1 0,2 0,2 0,1 0,1 2,-1-10,0 0,2-1,1 1,1-1,0-1,2 1,1-1,0 0,2-1,1 0,0-1,3 2,-1-1,-3-3,1-1,1 0,1 0,0-1,1-1,0-1,6 4,-27-25,-1-3</inkml:trace>
  <inkml:trace contextRef="#ctx0" brushRef="#br0" timeOffset="149.668">1863 707,'82'-19,"36"-11,8-1,-8 0,-10 1,-13 6,-19 1,-21 6</inkml:trace>
  <inkml:trace contextRef="#ctx0" brushRef="#br0" timeOffset="1646.557">904 2598,'7'4,"0"-1,0-1,1 1,-1-1,1-1,0 1,-1-1,1 0,0-1,-1 0,1 0,0-1,0 0,-1 0,1-1,-1 0,1 0,-1-1,0 0,0 0,0-1,0 0,-1 0,1 0,-1-1,0 0,-1 0,1 0,-1-1,4-5,45-54,-2-3,-3-2,36-71,-78 127,1 1,0 0,2 0,-1 0,1 1,1 1,0 0,1 0,0 1,-10 9,-1 0,1 0,-1 0,1 0,0 1,-1-1,1 0,0 1,0-1,-1 1,1-1,0 1,0 0,0 0,0 0,-1 0,1 0,0 0,0 1,0-1,0 1,-1-1,1 1,0-1,-1 1,1 0,0 0,-1 0,1 0,-1 0,1 0,-1 1,0-1,1 0,-1 1,0-1,0 1,0-1,0 1,0 0,0-1,-1 1,1 0,-1-1,1 1,-1 1,22 89,-19-57,-2 0,-2 0,-1 0,-1 0,-2 0,-2 0,-1-1,-1 0,-2-1,-9 17,13-31,-1-1,0-1,-1 1,-2-2,1 1,-2-1,0-1,-1 0,0-1,-1 0,-1-1,-15 10,26-20,2-1,0 0,1 0,-1 0,0 0,-1 0,1 0,0 0,0-1,-1 1,1-1,-1 0,1 0,-1 0,0 0,1 0,-1-1,0 1,0-1,0 1,1-1,-1 0,0 0,0 0,0-1,1 1,-1-1,0 1,1-1,-1 0,0 0,1 0,-1-1,1 1,-1-1,1 1,0-1,0 0,0 1,0-1,-2-2,1-8,0 0,0 0,2 0,-1 0,2 0,0 0,0 0,1 0,0 0,1 0,0 0,1 0,3-7,-2 4,1-10</inkml:trace>
  <inkml:trace contextRef="#ctx0" brushRef="#br0" timeOffset="2604.337">1722 2259,'1'196,"0"-186,0 0,1 0,1-1,-1 1,2-1,-1 1,1-1,1 0,-1-1,2 2,-4-7,-1-1,1 1,0-1,0 1,0-1,0 0,1 0,-1 0,0 0,1 0,0 0,-1-1,1 1,0-1,0 0,0 0,-1 0,1 0,0 0,1-1,-1 0,0 1,0-1,0 0,0 0,0-1,0 1,0-1,0 1,0-1,0 0,0 0,1-1,5-5,1-1,-1 0,-1-1,1 0,-1-1,-1 1,0-1,0-1,-1 1,-1-1,0-1,0 1,-1 0,2-10,-5 20,44-132,-39 171,-6-22,0-1,1 1,1-1,1 1,0-1,1 0,1 0,0 0,7 13,-10-24,-1-1,1 0,1 1,-1-1,0 0,1 0,-1 0,1-1,0 1,0-1,0 1,0-1,1 0,-1 0,0 0,1-1,0 1,-1-1,1 0,0 0,-1 0,1-1,0 1,0-1,0 0,0 0,0 0,-1 0,1-1,0 0,0 0,0 0,-1 0,1 0,-1-1,1 1,-1-1,1 0,1-2,11-11,-1-1,-1 0,-1-1,0 0,-1-1,-1-1,0 0,-2 0,0-1,-2 0,0-1,-1 0,2-11,12-29,-1 5,-2-1,-2-1,-3-1,-2 0,-3-1,-2-18,-7-94,-9 132,11 39,0 0,0 1,-1-1,1 0,0 1,0-1,-1 0,1 1,0-1,-1 0,1 1,-1-1,1 1,-1-1,1 1,-1-1,1 1,-1 0,0-1,1 1,-1 0,0-1,1 1,-1 0,0 0,1-1,-1 1,0 0,1 0,-1 0,0 0,0 0,1 0,-1 0,0 0,0 0,1 0,-1 1,0-1,1 0,-1 0,0 1,1-1,-1 0,1 1,-1-1,0 1,1-1,-1 1,1-1,-1 1,1-1,-1 1,-46 102,42-84,-11 39,3 1,2 0,3 1,3 0,2 0,3 0,6 38,-6-89,0 0,1 0,0 0,1 0,0 0,0-1,1 1,0 0,1-1,0 0,0 0,0 0,1 0,1-1,-1 0,1 0,0 0,1-1,-1 0,1 0,1 0,-1-1,1 0,0-1,0 0,0 0,1 0,-1-1,1-1,8 3,-5-5,-1 0,1 0,0-1,-1 0,1-1,-1 0,1-1,-1-1,0 1,0-2,-1 1,1-2,-1 1,0-2,0 1,-1-1,0 0,0-1,-1 0,0-1,3-3,-6 6,0 0,0-1,0 1,-1-1,0 0,0 0,-1 0,0-1,0 1,-1-1,0 0,0 1,-1-1,0 0,0 0,-1 0,0 0,-1 0,1 0,-1 0,-1 0,0 1,0-1,0 0,-1 1,0 0,0-1,-1 1,0 0,0 1,-4-4,5 5,-2 0,1 0,0 1,-1 0,0-1,0 2,0-1,-1 0,1 1,-1 0,0 1,1-1,-1 1,-1 0,1 0,0 1,0 0,-1 0,1 1,0-1,-1 1,1 1,0-1,-1 1,-2 1,-4 1,-1 1,1 0,0 1,1 0,-1 1,1 1,0 0,1 0,0 2,0-1,-3 4,-11 11</inkml:trace>
  <inkml:trace contextRef="#ctx0" brushRef="#br0" timeOffset="3047.294">3133 1837,'-9'1,"-1"0,0 1,1 0,0 1,-1 0,1 0,0 1,0 0,1 1,-1 0,1 0,0 1,1 0,-1 0,1 1,0 0,1 0,-1 1,6-4,0-1,1 0,0 1,-1-1,1 0,0 0,1 1,-1-1,1 0,-1 0,1 1,0-1,0 0,0 0,1 0,-1 0,1 0,0 0,-1-1,1 1,1 0,-1-1,0 0,0 1,1-1,0 0,-1 0,1 0,0-1,0 1,0-1,0 1,0-1,0 0,0 0,0-1,1 1,-1 0,0-1,3 0,50 31,-52-27,-1-1,0 1,-1 0,1 0,-1 0,0 1,1-1,-2 0,1 1,-1 0,1-1,-1 1,0 0,-1-1,1 1,-1 0,0 0,0 0,-1-1,0 1,1 0,-1 0,-1-1,1 1,-1-1,0 1,0-1,0 0,-2 4,-5 6,0 0,0 0,-1-1,-1 0,0-1,-1 0,-1-1,-1 1,13-12,-5 7,-2-1,1 0,-1-1,1 0,-2 0,1 0,0-1,-1 0,0-1,0 0,-7 1,-8-15,23 1</inkml:trace>
  <inkml:trace contextRef="#ctx0" brushRef="#br0" timeOffset="3385.984">3585 1724,'-23'16,"1"2,1 0,1 2,1 0,1 1,0 1,2 0,0 1,-10 23,23-42,1 0,0 0,0 1,0-1,1 0,0 1,0 0,0-1,0 1,0 0,1 0,0-1,0 1,0 0,1-1,0 1,0 0,0-1,0 1,1 0,-1-1,1 0,0 1,1-1,-1 0,1 0,0 0,0-1,0 1,0-1,1 1,-1-1,1 0,0-1,0 1,0 0,0-1,0 0,1 0,-1 0,3 0,1 2,0 0,0 0,1 0,-1-1,1-1,-1 0,1 0,0 0,0-1,0 0,0-1,0 0,0-1,0 1,0-2,0 1,0-1,-1-1,1 0,-1 0,1 0,-1-1,0 0,-1-1,1 0,-1 0,0-1,0 1,0-2,1-1,8-12,-1 1</inkml:trace>
  <inkml:trace contextRef="#ctx0" brushRef="#br0" timeOffset="3704.964">3811 1892,'33'165,"-33"-165,0 0,1-1,-1 1,1 0,-1-1,0 1,1 0,-1 0,1 0,-1-1,1 1,-1 0,1 0,-1 0,1 0,-1 0,1 0,-1 0,1 0,-1 0,1 0,-1 0,1 0,-1 0,1 0,-1 0,1 1,-1-1,1 0,-1 0,1 1,-1-1,1 0,-1 1,0-1,1 0,-1 1,0-1,1 0,-1 1,0-1,1 1,-1-1,0 1,0-1,0 1,1-1,-1 1,0-1,0 1,0-1,0 1,5-47,4-167,-4 187,-5 18,1 1,-1 0,1 0,1 0,-1 0,1 0,1 0,-1 0,1 0,0 1,1 0,0-1,0 1,0 0,0 1,1-1,4-2,7 2</inkml:trace>
  <inkml:trace contextRef="#ctx0" brushRef="#br0" timeOffset="3887.548">4262 1724,'5'33,"1"12</inkml:trace>
  <inkml:trace contextRef="#ctx0" brushRef="#br0" timeOffset="4036.651">4150 1385,'0'0</inkml:trace>
  <inkml:trace contextRef="#ctx0" brushRef="#br0" timeOffset="4453.126">4404 1582,'36'77,"-2"1,-5 2,8 38,-15-33,-22-85,-1 1,1-1,-1 0,1 0,-1 1,1-1,-1 0,1 0,-1 0,1 1,-1-1,1 0,-1 0,0 0,1 0,-1 0,1 0,-1 0,1 0,-1-1,1 1,-1 0,1 0,-1 0,0-1,1 1,0 0,-1 0,1-1,-1 1,1 0,-1-1,1 1,-1-1,1 1,0-1,-1 1,1 0,0-1,0 1,-1-1,1 1,0-1,0 0,0 1,0-1,-1 1,1-1,0 1,0-1,0 1,0-1,0 0,0 1,1-1,-8-18,0-1,2 0,1 0,0 0,2 0,0-1,1 1,1-1,1 1,1-1,4-19,-2 14,1 1,1 0,2 0,0 0,1 1,2 1,0 0,9-13,-14 26,1 0,0 1,0 0,1 0,0 1,1-1,0 2,0 0,0 0,1 0,0 1,0 1,1-1,-1 2,1 0,0 0,1 1,-1 0,1 1,-1 0,-6 1,0 0,0 1,0 0,0 0,0 0,0 0,0 1,0 0,0 0,0 0,0 1,-1-1,1 1,-1 0,1 1,-1-1,0 1,0 0,0 0,0 0,0 0,-1 1,1 0,-1-1,0 1,0 1,-1-1,1 0,-1 0,0 1,0 0,0-1,-1 1,1 0,-1 0,0 0,-1 0,1 0,-1 0,0 0,0 0,-1 0,1-1,-1 1,-1 1,-2 7,-1-2,-1 1,0-1,-1 0,0 0,-1-1,0 0,-1 0,1-1,-2 0,0 0,0-1,0 0,-1-1,0-1,0 1,-1-2,0 0,0 0,0-1,-6 1,-23-8,26-6</inkml:trace>
  <inkml:trace contextRef="#ctx0" brushRef="#br0" timeOffset="4669.637">5193 848,'0'62,"5"26,1 7,1-7,-2-14,3-11,0-10,0-10,2-7,0-5,-2-3,-2-7</inkml:trace>
  <inkml:trace contextRef="#ctx0" brushRef="#br0" timeOffset="4834.624">4968 1159,'77'-38,"34"-18,4-4,-8 3,-18 12,-24 13</inkml:trace>
  <inkml:trace contextRef="#ctx0" brushRef="#br0" timeOffset="7866.989">141 4179,'0'34,"5"30,6 8,2-2,-2-9,2-14,-1-11,-2-7,1-7,-1-4,-1 0,1 2,0-2</inkml:trace>
  <inkml:trace contextRef="#ctx0" brushRef="#br0" timeOffset="8316.066">1 4348,'19'-42,"3"1,1 1,2 1,2 1,2 2,2-1,-21 25,1 0,1 1,0 1,0 0,1 0,0 1,1 1,1 0,-11 5,-1 2,1-1,0 0,0 1,1 0,-1 0,0 0,0 0,0 1,1-1,-1 1,0 0,1 1,-1-1,0 1,0 0,0 0,1 0,-1 0,0 1,0-1,-1 1,1 0,0 1,-1-1,1 0,-1 1,0 0,1 0,-1 0,1 3,3 4,-2 1,0 0,0 0,-1 0,0 1,-1 0,0-1,-1 1,0 0,-1 0,0 1,-1-1,-1 0,0 0,0 0,-1 0,-1 0,0-1,-1 1,0-1,0 1,-1-1,-1-1,0 1,0-1,-1 0,0 0,-3 2,-111 90,104-91</inkml:trace>
  <inkml:trace contextRef="#ctx0" brushRef="#br0" timeOffset="8703.392">734 4010,'34'-15,"30"-14,9-2,-3 0,-9 4,-10 3,-8 5,-8 5,-9 6</inkml:trace>
  <inkml:trace contextRef="#ctx0" brushRef="#br0" timeOffset="8968.217">791 4207,'43'-24,"34"-17,8-3,-10 3,-14 7,-11 5,-10 8,-7 7,-4 6,-7-1,-3 2,-4 1</inkml:trace>
  <inkml:trace contextRef="#ctx0" brushRef="#br0" timeOffset="9203.226">932 4404,'43'-24,"34"-22,8-3,-1 1,-9 10,-13 5,-12 10,-10 8,-12 6</inkml:trace>
  <inkml:trace contextRef="#ctx0" brushRef="#br0" timeOffset="9937.154">1806 3783,'25'67,"-2"1,-4 0,-3 1,0 20,-9-56,-2 0,-1 0,-2 0,-1 0,-2 19,1-50,0 0,1 0,-1 0,0 0,0 0,-1 1,1-1,0 0,-1-1,1 1,-1 0,0 0,0 0,1 0,-1 0,-1-1,1 1,0 0,0-1,0 1,-1-1,1 1,-1-1,1 0,-1 1,0-1,1 0,-1 0,0 0,0-1,0 1,0 0,0-1,0 1,0-1,0 1,0-1,0 0,0 0,0 0,0 0,0 0,0-1,0 1,0-1,0 1,0-1,-1-4,-1-1,1 0,0 1,0-1,1-1,-1 1,1 0,1 0,-1-1,1 1,0-1,1 0,0 1,0-1,0 1,1-5,2-40,1 2,3-1,2 1,2 0,3 0,1 2,2 0,3 1,1 0,3 2,1 1,3-1,-22 34,0 0,1 0,0 1,1 0,0 0,0 1,1 0,0 0,1 1,-1 0,1 0,1 2,-1-1,1 1,0 0,0 1,9-2,-17 6,-1 0,1 0,0 0,0 0,0 0,0 1,0-1,-1 1,1 0,0 0,-1 0,1 0,0 0,-1 0,1 1,-1-1,0 1,1 0,-1 0,0 0,0 0,0 0,0 0,-1 0,1 1,-1-1,1 1,-1-1,0 1,0-1,0 1,0 0,0 1,2 94,-9-74,-1-1,-2 1,0-2,-1 1,-1-1,-1-1,-1 0,-1-1,-1 0,-10 10,-5 6,16-17,-1-2,0 1,-1-2,0 0,-2-1,0-1,-18 11,16-14</inkml:trace>
  <inkml:trace contextRef="#ctx0" brushRef="#br0" timeOffset="10450.394">2173 4066,'65'-48,"-3"-3,-1-3,-4-2,36-45,-80 84,-1 0,-1-1,-1 0,0 0,-1-1,-1-1,-1 1,-1-1,0-1,-2 1,0-1,-4 20,1-1,-1 0,1 1,-1-1,0 1,1-1,-1 0,0 1,0-1,0 0,0 1,-1-1,1 0,0 1,-1-1,1 1,-1-1,1 0,-1 1,0-1,0 1,0 0,0-1,0 1,0 0,0-1,0 1,0 0,-1 0,1 0,0 0,-1 0,1 0,-1 1,1-1,-1 0,1 1,-1-1,1 1,-1 0,0-1,1 1,-1 0,0 0,-2 0,-1 0,1 1,-1-1,1 1,0 0,-1 1,1-1,0 1,0 0,0 0,0 0,0 0,0 1,0 0,1-1,-1 1,-2 2,0 0,0 0,1 1,0-1,0 1,0 0,0 0,1 1,0 0,0-1,1 1,0 1,0-1,1 0,0 1,0-1,1 1,0-1,-1 6,5-9,-1-1,1-1,0 1,0 0,0-1,0 1,1-1,-1 0,0 0,1-1,-1 1,1-1,0 1,0-1,-1 0,1 0,0-1,0 1,0-1,0 0,0 0,0 0,0-1,0 1,0-1,-1 0,1 0,0 0,0-1,-1 1,1-1,1-1,9 0,178-53,-190 55,0 0,-1 1,1-1,0 0,0 0,0 1,-1-1,1 1,0 0,0-1,0 1,0 0,0 0,0 0,-1 1,1-1,0 0,0 1,0-1,0 1,-1-1,1 1,0 0,-1 0,1 0,0 0,-1 0,1 0,-1 0,1 1,-1-1,0 0,0 1,0-1,1 1,-1 0,-1-1,1 1,0 0,0-1,-1 1,1 0,-1 0,1 0,-1 0,0 0,0-1,1 1,-1 0,-11 105,11-88</inkml:trace>
  <inkml:trace contextRef="#ctx0" brushRef="#br0" timeOffset="10749.083">3106 3557,'-3'14,"0"-1,1 0,1 1,0 0,1-1,0 1,1-1,1 1,0-1,1 1,0-1,1 0,4 7,-7-18,1 0,-1 0,1-1,-1 1,1-1,0 1,0-1,0 1,0-1,0 0,0 0,0 0,0 0,0 0,0-1,1 1,-1-1,0 1,1-1,-1 0,0 0,1 0,-1 0,0 0,1-1,-1 1,0-1,0 1,1-1,-1 0,0 0,0 0,0 0,0 0,0 0,0-1,1 0,64-60,-55 46,-1-1,-1 0,0 0,-1-1,-1 0,0 0,-2-1,0 0,-1-1,-1 1,1-11,-5 26,-1 0,1 0,-1 0,0 1,0-1,0 0,0 0,-1 1,0-1,1 1,-1 0,0-1,-1 1,1 0,-1 0,1 0,-1 1,0-1,0 1,0-1,0 1,-1 0,1 0,0 0,-1 1,0-1,1 1,-1 0,0 0,0 0,1 1,-1-1,0 1,0 0,0 0,0 0,0 0,1 1,-1 0,0-1,0 2,1-1,-1 0,0 1,1-1,-1 1,-1 1,-23 14,2 2</inkml:trace>
  <inkml:trace contextRef="#ctx0" brushRef="#br0" timeOffset="11716.533">3585 3135,'29'-31,"-2"-1,-1-1,-1-2,-2 0,-1-2,-2 0,8-23,-26 55,1 0,0-1,0 1,-1 0,0-1,0 1,0-1,-1 0,0 0,0 1,-1-1,1 0,-1 0,0 0,-1 0,1 0,-1 1,-2-7,2 12,-1-1,0 1,1-1,-1 1,1 0,-1 0,0 0,1 0,-1 0,0 0,1 0,-1 0,0 1,1-1,-1 1,0-1,1 1,-1-1,1 1,-1 0,1 0,0 0,-1 0,1 0,0 0,0 0,0 0,-1 1,1-1,0 0,1 1,-1-1,0 1,0-1,1 1,-1-1,0 1,1 0,0-1,-1 1,1-1,0 1,0 0,-8 22,1 1,2 1,0-1,2 1,0 0,2-1,1 1,1 0,4 20,5 44,5-2,3 0,19 50,7 38,-43-174,20 144,-21-140,0 0,0 0,-1 0,0 1,0-1,0 0,-1-1,0 1,0 0,0 0,-1-1,1 1,-2-1,1 0,0 0,-1 0,0 0,0-1,-1 1,1-1,-1 0,-1 0,1 0,0 0,0-1,0 1,-1-1,1-1,-1 1,0-1,0 0,1 0,-1-1,-1 0,1 0,0 0,0-1,0 0,0 0,0 0,-1-1,1 0,0 0,0-1,0 1,0-2,1 1,-1 0,1-1,-1 0,1 0,0-1,0 1,0-1,0 0,1-1,0 1,0-1,-3-3,2-2,1 0,0 0,1 0,-1-1,2 1,0-1,0 0,1 1,0-1,1 0,0 0,1 0,0 0,0 1,1-1,1 0,0 1,0 0,1-1,1 1,0 1,2-4,3 0,0 0,1 1,1 1,-1 0,2 0,0 2,0-1,1 2,0-1,0 2,1 0,0 1,0 0,1 1,11-1,34-16,-29 9,-19 10,1 0,-1-1,0 0,0-1,0-1,0 0,-1-1,0 0,-1-1,0 0,0-1,0 0,-1-1,-1 0,1 0,-2-1,1 0,-2-1,0 0,0 0,-1 0,0-1,2-10,-6 20,-1 0,0 0,0 0,0 0,-1 0,1 0,-1 0,1 0,-1-1,0 1,0 0,-1 0,1 0,-1 0,1 0,-1-1,0 1,0 0,-1 1,1-1,0 0,-1 0,0 0,1 1,-1-1,0 1,-1 0,1-1,0 1,-1 0,1 0,-1 1,1-1,-1 0,0 1,0-1,0 1,0 0,0 0,0 0,0 1,0-1,0 1,0 0,-1-1,-1 2,-2 3,0 0,1 1,0 0,0 1,0 0,0-1,1 2,0-1,0 1,1-1,-1 1,2 1,-1-1,1 0,-2 5,-1 2,0-2,1 0,0 1,0 0,1 0,1 0,1 0,0 0,0 1,1 10,1-20,0 0,0 0,1 1,0-1,-1 0,1 0,1 0,-1 1,1-2,-1 1,1 0,0 0,1 0,-1-1,1 1,-1-1,1 0,0 0,0 0,1 0,-1 0,1-1,-1 0,1 1,0-1,-1 0,1-1,0 1,0-1,1 0,-1 0,1 0,6 1,0-1,0 0,0-1,0-1,0 1,0-2,-1 1,1-2,0 1,-1-1,0-1,1 0,-1-1,-1 1,1-2,-1 0,4-3,13-9,-2-2,-1 0,0-2,-1 0,9-15,32-60,-53 74</inkml:trace>
  <inkml:trace contextRef="#ctx0" brushRef="#br0" timeOffset="12100.474">4771 2825,'-143'132,"141"-131,0 0,0 1,0-1,1 1,-1 0,0 0,1 0,-1-1,1 1,-1 1,1-1,0 0,0 0,0 0,0 1,1-1,-1 0,0 1,1-1,0 1,-1-1,1 0,0 1,0-1,1 1,-1-1,0 1,1-1,0 0,-1 1,1-1,0 0,0 0,0 1,0-1,1 0,-1 0,1 0,-1 0,1-1,0 1,1 1,47 16,-45-18,1 0,-1 1,0-1,0 1,0 0,0 1,0-1,0 1,-1 0,1 0,-1 0,0 1,0-1,0 1,1 1,-4-2,0-1,0 1,0-1,0 1,0-1,-1 1,1-1,-1 1,0 0,0-1,0 1,0 0,0-1,0 1,-1 0,1-1,-1 1,0-1,0 1,0-1,0 1,0-1,-1 0,1 0,-1 1,1-1,-1 0,0 0,-1 1,-62 51,59-50,-15 9,3-2</inkml:trace>
  <inkml:trace contextRef="#ctx0" brushRef="#br0" timeOffset="12456.708">5109 2655,'-13'14,"0"1,-1 0,2 1,0 0,1 0,0 1,2 1,0 0,-2 7,10-23,1 0,-1 0,1 1,-1-1,1 0,0 0,0 1,0-1,0 0,0 0,1 0,-1 1,1-1,-1 0,1 0,0 0,0 0,0 0,0 0,0 0,0 0,0 0,1-1,-1 1,1 0,-1-1,1 1,0-1,0 1,0-1,-1 0,1 0,0 0,0 0,1 0,-1-1,0 1,0 0,0-1,0 0,1 1,-1-1,0 0,0 0,0 0,1-1,-1 1,2-1,0 1,0 1,0-1,0 1,0 0,0 0,0 0,0 1,0-1,-1 1,1 0,0 0,-1 0,1 0,-1 1,0-1,0 1,2 2,-4 0,-1 0,0 0,0-1,-1 1,1 0,-1 0,0-1,-1 1,1-1,-1 1,1-1,-1 1,-1-1,1 0,-1 0,1 0,-1 0,0-1,-1 1,1-1,0 0,-1 0,-2 2,-108 85,93-79</inkml:trace>
  <inkml:trace contextRef="#ctx0" brushRef="#br0" timeOffset="12801.646">5363 2683,'-6'15,"1"0,0 1,1 0,1 0,1 0,0 0,1 1,1-1,0 0,1 0,1 1,1-1,2 9,-4-22,0-1,0 1,0 0,1 0,-1-1,1 1,0-1,-1 1,1-1,0 0,1 0,-1 0,0 0,0 0,1 0,-1-1,1 1,0-1,-1 0,1 1,0-1,0 0,0-1,0 1,0-1,0 1,0-1,0 0,0 0,0 0,0 0,0-1,0 1,-1-1,1 0,0 1,0-1,0-1,0 1,1-1,7-4,0 0,0 0,0-1,-1-1,0 0,-1 0,0-1,0 0,2-3,-3 2,-1 0,0 0,-1-1,0 0,0 0,-1 0,-1-1,0 1,0-1,1-11,-4 18,0 0,-1 0,0 0,1 0,-2 0,1 0,0-1,-1 1,0 0,0 0,-1 0,0 1,1-1,-2 0,1 0,0 1,-1 0,0-1,0 1,0 0,-1 0,1 1,-1-1,0 1,0-1,-4-1,3 1,0 1,0 1,0-1,-1 1,1 0,-1 0,1 0,-1 1,0 0,1 0,-1 1,0-1,0 1,0 1,0-1,1 1,-1 0,0 0,1 0,-1 1,0 0,-4 2,-9 9</inkml:trace>
  <inkml:trace contextRef="#ctx0" brushRef="#br0" timeOffset="13087.269">5758 2796,'0'-47,"1"1,3 0,1 0,9-31,-10 62,0 1,0 0,2 0,-1 1,2-1,0 1,1 1,0-1,0 1,2 1,-1-1,1 2,1-1,0 2,1-1,8-4,-4 4,0 1,1 1,0 0,0 1,1 1,0 1,0 1,0 0,1 1,-1 1,1 1,0 1,7 0,-1 1</inkml:trace>
  <inkml:trace contextRef="#ctx0" brushRef="#br0" timeOffset="15605.155">198 4715,'1'0,"1"0,0 0,-1 0,1 0,-1 1,1-1,-1 1,1-1,-1 1,1-1,-1 1,1 0,-1 0,0 0,0 0,1 0,-1 0,0 0,0 0,0 0,0 0,0 1,0-1,0 0,-1 1,1-1,0 1,-1-1,1 1,-1-1,0 1,1-1,-1 1,0-1,0 1,0 1,2 2,54 139,-56-144,0 0,0-1,0 1,0 0,1-1,-1 1,0 0,0-1,1 1,-1 0,0-1,0 1,1 0,-1 0,0-1,1 1,-1 0,0 0,1 0,-1 0,0-1,1 1,-1 0,0 0,1 0,-1 0,1 0,-1 0,0 0,1 0,-1 0,1 0,-1 0,0 0,1 0,-1 0,0 1,1-1,-1 0,0 0,1 0,-1 0,0 1,1-1,-1 0,0 0,1 1,-1-1,0 0,0 1,1-1,-1 0,0 0,0 1,0-1,0 1,1-1,-1 0,0 1,0-1,3-37,-3 34,0-20,-13-149,-22 66,29 88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1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27.0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259 556,'-20'13,"0"1,1 1,1 1,1 1,0 0,1 1,1 1,1 0,0 1,1 1,-5 14,9-19,0 0,2 0,0 0,1 1,0 0,2 1,0-1,0 8,3-18,0 0,1 0,0-1,1 1,0 0,0 0,0-1,0 1,1-1,0 1,1-1,0 0,-1 1,2-2,-1 1,1 0,0-1,0 1,1-1,-1 0,1 0,0-1,2 2,-2-3,-1 0,1 0,-1-1,1 1,0-1,0 0,0 0,0-1,0 1,1-1,-1 0,0-1,1 1,-1-1,0 0,1 0,-1-1,0 0,1 0,-1 0,0 0,0-1,0 0,0 0,0 0,0-1,-1 1,1-1,-1 0,0-1,0 1,0-1,3-3,19-21,-1 0,-2-1,-1-2,-1 0,-1-1,-2-1,-2-1,12-32,-16 34,0-1,-3 0,0 0,-2-1,-2 0,-1 0,-1-1,-2 1,-2-1,-1 1,-1 0,-2-1,-2 2,-2-8,5 27,-1-1,0 1,-1 0,-1 1,0-1,0 1,-2 0,1 1,-2 0,0 1,0 0,-1 0,0 1,0 0,-1 1,-1 1,0 0,0 0,0 1,-4 0,14 5,-1 1,0 0,0 0,0 0,1 1,-1-1,0 1,0 0,0 0,0 0,0 0,0 1,0 0,0 0,0 0,0 0,1 0,-1 1,1 0,-1 0,1 0,-1 0,1 0,0 1,0-1,0 1,0 0,1 0,-1 0,1 0,0 0,-1 2,-5 8,1 0,0 1,1-1,1 1,0 0,0 1,2-1,0 2,1 13,2 0,0 0,3 0,0 0,2 0,0 0,3-1,0 0,2 0,0-1,2-1,1 1,9 11,-4-7,1 0,1-2,1 0,2-1,1-1,1-2,1 0,1-2,1-1,1-1,1-1,1-2,1-1,19 7,39 19,-71-60,-15 2</inkml:trace>
  <inkml:trace contextRef="#ctx0" brushRef="#br0" timeOffset="331.962">908 273,'43'-14,"34"-15,8-7,-5-2,-12 5,-12 9,-16 3,-10 5,-5 1,-7 3</inkml:trace>
  <inkml:trace contextRef="#ctx0" brushRef="#br0" timeOffset="570.929">965 556,'43'-24,"34"-23,13-3,-4 3,-12 8,-14 7,-11 9,-15 3,-9 5,-7 5</inkml:trace>
  <inkml:trace contextRef="#ctx0" brushRef="#br0" timeOffset="786.465">1049 810,'29'-20,"28"-15,10-2,-2 0,-7 7,-9 4,-7 1,-7 5,-4 6,-3 5,-6 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25.3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4712 508,'68'-51,"-80"73,-261 237,271-257,-1 0,1-1,0 1,0 0,0 0,1 1,-1-1,0 0,1 1,-1-1,1 1,0-1,0 1,0-1,0 1,0 0,1 0,-1-1,1 1,0 0,0 0,0 0,0-1,0 1,0 0,1 0,-1 0,1-1,0 1,0 0,0-1,0 1,1-1,-1 1,1-1,-1 0,1 1,0-1,0 0,0 0,0 0,0 0,0-1,1 1,-1-1,0 1,1-1,0 0,0 1,9 3,0-1,-1 0,1 0,0-1,1-1,-1 0,1-1,-1 0,0-1,1 0,2-1,39 2,-53-2,1 1,-1 0,0 0,1 0,-1 0,0 0,0 0,1 0,-1 1,0-1,1 0,-1 1,0-1,0 1,0-1,0 1,1 0,-1-1,0 1,0 0,0 0,0 0,0 0,-1 0,1 0,0 0,0 0,-1 0,1 0,0 0,-1 1,1-1,-1 0,0 0,1 1,-1-1,0 0,0 0,0 1,0-1,0 0,0 1,0-1,0 0,0 1,-1-1,1 0,-1 0,1 1,-1-1,1 0,-1 0,0 0,1 0,-1 0,0 0,0 0,0 0,0 0,0 1,-158 179,159-181,-71 127,69-123,0-1,1 1,0 0,0 0,0 0,0 1,0-1,1 0,0 0,0 0,0 0,1 1,-1-1,1 0,0 0,0 0,0 0,1 0,-1 0,1-1,0 1,0 0,0-1,1 1,-1-1,1 0,0 0,0 0,0 0,0 0,0-1,3 2,12 4,0 0,0-1,0 0,1-2,0 0,0-2,0 0,1-1,-1 0,1-2,-1-1,1 0,-1-1,0-1,1-1,-1 1,-1-1,0-1,0-1,0 0,-1-1,0-1,0-1,-1 0,0-1,-12 7,-1 0,0 0,-1 0,1-1,0 1,-1-1,0 0,0 1,0-1,0 0,-1 0,1 0,-1-1,0 1,0 0,0-2,1-16</inkml:trace>
  <inkml:trace contextRef="#ctx0" brushRef="#br0" timeOffset="331.118">4542 1,'-6'34,"0"2,3-1,0 0,3 1,1-1,1 1,2-1,2 0,1 0,2-1,5 13,142 617,-62-49,-56-320,-21-225,-13-53</inkml:trace>
  <inkml:trace contextRef="#ctx0" brushRef="#br0" timeOffset="3467.461">197 4149,'-34'45,"3"2,1 1,3 1,1 2,-2 12,26-59,-1 0,1 0,0 0,0 0,0 0,0 0,1 0,0 0,0 1,0-1,0 1,1-1,-1 1,1-1,0 1,1-1,-1 0,1 1,0-1,0 1,0-1,0 0,1 0,0 0,0 0,0 0,0 0,1 0,-1 0,1-1,0 0,0 1,3 1,1-5,1 0,-1 0,1-1,-1 0,0 0,0 0,0-1,1-1,-2 1,1-1,0 0,0-1,-1 1,0-1,0 0,0-1,0 0,-1 0,0 0,0 0,0-1,0 0,-1 0,0 0,0-2,29-30,-3-2,-1 0,-3-2,-1-1,-1-1,-3-1,-2-1,-2 0,-2-2,-2 0,-2 0,-2-1,-2 0,-3-1,-1-16,-3 51,-1-1,-1 1,0 0,-1 0,-1 0,0 0,-1 1,-1-1,0 1,-1 0,0 1,-1 0,-1 0,0 1,-1 0,0 0,0 1,-1 0,-1 1,0 1,0 0,-9-5,17 12,0 1,1-1,-1 0,-1 1,1 0,0 0,0 0,0 1,0-1,-1 1,1 0,0 0,0 0,-1 1,1 0,0 0,0 0,0 0,0 0,0 1,0 0,0 0,1 0,-1 0,1 0,-1 1,1 0,0-1,0 1,0 1,-3 2,-3 7,-1 1,1-1,1 2,1-1,0 1,0 0,-2 13,2 0,2 0,0 0,2 0,1 0,2 0,0 1,2-1,1 0,2 0,0 0,2-1,1 0,1 0,1 0,2-2,0 1,2-1,0-1,2-1,1 0,1-1,0-1,2 0,0-1,1-2,2 0,-1-1,2-2,0 0,1-1,0-2,12 4,-29-12,0 0,0-1,1 0,-1-1,1 1,-1-1,1-1,0 0,0 0,0-1,-1 0,1 0,0-1,0-1,0 1,-1-1,1-1,-1 1,1-1,-1-1,0 0,0 0,-1 0,1-1,-1 0,0-1,0 0,-1 0,6-6,1-11,-3 2</inkml:trace>
  <inkml:trace contextRef="#ctx0" brushRef="#br0" timeOffset="3730.769">789 3980,'3'17,"2"0,0 0,1 0,1-1,0 0,1 0,1-1,1 0,0-1,0 0,2 0,0-1,13 11,-22-22,0 1,1-1,0 0,-1 0,1 0,0-1,0 1,0-1,0 0,0 0,0 0,0-1,0 0,0 1,0-1,0-1,1 1,-1 0,0-1,0 0,0 0,0 0,0-1,0 1,-1-1,1 0,0 0,-1 0,0-1,1 1,-1-1,0 0,0 0,0 0,-1 0,1 0,0-2,10-12,0-1,-2-1,0 0,-1 0,-1-1,4-12,-3 6,-1 0,-1-1,-1 0,-2 0,0-1,-2 1,0-14,-4 17</inkml:trace>
  <inkml:trace contextRef="#ctx0" brushRef="#br0" timeOffset="4198.465">1438 4092,'23'-279,"-7"225,2 68,-2 31,-15-40,0 0,0 0,0 0,0 0,1 0,0-1,0 1,1 0,-1-1,1 0,0 1,0-1,0 0,1-1,-1 1,1 0,0-1,0 0,0 0,1 0,-1-1,1 1,0-4,0 0,1 0,-1-1,0 0,0 0,0 0,0 0,0-1,0 0,-1 0,0 0,1 0,-1-1,0 0,0 0,-1 0,1 0,-1-1,0 1,0-1,-1 0,1 0,-1 0,0 0,0-2,2 1,80-135,-83 140,-1 0,1 0,-1 0,1 0,0 0,0 0,-1 0,1 0,0 0,0 0,0 1,0-1,0 0,0 1,0-1,0 1,1-1,-1 1,0-1,0 1,0 0,1-1,-1 1,0 0,0 0,1 0,-1 0,0 0,0 0,0 0,1 1,-1-1,0 0,0 1,0-1,1 1,-1-1,0 1,0-1,0 1,0 0,0 0,0 0,0 0,19 52,-20-51,-1 6,1 0,0-1,0 1,1-1,0 1,0 0,1-1,0 1,0-1,1 0,0 0,0 0,0 0,1 0,0-1,1 0,-1 0,1 0,1 0,-1-1,1 1,-1-2,2 1,-1 0,4 1,10-2</inkml:trace>
  <inkml:trace contextRef="#ctx0" brushRef="#br0" timeOffset="5377.581">1776 2964,'3'40,"2"0,1 0,3 0,1-1,8 21,1 5,49 162,39 72,-108-298,1 0,0-1,0 1,-1 0,1 0,0 0,0 0,0 0,0 0,0 0,0 0,0 0,1 0,-1-1,0 1,0 0,1 0,-1 0,1 0,-1 0,0-1,1 1,0 0,-1 0,1-1,-1 1,1 0,0-1,0 1,-1-1,1 1,0-1,0 1,-1-1,1 0,0 1,0-1,0 0,0 1,0-1,0 0,0 0,0 0,-1 0,1 0,0 0,0 0,0 0,0-1,0 1,0 0,0 0,0-1,-1 1,1 0,0-1,0 1,0-1,-1 0,1 1,0-1,0 0,63-160,-42 121,-15 22,1 1,0 0,2 0,0 1,1 0,0 1,2 0,-1 1,2 0,0 1,0 0,2 2,-1 0,1 0,4 0,-18 10,0 0,0 0,0 1,0-1,0 1,0 0,0-1,1 1,-1 0,0 0,0 0,0 1,0-1,1 0,-1 1,0-1,0 1,0 0,0 0,0 0,0 0,0 0,-1 0,1 0,0 1,0-1,-1 1,1-1,-1 1,0 0,1-1,-1 1,0 0,0 0,0 0,0 0,0 0,0 1,12 83,-18-65,-1-1,0 1,-2-1,0 0,-1-1,-2 0,1-1,-2 0,0 0,-2-1,-5 4,12-11,0-2,0 1,-1-1,0 0,-1-1,0 0,0 0,-1-1,1 0,-1 0,-1-1,1-1,-1 0,0 0,0-1,0-1,0 1,-2-2,-6-4</inkml:trace>
  <inkml:trace contextRef="#ctx0" brushRef="#br0" timeOffset="6113.275">2426 2597,'7'141,"5"0,7-1,18 55,5-14,-42-180,0 0,-1 1,1-1,0 0,0 0,0 1,0-1,0 0,0 1,0-1,0 0,1 1,-1-1,0 0,1 0,-1 1,1-1,-1 0,1 0,0 0,-1 0,1 0,0 0,0 0,0 0,0 0,0 0,0 0,0 0,0-1,0 1,0 0,1-1,-1 1,0-1,0 1,1-1,-1 0,0 0,0 1,1-1,-1 0,0 0,1 0,-1 0,0-1,1 1,-1 0,0 0,0-1,1 1,-1-1,0 1,0-1,1 0,58-149,36-16,-96 165,1-1,0 1,0-1,0 1,0 0,0-1,0 1,0 0,0 0,1 0,-1 0,0 0,1 0,-1 0,1 0,-1 1,1-1,-1 0,1 1,-1-1,1 1,0 0,-1-1,1 1,0 0,-1 0,1 0,0 0,-1 1,1-1,0 0,-1 1,1-1,-1 1,1-1,-1 1,1 0,-1 0,1 0,-1 0,0 0,1 0,-1 0,0 0,0 0,0 0,0 1,0-1,0 0,0 1,0-1,0 1,-1-1,1 1,-1 0,1-1,-1 1,0-1,1 1,-1 0,0-1,0 1,0 0,4 20,-1 0,-1 0,-2 1,0-1,-1 0,-1 0,0 1,-2-1,-5 9,0 0,-2-1,-1 0,-2-1,-1 0,-7 9,21-35,0 0,0 0,-1-1,1 1,-1 0,1-1,-1 1,0-1,0 1,0-1,0 0,0 0,-1 0,1 0,-1 0,1-1,-1 1,0-1,0 0,1 1,-1-1,0 0,0-1,0 1,0 0,0-1,0 0,0 0,0 0,0 0,0 0,-1-1,1 1,0-1,1 0,-1 0,0 0,0 0,0 0,0-1,1 1,-1-1,1 1,-1-1,1 0,-2-2,-9-12,2 1</inkml:trace>
  <inkml:trace contextRef="#ctx0" brushRef="#br0" timeOffset="10966.741">3216 3274,'-88'23,"114"-17,-19-7,1-1,-1 0,0 0,0-1,0 0,0 0,0-1,0 1,-1-1,0-1,0 1,0-1,0 0,-1-1,0 1,0-1,0 0,-1-1,1 1,-2-1,1 1,-1-1,0 0,0 0,-1-1,0 1,0-1,-1 1,0-1,0 1,-1-1,0 1,0-1,-1 0,0 1,0-1,-1 1,0-1,0 1,-1 0,0 0,0 0,0 0,-1 1,0-1,-1 1,1 0,-2-1,3 5,0 0,0 0,0 1,0 0,0-1,0 1,0 0,0 1,-1-1,1 0,0 1,-1 0,1 0,0 0,-1 0,1 0,0 1,0-1,-1 1,1 0,0 0,0 0,0 1,0-1,0 1,0-1,0 1,1 0,-1 0,-1 1,-70 76,64-65,1 1,1 1,0 0,2 0,-1 0,2 1,0 0,1 0,1 0,0 0,2 1,0-1,1 4,1-14,0-1,1 1,0-1,0 1,1-1,-1 0,1 0,1 0,-1 0,1-1,0 1,1-1,-1 0,1 0,0 0,0-1,0 0,1 0,0 0,-1-1,1 1,0-2,1 1,-1 0,0-1,1-1,0 1,-1-1,1 0,0 0,-1-1,1 0,0 0,0 0,0-1,-1 0,1-1,-1 1,1-1,-1-1,2 0,15-7,-1-1,0-1,-1-1,0-1,-2-1,1-1,-2-1,0 0,-1-1,10-15,-3 5,-1-2,-2 0,-1-2,-1 0,-2-1,-2-1,0 0,-3-1,-1-1,-1 0,-2 0,-2-1,-1 0,-1-5,-2 0,-2 1,-1-1,-2 1,-2 0,-1 0,-3 0,-6-16,13 50,-2-1,1 0,-1 1,0 0,0 0,-1 0,0 1,0-1,-1 1,0 0,-5-4,8 8,1 1,0-1,0 1,-1-1,1 1,-1 0,1 0,-1 0,1 0,-1 0,0 1,1-1,-1 1,0 0,1 0,-1 0,0 0,1 0,-1 0,0 1,0 0,1-1,-1 1,1 0,-1 0,1 0,-1 0,1 1,0-1,-1 1,1 0,0-1,0 1,0 0,0 0,-1 2,-7 13,0 1,1 0,0 0,2 0,0 1,1 0,1 1,1-1,1 1,0 0,2 0,0 0,1 0,1 0,1 2,0 21,2 1,2-1,2 0,2-1,1 0,2-1,2 0,2-1,2 0,-16-32,1 0,1-1,-1 1,1-1,0 0,1 0,0 0,0-1,0 0,1 0,0-1,0 0,1 0,-1 0,1-1,0 0,0-1,0 0,1 0,-1-1,1 0,-1 0,1-1,0 0,0 0,0-1,-1 0,1-1,0 0,0 0,-1-1,1 0,-1-1,1 0,0-1,13-11,1-2,-2-1,-1-1,0-1,-1 0,-1-1,-1-1,-2-1,0 0,-1-2,-1 1,-1-1,-1-1,4-19,2-3,-2 0,-2-1,-2-1,-2 0,-1-22,-6 51,-2 0,0 0,-1 0,-1 0,-1 0,-1 1,-1-1,-1 1,0 0,-2 0,0 1,-1 0,-1 1,-8-11,16 25,-1 0,1 0,-1 1,1-1,-1 1,0 0,-1-1,1 2,0-1,-1 0,0 1,1-1,-1 1,0 0,0 0,0 1,-1-1,1 1,0 0,0 0,-1 0,1 1,-1 0,1 0,0 0,-1 0,1 0,-1 1,1 0,0 0,-1 0,1 0,0 1,0 0,0 0,0 0,0 0,1 1,-1-1,0 2,-6 9,1 2,0 0,1 0,1 0,0 1,1 0,1 0,0 1,1-1,1 1,1 0,0 0,1 0,1 0,0 0,2 0,0 0,1 4,-1-3,1 1,0-1,2 0,0 0,0 0,2-1,0 0,2 0,-1 0,2-1,0-1,1 0,0 0,2-1,12 12,1-3,1 0,1-2,0-2,2 0,0-2,2-1,-1-2,4 0,-13-4,-20-8,1 0,-1-1,1 1,-1-1,1 1,0-1,0 0,0 0,-1 0,1 0,0-1,0 1,0-1,0 0,0 0,0 0,0 0,0 0,0-1,0 1,0-1,0 0,0 0,-1 0,1 0,0 0,0-1,-1 1,1-1,-1 0,3-2,6-10,-3-1</inkml:trace>
  <inkml:trace contextRef="#ctx0" brushRef="#br0" timeOffset="11318.125">4628 2315,'-16'21,"-7"7,1 1,1 1,2 2,1 0,1 0,-10 33,25-62,1 0,-1-1,1 1,0 0,0 0,1 0,-1 0,1 0,-1 0,1 0,0-1,0 1,0 0,0 0,1 0,-1 0,1 0,0 0,0 0,0 0,0 0,0-1,0 1,1-1,0 1,-1-1,1 1,0-1,0 0,0 0,0 0,1 0,-1 0,1 0,-1-1,1 1,-1-1,1 0,0 1,0-1,-1-1,1 1,1 0,70 0,-65-2,0 0,0 1,0 0,0 0,1 1,-1 0,0 0,0 1,-1 1,1-1,0 1,5 3,-12-4,0-1,1 1,-1-1,0 1,0 0,-1 0,1 0,0 0,0 0,-1 0,0 0,1 1,-1-1,0 1,0-1,0 1,0-1,-1 1,1-1,-1 1,1 0,-1-1,0 1,0 0,0-1,-1 1,1-1,0 1,-1 0,0-1,0 1,1-1,-2 1,1-1,0 0,-2 3,-62 75,54-70,-1 0,0 0,-1-1,0-1,0 0,-1-1,0-1,0 0,-1 0,1-2,-1 0,-5 1,-2-4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03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311 877,'46'0,"1"-1,-1-2,0-3,0-1,0-3,-1-1,-1-3,0-1,10-7,-10 2,-1-2,-1-2,-1-1,-1-3,-1-1,-2-1,-1-3,-1-1,-2-1,-2-2,19-28,-37 42,-2-1,0 1,-1-2,-2 1,-1-2,0 1,-2 0,-1-1,-1 0,-1-9,-1 31,0 0,0 0,-1-1,1 1,-1 0,0 0,0 0,-1-1,1 1,-1 0,0 0,0 0,0 0,-1 0,1 0,-1 0,0 1,0-1,0 0,-1 1,1 0,-1-1,0 1,0 0,0 0,0 1,-1-1,1 1,-1-1,1 1,-1 0,0 1,0-1,0 1,0-1,0 1,0 0,0 1,0-1,-1 1,1 0,0 0,0 0,0 0,-3 1,-2 4,1 1,-1 0,1 1,0 0,0 0,1 1,0-1,1 2,-1-1,2 1,-1 0,1 0,0 0,1 1,0-1,0 4,-3 1,-46 109,6 3,4 2,7 2,-1 28,15-54,-10 42,-42 121,62-231,-2 0,-1 0,-2-1,-2-1,0-1,-3-1,0 0,-2-2,-4 2,28-32,-2 3,0 0,-1-1,1 1,0-1,-1 1,0-1,0 0,0 0,0 0,0 0,0-1,0 1,0-1,-1 0,1 0,0 0,-1 0,1 0,-1-1,1 0,-2 0,4-1,0 0,1 0,0 0,-1-1,1 1,0 0,-1 0,1-1,0 1,0 0,0-1,0 1,0 0,0 0,1-1,-1 1,0 0,1 0,-1-1,0 1,1 0,0 0,-1 0,1 0,0-1,-1 1,1 0,0 0,0 1,0-1,0 0,0 0,0 0,1 0,-1 0,21-25,0 2,1 0,1 2,1 1,1 1,1 0,1 3,1 0,0 2,1 1,0 1,1 1,0 2,1 2,0 0,1 3,-1 0,17 1,54 7,-73-1,1-1,0-1,0-2,0 0,29-8,-46 4,1 0,-1 0,0-2,-1 1,1-2,-2 0,1 0,-1-2,-1 1,0-1,0-1,-1 0,-1 0,0-1,0-1,-2 1,1-1,-2 0,1-4,5-70,-12 86,0 1,0-1,0 0,0 0,-1 0,1 0,-1 0,1 1,-1-1,1 0,-1 0,0 1,0-1,0 1,0-1,0 0,-1 1,1 0,0-1,0 1,-1 0,1 0,-1 0,0 0,1 0,-1 0,0 0,1 0,-1 1,0-1,0 1,0-1,1 1,-1 0,0-1,0 1,0 0,0 0,0 1,1-1,-1 0,0 1,-1 0,-5 2,0 1,0 1,1 0,0 0,0 0,0 1,0 0,1 0,0 0,0 1,1 0,0 0,0 1,1 0,0-1,0 1,1 1,0-1,0 0,1 1,0-1,0 1,0 7,1-12,-1 2,0 0,0 0,0 1,1-1,0 1,0 0,0-1,1 1,0 0,0-1,1 1,0 0,0-1,1 1,-1-1,1 0,1 1,-1-1,1 0,0 0,1-1,-1 1,1 0,0-1,1 0,-1 0,1-1,0 1,0-1,0 0,1 0,0-1,-1 1,1-1,7 2,2-1,1 0,0-1,0-1,0 0,0-1,0-1,0 0,0-2,0 0,0 0,-1-1,1-1,-1-1,1 0,-2-1,1-1,-1 0,2-2,15-10,0 0,-2-2,0-2,-2 0,0-2,-2-1,12-16,-1-5,-1-1,-3-2,-2-1,-2-1,19-54,-30 61,-2-1,-2-1,-2 0,-3 0,-1-1,-2-4,-3 36,-1 1,-1-1,0 0,-1 1,-1-1,0 0,-1 1,0 0,-2-1,0 2,-6-14,10 26,0 0,0 1,0-1,-1 0,1 0,-1 1,1-1,-1 1,0-1,1 1,-1-1,0 1,0 0,0 0,0 0,0 0,0 1,0-1,0 0,-1 1,1 0,0-1,0 1,-1 0,1 0,0 0,0 0,0 1,-1-1,1 0,0 1,0 0,0-1,0 1,0 0,0 0,0 0,0 1,0-1,0 0,1 1,-1-1,0 1,1-1,0 1,-1 0,1 0,0 0,0 0,0 0,0 0,0 0,0 1,-10 27,2 1,1 0,1 1,2 0,1 0,1 0,2 0,2 0,1 0,1 2,-1-10,0 0,2-1,1 1,1-1,0-1,2 1,1-1,0 0,2-1,1 0,0-1,3 2,-1-1,-3-3,1-1,1 0,1 0,0-1,1-1,0-1,6 4,-27-25,-1-3</inkml:trace>
  <inkml:trace contextRef="#ctx0" brushRef="#br0" timeOffset="149.668">1863 707,'82'-19,"36"-11,8-1,-8 0,-10 1,-13 6,-19 1,-21 6</inkml:trace>
  <inkml:trace contextRef="#ctx0" brushRef="#br0" timeOffset="1646.557">904 2598,'7'4,"0"-1,0-1,1 1,-1-1,1-1,0 1,-1-1,1 0,0-1,-1 0,1 0,0-1,0 0,-1 0,1-1,-1 0,1 0,-1-1,0 0,0 0,0-1,0 0,-1 0,1 0,-1-1,0 0,-1 0,1 0,-1-1,4-5,45-54,-2-3,-3-2,36-71,-78 127,1 1,0 0,2 0,-1 0,1 1,1 1,0 0,1 0,0 1,-10 9,-1 0,1 0,-1 0,1 0,0 1,-1-1,1 0,0 1,0-1,-1 1,1-1,0 1,0 0,0 0,0 0,-1 0,1 0,0 0,0 1,0-1,0 1,-1-1,1 1,0-1,-1 1,1 0,0 0,-1 0,1 0,-1 0,1 0,-1 1,0-1,1 0,-1 1,0-1,0 1,0-1,0 1,0 0,0-1,-1 1,1 0,-1-1,1 1,-1 1,22 89,-19-57,-2 0,-2 0,-1 0,-1 0,-2 0,-2 0,-1-1,-1 0,-2-1,-9 17,13-31,-1-1,0-1,-1 1,-2-2,1 1,-2-1,0-1,-1 0,0-1,-1 0,-1-1,-15 10,26-20,2-1,0 0,1 0,-1 0,0 0,-1 0,1 0,0 0,0-1,-1 1,1-1,-1 0,1 0,-1 0,0 0,1 0,-1-1,0 1,0-1,0 1,1-1,-1 0,0 0,0 0,0-1,1 1,-1-1,0 1,1-1,-1 0,0 0,1 0,-1-1,1 1,-1-1,1 1,0-1,0 0,0 1,0-1,-2-2,1-8,0 0,0 0,2 0,-1 0,2 0,0 0,0 0,1 0,0 0,1 0,0 0,1 0,3-7,-2 4,1-10</inkml:trace>
  <inkml:trace contextRef="#ctx0" brushRef="#br0" timeOffset="2604.337">1722 2259,'1'196,"0"-186,0 0,1 0,1-1,-1 1,2-1,-1 1,1-1,1 0,-1-1,2 2,-4-7,-1-1,1 1,0-1,0 1,0-1,0 0,1 0,-1 0,0 0,1 0,0 0,-1-1,1 1,0-1,0 0,0 0,-1 0,1 0,0 0,1-1,-1 0,0 1,0-1,0 0,0 0,0-1,0 1,0-1,0 1,0-1,0 0,0 0,1-1,5-5,1-1,-1 0,-1-1,1 0,-1-1,-1 1,0-1,0-1,-1 1,-1-1,0-1,0 1,-1 0,2-10,-5 20,44-132,-39 171,-6-22,0-1,1 1,1-1,1 1,0-1,1 0,1 0,0 0,7 13,-10-24,-1-1,1 0,1 1,-1-1,0 0,1 0,-1 0,1-1,0 1,0-1,0 1,0-1,1 0,-1 0,0 0,1-1,0 1,-1-1,1 0,0 0,-1 0,1-1,0 1,0-1,0 0,0 0,0 0,-1 0,1-1,0 0,0 0,0 0,-1 0,1 0,-1-1,1 1,-1-1,1 0,1-2,11-11,-1-1,-1 0,-1-1,0 0,-1-1,-1-1,0 0,-2 0,0-1,-2 0,0-1,-1 0,2-11,12-29,-1 5,-2-1,-2-1,-3-1,-2 0,-3-1,-2-18,-7-94,-9 132,11 39,0 0,0 1,-1-1,1 0,0 1,0-1,-1 0,1 1,0-1,-1 0,1 1,-1-1,1 1,-1-1,1 1,-1-1,1 1,-1 0,0-1,1 1,-1 0,0-1,1 1,-1 0,0 0,1-1,-1 1,0 0,1 0,-1 0,0 0,0 0,1 0,-1 0,0 0,0 0,1 0,-1 1,0-1,1 0,-1 0,0 1,1-1,-1 0,1 1,-1-1,0 1,1-1,-1 1,1-1,-1 1,1-1,-1 1,-46 102,42-84,-11 39,3 1,2 0,3 1,3 0,2 0,3 0,6 38,-6-89,0 0,1 0,0 0,1 0,0 0,0-1,1 1,0 0,1-1,0 0,0 0,0 0,1 0,1-1,-1 0,1 0,0 0,1-1,-1 0,1 0,1 0,-1-1,1 0,0-1,0 0,0 0,1 0,-1-1,1-1,8 3,-5-5,-1 0,1 0,0-1,-1 0,1-1,-1 0,1-1,-1-1,0 1,0-2,-1 1,1-2,-1 1,0-2,0 1,-1-1,0 0,0-1,-1 0,0-1,3-3,-6 6,0 0,0-1,0 1,-1-1,0 0,0 0,-1 0,0-1,0 1,-1-1,0 0,0 1,-1-1,0 0,0 0,-1 0,0 0,-1 0,1 0,-1 0,-1 0,0 1,0-1,0 0,-1 1,0 0,0-1,-1 1,0 0,0 1,-4-4,5 5,-2 0,1 0,0 1,-1 0,0-1,0 2,0-1,-1 0,1 1,-1 0,0 1,1-1,-1 1,-1 0,1 0,0 1,0 0,-1 0,1 1,0-1,-1 1,1 1,0-1,-1 1,-2 1,-4 1,-1 1,1 0,0 1,1 0,-1 1,1 1,0 0,1 0,0 2,0-1,-3 4,-11 11</inkml:trace>
  <inkml:trace contextRef="#ctx0" brushRef="#br0" timeOffset="3047.294">3133 1837,'-9'1,"-1"0,0 1,1 0,0 1,-1 0,1 0,0 1,0 0,1 1,-1 0,1 0,0 1,1 0,-1 0,1 1,0 0,1 0,-1 1,6-4,0-1,1 0,0 1,-1-1,1 0,0 0,1 1,-1-1,1 0,-1 0,1 1,0-1,0 0,0 0,1 0,-1 0,1 0,0 0,-1-1,1 1,1 0,-1-1,0 0,0 1,1-1,0 0,-1 0,1 0,0-1,0 1,0-1,0 1,0-1,0 0,0 0,0-1,1 1,-1 0,0-1,3 0,50 31,-52-27,-1-1,0 1,-1 0,1 0,-1 0,0 1,1-1,-2 0,1 1,-1 0,1-1,-1 1,0 0,-1-1,1 1,-1 0,0 0,0 0,-1-1,0 1,1 0,-1 0,-1-1,1 1,-1-1,0 1,0-1,0 0,-2 4,-5 6,0 0,0 0,-1-1,-1 0,0-1,-1 0,-1-1,-1 1,13-12,-5 7,-2-1,1 0,-1-1,1 0,-2 0,1 0,0-1,-1 0,0-1,0 0,-7 1,-8-15,23 1</inkml:trace>
  <inkml:trace contextRef="#ctx0" brushRef="#br0" timeOffset="3385.984">3585 1724,'-23'16,"1"2,1 0,1 2,1 0,1 1,0 1,2 0,0 1,-10 23,23-42,1 0,0 0,0 1,0-1,1 0,0 1,0 0,0-1,0 1,0 0,1 0,0-1,0 1,0 0,1-1,0 1,0 0,0-1,0 1,1 0,-1-1,1 0,0 1,1-1,-1 0,1 0,0 0,0-1,0 1,0-1,1 1,-1-1,1 0,0-1,0 1,0 0,0-1,0 0,1 0,-1 0,3 0,1 2,0 0,0 0,1 0,-1-1,1-1,-1 0,1 0,0 0,0-1,0 0,0-1,0 0,0-1,0 1,0-2,0 1,0-1,-1-1,1 0,-1 0,1 0,-1-1,0 0,-1-1,1 0,-1 0,0-1,0 1,0-2,1-1,8-12,-1 1</inkml:trace>
  <inkml:trace contextRef="#ctx0" brushRef="#br0" timeOffset="3704.964">3811 1892,'33'165,"-33"-165,0 0,1-1,-1 1,1 0,-1-1,0 1,1 0,-1 0,1 0,-1-1,1 1,-1 0,1 0,-1 0,1 0,-1 0,1 0,-1 0,1 0,-1 0,1 0,-1 0,1 0,-1 0,1 0,-1 0,1 1,-1-1,1 0,-1 0,1 1,-1-1,1 0,-1 1,0-1,1 0,-1 1,0-1,1 0,-1 1,0-1,1 1,-1-1,0 1,0-1,0 1,1-1,-1 1,0-1,0 1,0-1,0 1,5-47,4-167,-4 187,-5 18,1 1,-1 0,1 0,1 0,-1 0,1 0,1 0,-1 0,1 0,0 1,1 0,0-1,0 1,0 0,0 1,1-1,4-2,7 2</inkml:trace>
  <inkml:trace contextRef="#ctx0" brushRef="#br0" timeOffset="3887.548">4262 1724,'5'33,"1"12</inkml:trace>
  <inkml:trace contextRef="#ctx0" brushRef="#br0" timeOffset="4036.651">4150 1385,'0'0</inkml:trace>
  <inkml:trace contextRef="#ctx0" brushRef="#br0" timeOffset="4453.126">4404 1582,'36'77,"-2"1,-5 2,8 38,-15-33,-22-85,-1 1,1-1,-1 0,1 0,-1 1,1-1,-1 0,1 0,-1 0,1 1,-1-1,1 0,-1 0,0 0,1 0,-1 0,1 0,-1 0,1 0,-1-1,1 1,-1 0,1 0,-1 0,0-1,1 1,0 0,-1 0,1-1,-1 1,1 0,-1-1,1 1,-1-1,1 1,0-1,-1 1,1 0,0-1,0 1,-1-1,1 1,0-1,0 0,0 1,0-1,-1 1,1-1,0 1,0-1,0 1,0-1,0 0,0 1,1-1,-8-18,0-1,2 0,1 0,0 0,2 0,0-1,1 1,1-1,1 1,1-1,4-19,-2 14,1 1,1 0,2 0,0 0,1 1,2 1,0 0,9-13,-14 26,1 0,0 1,0 0,1 0,0 1,1-1,0 2,0 0,0 0,1 0,0 1,0 1,1-1,-1 2,1 0,0 0,1 1,-1 0,1 1,-1 0,-6 1,0 0,0 1,0 0,0 0,0 0,0 0,0 1,0 0,0 0,0 0,0 1,-1-1,1 1,-1 0,1 1,-1-1,0 1,0 0,0 0,0 0,0 0,-1 1,1 0,-1-1,0 1,0 1,-1-1,1 0,-1 0,0 1,0 0,0-1,-1 1,1 0,-1 0,0 0,-1 0,1 0,-1 0,0 0,0 0,-1 0,1-1,-1 1,-1 1,-2 7,-1-2,-1 1,0-1,-1 0,0 0,-1-1,0 0,-1 0,1-1,-2 0,0 0,0-1,0 0,-1-1,0-1,0 1,-1-2,0 0,0 0,0-1,-6 1,-23-8,26-6</inkml:trace>
  <inkml:trace contextRef="#ctx0" brushRef="#br0" timeOffset="4669.637">5193 848,'0'62,"5"26,1 7,1-7,-2-14,3-11,0-10,0-10,2-7,0-5,-2-3,-2-7</inkml:trace>
  <inkml:trace contextRef="#ctx0" brushRef="#br0" timeOffset="4834.624">4968 1159,'77'-38,"34"-18,4-4,-8 3,-18 12,-24 13</inkml:trace>
  <inkml:trace contextRef="#ctx0" brushRef="#br0" timeOffset="7866.989">141 4179,'0'34,"5"30,6 8,2-2,-2-9,2-14,-1-11,-2-7,1-7,-1-4,-1 0,1 2,0-2</inkml:trace>
  <inkml:trace contextRef="#ctx0" brushRef="#br0" timeOffset="8316.066">1 4348,'19'-42,"3"1,1 1,2 1,2 1,2 2,2-1,-21 25,1 0,1 1,0 1,0 0,1 0,0 1,1 1,1 0,-11 5,-1 2,1-1,0 0,0 1,1 0,-1 0,0 0,0 0,0 1,1-1,-1 1,0 0,1 1,-1-1,0 1,0 0,0 0,1 0,-1 0,0 1,0-1,-1 1,1 0,0 1,-1-1,1 0,-1 1,0 0,1 0,-1 0,1 3,3 4,-2 1,0 0,0 0,-1 0,0 1,-1 0,0-1,-1 1,0 0,-1 0,0 1,-1-1,-1 0,0 0,0 0,-1 0,-1 0,0-1,-1 1,0-1,0 1,-1-1,-1-1,0 1,0-1,-1 0,0 0,-3 2,-111 90,104-91</inkml:trace>
  <inkml:trace contextRef="#ctx0" brushRef="#br0" timeOffset="8703.392">734 4010,'34'-15,"30"-14,9-2,-3 0,-9 4,-10 3,-8 5,-8 5,-9 6</inkml:trace>
  <inkml:trace contextRef="#ctx0" brushRef="#br0" timeOffset="8968.217">791 4207,'43'-24,"34"-17,8-3,-10 3,-14 7,-11 5,-10 8,-7 7,-4 6,-7-1,-3 2,-4 1</inkml:trace>
  <inkml:trace contextRef="#ctx0" brushRef="#br0" timeOffset="9203.226">932 4404,'43'-24,"34"-22,8-3,-1 1,-9 10,-13 5,-12 10,-10 8,-12 6</inkml:trace>
  <inkml:trace contextRef="#ctx0" brushRef="#br0" timeOffset="9937.154">1806 3783,'25'67,"-2"1,-4 0,-3 1,0 20,-9-56,-2 0,-1 0,-2 0,-1 0,-2 19,1-50,0 0,1 0,-1 0,0 0,0 0,-1 1,1-1,0 0,-1-1,1 1,-1 0,0 0,0 0,1 0,-1 0,-1-1,1 1,0 0,0-1,0 1,-1-1,1 1,-1-1,1 0,-1 1,0-1,1 0,-1 0,0 0,0-1,0 1,0 0,0-1,0 1,0-1,0 1,0-1,0 0,0 0,0 0,0 0,0 0,0-1,0 1,0-1,0 1,0-1,-1-4,-1-1,1 0,0 1,0-1,1-1,-1 1,1 0,1 0,-1-1,1 1,0-1,1 0,0 1,0-1,0 1,1-5,2-40,1 2,3-1,2 1,2 0,3 0,1 2,2 0,3 1,1 0,3 2,1 1,3-1,-22 34,0 0,1 0,0 1,1 0,0 0,0 1,1 0,0 0,1 1,-1 0,1 0,1 2,-1-1,1 1,0 0,0 1,9-2,-17 6,-1 0,1 0,0 0,0 0,0 0,0 1,0-1,-1 1,1 0,0 0,-1 0,1 0,0 0,-1 0,1 1,-1-1,0 1,1 0,-1 0,0 0,0 0,0 0,0 0,-1 0,1 1,-1-1,1 1,-1-1,0 1,0-1,0 1,0 0,0 1,2 94,-9-74,-1-1,-2 1,0-2,-1 1,-1-1,-1-1,-1 0,-1-1,-1 0,-10 10,-5 6,16-17,-1-2,0 1,-1-2,0 0,-2-1,0-1,-18 11,16-14</inkml:trace>
  <inkml:trace contextRef="#ctx0" brushRef="#br0" timeOffset="10450.394">2173 4066,'65'-48,"-3"-3,-1-3,-4-2,36-45,-80 84,-1 0,-1-1,-1 0,0 0,-1-1,-1-1,-1 1,-1-1,0-1,-2 1,0-1,-4 20,1-1,-1 0,1 1,-1-1,0 1,1-1,-1 0,0 1,0-1,0 0,0 1,-1-1,1 0,0 1,-1-1,1 1,-1-1,1 0,-1 1,0-1,0 1,0 0,0-1,0 1,0 0,0-1,0 1,0 0,-1 0,1 0,0 0,-1 0,1 0,-1 1,1-1,-1 0,1 1,-1-1,1 1,-1 0,0-1,1 1,-1 0,0 0,-2 0,-1 0,1 1,-1-1,1 1,0 0,-1 1,1-1,0 1,0 0,0 0,0 0,0 0,0 1,0 0,1-1,-1 1,-2 2,0 0,0 0,1 1,0-1,0 1,0 0,0 0,1 1,0 0,0-1,1 1,0 1,0-1,1 0,0 1,0-1,1 1,0-1,-1 6,5-9,-1-1,1-1,0 1,0 0,0-1,0 1,1-1,-1 0,0 0,1-1,-1 1,1-1,0 1,0-1,-1 0,1 0,0-1,0 1,0-1,0 0,0 0,0 0,0-1,0 1,0-1,-1 0,1 0,0 0,0-1,-1 1,1-1,1-1,9 0,178-53,-190 55,0 0,-1 1,1-1,0 0,0 0,0 1,-1-1,1 1,0 0,0-1,0 1,0 0,0 0,0 0,-1 1,1-1,0 0,0 1,0-1,0 1,-1-1,1 1,0 0,-1 0,1 0,0 0,-1 0,1 0,-1 0,1 1,-1-1,0 0,0 1,0-1,1 1,-1 0,-1-1,1 1,0 0,0-1,-1 1,1 0,-1 0,1 0,-1 0,0 0,0-1,1 1,-1 0,-11 105,11-88</inkml:trace>
  <inkml:trace contextRef="#ctx0" brushRef="#br0" timeOffset="10749.083">3106 3557,'-3'14,"0"-1,1 0,1 1,0 0,1-1,0 1,1-1,1 1,0-1,1 1,0-1,1 0,4 7,-7-18,1 0,-1 0,1-1,-1 1,1-1,0 1,0-1,0 1,0-1,0 0,0 0,0 0,0 0,0 0,0-1,1 1,-1-1,0 1,1-1,-1 0,0 0,1 0,-1 0,0 0,1-1,-1 1,0-1,0 1,1-1,-1 0,0 0,0 0,0 0,0 0,0 0,0-1,1 0,64-60,-55 46,-1-1,-1 0,0 0,-1-1,-1 0,0 0,-2-1,0 0,-1-1,-1 1,1-11,-5 26,-1 0,1 0,-1 0,0 1,0-1,0 0,0 0,-1 1,0-1,1 1,-1 0,0-1,-1 1,1 0,-1 0,1 0,-1 1,0-1,0 1,0-1,0 1,-1 0,1 0,0 0,-1 1,0-1,1 1,-1 0,0 0,0 0,1 1,-1-1,0 1,0 0,0 0,0 0,0 0,1 1,-1 0,0-1,0 2,1-1,-1 0,0 1,1-1,-1 1,-1 1,-23 14,2 2</inkml:trace>
  <inkml:trace contextRef="#ctx0" brushRef="#br0" timeOffset="11716.533">3585 3135,'29'-31,"-2"-1,-1-1,-1-2,-2 0,-1-2,-2 0,8-23,-26 55,1 0,0-1,0 1,-1 0,0-1,0 1,0-1,-1 0,0 0,0 1,-1-1,1 0,-1 0,0 0,-1 0,1 0,-1 1,-2-7,2 12,-1-1,0 1,1-1,-1 1,1 0,-1 0,0 0,1 0,-1 0,0 0,1 0,-1 0,0 1,1-1,-1 1,0-1,1 1,-1-1,1 1,-1 0,1 0,0 0,-1 0,1 0,0 0,0 0,0 0,-1 1,1-1,0 0,1 1,-1-1,0 1,0-1,1 1,-1-1,0 1,1 0,0-1,-1 1,1-1,0 1,0 0,-8 22,1 1,2 1,0-1,2 1,0 0,2-1,1 1,1 0,4 20,5 44,5-2,3 0,19 50,7 38,-43-174,20 144,-21-140,0 0,0 0,-1 0,0 1,0-1,0 0,-1-1,0 1,0 0,0 0,-1-1,1 1,-2-1,1 0,0 0,-1 0,0 0,0-1,-1 1,1-1,-1 0,-1 0,1 0,0 0,0-1,0 1,-1-1,1-1,-1 1,0-1,0 0,1 0,-1-1,-1 0,1 0,0 0,0-1,0 0,0 0,0 0,-1-1,1 0,0 0,0-1,0 1,0-2,1 1,-1 0,1-1,-1 0,1 0,0-1,0 1,0-1,0 0,1-1,0 1,0-1,-3-3,2-2,1 0,0 0,1 0,-1-1,2 1,0-1,0 0,1 1,0-1,1 0,0 0,1 0,0 0,0 1,1-1,1 0,0 1,0 0,1-1,1 1,0 1,2-4,3 0,0 0,1 1,1 1,-1 0,2 0,0 2,0-1,1 2,0-1,0 2,1 0,0 1,0 0,1 1,11-1,34-16,-29 9,-19 10,1 0,-1-1,0 0,0-1,0-1,0 0,-1-1,0 0,-1-1,0 0,0-1,0 0,-1-1,-1 0,1 0,-2-1,1 0,-2-1,0 0,0 0,-1 0,0-1,2-10,-6 20,-1 0,0 0,0 0,0 0,-1 0,1 0,-1 0,1 0,-1-1,0 1,0 0,-1 0,1 0,-1 0,1 0,-1-1,0 1,0 0,-1 1,1-1,0 0,-1 0,0 0,1 1,-1-1,0 1,-1 0,1-1,0 1,-1 0,1 0,-1 1,1-1,-1 0,0 1,0-1,0 1,0 0,0 0,0 0,0 1,0-1,0 1,0 0,-1-1,-1 2,-2 3,0 0,1 1,0 0,0 1,0 0,0-1,1 2,0-1,0 1,1-1,-1 1,2 1,-1-1,1 0,-2 5,-1 2,0-2,1 0,0 1,0 0,1 0,1 0,1 0,0 0,0 1,1 10,1-20,0 0,0 0,1 1,0-1,-1 0,1 0,1 0,-1 1,1-2,-1 1,1 0,0 0,1 0,-1-1,1 1,-1-1,1 0,0 0,0 0,1 0,-1 0,1-1,-1 0,1 1,0-1,-1 0,1-1,0 1,0-1,1 0,-1 0,1 0,6 1,0-1,0 0,0-1,0-1,0 1,0-2,-1 1,1-2,0 1,-1-1,0-1,1 0,-1-1,-1 1,1-2,-1 0,4-3,13-9,-2-2,-1 0,0-2,-1 0,9-15,32-60,-53 74</inkml:trace>
  <inkml:trace contextRef="#ctx0" brushRef="#br0" timeOffset="12100.474">4771 2825,'-143'132,"141"-131,0 0,0 1,0-1,1 1,-1 0,0 0,1 0,-1-1,1 1,-1 1,1-1,0 0,0 0,0 0,0 1,1-1,-1 0,0 1,1-1,0 1,-1-1,1 0,0 1,0-1,1 1,-1-1,0 1,1-1,0 0,-1 1,1-1,0 0,0 0,0 1,0-1,1 0,-1 0,1 0,-1 0,1-1,0 1,1 1,47 16,-45-18,1 0,-1 1,0-1,0 1,0 0,0 1,0-1,0 1,-1 0,1 0,-1 0,0 1,0-1,0 1,1 1,-4-2,0-1,0 1,0-1,0 1,0-1,-1 1,1-1,-1 1,0 0,0-1,0 1,0 0,0-1,0 1,-1 0,1-1,-1 1,0-1,0 1,0-1,0 1,0-1,-1 0,1 0,-1 1,1-1,-1 0,0 0,-1 1,-62 51,59-50,-15 9,3-2</inkml:trace>
  <inkml:trace contextRef="#ctx0" brushRef="#br0" timeOffset="12456.708">5109 2655,'-13'14,"0"1,-1 0,2 1,0 0,1 0,0 1,2 1,0 0,-2 7,10-23,1 0,-1 0,1 1,-1-1,1 0,0 0,0 1,0-1,0 0,0 0,1 0,-1 1,1-1,-1 0,1 0,0 0,0 0,0 0,0 0,0 0,0 0,0 0,1-1,-1 1,1 0,-1-1,1 1,0-1,0 1,0-1,-1 0,1 0,0 0,0 0,1 0,-1-1,0 1,0 0,0-1,0 0,1 1,-1-1,0 0,0 0,0 0,1-1,-1 1,2-1,0 1,0 1,0-1,0 1,0 0,0 0,0 0,0 1,0-1,-1 1,1 0,0 0,-1 0,1 0,-1 1,0-1,0 1,2 2,-4 0,-1 0,0 0,0-1,-1 1,1 0,-1 0,0-1,-1 1,1-1,-1 1,1-1,-1 1,-1-1,1 0,-1 0,1 0,-1 0,0-1,-1 1,1-1,0 0,-1 0,-2 2,-108 85,93-79</inkml:trace>
  <inkml:trace contextRef="#ctx0" brushRef="#br0" timeOffset="12801.646">5363 2683,'-6'15,"1"0,0 1,1 0,1 0,1 0,0 0,1 1,1-1,0 0,1 0,1 1,1-1,2 9,-4-22,0-1,0 1,0 0,1 0,-1-1,1 1,0-1,-1 1,1-1,0 0,1 0,-1 0,0 0,0 0,1 0,-1-1,1 1,0-1,-1 0,1 1,0-1,0 0,0-1,0 1,0-1,0 1,0-1,0 0,0 0,0 0,0 0,0-1,0 1,-1-1,1 0,0 1,0-1,0-1,0 1,1-1,7-4,0 0,0 0,0-1,-1-1,0 0,-1 0,0-1,0 0,2-3,-3 2,-1 0,0 0,-1-1,0 0,0 0,-1 0,-1-1,0 1,0-1,1-11,-4 18,0 0,-1 0,0 0,1 0,-2 0,1 0,0-1,-1 1,0 0,0 0,-1 0,0 1,1-1,-2 0,1 0,0 1,-1 0,0-1,0 1,0 0,-1 0,1 1,-1-1,0 1,0-1,-4-1,3 1,0 1,0 1,0-1,-1 1,1 0,-1 0,1 0,-1 1,0 0,1 0,-1 1,0-1,0 1,0 1,0-1,1 1,-1 0,0 0,1 0,-1 1,0 0,-4 2,-9 9</inkml:trace>
  <inkml:trace contextRef="#ctx0" brushRef="#br0" timeOffset="13087.269">5758 2796,'0'-47,"1"1,3 0,1 0,9-31,-10 62,0 1,0 0,2 0,-1 1,2-1,0 1,1 1,0-1,0 1,2 1,-1-1,1 2,1-1,0 2,1-1,8-4,-4 4,0 1,1 1,0 0,0 1,1 1,0 1,0 1,0 0,1 1,-1 1,1 1,0 1,7 0,-1 1</inkml:trace>
  <inkml:trace contextRef="#ctx0" brushRef="#br0" timeOffset="15605.155">198 4715,'1'0,"1"0,0 0,-1 0,1 0,-1 1,1-1,-1 1,1-1,-1 1,1-1,-1 1,1 0,-1 0,0 0,0 0,1 0,-1 0,0 0,0 0,0 0,0 0,0 1,0-1,0 0,-1 1,1-1,0 1,-1-1,1 1,-1-1,0 1,1-1,-1 1,0-1,0 1,0 1,2 2,54 139,-56-144,0 0,0-1,0 1,0 0,1-1,-1 1,0 0,0-1,1 1,-1 0,0-1,0 1,1 0,-1 0,0-1,1 1,-1 0,0 0,1 0,-1 0,0-1,1 1,-1 0,0 0,1 0,-1 0,1 0,-1 0,0 0,1 0,-1 0,1 0,-1 0,0 0,1 0,-1 0,0 1,1-1,-1 0,0 0,1 0,-1 0,0 1,1-1,-1 0,0 0,1 1,-1-1,0 0,0 1,1-1,-1 0,0 0,0 1,0-1,0 1,1-1,-1 0,0 1,0-1,3-37,-3 34,0-20,-13-149,-22 66,29 88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27.0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259 556,'-20'13,"0"1,1 1,1 1,1 1,0 0,1 1,1 1,1 0,0 1,1 1,-5 14,9-19,0 0,2 0,0 0,1 1,0 0,2 1,0-1,0 8,3-18,0 0,1 0,0-1,1 1,0 0,0 0,0-1,0 1,1-1,0 1,1-1,0 0,-1 1,2-2,-1 1,1 0,0-1,0 1,1-1,-1 0,1 0,0-1,2 2,-2-3,-1 0,1 0,-1-1,1 1,0-1,0 0,0 0,0-1,0 1,1-1,-1 0,0-1,1 1,-1-1,0 0,1 0,-1-1,0 0,1 0,-1 0,0 0,0-1,0 0,0 0,0 0,0-1,-1 1,1-1,-1 0,0-1,0 1,0-1,3-3,19-21,-1 0,-2-1,-1-2,-1 0,-1-1,-2-1,-2-1,12-32,-16 34,0-1,-3 0,0 0,-2-1,-2 0,-1 0,-1-1,-2 1,-2-1,-1 1,-1 0,-2-1,-2 2,-2-8,5 27,-1-1,0 1,-1 0,-1 1,0-1,0 1,-2 0,1 1,-2 0,0 1,0 0,-1 0,0 1,0 0,-1 1,-1 1,0 0,0 0,0 1,-4 0,14 5,-1 1,0 0,0 0,0 0,1 1,-1-1,0 1,0 0,0 0,0 0,0 0,0 1,0 0,0 0,0 0,0 0,1 0,-1 1,1 0,-1 0,1 0,-1 0,1 0,0 1,0-1,0 1,0 0,1 0,-1 0,1 0,0 0,-1 2,-5 8,1 0,0 1,1-1,1 1,0 0,0 1,2-1,0 2,1 13,2 0,0 0,3 0,0 0,2 0,0 0,3-1,0 0,2 0,0-1,2-1,1 1,9 11,-4-7,1 0,1-2,1 0,2-1,1-1,1-2,1 0,1-2,1-1,1-1,1-1,1-2,1-1,19 7,39 19,-71-60,-15 2</inkml:trace>
  <inkml:trace contextRef="#ctx0" brushRef="#br0" timeOffset="331.962">908 273,'43'-14,"34"-15,8-7,-5-2,-12 5,-12 9,-16 3,-10 5,-5 1,-7 3</inkml:trace>
  <inkml:trace contextRef="#ctx0" brushRef="#br0" timeOffset="570.929">965 556,'43'-24,"34"-23,13-3,-4 3,-12 8,-14 7,-11 9,-15 3,-9 5,-7 5</inkml:trace>
  <inkml:trace contextRef="#ctx0" brushRef="#br0" timeOffset="786.465">1049 810,'29'-20,"28"-15,10-2,-2 0,-7 7,-9 4,-7 1,-7 5,-4 6,-3 5,-6 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25.3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4712 508,'68'-51,"-80"73,-261 237,271-257,-1 0,1-1,0 1,0 0,0 0,1 1,-1-1,0 0,1 1,-1-1,1 1,0-1,0 1,0-1,0 1,0 0,1 0,-1-1,1 1,0 0,0 0,0 0,0-1,0 1,0 0,1 0,-1 0,1-1,0 1,0 0,0-1,0 1,1-1,-1 1,1-1,-1 0,1 1,0-1,0 0,0 0,0 0,0 0,0-1,1 1,-1-1,0 1,1-1,0 0,0 1,9 3,0-1,-1 0,1 0,0-1,1-1,-1 0,1-1,-1 0,0-1,1 0,2-1,39 2,-53-2,1 1,-1 0,0 0,1 0,-1 0,0 0,0 0,1 0,-1 1,0-1,1 0,-1 1,0-1,0 1,0-1,0 1,1 0,-1-1,0 1,0 0,0 0,0 0,0 0,-1 0,1 0,0 0,0 0,-1 0,1 0,0 0,-1 1,1-1,-1 0,0 0,1 1,-1-1,0 0,0 0,0 1,0-1,0 0,0 1,0-1,0 0,0 1,-1-1,1 0,-1 0,1 1,-1-1,1 0,-1 0,0 0,1 0,-1 0,0 0,0 0,0 0,0 0,0 1,-158 179,159-181,-71 127,69-123,0-1,1 1,0 0,0 0,0 0,0 1,0-1,1 0,0 0,0 0,0 0,1 1,-1-1,1 0,0 0,0 0,0 0,1 0,-1 0,1-1,0 1,0 0,0-1,1 1,-1-1,1 0,0 0,0 0,0 0,0 0,0-1,3 2,12 4,0 0,0-1,0 0,1-2,0 0,0-2,0 0,1-1,-1 0,1-2,-1-1,1 0,-1-1,0-1,1-1,-1 1,-1-1,0-1,0-1,0 0,-1-1,0-1,0-1,-1 0,0-1,-12 7,-1 0,0 0,-1 0,1-1,0 1,-1-1,0 0,0 1,0-1,0 0,-1 0,1 0,-1-1,0 1,0 0,0-2,1-16</inkml:trace>
  <inkml:trace contextRef="#ctx0" brushRef="#br0" timeOffset="331.118">4542 1,'-6'34,"0"2,3-1,0 0,3 1,1-1,1 1,2-1,2 0,1 0,2-1,5 13,142 617,-62-49,-56-320,-21-225,-13-53</inkml:trace>
  <inkml:trace contextRef="#ctx0" brushRef="#br0" timeOffset="3467.461">197 4149,'-34'45,"3"2,1 1,3 1,1 2,-2 12,26-59,-1 0,1 0,0 0,0 0,0 0,0 0,1 0,0 0,0 1,0-1,0 1,1-1,-1 1,1-1,0 1,1-1,-1 0,1 1,0-1,0 1,0-1,0 0,1 0,0 0,0 0,0 0,0 0,1 0,-1 0,1-1,0 0,0 1,3 1,1-5,1 0,-1 0,1-1,-1 0,0 0,0 0,0-1,1-1,-2 1,1-1,0 0,0-1,-1 1,0-1,0 0,0-1,0 0,-1 0,0 0,0 0,0-1,0 0,-1 0,0 0,0-2,29-30,-3-2,-1 0,-3-2,-1-1,-1-1,-3-1,-2-1,-2 0,-2-2,-2 0,-2 0,-2-1,-2 0,-3-1,-1-16,-3 51,-1-1,-1 1,0 0,-1 0,-1 0,0 0,-1 1,-1-1,0 1,-1 0,0 1,-1 0,-1 0,0 1,-1 0,0 0,0 1,-1 0,-1 1,0 1,0 0,-9-5,17 12,0 1,1-1,-1 0,-1 1,1 0,0 0,0 0,0 1,0-1,-1 1,1 0,0 0,0 0,-1 1,1 0,0 0,0 0,0 0,0 0,0 1,0 0,0 0,1 0,-1 0,1 0,-1 1,1 0,0-1,0 1,0 1,-3 2,-3 7,-1 1,1-1,1 2,1-1,0 1,0 0,-2 13,2 0,2 0,0 0,2 0,1 0,2 0,0 1,2-1,1 0,2 0,0 0,2-1,1 0,1 0,1 0,2-2,0 1,2-1,0-1,2-1,1 0,1-1,0-1,2 0,0-1,1-2,2 0,-1-1,2-2,0 0,1-1,0-2,12 4,-29-12,0 0,0-1,1 0,-1-1,1 1,-1-1,1-1,0 0,0 0,0-1,-1 0,1 0,0-1,0-1,0 1,-1-1,1-1,-1 1,1-1,-1-1,0 0,0 0,-1 0,1-1,-1 0,0-1,0 0,-1 0,6-6,1-11,-3 2</inkml:trace>
  <inkml:trace contextRef="#ctx0" brushRef="#br0" timeOffset="3730.769">789 3980,'3'17,"2"0,0 0,1 0,1-1,0 0,1 0,1-1,1 0,0-1,0 0,2 0,0-1,13 11,-22-22,0 1,1-1,0 0,-1 0,1 0,0-1,0 1,0-1,0 0,0 0,0 0,0-1,0 0,0 1,0-1,0-1,1 1,-1 0,0-1,0 0,0 0,0 0,0-1,0 1,-1-1,1 0,0 0,-1 0,0-1,1 1,-1-1,0 0,0 0,0 0,-1 0,1 0,0-2,10-12,0-1,-2-1,0 0,-1 0,-1-1,4-12,-3 6,-1 0,-1-1,-1 0,-2 0,0-1,-2 1,0-14,-4 17</inkml:trace>
  <inkml:trace contextRef="#ctx0" brushRef="#br0" timeOffset="4198.465">1438 4092,'23'-279,"-7"225,2 68,-2 31,-15-40,0 0,0 0,0 0,0 0,1 0,0-1,0 1,1 0,-1-1,1 0,0 1,0-1,0 0,1-1,-1 1,1 0,0-1,0 0,0 0,1 0,-1-1,1 1,0-4,0 0,1 0,-1-1,0 0,0 0,0 0,0 0,0-1,0 0,-1 0,0 0,1 0,-1-1,0 0,0 0,-1 0,1 0,-1-1,0 1,0-1,-1 0,1 0,-1 0,0 0,0-2,2 1,80-135,-83 140,-1 0,1 0,-1 0,1 0,0 0,0 0,-1 0,1 0,0 0,0 0,0 1,0-1,0 0,0 1,0-1,0 1,1-1,-1 1,0-1,0 1,0 0,1-1,-1 1,0 0,0 0,1 0,-1 0,0 0,0 0,0 0,1 1,-1-1,0 0,0 1,0-1,1 1,-1-1,0 1,0-1,0 1,0 0,0 0,0 0,0 0,19 52,-20-51,-1 6,1 0,0-1,0 1,1-1,0 1,0 0,1-1,0 1,0-1,1 0,0 0,0 0,0 0,1 0,0-1,1 0,-1 0,1 0,1 0,-1-1,1 1,-1-2,2 1,-1 0,4 1,10-2</inkml:trace>
  <inkml:trace contextRef="#ctx0" brushRef="#br0" timeOffset="5377.581">1776 2964,'3'40,"2"0,1 0,3 0,1-1,8 21,1 5,49 162,39 72,-108-298,1 0,0-1,0 1,-1 0,1 0,0 0,0 0,0 0,0 0,0 0,0 0,0 0,1 0,-1-1,0 1,0 0,1 0,-1 0,1 0,-1 0,0-1,1 1,0 0,-1 0,1-1,-1 1,1 0,0-1,0 1,-1-1,1 1,0-1,0 1,-1-1,1 0,0 1,0-1,0 0,0 1,0-1,0 0,0 0,0 0,-1 0,1 0,0 0,0 0,0 0,0-1,0 1,0 0,0 0,0-1,-1 1,1 0,0-1,0 1,0-1,-1 0,1 1,0-1,0 0,63-160,-42 121,-15 22,1 1,0 0,2 0,0 1,1 0,0 1,2 0,-1 1,2 0,0 1,0 0,2 2,-1 0,1 0,4 0,-18 10,0 0,0 0,0 1,0-1,0 1,0 0,0-1,1 1,-1 0,0 0,0 0,0 1,0-1,1 0,-1 1,0-1,0 1,0 0,0 0,0 0,0 0,0 0,-1 0,1 0,0 1,0-1,-1 1,1-1,-1 1,0 0,1-1,-1 1,0 0,0 0,0 0,0 0,0 0,0 1,12 83,-18-65,-1-1,0 1,-2-1,0 0,-1-1,-2 0,1-1,-2 0,0 0,-2-1,-5 4,12-11,0-2,0 1,-1-1,0 0,-1-1,0 0,0 0,-1-1,1 0,-1 0,-1-1,1-1,-1 0,0 0,0-1,0-1,0 1,-2-2,-6-4</inkml:trace>
  <inkml:trace contextRef="#ctx0" brushRef="#br0" timeOffset="6113.275">2426 2597,'7'141,"5"0,7-1,18 55,5-14,-42-180,0 0,-1 1,1-1,0 0,0 0,0 1,0-1,0 0,0 1,0-1,0 0,1 1,-1-1,0 0,1 0,-1 1,1-1,-1 0,1 0,0 0,-1 0,1 0,0 0,0 0,0 0,0 0,0 0,0 0,0 0,0-1,0 1,0 0,1-1,-1 1,0-1,0 1,1-1,-1 0,0 0,0 1,1-1,-1 0,0 0,1 0,-1 0,0-1,1 1,-1 0,0 0,0-1,1 1,-1-1,0 1,0-1,1 0,58-149,36-16,-96 165,1-1,0 1,0-1,0 1,0 0,0-1,0 1,0 0,0 0,1 0,-1 0,0 0,1 0,-1 0,1 0,-1 1,1-1,-1 0,1 1,-1-1,1 1,0 0,-1-1,1 1,0 0,-1 0,1 0,0 0,-1 1,1-1,0 0,-1 1,1-1,-1 1,1-1,-1 1,1 0,-1 0,1 0,-1 0,0 0,1 0,-1 0,0 0,0 0,0 0,0 1,0-1,0 0,0 1,0-1,0 1,-1-1,1 1,-1 0,1-1,-1 1,0-1,1 1,-1 0,0-1,0 1,0 0,4 20,-1 0,-1 0,-2 1,0-1,-1 0,-1 0,0 1,-2-1,-5 9,0 0,-2-1,-1 0,-2-1,-1 0,-7 9,21-35,0 0,0 0,-1-1,1 1,-1 0,1-1,-1 1,0-1,0 1,0-1,0 0,0 0,-1 0,1 0,-1 0,1-1,-1 1,0-1,0 0,1 1,-1-1,0 0,0-1,0 1,0 0,0-1,0 0,0 0,0 0,0 0,0 0,-1-1,1 1,0-1,1 0,-1 0,0 0,0 0,0 0,0-1,1 1,-1-1,1 1,-1-1,1 0,-2-2,-9-12,2 1</inkml:trace>
  <inkml:trace contextRef="#ctx0" brushRef="#br0" timeOffset="10966.741">3216 3274,'-88'23,"114"-17,-19-7,1-1,-1 0,0 0,0-1,0 0,0 0,0-1,0 1,-1-1,0-1,0 1,0-1,0 0,-1-1,0 1,0-1,0 0,-1-1,1 1,-2-1,1 1,-1-1,0 0,0 0,-1-1,0 1,0-1,-1 1,0-1,0 1,-1-1,0 1,0-1,-1 0,0 1,0-1,-1 1,0-1,0 1,-1 0,0 0,0 0,0 0,-1 1,0-1,-1 1,1 0,-2-1,3 5,0 0,0 0,0 1,0 0,0-1,0 1,0 0,0 1,-1-1,1 0,0 1,-1 0,1 0,0 0,-1 0,1 0,0 1,0-1,-1 1,1 0,0 0,0 0,0 1,0-1,0 1,0-1,0 1,1 0,-1 0,-1 1,-70 76,64-65,1 1,1 1,0 0,2 0,-1 0,2 1,0 0,1 0,1 0,0 0,2 1,0-1,1 4,1-14,0-1,1 1,0-1,0 1,1-1,-1 0,1 0,1 0,-1 0,1-1,0 1,1-1,-1 0,1 0,0 0,0-1,0 0,1 0,0 0,-1-1,1 1,0-2,1 1,-1 0,0-1,1-1,0 1,-1-1,1 0,0 0,-1-1,1 0,0 0,0 0,0-1,-1 0,1-1,-1 1,1-1,-1-1,2 0,15-7,-1-1,0-1,-1-1,0-1,-2-1,1-1,-2-1,0 0,-1-1,10-15,-3 5,-1-2,-2 0,-1-2,-1 0,-2-1,-2-1,0 0,-3-1,-1-1,-1 0,-2 0,-2-1,-1 0,-1-5,-2 0,-2 1,-1-1,-2 1,-2 0,-1 0,-3 0,-6-16,13 50,-2-1,1 0,-1 1,0 0,0 0,-1 0,0 1,0-1,-1 1,0 0,-5-4,8 8,1 1,0-1,0 1,-1-1,1 1,-1 0,1 0,-1 0,1 0,-1 0,0 1,1-1,-1 1,0 0,1 0,-1 0,0 0,1 0,-1 0,0 1,0 0,1-1,-1 1,1 0,-1 0,1 0,-1 0,1 1,0-1,-1 1,1 0,0-1,0 1,0 0,0 0,-1 2,-7 13,0 1,1 0,0 0,2 0,0 1,1 0,1 1,1-1,1 1,0 0,2 0,0 0,1 0,1 0,1 2,0 21,2 1,2-1,2 0,2-1,1 0,2-1,2 0,2-1,2 0,-16-32,1 0,1-1,-1 1,1-1,0 0,1 0,0 0,0-1,0 0,1 0,0-1,0 0,1 0,-1 0,1-1,0 0,0-1,0 0,1 0,-1-1,1 0,-1 0,1-1,0 0,0 0,0-1,-1 0,1-1,0 0,0 0,-1-1,1 0,-1-1,1 0,0-1,13-11,1-2,-2-1,-1-1,0-1,-1 0,-1-1,-1-1,-2-1,0 0,-1-2,-1 1,-1-1,-1-1,4-19,2-3,-2 0,-2-1,-2-1,-2 0,-1-22,-6 51,-2 0,0 0,-1 0,-1 0,-1 0,-1 1,-1-1,-1 1,0 0,-2 0,0 1,-1 0,-1 1,-8-11,16 25,-1 0,1 0,-1 1,1-1,-1 1,0 0,-1-1,1 2,0-1,-1 0,0 1,1-1,-1 1,0 0,0 0,0 1,-1-1,1 1,0 0,0 0,-1 0,1 1,-1 0,1 0,0 0,-1 0,1 0,-1 1,1 0,0 0,-1 0,1 0,0 1,0 0,0 0,0 0,0 0,1 1,-1-1,0 2,-6 9,1 2,0 0,1 0,1 0,0 1,1 0,1 0,0 1,1-1,1 1,1 0,0 0,1 0,1 0,0 0,2 0,0 0,1 4,-1-3,1 1,0-1,2 0,0 0,0 0,2-1,0 0,2 0,-1 0,2-1,0-1,1 0,0 0,2-1,12 12,1-3,1 0,1-2,0-2,2 0,0-2,2-1,-1-2,4 0,-13-4,-20-8,1 0,-1-1,1 1,-1-1,1 1,0-1,0 0,0 0,-1 0,1 0,0-1,0 1,0-1,0 0,0 0,0 0,0 0,0 0,0-1,0 1,0-1,0 0,0 0,-1 0,1 0,0 0,0-1,-1 1,1-1,-1 0,3-2,6-10,-3-1</inkml:trace>
  <inkml:trace contextRef="#ctx0" brushRef="#br0" timeOffset="11318.125">4628 2315,'-16'21,"-7"7,1 1,1 1,2 2,1 0,1 0,-10 33,25-62,1 0,-1-1,1 1,0 0,0 0,1 0,-1 0,1 0,-1 0,1 0,0-1,0 1,0 0,0 0,1 0,-1 0,1 0,0 0,0 0,0 0,0 0,0-1,0 1,1-1,0 1,-1-1,1 1,0-1,0 0,0 0,0 0,1 0,-1 0,1 0,-1-1,1 1,-1-1,1 0,0 1,0-1,-1-1,1 1,1 0,70 0,-65-2,0 0,0 1,0 0,0 0,1 1,-1 0,0 0,0 1,-1 1,1-1,0 1,5 3,-12-4,0-1,1 1,-1-1,0 1,0 0,-1 0,1 0,0 0,0 0,-1 0,0 0,1 1,-1-1,0 1,0-1,0 1,0-1,-1 1,1-1,-1 1,1 0,-1-1,0 1,0 0,0-1,-1 1,1-1,0 1,-1 0,0-1,0 1,1-1,-2 1,1-1,0 0,-2 3,-62 75,54-70,-1 0,0 0,-1-1,0-1,0 0,-1-1,0-1,0 0,-1 0,1-2,-1 0,-5 1,-2-4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3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0,'5'44,"6"42,2 17,3-5,-1-9,-3-15,-4-16,2-7,-1-8,-2-7,2-4,0-3,-1-1,-3-7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0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1,'5'33,"6"31,6 4,1-4,1-14,-2-15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2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6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0 447,'10'-82,"3"1,3 0,20-52,-36 131,0 1,0-1,0 1,0-1,1 0,-1 1,1-1,-1 1,1-1,-1 0,1 1,0 0,0-1,-1 1,1-1,0 1,1 0,-1 0,0 0,0-1,0 1,1 0,-1 0,0 1,1-1,-1 0,1 0,-1 1,1-1,-1 1,1-1,0 1,-1 0,1-1,0 1,-1 0,1 0,-1 0,1 1,0-1,-1 0,1 0,0 1,-1-1,2 1,40 79,-41-73,1 0,0 1,0-1,0 0,1 0,0-1,0 1,0-1,1 0,0 0,0-1,1 1,0-1,5 4,-7-8,0 0,1 0,-1-1,0 1,1-1,-1 0,1 0,-1-1,0 1,1-1,-1 0,0 0,0 0,1-1,-1 1,0-1,0 0,-1-1,1 1,0 0,-1-1,1 0,-1 0,0 0,0 0,0 0,0-1,-1 0,1 1,-1-1,0 0,0 0,-1 0,1 0,-1 0,0-1,0 1,0 0,0-1,-1 1,1-3,19-82,-16 64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6.1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2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1 424,'73'-33,"1"3,2 3,0 3,6 3,-79 19,0 0,-1 1,1 0,0 0,0 0,0 0,0 0,0 0,0 1,0 0,0-1,0 1,0 0,0 0,0 1,0-1,0 1,0 0,0-1,0 1,0 0,-1 1,1-1,0 0,0 1,-1 0,1-1,-1 1,0 0,1 0,-1 1,0-1,0 0,-1 1,1-1,0 1,-1-1,1 1,-1 0,0 0,0 0,0 0,0 0,-1 0,-2 11,0-1,-2 0,1 0,-2 0,0-1,0 1,-1-1,-1-1,-7 11,6-8,-121 186,78-128,4 2,4 3,2 2,34-65,2 0,0 1,0-1,1 1,1 1,1-1,0 0,0 1,2 9,0-20,0 0,1 1,0-1,0 0,0 0,0 0,1 0,0 0,0 0,0-1,1 1,0 0,-1-1,2 0,-1 0,0 0,1 0,0 0,0-1,0 0,0 1,0-2,1 1,-1 0,1-1,0 0,0 0,0 0,3 0,20 4,0-2,0-1,0-1,1-2,-1 0,25-5,-34 3,-1 0,1-1,-1-1,0-1,0 0,-1-2,0 0,0 0,0-2,-1 0,0-1,-1-1,6-5,-4-1</inkml:trace>
  <inkml:trace contextRef="#ctx0" brushRef="#br0" timeOffset="419.637">904 340,'153'-26,"146"-44,-179 39,-118 32,0 0,0 1,0-1,0 0,0 1,0-1,-1 1,1-1,-1 1,1 0,-1 0,0 0,1 0,-1 0,0 0,0 0,0 0,-1 0,1 0,-1 1,1-1,-1 0,0 1,1-1,-1 0,0 0,-1 1,1-1,0 0,-1 1,1-1,-1 0,0 0,1 0,-1 0,0 1,0-1,-2 1,2 6,-150 655,105-464,27-146,15-48</inkml:trace>
  <inkml:trace contextRef="#ctx0" brushRef="#br0" timeOffset="678.349">961 820,'43'-9,"38"-4,11 1,-2-3,-10 1,-10 4,-12 2,-11 4,-8-3,-7 0,-3 1,-3 2,-4 1</inkml:trace>
  <inkml:trace contextRef="#ctx0" brushRef="#br0" timeOffset="917.566">1949 1,'0'38,"0"28,0 11,0-2,0-9,0-11,0-10,0-7,4-7,3-2,-1-3,-2 0,0 1,-7-6,-2-5</inkml:trace>
  <inkml:trace contextRef="#ctx0" brushRef="#br0" timeOffset="1351.842">1779 424,'44'-12,"-1"-3,-1-1,0-2,-1-2,-1-2,-1-1,-1-2,-1-2,-2-2,14-14,11-3,-59 46,0 1,0-1,0 1,0-1,-1 1,1 0,0 0,-1-1,1 1,0 0,-1 0,1 0,-1 0,1 0,-1-1,1 1,-1 0,0 0,0 0,1 0,-1 0,0 0,0 0,0 0,0 0,0 0,0 1,0-1,-1 0,1 0,0 0,0-1,-1 1,1 0,-1 0,1 0,-1 0,1 0,-1 0,1 0,-1-1,0 1,0 0,1-1,-1 1,0 1,-15 39,7-22,2 0,0 1,1 0,1 0,1 1,-2 19,6-37,0 1,0-1,0 1,0-1,1 0,0 1,-1-1,1 0,0 0,1 1,-1-1,0 0,1 0,0 0,0 0,0-1,0 1,0 0,0-1,1 0,-1 1,1-1,0 0,0 0,0-1,0 1,0 0,0-1,0 0,0 0,0 0,1 0,-1 0,3 0,119-9,-21-23,-102 30,1 1,-1 0,1-1,0 1,-1 0,1 0,-1 1,1-1,-1 0,1 1,0 0,-1-1,0 1,1 0,-1 0,0 1,1-1,-1 0,0 1,0-1,0 1,0 0,0 0,0 0,-1 0,1 0,-1 0,1 0,-1 0,0 1,0-1,0 0,0 1,0-1,0 1,-1-1,1 1,-1-1,0 4,19 33,-8-25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4.2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1 279,'43'-15,"33"-14,10-7,-7-2,-10 1,-14 6,-10 4,-8 6,-6 7,-3 1,-2 3,-6 3</inkml:trace>
  <inkml:trace contextRef="#ctx0" brushRef="#br0" timeOffset="245.816">57 673,'43'-14,"29"-15,7-6,-1-3,-8 0,-7 7,-9 4,-9 1,-7 6,-6 1,-3 4,-2 4,0 5,-6 2</inkml:trace>
  <inkml:trace contextRef="#ctx0" brushRef="#br0" timeOffset="412.045">283 871,'39'-19,"31"-17,9-6,0-1,-7 7,-13 5,-10 2,-10 7,-10 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3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281 170,'-64'37,"50"-24,-32 22,-81 80,125-114,1 0,-1 1,1-1,-1 0,1 1,0-1,0 1,0-1,-1 1,1-1,1 1,-1 0,0 0,0-1,1 1,-1 0,1 0,-1 0,1 0,0 0,0 0,0-1,0 1,0 0,0 0,0 0,1 0,-1 0,1 0,-1 0,1-1,0 1,0 0,-1 0,1-1,1 1,-1-1,0 1,0-1,0 1,1-1,-1 0,1 0,-1 1,1-1,0 0,-1 0,1-1,0 1,0 0,-1 0,1-1,0 1,0-1,1 0,47-6,-45 4,-1 1,0 0,0 0,1 0,-1 0,0 1,1 0,-1-1,1 2,-1-1,0 1,1-1,-1 1,0 0,1 1,-1-1,0 1,-2 2,0 0,0 0,-1 0,1 0,-1 1,0-1,-1 0,1 1,-1-1,1 1,-1-1,-1 1,1-1,-1 1,1-1,-1 1,0-1,-1 0,1 0,-1 0,0 1,0-1,0-1,-1 1,1 0,-1-1,-2 3,-137 222,140-225,0-1,0 1,1-1,-1 1,0 0,1 0,0-1,0 1,0 0,0 0,0 0,0 1,1-1,-1 0,1 0,0 0,0 0,0 1,1-1,-1 0,1 0,-1 0,1 0,0 0,0 0,1 0,-1 0,0 0,1-1,0 1,0 0,0-1,0 0,0 1,0-1,2 2,10-2,0 0,0 0,0-2,1 0,-1 0,0-1,0-1,0 0,0-1,-1-1,1 0,-1 0,0-2,0 0,0 0,-1-1,10-7,85-76,-92 78</inkml:trace>
  <inkml:trace contextRef="#ctx0" brushRef="#br0" timeOffset="237.534">111 0,'-5'48,"4"40,6 19,2-3,5-6,6-14,-1-12,2-9,-3-5,1-3,-2-6,1-2,-3 1,2-3,-1-5,-4 1,-4-1,-2-9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8.6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163 722,'-143'217,"124"-157,19-58,0-1,0 0,0 0,0 1,0-1,0 0,0 1,1-1,-1 0,0 0,1 0,-1 1,1-1,-1 0,1 0,-1 0,1 0,0 0,0 0,-1 0,1 0,0 0,0 0,0 0,0 0,0-1,0 1,1 0,-1-1,0 1,0-1,0 1,0-1,1 0,-1 1,0-1,1 0,-1 0,0 0,0 0,1 0,-1 0,0 0,0 0,1-1,-1 1,8-3,0-1,0 0,0 0,-1-1,1 0,-1 0,0-1,-1 0,0 0,0-1,0 0,-1 0,0-1,0 1,0-2,0-1,23-26,-7 8,-18 21,0 1,1-1,0 1,0 0,0 0,1 1,0 0,0 0,0 0,1 1,0-1,-1 2,1-1,4 0,-9 3,0 1,0 0,1 1,-1-1,0 0,0 1,0-1,1 1,-1-1,0 1,0 0,0 0,0 0,0 0,0 1,-1-1,1 0,0 1,0-1,-1 1,1 0,-1-1,0 1,1 0,-1 0,0 1,41 28,-35-33,1 0,0 0,-1-1,1 0,-1 0,0 0,0-1,0 0,0-1,-1 0,1 0,-1 0,-1-1,1 1,-1-1,0-1,0 1,-1-1,1 0,-2 0,1 0,-1 0,3-8,13-26,-2 0,-1-1,-2 0,2-18,-8 25,-2-1,-1 0,-2 0,-1 0,-2 0,-1 0,-6-29,7 57,0-1,-1 0,-1 0,1 1,-1-1,-1 1,0-1,0 1,0 0,-1 0,0 0,-1 0,0 1,0 0,-1 0,1 0,-1 1,-1 0,1 0,-1 0,0 1,-1 0,-1-1,6 6,0-1,0 1,0-1,0 1,0 0,0 0,0 0,0 1,0-1,0 1,0 0,0 0,0 0,0 0,0 0,1 0,-1 1,1-1,-1 1,1 0,-1 0,1 0,0 0,0 0,0 0,0 1,0-1,0 1,1-1,-1 1,1 0,-1 0,-35 98,34-93,-1 7,-1 0,2 0,0 1,1-1,0 1,2-1,0 1,0-1,1 1,1-1,1 1,0-1,1 0,1 0,0-1,1 1,0-1,1 0,1-1,0 1,1-2,0 1,1-1,7 6,1-2,1-2,0 0,0-1,2-2,-1 1,2-2,-1-1,22 6,-15-6,-19-6,0 1,1-2,-1 1,1-1,-1-1,1 1,0-2,0 1,-1-1,9-2,5-3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00.2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1 926,'40'-380,"-20"332,-20 47,0 1,1-1,-1 0,0 0,1 1,-1-1,1 0,-1 1,1-1,0 0,-1 1,1-1,0 1,-1-1,1 1,0 0,-1-1,1 1,0-1,0 1,-1 0,1 0,0 0,0-1,0 1,0 0,-1 0,1 0,0 0,0 0,0 0,0 1,-1-1,1 0,0 0,0 1,0-1,-1 0,1 1,0-1,-1 0,1 1,0-1,-1 1,1 0,0-1,-1 1,1-1,-1 1,1 0,-1-1,1 1,-1 0,0 0,1 0,28 77,-28-71,0 0,1 0,0 0,0 0,1 0,0 0,0 0,1-1,0 1,0-1,0 0,1 0,-1-1,5 4,-7-8,0 0,0 1,0-1,0 0,1 0,-1 0,0-1,1 1,-1 0,1-1,-1 0,1 1,-1-1,1 0,-1 0,1-1,-1 1,1 0,-1-1,1 1,-1-1,0 0,1 0,-1 0,0 0,0 0,0-1,0 1,0-1,0 1,0-1,0 0,1-1,53-68,-54 68,16-26,-4 5,1 1,1 0,1 1,1 1,0 1,17-14,-33 33,-1-1,1 0,0 1,0-1,0 1,0 0,0 0,0 0,0 0,0 0,1 0,-1 0,0 1,0-1,1 1,-1 0,0-1,1 1,-1 0,1 0,-1 1,0-1,1 0,-1 1,0 0,0-1,1 1,-1 0,0 0,0 0,0 0,0 1,0-1,0 0,0 1,-1 0,1-1,0 1,-1 0,0 0,1 0,-1 0,0 0,0 0,1 2,24 50,-24-46,1 0,0 0,1 0,0 0,0-1,1 0,0 0,0 0,0 0,1-1,0 0,0 0,1-1,-1 1,3 0,8 1</inkml:trace>
  <inkml:trace contextRef="#ctx0" brushRef="#br0" timeOffset="338.82">848 390,'30'-16,"0"-1,-1-1,-1-1,0-2,-2-1,-1-1,0-1,9-14,-33 37,5-3,0-1,-1 1,0-1,0-1,0 1,0-1,-1 0,0 0,0 0,-1 0,0-1,0 1,0-1,-1 0,0 0,0 0,-1 0,0-1,0 1,0 0,-1 0,0-1,-1 1,0 0,0-3,0 9,-1-1,1 0,-1 0,1 1,-1-1,1 1,-1-1,0 1,0 0,0 0,0 0,0 0,0 0,0 0,0 0,0 1,0-1,0 1,-1 0,1-1,0 1,0 0,0 0,-1 0,1 1,0-1,0 0,0 1,0 0,0-1,-1 1,1 0,0 0,1 0,-1 0,0 0,0 1,0 0,-69 57,60-47,1 1,0 0,1 1,1 0,0 0,1 1,0 0,1 1,1-1,1 1,0 0,1 0,0 0,2 1,0-1,0 0,2 1,0-1,1 1,1-1,0 0,1 0,0 0,2-1,2 6,-4-15,1 1,0 0,0-1,0 0,1 0,0 0,0-1,0 0,1 0,-1-1,7 4,4 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9.3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62,'2'51,"3"0,2-1,3 0,1 0,3-1,1 0,3-1,15 27,118 179,-150-252,0-1,0 1,-1 0,1-1,0 1,-1 0,1 0,-1 0,1-1,-1 1,0 0,0 0,0 0,0 0,0 0,0 0,0-1,-1 1,1 0,-1 0,1 0,-1-1,0 1,1 0,-1-1,-1 2,-9 7</inkml:trace>
  <inkml:trace contextRef="#ctx0" brushRef="#br0" timeOffset="252.596">0 626,'38'0,"33"-4,8-8,-4 0,-10-4,-12 1,-9-1,-8 1,-10-1,-5 2,-5 4</inkml:trace>
  <inkml:trace contextRef="#ctx0" brushRef="#br0" timeOffset="650.035">621 34,'14'-14,"6"-6</inkml:trace>
  <inkml:trace contextRef="#ctx0" brushRef="#br0" timeOffset="483.272">819 401,'0'0</inkml:trace>
  <inkml:trace contextRef="#ctx0" brushRef="#br0" timeOffset="2052.321">847 485,'0'-4,"0"-8,-5 0,-1 6,0 8,6 10,3 7,1 5,4 3,1 2,-1 1,3-4,0-3,-2-4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8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0 847,'10'29,"3"4,-1-7,-2-14,-3-9</inkml:trace>
  <inkml:trace contextRef="#ctx0" brushRef="#br0" timeOffset="504.37">0 0,'5'10,"2"7,4 7,0 3,-1 2,2 1,-1 1,2-6,0-2,1-1,0 2,-4 1,2-4,-2 0,3 1,-1 1,-2 2,-3-4</inkml:trace>
  <inkml:trace contextRef="#ctx0" brushRef="#br0" timeOffset="1621.479">170 452,'33'82,"-9"-18,-4 2,-3 0,2 24,9-5,-28-85,1 1,-1-1,0 1,0-1,1 1,-1-1,0 1,1-1,-1 0,0 1,1-1,-1 0,1 1,-1-1,0 0,1 0,-1 1,1-1,-1 0,1 0,-1 0,1 1,-1-1,1 0,-1 0,1 0,-1 0,1 0,-1 0,1 0,-1 0,1 0,-1 0,1-1,-1 1,1 0,-1 0,1 0,-1-1,1 1,-1 0,1 0,-1-1,0 1,1 0,-1-1,0 1,1-1,-1 1,0 0,1-1,-1 1,0-1,0 1,1-1,-1 1,0-1,0 1,0-1,0 1,0-1,0 1,0-1,0 1,0-1,4-14</inkml:trace>
  <inkml:trace contextRef="#ctx0" brushRef="#br0" timeOffset="1831.372">0 593,'29'0,"24"-9,8-9,-3 0,-5 2,-7-1,-12 3</inkml:trace>
  <inkml:trace contextRef="#ctx0" brushRef="#br0" timeOffset="2032.527">509 565,'19'24,"12"8,-1-6,-4-8</inkml:trace>
  <inkml:trace contextRef="#ctx0" brushRef="#br0" timeOffset="2297.279">480 283,'0'0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03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311 877,'46'0,"1"-1,-1-2,0-3,0-1,0-3,-1-1,-1-3,0-1,10-7,-10 2,-1-2,-1-2,-1-1,-1-3,-1-1,-2-1,-1-3,-1-1,-2-1,-2-2,19-28,-37 42,-2-1,0 1,-1-2,-2 1,-1-2,0 1,-2 0,-1-1,-1 0,-1-9,-1 31,0 0,0 0,-1-1,1 1,-1 0,0 0,0 0,-1-1,1 1,-1 0,0 0,0 0,0 0,-1 0,1 0,-1 0,0 1,0-1,0 0,-1 1,1 0,-1-1,0 1,0 0,0 0,0 1,-1-1,1 1,-1-1,1 1,-1 0,0 1,0-1,0 1,0-1,0 1,0 0,0 1,0-1,-1 1,1 0,0 0,0 0,0 0,-3 1,-2 4,1 1,-1 0,1 1,0 0,0 0,1 1,0-1,1 2,-1-1,2 1,-1 0,1 0,0 0,1 1,0-1,0 4,-3 1,-46 109,6 3,4 2,7 2,-1 28,15-54,-10 42,-42 121,62-231,-2 0,-1 0,-2-1,-2-1,0-1,-3-1,0 0,-2-2,-4 2,28-32,-2 3,0 0,-1-1,1 1,0-1,-1 1,0-1,0 0,0 0,0 0,0 0,0-1,0 1,0-1,-1 0,1 0,0 0,-1 0,1 0,-1-1,1 0,-2 0,4-1,0 0,1 0,0 0,-1-1,1 1,0 0,-1 0,1-1,0 1,0 0,0-1,0 1,0 0,0 0,1-1,-1 1,0 0,1 0,-1-1,0 1,1 0,0 0,-1 0,1 0,0-1,-1 1,1 0,0 0,0 1,0-1,0 0,0 0,0 0,1 0,-1 0,21-25,0 2,1 0,1 2,1 1,1 1,1 0,1 3,1 0,0 2,1 1,0 1,1 1,0 2,1 2,0 0,1 3,-1 0,17 1,54 7,-73-1,1-1,0-1,0-2,0 0,29-8,-46 4,1 0,-1 0,0-2,-1 1,1-2,-2 0,1 0,-1-2,-1 1,0-1,0-1,-1 0,-1 0,0-1,0-1,-2 1,1-1,-2 0,1-4,5-70,-12 86,0 1,0-1,0 0,0 0,-1 0,1 0,-1 0,1 1,-1-1,1 0,-1 0,0 1,0-1,0 1,0-1,0 0,-1 1,1 0,0-1,0 1,-1 0,1 0,-1 0,0 0,1 0,-1 0,0 0,1 0,-1 1,0-1,0 1,0-1,1 1,-1 0,0-1,0 1,0 0,0 0,0 1,1-1,-1 0,0 1,-1 0,-5 2,0 1,0 1,1 0,0 0,0 0,0 1,0 0,1 0,0 0,0 1,1 0,0 0,0 1,1 0,0-1,0 1,1 1,0-1,0 0,1 1,0-1,0 1,0 7,1-12,-1 2,0 0,0 0,0 1,1-1,0 1,0 0,0-1,1 1,0 0,0-1,1 1,0 0,0-1,1 1,-1-1,1 0,1 1,-1-1,1 0,0 0,1-1,-1 1,1 0,0-1,1 0,-1 0,1-1,0 1,0-1,0 0,1 0,0-1,-1 1,1-1,7 2,2-1,1 0,0-1,0-1,0 0,0-1,0-1,0 0,0-2,0 0,0 0,-1-1,1-1,-1-1,1 0,-2-1,1-1,-1 0,2-2,15-10,0 0,-2-2,0-2,-2 0,0-2,-2-1,12-16,-1-5,-1-1,-3-2,-2-1,-2-1,19-54,-30 61,-2-1,-2-1,-2 0,-3 0,-1-1,-2-4,-3 36,-1 1,-1-1,0 0,-1 1,-1-1,0 0,-1 1,0 0,-2-1,0 2,-6-14,10 26,0 0,0 1,0-1,-1 0,1 0,-1 1,1-1,-1 1,0-1,1 1,-1-1,0 1,0 0,0 0,0 0,0 0,0 1,0-1,0 0,-1 1,1 0,0-1,0 1,-1 0,1 0,0 0,0 0,0 1,-1-1,1 0,0 1,0 0,0-1,0 1,0 0,0 0,0 0,0 1,0-1,0 0,1 1,-1-1,0 1,1-1,0 1,-1 0,1 0,0 0,0 0,0 0,0 0,0 0,0 1,-10 27,2 1,1 0,1 1,2 0,1 0,1 0,2 0,2 0,1 0,1 2,-1-10,0 0,2-1,1 1,1-1,0-1,2 1,1-1,0 0,2-1,1 0,0-1,3 2,-1-1,-3-3,1-1,1 0,1 0,0-1,1-1,0-1,6 4,-27-25,-1-3</inkml:trace>
  <inkml:trace contextRef="#ctx0" brushRef="#br0" timeOffset="149.668">1863 707,'82'-19,"36"-11,8-1,-8 0,-10 1,-13 6,-19 1,-21 6</inkml:trace>
  <inkml:trace contextRef="#ctx0" brushRef="#br0" timeOffset="1646.557">904 2598,'7'4,"0"-1,0-1,1 1,-1-1,1-1,0 1,-1-1,1 0,0-1,-1 0,1 0,0-1,0 0,-1 0,1-1,-1 0,1 0,-1-1,0 0,0 0,0-1,0 0,-1 0,1 0,-1-1,0 0,-1 0,1 0,-1-1,4-5,45-54,-2-3,-3-2,36-71,-78 127,1 1,0 0,2 0,-1 0,1 1,1 1,0 0,1 0,0 1,-10 9,-1 0,1 0,-1 0,1 0,0 1,-1-1,1 0,0 1,0-1,-1 1,1-1,0 1,0 0,0 0,0 0,-1 0,1 0,0 0,0 1,0-1,0 1,-1-1,1 1,0-1,-1 1,1 0,0 0,-1 0,1 0,-1 0,1 0,-1 1,0-1,1 0,-1 1,0-1,0 1,0-1,0 1,0 0,0-1,-1 1,1 0,-1-1,1 1,-1 1,22 89,-19-57,-2 0,-2 0,-1 0,-1 0,-2 0,-2 0,-1-1,-1 0,-2-1,-9 17,13-31,-1-1,0-1,-1 1,-2-2,1 1,-2-1,0-1,-1 0,0-1,-1 0,-1-1,-15 10,26-20,2-1,0 0,1 0,-1 0,0 0,-1 0,1 0,0 0,0-1,-1 1,1-1,-1 0,1 0,-1 0,0 0,1 0,-1-1,0 1,0-1,0 1,1-1,-1 0,0 0,0 0,0-1,1 1,-1-1,0 1,1-1,-1 0,0 0,1 0,-1-1,1 1,-1-1,1 1,0-1,0 0,0 1,0-1,-2-2,1-8,0 0,0 0,2 0,-1 0,2 0,0 0,0 0,1 0,0 0,1 0,0 0,1 0,3-7,-2 4,1-10</inkml:trace>
  <inkml:trace contextRef="#ctx0" brushRef="#br0" timeOffset="2604.337">1722 2259,'1'196,"0"-186,0 0,1 0,1-1,-1 1,2-1,-1 1,1-1,1 0,-1-1,2 2,-4-7,-1-1,1 1,0-1,0 1,0-1,0 0,1 0,-1 0,0 0,1 0,0 0,-1-1,1 1,0-1,0 0,0 0,-1 0,1 0,0 0,1-1,-1 0,0 1,0-1,0 0,0 0,0-1,0 1,0-1,0 1,0-1,0 0,0 0,1-1,5-5,1-1,-1 0,-1-1,1 0,-1-1,-1 1,0-1,0-1,-1 1,-1-1,0-1,0 1,-1 0,2-10,-5 20,44-132,-39 171,-6-22,0-1,1 1,1-1,1 1,0-1,1 0,1 0,0 0,7 13,-10-24,-1-1,1 0,1 1,-1-1,0 0,1 0,-1 0,1-1,0 1,0-1,0 1,0-1,1 0,-1 0,0 0,1-1,0 1,-1-1,1 0,0 0,-1 0,1-1,0 1,0-1,0 0,0 0,0 0,-1 0,1-1,0 0,0 0,0 0,-1 0,1 0,-1-1,1 1,-1-1,1 0,1-2,11-11,-1-1,-1 0,-1-1,0 0,-1-1,-1-1,0 0,-2 0,0-1,-2 0,0-1,-1 0,2-11,12-29,-1 5,-2-1,-2-1,-3-1,-2 0,-3-1,-2-18,-7-94,-9 132,11 39,0 0,0 1,-1-1,1 0,0 1,0-1,-1 0,1 1,0-1,-1 0,1 1,-1-1,1 1,-1-1,1 1,-1-1,1 1,-1 0,0-1,1 1,-1 0,0-1,1 1,-1 0,0 0,1-1,-1 1,0 0,1 0,-1 0,0 0,0 0,1 0,-1 0,0 0,0 0,1 0,-1 1,0-1,1 0,-1 0,0 1,1-1,-1 0,1 1,-1-1,0 1,1-1,-1 1,1-1,-1 1,1-1,-1 1,-46 102,42-84,-11 39,3 1,2 0,3 1,3 0,2 0,3 0,6 38,-6-89,0 0,1 0,0 0,1 0,0 0,0-1,1 1,0 0,1-1,0 0,0 0,0 0,1 0,1-1,-1 0,1 0,0 0,1-1,-1 0,1 0,1 0,-1-1,1 0,0-1,0 0,0 0,1 0,-1-1,1-1,8 3,-5-5,-1 0,1 0,0-1,-1 0,1-1,-1 0,1-1,-1-1,0 1,0-2,-1 1,1-2,-1 1,0-2,0 1,-1-1,0 0,0-1,-1 0,0-1,3-3,-6 6,0 0,0-1,0 1,-1-1,0 0,0 0,-1 0,0-1,0 1,-1-1,0 0,0 1,-1-1,0 0,0 0,-1 0,0 0,-1 0,1 0,-1 0,-1 0,0 1,0-1,0 0,-1 1,0 0,0-1,-1 1,0 0,0 1,-4-4,5 5,-2 0,1 0,0 1,-1 0,0-1,0 2,0-1,-1 0,1 1,-1 0,0 1,1-1,-1 1,-1 0,1 0,0 1,0 0,-1 0,1 1,0-1,-1 1,1 1,0-1,-1 1,-2 1,-4 1,-1 1,1 0,0 1,1 0,-1 1,1 1,0 0,1 0,0 2,0-1,-3 4,-11 11</inkml:trace>
  <inkml:trace contextRef="#ctx0" brushRef="#br0" timeOffset="3047.294">3133 1837,'-9'1,"-1"0,0 1,1 0,0 1,-1 0,1 0,0 1,0 0,1 1,-1 0,1 0,0 1,1 0,-1 0,1 1,0 0,1 0,-1 1,6-4,0-1,1 0,0 1,-1-1,1 0,0 0,1 1,-1-1,1 0,-1 0,1 1,0-1,0 0,0 0,1 0,-1 0,1 0,0 0,-1-1,1 1,1 0,-1-1,0 0,0 1,1-1,0 0,-1 0,1 0,0-1,0 1,0-1,0 1,0-1,0 0,0 0,0-1,1 1,-1 0,0-1,3 0,50 31,-52-27,-1-1,0 1,-1 0,1 0,-1 0,0 1,1-1,-2 0,1 1,-1 0,1-1,-1 1,0 0,-1-1,1 1,-1 0,0 0,0 0,-1-1,0 1,1 0,-1 0,-1-1,1 1,-1-1,0 1,0-1,0 0,-2 4,-5 6,0 0,0 0,-1-1,-1 0,0-1,-1 0,-1-1,-1 1,13-12,-5 7,-2-1,1 0,-1-1,1 0,-2 0,1 0,0-1,-1 0,0-1,0 0,-7 1,-8-15,23 1</inkml:trace>
  <inkml:trace contextRef="#ctx0" brushRef="#br0" timeOffset="3385.984">3585 1724,'-23'16,"1"2,1 0,1 2,1 0,1 1,0 1,2 0,0 1,-10 23,23-42,1 0,0 0,0 1,0-1,1 0,0 1,0 0,0-1,0 1,0 0,1 0,0-1,0 1,0 0,1-1,0 1,0 0,0-1,0 1,1 0,-1-1,1 0,0 1,1-1,-1 0,1 0,0 0,0-1,0 1,0-1,1 1,-1-1,1 0,0-1,0 1,0 0,0-1,0 0,1 0,-1 0,3 0,1 2,0 0,0 0,1 0,-1-1,1-1,-1 0,1 0,0 0,0-1,0 0,0-1,0 0,0-1,0 1,0-2,0 1,0-1,-1-1,1 0,-1 0,1 0,-1-1,0 0,-1-1,1 0,-1 0,0-1,0 1,0-2,1-1,8-12,-1 1</inkml:trace>
  <inkml:trace contextRef="#ctx0" brushRef="#br0" timeOffset="3704.964">3811 1892,'33'165,"-33"-165,0 0,1-1,-1 1,1 0,-1-1,0 1,1 0,-1 0,1 0,-1-1,1 1,-1 0,1 0,-1 0,1 0,-1 0,1 0,-1 0,1 0,-1 0,1 0,-1 0,1 0,-1 0,1 0,-1 0,1 1,-1-1,1 0,-1 0,1 1,-1-1,1 0,-1 1,0-1,1 0,-1 1,0-1,1 0,-1 1,0-1,1 1,-1-1,0 1,0-1,0 1,1-1,-1 1,0-1,0 1,0-1,0 1,5-47,4-167,-4 187,-5 18,1 1,-1 0,1 0,1 0,-1 0,1 0,1 0,-1 0,1 0,0 1,1 0,0-1,0 1,0 0,0 1,1-1,4-2,7 2</inkml:trace>
  <inkml:trace contextRef="#ctx0" brushRef="#br0" timeOffset="3887.548">4262 1724,'5'33,"1"12</inkml:trace>
  <inkml:trace contextRef="#ctx0" brushRef="#br0" timeOffset="4036.651">4150 1385,'0'0</inkml:trace>
  <inkml:trace contextRef="#ctx0" brushRef="#br0" timeOffset="4453.126">4404 1582,'36'77,"-2"1,-5 2,8 38,-15-33,-22-85,-1 1,1-1,-1 0,1 0,-1 1,1-1,-1 0,1 0,-1 0,1 1,-1-1,1 0,-1 0,0 0,1 0,-1 0,1 0,-1 0,1 0,-1-1,1 1,-1 0,1 0,-1 0,0-1,1 1,0 0,-1 0,1-1,-1 1,1 0,-1-1,1 1,-1-1,1 1,0-1,-1 1,1 0,0-1,0 1,-1-1,1 1,0-1,0 0,0 1,0-1,-1 1,1-1,0 1,0-1,0 1,0-1,0 0,0 1,1-1,-8-18,0-1,2 0,1 0,0 0,2 0,0-1,1 1,1-1,1 1,1-1,4-19,-2 14,1 1,1 0,2 0,0 0,1 1,2 1,0 0,9-13,-14 26,1 0,0 1,0 0,1 0,0 1,1-1,0 2,0 0,0 0,1 0,0 1,0 1,1-1,-1 2,1 0,0 0,1 1,-1 0,1 1,-1 0,-6 1,0 0,0 1,0 0,0 0,0 0,0 0,0 1,0 0,0 0,0 0,0 1,-1-1,1 1,-1 0,1 1,-1-1,0 1,0 0,0 0,0 0,0 0,-1 1,1 0,-1-1,0 1,0 1,-1-1,1 0,-1 0,0 1,0 0,0-1,-1 1,1 0,-1 0,0 0,-1 0,1 0,-1 0,0 0,0 0,-1 0,1-1,-1 1,-1 1,-2 7,-1-2,-1 1,0-1,-1 0,0 0,-1-1,0 0,-1 0,1-1,-2 0,0 0,0-1,0 0,-1-1,0-1,0 1,-1-2,0 0,0 0,0-1,-6 1,-23-8,26-6</inkml:trace>
  <inkml:trace contextRef="#ctx0" brushRef="#br0" timeOffset="4669.637">5193 848,'0'62,"5"26,1 7,1-7,-2-14,3-11,0-10,0-10,2-7,0-5,-2-3,-2-7</inkml:trace>
  <inkml:trace contextRef="#ctx0" brushRef="#br0" timeOffset="4834.624">4968 1159,'77'-38,"34"-18,4-4,-8 3,-18 12,-24 13</inkml:trace>
  <inkml:trace contextRef="#ctx0" brushRef="#br0" timeOffset="7866.989">141 4179,'0'34,"5"30,6 8,2-2,-2-9,2-14,-1-11,-2-7,1-7,-1-4,-1 0,1 2,0-2</inkml:trace>
  <inkml:trace contextRef="#ctx0" brushRef="#br0" timeOffset="8316.066">1 4348,'19'-42,"3"1,1 1,2 1,2 1,2 2,2-1,-21 25,1 0,1 1,0 1,0 0,1 0,0 1,1 1,1 0,-11 5,-1 2,1-1,0 0,0 1,1 0,-1 0,0 0,0 0,0 1,1-1,-1 1,0 0,1 1,-1-1,0 1,0 0,0 0,1 0,-1 0,0 1,0-1,-1 1,1 0,0 1,-1-1,1 0,-1 1,0 0,1 0,-1 0,1 3,3 4,-2 1,0 0,0 0,-1 0,0 1,-1 0,0-1,-1 1,0 0,-1 0,0 1,-1-1,-1 0,0 0,0 0,-1 0,-1 0,0-1,-1 1,0-1,0 1,-1-1,-1-1,0 1,0-1,-1 0,0 0,-3 2,-111 90,104-91</inkml:trace>
  <inkml:trace contextRef="#ctx0" brushRef="#br0" timeOffset="8703.392">734 4010,'34'-15,"30"-14,9-2,-3 0,-9 4,-10 3,-8 5,-8 5,-9 6</inkml:trace>
  <inkml:trace contextRef="#ctx0" brushRef="#br0" timeOffset="8968.217">791 4207,'43'-24,"34"-17,8-3,-10 3,-14 7,-11 5,-10 8,-7 7,-4 6,-7-1,-3 2,-4 1</inkml:trace>
  <inkml:trace contextRef="#ctx0" brushRef="#br0" timeOffset="9203.226">932 4404,'43'-24,"34"-22,8-3,-1 1,-9 10,-13 5,-12 10,-10 8,-12 6</inkml:trace>
  <inkml:trace contextRef="#ctx0" brushRef="#br0" timeOffset="9937.154">1806 3783,'25'67,"-2"1,-4 0,-3 1,0 20,-9-56,-2 0,-1 0,-2 0,-1 0,-2 19,1-50,0 0,1 0,-1 0,0 0,0 0,-1 1,1-1,0 0,-1-1,1 1,-1 0,0 0,0 0,1 0,-1 0,-1-1,1 1,0 0,0-1,0 1,-1-1,1 1,-1-1,1 0,-1 1,0-1,1 0,-1 0,0 0,0-1,0 1,0 0,0-1,0 1,0-1,0 1,0-1,0 0,0 0,0 0,0 0,0 0,0-1,0 1,0-1,0 1,0-1,-1-4,-1-1,1 0,0 1,0-1,1-1,-1 1,1 0,1 0,-1-1,1 1,0-1,1 0,0 1,0-1,0 1,1-5,2-40,1 2,3-1,2 1,2 0,3 0,1 2,2 0,3 1,1 0,3 2,1 1,3-1,-22 34,0 0,1 0,0 1,1 0,0 0,0 1,1 0,0 0,1 1,-1 0,1 0,1 2,-1-1,1 1,0 0,0 1,9-2,-17 6,-1 0,1 0,0 0,0 0,0 0,0 1,0-1,-1 1,1 0,0 0,-1 0,1 0,0 0,-1 0,1 1,-1-1,0 1,1 0,-1 0,0 0,0 0,0 0,0 0,-1 0,1 1,-1-1,1 1,-1-1,0 1,0-1,0 1,0 0,0 1,2 94,-9-74,-1-1,-2 1,0-2,-1 1,-1-1,-1-1,-1 0,-1-1,-1 0,-10 10,-5 6,16-17,-1-2,0 1,-1-2,0 0,-2-1,0-1,-18 11,16-14</inkml:trace>
  <inkml:trace contextRef="#ctx0" brushRef="#br0" timeOffset="10450.394">2173 4066,'65'-48,"-3"-3,-1-3,-4-2,36-45,-80 84,-1 0,-1-1,-1 0,0 0,-1-1,-1-1,-1 1,-1-1,0-1,-2 1,0-1,-4 20,1-1,-1 0,1 1,-1-1,0 1,1-1,-1 0,0 1,0-1,0 0,0 1,-1-1,1 0,0 1,-1-1,1 1,-1-1,1 0,-1 1,0-1,0 1,0 0,0-1,0 1,0 0,0-1,0 1,0 0,-1 0,1 0,0 0,-1 0,1 0,-1 1,1-1,-1 0,1 1,-1-1,1 1,-1 0,0-1,1 1,-1 0,0 0,-2 0,-1 0,1 1,-1-1,1 1,0 0,-1 1,1-1,0 1,0 0,0 0,0 0,0 0,0 1,0 0,1-1,-1 1,-2 2,0 0,0 0,1 1,0-1,0 1,0 0,0 0,1 1,0 0,0-1,1 1,0 1,0-1,1 0,0 1,0-1,1 1,0-1,-1 6,5-9,-1-1,1-1,0 1,0 0,0-1,0 1,1-1,-1 0,0 0,1-1,-1 1,1-1,0 1,0-1,-1 0,1 0,0-1,0 1,0-1,0 0,0 0,0 0,0-1,0 1,0-1,-1 0,1 0,0 0,0-1,-1 1,1-1,1-1,9 0,178-53,-190 55,0 0,-1 1,1-1,0 0,0 0,0 1,-1-1,1 1,0 0,0-1,0 1,0 0,0 0,0 0,-1 1,1-1,0 0,0 1,0-1,0 1,-1-1,1 1,0 0,-1 0,1 0,0 0,-1 0,1 0,-1 0,1 1,-1-1,0 0,0 1,0-1,1 1,-1 0,-1-1,1 1,0 0,0-1,-1 1,1 0,-1 0,1 0,-1 0,0 0,0-1,1 1,-1 0,-11 105,11-88</inkml:trace>
  <inkml:trace contextRef="#ctx0" brushRef="#br0" timeOffset="10749.083">3106 3557,'-3'14,"0"-1,1 0,1 1,0 0,1-1,0 1,1-1,1 1,0-1,1 1,0-1,1 0,4 7,-7-18,1 0,-1 0,1-1,-1 1,1-1,0 1,0-1,0 1,0-1,0 0,0 0,0 0,0 0,0 0,0-1,1 1,-1-1,0 1,1-1,-1 0,0 0,1 0,-1 0,0 0,1-1,-1 1,0-1,0 1,1-1,-1 0,0 0,0 0,0 0,0 0,0 0,0-1,1 0,64-60,-55 46,-1-1,-1 0,0 0,-1-1,-1 0,0 0,-2-1,0 0,-1-1,-1 1,1-11,-5 26,-1 0,1 0,-1 0,0 1,0-1,0 0,0 0,-1 1,0-1,1 1,-1 0,0-1,-1 1,1 0,-1 0,1 0,-1 1,0-1,0 1,0-1,0 1,-1 0,1 0,0 0,-1 1,0-1,1 1,-1 0,0 0,0 0,1 1,-1-1,0 1,0 0,0 0,0 0,0 0,1 1,-1 0,0-1,0 2,1-1,-1 0,0 1,1-1,-1 1,-1 1,-23 14,2 2</inkml:trace>
  <inkml:trace contextRef="#ctx0" brushRef="#br0" timeOffset="11716.533">3585 3135,'29'-31,"-2"-1,-1-1,-1-2,-2 0,-1-2,-2 0,8-23,-26 55,1 0,0-1,0 1,-1 0,0-1,0 1,0-1,-1 0,0 0,0 1,-1-1,1 0,-1 0,0 0,-1 0,1 0,-1 1,-2-7,2 12,-1-1,0 1,1-1,-1 1,1 0,-1 0,0 0,1 0,-1 0,0 0,1 0,-1 0,0 1,1-1,-1 1,0-1,1 1,-1-1,1 1,-1 0,1 0,0 0,-1 0,1 0,0 0,0 0,0 0,-1 1,1-1,0 0,1 1,-1-1,0 1,0-1,1 1,-1-1,0 1,1 0,0-1,-1 1,1-1,0 1,0 0,-8 22,1 1,2 1,0-1,2 1,0 0,2-1,1 1,1 0,4 20,5 44,5-2,3 0,19 50,7 38,-43-174,20 144,-21-140,0 0,0 0,-1 0,0 1,0-1,0 0,-1-1,0 1,0 0,0 0,-1-1,1 1,-2-1,1 0,0 0,-1 0,0 0,0-1,-1 1,1-1,-1 0,-1 0,1 0,0 0,0-1,0 1,-1-1,1-1,-1 1,0-1,0 0,1 0,-1-1,-1 0,1 0,0 0,0-1,0 0,0 0,0 0,-1-1,1 0,0 0,0-1,0 1,0-2,1 1,-1 0,1-1,-1 0,1 0,0-1,0 1,0-1,0 0,1-1,0 1,0-1,-3-3,2-2,1 0,0 0,1 0,-1-1,2 1,0-1,0 0,1 1,0-1,1 0,0 0,1 0,0 0,0 1,1-1,1 0,0 1,0 0,1-1,1 1,0 1,2-4,3 0,0 0,1 1,1 1,-1 0,2 0,0 2,0-1,1 2,0-1,0 2,1 0,0 1,0 0,1 1,11-1,34-16,-29 9,-19 10,1 0,-1-1,0 0,0-1,0-1,0 0,-1-1,0 0,-1-1,0 0,0-1,0 0,-1-1,-1 0,1 0,-2-1,1 0,-2-1,0 0,0 0,-1 0,0-1,2-10,-6 20,-1 0,0 0,0 0,0 0,-1 0,1 0,-1 0,1 0,-1-1,0 1,0 0,-1 0,1 0,-1 0,1 0,-1-1,0 1,0 0,-1 1,1-1,0 0,-1 0,0 0,1 1,-1-1,0 1,-1 0,1-1,0 1,-1 0,1 0,-1 1,1-1,-1 0,0 1,0-1,0 1,0 0,0 0,0 0,0 1,0-1,0 1,0 0,-1-1,-1 2,-2 3,0 0,1 1,0 0,0 1,0 0,0-1,1 2,0-1,0 1,1-1,-1 1,2 1,-1-1,1 0,-2 5,-1 2,0-2,1 0,0 1,0 0,1 0,1 0,1 0,0 0,0 1,1 10,1-20,0 0,0 0,1 1,0-1,-1 0,1 0,1 0,-1 1,1-2,-1 1,1 0,0 0,1 0,-1-1,1 1,-1-1,1 0,0 0,0 0,1 0,-1 0,1-1,-1 0,1 1,0-1,-1 0,1-1,0 1,0-1,1 0,-1 0,1 0,6 1,0-1,0 0,0-1,0-1,0 1,0-2,-1 1,1-2,0 1,-1-1,0-1,1 0,-1-1,-1 1,1-2,-1 0,4-3,13-9,-2-2,-1 0,0-2,-1 0,9-15,32-60,-53 74</inkml:trace>
  <inkml:trace contextRef="#ctx0" brushRef="#br0" timeOffset="12100.474">4771 2825,'-143'132,"141"-131,0 0,0 1,0-1,1 1,-1 0,0 0,1 0,-1-1,1 1,-1 1,1-1,0 0,0 0,0 0,0 1,1-1,-1 0,0 1,1-1,0 1,-1-1,1 0,0 1,0-1,1 1,-1-1,0 1,1-1,0 0,-1 1,1-1,0 0,0 0,0 1,0-1,1 0,-1 0,1 0,-1 0,1-1,0 1,1 1,47 16,-45-18,1 0,-1 1,0-1,0 1,0 0,0 1,0-1,0 1,-1 0,1 0,-1 0,0 1,0-1,0 1,1 1,-4-2,0-1,0 1,0-1,0 1,0-1,-1 1,1-1,-1 1,0 0,0-1,0 1,0 0,0-1,0 1,-1 0,1-1,-1 1,0-1,0 1,0-1,0 1,0-1,-1 0,1 0,-1 1,1-1,-1 0,0 0,-1 1,-62 51,59-50,-15 9,3-2</inkml:trace>
  <inkml:trace contextRef="#ctx0" brushRef="#br0" timeOffset="12456.708">5109 2655,'-13'14,"0"1,-1 0,2 1,0 0,1 0,0 1,2 1,0 0,-2 7,10-23,1 0,-1 0,1 1,-1-1,1 0,0 0,0 1,0-1,0 0,0 0,1 0,-1 1,1-1,-1 0,1 0,0 0,0 0,0 0,0 0,0 0,0 0,0 0,1-1,-1 1,1 0,-1-1,1 1,0-1,0 1,0-1,-1 0,1 0,0 0,0 0,1 0,-1-1,0 1,0 0,0-1,0 0,1 1,-1-1,0 0,0 0,0 0,1-1,-1 1,2-1,0 1,0 1,0-1,0 1,0 0,0 0,0 0,0 1,0-1,-1 1,1 0,0 0,-1 0,1 0,-1 1,0-1,0 1,2 2,-4 0,-1 0,0 0,0-1,-1 1,1 0,-1 0,0-1,-1 1,1-1,-1 1,1-1,-1 1,-1-1,1 0,-1 0,1 0,-1 0,0-1,-1 1,1-1,0 0,-1 0,-2 2,-108 85,93-79</inkml:trace>
  <inkml:trace contextRef="#ctx0" brushRef="#br0" timeOffset="12801.646">5363 2683,'-6'15,"1"0,0 1,1 0,1 0,1 0,0 0,1 1,1-1,0 0,1 0,1 1,1-1,2 9,-4-22,0-1,0 1,0 0,1 0,-1-1,1 1,0-1,-1 1,1-1,0 0,1 0,-1 0,0 0,0 0,1 0,-1-1,1 1,0-1,-1 0,1 1,0-1,0 0,0-1,0 1,0-1,0 1,0-1,0 0,0 0,0 0,0 0,0-1,0 1,-1-1,1 0,0 1,0-1,0-1,0 1,1-1,7-4,0 0,0 0,0-1,-1-1,0 0,-1 0,0-1,0 0,2-3,-3 2,-1 0,0 0,-1-1,0 0,0 0,-1 0,-1-1,0 1,0-1,1-11,-4 18,0 0,-1 0,0 0,1 0,-2 0,1 0,0-1,-1 1,0 0,0 0,-1 0,0 1,1-1,-2 0,1 0,0 1,-1 0,0-1,0 1,0 0,-1 0,1 1,-1-1,0 1,0-1,-4-1,3 1,0 1,0 1,0-1,-1 1,1 0,-1 0,1 0,-1 1,0 0,1 0,-1 1,0-1,0 1,0 1,0-1,1 1,-1 0,0 0,1 0,-1 1,0 0,-4 2,-9 9</inkml:trace>
  <inkml:trace contextRef="#ctx0" brushRef="#br0" timeOffset="13087.269">5758 2796,'0'-47,"1"1,3 0,1 0,9-31,-10 62,0 1,0 0,2 0,-1 1,2-1,0 1,1 1,0-1,0 1,2 1,-1-1,1 2,1-1,0 2,1-1,8-4,-4 4,0 1,1 1,0 0,0 1,1 1,0 1,0 1,0 0,1 1,-1 1,1 1,0 1,7 0,-1 1</inkml:trace>
  <inkml:trace contextRef="#ctx0" brushRef="#br0" timeOffset="15605.155">198 4715,'1'0,"1"0,0 0,-1 0,1 0,-1 1,1-1,-1 1,1-1,-1 1,1-1,-1 1,1 0,-1 0,0 0,0 0,1 0,-1 0,0 0,0 0,0 0,0 0,0 1,0-1,0 0,-1 1,1-1,0 1,-1-1,1 1,-1-1,0 1,1-1,-1 1,0-1,0 1,0 1,2 2,54 139,-56-144,0 0,0-1,0 1,0 0,1-1,-1 1,0 0,0-1,1 1,-1 0,0-1,0 1,1 0,-1 0,0-1,1 1,-1 0,0 0,1 0,-1 0,0-1,1 1,-1 0,0 0,1 0,-1 0,1 0,-1 0,0 0,1 0,-1 0,1 0,-1 0,0 0,1 0,-1 0,0 1,1-1,-1 0,0 0,1 0,-1 0,0 1,1-1,-1 0,0 0,1 1,-1-1,0 0,0 1,1-1,-1 0,0 0,0 1,0-1,0 1,1-1,-1 0,0 1,0-1,3-37,-3 34,0-20,-13-149,-22 66,29 88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27.0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259 556,'-20'13,"0"1,1 1,1 1,1 1,0 0,1 1,1 1,1 0,0 1,1 1,-5 14,9-19,0 0,2 0,0 0,1 1,0 0,2 1,0-1,0 8,3-18,0 0,1 0,0-1,1 1,0 0,0 0,0-1,0 1,1-1,0 1,1-1,0 0,-1 1,2-2,-1 1,1 0,0-1,0 1,1-1,-1 0,1 0,0-1,2 2,-2-3,-1 0,1 0,-1-1,1 1,0-1,0 0,0 0,0-1,0 1,1-1,-1 0,0-1,1 1,-1-1,0 0,1 0,-1-1,0 0,1 0,-1 0,0 0,0-1,0 0,0 0,0 0,0-1,-1 1,1-1,-1 0,0-1,0 1,0-1,3-3,19-21,-1 0,-2-1,-1-2,-1 0,-1-1,-2-1,-2-1,12-32,-16 34,0-1,-3 0,0 0,-2-1,-2 0,-1 0,-1-1,-2 1,-2-1,-1 1,-1 0,-2-1,-2 2,-2-8,5 27,-1-1,0 1,-1 0,-1 1,0-1,0 1,-2 0,1 1,-2 0,0 1,0 0,-1 0,0 1,0 0,-1 1,-1 1,0 0,0 0,0 1,-4 0,14 5,-1 1,0 0,0 0,0 0,1 1,-1-1,0 1,0 0,0 0,0 0,0 0,0 1,0 0,0 0,0 0,0 0,1 0,-1 1,1 0,-1 0,1 0,-1 0,1 0,0 1,0-1,0 1,0 0,1 0,-1 0,1 0,0 0,-1 2,-5 8,1 0,0 1,1-1,1 1,0 0,0 1,2-1,0 2,1 13,2 0,0 0,3 0,0 0,2 0,0 0,3-1,0 0,2 0,0-1,2-1,1 1,9 11,-4-7,1 0,1-2,1 0,2-1,1-1,1-2,1 0,1-2,1-1,1-1,1-1,1-2,1-1,19 7,39 19,-71-60,-15 2</inkml:trace>
  <inkml:trace contextRef="#ctx0" brushRef="#br0" timeOffset="331.962">908 273,'43'-14,"34"-15,8-7,-5-2,-12 5,-12 9,-16 3,-10 5,-5 1,-7 3</inkml:trace>
  <inkml:trace contextRef="#ctx0" brushRef="#br0" timeOffset="570.929">965 556,'43'-24,"34"-23,13-3,-4 3,-12 8,-14 7,-11 9,-15 3,-9 5,-7 5</inkml:trace>
  <inkml:trace contextRef="#ctx0" brushRef="#br0" timeOffset="786.465">1049 810,'29'-20,"28"-15,10-2,-2 0,-7 7,-9 4,-7 1,-7 5,-4 6,-3 5,-6 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25.33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4712 508,'68'-51,"-80"73,-261 237,271-257,-1 0,1-1,0 1,0 0,0 0,1 1,-1-1,0 0,1 1,-1-1,1 1,0-1,0 1,0-1,0 1,0 0,1 0,-1-1,1 1,0 0,0 0,0 0,0-1,0 1,0 0,1 0,-1 0,1-1,0 1,0 0,0-1,0 1,1-1,-1 1,1-1,-1 0,1 1,0-1,0 0,0 0,0 0,0 0,0-1,1 1,-1-1,0 1,1-1,0 0,0 1,9 3,0-1,-1 0,1 0,0-1,1-1,-1 0,1-1,-1 0,0-1,1 0,2-1,39 2,-53-2,1 1,-1 0,0 0,1 0,-1 0,0 0,0 0,1 0,-1 1,0-1,1 0,-1 1,0-1,0 1,0-1,0 1,1 0,-1-1,0 1,0 0,0 0,0 0,0 0,-1 0,1 0,0 0,0 0,-1 0,1 0,0 0,-1 1,1-1,-1 0,0 0,1 1,-1-1,0 0,0 0,0 1,0-1,0 0,0 1,0-1,0 0,0 1,-1-1,1 0,-1 0,1 1,-1-1,1 0,-1 0,0 0,1 0,-1 0,0 0,0 0,0 0,0 0,0 1,-158 179,159-181,-71 127,69-123,0-1,1 1,0 0,0 0,0 0,0 1,0-1,1 0,0 0,0 0,0 0,1 1,-1-1,1 0,0 0,0 0,0 0,1 0,-1 0,1-1,0 1,0 0,0-1,1 1,-1-1,1 0,0 0,0 0,0 0,0 0,0-1,3 2,12 4,0 0,0-1,0 0,1-2,0 0,0-2,0 0,1-1,-1 0,1-2,-1-1,1 0,-1-1,0-1,1-1,-1 1,-1-1,0-1,0-1,0 0,-1-1,0-1,0-1,-1 0,0-1,-12 7,-1 0,0 0,-1 0,1-1,0 1,-1-1,0 0,0 1,0-1,0 0,-1 0,1 0,-1-1,0 1,0 0,0-2,1-16</inkml:trace>
  <inkml:trace contextRef="#ctx0" brushRef="#br0" timeOffset="331.118">4542 1,'-6'34,"0"2,3-1,0 0,3 1,1-1,1 1,2-1,2 0,1 0,2-1,5 13,142 617,-62-49,-56-320,-21-225,-13-53</inkml:trace>
  <inkml:trace contextRef="#ctx0" brushRef="#br0" timeOffset="3467.461">197 4149,'-34'45,"3"2,1 1,3 1,1 2,-2 12,26-59,-1 0,1 0,0 0,0 0,0 0,0 0,1 0,0 0,0 1,0-1,0 1,1-1,-1 1,1-1,0 1,1-1,-1 0,1 1,0-1,0 1,0-1,0 0,1 0,0 0,0 0,0 0,0 0,1 0,-1 0,1-1,0 0,0 1,3 1,1-5,1 0,-1 0,1-1,-1 0,0 0,0 0,0-1,1-1,-2 1,1-1,0 0,0-1,-1 1,0-1,0 0,0-1,0 0,-1 0,0 0,0 0,0-1,0 0,-1 0,0 0,0-2,29-30,-3-2,-1 0,-3-2,-1-1,-1-1,-3-1,-2-1,-2 0,-2-2,-2 0,-2 0,-2-1,-2 0,-3-1,-1-16,-3 51,-1-1,-1 1,0 0,-1 0,-1 0,0 0,-1 1,-1-1,0 1,-1 0,0 1,-1 0,-1 0,0 1,-1 0,0 0,0 1,-1 0,-1 1,0 1,0 0,-9-5,17 12,0 1,1-1,-1 0,-1 1,1 0,0 0,0 0,0 1,0-1,-1 1,1 0,0 0,0 0,-1 1,1 0,0 0,0 0,0 0,0 0,0 1,0 0,0 0,1 0,-1 0,1 0,-1 1,1 0,0-1,0 1,0 1,-3 2,-3 7,-1 1,1-1,1 2,1-1,0 1,0 0,-2 13,2 0,2 0,0 0,2 0,1 0,2 0,0 1,2-1,1 0,2 0,0 0,2-1,1 0,1 0,1 0,2-2,0 1,2-1,0-1,2-1,1 0,1-1,0-1,2 0,0-1,1-2,2 0,-1-1,2-2,0 0,1-1,0-2,12 4,-29-12,0 0,0-1,1 0,-1-1,1 1,-1-1,1-1,0 0,0 0,0-1,-1 0,1 0,0-1,0-1,0 1,-1-1,1-1,-1 1,1-1,-1-1,0 0,0 0,-1 0,1-1,-1 0,0-1,0 0,-1 0,6-6,1-11,-3 2</inkml:trace>
  <inkml:trace contextRef="#ctx0" brushRef="#br0" timeOffset="3730.769">789 3980,'3'17,"2"0,0 0,1 0,1-1,0 0,1 0,1-1,1 0,0-1,0 0,2 0,0-1,13 11,-22-22,0 1,1-1,0 0,-1 0,1 0,0-1,0 1,0-1,0 0,0 0,0 0,0-1,0 0,0 1,0-1,0-1,1 1,-1 0,0-1,0 0,0 0,0 0,0-1,0 1,-1-1,1 0,0 0,-1 0,0-1,1 1,-1-1,0 0,0 0,0 0,-1 0,1 0,0-2,10-12,0-1,-2-1,0 0,-1 0,-1-1,4-12,-3 6,-1 0,-1-1,-1 0,-2 0,0-1,-2 1,0-14,-4 17</inkml:trace>
  <inkml:trace contextRef="#ctx0" brushRef="#br0" timeOffset="4198.465">1438 4092,'23'-279,"-7"225,2 68,-2 31,-15-40,0 0,0 0,0 0,0 0,1 0,0-1,0 1,1 0,-1-1,1 0,0 1,0-1,0 0,1-1,-1 1,1 0,0-1,0 0,0 0,1 0,-1-1,1 1,0-4,0 0,1 0,-1-1,0 0,0 0,0 0,0 0,0-1,0 0,-1 0,0 0,1 0,-1-1,0 0,0 0,-1 0,1 0,-1-1,0 1,0-1,-1 0,1 0,-1 0,0 0,0-2,2 1,80-135,-83 140,-1 0,1 0,-1 0,1 0,0 0,0 0,-1 0,1 0,0 0,0 0,0 1,0-1,0 0,0 1,0-1,0 1,1-1,-1 1,0-1,0 1,0 0,1-1,-1 1,0 0,0 0,1 0,-1 0,0 0,0 0,0 0,1 1,-1-1,0 0,0 1,0-1,1 1,-1-1,0 1,0-1,0 1,0 0,0 0,0 0,0 0,19 52,-20-51,-1 6,1 0,0-1,0 1,1-1,0 1,0 0,1-1,0 1,0-1,1 0,0 0,0 0,0 0,1 0,0-1,1 0,-1 0,1 0,1 0,-1-1,1 1,-1-2,2 1,-1 0,4 1,10-2</inkml:trace>
  <inkml:trace contextRef="#ctx0" brushRef="#br0" timeOffset="5377.581">1776 2964,'3'40,"2"0,1 0,3 0,1-1,8 21,1 5,49 162,39 72,-108-298,1 0,0-1,0 1,-1 0,1 0,0 0,0 0,0 0,0 0,0 0,0 0,0 0,1 0,-1-1,0 1,0 0,1 0,-1 0,1 0,-1 0,0-1,1 1,0 0,-1 0,1-1,-1 1,1 0,0-1,0 1,-1-1,1 1,0-1,0 1,-1-1,1 0,0 1,0-1,0 0,0 1,0-1,0 0,0 0,0 0,-1 0,1 0,0 0,0 0,0 0,0-1,0 1,0 0,0 0,0-1,-1 1,1 0,0-1,0 1,0-1,-1 0,1 1,0-1,0 0,63-160,-42 121,-15 22,1 1,0 0,2 0,0 1,1 0,0 1,2 0,-1 1,2 0,0 1,0 0,2 2,-1 0,1 0,4 0,-18 10,0 0,0 0,0 1,0-1,0 1,0 0,0-1,1 1,-1 0,0 0,0 0,0 1,0-1,1 0,-1 1,0-1,0 1,0 0,0 0,0 0,0 0,0 0,-1 0,1 0,0 1,0-1,-1 1,1-1,-1 1,0 0,1-1,-1 1,0 0,0 0,0 0,0 0,0 0,0 1,12 83,-18-65,-1-1,0 1,-2-1,0 0,-1-1,-2 0,1-1,-2 0,0 0,-2-1,-5 4,12-11,0-2,0 1,-1-1,0 0,-1-1,0 0,0 0,-1-1,1 0,-1 0,-1-1,1-1,-1 0,0 0,0-1,0-1,0 1,-2-2,-6-4</inkml:trace>
  <inkml:trace contextRef="#ctx0" brushRef="#br0" timeOffset="6113.275">2426 2597,'7'141,"5"0,7-1,18 55,5-14,-42-180,0 0,-1 1,1-1,0 0,0 0,0 1,0-1,0 0,0 1,0-1,0 0,1 1,-1-1,0 0,1 0,-1 1,1-1,-1 0,1 0,0 0,-1 0,1 0,0 0,0 0,0 0,0 0,0 0,0 0,0 0,0-1,0 1,0 0,1-1,-1 1,0-1,0 1,1-1,-1 0,0 0,0 1,1-1,-1 0,0 0,1 0,-1 0,0-1,1 1,-1 0,0 0,0-1,1 1,-1-1,0 1,0-1,1 0,58-149,36-16,-96 165,1-1,0 1,0-1,0 1,0 0,0-1,0 1,0 0,0 0,1 0,-1 0,0 0,1 0,-1 0,1 0,-1 1,1-1,-1 0,1 1,-1-1,1 1,0 0,-1-1,1 1,0 0,-1 0,1 0,0 0,-1 1,1-1,0 0,-1 1,1-1,-1 1,1-1,-1 1,1 0,-1 0,1 0,-1 0,0 0,1 0,-1 0,0 0,0 0,0 0,0 1,0-1,0 0,0 1,0-1,0 1,-1-1,1 1,-1 0,1-1,-1 1,0-1,1 1,-1 0,0-1,0 1,0 0,4 20,-1 0,-1 0,-2 1,0-1,-1 0,-1 0,0 1,-2-1,-5 9,0 0,-2-1,-1 0,-2-1,-1 0,-7 9,21-35,0 0,0 0,-1-1,1 1,-1 0,1-1,-1 1,0-1,0 1,0-1,0 0,0 0,-1 0,1 0,-1 0,1-1,-1 1,0-1,0 0,1 1,-1-1,0 0,0-1,0 1,0 0,0-1,0 0,0 0,0 0,0 0,0 0,-1-1,1 1,0-1,1 0,-1 0,0 0,0 0,0 0,0-1,1 1,-1-1,1 1,-1-1,1 0,-2-2,-9-12,2 1</inkml:trace>
  <inkml:trace contextRef="#ctx0" brushRef="#br0" timeOffset="10966.741">3216 3274,'-88'23,"114"-17,-19-7,1-1,-1 0,0 0,0-1,0 0,0 0,0-1,0 1,-1-1,0-1,0 1,0-1,0 0,-1-1,0 1,0-1,0 0,-1-1,1 1,-2-1,1 1,-1-1,0 0,0 0,-1-1,0 1,0-1,-1 1,0-1,0 1,-1-1,0 1,0-1,-1 0,0 1,0-1,-1 1,0-1,0 1,-1 0,0 0,0 0,0 0,-1 1,0-1,-1 1,1 0,-2-1,3 5,0 0,0 0,0 1,0 0,0-1,0 1,0 0,0 1,-1-1,1 0,0 1,-1 0,1 0,0 0,-1 0,1 0,0 1,0-1,-1 1,1 0,0 0,0 0,0 1,0-1,0 1,0-1,0 1,1 0,-1 0,-1 1,-70 76,64-65,1 1,1 1,0 0,2 0,-1 0,2 1,0 0,1 0,1 0,0 0,2 1,0-1,1 4,1-14,0-1,1 1,0-1,0 1,1-1,-1 0,1 0,1 0,-1 0,1-1,0 1,1-1,-1 0,1 0,0 0,0-1,0 0,1 0,0 0,-1-1,1 1,0-2,1 1,-1 0,0-1,1-1,0 1,-1-1,1 0,0 0,-1-1,1 0,0 0,0 0,0-1,-1 0,1-1,-1 1,1-1,-1-1,2 0,15-7,-1-1,0-1,-1-1,0-1,-2-1,1-1,-2-1,0 0,-1-1,10-15,-3 5,-1-2,-2 0,-1-2,-1 0,-2-1,-2-1,0 0,-3-1,-1-1,-1 0,-2 0,-2-1,-1 0,-1-5,-2 0,-2 1,-1-1,-2 1,-2 0,-1 0,-3 0,-6-16,13 50,-2-1,1 0,-1 1,0 0,0 0,-1 0,0 1,0-1,-1 1,0 0,-5-4,8 8,1 1,0-1,0 1,-1-1,1 1,-1 0,1 0,-1 0,1 0,-1 0,0 1,1-1,-1 1,0 0,1 0,-1 0,0 0,1 0,-1 0,0 1,0 0,1-1,-1 1,1 0,-1 0,1 0,-1 0,1 1,0-1,-1 1,1 0,0-1,0 1,0 0,0 0,-1 2,-7 13,0 1,1 0,0 0,2 0,0 1,1 0,1 1,1-1,1 1,0 0,2 0,0 0,1 0,1 0,1 2,0 21,2 1,2-1,2 0,2-1,1 0,2-1,2 0,2-1,2 0,-16-32,1 0,1-1,-1 1,1-1,0 0,1 0,0 0,0-1,0 0,1 0,0-1,0 0,1 0,-1 0,1-1,0 0,0-1,0 0,1 0,-1-1,1 0,-1 0,1-1,0 0,0 0,0-1,-1 0,1-1,0 0,0 0,-1-1,1 0,-1-1,1 0,0-1,13-11,1-2,-2-1,-1-1,0-1,-1 0,-1-1,-1-1,-2-1,0 0,-1-2,-1 1,-1-1,-1-1,4-19,2-3,-2 0,-2-1,-2-1,-2 0,-1-22,-6 51,-2 0,0 0,-1 0,-1 0,-1 0,-1 1,-1-1,-1 1,0 0,-2 0,0 1,-1 0,-1 1,-8-11,16 25,-1 0,1 0,-1 1,1-1,-1 1,0 0,-1-1,1 2,0-1,-1 0,0 1,1-1,-1 1,0 0,0 0,0 1,-1-1,1 1,0 0,0 0,-1 0,1 1,-1 0,1 0,0 0,-1 0,1 0,-1 1,1 0,0 0,-1 0,1 0,0 1,0 0,0 0,0 0,0 0,1 1,-1-1,0 2,-6 9,1 2,0 0,1 0,1 0,0 1,1 0,1 0,0 1,1-1,1 1,1 0,0 0,1 0,1 0,0 0,2 0,0 0,1 4,-1-3,1 1,0-1,2 0,0 0,0 0,2-1,0 0,2 0,-1 0,2-1,0-1,1 0,0 0,2-1,12 12,1-3,1 0,1-2,0-2,2 0,0-2,2-1,-1-2,4 0,-13-4,-20-8,1 0,-1-1,1 1,-1-1,1 1,0-1,0 0,0 0,-1 0,1 0,0-1,0 1,0-1,0 0,0 0,0 0,0 0,0 0,0-1,0 1,0-1,0 0,0 0,-1 0,1 0,0 0,0-1,-1 1,1-1,-1 0,3-2,6-10,-3-1</inkml:trace>
  <inkml:trace contextRef="#ctx0" brushRef="#br0" timeOffset="11318.125">4628 2315,'-16'21,"-7"7,1 1,1 1,2 2,1 0,1 0,-10 33,25-62,1 0,-1-1,1 1,0 0,0 0,1 0,-1 0,1 0,-1 0,1 0,0-1,0 1,0 0,0 0,1 0,-1 0,1 0,0 0,0 0,0 0,0 0,0-1,0 1,1-1,0 1,-1-1,1 1,0-1,0 0,0 0,0 0,1 0,-1 0,1 0,-1-1,1 1,-1-1,1 0,0 1,0-1,-1-1,1 1,1 0,70 0,-65-2,0 0,0 1,0 0,0 0,1 1,-1 0,0 0,0 1,-1 1,1-1,0 1,5 3,-12-4,0-1,1 1,-1-1,0 1,0 0,-1 0,1 0,0 0,0 0,-1 0,0 0,1 1,-1-1,0 1,0-1,0 1,0-1,-1 1,1-1,-1 1,1 0,-1-1,0 1,0 0,0-1,-1 1,1-1,0 1,-1 0,0-1,0 1,1-1,-2 1,1-1,0 0,-2 3,-62 75,54-70,-1 0,0 0,-1-1,0-1,0 0,-1-1,0-1,0 0,-1 0,1-2,-1 0,-5 1,-2-4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3.9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0,'5'44,"6"42,2 17,3-5,-1-9,-3-15,-4-16,2-7,-1-8,-2-7,2-4,0-3,-1-1,-3-7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475 122,'-48'35,"1"2,2 2,2 1,2 3,1 1,3 2,1 2,-29 52,-7 28,96-171,190-255,-53 75,-161 222,0 0,1 0,-1-1,0 1,0 0,1 0,-1-1,1 1,-1 0,1 0,-1 0,1 0,0 0,-1 0,1 0,0 0,0 0,0 0,0 0,0 0,0 1,0-1,0 0,0 1,0-1,1 1,-1-1,0 1,0-1,0 1,1 0,-1 0,0-1,0 1,1 0,-1 0,0 0,1 1,-1-1,0 0,0 0,1 1,-1-1,0 1,0-1,0 1,0-1,0 1,1 0,-1-1,0 1,0 0,48 132,-32-93,3-2,1 0,1-1,2-1,8 7,-29-38,1 1,0-1,-1 1,2-1,-1 0,0-1,1 1,0-1,0 0,1 0,-1 0,1-1,-1 0,1 0,0-1,0 1,1-1,-1 0,0-1,1 0,-1 0,1 0,-1-1,1 0,-1 0,1 0,-1-1,1 0,-1 0,1-1,-1 0,0 0,0 0,0-1,0 0,0 0,4-4,4-11,0 0,-1-2,-1 1,-1-2,0 0,-2 0,0-1,-2 0,0 0,-1 0,2-22,-4 24,-1-1,0 1,-1-1,-2 1,0-1,-1 0,-1 1,-1-1,0 1,-2-1,-2 4</inkml:trace>
  <inkml:trace contextRef="#ctx0" brushRef="#br0" timeOffset="284.43">1322 9,'-22'41,"2"1,2 0,2 1,1 1,3 1,-7 44,17-86,1 1,-1 0,1 0,0-1,1 1,-1 0,1 0,-1 0,1 0,1 0,-1 0,0 0,1 0,0 0,0 0,0-1,0 1,1 0,-1-1,1 1,0-1,0 1,0-1,1 0,-1 0,1 0,0 0,-1 0,1-1,1 1,-1-1,0 1,3-2,1 0,-1 0,0-1,0 1,0-1,1 0,-1-1,0 0,0 0,0 0,0-1,0 0,0 0,0 0,0-1,-1 0,1 0,-1 0,0-1,0 1,0-1,0 0,-1-1,0 1,0-1,0 0,0 0,0-1,5-8,0 0,0-1,-2 0,0-1,0 1,-1-1,-1 0,-1-1,0 1,-2-1,-1 8,0 1,-1-1,0 1,0-1,-1 1,-1-1,1 1,-1 0,-1-1,1 1,-2 0,1 1,-1-1,0 0,0 1,-1 0,0 0,0 0,-1 1,0-1,-15-11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0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1,'5'33,"6"31,6 4,1-4,1-14,-2-15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2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6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0 447,'10'-82,"3"1,3 0,20-52,-36 131,0 1,0-1,0 1,0-1,1 0,-1 1,1-1,-1 1,1-1,-1 0,1 1,0 0,0-1,-1 1,1-1,0 1,1 0,-1 0,0 0,0-1,0 1,1 0,-1 0,0 1,1-1,-1 0,1 0,-1 1,1-1,-1 1,1-1,0 1,-1 0,1-1,0 1,-1 0,1 0,-1 0,1 1,0-1,-1 0,1 0,0 1,-1-1,2 1,40 79,-41-73,1 0,0 1,0-1,0 0,1 0,0-1,0 1,0-1,1 0,0 0,0-1,1 1,0-1,5 4,-7-8,0 0,1 0,-1-1,0 1,1-1,-1 0,1 0,-1-1,0 1,1-1,-1 0,0 0,0 0,1-1,-1 1,0-1,0 0,-1-1,1 1,0 0,-1-1,1 0,-1 0,0 0,0 0,0 0,0-1,-1 0,1 1,-1-1,0 0,0 0,-1 0,1 0,-1 0,0-1,0 1,0 0,0-1,-1 1,1-3,19-82,-16 64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6.1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4.25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1 279,'43'-15,"33"-14,10-7,-7-2,-10 1,-14 6,-10 4,-8 6,-6 7,-3 1,-2 3,-6 3</inkml:trace>
  <inkml:trace contextRef="#ctx0" brushRef="#br0" timeOffset="245.816">57 673,'43'-14,"29"-15,7-6,-1-3,-8 0,-7 7,-9 4,-9 1,-7 6,-6 1,-3 4,-2 4,0 5,-6 2</inkml:trace>
  <inkml:trace contextRef="#ctx0" brushRef="#br0" timeOffset="412.045">283 871,'39'-19,"31"-17,9-6,0-1,-7 7,-13 5,-10 2,-10 7,-10 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3.06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281 170,'-64'37,"50"-24,-32 22,-81 80,125-114,1 0,-1 1,1-1,-1 0,1 1,0-1,0 1,0-1,-1 1,1-1,1 1,-1 0,0 0,0-1,1 1,-1 0,1 0,-1 0,1 0,0 0,0 0,0-1,0 1,0 0,0 0,0 0,1 0,-1 0,1 0,-1 0,1-1,0 1,0 0,-1 0,1-1,1 1,-1-1,0 1,0-1,0 1,1-1,-1 0,1 0,-1 1,1-1,0 0,-1 0,1-1,0 1,0 0,-1 0,1-1,0 1,0-1,1 0,47-6,-45 4,-1 1,0 0,0 0,1 0,-1 0,0 1,1 0,-1-1,1 2,-1-1,0 1,1-1,-1 1,0 0,1 1,-1-1,0 1,-2 2,0 0,0 0,-1 0,1 0,-1 1,0-1,-1 0,1 1,-1-1,1 1,-1-1,-1 1,1-1,-1 1,1-1,-1 1,0-1,-1 0,1 0,-1 0,0 1,0-1,0-1,-1 1,1 0,-1-1,-2 3,-137 222,140-225,0-1,0 1,1-1,-1 1,0 0,1 0,0-1,0 1,0 0,0 0,0 0,0 1,1-1,-1 0,1 0,0 0,0 0,0 1,1-1,-1 0,1 0,-1 0,1 0,0 0,0 0,1 0,-1 0,0 0,1-1,0 1,0 0,0-1,0 0,0 1,0-1,2 2,10-2,0 0,0 0,0-2,1 0,-1 0,0-1,0-1,0 0,0-1,-1-1,1 0,-1 0,0-2,0 0,0 0,-1-1,10-7,85-76,-92 78</inkml:trace>
  <inkml:trace contextRef="#ctx0" brushRef="#br0" timeOffset="237.534">111 0,'-5'48,"4"40,6 19,2-3,5-6,6-14,-1-12,2-9,-3-5,1-3,-2-6,1-2,-3 1,2-3,-1-5,-4 1,-4-1,-2-9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8.6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163 722,'-143'217,"124"-157,19-58,0-1,0 0,0 0,0 1,0-1,0 0,0 1,1-1,-1 0,0 0,1 0,-1 1,1-1,-1 0,1 0,-1 0,1 0,0 0,0 0,-1 0,1 0,0 0,0 0,0 0,0 0,0-1,0 1,1 0,-1-1,0 1,0-1,0 1,0-1,1 0,-1 1,0-1,1 0,-1 0,0 0,0 0,1 0,-1 0,0 0,0 0,1-1,-1 1,8-3,0-1,0 0,0 0,-1-1,1 0,-1 0,0-1,-1 0,0 0,0-1,0 0,-1 0,0-1,0 1,0-2,0-1,23-26,-7 8,-18 21,0 1,1-1,0 1,0 0,0 0,1 1,0 0,0 0,0 0,1 1,0-1,-1 2,1-1,4 0,-9 3,0 1,0 0,1 1,-1-1,0 0,0 1,0-1,1 1,-1-1,0 1,0 0,0 0,0 0,0 0,0 1,-1-1,1 0,0 1,0-1,-1 1,1 0,-1-1,0 1,1 0,-1 0,0 1,41 28,-35-33,1 0,0 0,-1-1,1 0,-1 0,0 0,0-1,0 0,0-1,-1 0,1 0,-1 0,-1-1,1 1,-1-1,0-1,0 1,-1-1,1 0,-2 0,1 0,-1 0,3-8,13-26,-2 0,-1-1,-2 0,2-18,-8 25,-2-1,-1 0,-2 0,-1 0,-2 0,-1 0,-6-29,7 57,0-1,-1 0,-1 0,1 1,-1-1,-1 1,0-1,0 1,0 0,-1 0,0 0,-1 0,0 1,0 0,-1 0,1 0,-1 1,-1 0,1 0,-1 0,0 1,-1 0,-1-1,6 6,0-1,0 1,0-1,0 1,0 0,0 0,0 0,0 1,0-1,0 1,0 0,0 0,0 0,0 0,0 0,1 0,-1 1,1-1,-1 1,1 0,-1 0,1 0,0 0,0 0,0 0,0 1,0-1,0 1,1-1,-1 1,1 0,-1 0,-35 98,34-93,-1 7,-1 0,2 0,0 1,1-1,0 1,2-1,0 1,0-1,1 1,1-1,1 1,0-1,1 0,1 0,0-1,1 1,0-1,1 0,1-1,0 1,1-2,0 1,1-1,7 6,1-2,1-2,0 0,0-1,2-2,-1 1,2-2,-1-1,22 6,-15-6,-19-6,0 1,1-2,-1 1,1-1,-1-1,1 1,0-2,0 1,-1-1,9-2,5-3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00.25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1 926,'40'-380,"-20"332,-20 47,0 1,1-1,-1 0,0 0,1 1,-1-1,1 0,-1 1,1-1,0 0,-1 1,1-1,0 1,-1-1,1 1,0 0,-1-1,1 1,0-1,0 1,-1 0,1 0,0 0,0-1,0 1,0 0,-1 0,1 0,0 0,0 0,0 0,0 1,-1-1,1 0,0 0,0 1,0-1,-1 0,1 1,0-1,-1 0,1 1,0-1,-1 1,1 0,0-1,-1 1,1-1,-1 1,1 0,-1-1,1 1,-1 0,0 0,1 0,28 77,-28-71,0 0,1 0,0 0,0 0,1 0,0 0,0 0,1-1,0 1,0-1,0 0,1 0,-1-1,5 4,-7-8,0 0,0 1,0-1,0 0,1 0,-1 0,0-1,1 1,-1 0,1-1,-1 0,1 1,-1-1,1 0,-1 0,1-1,-1 1,1 0,-1-1,1 1,-1-1,0 0,1 0,-1 0,0 0,0 0,0-1,0 1,0-1,0 1,0-1,0 0,1-1,53-68,-54 68,16-26,-4 5,1 1,1 0,1 1,1 1,0 1,17-14,-33 33,-1-1,1 0,0 1,0-1,0 1,0 0,0 0,0 0,0 0,0 0,1 0,-1 0,0 1,0-1,1 1,-1 0,0-1,1 1,-1 0,1 0,-1 1,0-1,1 0,-1 1,0 0,0-1,1 1,-1 0,0 0,0 0,0 0,0 1,0-1,0 0,0 1,-1 0,1-1,0 1,-1 0,0 0,1 0,-1 0,0 0,0 0,1 2,24 50,-24-46,1 0,0 0,1 0,0 0,0-1,1 0,0 0,0 0,0 0,1-1,0 0,0 0,1-1,-1 1,3 0,8 1</inkml:trace>
  <inkml:trace contextRef="#ctx0" brushRef="#br0" timeOffset="338.82">848 390,'30'-16,"0"-1,-1-1,-1-1,0-2,-2-1,-1-1,0-1,9-14,-33 37,5-3,0-1,-1 1,0-1,0-1,0 1,0-1,-1 0,0 0,0 0,-1 0,0-1,0 1,0-1,-1 0,0 0,0 0,-1 0,0-1,0 1,0 0,-1 0,0-1,-1 1,0 0,0-3,0 9,-1-1,1 0,-1 0,1 1,-1-1,1 1,-1-1,0 1,0 0,0 0,0 0,0 0,0 0,0 0,0 0,0 1,0-1,0 1,-1 0,1-1,0 1,0 0,0 0,-1 0,1 1,0-1,0 0,0 1,0 0,0-1,-1 1,1 0,0 0,1 0,-1 0,0 0,0 1,0 0,-69 57,60-47,1 1,0 0,1 1,1 0,0 0,1 1,0 0,1 1,1-1,1 1,0 0,1 0,0 0,2 1,0-1,0 0,2 1,0-1,1 1,1-1,0 0,1 0,0 0,2-1,2 6,-4-15,1 1,0 0,0-1,0 0,1 0,0 0,0-1,0 0,1 0,-1-1,7 4,4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9.3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170 62,'2'51,"3"0,2-1,3 0,1 0,3-1,1 0,3-1,15 27,118 179,-150-252,0-1,0 1,-1 0,1-1,0 1,-1 0,1 0,-1 0,1-1,-1 1,0 0,0 0,0 0,0 0,0 0,0 0,0-1,-1 1,1 0,-1 0,1 0,-1-1,0 1,1 0,-1-1,-1 2,-9 7</inkml:trace>
  <inkml:trace contextRef="#ctx0" brushRef="#br0" timeOffset="252.596">0 626,'38'0,"33"-4,8-8,-4 0,-10-4,-12 1,-9-1,-8 1,-10-1,-5 2,-5 4</inkml:trace>
  <inkml:trace contextRef="#ctx0" brushRef="#br0" timeOffset="650.035">621 34,'14'-14,"6"-6</inkml:trace>
  <inkml:trace contextRef="#ctx0" brushRef="#br0" timeOffset="483.272">819 401,'0'0</inkml:trace>
  <inkml:trace contextRef="#ctx0" brushRef="#br0" timeOffset="2052.321">847 485,'0'-4,"0"-8,-5 0,-1 6,0 8,6 10,3 7,1 5,4 3,1 2,-1 1,3-4,0-3,-2-4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5:55.8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0 847,'10'29,"3"4,-1-7,-2-14,-3-9</inkml:trace>
  <inkml:trace contextRef="#ctx0" brushRef="#br0" timeOffset="504.37">0 0,'5'10,"2"7,4 7,0 3,-1 2,2 1,-1 1,2-6,0-2,1-1,0 2,-4 1,2-4,-2 0,3 1,-1 1,-2 2,-3-4</inkml:trace>
  <inkml:trace contextRef="#ctx0" brushRef="#br0" timeOffset="1621.479">170 452,'33'82,"-9"-18,-4 2,-3 0,2 24,9-5,-28-85,1 1,-1-1,0 1,0-1,1 1,-1-1,0 1,1-1,-1 0,0 1,1-1,-1 0,1 1,-1-1,0 0,1 0,-1 1,1-1,-1 0,1 0,-1 0,1 1,-1-1,1 0,-1 0,1 0,-1 0,1 0,-1 0,1 0,-1 0,1 0,-1 0,1-1,-1 1,1 0,-1 0,1 0,-1-1,1 1,-1 0,1 0,-1-1,0 1,1 0,-1-1,0 1,1-1,-1 1,0 0,1-1,-1 1,0-1,0 1,1-1,-1 1,0-1,0 1,0-1,0 1,0-1,0 1,0-1,0 1,0-1,4-14</inkml:trace>
  <inkml:trace contextRef="#ctx0" brushRef="#br0" timeOffset="1831.372">0 593,'29'0,"24"-9,8-9,-3 0,-5 2,-7-1,-12 3</inkml:trace>
  <inkml:trace contextRef="#ctx0" brushRef="#br0" timeOffset="2032.527">509 565,'19'24,"12"8,-1-6,-4-8</inkml:trace>
  <inkml:trace contextRef="#ctx0" brushRef="#br0" timeOffset="2297.279">480 283,'0'0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49.165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0 167,'28'103,"46"233,-9 35,-30-222,-34-145,1-1,0 1,0 0,0-1,0 1,0-1,1 0,0 1,0-1,0-1,0 1,0 0,0-1,1 1,-1-1,1 0,0 0,0-1,-1 1,1-1,0 0,0 0,0 0,1 0,-1-1,0 0,0 1,0-2,0 1,0 0,3-1,23-4,0 0,0-2,0-1,-1-2,15-7,23-7,298-100,619-185,-797 267,1 7,149-6,-191 18,-143 22,0-1,-1 0,1 1,0-1,0 0,-1-1,1 1,-1 0,0-1,0 1,0-1,0 0,0 0,0 0,-1 0,1 0,-1 0,0 0,0 0,0-1,0 1,-1 0,0-1,1 1,-1 0,0-1,0 1,-1 0,1-1,-1 1,0 0,1 0,-2-1,1 1,0 0,-1 0,1 0,-2-2,-4-29,0-332,7 342</inkml:trace>
  <inkml:trace contextRef="#ctx0" brushRef="#br0" timeOffset="582.108">763 2396,'-43'23,"1"2,1 2,1 1,2 2,0 2,-24 28,46-44,1 2,1 0,0 0,1 1,1 1,1 0,1 1,0 0,2 0,0 1,2 0,0 0,2 1,0 0,1-1,1 14,1-8,2-1,0 1,2-1,1 0,1 0,1 1,-4-21,0 0,0 0,1-1,0 1,0-1,0 0,1 1,0-2,0 1,1 0,-1-1,1 0,0 0,1 0,-1-1,1 0,0 0,0 0,0-1,1 0,-1 0,1 0,-1-1,1 0,5 1,73 1,-60-5</inkml:trace>
  <inkml:trace contextRef="#ctx0" brushRef="#br0" timeOffset="872.084">1187 2679,'-23'37,"3"1,1 1,2 1,2 1,-1 7,3 44,13-89,0-1,0 1,0-1,0 0,0 1,1-1,-1 0,1 1,0-1,-1 0,1 0,0 1,0-1,1 0,-1 0,0 0,1 0,-1 0,1-1,0 1,-1 0,1-1,0 1,0-1,0 0,0 1,0-1,1 0,-1 0,0-1,0 1,1 0,-1-1,0 1,1-1,-1 0,7-2,0 0,0-1,-1 0,1-1,-1 0,0 0,0-1,0 0,-1 0,0-1,0 0,0 0,-1 0,0-1,0 0,0 0,-1-1,0 0,1-3,3-3,0 0,-1-1,0 1,-1-2,-1 1,0-1,-1 0,-1 0,-1 0,0-1,-1 1,0-1,-2 1,0-1,-2-9,2 21,0 1,0 0,-1-1,1 1,-1 0,0 0,-1-1,1 1,-1 0,0 0,0 0,0 1,0-1,-1 0,1 1,-1-1,0 1,0 0,0 0,-1 0,1 1,-1-1,1 1,-1 0,0 0,0 0,0 0,0 0,0 1,0 0,-1 0,1 0,0 1,-1-1,1 1,0 0,-1 0,1 1,0-1,-1 1,1 0,-2 0,-1 5,-1 0,1 0,0 0,0 1,1 0,0 1,0-1,0 1,1 0,1 1,-4 7,-4 9</inkml:trace>
  <inkml:trace contextRef="#ctx0" brushRef="#br0" timeOffset="1316.322">1497 2960,'63'-271,"-60"265,6-20,7 35,2 46,-18-49,0-1,1 0,0 0,0 0,0 0,0 0,1-1,0 1,0 0,1-1,-1 1,1-1,0 1,0-1,0 0,0-1,1 1,0 0,0-1,0 0,0 0,0 0,1-1,-1 1,1-1,-1 0,1 0,5 1,-5-3,1 0,-1-1,0 1,1-1,-1 0,0 0,0-1,0 0,0 0,0 0,0 0,0-1,-1 0,1 0,-1 0,0 0,0-1,0 0,0 0,-1 0,1-1,64-98,-58 84,-2-1,0 0,-1 0,0-1,-2 0,-1 0,1-13,-3 13</inkml:trace>
  <inkml:trace contextRef="#ctx0" brushRef="#br0" timeOffset="1911.801">2372 2228,'-177'166,"169"-158,3-4,1 0,0 0,-1 0,2 0,-1 1,0 0,1 0,0 0,0 0,0 0,1 1,0-1,0 1,0 0,1-1,0 1,0 1,3-4,0-1,0 0,0 0,0 0,1 0,-1 0,1 0,-1 0,1-1,0 0,0 1,0-1,-1 0,1 0,0-1,0 1,1 0,-1-1,0 0,0 0,0 0,0 0,0 0,0-1,0 1,0-1,0 0,4 1,22-3,-25 2,1-1,-1 1,1 0,0 0,-1 0,1 1,0 0,0 0,-1 0,1 1,0-1,-1 1,1 0,0 0,-1 1,1 0,-1-1,0 1,1 1,-1-1,0 1,0-1,-1 1,1 0,0 1,0 0,-4 2,-1-1,1 1,-1 0,0 0,0 0,-1-1,1 1,-1 0,-1-1,1 0,-1 0,0 1,0-1,0-1,-1 1,0 0,1-1,-2 0,1 0,0 0,-1-1,0 1,-3 1,4-2,-40 27,24-22</inkml:trace>
  <inkml:trace contextRef="#ctx0" brushRef="#br0" timeOffset="2539.716">2456 2679,'38'-25,"-1"-2,-2-1,0-1,-2-2,25-31,-19-13,-39 73,1 0,-1 0,0 0,0 0,0-1,0 1,0 0,0 0,0 0,-1 0,1-1,-1 1,1 0,-1 0,0 0,0 0,0 0,0 0,0 1,0-1,-1 0,1 0,-1 1,1-1,-1 1,1-1,-1 1,0 0,0 0,0 0,0 0,0 0,0 0,0 0,0 1,-1-1,-6 0,0 0,0 1,0 0,0 1,0 0,1 0,-1 1,0 0,0 1,1-1,0 2,-1-1,1 1,1 1,-1-1,0 1,1 1,0-1,0 1,1 0,0 1,0 0,0 0,1 0,0 0,0 1,1 0,0 0,0 0,1 0,0 1,1-1,-2 10,1-14,1 1,0 0,0 0,1 1,-1-1,1 0,0 0,0 1,1-1,0 0,0 1,0-1,0 1,1-1,0 0,0 1,0-1,1 0,0 0,0 0,0 0,1 0,-1 0,1-1,0 1,0-1,1 0,0 0,-1 0,1-1,0 1,1-1,-1 0,1 0,2 1,9-3,0-1,0-1,0-1,0 0,0-1,0 0,-1-2,1 0,-1 0,0-1,-1-1,1-1,-1 0,-1-1,0 0,0-1,-1-1,0 0,-1 0,8-11,5-5,-1-2,-1-1,-2 0,-1-2,-1 0,9-25,-16 35,-7 14,1-1,-1 1,-1-1,0 0,0 0,0 0,-1 0,-1-1,1 1,-2 0,1-1,-1 1,-1-8,1 16,0 0,-1 0,1 1,0-1,0 0,-1 0,1 0,0 1,-1-1,1 0,-1 1,1-1,0 0,-1 1,0-1,1 0,-1 1,1-1,-1 1,0-1,0 1,1-1,-1 1,0 0,0-1,1 1,-1 0,0 0,0-1,0 1,1 0,-1 0,0 0,0 0,0 0,0 0,1 0,-1 0,0 1,0-1,0 0,1 0,-1 1,0-1,0 0,1 1,-1-1,0 1,0-1,1 1,-1-1,1 1,-1 0,0-1,1 1,-1 0,-32 37,-2 65,34-99,1-1,0 0,0 1,1-1,-1 0,0 0,1 1,0-1,0 0,0 0,0 0,1 0,-1 0,1 0,0 0,-1 0,1-1,1 1,-1-1,0 1,1-1,-1 0,1 0,-1 0,1 0,0-1,0 1,0-1,0 1,0-1,3 1,42 10,-41-11,0 0,0 1,0 0,0 0,-1 0,1 1,-1 0,1 0,-1 1,0-1,0 1,0 1,-1-1,0 1,0 0,0 0,1 2,-1 1,0 0,-1 0,-1 0,1 0,-1 1,-1-1,1 1,-2-1,1 1,0 8,0 8</inkml:trace>
  <inkml:trace contextRef="#ctx0" brushRef="#br0" timeOffset="2868.863">3303 2171,'11'36,"1"-1,2 0,1 0,2-2,1 0,12 15,-29-46,-1 0,1 0,0 0,0 1,0-1,0 0,0 0,0 0,0 0,1-1,-1 1,1 0,-1-1,1 1,0 0,-1-1,1 0,0 1,0-1,0 0,0 0,0 0,0-1,1 1,-1 0,0-1,0 1,1-1,-1 0,0 0,0 0,1 0,-1 0,0 0,0 0,1-1,-1 1,0-1,0 0,0 0,0 0,1 0,-1 0,-1 0,1 0,0-1,0 1,0-1,-1 1,1-1,-1 0,1 1,27-133,-13-39,4 111,-9 49</inkml:trace>
  <inkml:trace contextRef="#ctx0" brushRef="#br0" timeOffset="3563.562">3896 1973,'-18'18,"1"1,2 1,-1 0,2 1,1 1,1 0,0 1,2 0,1 0,-3 13,11-34,-1 0,1 0,0 0,0 0,0 1,0-1,0 0,0 0,1 1,-1-1,1 0,-1 1,1-1,0 0,0 1,0-1,0 1,1-1,-1 0,1 1,-1-1,1 0,0 0,0 1,0-1,0 0,0 0,1 0,-1 0,0 0,1 0,0-1,-1 1,1 0,0-1,0 1,0-1,0 0,0 0,0 1,0-1,0-1,1 1,-1 0,0 0,0-1,1 0,-1 1,1-1,-1 0,0 0,12-6,0-1,0 0,-1 0,-1-2,1 0,-1 0,-1-1,0 0,0-1,-1-1,0 1,-1-1,7-13,0 5,56-62,-70 82,1 0,-1 0,1 0,-1 0,1 1,-1-1,0 1,1-1,-1 1,1 0,-1 0,0 0,0 0,0 0,1 1,-1-1,0 1,-1-1,1 1,0 0,0 0,-1 0,1 0,-1 0,1 0,-1 0,0 1,22 19,-20-20,0 0,0-1,0 1,0-1,1 1,-1-1,0 0,1-1,-1 1,1 0,-1-1,1 0,-1 0,1 0,-1 0,1-1,-1 1,1-1,-1 0,1 0,-1 0,0 0,0-1,0 0,0 1,0-1,0 0,0 0,0 0,0-1,-1 1,0-1,1 0,-1 1,0-1,0-1,62-118,2-75,-48 134,-4-2,-2 0,0-24,-10 65,-1 1,-1 0,-1-1,-1 1,-1 0,-1 0,-1 0,-1 1,-1 0,-1 0,-4-7,-36-31,47 59,0 0,-1-1,1 1,-1 0,1 0,-1 1,1-1,-1 0,0 0,1 1,-1-1,0 1,1 0,-1-1,0 1,0 0,1 0,-1 0,0 0,0 0,1 0,-1 1,0-1,0 1,1-1,-1 1,0 0,1-1,-1 1,1 0,-1 0,1 0,-1 0,1 0,0 1,0-1,-1 0,1 1,0-1,0 0,0 2,-7 13,1 0,0 1,2 0,0 0,1 1,0 0,2-1,0 1,1 0,0 0,2 0,0 0,1 0,1 0,0-1,5 11,-1 1,2 0,0-1,2 0,2 0,0-1,2-1,0-1,2 0,1-1,1 0,1-2,1 0,1-1,12 7,155 105,-225-162,20 15</inkml:trace>
  <inkml:trace contextRef="#ctx0" brushRef="#br0" timeOffset="3812.787">4093 1804,'38'-5,"33"-1,8-1,-5 2,-9 2,-11 1,-11 0,-11 2</inkml:trace>
  <inkml:trace contextRef="#ctx0" brushRef="#br0" timeOffset="4065.141">4911 1691,'5'19,"1"7</inkml:trace>
  <inkml:trace contextRef="#ctx0" brushRef="#br0" timeOffset="4066.141">4884 1324,'0'0</inkml:trace>
  <inkml:trace contextRef="#ctx0" brushRef="#br0" timeOffset="4305.4">5137 1494,'24'28,"13"10,5-1,-6-13,-2-14,-9-14,-7-11,-8-8,-5-5,-3-2,-7-1,-8 0,-6 5,-4 7,-4 7,-1 5,-2 5,5 1</inkml:trace>
  <inkml:trace contextRef="#ctx0" brushRef="#br0" timeOffset="4613.168">5532 1437,'143'-187,"-142"186,0-1,1 0,-1 0,0 1,1-1,0 1,-1-1,1 1,0 0,0 0,-1-1,1 1,0 1,0-1,0 0,0 0,1 1,-1-1,0 1,0 0,0-1,0 1,0 0,1 0,-1 1,0-1,0 0,0 1,0-1,0 1,0 0,0-1,0 1,0 0,0 0,0 1,0-1,0 0,-1 1,1-1,-1 1,1-1,-1 1,1 0,-1 0,4 2,-1 0,1-1,0 1,1-1,-1 0,0 0,1 0,0-1,0 0,-1 0,1 0,0-1,0 0,1 0,-1-1,0 0,0 0,0 0,0 0,1-1,-1 0,0-1,0 1,0-1,-1 0,1-1,0 1,-1-1,0 0,1-1,2-2,10-6,0 0,-1-1,-1-1,0-1,-1 0,-1-1,0-1,-1 0,5-9,-5 1</inkml:trace>
  <inkml:trace contextRef="#ctx0" brushRef="#br0" timeOffset="5656.847">1525 4231,'-22'36,"1"1,2 1,2 1,2 0,1 1,2 1,-5 35,15-72,1-1,-1 1,1-1,0 1,1 0,-1-1,1 1,-1 0,1 0,0 0,1-1,-1 1,1 0,-1-1,1 1,0 0,0-1,1 1,-1-1,1 1,0-1,0 0,0 0,0 0,0 0,1 0,-1 0,1 0,0-1,0 0,0 1,0-1,0 0,0 0,4 1,3-5,1 0,-1 0,0-1,0 0,-1-1,1 0,-1 0,0-1,0 0,0-1,-1 0,1 0,-1-1,-1 0,0-1,0 1,0-1,-1-1,4-6,-7 12,9-10,0-1,-1-1,-1 0,0-1,-1 0,-1-1,0 1,-1-1,-1-1,-1 1,0-1,-1 0,-1 0,-1-1,-1 1,0 0,-1-1,-1 1,-1-1,-1 1,-1-4,2 17,0 0,0 0,-1 0,1 0,-1 1,0-1,0 1,-1 0,1-1,-1 2,0-1,0 0,0 1,-1 0,1 0,-1 0,0 0,0 1,0 0,0 0,0 0,0 1,-1-1,1 1,0 0,-1 1,1 0,-1-1,1 2,0-1,-1 1,1-1,-1 2,1-1,0 0,0 1,0 0,0 0,0 1,-1 0,3 0,0 0,0 0,0 0,1 1,-1-1,1 1,-1-1,1 1,0 0,1 0,-1 0,1 0,0 0,0 0,0 1,0-1,1 0,-1 2,1-4,0 0,0 0,0-1,0 1,0 0,1 0,-1 0,0-1,1 1,0 0,-1-1,1 1,0-1,0 1,0 0,0-1,0 0,0 1,0-1,0 0,1 1,-1-1,0 0,1 0,-1 0,1 0,-1 0,1-1,0 1,-1 0,1-1,0 1,0-1,-1 0,1 1,0-1,0 0,-1 0,1 0,0 0,0 0,-1-1,1 1,1-1,10-3,-1-1,1-1,-1 0,0 0,0-1,-1-1,0 0,0 0,-1-1,0-1,-1 1,0-2,0 1,-1-1,4-8,8-6,-1-2,-1 0,-1-1,-1 0,-2-1,0-1,-3-1,0 0,-2 0,-1-1,-2 0,-1 0,0-20,-9-118,63 354,186 330,-204-435,-3 1,-4 2,-3 1,-4 2,-4 1,8 60,-25-118,-1 0,-2 0,-1 0,-1 0,-1 1,-1-1,-2 0,-1 0,-1 0,-1 0,-2-1,-1 0,-1 0,-1-1,-1-1,-2 1,13-24,0 1,0-1,-1 1,1-1,-1 0,1 0,-1 0,0 0,0 0,0 0,0 0,0-1,-1 1,1-1,-1 1,1-1,0 0,-1 0,0 0,1 0,-1-1,0 1,1-1,-1 1,0-1,0 0,1 0,-1 0,0 0,0-1,1 1,-1-1,0 0,1 0,-1 0,1 0,-1 0,1 0,-1-1,1 1,0-1,0 0,-2-1,-4-11,0 1,1-1,1-1,0 1,1-1,1 0,0 0,1-1,1 1,0-1,1 0,1 1,0-1,2-10,-2-1,4-92,6 0,4 0,6 1,25-80,-33 152</inkml:trace>
  <inkml:trace contextRef="#ctx0" brushRef="#br0" timeOffset="6939.613">3416 3751,'-27'4,"1"2,0 1,1 1,0 1,0 1,0 1,2 1,-1 1,2 2,0 0,0 1,11-5,0 1,0 0,2 0,-1 1,1 0,1 0,1 1,0 0,0 1,2 0,-1 0,2 0,0 0,1 1,1-1,0 1,1 0,1 0,0-1,1 1,1 0,0-1,1 1,3 5,-5-15,0 0,0 0,1-1,0 1,0-1,1 0,-1 0,1 1,0-2,1 1,-1 0,1-1,0 1,0-1,0 0,0 0,1-1,0 1,0-1,0 0,0 0,0-1,0 0,1 0,-1 0,1 0,0-1,0 0,-1 0,1-1,0 1,0-1,5-6,-1 1,-1-2,1 1,-1-1,0-1,0 0,-1 0,0 0,-1-1,0 0,0-1,-1 0,0 0,-1 0,0-1,0 1,-1-1,0-4,0 7,87-244,-90 247,0-2,0-1,1 1,0 0,0 0,1 0,0 0,0 0,1 0,-1 1,2-1,-1 1,1 0,-1 0,2 1,-1 0,0-1,1 2,0-1,0 1,5-3,-6 9,-1 0,1-1,0 1,-1 1,1-1,-1 1,1 0,-1 0,0 0,0 0,-1 1,1-1,-1 1,0 0,0 0,0 0,0 1,-1-1,1 1,-1-1,0 1,-1 0,1 0,-1 0,0 0,0 5,6 7,-1 0,-4-9,1-1,0 1,0-1,0 0,1 0,0 0,0-1,1 1,0-1,0 0,3 2,-5-7,0-1,1 1,-1-1,0 0,0 0,0 0,1-1,-1 1,0-1,0 0,0 1,0-2,0 1,0 0,0 0,0-1,-1 0,1 1,0-1,-1 0,1-1,-1 1,0 0,0 0,0-1,0 0,0 1,-1-1,1 0,-1 0,1 0,-1 0,0-1,5-4,144-252,-148 257,-2 1,0 1,0-1,0 1,0 0,0-1,0 1,1 0,-1-1,0 1,1 0,-1-1,1 1,0 0,-1 0,1-1,0 1,0 0,0 0,0 0,0 0,0 0,0 0,0 1,0-1,0 0,0 0,1 1,-1-1,0 1,0-1,1 1,-1-1,0 1,1 0,-1 0,1-1,-1 1,0 0,1 0,-1 1,1-1,-1 0,0 0,1 1,-1-1,0 1,0-1,1 1,-1-1,0 1,0 0,0 0,1-1,-1 1,0 0,1 1,0 3,-1-1,1-1,-1 1,0-1,1 1,0-1,0 0,0 0,0 0,0 0,1 0,-1 0,1-1,0 1,0-1,0 1,0-1,0 0,0 0,1-1,-1 1,1-1,-1 1,1-1,-1 0,1-1,0 1,-1-1,1 1,0-1,0 0,-1 0,1-1,0 1,0-1,2-1,137-96,-128 87,-12 7,1 1,0 0,0 0,0 0,0 0,0 1,1 0,-1-1,1 2,0-1,0 0,-1 1,1 0,0 0,0 1,0-1,0 1,0 0,1 1,2-1,0 1,1-1,-1 0,0-1,0 0,0 0,0-1,0 0,0 0,0-1,0 0,-1 0,1-1,-1 0,0 0,0-1,-1 0,1 0,-1 0,0-1,2-3,8-5</inkml:trace>
  <inkml:trace contextRef="#ctx0" brushRef="#br0" timeOffset="7496.445">4714 3243,'-37'41,"2"1,2 2,2 1,1 1,3 2,-5 15,30-60,0 0,0 0,0 1,0-1,0 1,1-1,-1 1,1 0,0-1,0 1,1 0,-1 0,1 0,0 0,0 0,0-1,0 1,1 0,-1 0,1 0,0 0,0-1,0 1,1 0,0-1,-1 1,1-1,0 0,1 0,-1 1,0-1,1-1,0 1,0 0,2 1,6-2,1-2,-1 0,0 0,0-1,0 0,0-1,0 0,0 0,-1-2,1 1,-1-1,0-1,0 0,0 0,-1-1,1 0,-1-1,-1 0,1 0,-1-1,-1 0,6-7,1-1,-2-1,1-1,-2 0,0 0,-2-1,0-1,-1 0,0 0,-2 0,-1-1,0 1,-2-1,0-1,-1 1,-1 0,-1-1,-2-5,5 8,4 24,8 30,114 256,99 246,-168-275,-58-251,-1 0,-1 0,0 0,0 0,-1 0,-1-1,1 1,-2 0,0-1,0 1,-4 8,5-15,0-1,0 1,0-1,0 0,0 0,-1 0,1 0,-1 0,0 0,0-1,0 1,0-1,0 0,-1 0,1 0,-1 0,1-1,-1 1,1-1,-1 0,0 0,0 0,0-1,0 1,0-1,1 0,-1 0,0 0,0-1,0 0,0 1,0-1,1 0,-2-1,-7-5,0-1,0 0,0-1,1 0,1-1,0 0,0-1,1 0,0 0,1-1,0 0,1 0,1-1,0 0,0 0,1-1,1 1,0-1,1 0,0-2,-14-51,3 0,2 0,4-1,1-12,6 44,1 1,2-1,1 1,1 0,3 0,7-24,-4 23</inkml:trace>
  <inkml:trace contextRef="#ctx0" brushRef="#br0" timeOffset="8140.848">5165 3102,'9'24,"1"0,0-1,2 0,1 0,1-2,0 0,2 0,0-1,2-1,5 3,-21-19,1-1,-1 0,1 0,0 0,0 0,0 0,0-1,0 1,0-1,0 0,0 0,1 0,-1 0,0-1,1 1,-1-1,1 0,-1 0,0 0,1 0,-1-1,1 1,-1-1,0 0,0 0,1 0,-1 0,0-1,0 0,0 1,0-1,-1 0,1 0,0 0,-1-1,1 1,-1-1,0 1,0-1,0 0,0 0,0 0,-1 0,1 0,-1 0,0-1,66-226,-67 230,0-1,0 0,0 0,0 0,1 0,-1 1,0-1,0 0,0 0,1 0,-1 1,0-1,1 0,-1 0,1 1,-1-1,1 0,-1 1,1-1,-1 0,1 1,0-1,-1 1,1-1,0 1,-1-1,1 1,0 0,0-1,-1 1,1 0,0 0,0 0,0-1,-1 1,1 0,0 0,0 0,0 0,0 0,-1 0,1 1,0-1,0 0,0 0,-1 0,1 1,0-1,0 1,-1-1,1 0,0 1,-1-1,1 1,0-1,-1 1,1 0,-1-1,1 1,-1 0,1-1,-1 1,1 0,-1 0,0-1,1 1,-1 1,1 0,45 105,-44-103,0 0,1-1,-1 1,1-1,0 1,0-1,1 0,-1 0,1-1,-1 1,1-1,0 0,0 0,0 0,0 0,0 0,0-1,1 0,-1 0,0 0,1-1,-1 1,1-1,-1 0,2 0,3-4,1 0,-1-1,-1 1,1-2,-1 1,1-1,-2-1,1 1,-1-1,0-1,0 1,-1-1,0 0,0-1,-1 1,0-1,-1 0,0 0,0-1,-1 1,1-5,21-58,-3-1,-3-1,9-76,-22 124,-1 0,-2 0,0-1,-2 0,-1 1,-1-1,-1 0,-1 1,-2 0,0 0,-2 0,-1 0,-1 1,-12-24,20 48,1-1,-1 0,0 1,0-1,0 1,0 0,0-1,0 1,0-1,-1 1,1 0,0 0,-1 0,1 0,-1 0,1 0,-1 0,1 1,-1-1,0 0,1 1,-1-1,0 1,0 0,1 0,-1-1,0 1,0 0,1 1,-1-1,0 0,0 0,1 1,-1-1,0 1,1-1,-1 1,0 0,1 0,-1 0,1 0,-1 0,1 0,0 0,-1 0,1 0,0 1,0-1,0 1,0-1,0 0,0 1,-8 13,1 1,0-1,2 1,-1 1,2-1,0 1,2 0,-1 0,2 0,0 12,-2 12,3-1,1 1,2-1,2 1,1-1,3 0,1-1,2 0,1 0,2-1,2-1,17 30,-31-61,1 1,0-1,1 0,-1 0,1 0,0 0,1-1,-1 1,1-1,0 0,0 0,1-1,0 0,-1 0,1 0,1-1,-1 1,0-1,1-1,0 1,-1-1,1-1,0 1,0-1,0 0,0-1,0 0,0 0,0 0,0-1,0 0,0 0,3-2,78-60,-74 46</inkml:trace>
  <inkml:trace contextRef="#ctx0" brushRef="#br0" timeOffset="8751.845">6379 2594,'-23'32,"1"1,1 1,3 1,0 0,2 1,2 1,1 1,-5 28,21 19,-3-83,1 0,-1-1,1 1,0-1,0 1,0-1,0 1,0-1,0 0,0 1,0-1,0 0,1 0,-1 0,0 0,1 0,-1 0,1 0,-1 0,1-1,0 1,-1-1,1 1,0-1,-1 1,1-1,0 0,-1 0,1 0,0 0,0 0,-1 0,1 0,0-1,-1 1,1-1,0 1,-1-1,1 0,-1 1,1-1,-1 0,1 0,-1 0,1-1,12-8,-1-1,0 0,-1-1,-1 0,0-1,0 0,-1-1,-1 0,-1-1,0 0,4-10,61-115,-73 138,1 1,-1 0,1 0,-1 0,1 0,0 0,-1 0,1 0,0 0,0 0,0 0,0 0,0 0,0 0,0 1,0-1,0 0,0 1,0-1,0 1,0-1,1 1,-1 0,0-1,0 1,1 0,-1 0,0 0,0 0,1 0,-1 0,0 0,1 1,-1-1,0 0,0 1,0-1,1 0,-1 1,0 0,0-1,0 1,0 0,0-1,0 1,0 0,0 0,0 0,-1 0,1 0,0 0,0 0,-1 0,1 0,-1 1,13 40,-13-36,1-1,0 1,0 0,1-1,-1 1,1-1,0 0,1 1,-1-1,1 0,0 0,0-1,1 1,-1 0,1-1,0 0,1 0,-1 0,0-1,1 0,0 1,0-1,1 0,1-4,-1 0,1 0,-1 0,0-1,1 0,-1 0,0 0,0-1,0 0,-1 0,1-1,-1 1,0-1,1 0,-2-1,1 1,0-1,-1 0,0 0,0-1,-1 1,0-1,1 0,-2 0,3-5,-3 8,25-40,-1-2,-2 0,-2-1,7-26,-24 56,0-1,-1 1,0-1,-2 0,0 0,0 0,-2 0,0 0,-1-1,-1 1,0 0,-2 1,0-1,0 1,-4-7,7 20,0 0,0-1,0 1,-1 0,1 0,-1 0,0 0,0 0,0 1,0-1,0 1,0-1,-1 1,1 0,-1-1,0 2,0-1,0 0,0 0,0 1,0 0,0-1,0 1,-1 0,1 1,0-1,-1 0,1 1,0 0,-1 0,1 0,-1 0,1 1,0-1,-1 1,1 0,0 0,-1 0,1 0,0 1,0-1,0 1,0 0,1 0,-2 0,-2 3,-1 1,1 0,1 0,-1 1,1-1,0 1,0 0,1 0,0 1,0 0,1-1,0 1,0 0,1 1,0-1,0 0,1 0,0 1,1-1,0 1,0-1,1 1,0-1,0 1,1-1,0 2,6 4,0 0,0-1,1 0,1 0,0-1,1-1,0 1,1-2,0 0,0 0,1-1,1 0,-1-1,5 1,69 51,-63-38,-1 1,-1 1,-1 0,-2 2,8 12,-15-16,-4-2</inkml:trace>
  <inkml:trace contextRef="#ctx0" brushRef="#br0" timeOffset="9904.248">1665 7336,'3'-82,"3"1,4 0,4 1,2 0,18-44,-6 46,3 1,3 2,4 1,3 2,-40 70,-1 1,-1 0,1 0,0 0,0 0,0 0,0 0,1-1,-1 1,0 0,0 0,0 0,1 0,-1 0,1 0,-1 0,1 0,-1 0,1 0,0 0,-1 0,1 1,0-1,0 0,-1 0,1 1,0-1,0 0,0 1,0-1,0 1,0-1,0 1,0-1,0 1,0 0,1 0,-1 0,0-1,0 1,0 0,0 0,0 0,0 1,0-1,0 0,1 0,-1 1,0-1,0 0,0 1,0-1,0 1,0-1,0 1,-1 0,1-1,0 1,0 0,0 0,-1 0,1-1,0 2,27 146,-21-92,-6-36,0 0,2-1,1 1,0-1,1 0,2 0,-1-1,4 4,-9-20,0 0,0 1,1-1,-1 0,1 0,-1 0,1 0,0 0,0 0,0 0,0-1,0 1,0-1,1 0,-1 1,0-1,1 0,-1 0,1 0,-1-1,1 1,-1-1,1 1,-1-1,1 0,0 0,-1 0,1 0,-1-1,1 1,0 0,-1-1,1 0,-1 0,2 0,74-58,-50 22,-2-2,-1 0,-3-1,2-6,23-42,44-70,-54 117,-37 41,1-1,0 1,0-1,0 1,0-1,-1 1,1 0,0-1,0 1,0 0,0 0,0 0,0-1,0 1,0 0,0 1,0-1,0 0,0 0,0 0,0 0,0 1,0-1,0 0,-1 1,1-1,0 1,0-1,0 1,-1 0,1-1,0 1,0 0,-1-1,1 1,-1 0,1 0,-1-1,1 1,-1 0,1 0,-1 0,0 0,1 0,-1 0,0 0,0 0,0 0,0 0,1 0,-1 0,-1 0,11 48,-2 0,-2 0,-1 46,1 0,14-37,-19-57,0 0,0 0,0 0,0 0,0-1,0 1,0 0,0-1,1 1,-1-1,0 1,0-1,1 1,-1-1,0 0,1 0,-1 0,0 0,1 0,-1 0,0 0,1 0,-1 0,0-1,0 1,1 0,-1-1,0 1,0-1,0 0,1 1,-1-1,0 0,0 0,0 0,0 1,0-1,0 0,-1 0,1 0,0-1,0 1,0 0,62-103,-49 77</inkml:trace>
  <inkml:trace contextRef="#ctx0" brushRef="#br0" timeOffset="10146.742">2879 6178,'-4'29,"2"1,0-1,2 0,2 0,0 0,2 0,1 0,1 0,2-1,4 10,-11-34,0 0,1 0,-1 0,1 0,0 0,0 0,0-1,1 1,0-1,-1 0,1 0,0 0,0 0,1 0,-1 0,0-1,1 0,0 1,0-1,-1-1,1 1,0-1,0 1,1-1,-1 0,0 0,0-1,0 0,1 1,-1-1,0-1,0 1,1 0,-1-1,0 0,0 0,0 0,0-1,0 0,0 1,0-1,-1 0,1-1,0 1,-1-1,0 0,0 1,1-2,3-5,1-1,-1-1,-1 0,0 1,-1-2,0 1,0-1,-1 0,-1 0,0 0,0 0,-2 0,1-1,-1 1,-1-1,-1 1,1 0,-4-12,3 15,-2 0,1 0,-1 0,-1 0,1 0,-2 1,1 0,-1 0,0 0,-1 0,0 1,0 0,0 0,-1 1,0 0,-6-4,9 7,0-1,0 1,-1 0,0 0,0 1,0-1,0 1,0 0,0 0,0 1,0 0,-1 0,1 0,-1 0,1 1,-1 0,1 0,-1 1,1-1,0 1,-1 0,1 1,0-1,0 1,0 0,0 0,0 1,-3 1,-9 8,3-1</inkml:trace>
  <inkml:trace contextRef="#ctx0" brushRef="#br0" timeOffset="10611.141">3246 6545,'116'-422,"-112"410,27-50,-30 62,0 1,0-1,0 1,0-1,1 1,-1 0,0 0,0 0,0 0,-1 0,1-1,0 2,0-1,0 0,-1 0,1 0,-1 0,1 0,-1 0,1 1,-1-1,0 0,1 1,-1-1,0 0,0 0,0 1,0-1,0 0,0 1,0-1,-1 0,2 0,1 37,-2-29,0 1,1-1,0 0,0 0,1 0,0 0,0 0,1 0,1-1,2 6,-5-13,-1 0,1 0,0 0,0 0,-1 0,1 0,0 0,0 0,0 0,0 0,0-1,0 1,0 0,1-1,-1 1,0-1,0 0,0 1,1-1,-1 0,0 1,0-1,1 0,-1 0,0 0,1 0,-1 0,0-1,0 1,1 0,-1-1,0 1,0 0,0-1,1 0,-1 1,0-1,0 0,0 1,0-1,0 0,0 0,0 0,38-44,30-73,-54 87,2 2,1 0,1 1,22-26,-40 54,-1-1,1 0,-1 0,0 0,1 0,0 0,-1 0,1 1,-1-1,1 0,0 0,-1 1,1-1,0 1,0-1,0 0,0 1,0 0,-1-1,1 1,0-1,0 1,0 0,0 0,0 0,0-1,0 1,0 0,0 0,0 0,0 1,0-1,0 0,0 0,0 0,0 1,0-1,0 0,0 1,0-1,-1 1,1-1,0 1,0 0,0-1,-1 1,1 0,0-1,-1 1,1 0,-1 0,1 0,-1 0,1-1,-1 1,1 0,-1 0,0 1,18 82,21 54,-39-136,1 0,0 0,0 0,0 0,0 0,0 0,0-1,1 1,-1 0,1 0,-1-1,1 1,-1-1,1 0,0 1,0-1,0 0,0 0,0 0,0 0,0-1,0 1,0 0,0-1,0 1,0-1,0 0,2 0,12-5</inkml:trace>
  <inkml:trace contextRef="#ctx0" brushRef="#br0" timeOffset="10943.251">4093 5952,'37'-18,"-2"-1,0-2,-2-2,0-1,-2-1,23-24,-12-18,-41 65,-1 0,1 0,-1 1,0-1,1 0,-1 0,0 0,0 0,0 0,-1 1,1-1,0 0,-1 0,1 0,-1 1,1-1,-1 0,0 1,0-1,0 0,0 1,0-1,0 1,0-1,-1 1,1 0,0 0,-1-1,1 1,-1 0,1 0,-1 0,0 1,1-1,-1 0,0 0,0 1,1 0,-1-1,-1 1,-7-1,0 1,0 1,-1 0,1 0,0 1,0 0,0 1,0 0,0 1,1 0,-1 0,1 1,0 0,1 1,-1 0,1 0,0 1,1 0,-1 0,2 1,-1 0,-3 5,0 0,0 0,1 1,0 0,1 0,0 1,2 0,0 0,0 1,2-1,0 1,0 1,2-1,0 0,0 1,2-1,0 0,3 15,0-22,0-1,1 0,1 0,-1-1,1 1,1-1,-1 0,1 0,0 0,1-1,0 0,0-1,0 1,0-1,1-1,0 1,0-1,0-1,1 1,-1-1,1-1,0 0,-1 0,1 0,0-1,0-1,6 0,10 3</inkml:trace>
  <inkml:trace contextRef="#ctx0" brushRef="#br0" timeOffset="11316.773">4573 5981,'17'-45,"-9"18,2-1,1 2,1-1,1 2,1-1,2 2,9-12,-24 35,-1 0,1-1,0 1,-1 0,1 0,0 0,0 0,0 0,0 1,0-1,0 0,0 0,0 1,0-1,0 0,1 1,-1-1,0 1,0 0,0-1,1 1,-1 0,0 0,1 0,-1 0,0 0,0 0,1 0,-1 0,0 0,1 0,-1 1,0-1,0 1,0-1,1 1,-1-1,0 1,0 0,0-1,0 2,29 48,-15-20,-12-26,1 0,-1 0,1 0,-1 0,1-1,0 1,1-1,-1 0,0 0,1-1,0 1,-1-1,1 0,0 0,0-1,0 0,1 0,-1 0,0 0,0-1,1 0,-1 0,0 0,0 0,1-1,-1 0,0 0,0-1,0 1,0-1,0 0,2-2,7-2,-1-1,-1 0,1-1,-2 0,1-1,-1 0,0-1,-1 0,0-1,0 0,4-7,-7 7,-1-1,1 0,-2 0,0-1,0 1,-1-1,-1 0,0 0,-1-1,2-10</inkml:trace>
  <inkml:trace contextRef="#ctx0" brushRef="#br0" timeOffset="11538.914">5109 4767,'5'58,"1"28,5 4,5-2,5-13,-2-14,2-12,1-10,2-7,2-4,-4-2,-1-5,2-2,0-3,-2-1,-6-2</inkml:trace>
  <inkml:trace contextRef="#ctx0" brushRef="#br0" timeOffset="11933.546">4996 5501,'386'-265,"-232"168,-153 95,-1 1,1 0,-1 0,1 0,0 0,0 0,0 0,0 1,0-1,0 0,0 0,0 1,0-1,0 0,0 1,0-1,0 1,1-1,-1 1,0 0,0 0,0-1,1 1,-1 0,0 0,0 0,1 0,-1 1,0-1,0 0,1 0,-1 1,0-1,0 1,0-1,0 1,1-1,-1 1,0 0,0-1,0 1,0 0,-1 0,1 0,0 0,0 0,0 0,-1 0,1 0,0 1,4 84,-6-80,0 1,0-1,0 1,1 0,0-1,1 1,-1 0,1-1,1 1,-1-1,1 1,0-1,0 0,1 0,0 0,0 0,0 0,1-1,0 1,0-1,1 0,3 4,-4-5,1-1,0 1,0-1,1 0,-1 0,1 0,-1-1,1 0,0 0,0 0,0-1,0 0,0 0,0 0,0-1,0 0,0 0,0 0,1-1,-1 0,0 0,0-1,-1 0,1 0,0 0,-1-1,1 1,-1-1,0-1,1 1,-2-1,1 0,4-3,2-7,0 0,0 0,-2-1,0 0,0-1,-1 0,-1 0,-1-1,0 0,-2 0,1 0,-2-1,-1 1,0-1,-1 0,-1 0,0 1,-1-1,-4-14,5 8</inkml:trace>
  <inkml:trace contextRef="#ctx0" brushRef="#br0" timeOffset="12359.233">6096 5162,'157'-348,"-153"340,59-76,-61 84,0 0,1 0,-1 0,0 0,0 1,1-1,-1 1,0 0,0 0,0 0,1 0,-1 0,0 0,0 0,-1 0,1 1,0-1,0 1,-1 0,1-1,-1 1,1 0,-1 0,0 0,1 0,-1 0,0 0,-1 0,1 1,0-1,-1 0,1 0,-1 1,1-1,-1 1,4 7,-2-6,-2-2,1 0,-1 0,1 0,0 1,0-1,-1 0,1 0,1 0,-1 0,0-1,0 1,1 0,-1 0,1-1,0 1,-1-1,1 1,0-1,0 0,0 0,0 0,0 0,0 0,0 0,0 0,0-1,0 1,1-1,-1 1,0-1,0 0,1 0,-1 0,0 0,1-1,8-4,0-1,0 0,-1-1,0 0,0 0,-1-1,0-1,0 0,-1 0,0-1,21-20,-11 12,57-40,-71 58,-1 1,1-1,0 1,0 0,0 0,-1 0,1 1,0-1,-1 1,1 0,-1 0,0 0,0 0,0 1,0-1,0 1,0 0,0 0,-1 0,0 0,0 0,1 1,-2-1,1 1,0-1,-1 1,0 0,1-1,-1 5,17 24,-15-29,0 1,1 0,-1-1,1 0,0 0,-1 0,1 0,1-1,-1 1,0-1,1 0,-1 0,1-1,-1 1,1-1,0 0,0 0,0-1,-1 0,1 1,0-2,0 1,0 0,0-1,-1 0,1 0,0 0,-1-1,1 0,0 0,1-1,19-8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85,'-27'12,"0"1,2 2,-1 0,2 2,0 1,2 0,0 2,0 1,-6 10,25-29,1 1,0-1,0 1,0-1,1 1,-1 0,1 0,-1 0,1 0,0 0,0 0,0 0,1 0,-1 0,1 1,0-1,-1 0,1 0,1 1,-1-1,0 0,1 0,0 0,0 1,0-1,0 0,0 0,1 0,-1-1,1 1,0 0,-1 0,1-1,1 1,-1-1,0 0,1 0,0 1,35 22,-35-25,0 1,0 0,0 0,0 0,0 0,0 0,0 1,-1-1,1 1,0 0,-1 0,1 0,-1 0,0 0,1 0,-1 1,0-1,0 1,-1 0,1-1,-1 1,1 0,-1 0,0 0,0 0,0 0,0 0,-1 1,1-1,-1 0,0 0,0 0,0 0,0 1,-1-1,1 0,-1 0,0 0,0 0,0 0,0 1,-4 2,0 0,0 0,0 0,-1 0,0-1,0 0,0-1,-1 1,0-1,1 0,-2-1,1 1,0-1,-1-1,1 0,-1 0,0 0,-4 0,-7-11,18-1</inkml:trace>
  <inkml:trace contextRef="#ctx0" brushRef="#br0" timeOffset="404.01">718 1,'-17'26,"-68"126,84-148,0 0,0-1,0 1,1 0,-1 0,1 0,0 0,0-1,0 1,0 0,1 0,0 0,-1 0,2-1,-1 1,0 0,1-1,-1 1,1-1,0 0,0 1,1-1,-1 0,0 0,1 0,0-1,0 1,0-1,0 1,0-1,0 0,1 0,-1 0,1-1,-1 1,1-1,1 0,12 7,-9-6,-1 1,1 0,-1 1,0-1,0 2,0-1,0 1,-1 0,0 0,0 1,0-1,0 2,-6-3,1 1,-1-1,0 0,0 1,0-1,-1 0,0 1,0-1,0 0,0 0,0 0,-1 0,0 0,0 0,0 0,0-1,-1 1,1-1,-1 0,0 1,0-1,0 0,0-1,-1 1,1 0,-1-1,0 0,-3 2,-190 106,181-102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06.2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424 198,'1'-1,"0"1,0 0,-1 0,1 0,0 0,0 0,0 0,0 0,-1 0,1 1,0-1,0 0,0 0,0 1,-1-1,1 1,0-1,-1 0,1 1,0-1,0 1,-1 0,1-1,-1 1,1-1,-1 1,1 0,-1-1,1 1,-1 0,0 0,1 0,-1-1,0 1,1 0,-1 0,0 0,0-1,0 1,0 0,0 0,0 0,0 0,0 0,0-1,0 1,-1 0,1 0,0 0,-1-1,1 1,0 0,-1 0,1-1,-1 1,1 0,-1-1,1 1,-1 0,0 0,-98 144,-117 167,201-289,9-16,1 0,0 1,0-1,0 1,1 0,0 1,1-1,0 1,0-1,1 1,0 0,0 0,1 0,1 0,-1 2,4-8,-1 0,1-1,0 1,0 0,0-1,1 0,-1 0,0 0,1 0,0 0,-1-1,1 1,0-1,-1 0,1 0,0 0,0-1,0 0,0 1,0-1,0-1,0 1,0 0,0-1,0 0,-1 0,1 0,0 0,0-1,-1 0,2 0,238-96,-196 88,-46 11,-1 0,1 0,-1 0,1 0,-1 0,0 0,1 0,-1 0,0 0,0 0,0 0,0 1,0-1,0 0,0 0,0 0,0 0,-1 0,1 0,0 0,-1 0,1 0,-1 0,1 0,-1 0,1 0,-1 0,0 0,1 0,-1-1,0 1,0 0,0 0,1-1,-1 1,0-1,-1 1,0 3,-227 269,227-272,1 1,0-1,-1 1,1-1,0 1,0 0,0 0,0-1,0 1,1 0,-1 0,1 0,-1 0,1 0,-1 0,1 0,0 0,0 0,0 0,0 0,1 0,-1 0,0 0,1 0,-1 0,1 0,0 0,0 0,0 0,0 0,0-1,0 1,0 0,0-1,1 1,-1-1,1 1,-1-1,1 0,-1 0,1 0,0 0,0 0,0 0,-1 0,1 0,0-1,0 1,0-1,1 1,10 0,0-1,0-1,-1 0,1 0,0-1,-1-1,1 0,-1-1,0 0,0-1,-1 0,1-1,-1 0,0-1,-1 0,0-1,0 0,0-1,-1 0,-1 0,7-8,-11 11,0 1,0-1,-1 0,0 0,0 0,0-1,-1 1,0-1,0 1,-1-1,1 0,-2 0,1 1,-1-1,0-6,0-10</inkml:trace>
  <inkml:trace contextRef="#ctx0" brushRef="#br0" timeOffset="262.449">1 0,'100'362,"-44"-198,56 111,-71-178,177 512,-169-474,-41-111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11.4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10.91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141 1,'28'68,"115"346,-94-326,-27-84,-14-12</inkml:trace>
  <inkml:trace contextRef="#ctx0" brushRef="#br0" timeOffset="244.529">1 452,'38'-14,"22"-10,7-1,-5-1,-7 5,-8 5,-8 0,-5 4,-4 3,-2 3,-6 3</inkml:trace>
  <inkml:trace contextRef="#ctx0" brushRef="#br0" timeOffset="412.18">762 311,'0'0</inkml:trace>
  <inkml:trace contextRef="#ctx0" brushRef="#br0" timeOffset="2214.596">678 198,'5'5,"1"6,0 6,-1 5,3-1,1 1,-2 1,-1 1,-3 2,4 1,0 1,-1-5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11.99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0 901,'12'-74,"2"1,4 1,10-18,0 43,-27 46,-1 0,1 1,-1-1,1 1,-1-1,1 0,0 1,0-1,-1 1,1 0,0-1,0 1,-1 0,1-1,0 1,0 0,0 0,0-1,-1 1,1 0,0 0,0 0,0 0,0 0,-1 1,1-1,0 0,0 0,0 0,0 1,-1-1,1 0,0 1,0-1,-1 1,1-1,0 1,-1-1,1 1,0 0,-1-1,1 1,-1 0,1-1,-1 1,1 0,-1-1,0 1,1 0,-1 0,0 0,0-1,1 1,-1 0,0 0,0 0,0 0,0 0,0 0,25 92,-24-92,0 0,-1-1,1 1,0 0,0-1,0 1,0-1,0 1,0-1,0 1,0-1,0 0,0 1,0-1,0 0,0 0,0 0,0 0,0 0,0 0,0 0,0 0,0 0,0 0,0-1,0 1,0 0,0-1,0 1,0-1,0 1,0-1,0 1,-1-1,1 0,0 1,0-1,-1 0,1 0,0 0,-1 1,1-2,32-41,-29 37,16-26,-11 16,1 0,1 1,0 0,1 0,1 1,0 1,13-10,-24 22,0-1,0 1,0 0,1 0,-1 0,0 0,0 1,1-1,-1 0,0 1,1 0,-1-1,1 1,-1 0,0 1,1-1,-1 0,1 0,-1 1,0 0,1-1,-1 1,0 0,0 0,0 0,0 1,1-1,-2 0,1 1,0-1,0 1,0 0,-1-1,1 1,-1 0,1 0,-1 0,0 0,0 0,0 1,0-1,0 0,0 0,-1 1,1-1,-1 1,1 0,0-1,-1 1,1-1,0 0,0 1,0-1,0 0,1 1,-1-1,1 0,-1 0,1 0,0 0,0-1,0 1,0 0,0-1,0 1,0-1,0 0,1 0,-1 0,1 0,-1 0,0 0,1-1,-1 1,1-1,0 0,-1 1,1-1,-1 0,1-1,-1 1,1 0,0-1,-1 1,0-1,1 0,-1 0,1 0,-1 0,0 0,1-1,9-9</inkml:trace>
  <inkml:trace contextRef="#ctx0" brushRef="#br0" timeOffset="281.133">593 393,'33'-11,"-2"-1,1-2,-2-1,0-1,0-2,-2-1,0-1,-2-2,0 0,-1-2,-2 0,0-2,9-14,-7-21,-24 60,-1-1,1 1,-1-1,0 0,0 1,0-1,0 1,0-1,0 0,0 1,0-1,0 1,-1-1,1 0,-1 1,1-1,-1 1,0-1,0 1,1 0,-1-1,0 1,0 0,0-1,-1 1,1 0,0 0,0 0,-1 0,1 0,0 0,-1 1,1-1,-1 0,1 1,-1-1,-1 0,-4 2,-1 0,0 0,0 1,1 0,-1 0,0 1,1 0,0 0,0 0,0 1,0 0,1 1,-1 0,1 0,0 0,1 0,-1 1,1 0,-2 4,-11 12,1 2,1 0,1 0,1 2,2 0,0 0,2 1,-1 5,9-25,-1-1,1 1,0-1,0 1,1 0,0 0,0 0,0 0,1 0,0 0,1 0,-1 0,1 0,1-1,-1 1,1 0,1-1,-1 1,1-1,0 1,0-1,1 0,0 0,0-1,0 1,1-1,0 0,0 0,0-1,0 1,1-1,0 0,0-1,0 1,0-1,0 0,3 0,46 7,-30-9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09.67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1436,'1'-309,"14"243,-13 66,0 0,0 0,0 0,-1 0,1 1,0-1,0 1,0-1,-1 1,1-1,0 1,-1 0,1 0,0 0,-1 0,1 0,-1 0,0 0,1 0,-1 1,0-1,0 0,1 1,-1-1,0 1,-1 0,1-1,0 1,0 0,-1-1,1 1,-1 0,1 0,-1 0,0-1,0 1,0 1,3 3,4 8,-4-6,1 1,0-1,0 0,0 0,1-1,1 1,-1-1,1 0,0 0,1-1,-1 0,1 0,7 4,-8-11,0 1,0-1,-1 0,1 0,0-1,0 0,-1 0,1 0,-1 0,0-1,1 0,-1 0,0-1,-1 0,1 1,-1-1,0-1,0 1,0-1,0 1,-1-1,0 0,0 0,0-1,0 1,1-6,0 5,93-160,-85 151,0 3</inkml:trace>
  <inkml:trace contextRef="#ctx0" brushRef="#br0" timeOffset="586.039">594 731,'-12'23,"-9"17,2 1,1 1,2 0,-2 17,16-55,1 0,0 0,0 0,0 0,0 0,1 1,0-1,0 0,0 0,0 0,1 0,-1 0,1 0,0 0,0 0,1 2,0-5,0-1,0 1,0-1,0 1,0-1,0 1,0-1,0 0,1 0,-1 0,0-1,0 1,0 0,0-1,0 1,0-1,0 0,0 1,0-1,-1 0,1 0,0 0,0-1,-1 1,1 0,0-1,-1 1,0-1,1 1,-1-1,0 0,0 0,1 0,111-161,-33 39,-80 123,0 0,0 0,1 0,-1 0,0 0,1 0,-1 0,1 0,-1 0,1 1,0-1,-1 0,1 0,0 1,-1-1,1 0,0 1,0-1,0 1,0-1,0 1,-1-1,1 1,0 0,0-1,0 1,0 0,0 0,0 0,0-1,0 1,0 0,0 1,0-1,0 0,0 0,0 0,0 0,0 1,0-1,0 1,0-1,0 1,0-1,0 1,0-1,-1 1,1-1,0 1,0 0,-1 0,1-1,-1 1,1 0,0 0,-1 0,0 0,1 0,10 27,-11-23,1-1,0 1,0-1,0 1,0-1,1 0,0 0,0 1,0-1,0 0,0-1,1 1,0 0,0-1,0 0,0 1,0-1,1 0,-1-1,1 1,0 0,0-1,0 0,0 0,0 0,0-1,1 0,-1 1,0-1,5 0,-4-4,0 1,0-1,0-1,0 1,-1-1,1 1,-1-1,0-1,0 1,0-1,-1 1,1-1,-1 0,0 0,-1 0,1-1,-1 1,1-5,2-1,12-22,-1-2,-2 0,-1-1,-2 0,-2 0,-1-1,-2-1,-2 1,-1-1,-2 0,-1 0,-2 1,-3-8,3 29,-2 0,0 0,0 0,-1 0,-2 1,1-1,-2 2,1-1,-2 1,0 0,-1 1,0 0,-1 0,-11-8,20 19,0 0,0 1,0-1,0 1,0 0,0 0,0 0,0 0,-1 0,1 0,0 0,-1 1,1-1,-1 1,1 0,-1-1,1 1,-1 1,1-1,-1 0,1 0,0 1,-1 0,1-1,-1 1,1 0,0 0,0 0,0 0,-1 1,1-1,0 0,0 1,1 0,-1-1,0 1,1 0,-4 4,0 0,1 0,0 1,0-1,0 1,1 0,0 0,1 0,-1 0,1 0,0 7,-2 16,2 0,2 0,0 0,2 0,2 0,0-1,2 1,1-1,2 0,0-1,2 0,1 0,16 25,-18-35,0-1,1 0,1 0,1-1,0-1,1 0,1-1,0-1,1 0,0-1,1 0,1-2,-1 0,2-1,-1 0,1-2,0 0,1-2,0 0,4 0,0-3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08.9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0 467,'14'-6,"-2"-1,1 1,-1-2,0 0,0 0,-1-1,0-1,-1 1,0-2,0 1,5-11,-4 5,0-1,-1 0,-1 0,-1-1,0-1,-2 1,0-1,-1-1,0 1,-2 0,-1-1,0 0,-1 0,-1 0,-2-12,2 30,0 1,1 0,-1-1,0 1,0-1,0 1,0 0,0-1,0 1,0-1,-1 1,1 0,0-1,-1 1,1 0,-1-1,0 1,1 0,-1 0,0-1,0 1,0 0,0 0,0 0,0 0,0 0,0 0,0 0,0 1,0-1,-1 0,1 1,0-1,-1 1,1-1,0 1,-1-1,1 1,0 0,-1 0,1 0,-1 0,1 0,0 0,-1 0,1 0,-1 1,1-1,0 0,-1 1,1-1,0 1,-1 0,1-1,0 1,0 0,0 0,0 0,-1-1,1 1,0 1,1-1,-1 0,0 0,0 0,0 0,-5 13,1 1,0-1,1 0,1 1,0 0,1 0,1 0,0 0,1 0,0 1,2 6,5 48,4 0,2 0,4-2,15 39,-11-33,14 45,-3-14,-5 1,4 51,-21-93,-3-39,-2 1,-1 0,-2 0,0 0,-1 1,-2-1,-1 0,0 0,-2 0,-2 0,-6 21,9-40,0 0,-1-1,0 1,0-1,-1 0,1 0,-1-1,0 1,-1-1,1 0,-1 0,-6 3,10-7,-1 0,1 1,-1-1,1 0,-1-1,1 1,-1 0,0-1,0 1,1-1,-1 0,0 0,0 0,1 0,-1-1,0 1,0-1,1 1,-1-1,0 0,1 0,-1 0,1 0,0-1,-1 1,1-1,0 1,0-1,0 0,0 0,0 0,0 0,0 0,1-1,-2-1,-7-12,1-1,1 0,0-1,1 1,1-2,1 1,0-1,1 1,0-15,3 7,2 0,0 0,2 0,1 0,1 0,1 1,2-1,0 2,1-1,2 1,0 1,2 0,-9 15,85-117,-64 97,-14 14</inkml:trace>
  <inkml:trace contextRef="#ctx0" brushRef="#br0" timeOffset="247.102">678 636,'0'34,"4"10,3 4,-1-7</inkml:trace>
  <inkml:trace contextRef="#ctx0" brushRef="#br0" timeOffset="490.02">508 326,'0'0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6:07.5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1 604,'38'-46,"2"2,2 2,2 1,2 3,1 1,2 3,6-1,-53 32,0 1,1 0,0 0,-1 0,1 0,0 0,0 0,0 1,0-1,0 1,0 0,1 0,-1 0,0 0,1 1,-1 0,0-1,1 1,-1 0,1 0,-1 1,0-1,1 1,-1 0,0 0,1 0,-1 0,0 0,0 1,0-1,0 1,0 0,-1 0,1 0,0 0,-1 1,0-1,1 1,-1 0,1 12,-1 1,-1 0,0 0,-1 0,-1 0,0 0,-1 0,-1 0,0-1,-3 5,-14 52,-4-1,-2-1,-25 44,22-49,23-53,4-10,0-1,1 0,-1 1,1 0,-1-1,1 1,0 0,-1 0,1-1,0 1,0 0,1 0,-1 0,0 0,1 1,-1-1,1 0,-1 0,1 0,0 0,0 1,0-1,0 0,1 0,-1 0,0 0,1 0,0 1,-1-1,1 0,0 0,0 0,0-1,0 1,0 0,1 0,-1 0,1-1,-1 1,1-1,-1 1,1-1,0 0,1 1,11-4,0 0,-1-1,1 0,-1-2,0 1,0-2,0 1,-1-2,1 0,-2 0,1-1,-1-1,0 0,-1 0,0-1,7-9,3 1,44-64,-51 60</inkml:trace>
  <inkml:trace contextRef="#ctx0" brushRef="#br0" timeOffset="286.964">819 209,'38'-10,"28"-12,6-8,-3 2,-9 0,-10 5,-13 2,-9 5,-8-1,-8 4</inkml:trace>
  <inkml:trace contextRef="#ctx0" brushRef="#br0" timeOffset="531.145">904 604,'38'-38,"28"-23,6-5,-3 3,-9 13,-10 14,-13 14</inkml:trace>
  <inkml:trace contextRef="#ctx0" brushRef="#br0" timeOffset="770.192">988 745,'39'-29,"26"-19,8-6,-4 6,-14 7,-12 9,-7 7,-6 6,-8 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7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347 593,'-31'7,"1"2,-1 2,2 0,0 2,0 1,1 1,1 2,-19 15,41-29,0 1,0 0,0 0,1 0,-1 0,1 1,0 0,1 0,-1 0,1 0,0 1,0-1,1 1,-1 0,1-1,1 1,-1 0,1 0,0 1,0-1,1 0,-1 0,2 0,-1 1,1-1,-1 0,2 0,-1 0,1 0,0 0,0 0,3 4,0-2,0 0,1 0,0-1,1 0,-1 0,2-1,-1 1,0-2,1 1,0-1,1 0,-1-1,1 0,0 0,0-1,0 0,0 0,0-1,1 0,-1-1,1 0,-1-1,1 0,-1 0,1-1,-1 0,1-1,-1 0,1-1,-1 1,0-2,1 0,17-8,1-1,-2-1,0-2,-1-1,11-9,-11 7</inkml:trace>
  <inkml:trace contextRef="#ctx0" brushRef="#br0" timeOffset="334.043">911 1,'-123'350,"58"-51,44-178,5 70,15-190,1 0,-1 1,1-1,0 0,-1 0,1 0,0 0,0 1,0-1,0 0,0 0,0 0,0 0,0 1,0-1,1 0,-1 0,0 0,1 0,-1 0,1 0,0 0,-1 1,1-2,0 1,-1 0,1 0,0 0,0 0,0 0,0-1,0 1,0 0,0-1,0 1,0-1,0 1,0-1,0 1,0-1,0 0,1 1,-1-1,0 0,0 0,0 0,0 0,1 0,-1 0,0-1,0 1,0 0,0 0,1-1,-1 1,0-1,0 1,0-1,0 1,0-1,0 0,0 0,0 1,-1-1,1 0,0 0,0 0,-1 0,2-1,4-14</inkml:trace>
  <inkml:trace contextRef="#ctx0" brushRef="#br0" timeOffset="846.366">1364 593,'-10'8,"-38"30,1 2,3 2,1 2,2 2,-1 6,40-51,0 0,0 1,0-1,1 1,-1 0,0 0,1-1,-1 1,1 0,0 0,-1 0,1 0,0 1,0-1,1 0,-1 0,0 1,1-1,-1 0,1 1,0-1,0 0,0 1,0-1,0 0,0 1,1-1,-1 0,1 1,0-1,0 0,-1 0,1 1,1-1,-1 0,0 0,0 0,1 0,-1-1,1 1,0 0,-1-1,1 1,0-1,0 1,0-1,0 0,0 0,0 0,1 0,-1 0,1 0,10-2,1-1,-1 0,0-1,-1 0,1-1,-1 0,1-1,-1-1,0 0,-1 0,0-1,4-4,8-2,190-133,-213 145,1 0,0 0,-1 0,1-1,0 1,0 0,0 0,0 0,0 0,0 0,0 0,0 0,0 1,1-1,-1 0,0 1,0-1,1 1,-1-1,0 1,1-1,-1 1,1 0,-1 0,0 0,1 0,-1 0,1 0,-1 0,0 0,1 0,-1 1,1-1,-1 1,0-1,1 1,-1-1,0 1,0 0,0-1,1 1,-1 0,0 0,0 0,0 0,0 0,0 0,0 1,4 69,-6-65,1 0,-1 1,1-1,0 0,1 1,0-1,0 0,0 0,1 1,-1-1,1 0,1 0,-1-1,1 1,2 2,30 8,-16-17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23.6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812 141,'-10'-10,"0"1,0 0,-1 0,0 1,-1 1,0 0,0 0,-1 2,1-1,-1 1,0 1,-1 0,1 1,-1 1,1 0,-1 1,0 0,0 1,-9 1,-1 10,1 1,1 1,0 1,1 1,0 1,1 1,1 0,0 1,2 2,0 0,1 0,1 1,1 2,-7 4,-8 7,1 2,2 1,1 2,2 0,2 1,1 1,2 1,3 1,1 0,2 1,1 0,3 1,2 0,2 1,1-1,3 18,3-46,-1-1,2 1,0-1,1 0,1 0,0-1,1 0,1 0,0 0,1-1,0 0,2-1,-1 0,2 0,-1-1,2-1,-1 0,2-1,-1 0,2-1,-1 0,1-1,0-1,1-1,-1 0,1-1,0 0,1-2,1 1,33 4,1-3,1-1,-1-3,0-2,0-2,0-3,0-2,-1-2,0-2,31-13,-3-3,-2-4,-1-3,-1-3,-3-3,-1-4,17-17,-58 41,-2-2,0-1,-2-1,-1-2,0 0,-3-2,7-10,-19 23,0-1,-1 1,-1-1,-1-1,-1 0,0 1,-1-2,-1 1,0-1,-2 1,0-1,-1 0,-1 0,-1 0,-1-1,-1 0,-2-1,0 1,-1 1,-1-1,-1 1,-1 0,0 1,-2 0,0 1,0 0,-2 0,0 1,-1 1,-1 0,0 1,-1 1,-5-3,-16-11,-2 2,0 1,-1 3,-1 1,-1 1,-1 3,-16-3,11 5,0 1,0 3,-1 2,-1 2,1 2,-1 3,1 1,-1 3,1 2,-1 2,2 2,-1 2,1 2,1 3,1 1,0 3,1 1,1 3,2 1,-24 19,17-3</inkml:trace>
  <inkml:trace contextRef="#ctx0" brushRef="#br0" timeOffset="385.275">756 508,'0'5,"4"6,8 1,0-1</inkml:trace>
  <inkml:trace contextRef="#ctx0" brushRef="#br0" timeOffset="651.408">1095 367,'-5'19,"3"12,7-1,3-4</inkml:trace>
  <inkml:trace contextRef="#ctx0" brushRef="#br0" timeOffset="1036.605">587 818,'219'117,"-206"-112,-1-1,1 0,0 0,0-1,0-1,0 0,0-1,1-1,-1 0,0 0,1-2,-1 1,0-2,0 0,5-1,-11 1,1 0,0 0,-1 0,0-1,1 0,-2-1,1 1,0-1,-1 0,0-1,0 0,-1 0,1 0,-1-1,-1 1,1-1,-1 0,0 0,-1-1,0 1,0-1,-1 0,1 0,-2 0,1-3,2-46,-5 32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35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934 386,'67'-165,"-63"132,-3 33,-1-1,0 1,0-1,0 1,0-1,0 1,0 0,0-1,0 1,0-1,0 1,0-1,0 1,0 0,0-1,-1 1,1-1,0 1,0 0,0-1,-1 1,1-1,0 1,0 0,-1-1,1 1,0 0,-1 0,1-1,0 1,-1 0,1 0,0-1,-1 1,1 0,-1 0,1 0,0 0,-1-1,1 1,-1 0,1 0,-1 0,1 0,0 0,-1 0,1 0,-1 0,1 1,-1-1,1 0,0 0,-1 0,1 0,-1 0,1 1,0-1,-1 0,1 0,0 1,-1-1,1 0,0 1,-1-1,1 0,0 1,0-1,-1 0,-85 123,41-58,-44 70,-5-4,-6-5,-5-4,-57 47,-28-14,128-127,61-27,-1-1,0 1,1-1,-1 0,0 0,1 0,-1 0,0 0,0 0,1 0,-1 0,0-1,1 1,-1 0,1-1,-1 0,0 1,1-1,0 0,-1 0,1 0,-1 0,1 0,0 0,-1 0,1 0,0-1,0 1,0 0,0-1,0 1,1-1,-1 1,0-1,1 1,-1-1,0-1,0-11,0-1,0 0,1 0,1 1,1-1,0 0,1 1,0-1,1 1,1 0,0 0,2 0,-2-2,41-130,-32 110</inkml:trace>
  <inkml:trace contextRef="#ctx0" brushRef="#br0" timeOffset="266.28">87 386,'40'22,"438"343,-229-157,-122-111,-116-92,-5-6</inkml:trace>
  <inkml:trace contextRef="#ctx0" brushRef="#br0" timeOffset="549.05">1047 583,'-196'88,"-4"-10,-3-8,-31-2,85-33,150-44,10 3</inkml:trace>
  <inkml:trace contextRef="#ctx0" brushRef="#br0" timeOffset="881.363">538 160,'-5'16,"0"1,1 0,1 0,0 0,1 0,1 1,1-1,0 0,2 0,0 1,0-1,2 0,0-1,1 1,0-1,2 1,0-2,3 5,24 83,-7 11,-5 2,-6 1,-4 0,-5 0,-6 28,-2-105</inkml:trace>
  <inkml:trace contextRef="#ctx0" brushRef="#br0" timeOffset="1746.281">1470 1458,'280'-526,"-172"349,68-78,-172 248,40-47,-43 55,-1-1,1 1,0-1,0 1,0 0,0-1,0 1,-1 0,1-1,0 1,-1 0,1 0,0 0,-1 0,1 0,-1 0,0 0,1 0,-1 0,0 0,1 0,-1 0,0 0,0 0,0 0,0 0,0 0,0 0,0 0,0 0,-1 0,1 0,0 0,-1 1,1 0,-2 461,1-452,2 1,-1-1,2 0,-1 0,1 1,1-1,0-1,1 1,0 0,0-1,1 0,1 0,-1 0,6 5,-9-14,0 1,0-1,0 1,0-1,1 0,-1 0,1 0,-1-1,1 1,-1 0,1-1,-1 0,1 1,-1-1,1 0,0 0,-1-1,1 1,-1 0,1-1,-1 0,1 1,-1-1,1 0,-1 0,0-1,0 1,1 0,-1-1,2-1,62-56,-62 55,142-165,51-84,-124 158,47-87,-120 182,0 1,-1-1,1 0,0 1,0-1,0 0,0 0,0 1,0-1,0 0,0 1,0-1,0 0,0 0,0 1,1-1,-1 0,0 1,0-1,0 0,0 0,0 1,0-1,1 0,-1 0,0 0,0 1,0-1,1 0,-1 0,0 0,0 1,1-1,-1 0,0 0,0 0,1 0,-1 0,0 0,1 0,-10 34,-11 29,2 1,3 1,3 1,3 0,2 32,6-80,2 1,1-1,0 0,1 1,1-1,0 0,2-1,0 1,1-1,1-1,2 5,2-3</inkml:trace>
  <inkml:trace contextRef="#ctx0" brushRef="#br0" timeOffset="2046.444">3135 950,'-4'15,"0"-1,0 0,1 1,1 0,1 0,0 0,1-1,0 1,1 0,1 0,0 0,1-1,1 1,0-1,4 8,-6-19,0-1,-1 0,1 1,0-1,0 0,1 0,-1 0,0-1,1 1,-1 0,1-1,-1 0,1 0,0 1,-1-2,1 1,0 0,0 0,0-1,0 0,0 1,-1-1,1 0,0 0,0-1,0 1,0-1,0 1,0-1,-1 0,1 0,0 0,-1-1,2 0,84-55,-74 46,0-2,-1 0,-1 0,0-1,-1 0,-1-1,0 0,-1-1,0 0,-1-1,-1 0,-1 0,-1 0,0-1,-1 1,-1-1,1-11,-4 25,0 0,0 1,0-1,-1 1,1-1,-1 1,0-1,0 1,0-1,0 1,-1 0,1 0,-1 0,0 0,0 0,0 0,0 0,-1 0,1 1,-1-1,0 1,1 0,-1 0,0 0,0 0,-1 0,1 1,0-1,0 1,-1 0,1 0,-1 0,1 0,-1 1,1-1,-4 1,-3 0,1 0,-1 0,0 1,0 0,1 1,-1 0,1 1,0 0,-1 0,1 1,1 0,-1 0,-1 2,-46 43,35-24</inkml:trace>
  <inkml:trace contextRef="#ctx0" brushRef="#br0" timeOffset="2465.4">3559 1233,'8'-19,"10"-25,1 0,3 1,1 1,18-21,-41 64,0 0,0 0,0 0,0 0,0 0,0 0,0 0,0 0,1 0,-1 0,0-1,1 1,-1 0,1 0,-1 0,1 0,-1 0,1-1,0 1,-1 0,1 0,0-1,0 1,0-1,-1 1,1-1,0 1,0-1,0 1,0-1,0 0,0 1,0-1,0 0,0 0,0 0,0 0,0 0,0 0,0 0,0 0,0 0,0 0,0 0,0-1,0 1,0 0,-1-1,1 1,0-1,0 1,0-1,0 1,-1-1,1 0,0 1,0-1,-1 0,1 0,-1 0,1 1,0-2,20 93,-20-88,1-1,-1 1,0-1,1 0,0 1,-1-1,1 0,0 0,0 0,0 0,0-1,0 1,1 0,-1-1,1 0,-1 1,1-1,-1 0,1 0,-1-1,1 1,0 0,0-1,-1 0,1 1,0-1,0 0,0-1,-1 1,1 0,0-1,-1 0,1 1,8-6,0 1,-1-1,0-1,0 0,0 0,-1-1,0-1,0 1,-1-1,-1-1,1 1,-1-1,-1-1,0 1,5-12,-8 16,1 0,0 0,0-1,0 1,-1-1,0 0,0 0,-1 0,0-1,-1 1,1 0,-1-1,0 1,-1-1,0 1,0-1,-1 1,0-1,0 1,-1 0,0-1,0 1,0 0,-2-1,-8-4</inkml:trace>
  <inkml:trace contextRef="#ctx0" brushRef="#br0" timeOffset="3145.131">4405 810,'-30'18,"1"3,2 0,0 2,1 0,1 2,2 1,0 1,-8 15,28-39,0 0,1-1,0 1,0 0,0 1,0-1,0 0,1 0,-1 1,1-1,0 1,0-1,0 1,0 0,1-1,0 1,-1 0,1-1,1 1,-1 0,0-1,1 1,0-1,0 1,0 0,0-1,1 0,-1 1,1-1,0 0,0 0,0 0,0 0,0 0,1 0,-1-1,1 1,0-1,0 1,0-1,0 0,0 0,1-1,-1 1,3 0,5 1,0-1,0-1,0 0,0 0,0-1,1 0,-1-1,0-1,0 1,0-2,0 0,-1 0,1-1,-1 0,0 0,0-2,0 1,5-5,14-10,-1-1,-1-1,-1-2,-1 0,6-11,-2 3,-2-2,-1-1,-2-1,-2-1,-1-1,-2 0,-2-2,-1 0,-2-1,-2-1,-2 0,-1 0,-3-1,0-11,-5 27,-2 0,0 0,-2 0,-1 0,-1 1,-1 0,-6-14,9 30,-1-1,0 1,-1 0,0 0,0 1,-1-1,0 1,-1 1,0-1,0 1,-1 0,0 1,0 0,-1 0,0 1,0 0,-1 0,1 1,-8-3,10 6,0 1,1-1,-1 1,0 0,0 1,0 0,0 0,0 0,0 1,1 0,-1 0,0 1,0 0,1 0,-1 1,1-1,0 1,0 1,0-1,0 1,0 0,1 1,0-1,-2 3,-6 6,0 0,1 1,1 0,0 1,1 0,1 0,0 2,-5 13,4-10,1 0,1 1,0 0,2 1,0 0,2 0,0 0,1 0,1 0,2 1,0-1,1 1,1-1,2 1,0-1,1 0,1-1,1 1,1-1,1-1,1 1,0-2,2 1,0-1,1-1,1-1,2 2,7 2,1-1,0-2,2 0,0-1,1-2,1-1,0-1,6 1,-21-9,0-1,0 0,0-1,0 0,0-1,1-1,-1 0,0-1,1 0,-1-1,1-1,-1 0,0-1,0 0,0-1,0 0,-1-1,1 0,10-8,2-4</inkml:trace>
  <inkml:trace contextRef="#ctx0" brushRef="#br0" timeOffset="4114.046">5252 724,'-34'13,"0"1,2 1,0 2,1 2,0 0,-13 14,33-28,1 2,0-1,1 1,-1 1,1-1,1 2,0-1,0 1,0 0,1 1,0 0,1 0,1 0,-1 1,1 0,1 0,0 0,1 1,0 1,4-9,0 0,0 1,0-1,1 0,0-1,0 1,0 0,0 0,1-1,-1 1,1-1,0 0,0 0,0 0,1 0,-1-1,1 1,-1-1,1 0,0 0,0 0,0 0,0-1,0 1,0-1,0 0,0-1,1 1,-1-1,0 0,1 0,-1 0,0 0,0-1,1 1,-1-1,0 0,0-1,0 1,0-1,0 0,0 0,1-1,20-7,0-1,-2-1,1-2,-2 0,0-1,0-1,-2-2,0 0,-1 0,0-2,-2-1,-1 0,0-1,6-13,-18 27,38-36,-27 85,-15-38,-1 60,-1-54,1 1,0-1,0 1,1-1,1 1,-1 0,2-1,-1 1,1-1,1 0,-1 0,2 0,-1 0,1 0,1 0,-1-1,3 2,-5-8,1 1,-1-1,1 0,-1 0,1-1,0 1,0-1,0 1,0-1,0 0,0 0,0 0,0 0,1-1,-1 1,0-1,1 0,-1 0,0 0,0-1,1 1,-1-1,0 1,0-1,0 0,0 0,0-1,0 1,0 0,0-1,0 0,-1 0,1 0,1-1,78-86,-30-7,-51 97,0-1,-1 0,1 1,0-1,0 1,0-1,0 1,0-1,0 1,-1 0,1 0,0-1,-1 1,1 0,0 0,-1 0,1-1,-1 1,1 0,-1 0,0 0,1 0,-1 0,0 0,0 0,0 0,0 0,0 0,0 0,0 0,0 0,0 0,0 0,0 0,0 0,-1 0,1 0,0 0,-1 0,1 0,-1 0,0 1,1-1,0 24,7 76,-6-98,0 0,0 0,0 0,1-1,-1 1,1 0,0-1,-1 1,1-1,0 0,0 1,0-1,1 0,-1 0,1 0,-1-1,1 1,-1-1,1 1,0-1,0 0,0 0,0 0,0 0,0-1,0 1,0-1,0 1,0-1,2-1,3 0,-1-2,1 1,0-1,-1-1,0 1,0-1,0 0,0-1,-1 0,1 0,-1 0,0-1,-1 0,0 0,0 0,0-1,0 1,-1-1,0 0,-1-1,1 1,-2-1,1 1,-1-1,1-4,8-12,-2 5,0-2,-2 1,0-1,-1 0,-2 0,3-17,-7 38,1 0,0-1,-1 1,1 0,0 0,-1 1,1-1,0 0,-1 0,1 0,0 0,-1 1,1-1,0 0,-1 0,1 1,-1-1,1 1,-1-1,1 0,-1 1,1-1,-1 1,1-1,-1 1,0-1,1 1,-1 0,0-1,1 1,-1-1,0 1,0 0,1-1,-1 1,0 0,0-1,0 1,0 0,0-1,0 1,0 0,0-1,0 1,-1 0,1-1,0 1,0 0,187 594,-173-543,-2 0,-2 0,-3 1,-2 0,-2 0,-2 1,-3-1,-2 0,-3 0,-2 0,-2-1,-15 42,14-64,-1-1,-1-1,-2 0,-1-1,-1-1,-1-1,-1 0,-1-1,-1-1,-2-2,0 0,-1-1,-2-1,16-12,10-4,-1-1,0 0,0 1,0-1,0 0,0 0,0-1,-1 1,1 0,-1-1,1 1,-1-1,0 0,1 0,-1 0,0 0,0 0,0-1,1 1,-1-1,0 0,0 1,0-2,0 1,0 0,0 0,0-1,0 0,1 1,-1-1,0 0,0-1,1 1,-1 0,1-1,-1 1,1-1,-1 0,1 0,0 0,-1-1,-1-13,1 0,0 0,1-1,1 1,1-1,0 0,1 1,0-1,4-13,-3 20,7-66,3-1,4 2,2 0,5 1,2 1,3 2,18-28,54-70,-73 133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3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40 592,'-4'-3,"1"-1,-1 1,1-1,0 0,0 0,0 0,1-1,0 1,-1-1,2 1,-1-1,0 0,1 0,0 0,0 0,0 0,1 0,0 0,0 0,0 0,1 0,-1 0,1 1,0-1,0 0,1 0,0 0,0 1,0-1,0 1,1-1,-1 1,1 0,0 0,0 0,1 1,-1-1,2 0,19-13,1 1,0 2,1 0,0 2,1 1,0 1,1 1,0 1,23-2,56 1,-104 9,-1 0,1 1,-1 0,1-1,0 1,-1 0,1 0,-1 0,0 0,1 1,-1-1,0 1,0-1,0 1,0 0,0 0,0 0,0 0,-1 0,1 0,-1 1,0-1,1 0,-1 1,0-1,0 1,-1-1,1 1,0-1,-1 1,1 0,-1-1,0 1,0 0,0-1,-1 1,1 2,-4 14,-1 0,-1-1,0 0,-1 0,-1 0,-1-1,0 0,-1-1,-1 0,-7 7,3 1,-137 185,149-204,1-1,0 0,0 1,0-1,0 1,1 0,-1 0,1-1,1 1,-1 0,1 0,0 0,0 0,0 0,1 0,-1-1,1 1,0 0,1 0,-1-1,1 1,0 0,0-1,0 0,1 1,0-1,-1 0,2-1,-1 1,0 0,1-1,-1 0,1 1,0-2,0 1,0 0,2 0,84 51,-59-38,-1 2,-1 1,-1 1,-1 1,8 10,-32-28,0 1,-1-1,1 1,-1 0,1 0,-1 0,0 0,-1 0,1 0,-1 1,0-1,0 1,0-1,-1 1,1-1,-1 1,0-1,-1 1,1-1,-1 0,1 1,-1-1,-1 1,1-1,-1 0,1 0,-1 0,-1 0,0 2,-84 109,49-79,-2-1,-1-2,-1-2,-2-2,-1-2,-23 10,-6-12,62-28</inkml:trace>
  <inkml:trace contextRef="#ctx0" brushRef="#br0" timeOffset="351.683">1113 508,'-80'159,"7"4,7 2,-2 30,38-30,30-160,0 1,0 0,1-1,0 1,0-1,1 1,-1-1,1 0,0 0,0 1,1-1,0-1,0 1,0 0,0-1,1 1,-1-1,1 0,0 0,1-1,-1 1,1-1,-1 0,1 0,0 0,0-1,0 0,1 0,4 1,0 0,0-1,0 0,1-1,-1 0,0 0,1-1,-1-1,1 0,-1 0,0-1,0 0,0-1,0 0,0-1,9-4,143-91,-137 80,0-1,-1-1,0-1,-2-1,-1-1,-1-1,-1-1,-2 0,0-1,-1-1,-2-1,-1 0,-2-1,0 0,-2-1,-2 0,-1 0,-1-1,1-26,-6 49,0 0,0 1,-1-1,0 0,-1 1,0 0,0-1,-1 1,1 0,-2 0,1 0,-1 0,-1 1,1 0,-1 0,-1 0,1 0,-1 1,0 0,-1 0,1 0,-1 1,0 0,-1 0,1 1,-1 0,0 1,0-1,0 1,0 1,0 0,-1 0,1 0,-1 1,1 0,-1 1,0 0,-8 1,1 1,-1 1,1 1,0 0,0 1,0 0,1 2,0 0,-2 2,-13 6</inkml:trace>
  <inkml:trace contextRef="#ctx0" brushRef="#br0" timeOffset="719.141">2101 0,'-10'39,"-3"31,1 9,2-5,3-9,3-11,2-11,1-7,1-5,0-3,1-2,-1 1,1-1,-1 0,0 1,0-9,0-7</inkml:trace>
  <inkml:trace contextRef="#ctx0" brushRef="#br0" timeOffset="1167.06">1790 395,'94'-41,"-2"-5,-2-3,-2-5,-2-3,61-55,-112 89,-36 66,-25 44,17-62,1 1,1 0,1 0,1 1,2-1,0 1,2 16,1-38,1 0,0 1,0-1,1 0,-1 0,1 0,0 0,0 0,1 0,-1 0,1-1,0 0,1 1,-1-1,1 0,-1 0,1-1,0 1,1-1,-1 0,1 0,-1 0,1-1,0 1,0-1,0 0,0-1,0 1,0-1,1 0,-1-1,0 1,1-1,-1 0,1 0,3-1,130 4,-136-1,0 0,0 1,0-1,0 1,0-1,0 1,-1 0,0 0,1 0,-1 0,0 0,0 1,-1-1,1 1,-1-1,0 1,0-1,0 1,0 0,0 2,11 29,4-11,0-5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0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453 319,'-34'160,"-87"169,80-232,-33 79,-76 127,117-239,34-64,-1 0,0 0,1 0,-1 0,0 0,1 0,-1 0,0 0,0 0,1 0,-1 0,0 0,1 0,-1 0,0 0,1 0,-1 0,0 0,0 1,1-1,-1 0,0 0,0 0,1 0,-1 1,0-1,0 0,0 0,1 1,-1-1,0 0,0 0,0 1,0-1,0 0,0 1,1-1,-1 0,0 0,0 1,0-1,0 0,0 1,0-1,0 0,0 1,0-1,0 0,-1 0,1 1,0-1,0 0,0 1,0-1,0 0,0 0,-1 1,1-1,0 0,0 0,0 1,-1-1,1 0,0 0,20-16,11-27,-1-2,-3 0,-1-2,15-40,-25 53,28-56,1 1,-4-1,-4-3,2-20,-17 35,-3-1,-4-1,-3 0,-1-39,-6 93,6 33,-6 14,-1 1,-1-1,-1 1,-1 0,-1-1,-2 22,0 5,2 437,0-470,1 1,0-1,1 0,1 1,0-1,1 0,1 0,0-1,1 1,0-1,1-1,1 1,0-1,1 0,1-1,0 0,0 0,1-1,0-1,3 2,-9-9,-1-1,1 1,0-1,0 0,0 0,1 0,-1-1,0 0,1 0,-1 0,0-1,1 0,-1 0,1 0,-1 0,1-1,-1 0,0 0,1-1,-1 1,0-1,0 0,0-1,0 1,0-1,-1 0,1 0,-1-1,0 1,0-1,0 0,0 0,-1 0,0 0,0-1,0 1,0-1,0 0,0-2,10-29,-1 0,-2-1,-2 0,-1-1,-2 0,0-14,2-13,92-588,-72 516,-12 118,-6 45,-8-5</inkml:trace>
  <inkml:trace contextRef="#ctx0" brushRef="#br0" timeOffset="413.794">1357 912,'-12'15,"2"0,0 1,1 0,1 0,0 1,1 0,1 0,0 0,2 1,0 0,1 0,-1 9,4-24,-1 0,1 1,0-1,0 1,0-1,1 1,-1-1,1 1,-1-1,1 0,0 1,1-1,-1 0,0 0,1 0,0 0,0 0,0 0,0 0,0-1,0 1,1-1,-1 1,1-1,0 0,0 0,0 0,0 0,0-1,0 1,0-1,0 0,1 0,-1 0,0 0,1-1,-1 1,1-1,-1 0,1 0,-1 0,0 0,1-1,-1 0,1 1,-1-1,4-1,-3 0,1 1,-1-1,0 0,1 0,-1 0,0-1,0 1,0-1,0 0,-1 0,1 0,-1-1,0 1,0-1,0 0,0 0,-1 0,0 0,1 0,-1 0,-1-1,1 1,-1-1,0 0,0 1,0-1,0 0,-1 1,0-1,0 0,0-5,0 1,-1 0,-1 1,1-1,-1 0,-1 0,1 1,-2-1,1 1,-1 0,0 0,-1 0,0 0,0 1,-4-5,3 4,0 1,-1 0,0 0,0 0,0 1,-1 0,0 0,0 1,0 0,-1 1,0 0,0 0,0 1,0 0,0 0,-1 1,1 0,-6 0,-10 5</inkml:trace>
  <inkml:trace contextRef="#ctx0" brushRef="#br0" timeOffset="759.758">1610 856,'17'79,"-12"-52,0 0,2 0,1 0,1-1,1-1,1 1,8 11,-16-34,-1 1,1-1,0 0,0 0,0-1,0 1,1-1,-1 1,1-1,-1 0,1-1,0 1,0 0,0-1,0 0,0 0,0 0,0-1,0 1,0-1,0 0,0 0,0 0,0-1,1 1,-1-1,0 0,0 0,-1-1,1 1,0-1,0 0,-1 0,1 0,-1 0,1-1,-1 1,0-1,0 0,0 0,-1 0,1 0,-1-1,1 1,-1-1,0 1,0-1,19-30,-2 0,-1-1,-1-1,-2-1,-2 0,-1-1,-2-3,25-68,-25 86,-1 5</inkml:trace>
  <inkml:trace contextRef="#ctx0" brushRef="#br0" timeOffset="2632.619">2344 1195,'5'5,"6"1,2 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57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794 83,'0'-3,"1"0,-1 0,0 0,0 0,0 0,-1 0,1 0,-1 0,0 0,0 0,0 0,0 0,0 1,0-1,-1 0,1 1,-1-1,0 1,0-1,0 1,0 0,0 0,-1 0,1 0,0 0,-1 0,0 1,1-1,-1 1,0 0,0 0,0 0,0 0,-1 0,-11-1,1 1,-1 1,1 0,0 1,-1 1,1 0,0 1,-1 0,2 1,-1 1,0 0,1 1,0 0,0 2,-23 7,-33 15,2 3,1 3,-6 7,47-27,1 1,1 0,0 2,2 1,0 1,1 0,-7 12,24-30,0 1,0-1,0 0,0 1,1-1,-1 1,1 0,0 0,0 0,1 0,-1 0,1 0,0 1,0-1,0 0,1 1,-1-1,1 0,0 1,1-1,-1 1,1-1,-1 0,1 1,1-1,-1 0,0 0,1 0,0 0,0 0,0 0,1 0,-1-1,1 1,0-1,0 0,0 0,0 0,1 0,-1 0,1-1,0 0,0 1,3 0,18 4,0-1,1-2,0 0,0-2,0-1,0-1,0-1,11-3,-7-1,-19 2,-1 0,1 1,0 1,-1 0,1 0,0 1,0 0,0 1,-1 0,1 1,-9-2,-1 1,0-1,0 1,1-1,-1 1,0 0,0-1,0 1,0 0,0 0,0 0,0 0,0 0,0 0,0 0,-1 0,1 0,0 0,-1 0,1 1,-1-1,1 0,-1 0,1 1,-1-1,0 0,0 1,0-1,0 0,0 1,0-1,0 0,0 1,0-1,-1 0,1 0,0 1,-1-1,1 0,-1 0,0 1,0-1,-33 53,31-51,-251 283,212-238,29-35,0 1,2 0,-1 1,2 0,0 1,1 0,0 0,1 1,1 2,6-17,0 1,0-1,0 0,0 1,1-1,-1 1,1-1,0 1,0-1,0 1,0-1,0 1,1-1,-1 1,1-1,-1 0,1 1,0-1,0 1,0-1,0 0,1 0,-1 0,0 0,1 0,0 0,-1 0,1 0,0-1,0 1,0 0,0-1,0 0,0 1,0-1,1 0,-1 0,0-1,1 1,-1 0,1-1,-1 1,1-1,0 0,12 1,0-2,0 1,0-2,-1 0,1-1,0-1,-1 0,0 0,0-2,4-1,14-5,286-122,-291 123,-2 4</inkml:trace>
  <inkml:trace contextRef="#ctx0" brushRef="#br0" timeOffset="250.656">1528 536,'-80'83,"4"3,4 4,-26 46,75-99,2 2,1 0,2 1,2 1,1 0,2 2,-1 15,10-41,4-11,0 0,-1 0,0 0,0 0,-1-1,1 1,-1 0,0-1,-1 1,0-1,1 0,-2 0,1 0,0 0,-1-1,0 1,0-1,0 0,-1 0,0 0,1-1,-3 2,-7-5</inkml:trace>
  <inkml:trace contextRef="#ctx0" brushRef="#br0" timeOffset="469.853">991 761,'29'28,"24"16,7 3,-6 0,-7-9,-7-5,-6-5,-4-1,-1-6,-7-1,-2-4,1-1,-4-1</inkml:trace>
  <inkml:trace contextRef="#ctx0" brushRef="#br0" timeOffset="932.62">2120 817,'-30'8,"1"0,1 2,0 1,0 2,1 0,-2 3,13-7,0 1,1 0,0 1,1 1,0 0,0 1,2 0,-2 3,9-10,0 0,1-1,0 1,1 1,-1-1,1 0,0 1,1 0,-1 0,1 0,1 0,-1 0,1 0,1 0,-1 0,1 0,0 1,1-1,0 0,0 0,0 0,1 0,-1-3,1-1,-1 1,1-1,0 0,0 1,0-1,0 0,0 0,1-1,-1 1,1 0,0-1,0 0,0 1,0-1,0 0,0-1,1 1,-1 0,1-1,-1 0,1 0,-1 0,1 0,0-1,-1 1,1-1,0 0,0 0,2-1,3 1,-1-1,1-1,0 1,-1-2,1 1,-1-1,0 0,0-1,0 0,0 0,0-1,4-3,140-148,-83 77,-68 77,0 0,0 0,0 0,0 1,1-1,-1 1,0-1,1 0,-1 1,1 0,0-1,-1 1,1 0,0 0,0 0,0 0,0 0,0 1,-1-1,1 0,1 1,-1 0,0-1,0 1,0 0,0 0,0 0,0 0,0 1,0-1,0 0,0 1,0-1,0 1,0 0,0 0,0 0,0 0,-1 0,1 0,0 0,-1 1,1-1,-1 1,1-1,-1 1,1 0,30 75,-30-68,1-1,-1 0,1 1,1-1,-1 0,1-1,1 1,-1-1,1 0,1 0,-1 0,1-1,5 5,44 20,-37-26</inkml:trace>
  <inkml:trace contextRef="#ctx0" brushRef="#br0" timeOffset="1451.982">2600 1213,'203'-300,"-203"300,3-5,0 0,0 0,1 0,-1 1,1 0,1 0,-1 0,0 0,1 1,0-1,0 1,0 0,0 1,0-1,1 1,3-1,-8 3,1 0,-1 0,0 1,1-1,-1 0,0 1,1-1,-1 1,0-1,1 1,-1 0,0-1,0 1,0 0,0 0,0 0,0 0,0 0,0 0,0 0,0 0,0 0,0 1,-1-1,1 0,-1 0,1 1,-1-1,1 0,-1 1,0-1,0 1,1-1,-1 0,0 1,0-1,-1 1,1-1,0 2,-7 56,7-58,-3 11,-6 57,9-67,0 0,1-1,-1 1,0 0,1-1,-1 1,1-1,-1 1,1-1,0 1,-1-1,1 1,0-1,0 0,0 1,0-1,0 0,1 0,-1 0,0 0,0 0,1 0,-1 0,1 0,-1-1,1 1,-1 0,1-1,-1 1,1-1,0 0,-1 1,1-1,-1 0,1 0,0 0,-1 0,2-1,10-2,0 0,0-1,0-1,-1 0,1-1,-1 0,-1-1,0 0,1-1,-2 0,2-2,90-66,-99 77,-1-1,1 1,-1 0,1-1,-1 1,0 0,1 0,-1 1,0-1,0 0,0 1,0-1,0 1,0 0,0 0,-1 0,1 0,-1 0,1 0,-1 0,0 0,1 0,-1 1,-1-1,1 0,0 1,0-1,-1 1,1-1,-1 1,0-1,0 1,0-1,0 1,0-1,-1 1,1-1,-1 2,4 11,-3-14,0 5,0 0,1-1,0 1,0-1,1 1,-1-1,1 0,0 1,0-1,1 0,0 0,0 0,0-1,0 1,1-1,0 0,0 0,0 0,0 0,0-1,1 1,0-1,0 0,3 1,15 0,-1-2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00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57,'-16'75,"-4"-1,-3 0,-9 12,-1 8,30-91,1 0,1 0,-1 1,0-1,1 0,0 1,0 0,0-1,0 1,0 0,1 0,-1-1,1 1,0 0,1 0,-1-1,0 1,1 0,0 0,0-1,0 1,0-1,1 1,0-1,-1 1,1-1,0 0,1 0,-1 0,0 0,1 0,0 0,-1-1,1 0,0 1,1-1,-1 0,0 0,0-1,1 1,1 0,18 0,0-1,-1-1,1-1,-1-1,1-1,-1-2,0 0,0 0,0-2,10-6,38-8,136-28,-177 45</inkml:trace>
  <inkml:trace contextRef="#ctx0" brushRef="#br0" timeOffset="436.534">790 0,'-21'48,"20"-44,-17 147,-17 223,-85 287,71-457,45-174,8-25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08.6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734 109,'-35'37,"1"0,2 3,2 0,1 2,3 1,1 1,-12 32,-77 217,94-244,-1-1,-2-1,-3-1,-1-1,-2-1,-3-2,-2 1,29-38,1 1,-1-1,0 0,-1-1,1 1,-1-1,0 0,1 0,-2-1,1 0,0 0,-1 0,-1 0,-12 1</inkml:trace>
  <inkml:trace contextRef="#ctx0" brushRef="#br0" timeOffset="319.152">0 476,'4'-1,"-1"1,0-1,1 0,-1 1,1 0,-1 0,0 0,1 0,-1 1,1-1,-1 1,0 0,1 0,-1 0,0 0,0 1,0-1,0 1,0 0,0 0,0 0,7 3,389 154,-210-83,8 5,-185-77</inkml:trace>
  <inkml:trace contextRef="#ctx0" brushRef="#br0" timeOffset="584.721">650 533,'-34'9,"-25"14,-7 7,2 3,7 1,5-5,5-3,7-1,4 0,4-5,3-4,2-7,4-8,12-5,8-2</inkml:trace>
  <inkml:trace contextRef="#ctx0" brushRef="#br0" timeOffset="932.311">198 82,'27'54,"5"8,-2 2,-3 1,-3 1,-3 1,-2 1,0 22,49 291,-46-311,-13-43</inkml:trace>
  <inkml:trace contextRef="#ctx0" brushRef="#br0" timeOffset="1551.518">1242 222,'-4'55,"3"0,1 0,4-1,1 1,4 5,-7-49,1 17,2 1,1-1,1-1,1 1,1-1,5 7,-11-27,0-1,0 1,1-1,0 0,0 0,0 0,1-1,0 1,0-1,1 0,-1 0,1-1,0 0,0 0,0 0,1-1,-1 0,1 0,0 0,0-1,0 0,0-1,0 1,1-1,-1-1,6 1,1-5,-1 0,0 0,0-2,-1 1,1-2,-1 1,-1-2,1 1,-1-2,-1 0,1 0,-2 0,1-1,-1-1,-1 0,0 0,3-5,113-198,-124 214,0 0,0 1,1-1,-1 0,0 1,0-1,1 0,-1 0,0 1,0-1,1 0,-1 1,0-1,1 0,-1 0,0 0,1 0,-1 1,0-1,1 0,-1 0,1 0,-1 0,0 0,1 0,-1 0,1 0,-1 0,0 0,1 0,-1 0,0 0,1 0,-1 0,1 0,-1-1,0 1,1 0,-1 0,0 0,1-1,-1 1,0 0,1 0,-1-1,0 1,0 0,1 0,-1-1,0 1,0 0,0-1,1 1,-1-1,1 45,-1-37,-1 29,0-19,0 0,1 0,1 0,0-1,1 1,1 0,1-1,0 1,1-1,1 0,2 3,-4-14,-1 0,1-1,0 1,0-1,1 0,-1 0,1 0,0-1,0 0,0 0,1 0,-1 0,0-1,1 0,0 0,0-1,-1 1,1-1,0 0,0-1,0 0,0 0,0 0,0 0,0-1,0 0,0 0,-1-1,1 0,0 0,-1 0,1-1,-1 1,0-1,0 0,4-4,22-17,-2-2,-1 0,-1-2,-1-1,-2-2,-1 0,-1-1,-2-1,-1-1,-2-1,-1-1,-2 0,-2 0,3-17,-12 43,0 0,-1 0,0 0,-1 0,0-1,-1 1,0 0,0-1,-1 1,0 0,-1 0,-1-1,1 1,-1 1,-1-1,-2-5,-6-2</inkml:trace>
  <inkml:trace contextRef="#ctx0" brushRef="#br0" timeOffset="1938.789">2512 900,'22'-11,"0"-1,-1 0,-1-2,0 0,-1-1,-1-1,0-1,-1 0,-1-1,0-1,-2-1,7-12,-20 31,0-1,0 0,0 0,-1 0,1 0,0 0,-1 0,0 0,1 0,-1 0,0 0,0 0,0 0,0 0,0 0,-1 0,1 0,-1 0,1 0,-1 0,0 0,0 0,1 0,-2 1,1-1,0 0,0 1,0-1,-1 1,1-1,-1 1,1-1,-1 1,1 0,-1 0,0 0,0 0,0 0,1 0,-1 0,0 1,0-1,0 1,0-1,0 1,0 0,0 0,0 0,0 0,-1 0,1 0,0 0,0 1,0-1,0 1,1 0,-2 0,-6 2,0 0,0 1,1 0,-1 1,1 0,0 0,0 1,1 0,-1 0,1 1,1 0,-1 0,1 0,1 1,-1 0,1 0,1 1,-1-1,1 1,1 0,0 0,0 0,1 1,0-1,0 0,0 10,3-13,0 1,0 0,0-1,1 1,0-1,0 1,0-1,1 0,0 0,0 0,1 0,0-1,0 1,0-1,0 0,1 0,0-1,0 1,0-1,1 0,-1 0,1-1,0 0,0 0,0 0,1-1,-1 0,1 0,-1 0,1-1,-1 0,1 0,0-1,0 0,5 0,90-14,-84 7</inkml:trace>
  <inkml:trace contextRef="#ctx0" brushRef="#br0" timeOffset="2338.482">3077 618,'-8'18,"-2"-1,2 0,0 1,1 0,0 0,2 1,0-1,1 1,1 0,1 1,1-1,0 0,2 15,-1-31,1-1,0 1,-1 0,1 0,0-1,0 1,0-1,1 1,-1-1,0 1,1-1,0 0,0 1,-1-1,1 0,1 0,-1-1,0 1,0 0,1-1,-1 1,1-1,-1 0,1 0,-1 0,1 0,0 0,-1 0,1-1,0 0,0 1,0-1,0 0,-1 0,1-1,0 1,0 0,-1-1,1 0,0 0,1 0,12-4,0-1,-1 0,1-1,-1-1,-1 0,0-1,0-1,0 0,-1-1,-1 0,0-1,9-12,116-174,-119 169,-3 5,0-1,-2 0,0-1,-2 0,-1-1,-1 0,-1-1,-2 0,-1 0,-1-1,-1 1,-1-1,-2 1,-1-1,-2-7,3 30,-1-1,0 1,0-1,-1 1,1-1,-1 1,-1 0,1 0,-1 0,0 0,-1 0,1 1,-1-1,0 1,0 0,-1 0,0 1,0-1,0 1,0 0,0 0,-1 1,0 0,0 0,0 0,0 0,0 1,0 0,-1 1,1-1,-1 1,1 1,-1-1,0 1,1 0,-1 0,1 1,-1 0,1 0,-1 1,1-1,-4 5,1 0,1 0,-1 0,1 1,0 1,1-1,0 1,0 0,0 1,1 0,0 0,1 0,0 1,1-1,0 1,0 0,-1 9,-3 11,1 1,2-1,1 1,1 0,2 16,1-34,0 0,1 0,0 1,1-1,0 0,2-1,-1 1,1 0,1-1,0 0,1 0,0-1,1 1,0-1,1-1,0 1,1-1,0-1,0 0,1 0,0-1,1 0,0 0,0-1,0-1,1 0,0-1,192 60,-172-58</inkml:trace>
  <inkml:trace contextRef="#ctx0" brushRef="#br0" timeOffset="3252.185">3782 900,'46'-94,"-2"2,5 2,28-37,-105 242,26-110,0 0,1 0,-1 0,1 1,0-1,0 0,1 1,-1-1,1 0,0 1,1-1,0 1,-1-1,2 0,-1 1,0-1,1 0,0 0,1 0,-1 0,1-1,0 1,0-1,0 1,0-1,1 0,0 0,0 0,0-1,0 0,1 1,-1-2,1 1,-1 0,1-1,0 0,0 0,1 0,-1-1,3 1,0-3,1-1,-1 0,0-1,1 0,-1 0,-1-1,1 0,0 0,-1-1,0 0,0 0,-1 0,1-1,-1 0,0-1,-1 1,1-1,-1 0,-1 0,1-1,-1 1,1-5,6-4,-1 1,0 0,0-1,-2 0,0-1,-1 0,-1 0,1-6,-4 11</inkml:trace>
  <inkml:trace contextRef="#ctx0" brushRef="#br0" timeOffset="4634.402">4459 815,'15'5,"0"-2,1 0,-1-1,1 0,-1-2,1 0,-1 0,1-1,-1-1,1-1,-1 0,0-1,0-1,0 0,-1-1,0 0,9-6,-20 9,0 0,1-1,-1 1,0-1,-1 1,1-1,-1 0,1 0,-1 0,0-1,-1 1,1 0,-1-1,0 1,0-1,0 1,-1-1,1 0,-1 1,0-1,-1 1,1-1,-1 0,0 1,0-1,0 1,-1-1,1 1,-1 0,0 0,0 0,-1 0,1 0,-1 0,0 0,0 1,0 0,0-1,-1 1,1 0,-1 1,0-1,0 1,0-1,0 1,0 1,-1-1,1 0,-1 1,1 0,-2 0,-6 3,-1 0,0 1,1 1,-1 0,1 0,0 1,1 1,-1 0,1 1,0 0,1 0,0 1,0 1,0 0,1 0,1 1,-1 0,2 0,-1 1,2 0,-3 5,5-11,1-1,0 1,0 0,0 0,1 0,0 0,0 0,0 0,1 1,-1-1,1 1,0-1,1 1,0-1,0 1,0 0,0-1,1 1,0-1,0 1,0-1,1 0,0 1,0-1,0 0,1 0,-1 0,1 0,1-1,-1 1,0-1,1 0,0 0,0 0,0 0,1-1,-1 0,2 1,8 3,-1-2,1 0,-1 0,1-1,0-1,1 0,-1-1,1-1,-1 0,1-1,-1 0,1-1,-1-1,0 0,1-1,8-4,1 2</inkml:trace>
  <inkml:trace contextRef="#ctx0" brushRef="#br0" timeOffset="4954.032">5193 589,'-4'4,"0"0,1 0,0 0,0 1,0-1,0 1,0 0,1-1,0 1,0 0,0 1,1-1,0 0,0 0,0 1,1-1,-1 0,1 1,1-1,-1 0,1 1,0-1,0 0,0 1,1-1,-1 0,1 0,1 0,-1-1,1 1,0 0,0-1,0 0,0 0,2 2,38 23,-38-27,-1 0,0 0,0 0,0 0,0 1,0-1,0 1,0 0,-1 0,0 0,0 1,0-1,0 1,0 0,-1 0,1 0,-1 0,0 0,0 0,-1 1,1-1,-1 1,0-1,0 1,0-1,-1 1,0-1,0 4,-3 3,-1-1,-1 0,0 0,0-1,-1 1,0-1,0 0,-1-1,0 1,-1-2,0 1,0-1,-1 0,1-1,-1 1,-1-2,1 0,-1 0,0 0,-5 0,-22 16,8-5,4-2</inkml:trace>
  <inkml:trace contextRef="#ctx0" brushRef="#br0" timeOffset="5674.059">5899 646,'-33'17,"2"2,0 1,1 2,1 0,0 2,2 2,-22 26,43-45,0 0,0 1,1 0,0 1,1-1,-1 1,2 0,-1 0,1 0,0 3,2-8,0-1,1 0,0 0,0 0,0 1,0-1,0 0,1 0,-1 0,1 0,0 1,0-1,0 0,0 0,0-1,1 1,0 0,-1 0,1-1,0 1,0-1,0 1,1-1,-1 0,1 0,-1 0,1 0,-1 0,1-1,0 1,0-1,1 1,12 2,0-1,0 0,0-1,0 0,0-2,1 0,-1-1,0 0,0-1,0-1,0-1,0 0,0-1,-1-1,0 0,0-1,-1 0,0-2,0 1,-1-2,0 0,1-2,28-22,-1-2,-2-1,-2-2,-1-2,0-5,-18 24,-2-1,-1 0,-1-1,0 0,-2-2,-1 1,-2-1,1-2,-7 15,1 0,-1 0,-1 0,-1-1,0 1,0-1,-1 1,-1 0,0-1,-1 1,-1 0,0 0,0 0,-1 0,-1 0,0 1,-5-8,5 13,1 0,-1 0,-1 0,1 1,-1-1,0 1,-1 1,1-1,-1 1,0 0,-1 1,1 0,-1 0,0 0,1 1,-2 1,1-1,0 1,0 0,-1 1,1 0,-1 0,1 1,-1 0,1 1,-1 0,1 0,-1 1,1 0,0 0,0 1,-2 0,-5 7,0-1,1 2,1 0,0 1,0 0,1 1,1 0,0 1,0 0,2 1,0 0,0 0,2 1,0 0,1 1,0-1,1 1,1 0,1 0,0 1,2-1,0 1,1 14,1-15,0-1,1 0,1 0,1 0,0 0,1 0,0-1,2 0,0 0,0 0,1-1,1 0,0-1,1 0,1-1,0 1,1-2,0 0,0 0,1-1,1-1,-1 0,2-1,-1 0,1-2,0 1,0-2,1 0,0-1,0 0,0-1,0-1,3-1,4 3,1-1,-1-2,0 0,1-2,-1 0,0-2,0 0,0-2,0 0,15-7,-15 1</inkml:trace>
  <inkml:trace contextRef="#ctx0" brushRef="#br0" timeOffset="6596.072">6803 589,'-38'16,"1"2,0 1,2 1,1 2,0 2,2 1,0 2,-9 12,35-35,0 0,0 1,1 0,0 0,0 0,0 1,1 0,0 0,0 0,0 0,1 1,0-1,0 1,1 0,-1 0,2 0,-1 0,1 0,0 0,0 0,1 1,0-1,1 7,0-11,1-1,0 1,-1-1,1 1,0-1,0 0,1 0,-1 0,0 0,1 0,-1-1,1 1,0-1,-1 1,1-1,0 0,0 0,0 0,0-1,0 1,0-1,0 1,0-1,0 0,0 0,0 0,0-1,0 1,1-1,86-27,-62 15,-1-1,0-1,-1-2,-1-1,-1 0,0-2,-1-1,11-14,50-56,-89 122,5-27,-4 12,2 0,0-1,1 1,0 0,1 0,1 0,0 0,1-1,1 1,3 8,-5-22,0 1,1 0,-1-1,1 0,0 1,-1-1,1 0,0 0,0 0,0 0,1 0,-1 0,0-1,1 1,-1-1,1 0,0 1,-1-1,1 0,0-1,0 1,-1 0,1-1,0 0,0 1,0-1,0 0,0-1,0 1,-1 0,1-1,0 0,0 1,0-1,0-1,90-50,-71 30,-1-1,-2-1,0-1,-2-1,0 0,-2-2,5-12,-25 51,0 0,1 1,1 0,0 0,0 0,2 0,-1 0,1 1,1 3,0-11,0-1,0 1,1 0,-1-1,1 1,0-1,0 1,1-1,-1 1,1-1,0 0,0 0,0 0,1 0,-1 0,1 0,0-1,0 1,1-1,-1 0,1 0,-1 0,1-1,0 1,0-1,0 0,0 0,1 0,-1 0,1-1,1 0,1 0,0 0,-1 0,1-1,0-1,-1 1,1-1,0 0,-1 0,1-1,-1 0,1 0,-1 0,0-1,0 0,0 0,0-1,-1 0,1 0,-1 0,0 0,0-1,0 0,1-2,9-10,0-2,-1 1,0-2,-2 0,0 0,2-10,87-187,-101 216,0 1,0-1,0 1,0-1,0 1,0-1,-1 0,1 1,1-1,-1 1,0-1,0 0,0 1,0-1,0 1,0-1,1 1,-1-1,0 1,0-1,1 1,-1-1,0 1,1-1,-1 1,1-1,-1 1,0 0,1-1,-1 1,1 0,-1-1,1 1,0 0,-1-1,1 1,-1 0,1 0,-1 0,1 0,-1 0,1 0,0 0,-1 0,1 0,-1 0,1 0,0 0,-1 0,1 0,-1 0,1 0,-1 1,1-1,-1 0,1 0,0 1,1 26,0 0,-1 0,-2-1,-1 1,-4 21,6-45,-11 88,5 1,3 0,5 0,8 50,42 212,-49-338,-1 0,0 0,-1 0,-1 1,-1-1,0 0,-1 0,0 0,-2 0,0 0,0-1,-2 0,0 0,0 0,-2 0,1-1,-2 0,0-1,-1 0,-4 4,12-14,0-1,0 1,0-1,0 0,-1 0,1 0,-1 0,1 0,-1-1,0 1,0-1,1 1,-1-1,0 0,0 0,0-1,0 1,0 0,-1-1,1 0,0 0,0 0,0 0,0 0,0-1,0 1,0-1,0 0,0 0,0 0,0 0,0-1,0 1,1-1,-1 0,0 1,1-1,0 0,-1-1,1 1,0 0,0-1,0 0,-7-26,2-1,2 0,0 0,2-1,2 0,0 1,2-1,1 1,2-1,1 1,1 0,5-11,-6 11,2 0,1 0,1 1,2 0,0 0,2 1,2 1,0 0,2 1,0 1,2 1,1 0,1 1,0 2,2 0,12-8,-16 17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17.5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33,'-47'139,"6"2,6 1,7 3,-4 84,16-2,16-226,0 1,0-1,0 0,0 1,0-1,1 0,-1 1,0-1,0 0,1 1,-1-1,1 0,0 0,-1 0,1 1,0-1,-1 0,1 0,0 0,0 0,0 0,0 0,0 0,0-1,0 1,1 0,-1-1,0 1,0 0,0-1,1 0,-1 1,0-1,1 0,-1 1,0-1,1 0,-1 0,0 0,1 0,-1 0,0-1,1 1,-1 0,0-1,1 1,-1-1,0 1,0-1,1 1,-1-1,0 0,0 0,0 1,0-1,0 0,0 0,0 0,0 0,-1 0,1-1,19-15,0 0,-1-2,-1-1,-1 0,-1-1,-1-1,-1 0,6-13,30-44,-50 78,0 0,0 0,1 0,-1 0,0 0,0 0,1 1,-1-1,0 0,1 0,-1 0,1 0,-1 0,1 1,-1-1,1 0,0 1,-1-1,1 0,0 1,0-1,-1 1,1-1,0 1,0-1,0 1,0-1,0 1,0 0,-1 0,1-1,0 1,0 0,0 0,0 0,0 0,0 0,0 0,0 0,0 1,0-1,0 0,0 0,0 1,0-1,-1 1,1-1,0 1,0-1,0 1,-1-1,1 1,0 0,-1-1,1 1,0 0,-1-1,1 1,-1 0,1 0,-1 0,1 0,-1 0,16 159,-14-148,1-1,0 0,1 0,0 0,0 0,1-1,1 0,-1 0,5 4,-8-11,-1 0,1-1,0 1,1-1,-1 0,0 1,1-1,-1 0,1 0,0-1,-1 1,1-1,0 1,0-1,0 0,0 0,0 0,0 0,1-1,-1 1,0-1,0 0,0 0,1 0,-1 0,0-1,0 1,0-1,0 0,0 0,1 0,-2 0,1 0,0-1,3-1,2-6,1 0,-1-1,0 1,-1-2,0 1,-1-1,0 0,-1 0,0-1,0 0,-2 1,1-2,-1 1,-1 0,0 0,-1-1,-1 1,0-10,3-27,-2 0,-2-1,-2 1,-3 1,-1-1,-3 1,-2 0,-2 1,-1 1,-3 0,-2 1,-15-23,22 45,-1 1,-1 0,-1 1,0 1,-2 0,0 2,-1 0,-22-15,37 29,0 1,-1 0,1 0,-1 0,0 1,0 0,0-1,0 2,0-1,0 1,-1-1,1 2,0-1,-1 0,1 1,-1 0,1 0,0 1,-1 0,1 0,0 0,-1 0,1 1,0 0,0 0,0 0,0 1,-3 2,-5 8</inkml:trace>
  <inkml:trace contextRef="#ctx0" brushRef="#br0" timeOffset="484.132">764 936,'16'-18,"-1"-1,0-1,-1 0,-1-1,-1 0,-1-1,-1 0,-1-1,-1 0,-1 0,-1-1,0-1,-6 23,1 1,-1-1,0 1,1-1,-1 0,0 0,0 1,0-1,0 0,0 1,-1-1,1 0,0 1,-1-1,1 0,-1 1,0-1,1 1,-1-1,0 1,0-1,0 1,0 0,0-1,0 1,0 0,-1 0,1 0,0 0,-1 0,1 0,-1 0,1 0,-1 1,1-1,-1 0,0 1,1 0,-1-1,0 1,1 0,-1 0,0 0,1 0,-1 0,0 0,0 0,1 0,-1 1,0-1,1 1,-1-1,1 1,-1 0,1 0,-1 0,1 0,-1 0,0 0,-13 10,-1 0,2 0,0 1,0 1,1 1,0 0,2 0,-1 1,2 1,0 0,1 0,0 1,2 0,0 1,1 0,0 0,2 0,3-11,0 1,1-1,1 1,-1-1,1 0,0 1,1-1,-1 0,2 1,-1-1,1-1,0 1,0 0,1-1,0 1,0-1,0 0,1 0,0-1,0 1,1-1,-1 0,1-1,4 3,7 5,-1-1,2-1,-1 0,1-2,1 0,0-1,0-1,15 3,80 12,-64-16,-32-8</inkml:trace>
  <inkml:trace contextRef="#ctx0" brushRef="#br0" timeOffset="957.287">1413 710,'-21'13,"-1"2,2 0,0 1,1 1,1 0,1 2,0 0,1 1,1 1,1 0,0 3,13-21,0 1,-1 0,1 0,1 0,-1 0,1-1,-1 1,1 0,0 0,1 0,-1 0,1 0,0 0,0 0,0 0,0-1,0 1,1 0,0-1,0 1,0-1,0 0,0 0,1 1,-1-2,1 1,0 0,0 0,0-1,0 0,1 1,-1-1,0 0,1-1,0 1,-1-1,1 1,0-1,0 0,0-1,-1 1,1-1,0 1,0-1,0 0,0-1,2 1,9-1,0 0,0 0,0-1,0-1,-1-1,0 0,1-1,-1 0,5-4,13-3,-12 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0.4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19 617,'139'-48,"232"-66,-369 113,0-1,0 1,0 0,0 0,0 0,0 0,0 1,0-1,1 0,-1 1,0 0,0-1,1 1,-1 0,0 0,1 0,-1 1,0-1,0 0,1 1,-1 0,0-1,0 1,0 0,0 0,0 0,0 0,0 1,0-1,0 0,0 1,-1 0,1-1,-1 1,1 0,-1 0,0-1,1 1,-1 0,0 1,0-1,0 0,-1 0,1 0,0 0,-1 1,0-1,1 0,-1 0,0 1,0 0,-5 10,0-1,-1 0,0-1,-1 1,0-1,-1 0,0-1,-6 6,-5 8,-262 287,111-132,160-168,1 1,0 0,0 0,2 0,-1 1,2 0,0 1,0 1,4-12,1 1,0-1,0 0,0 0,1 1,-1-1,1 0,0 1,-1-1,2 1,-1-1,0 0,1 1,-1-1,1 0,0 1,0-1,1 0,-1 0,0 0,1 0,0 0,0 0,0-1,0 1,0 0,1-1,-1 0,1 1,-1-1,1 0,0-1,0 1,0 0,0-1,0 1,1-1,4 2,0-1,0 0,1 0,-1-1,1 0,-1 0,1-1,-1 0,1 0,-1-1,1-1,-1 1,1-1,-1-1,0 1,0-1,0-1,0 0,-1 0,0 0,1-1,-1 0,4-5,3-4</inkml:trace>
  <inkml:trace contextRef="#ctx0" brushRef="#br0" timeOffset="432.609">669 786,'189'-239,"-188"240,-1-1,0 1,0-1,0 1,0-1,1 0,-1 1,0-1,0 0,1 1,-1-1,0 0,1 1,-1-1,0 0,1 1,-1-1,0 0,1 0,-1 1,1-1,-1 0,0 0,1 0,-1 0,1 0,-1 0,1 0,-1 0,1 0,-1 0,1 0,-1 0,0 0,1 0,-1 0,1 0,-1 0,1 0,-1 0,0-1,1 1,-1 0,1 0,-1-1,0 1,1 0,-1-1,0 1,1 0,-1-1,0 1,0 0,1-1,-1 1,0 0,0-1,0 1,0-1,1 1,-1-1,0 1,0-1,0 1,0 0,0-1,-6 43,3-26,2-14,1 1,0-1,-1 0,1 0,1 0,-1 0,0 0,0 0,1 0,-1 0,1 1,0-1,-1 0,1-1,0 1,0 0,0 0,0 0,1-1,-1 1,0 0,1-1,-1 1,1-1,0 0,-1 1,1-1,0 0,0 0,0 0,0 0,0-1,0 1,0 0,0-1,0 1,0-1,0 0,0 0,0 0,1 0,-1 0,0 0,0-1,0 1,0 0,0-1,0 0,0 0,0 1,0-1,0 0,0-1,-1 1,1 0,7-5,0 0,0-1,0 0,-1 0,-1-1,1 0,-1 0,0-1,-1 0,0 0,-1 0,1-1,-2 0,2-5,2-5</inkml:trace>
  <inkml:trace contextRef="#ctx0" brushRef="#br0" timeOffset="836.436">1317 392,'-11'20,"0"1,2 1,0-1,1 2,1-1,2 1,0 0,0 11,4-31,1 0,0 1,0-1,0 0,0 0,1 1,-1-1,1 0,0 0,0 0,0 0,0 0,1 0,-1 0,1 0,0 0,0-1,0 1,0-1,0 1,0-1,1 0,-1 0,1 0,-1 0,1 0,0-1,0 1,0-1,0 1,0-1,0 0,0-1,0 1,1 0,-1-1,0 0,0 0,1 0,-1 0,0 0,0 0,3-2,7-1,0-1,-1-1,0 0,1 0,-2-1,1-1,-1 0,0-1,0 0,-1 0,0-1,-1-1,0 1,5-8,-6 9,10-12,-1 0,-1-2,0 0,-2 0,0-1,-2-1,-1 0,0-1,-2 0,-1-1,-1 0,-1 0,-2 0,0-1,-2 1,0-1,-3-15,1 38,0-1,0 0,0 1,-1-1,0 1,0 0,0-1,0 1,-1 0,1-1,-1 1,0 0,0 0,-1 0,1 1,-1-1,0 0,0 1,0 0,-1 0,1 0,-1 0,1 0,-1 1,0 0,0 0,0 0,0 0,-1 0,1 1,0 0,-1 0,1 0,-1 0,1 1,-1 0,1 0,-1 0,1 0,-1 1,1-1,-1 1,1 1,-5 0,-1 6,1-1,-1 2,1-1,1 1,0 0,0 1,0 0,2 0,-1 1,1 0,1 0,0 0,0 1,1 0,1-1,0 1,0 1,1-1,1 0,0 1,1-1,0 0,2 9,-1-8,1 1,0-1,1 0,1 0,0 0,1 0,0-1,1 0,0 0,1 0,0-1,1 0,0 0,1-1,0 0,10 7,-3-4</inkml:trace>
  <inkml:trace contextRef="#ctx0" brushRef="#br0" timeOffset="1081.871">866 871,'48'-5,"49"-11,23-3,1-3,-11 3,-15 3,-13 1,-17 3,-13 2,-17 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3.7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166 162,'-48'203,"-21"203,61-358,-32 205,40-253,1 0,-1 0,1 0,-1 0,1 0,0 0,-1 0,1 0,-1 0,1 0,-1 0,1 0,-1 0,1 0,-1 0,1 1,-1-1,1 0,-1 0,1 1,-1-1,1 0,-1 1,0-1,1 0,-1 1,1-1,-1 1,0-1,1 0,-1 1,0-1,0 1,1-1,-1 1,0-1,0 1,0 0,0-1,0 1,0-1,0 1,1-1,-2 1,1-1,0 1,0-1,0 1,0-1,0 1,0-1,0 1,-1-1,1 1,0-1,0 1,-1-1,1 1,0-1,-1 1,1-1,-1 0,1 1,33-39,-24 27,122-139,-129 149,-1-1,0 0,1 0,0 1,-1-1,1 1,0-1,0 1,0 0,0 0,0 0,0 0,0 0,0 0,0 0,0 1,0-1,1 1,-1 0,0-1,1 1,-1 0,0 0,0 1,1-1,-1 0,0 1,0-1,0 1,1 0,-1 0,0 0,0 0,0 0,0 0,-1 0,1 1,0-1,0 1,-1-1,1 1,-1 0,1 0,-1 0,0 0,33 130,-32-116,0 1,1 0,1-1,1 1,0-1,1 0,5 8,-9-22,0 1,0 0,0-1,1 0,-1 1,1-1,-1 0,1 0,0 0,0-1,0 1,0-1,0 1,0-1,1 0,-1 0,0-1,0 1,1-1,-1 1,1-1,-1 0,0 0,1-1,-1 1,0-1,1 0,-1 1,0-2,0 1,1 0,-1 0,0-1,-1 0,1 0,0 0,0 0,-1 0,1 0,-1-1,0 1,1-1,-1 1,0-1,-1 0,1 0,0 0,-1 0,0 0,0 0,1-2,18-39,-2 0,-2-1,-2 0,-2-1,-2-1,-2 0,-2-1,-2 1,-3-1,-1 0,-3-8,2 28,-1 0,-1 0,-1 1,-2-1,0 1,-2 1,-1-1,-2 1,0 1,-2 0,0 0,-2 1,0 1,-2 1,0 0,-2 1,0 1,-2 1,0 1,-1 0,0 2,-1 1,-1 0,-11-3,29 16,0 0,-1 1,0-1,1 1,-1 1,0-1,0 1,1 1,-1-1,0 1,0 0,1 0,-1 1,1 0,-1 0,1 1,0 0,0 0,0 0,0 1,1 0,-1 0,1 0,0 0,0 1,1 0,-1 0,1 1,0-1,1 1,-1 0,1 0,0 0,0 1,-8 19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57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4.7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327 51,'-34'14,"0"1,2 1,0 2,1 2,1 0,1 2,1 2,-2 3,-12 33,41-58,0-1,1 0,-1 0,1 1,0-1,-1 0,1 1,0-1,0 0,0 1,0-1,0 1,0-1,0 0,0 1,0-1,1 0,-1 1,1-1,-1 0,1 1,-1-1,1 0,0 0,0 0,-1 0,1 1,0-1,0 0,0-1,0 1,0 0,0 0,1 0,-1-1,0 1,0 0,0-1,1 1,-1-1,0 1,1-1,-1 0,0 0,1 0,-1 1,1-1,0-1,8 1,1-2,-1 1,1-2,-1 1,0-1,0-1,0 0,-1 0,1-1,-1 0,0-1,0 0,-1 0,4-4,122-125,-131 132,1-3,0-1,0 1,1 0,0 1,1-1,-1 1,1 0,0 0,0 1,0 0,1 0,0 0,-1 1,1 0,1 0,-1 1,0 0,2 0,-6 4,0 0,0 1,0 0,0-1,-1 1,1 0,-1 1,1-1,-1 0,0 1,0-1,-1 1,1-1,-1 1,1 0,-1 0,-1 0,1 0,0 0,-1 0,0 0,0 0,0-1,0 1,-1 0,1 0,-2 2,2-1,0 13,-2-15,1 0,1 0,-1 1,0-1,1 0,0 1,-1-1,1 0,1 1,-1-1,0 0,1 1,0-1,0 0,0 0,0 1,0-1,0 0,1 0,0 0,0 0,-1-1,1 1,1-1,-1 1,0-1,1 1,-1-1,1 0,0 0,2-3,-1-1,0 0,0 1,0-2,0 1,0 0,0-1,-1 0,1 1,-1-1,0-1,0 1,0 0,0-1,0 0,-1 1,0-1,0 0,0 0,1-3,-2 5,62-143,-58 166,-7 30,1-37,0 0,0 0,2 0,0 0,0 0,1-1,1 1,4 13,-6-25,1 0,0 0,0 1,0-1,0 0,0-1,0 1,1 0,-1-1,0 1,1-1,0 0,-1 0,1 0,0 0,-1 0,1-1,0 1,0-1,0 1,-1-1,1 0,0 0,0-1,0 1,-1-1,1 1,0-1,0 0,-1 0,1 0,0 0,-1 0,1-1,-1 1,0-1,1 0,-1 1,0-1,0 0,0 0,0-1,-1 1,1 0,-1-1,1 1,-1-1,0 1,0-1,0 1,0-1,0 0,90-218,-91 219,0 1,1 0,-1 0,0 0,1-1,0 1,-1 0,1 0,0 0,-1 0,1 0,0 0,0 1,0-1,0 0,0 0,0 0,0 1,0-1,0 1,0-1,0 1,1-1,-1 1,0 0,0-1,0 1,1 0,-1 0,0 0,0 0,1 0,-1 0,0 0,0 0,1 1,-1-1,0 0,0 1,0-1,0 1,0-1,1 1,-1 0,0-1,0 1,0 0,-1 0,1 0,0 0,0 0,0 0,-1 0,1 0,0 0,-1 0,1 0,-1 0,1 0,13 152,0-50,22 278,-35-329,2-20,-1 0,-2 0,-2 0,-1 0,-1 0,-1 0,-2-1,-2 0,0 0,-9 16,-29 7,46-52,-1-1,1 0,0 0,0 0,-1-1,1 1,0 0,-1 0,1-1,-1 1,1-1,-1 1,1-1,-1 0,0 1,1-1,-1 0,1 0,-1 0,0 0,1-1,-1 1,1 0,-1-1,1 1,-1-1,1 1,-1-1,1 0,-1 1,1-1,0 0,0 0,-1 0,1 0,0 0,0-1,0 1,0 0,0 0,0-1,0 1,0-1,-3-10,0-1,1 0,0 0,1 0,0 0,1 0,1 0,0 0,1-1,0 1,1-1,-1 5,7-56,3 1,3 0,20-54,-27 93,1-3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5.7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132 841,'-16'19,"1"1,0 0,2 1,0 1,2 0,0 1,2 0,0 0,2 1,-4 17,11-39,0 0,-1 0,1 0,0 0,0-1,0 1,0 0,0 0,1 0,-1 0,0 0,1 0,0 0,-1-1,1 1,0 0,0-1,0 1,0 0,0-1,0 1,1-1,-1 1,0-1,1 0,-1 0,1 0,0 0,-1 0,1 0,0 0,-1 0,1 0,0-1,0 1,0-1,0 1,0-1,-1 0,1 0,0 0,0 0,0 0,0 0,0 0,0-1,0 1,0-1,-1 0,1 1,0-1,0 0,-1 0,1 0,0 0,-1 0,1 0,-1-1,0 1,1-1,11-7,0 0,0-1,-1-1,-1 0,0 0,0-2,-1 1,-1-1,0 0,0-1,-2 0,0-1,0 1,-1-1,-1 0,-1-1,0 1,-1-1,-1 0,0 0,-1-6,0 18,-1 0,0 0,0 1,-1-1,1 0,-1 0,1 1,-1-1,-1 0,1 1,0-1,-1 1,0 0,1-1,-1 1,-1 0,1 0,0 0,-1 0,0 1,1-1,-1 1,0-1,0 1,-1 0,1 0,0 0,-1 1,1-1,-1 1,1 0,-1 0,0 0,1 0,-1 1,0-1,0 1,1 0,-1 0,0 1,0-1,1 1,-1 0,0 0,1 0,-1 0,0 0,1 1,0 0,-1 0,1 0,1-1,1 0,-1 0,1 0,-1 0,1 0,-1 0,1 0,0 1,0-1,0 1,-1-1,1 1,1-1,-1 1,0 0,0-1,0 1,1 0,-1 0,1-1,0 1,-1 0,1 0,0 0,0 0,0 0,0-1,1 1,-1 0,0 0,1 0,-1-1,1 1,0 0,-1 0,1-1,0 1,0-1,0 1,0-1,1 1,-1-1,0 0,0 1,1-1,-1 0,1 0,-1 0,1 0,0 0,-1 0,1-1,0 1,0 0,-1-1,1 1,1-1,6-1,0 0,0-1,0 0,-1 0,1-1,-1 0,0 0,0-1,0 0,0-1,-1 0,1 0,-1 0,-1-1,1 0,-1-1,0 1,0-1,-1 0,0 0,3-6,28-42,-3-1,-3-1,8-23,6-13,-29 64,-1-1,-2 0,-1-1,-2-1,-1 1,-1-1,-2-1,-1 1,-2-1,-1-27,-9 42,-4 47,4 30,3 0,2 0,5 59,0-29,10 758,32-250,-43-567,0-1,-2 0,-1 1,-1-1,-2 0,-1-1,-8 25,-8-18,22-35,-1 1,1-1,-1 1,0-1,1 0,-1 1,0-1,1 0,-1 0,0 1,1-1,-1 0,0 0,0 0,1 0,-1 0,0 0,0 0,1 0,-1 0,0 0,1 0,-1-1,0 1,0 0,1 0,-1-1,0 1,1 0,-1-1,1 1,-1-1,0 1,1-1,-1 1,1-1,-1 1,1-1,0 0,-1 1,1-1,0 1,-1-1,1 0,0 0,0 1,-1-1,1 0,0 1,0-1,0 0,0 0,0 0,-9-34,2 0,1 0,2-1,1 1,2-1,2 0,1 1,1-1,3 1,2-8,-2-2,1-26,4 0,3 1,3 1,3 0,2 1,4 2,3 0,12-16,-25 55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26.2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255 174,'4'53,"3"51,-1 22,-1-1,-1-6,-2-16,-1-14,0-13,3-10,2-11,0-6,-1-6,3-11,0-5,-1-3,-1-5</inkml:trace>
  <inkml:trace contextRef="#ctx0" brushRef="#br0" timeOffset="369.21">1 457,'37'-49,"2"1,2 2,2 2,2 1,17-9,-39 31,1 0,1 2,0 1,1 1,1 1,1 1,0 2,1 0,10-1,-34 12,0 1,0 0,1-1,-1 2,1-1,-1 1,1 0,-1 0,1 0,-1 1,1 0,-1 0,0 0,1 1,-1 0,0 0,0 0,0 0,0 1,-1 0,1 0,-1 0,0 1,0-1,0 1,0 0,0 0,-1 1,0-1,0 1,0 0,0-1,-1 1,0 0,0 0,0 1,0-1,-1 3,1 5,0 1,-1 0,-1 0,0 0,-1 0,0-1,-1 1,-1 0,0-1,-1 1,-1-1,0 0,0-1,-1 1,-1-1,-1 2,-18 26,-1-1,-2-1,-2-1,-3 0,-202 212,234-247,-1 0,1 0,-1 0,1 1,0-1,-1 0,1 1,0 0,1-1,-1 1,0 0,1 0,0 0,0 0,0 0,0 0,0 0,0 0,1 1,-1-1,1 0,0 0,0 1,0-1,1 0,-1 0,1 0,0 1,0-1,0 0,0 0,0 0,1 0,-1-1,1 1,0 0,0 0,0-1,0 0,0 1,0-1,1 0,-1 0,1 0,287 109,-281-106,-1 0,0 0,0 1,-1 0,0 1,0-1,0 1,-1 1,0-1,0 1,-1 0,0 1,0-1,-1 1,0 0,-1 0,0 0,0 0,0 7,5 36,-3-34</inkml:trace>
  <inkml:trace contextRef="#ctx0" brushRef="#br0" timeOffset="4701.694">848 1162,'48'-15,"-1"-2,-1-1,0-3,-1-2,14-11,3-15,-61 48,0-1,0 1,0 0,0 0,0-1,0 1,0 0,0-1,0 1,-1-1,1 1,-1-1,1 1,-1-1,1 0,-1 1,0-1,0 1,0-1,0 0,0 1,0-1,0 1,-1-1,1 0,-1 1,1-1,-1 1,1-1,-1 1,0-1,0 1,0 0,0-1,0 1,0 0,0 0,0-1,0 1,-1 0,1 0,0 1,-1-1,0-1,-3 0,1 0,0 1,-1-1,1 1,-1 0,1 0,-1 0,0 1,0 0,1-1,-1 2,0-1,1 0,-1 1,0 0,1 0,-1 1,1-1,0 1,-1 0,1 0,0 0,-3 3,-87 70,77-60,1 1,0 1,1 1,1 0,1 0,0 2,2 0,0 0,1 1,1 0,1 0,-5 23,13-40,0 0,0 0,0 1,1-1,0 0,0 0,0 0,0-1,1 1,-1 0,1 0,0-1,0 1,1-1,-1 1,1-1,-1 0,1 0,0 0,0-1,0 1,1-1,-1 1,0-1,1 0,0 0,-1-1,1 1,3 0,3 2,0-1,1 0,-1 0,1-1,-1 0,1-1,0 0,0-1,-1 0,11-2,7-3,0-2,0-1,0-1,-1-2,16-8,-21 8</inkml:trace>
  <inkml:trace contextRef="#ctx0" brushRef="#br0" timeOffset="5046.606">1638 965,'-16'5,"0"2,0 0,1 1,-1 0,2 2,0-1,0 2,0 0,-1 3,8-9,1 0,0 0,0 1,0-1,1 1,0 1,0-1,0 1,1 0,0 0,0 0,1 0,0 1,0-1,1 1,0 0,0 0,1 0,0 0,1 0,-1 0,1 0,1 0,0 0,0 0,0 0,1 0,2 4,1-5,1-1,0-1,0 1,0-1,1 0,0-1,0 1,0-1,0-1,1 1,-1-1,1 0,0-1,0 0,0 0,0-1,1 0,-1-1,0 1,0-2,4 1,-1 0,1 0,-1-1,0 0,0-1,0 0,-1-1,1 0,0-1,-1 0,0 0,0-1,0 0,-1-1,0 0,0-1,0 0,-1 0,0-1,6-7,-1-5</inkml:trace>
  <inkml:trace contextRef="#ctx0" brushRef="#br0" timeOffset="5396.646">2089 287,'-22'53,"1"1,3 1,2 0,3 1,3 1,1 0,4 0,1 1,4-1,2 13,0-8,1-32,-1 0,-1 1,-2-1,-1 0,-2 0,-1 0,-1 0,-1-1,-8 19,35-89,-13 17</inkml:trace>
  <inkml:trace contextRef="#ctx0" brushRef="#br0" timeOffset="5699.898">2315 740,'-38'28,"-23"20,0 6,9-1,19-10,15-7,16-10,12-5,10-5,6-1,3 2,2-3,-5 2,-1-2,-1 2,1 2,0-2,-3-3</inkml:trace>
  <inkml:trace contextRef="#ctx0" brushRef="#br0" timeOffset="6036.299">2626 965,'-12'18,"-4"5,0 1,2 1,1 0,1 1,1 0,1 1,1 0,-4 28,12-51,1 0,-1-1,1 1,0-1,0 1,1 0,-1-1,1 1,-1 0,1-1,0 1,1-1,-1 0,1 1,-1-1,1 0,0 0,0 0,0 0,1 0,-1 0,1-1,-1 1,1-1,0 0,0 0,0 0,0 0,1 0,-1-1,0 1,1-1,-1 0,1 0,-1 0,1-1,0 1,-1-1,1 0,-1 0,2 0,5 0,-1-1,0 0,0 0,0-1,0 0,0-1,0 0,0 0,-1-1,1 0,-1-1,0 0,-1 0,1 0,-1-1,0 0,0-1,-1 0,0 0,0 0,0 0,-1-1,0 0,-1 0,0-1,0 1,-1-1,0 0,0 0,-1 0,0 0,-1 0,0 0,0-2,0 6,0 0,0 0,0-1,-1 1,0 0,0 0,0 0,-1 0,1 0,-1 0,0 0,-1 0,1 0,-1 0,0 0,0 0,-1 1,1-1,-1 1,0 0,0 0,-1 0,1 0,-1 0,0 1,0 0,0 0,0 0,0 0,-1 0,-2 0,-17-1,1 2</inkml:trace>
  <inkml:trace contextRef="#ctx0" brushRef="#br0" timeOffset="6480.89">2880 1247,'292'-359,"-276"344,-14 26,-14 31,12-41,-13 35,8-27,1 0,0 0,1 0,0 1,1-1,0 1,0 0,1 0,0 0,1 0,0-1,0 1,1 0,0 0,3 7,-3-14,0-1,1 1,0 0,-1-1,1 1,0-1,0 0,0 0,1 1,-1-1,0-1,1 1,-1 0,1-1,0 1,-1-1,1 0,0 0,0 0,0 0,0 0,0-1,0 1,0-1,0 0,0 0,0 0,0 0,0 0,0-1,0 0,1 0,91-39,-80 26,0 0,0-1,-2 0,1-1,-2-1,-1 0,0 0,-1-1,7-17,-14 30,-1-1,0 0,0 1,0-1,-1 0,0 0,0 0,0 0,-1 0,0 0,0 0,0 0,-2-6,-3-5</inkml:trace>
  <inkml:trace contextRef="#ctx0" brushRef="#br0" timeOffset="6730.641">3613 937,'-4'29,"-3"9</inkml:trace>
  <inkml:trace contextRef="#ctx0" brushRef="#br0" timeOffset="6999.552">3641 485,'0'0</inkml:trace>
  <inkml:trace contextRef="#ctx0" brushRef="#br0" timeOffset="7749.891">3754 1021,'30'-13,"-2"0,0-3,0 0,-2-2,0 0,-1-2,0-1,-2-1,1-4,-24 27,1-1,-1 1,0-1,0 1,1-1,-1 0,0 1,1-1,-1 0,0 1,1-1,-1 0,1 0,-1 1,0-1,1 0,-1 0,1 1,-1-1,1 0,-1 0,1 0,-1 0,1 0,-1 0,1 0,-1 0,0 0,1 0,-1 0,1 0,-1 0,1 0,-1 0,1-1,-1 1,1 0,-1 0,0-1,1 1,-1 0,1 0,-1-1,0 1,1 0,-1-1,0 1,1-1,-1 1,0 0,0-1,1 1,-1-1,0 1,0-1,0 1,0-1,0 1,0 0,0-1,1 1,-1-1,0 1,-1-1,1 1,0-1,0 1,0-1,0 0,-9 111,9-106,0 0,1-1,-1 1,1-1,0 1,0-1,1 1,-1-1,1 0,-1 0,1 0,0 1,0-2,0 1,1 0,-1 0,1-1,0 1,-1-1,1 0,0 0,0 0,0 0,1-1,-1 1,0-1,1 0,-1 0,3 1,2-3,1 0,-1 0,1 0,-1-1,0-1,0 0,0 0,0 0,0-1,-1 0,1 0,-1-1,0 0,-1 0,1-1,-1 0,0 0,4-5,15-20,-22 26,0 0,1 1,-1-1,1 1,0 0,0 0,1 0,-1 0,1 1,0 0,0 0,0 0,0 1,0-1,0 1,1 0,3 0,174-10,-172 2,-30 10,13 1,-1 1,1 0,0 1,0 0,1 0,-1 0,1 0,-1 1,1 0,0 0,0 1,1-1,-1 1,1 0,0 0,1 0,-1 1,1-1,0 1,0 0,1 0,-1 0,2 0,-1 1,0-1,1 0,1 1,-1-1,1 1,0-1,0 1,1-1,-1 1,2-1,0 6,0-10,-1 0,1 0,0 0,-1 0,1 0,0-1,0 1,0 0,1-1,-1 1,0-1,1 0,-1 0,0 0,1 0,-1 0,1-1,0 1,-1-1,1 1,-1-1,1 0,0 0,-1 0,1-1,-1 1,1-1,0 1,-1-1,1 0,-1 0,1 0,0-1,78-45,113-105,-192 149,0 1,0-1,1 1,-1 0,1 0,0 0,-1 0,1 0,0 0,0 1,0-1,0 1,1 0,-1 0,0 0,0 0,1 1,-1 0,0-1,1 1,-1 0,1 0,-1 1,0-1,1 1,-1 0,0 0,0 0,1 0,-1 0,0 1,0-1,0 1,-1 0,1 0,0 0,-1 0,1 0,-1 1,0-1,0 1,0 0,0-1,0 1,1 2,4 22,-1 0,-1 1,-2-1,0 1,-2 0,-2 16,-2 293,8-267,5 346,-10-405,-1 0,-1 0,0-1,0 1,-1-1,0 0,-1 0,0 0,-1 0,0-1,0 1,-1-1,0 0,-1-1,0 0,0 0,-1 0,0-1,0 0,-1-1,1 0,-1 0,-1 0,1-2,-1 1,0-1,0 0,-1-1,-5 1,13-3,0-1,1 1,-1 0,0-1,0 0,0 0,1 0,-1 0,0 0,0 0,0-1,1 0,-1 1,0-1,0 0,1 0,-1 0,1-1,-1 1,1-1,-1 1,1-1,0 0,0 0,0 0,0 0,0 0,0 0,1-1,-1 1,1 0,0-1,-1 1,1-1,0 0,0 1,1-1,-1 0,1 0,-1-1,0-7,0-1,1 1,0 0,1 0,0 0,1 0,0 0,0 0,5-10,15-28,2 1,3 1,1 2,3 1,1 1,2 1,15-11,22-32,-43 49,1 2,1 1,3 1,0 1,2 2,1 2,1 1,1 2,38-18,21 1,-61 28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43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818 264,'1'1,"-1"-1,0 0,0 1,1-1,-1 1,0-1,1 0,-1 1,0-1,1 0,-1 1,0-1,1 0,-1 0,1 0,-1 1,1-1,-1 0,1 0,-1 0,1 0,-1 0,1 0,-1 0,0 0,1 0,-1 0,1 0,-1 0,1 0,0 0,-108 259,-37 20,-26-11,170-268,0 0,0-1,0 1,0 0,0-1,0 1,-1-1,1 1,0 0,0-1,0 1,-1 0,1 0,0-1,0 1,-1 0,1-1,0 1,-1 0,1 0,0 0,0-1,-1 1,1 0,-1 0,1 0,0 0,-1 0,1 0,0 0,-1-1,1 1,-1 0,1 0,0 0,-1 1,1-1,0 0,-1 0,1 0,-1 0,1 0,0 0,-1 0,1 1,0-1,-1 0,1 0,0 0,0 1,-1-1,1 0,0 1,0-1,-1 0,1 0,0 1,0-1,0 0,-1 1,1-1,0 1,0-1,0 0,-2-13</inkml:trace>
  <inkml:trace contextRef="#ctx0" brushRef="#br0" timeOffset="336.76">197 405,'6'16,"-1"1,2-2,0 1,1-1,1 0,0 0,1-1,0 0,1-1,1-1,0 1,9 5,3 0,1-1,1-1,0-1,2-1,-1-2,1-1,21 5,5 4,213 94,-200-62,-56-49,-14-7</inkml:trace>
  <inkml:trace contextRef="#ctx0" brushRef="#br0" timeOffset="731.631">395 208,'100'287,"-75"-232,-3 1,-2 1,-3 1,-3 0,-2 1,-2 1,-2 10,-9-59,2 0,-1 0,1 0,1-1,0 1,1 0,0-1,0 1,1-1,0 0,6 8,-1-6</inkml:trace>
  <inkml:trace contextRef="#ctx0" brushRef="#br0" timeOffset="996.798">0 942,'43'-15,"58"-19,21-8,4-2,-10 2,-10 2,-13 5,-14 7,-14 4,-15 6,-10 1,-12 4</inkml:trace>
  <inkml:trace contextRef="#ctx0" brushRef="#br0" timeOffset="1846.456">1496 151,'72'-29,"1"3,1 3,2 3,0 4,1 2,0 5,1 2,2 4,-72 2,-1 0,0 0,1 0,-1 1,1 0,-1 1,1 0,-1 0,1 0,-1 1,0 0,0 0,0 1,0 0,0 0,-1 1,1 0,-1 0,0 0,0 1,0 0,-1 0,0 0,0 1,0 0,-1 0,1 0,-2 0,2 3,-2 10,-2 1,0 0,-1 0,0 0,-2 0,-1 0,0-1,-2 1,0-1,-1 0,0 0,-7 9,-28 117,39-126,1 0,0 0,1 0,1 0,1 0,1 0,0 0,1-1,1 0,1 1,1-2,0 1,2-1,-1 0,2-1,0 0,2 0,-1-2,6 6,112 131,-127-150,-1-1,0 1,0 0,1 0,-1 0,0 0,0 1,0-1,0 0,0 0,0 1,0-1,0 0,-1 1,1-1,-1 1,1-1,-1 1,1-1,-1 1,0-1,0 1,0 0,1-1,-2 1,1-1,0 1,0-1,0 1,-1 0,1-1,-1 1,1-1,-1 0,0 1,1-1,-1 1,0-1,0 0,0 0,0 1,0-1,0 0,-1 0,0 1,-9-3,0 1,0-1,0-1,1 0,-1 0,0-1,1 0,-1-1,1 0,-6-4,-36-12,24 12,-1 2,-1 0,1 2,-1 2,0 0,1 2,-1 2,0 0,1 2,-1 1,1 1,1 2,-1 1,1 1,1 1,0 2,0 1,2 0,-14 12,-40 27,2 3,3 3,3 4,3 2,-19 27,53-44,35-48,-1 0,0-1,0 1,0 0,1 0,-1 0,0 0,1-1,-1 1,0 0,0 0,1 0,-1 0,0 0,1 0,-1 0,0 0,1 0,-1 0,0 0,1 0,-1 0,0 0,1 0,-1 0,0 0,1 0,-1 0,0 0,0 1,1-1,-1 0,0 0,1 0,-1 0,0 1,0-1,0 0,1 0,-1 1,0-1,0 0,0 0,1 1,-1-1,0 0,0 1,0-1,0 0,0 1,0-1,0 0,0 1,0-1,0 0,0 1,0-1,0 0,0 0,0 1,0-1,0 0,0 1,0-1,0 0,22-15,-8 2</inkml:trace>
  <inkml:trace contextRef="#ctx0" brushRef="#br0" timeOffset="2219.022">1722 772,'155'-42,"-2"-6,26-18,-105 39,185-73,-258 99,0 0,1 0,-1 0,1 0,-1 1,1-1,-1 1,1-1,0 1,-1-1,1 1,0 0,-1 0,1 0,0 0,-1 0,1 0,0 0,-1 0,1 1,-1-1,1 1,0-1,-1 1,1 0,-1-1,0 1,1 0,-1 0,1 0,-1 0,0 0,0 0,0 1,0-1,0 0,0 1,0-1,0 1,0-1,0 1,-1-1,1 1,-1-1,1 1,-1-1,0 1,1 1,-8 197,6-178,0-13,0 0,1 0,0 0,1 0,0 1,0-1,1 0,0 0,0 0,1-1,3 8,7 2</inkml:trace>
  <inkml:trace contextRef="#ctx0" brushRef="#br0" timeOffset="3165.503">2823 998,'0'3,"1"-1,0 1,1-1,-1 0,0 1,1-1,-1 0,1 0,0 0,-1 0,1 0,0 0,0-1,0 1,1-1,-1 1,0-1,1 0,-1 0,0 0,1 0,0 0,-1 0,1-1,-1 1,1-1,0 0,-1 0,1 0,0 0,-1 0,1-1,-1 1,1-1,0 1,-1-1,1 0,-1 0,1 0,-1-1,1 0,17-11,0 0,-2-2,1 0,-2-2,0 0,-1 0,-1-2,0 0,6-13,-2 6,-1 2,-1-1,-1 0,-1-2,-2 0,0 0,-2-1,-1-1,3-14,-12 40,0 0,1 0,-1-1,-1 1,1 0,0 0,-1 0,1-1,-1 1,0 0,0-1,-1 1,1 0,-1 0,1 0,-1-1,0 1,0 0,0 0,-1 0,1 0,-1 0,0 1,0-1,0 0,0 1,0-1,0 1,-1 0,1 0,-1 0,1 0,-1 0,0 0,0 1,0-1,0 1,0 0,0 0,0 0,0 0,-1 1,1-1,0 1,0 0,-1 0,-9 5,1 0,0 1,0 0,1 1,-1 1,1 0,1 0,0 1,0 0,1 1,0 0,0 1,1 0,1 0,0 0,0 1,-1 6,4-14,1 0,0 0,0 0,0 1,1-1,-1 1,1 0,0 0,1 0,-1 0,1 0,0 0,0 0,0 0,1 1,0-1,0 0,0 0,1 0,0 1,0-1,0 0,0 0,1 0,0 0,0-1,0 1,1 0,0-1,-1 1,2-1,-1 0,0 0,1 0,0-1,0 1,0-1,0 0,4 2,6-1,0-2,1 0,-1-1,0 0,1-1,-1-1,1 0,-1-1,0-1,0 0,0 0,0-2,6-2,62-13,-79 18,0 1,0-1,0 1,0 0,0 0,0 0,1 1,-1-1,0 1,0 0,1 0,-1 0,0 0,1 1,-1-1,0 1,0 0,1 0,-1 0,0 0,0 0,0 1,0-1,-1 1,1 0,0 0,-1 0,1 0,-1 1,1-1,-1 1,0-1,0 1,-1 0,1-1,0 1,-1 0,0 0,1 0,-1 1,0 1,-25 137,22-135,1 0,0 0,0 0,1 0,0 0,0 1,1-1,0 0,0 0,0 0,1 0,0 0,1 0,-1-1,1 1,0-1,1 1,0-1,1 1,12 11</inkml:trace>
  <inkml:trace contextRef="#ctx0" brushRef="#br0" timeOffset="3408.82">3781 715,'-9'39,"-4"26,1 8,2-4,3-14</inkml:trace>
  <inkml:trace contextRef="#ctx0" brushRef="#br0" timeOffset="3682.302">3754 405,'0'0</inkml:trace>
  <inkml:trace contextRef="#ctx0" brushRef="#br0" timeOffset="3987.981">4205 715,'-37'34,"1"0,2 3,2 1,1 1,2 1,-20 38,10 26,39-101,-1 0,1-1,0 1,0 0,0 0,0 0,0-1,0 1,1 0,0 0,-1 0,1-1,0 1,0 0,0-1,1 1,-1-1,1 0,-1 1,1-1,0 0,0 0,0 0,0 0,0 0,0 0,1-1,-1 1,1-1,-1 0,1 1,-1-1,1 0,0-1,-1 1,3 0,4 1,1-1,0 0,0-1,0 0,0 0,0-1,0 0,0-1,0 0,0-1,-1 0,1 0,-1-1,0 0,0-1,0 0,-1 0,0-1,2-1,139-134,-118 100,-2-1,-1-1,-3-1,-1-2,-3 0,10-32,-12 33,2 0,-3 0,-1-1,-2-1,-3 0,-1-1,-3 0,2-42,-9 84,0 0,-1 0,1 0,-1 0,-1 0,1 0,-1 0,0 1,0-1,-1 0,0 0,0 1,0-1,0 1,-1-1,0 1,0 0,-1 0,1 0,-1 1,0-1,-1 1,1 0,-1 0,1 1,-1-1,0 1,0 0,-1 0,1 1,-1-1,1 1,-1 0,0 1,0 0,1-1,-1 2,0-1,0 1,0 0,-1 0,-9 7,1 1,0 0,0 1,1 1,0 0,1 1,0 0,1 1,0 1,1 0,0 0,1 1,0 0,2 1,-1 0,2 1,0-1,-4 16,0-6,0 1,2 0,1 1,1-1,1 2,2-1,0 1,2-1,1 1,1 0,2-1,1 1,0 0,2-1,2 0,0 0,2-1,3 7,-2-18,0-1,1 1,1-2,0 0,1 0,0-1,1 0,0-1,1-1,0-1,0 0,1 0,0-2,1 0,0-1,0-1,14 3,-2 0,-4 0</inkml:trace>
  <inkml:trace contextRef="#ctx0" brushRef="#br0" timeOffset="4971.821">4995 772,'-28'15,"0"1,0 2,2 1,0 1,1 1,2 1,0 1,1 1,-10 16,30-39,0 0,0 1,1 0,-1-1,0 1,1 0,0 0,-1 0,1 0,0 0,0 0,0 0,0 1,1-1,-1 0,1 0,-1 1,1-1,0 0,0 1,0-1,0 0,0 1,0-1,1 0,-1 1,1-1,-1 0,1 0,0 0,0 0,0 1,0-1,1 0,-1-1,0 1,1 0,-1 0,1 0,0-1,0 1,-1-1,1 0,0 1,0-1,0 0,1 0,-1 0,0 0,0-1,0 1,1-1,-1 1,2-1,11-2,0 0,0-1,0-1,0-1,-1 0,0-1,0 0,0-1,-1-1,0 0,0-1,-1 0,0-1,1-2,156-148,-138 137,-30 23,-1 0,1 0,-1-1,1 1,-1 0,1 0,-1 0,1 0,-1 0,1 0,-1 0,1 0,-1 0,1 0,-1 0,1 0,0 0,-1 0,1 1,-1-1,1 0,-1 0,0 1,1-1,-1 0,1 1,-1-1,1 0,-1 1,0-1,1 0,-1 1,0-1,1 1,-1-1,0 1,0-1,1 1,-1-1,0 1,0-1,0 1,0-1,0 1,0-1,0 1,0 0,0-1,0 1,0-1,0 1,0-1,0 1,0-1,0 1,-1-1,1 1,0-1,0 1,-1-1,1 1,-20 70,17-64,0 0,0 0,0 1,1-1,1 1,-1-1,1 1,0 0,1 0,0 0,0-1,0 1,1 0,1 3,-1-8,0-1,0 0,0 1,0-1,0 0,1 0,-1 0,0 0,1 0,0 0,-1 0,1-1,0 1,0-1,0 1,0-1,0 0,0 1,1-1,-1 0,0-1,1 1,-1 0,0-1,1 1,-1-1,1 0,-1 1,1-1,-1 0,1-1,-1 1,0 0,1-1,-1 1,1-1,-1 0,0 0,0 0,2-1,86-53,-77 41,-2 0,0-1,-1 0,0-1,-1 0,-1-1,3-9,2-1,-14 48,-1-14,-2 5,0 0,0 1,1-1,1 1,0-1,1 1,0 0,1 0,0 0,1 0,0-1,1 1,2 5,-3-16,-1 0,1 0,0-1,0 1,0 0,0 0,0-1,0 1,0 0,1-1,-1 1,1-1,-1 0,1 1,0-1,-1 0,1 0,0 0,0 0,0 0,-1-1,1 1,0 0,0-1,0 1,0-1,0 0,0 0,0 0,1 0,-1 0,0 0,0-1,0 1,0 0,0-1,-1 0,1 1,0-1,0 0,0 0,0 0,-1 0,1-1,1 0,69-67,58-155,-59 131,-70 92,-1 1,1-1,0 1,-1-1,1 1,0 0,-1-1,1 1,0 0,0-1,-1 1,1 0,0 0,0 0,-1 0,1 0,0 0,0 0,0 0,-1 0,1 0,0 0,0 1,-1-1,1 0,0 0,0 1,-1-1,1 0,0 1,-1-1,1 1,-1-1,1 1,0-1,-1 1,1 0,-1-1,0 1,1 0,-1-1,1 1,-1 0,0-1,1 1,-1 0,0 0,0-1,0 1,0 0,0 0,7 44,-7-44,9 545,12-392,-11-96,-2 0,-3 0,-2 0,-3 1,-5 38,4-88,0 1,0-1,-1 0,-1 1,1-1,-2 0,1-1,-1 1,0 0,-1-1,0 0,0 0,-1-1,0 1,0-1,-1 0,0-1,0 0,0 0,-1 0,-5 2,12-7,0 0,-1-1,1 1,-1-1,1 1,-1-1,0 1,1-1,-1 0,1 1,-1-1,0 0,1 0,-1 0,1-1,-1 1,0 0,1-1,-1 1,1-1,-1 1,1-1,-1 1,1-1,0 0,-1 0,1 0,0 0,0 0,-1 0,1 0,0 0,0-1,0 1,0 0,0-1,1 1,-1-1,0 1,1-1,-1 1,1-1,-1 1,1-1,-8-75,8 74,6-53,2 1,3 0,2 0,2 1,3 1,2 1,3 1,1 0,3 2,9-10,-36 59,12-23,0 1,1 1,1 0,1 0,1 2,1 0,16-14,-15 19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43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2:28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50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38 145,'16'181,"-4"17,-13 180,-19-204,20-173,0-1,0 0,0 1,0-1,0 0,0 1,0-1,0 1,0-1,0 0,0 1,0-1,0 1,0-1,0 0,0 1,0-1,0 1,1-1,-1 0,0 1,0-1,0 0,1 1,-1-1,0 0,1 0,-1 1,0-1,0 0,1 0,-1 1,0-1,1 0,-1 0,1 0,-1 0,0 0,1 1,-1-1,1 0,-1 0,0 0,1 0,-1 0,1 0,-1 0,0 0,1 0,-1-1,0 1,1 0,-1 0,1 0,-1 0,0 0,1-1,-1 1,0 0,1 0,-1-1,0 1,0 0,1-1,-1 1,0 0,20-25,-17 20,139-200,-139 200,56-53,-57 58,0 0,-1 0,1 1,0-1,-1 1,1-1,0 1,-1 0,1-1,-1 1,1 0,-1 0,1 0,-1 0,0 1,1-1,-1 0,0 0,0 1,0-1,0 1,0-1,0 1,-1-1,1 1,0 0,-1-1,1 1,-1 0,0 0,1-1,-1 1,0 0,0 0,0-1,-1 3,4 5,9 52,-11-51,0 0,0 0,1-1,1 1,-1 0,1-1,1 0,0 0,0 0,1 0,0 0,0-1,1 0,0 0,1-1,2 3,-4-6,1 0,0-1,-1 1,1-1,0 0,1-1,-1 1,0-1,1-1,-1 1,1-1,0 0,-1 0,1-1,0 0,0 0,-1-1,1 0,0 0,-1 0,1-1,-1 0,0 0,1-1,-1 1,5-5,5-2,-1 0,0-2,0 0,-1-1,-1 0,0-1,0 0,-2-1,1 0,-2-1,0-1,-1 1,0-2,-2 1,6-16,-2-1,0 0,-3-1,-1 0,-1-1,-2 1,-1-1,-2-30,-2 38,-2 1,0-1,-2 1,-1 0,-1 0,-1 1,-1 0,-1 0,-1 1,-2 0,0 1,-2 1,0 0,-9-9,12 17,0 0,-2 1,1 1,-2 0,1 1,-1 0,-1 1,0 1,-1 1,1 0,-1 1,-1 1,0 0,1 1,-1 1,-1 1,1 1,-1 0,1 2,0 0,-4 1,7-1,1 2,0-1,-1 2,1 0,0 1,1 0,-1 1,1 0,0 1,0 1,1 0,-1 1,2 0,-1 1,1 0,1 1,-1 0,2 1,-1 0,2 0,-1 1,2 0,-1 0,2 1,0 0,0 0,0 3,-12 137,19-115</inkml:trace>
  <inkml:trace contextRef="#ctx0" brushRef="#br0" timeOffset="867.582">969 1021,'36'-18,"-1"-1,0-1,-1-2,-2-1,0-2,-1-1,-2-2,16-38,-44 64,0 1,0-1,-1 0,1 1,0-1,-1 0,1 0,-1 1,0-1,1 0,-1 0,0 0,0 0,0 1,-1-1,1 0,0 0,-1 0,1 1,-1-1,1 0,-1 1,0-1,0 0,0 1,0-1,0 1,0-1,0 1,0 0,-1-1,1 1,0 0,-1 0,1 0,-1 0,1 0,-1 0,0 0,0 0,-5-1,1 1,0-1,-1 1,1 0,0 0,-1 1,1 0,-1 0,1 1,-1-1,1 1,0 1,-1-1,1 1,0 0,0 1,0 0,0-1,1 2,-1-1,1 1,0 0,0 0,0 0,0 0,1 1,-1 1,-5 5,0 1,0 0,2 1,-1 0,2 1,-1 0,2 0,0 0,1 1,-3 13,5-15,0 1,1-1,1 1,1 0,-1-1,2 1,0 0,1-1,0 1,1-1,3 9,-4-16,1 0,-1 0,1 0,0 0,1-1,-1 1,1-1,0 0,1 0,-1-1,1 1,0-1,0 0,0 0,0-1,1 1,0-1,0 0,0-1,0 1,0-1,0 0,0-1,1 0,1 1,7-1,-1 0,1-1,-1-1,1 0,-1 0,1-2,-1 0,0-1,0 0,0-1,0 0,-1-1,0-1,0 0,9-7,20-17,-2-1,0-2,27-33,-4 5,-49 48,1 1,1 1,-1 0,2 1,0 0,0 2,1 0,0 1,0 1,5-1,-81 20,50-10,1 1,0 0,0 0,0 1,0-1,0 2,1-1,0 1,0 0,0 0,0 1,1-1,0 1,0 0,1 1,0-1,0 1,0 0,1 0,0 0,0 1,1-1,0 1,0-1,0 1,1 0,1-1,-1 1,1 0,1 0,-1 0,1-1,1 1,-1 0,1-1,1 1,-1-1,1 0,0 0,3 3,2-2,0-1,0-1,1 1,0-1,1-1,-1 0,1 0,0-1,0 0,1-1,-1 0,1-1,-1 0,1 0,0-1,0-1,0 0,-1 0,2-1,8-1,0-2,0 0,0-1,-1 0,0-2,0 0,15-9,-10 3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52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0,'-16'409,"4"-246,13-161,-1 1,0-1,1 1,-1-1,1 1,0-1,0 1,0-1,0 0,1 0,-1 0,0 1,1-1,0 0,-1-1,1 1,0 0,0 0,0-1,0 1,0-1,0 0,1 0,-1 0,0 0,1 0,-1 0,1 0,-1-1,1 1,-1-1,1 0,-1 0,1 0,-1 0,1 0,1-1,95-22,68-64,-149 73</inkml:trace>
  <inkml:trace contextRef="#ctx0" brushRef="#br0" timeOffset="323.168">537 57,'-39'71,"2"1,4 2,3 1,-17 69,26-53,4 0,5 0,3 1,4 20,-1-25,-22 181,29-269</inkml:trace>
  <inkml:trace contextRef="#ctx0" brushRef="#br0" timeOffset="669.525">988 28,'-14'58,"-5"23,1 8,3-6,5-13,-2-14,2-11,3-8,2-6,2-4,1-1,2 0,0 0,1 0,-1 1,1-4</inkml:trace>
  <inkml:trace contextRef="#ctx0" brushRef="#br0" timeOffset="1139.159">621 395,'129'-45,"-52"19,-1-3,-1-3,28-19,-9-22,-106 103,2-9,1 0,0 1,2 0,0 0,2 0,0 1,2 0,0 0,1 0,2 0,1 17,0-36,0 0,-1 0,1 1,1-1,-1 0,1 0,0 0,0-1,0 1,0 0,0-1,1 1,0-1,-1 0,1 0,1 0,-1 0,0-1,1 1,-1-1,1 0,0 0,0 0,0 0,-1-1,2 0,-1 1,0-1,0-1,0 1,0-1,1 1,-1-1,4-1,5 1,0-2,0 1,0-2,0 1,0-2,-1 0,0 0,10-6,84-19,-102 30,-1 0,1 0,-1 0,1 0,-1 1,1-1,-1 1,0 0,0 0,1 0,-1 1,-1-1,1 1,0-1,-1 1,1 0,-1 0,0 0,0 0,0 1,0-1,-1 1,0-1,1 1,-1-1,0 1,0 0,-1-1,1 1,-1 0,0 0,0 2,14 40,-5-30</inkml:trace>
  <inkml:trace contextRef="#ctx0" brushRef="#br0" timeOffset="1408.063">594 903,'38'14,"56"1,22-3,5-9,-8-3,-9-8,-8-2,-11-4,-9 0,-14-2,-17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4:5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537 148,'420'-88,"-180"29,-240 59,-1 0,1 1,0-1,0 0,-1 1,1-1,0 1,0-1,0 1,-1-1,1 0,0 1,0-1,0 1,0-1,0 1,0-1,0 1,0-1,0 1,0-1,0 1,0-1,1 0,-1 1,0-1,0 1,0-1,1 1,-1-1,0 0,0 1,1-1,-1 0,0 1,1-1,-1 0,0 1,1-1,-1 0,1 0,-1 1,0-1,1 0,-1 0,1 0,-1 0,1 0,-1 1,1-1,-1 0,1 0,-1 0,0 0,1 0,-1 0,1-1,-1 1,1 0,-1 0,1 0,-1 0,0 0,1-1,-1 1,1 0,-1-1,-24 40,20-34,-21 31,1 2,1 0,3 2,1 1,2 0,1 1,3 0,1 1,3 1,1 0,2 0,1 23,2-7,4 1,1-1,4 0,2 0,2-1,4 0,13 37,64 123,-90-218,-1 1,1-1,0 0,0 0,0 0,-1 0,1 1,0-1,-1 0,1 1,-1-1,0 0,1 1,-1-1,0 1,0-1,0 0,0 1,0-1,0 1,0-1,0 1,-1-1,1 0,-1 1,1-1,-1 0,1 1,-1-1,0 0,1 0,-1 0,0 1,0-1,0 0,0 0,0 0,0 0,0-1,-1 1,1 0,0 0,0-1,-1 1,1-1,0 1,-1-1,1 1,-1-1,1 0,0 0,-1 0,1 0,-1 0,1 0,0 0,-1 0,1 0,-1-1,1 1,0 0,-1-1,1 0,-37-10,2-2,0-1,0-2,1-1,1-2,-92-43,66 37,-1 3,-1 2,-55-9,93 24,0 2,0 1,-1 0,1 2,-1 1,1 0,-1 2,1 1,0 1,0 1,-17 8,28-9,0 0,1 1,0 0,0 1,1 0,0 1,0 1,1 0,0 0,0 1,1 0,-1 3,-1 6</inkml:trace>
  <inkml:trace contextRef="#ctx0" brushRef="#br0" timeOffset="400.757">453 825,'68'-4,"-1"-2,0-4,23-7,-43 8,53-11,-1-4,-1-4,-1-4,-2-5,43-25,-132 59,-6 2,1 0,-1 0,1 0,0 0,-1 0,1 0,0 1,-1-1,1 0,0 0,0 1,0-1,0 0,0 1,0-1,0 0,0 1,0 0,0-1,0 1,0 0,0-1,0 1,0 0,0 0,0 0,1 0,-1 0,0 0,0 0,0 0,0 1,0-1,0 0,0 1,0-1,0 1,0-1,0 1,0-1,0 1,0 0,0-1,0 1,0 0,-1 0,1 0,0-1,-1 1,1 0,0 0,-1 0,1 0,-1 0,0 0,1 1,-43 119,35-108,0 1,1 0,1 0,0 0,1 1,0-1,1 1,1 0,1 0,0 0,0 0,2 0,0 0,0 0,4 10,59 143,-57-144</inkml:trace>
  <inkml:trace contextRef="#ctx0" brushRef="#br0" timeOffset="671.741">1779 1192,'-5'29,"4"4,1-3</inkml:trace>
  <inkml:trace contextRef="#ctx0" brushRef="#br0" timeOffset="838.266">1723 401,'0'0</inkml:trace>
  <inkml:trace contextRef="#ctx0" brushRef="#br0" timeOffset="1168.805">1949 1248,'98'-227,"-82"182,37-61,-53 105,0 1,1-1,-1 1,1 0,-1-1,1 1,-1-1,1 1,0 0,-1 0,1-1,-1 1,1 0,0 0,-1-1,1 1,0 0,-1 0,1 0,0 0,-1 0,1 0,0 0,-1 0,1 1,-1-1,1 0,0 0,-1 0,1 1,0-1,-1 0,1 1,-1-1,1 0,-1 1,1-1,-1 1,1-1,-1 1,0-1,1 1,-1-1,1 1,-1-1,0 1,0 0,1-1,-1 1,0 0,0-1,0 1,0-1,0 1,1 0,-1-1,-1 1,1 0,0-1,0 1,0 0,6 45,-6-46,3 203,-1-198,-1 0,1 0,0 0,1-1,-1 1,1 0,0-1,0 0,0 0,1 0,0 0,-1 0,1-1,0 1,1-1,-1 0,1 0,-1-1,1 1,0-1,0 0,0-1,0 1,0-1,0 0,0 0,1 0,-1-1,0 0,1 0,-1 0,0-1,0 0,1 0,-1 0,0 0,0-1,0 0,0 0,-1-1,1 1,4-3,2-5,0 1,0-2,-1 1,0-1,-1-1,0 0,-1 0,0-1,-1 0,-1 0,0 0,0-1,2-12,15-30,-11 32</inkml:trace>
  <inkml:trace contextRef="#ctx0" brushRef="#br0" timeOffset="1769.723">2796 909,'-19'21,"1"1,0 1,2 0,1 1,1 1,1 0,2 1,0 0,-1 9,11-33,0 0,0 0,1 0,-1 0,1 0,-1 0,1 0,0 0,0 0,0 0,0 0,0 0,0 0,1 0,-1 0,1 0,-1 0,1 0,0 0,0-1,-1 1,1 0,1 0,-1-1,0 1,0 0,1-1,-1 0,1 1,-1-1,1 0,-1 1,1-1,0 0,0 0,-1-1,1 1,0 0,0 0,0-1,0 0,0 1,0-1,0 0,0 0,0 0,0 0,0 0,0 0,1-1,11-2,0-1,0-1,-1 0,0-1,0-1,0 0,-1 0,0-2,0 1,-1-1,0-1,-1 0,0-1,0 1,-1-3,83-70,-91 82,0 0,-1 1,1-1,0 0,-1 1,1-1,0 1,0 0,-1-1,1 1,0-1,0 1,0 0,-1 0,1 0,0-1,0 1,0 0,0 0,0 0,0 0,0 0,-1 1,1-1,0 0,0 0,0 0,0 1,-1-1,1 1,0-1,0 0,-1 1,1-1,0 1,0 0,-1-1,1 1,-1-1,1 1,-1 0,1 0,-1-1,1 1,-1 0,1 0,-1 0,0-1,0 1,1 0,-1 0,0 0,6 56,-6-43,0-10,0-1,0 1,0-1,0 1,0 0,1-1,0 1,0-1,0 1,0-1,0 1,1-1,-1 0,1 0,0 0,0 0,0 0,0 0,1 0,-1-1,1 1,0-1,-1 1,1-1,0 0,1 0,-1-1,0 1,0-1,1 1,-1-1,1 0,-1 0,1-1,-1 1,1-1,-1 0,1 0,0 0,-1 0,1 0,0-1,-1 0,16-8,0-1,-1-1,0-1,-1 0,0-2,-1 1,-1-2,0 0,9-13,1 1,-1-1,-1-1,-2-1,-1-2,-1 0,-1 0,-2-2,-2 0,-1-1,-2 0,-1-1,-1 0,-3 0,-1-1,-1 0,-2 0,-2 0,-1 0,-5-23,-29-32,34 89,0 1,-1 0,1 0,-1 0,0 0,0 1,0-1,0 0,0 1,0 0,0-1,0 1,0 0,-1 0,1 0,0 0,-1 0,1 1,-1-1,1 1,-1 0,1-1,-1 1,1 0,-1 1,1-1,-1 0,1 1,-1-1,1 1,-1 0,1 0,0 0,-1 0,1 0,-2 2,-7 6,1 0,1 0,-1 2,2-1,-1 1,2 0,-1 1,2-1,-1 2,2-1,-1 1,2-1,-4 13,0 0,1 1,0-1,2 1,1 0,1 0,2 0,0 0,2 1,0-1,2 0,1 0,1 0,1-1,2 1,0-1,2-1,0 0,2 0,3 2,0 1,1-1,2-1,0 0,2-1,0-2,2 0,1-1,0-1,1-1,1-1,2-1,29 16,-36-19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5:01.7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1 281,'34'15,"0"-2,1-1,0-2,1-1,0-2,34 2,-58-7,1-1,-1 0,1 0,0-2,-1 1,1-2,-1 0,1 0,-1-1,0 0,0-1,0-1,0 0,-1-1,0 0,0 0,-1-1,1-1,-1 1,6-8,-10 9,0 0,-1 0,1-1,-1 0,0 0,-1 0,0 0,0-1,0 0,-1 0,0 0,-1 0,0 0,0 0,-1-1,0 1,0-1,-1 1,0-1,-1 1,0-1,0 1,0-1,-2 0,1 4,0 0,-1 0,0 0,0 0,-1 1,1-1,-1 1,0 0,0 0,0 1,-1-1,1 1,-1 0,0 0,0 0,0 1,0 0,-1 0,1 0,0 0,-1 1,1 0,-3 0,-4-1,-1 0,1 1,-1 1,0 0,0 0,1 1,-1 1,1 0,-12 4,7 2,-1 0,2 1,-1 1,1 1,1 0,0 1,0 0,1 1,1 1,0 0,1 1,1 0,0 1,1 0,1 1,0 0,1 1,-2 8,3-8,1 1,1 0,0 0,2 1,0-1,1 1,0 17,2-30,1 0,-1 1,1-1,0 1,1-1,0 0,0 0,1 0,-1 0,1 0,1-1,0 1,0-1,0 0,0 0,1 0,0-1,0 1,1-1,-1 0,1-1,2 1,13 5,1-1,1 0,0-2,0-1,0-1,1 0,-1-2,1-1,0-1,0-1,0-1,0-1,-1-1,1-1,-1-1,1-1,20-9,126-68,-113 50,-40 23</inkml:trace>
  <inkml:trace contextRef="#ctx0" brushRef="#br0" timeOffset="299.082">1497 111,'-24'39,"-13"26,-4 13,3-3,5-9,8-12,7-9,3-8,3-5,0-4,1-1,-2-5,-4-3,-3-3,1-5</inkml:trace>
  <inkml:trace contextRef="#ctx0" brushRef="#br0" timeOffset="584.997">1017 224,'130'58,"-3"6,32 27,-112-59,-1 3,-2 2,-1 2,13 17,-48-48,33 9,-28-19</inkml:trace>
  <inkml:trace contextRef="#ctx0" brushRef="#br0" timeOffset="1130.423">2202 337,'-4'-6,"-1"0,0 1,0-1,-1 1,1 0,-1 0,0 0,-1 1,1 0,-1 0,0 1,0 0,0 0,0 1,0-1,-1 2,1-1,-1 1,1 0,-4 0,-3 3,0 1,0 1,0-1,1 2,-1 0,1 1,0 0,1 1,0 0,0 1,0 1,1-1,0 2,0 0,1 0,1 1,0 0,0 0,1 1,1 0,0 1,0 0,2 0,-1 0,2 1,-1-1,2 1,-1 7,3-16,0 0,1 0,0 1,0-1,0 0,1 1,-1-1,1 0,1 0,-1 1,1-1,-1 0,2 0,-1-1,0 1,1 0,0-1,0 0,0 1,1-1,-1 0,1-1,0 1,0-1,0 1,1-1,-1-1,1 1,0 0,0-1,0 0,0 0,0-1,0 0,0 1,0-2,1 1,-1 0,0-1,1 0,-1-1,2 1,10-4,0 0,0-1,0 0,-1-1,1-1,-1-1,-1-1,0 0,0 0,-1-2,0 0,0 0,-2-2,2-1,94-98,-106 112,-1 0,1 0,-1 0,1 0,-1 0,0 0,1 1,-1-1,1 0,-1 1,0-1,1 1,-1-1,0 1,1 0,-1-1,0 1,0 0,0 0,1 0,-1 0,0 0,0 0,-1 0,1 1,0-1,0 0,0 0,-1 1,1-1,-1 0,1 1,-1-1,0 1,1-1,-1 1,0-1,0 0,0 1,0-1,0 1,0-1,0 1,-1-1,1 1,-1-1,1 1,2 10,1-1,0 0,0-1,1 1,0-1,1 0,1 0,-1 0,1-1,1 0,0 0,0-1,1 1,0-2,0 1,1-1,0 0,0-1,0 0,1 0,0-1,0-1,1 0,-1 0,1-1,0 0,0 0,3-1,10 1</inkml:trace>
  <inkml:trace contextRef="#ctx0" brushRef="#br0" timeOffset="1718.281">2626 789,'140'-296,"-136"285,1 1,-1 0,2 0,0 1,0-1,1 1,0 0,0 1,1 0,0 0,0 1,1 0,0 0,1 1,2-1,-11 6,1 1,0-1,-1 1,1 0,0 0,0 0,-1 0,1 0,0 0,-1 0,1 1,0-1,-1 1,1-1,0 1,-1 0,1-1,-1 1,1 0,-1 0,0 0,1 0,-1 0,0 0,0 1,1-1,-1 0,0 1,0-1,-1 0,1 1,0-1,0 1,-1 0,1-1,-1 1,1 0,-1-1,0 1,1 0,6 76,-7-73,0 3,9 85,-8-91,-1 0,1 0,-1-1,1 1,0 0,0-1,0 1,0 0,0-1,1 1,-1-1,0 0,1 1,-1-1,0 0,1 0,0 0,-1 0,1 0,0 0,-1 0,1-1,0 1,0-1,0 1,0-1,-1 1,1-1,0 0,0 0,0 0,0 0,0-1,0 1,0 0,-1-1,1 1,0-1,0 0,0 0,-1 1,1-1,0 0,-1 0,1-1,17-9,0-1,-1-1,-1-1,0-1,0 0,-2-1,13-16,28-28,-36 41,1 1,1 1,0 1,2 1,18-10,-41 24,0 1,0-1,0 1,0-1,0 1,0 0,0-1,0 1,0 0,0-1,0 1,1 0,-1 0,0 0,0 0,0 0,0 0,0 1,0-1,0 0,0 0,0 1,0-1,0 1,0-1,0 1,0-1,0 1,0 0,0-1,0 1,-1 0,1 0,0-1,0 1,-1 0,1 0,-1 0,1 0,-1 0,1 0,-1 0,1 0,-1 0,0 0,0 0,1 1,3 58,-4-52,-4 311,25-257,-10-49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2:33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12.2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2 307,'36'227,"-25"-148,-3 0,-4 0,-6 65,2-63,-27 220,-4 163,48-28,7 10,10 82,-23-68,16-151,2-73,-27-213,2 0,0-1,1 0,1 0,2 0,0-1,1 0,11 19,-14-35,1 1,-1-1,1 0,0-1,1 0,-1 0,1 0,0-1,-1 0,1-1,0 0,1 0,-1-1,0 0,2 0,9 3,2-2,0 0,0-1,0-1,0-2,0 0,0 0,8-4,72-6,125-1,190-16,663-42,-514 44,386-5,-225 22,766-8,-1002 19,612-1,-1030-11,-71 5,-8 1</inkml:trace>
  <inkml:trace contextRef="#ctx0" brushRef="#br1" timeOffset="3150.107">3727 985,'0'38,"0"23,0 5,0-3,0-8,0-9,4-7,3-5,-1-9</inkml:trace>
  <inkml:trace contextRef="#ctx0" brushRef="#br1" timeOffset="4037.141">3699 900,'105'12,"1"-5,0-4,0-5,12-6,219-4,-334 11,0 1,0-1,0 1,0 0,0 0,1 1,-1-1,0 1,0-1,0 1,0 0,0 0,0 0,0 1,-1-1,1 1,0-1,-1 1,1 0,-1 0,1 0,-1 0,0 0,0 1,0-1,0 1,-1 0,1-1,-1 1,1 0,-1 0,0 0,0 0,0 0,0 0,-1 0,1 0,-1 0,0 0,0 0,0 0,0 1,-1-1,-33 132,12-67,-10 72,31-138,1 0,0 0,0 0,-1 0,1-1,-1 1,1 0,-1 0,0-1,0 1,0 0,0-1,0 1,0-1,0 1,-1-1,1 1,0-1,-1 0,1 0,-1 0,1 0,-1 0,0 0,1 0,-1 0,0-1,0 1,1-1,-1 1,0-1,0 0,0 0,0 0,0 0,0 0,1 0,-1 0,0 0,0-1,0 1,0-1,1 0,-1 1,-344-29,289 23,0 2,0 3,-1 2,1 3,-43 8,70-7,5-1</inkml:trace>
  <inkml:trace contextRef="#ctx0" brushRef="#br1" timeOffset="5391.818">4968 1041,'505'-1,"-253"-26,-111 1,-162 11,9 9,-15-4,1-1,0-2,1 0,1-2,0-1,1-1,-17-15,37 29,3 2,-1-1,1 1,-1 0,1 0,-1-1,0 1,1 0,-1 0,0 0,0 0,0 0,0 0,0 0,0 0,0 0,0 1,0-1,0 0,-1 1,1-1,0 1,0-1,-1 1,1-1,0 1,-1 0,1 0,0 0,-1 0,1 0,0 0,-1 0,1 0,-1 0,1 1,0-1,0 1,-1-1,1 1,0-1,0 1,-1 0,1-1,0 1,0 0,-1 1,-1 12,1 1,0-1,1 1,0 0,1 0,1 0,1-1,0 1,4 13,4 28,-3 1,-2 0,-2 0,-3 2,1-60,-1 1,1 0,-1-1,1 1,-1 0,1 0,0-1,-1 1,1 0,0 0,-1 0,1 0,-1 0,1 0,0 0,-1 0,1 0,0 0,-1 0,1 0,0 0,-1 0,1 1,-1-1,1 0,0 0,-1 1,1-1,-1 1,1-1,-1 0,1 1,-1-1,1 1,-1-1,1 1,-1-1,0 1,1-1,-1 1,0 0,0-1,1 1,-1-1,0 1,0 0,0-1,0 1,0 0,0-1,0 1,0 0,0-1,0 1,0 0,0-1,0 1,0 0,-1-1,1 1,0-1,-1 1,56-60,170-164,-164 179,-45 31</inkml:trace>
  <inkml:trace contextRef="#ctx0" brushRef="#br1" timeOffset="14393.306">6521 787,'8'11,"0"0,-1 0,0 1,-1 0,0 0,-1 1,-1-1,3 11,-1-5,27 216,-30-213,20 48,5-89,68-193,41-53,-110 234,-12 22</inkml:trace>
  <inkml:trace contextRef="#ctx0" brushRef="#br1" timeOffset="14859.177">6521 420,'283'-1,"-281"2,-1-1,0 0,1 0,-1 0,0 0,1-1,-1 1,0 0,1-1,-1 1,0 0,1-1,-1 0,0 1,0-1,0 0,0 1,0-1,0 0,0 0,0 0,0 0,0 0,0 0,0 0,0 0,-1-1,1 1,-1 0,1 0,-1-1,1 1,-1 0,0-1,1 1,-1 0,0-1,0 1,0 0,0-1,0 1,0 0,-1-1,1 1,0 0,-1-1,1 1,-1 0,1 0,-1-1,0 1,1 0,-1 0,0 0,0 0,0 0,0 0,0 0,0 0,-60-79,50 69,0-1,1-1,0 0,1-1,0 1,1-2,1 1,0-1,1 0,1 0,0-1,1 0,0-5,2-35,2 31</inkml:trace>
  <inkml:trace contextRef="#ctx0" brushRef="#br0" timeOffset="18194.187">8778 3835,'-29'43,"-18"33,-7 10,1-7,10-10,7-13,10-12,9-7,3-6,4-4,-2 0,-2-2,-1 1,-1-4,-3-6,2-6</inkml:trace>
  <inkml:trace contextRef="#ctx0" brushRef="#br0" timeOffset="18442.122">8298 3835,'29'38,"19"37,6 11,-1-5,-5-12,-6-12,-5-11,-4-8,-3-7,-2-3,-5-2,-2-5,0-7,-3 0,-1-3,-2 2,1-2,-3-2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31.91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 77,'-1'73,"13"164,-9-222,14 52,-16-66,-1 1,1-1,-1 0,1 1,0-1,-1 0,1 0,0 0,0 0,0 0,0 0,0 0,0 0,0 0,0 0,0 0,0-1,1 1,-1 0,0-1,1 1,-1-1,0 0,1 1,-1-1,0 0,1 0,-1 0,1 0,-1 0,0 0,1 0,-1 0,0 0,1-1,-1 1,0-1,1 1,-1-1,0 1,0-1,1 0,10-8,-1 0,-1 0,0-1,0 0,-1-1,0 0,-1 0,-1-1,3-3,12-18,183-296,-205 329,-1-1,1 1,0-1,0 1,0-1,0 1,-1-1,1 1,0-1,0 1,0-1,0 1,0-1,1 0,-1 1,0-1,0 1,0-1,0 1,0-1,1 1,-1-1,0 1,1 0,-1-1,0 1,1-1,-1 1,0 0,1-1,-1 1,1 0,-1-1,0 1,1 0,-1-1,1 1,-1 0,1 0,-1 0,1 0,0-1,-1 1,1 0,-1 0,1 0,-1 0,1 0,-1 0,1 0,-1 1,1-1,-1 0,1 0,-1 0,1 0,-1 1,1-1,-1 0,1 0,-1 1,1-1,-1 0,0 1,1-1,-1 1,1-1,2 41,-5 77,-1-14,5 0,8 43,55 277,-64-413,6 89,-7-97,0 0,-1 0,1 0,-1 0,0 0,0 0,0 0,0 0,-1 0,1 0,-1-1,0 1,1-1,-1 1,0-1,-1 1,1-1,0 0,-1 0,1 0,-1-1,1 1,-1-1,0 1,0-1,0 0,0 0,0 0,-2 0,-3 1,-1 0,0-1,1-1,-1 1,0-2,0 1,1-1,-1 0,0-1,1 0,-1 0,1-1,0 0,0 0,0-1,0 0,0-1,1 1,0-2,0 1,0-1,1 0,0 0,0 0,0-1,1 0,0-1,0 1,1-1,0 1,0-1,1-1,0 1,1 0,-2-6,1-3,0 1,1 0,0-1,2 1,0-1,1 1,0-1,1 1,1-1,1 1,0 0,1 0,1 1,0 0,1 0,1 0,0 1,1 0,1 0,0 1,1 0,0 1,1 1,10-9,82-60,-74 63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12.2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2 307,'36'227,"-25"-148,-3 0,-4 0,-6 65,2-63,-27 220,-4 163,48-28,7 10,10 82,-23-68,16-151,2-73,-27-213,2 0,0-1,1 0,1 0,2 0,0-1,1 0,11 19,-14-35,1 1,-1-1,1 0,0-1,1 0,-1 0,1 0,0-1,-1 0,1-1,0 0,1 0,-1-1,0 0,2 0,9 3,2-2,0 0,0-1,0-1,0-2,0 0,0 0,8-4,72-6,125-1,190-16,663-42,-514 44,386-5,-225 22,766-8,-1002 19,612-1,-1030-11,-71 5,-8 1</inkml:trace>
  <inkml:trace contextRef="#ctx0" brushRef="#br1" timeOffset="3150.107">3727 985,'0'38,"0"23,0 5,0-3,0-8,0-9,4-7,3-5,-1-9</inkml:trace>
  <inkml:trace contextRef="#ctx0" brushRef="#br1" timeOffset="4037.141">3699 900,'105'12,"1"-5,0-4,0-5,12-6,219-4,-334 11,0 1,0-1,0 1,0 0,0 0,1 1,-1-1,0 1,0-1,0 1,0 0,0 0,0 0,0 1,-1-1,1 1,0-1,-1 1,1 0,-1 0,1 0,-1 0,0 0,0 1,0-1,0 1,-1 0,1-1,-1 1,1 0,-1 0,0 0,0 0,0 0,0 0,-1 0,1 0,-1 0,0 0,0 0,0 0,0 1,-1-1,-33 132,12-67,-10 72,31-138,1 0,0 0,0 0,-1 0,1-1,-1 1,1 0,-1 0,0-1,0 1,0 0,0-1,0 1,0-1,0 1,-1-1,1 1,0-1,-1 0,1 0,-1 0,1 0,-1 0,0 0,1 0,-1 0,0-1,0 1,1-1,-1 1,0-1,0 0,0 0,0 0,0 0,0 0,1 0,-1 0,0 0,0-1,0 1,0-1,1 0,-1 1,-344-29,289 23,0 2,0 3,-1 2,1 3,-43 8,70-7,5-1</inkml:trace>
  <inkml:trace contextRef="#ctx0" brushRef="#br1" timeOffset="5391.818">4968 1041,'505'-1,"-253"-26,-111 1,-162 11,9 9,-15-4,1-1,0-2,1 0,1-2,0-1,1-1,-17-15,37 29,3 2,-1-1,1 1,-1 0,1 0,-1-1,0 1,1 0,-1 0,0 0,0 0,0 0,0 0,0 0,0 0,0 0,0 1,0-1,0 0,-1 1,1-1,0 1,0-1,-1 1,1-1,0 1,-1 0,1 0,0 0,-1 0,1 0,0 0,-1 0,1 0,-1 0,1 1,0-1,0 1,-1-1,1 1,0-1,0 1,-1 0,1-1,0 1,0 0,-1 1,-1 12,1 1,0-1,1 1,0 0,1 0,1 0,1-1,0 1,4 13,4 28,-3 1,-2 0,-2 0,-3 2,1-60,-1 1,1 0,-1-1,1 1,-1 0,1 0,0-1,-1 1,1 0,0 0,-1 0,1 0,-1 0,1 0,0 0,-1 0,1 0,0 0,-1 0,1 0,0 0,-1 0,1 1,-1-1,1 0,0 0,-1 1,1-1,-1 1,1-1,-1 0,1 1,-1-1,1 1,-1-1,1 1,-1-1,0 1,1-1,-1 1,0 0,0-1,1 1,-1-1,0 1,0 0,0-1,0 1,0 0,0-1,0 1,0 0,0-1,0 1,0 0,0-1,0 1,0 0,-1-1,1 1,0-1,-1 1,56-60,170-164,-164 179,-45 31</inkml:trace>
  <inkml:trace contextRef="#ctx0" brushRef="#br1" timeOffset="14393.306">6521 787,'8'11,"0"0,-1 0,0 1,-1 0,0 0,-1 1,-1-1,3 11,-1-5,27 216,-30-213,20 48,5-89,68-193,41-53,-110 234,-12 22</inkml:trace>
  <inkml:trace contextRef="#ctx0" brushRef="#br1" timeOffset="14859.177">6521 420,'283'-1,"-281"2,-1-1,0 0,1 0,-1 0,0 0,1-1,-1 1,0 0,1-1,-1 1,0 0,1-1,-1 0,0 1,0-1,0 0,0 1,0-1,0 0,0 0,0 0,0 0,0 0,0 0,0 0,0 0,-1-1,1 1,-1 0,1 0,-1-1,1 1,-1 0,0-1,1 1,-1 0,0-1,0 1,0 0,0-1,0 1,0 0,-1-1,1 1,0 0,-1-1,1 1,-1 0,1 0,-1-1,0 1,1 0,-1 0,0 0,0 0,0 0,0 0,0 0,0 0,-60-79,50 69,0-1,1-1,0 0,1-1,0 1,1-2,1 1,0-1,1 0,1 0,0-1,1 0,0-5,2-35,2 31</inkml:trace>
  <inkml:trace contextRef="#ctx0" brushRef="#br0" timeOffset="18194.187">8778 3835,'-29'43,"-18"33,-7 10,1-7,10-10,7-13,10-12,9-7,3-6,4-4,-2 0,-2-2,-1 1,-1-4,-3-6,2-6</inkml:trace>
  <inkml:trace contextRef="#ctx0" brushRef="#br0" timeOffset="18442.122">8298 3835,'29'38,"19"37,6 11,-1-5,-5-12,-6-12,-5-11,-4-8,-3-7,-2-3,-5-2,-2-5,0-7,-3 0,-1-3,-2 2,1-2,-3-2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31.91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 77,'-1'73,"13"164,-9-222,14 52,-16-66,-1 1,1-1,-1 0,1 1,0-1,-1 0,1 0,0 0,0 0,0 0,0 0,0 0,0 0,0 0,0 0,0 0,0-1,1 1,-1 0,0-1,1 1,-1-1,0 0,1 1,-1-1,0 0,1 0,-1 0,1 0,-1 0,0 0,1 0,-1 0,0 0,1-1,-1 1,0-1,1 1,-1-1,0 1,0-1,1 0,10-8,-1 0,-1 0,0-1,0 0,-1-1,0 0,-1 0,-1-1,3-3,12-18,183-296,-205 329,-1-1,1 1,0-1,0 1,0-1,0 1,-1-1,1 1,0-1,0 1,0-1,0 1,0-1,1 0,-1 1,0-1,0 1,0-1,0 1,0-1,1 1,-1-1,0 1,1 0,-1-1,0 1,1-1,-1 1,0 0,1-1,-1 1,1 0,-1-1,0 1,1 0,-1-1,1 1,-1 0,1 0,-1 0,1 0,0-1,-1 1,1 0,-1 0,1 0,-1 0,1 0,-1 0,1 0,-1 1,1-1,-1 0,1 0,-1 0,1 0,-1 1,1-1,-1 0,1 0,-1 1,1-1,-1 0,0 1,1-1,-1 1,1-1,2 41,-5 77,-1-14,5 0,8 43,55 277,-64-413,6 89,-7-97,0 0,-1 0,1 0,-1 0,0 0,0 0,0 0,0 0,-1 0,1 0,-1-1,0 1,1-1,-1 1,0-1,-1 1,1-1,0 0,-1 0,1 0,-1-1,1 1,-1-1,0 1,0-1,0 0,0 0,0 0,-2 0,-3 1,-1 0,0-1,1-1,-1 1,0-2,0 1,1-1,-1 0,0-1,1 0,-1 0,1-1,0 0,0 0,0-1,0 0,0-1,1 1,0-2,0 1,0-1,1 0,0 0,0 0,0-1,1 0,0-1,0 1,1-1,0 1,0-1,1-1,0 1,1 0,-2-6,1-3,0 1,1 0,0-1,2 1,0-1,1 1,0-1,1 1,1-1,1 1,0 0,1 0,1 1,0 0,1 0,1 0,0 1,1 0,1 0,0 1,1 0,0 1,1 1,10-9,82-60,-74 63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27.0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27.0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2:38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0 253,'104'15,"0"-6,0-3,71-7,-176 0,1 1,0-1,-1 1,1-1,0 1,0-1,-1 1,1-1,0 1,0-1,0 0,-1 1,1-1,0 1,0-1,0 1,0-1,0 0,0 1,0-1,0 1,1-1,-1 0,0 1,0-1,0 1,1-1,-1 1,0-1,0 1,1-1,-1 1,1-1,-1 1,0-1,1 1,-1 0,1-1,-1 1,1 0,-1-1,1 1,-1 0,1 0,-1-1,1 1,-1 0,1 0,0 0,-1 0,1 0,-1 0,1 0,0 0,-1 0,1 0,-1 0,1 0,-1 0,1 0,0 1,-1-1,1 0,-1 0,1 1,-1-1,1 0,-1 1,1 0,-40-32,31 26,-20-14,21 15,-1 1,1-2,0 1,0-1,0 0,1 0,-1-1,1 1,1-2,-1 1,1-1,0 1,0-1,1-1,0 1,0-1,1 1,0-1,0-3,3 8,1-1,0 0,0 0,1 0,-1 1,1-1,-1 1,1-1,0 1,1 0,-1-1,0 1,1 0,0 1,-1-1,1 0,1 1,-1-1,0 1,0 0,1 0,-1 1,1-1,0 1,2-2,19-5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47,'34'0,"30"-5,9-1,-3 0,-9 1,-9 1,-15-3,-7 0,-6 0,-5 7,-7 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43,'39'-5,"26"-1,13-5,-3 0,-14 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0 477,'397'-58,"-396"58,0 1,1-1,-1 0,0 1,0-1,0 0,1 0,-1 0,0 1,0-1,1-1,-1 1,0 0,0 0,1 0,-1-1,0 1,0 0,0-1,0 1,1-1,-1 0,0 1,0-1,0 0,0 0,0 1,-1-1,1 0,0 0,0 0,-1 0,1 0,0 0,-1 0,1-1,-1 1,1 0,-1 0,0 0,1 0,-1-1,0 1,0 0,0 0,0-1,0 1,0 0,0 0,0-1,-1 0,-79-57,63 47,2-1,0-1,0 0,1 0,1-1,1-1,0-1,1 1,0-2,2 0,0 0,1 0,1-1,0 0,2-1,0 1,1-2,2-3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9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129 191,'-108'323,"87"-282,28-59,-6 17,17-38,2 0,2 2,1 1,2 1,27-30,97-89,-148 153,-1-1,1 1,0-1,-1 1,1-1,0 1,0-1,0 1,0-1,0 1,0 0,0-1,0 1,1 0,-1 0,0 0,1 0,-1 0,1 0,-1 1,1-1,0 0,-1 1,1-1,0 1,-1 0,1-1,0 1,-1 0,1 0,0 0,0 0,-1 0,1 1,0-1,-1 0,1 1,0-1,-1 1,1 0,-1-1,1 1,-1 0,2 1,0 11,0 1,-2-1,1 1,-1 0,-1-1,-1 1,0 0,-2 11,-8 25,0 41,11-90,1 0,-1 0,0 0,0 1,1-1,-1 0,0 0,1 0,-1 0,1 0,0 0,-1 0,1 0,0 0,-1 0,1-1,0 1,0 0,0 0,0-1,0 1,0 0,0-1,0 1,0-1,0 1,0-1,0 0,0 1,0-1,1 0,-1 0,0 0,0 0,0 0,0 0,0 0,1 0,-1 0,0-1,0 1,0 0,0-1,0 1,0-1,0 1,0-1,0 0,0 1,1-2,45-38,125-143,-112 145,-58 38,0-1,-1 0,1 1,0-1,-1 1,1 0,0-1,0 1,0 0,-1 0,1 0,0 0,0 1,0-1,-1 0,1 1,0-1,-1 1,1 0,0-1,-1 1,1 0,-1 0,1 0,-1 0,1 0,-1 1,0-1,0 0,1 1,-1-1,0 1,0-1,-1 1,1-1,0 1,0 0,13 135,-13-131,-1 2,1 0,0-1,0 1,1 0,0-1,0 0,1 1,0-1,0 0,0 0,1-1,0 1,1-1,-1 0,1 0,4 3,9 3</inkml:trace>
  <inkml:trace contextRef="#ctx0" brushRef="#br0" timeOffset="379.25">1089 49,'1'56,"3"1,2-1,3 0,14 47,19 1,-42-103,1-1,0 1,-1 0,1-1,0 1,-1 0,1-1,0 1,0-1,0 1,-1-1,1 1,0-1,0 0,0 1,0-1,0 0,0 0,0 0,0 1,0-1,0 0,-1 0,1-1,0 1,0 0,0 0,0 0,0-1,0 1,0 0,0-1,0 1,-1-1,1 1,0-1,0 1,-1-1,1 1,0-1,0 0,-1 0,1 1,-1-1,1 0,-1 0,1 0,-1 1,0-1,26-48,-23 42,99-224,-74 175,-22 41,1 0,1 1,0 0,1 0,0 1,1 0,0 0,2 1,1 1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28,'-28'284,"28"-31,0-229</inkml:trace>
  <inkml:trace contextRef="#ctx0" brushRef="#br0" timeOffset="331.269">1 84,'36'-16,"1"2,1 1,0 2,1 2,0 1,0 2,1 2,12 1,93 16,-140-11,0-1,0 0,-1 1,1 0,0 0,-1 1,1-1,-1 1,0 0,0 0,0 0,0 0,-1 1,1 0,-1 0,0 0,0 0,0 0,0 0,-1 1,0 0,0-1,0 1,-1 0,1 0,-1 3,-1-4,0-1,0 1,0 0,-1 0,0 0,0-1,0 1,0 0,0-1,-1 1,0-1,1 1,-1-1,-1 0,1 0,0 0,-1 0,1 0,-1 0,0-1,0 1,0-1,0 0,-1 0,1 0,-1 0,-96 40,88-37,0-1,0-1,-1 0,0-1,0 0,0-1,1-1,-1 0,0 0,0-1,0-1,0 0,-3-2,-2-3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19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19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19.5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2:50.0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503.772">311 0,'-53'137,"21"67,4-35,1 17,26-174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12.2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2 307,'36'227,"-25"-148,-3 0,-4 0,-6 65,2-63,-27 220,-4 163,48-28,7 10,10 82,-23-68,16-151,2-73,-27-213,2 0,0-1,1 0,1 0,2 0,0-1,1 0,11 19,-14-35,1 1,-1-1,1 0,0-1,1 0,-1 0,1 0,0-1,-1 0,1-1,0 0,1 0,-1-1,0 0,2 0,9 3,2-2,0 0,0-1,0-1,0-2,0 0,0 0,8-4,72-6,125-1,190-16,663-42,-514 44,386-5,-225 22,766-8,-1002 19,612-1,-1030-11,-71 5,-8 1</inkml:trace>
  <inkml:trace contextRef="#ctx0" brushRef="#br1" timeOffset="3150.107">3727 985,'0'38,"0"23,0 5,0-3,0-8,0-9,4-7,3-5,-1-9</inkml:trace>
  <inkml:trace contextRef="#ctx0" brushRef="#br1" timeOffset="4037.141">3699 900,'105'12,"1"-5,0-4,0-5,12-6,219-4,-334 11,0 1,0-1,0 1,0 0,0 0,1 1,-1-1,0 1,0-1,0 1,0 0,0 0,0 0,0 1,-1-1,1 1,0-1,-1 1,1 0,-1 0,1 0,-1 0,0 0,0 1,0-1,0 1,-1 0,1-1,-1 1,1 0,-1 0,0 0,0 0,0 0,0 0,-1 0,1 0,-1 0,0 0,0 0,0 0,0 1,-1-1,-33 132,12-67,-10 72,31-138,1 0,0 0,0 0,-1 0,1-1,-1 1,1 0,-1 0,0-1,0 1,0 0,0-1,0 1,0-1,0 1,-1-1,1 1,0-1,-1 0,1 0,-1 0,1 0,-1 0,0 0,1 0,-1 0,0-1,0 1,1-1,-1 1,0-1,0 0,0 0,0 0,0 0,0 0,1 0,-1 0,0 0,0-1,0 1,0-1,1 0,-1 1,-344-29,289 23,0 2,0 3,-1 2,1 3,-43 8,70-7,5-1</inkml:trace>
  <inkml:trace contextRef="#ctx0" brushRef="#br1" timeOffset="5391.818">4968 1041,'505'-1,"-253"-26,-111 1,-162 11,9 9,-15-4,1-1,0-2,1 0,1-2,0-1,1-1,-17-15,37 29,3 2,-1-1,1 1,-1 0,1 0,-1-1,0 1,1 0,-1 0,0 0,0 0,0 0,0 0,0 0,0 0,0 0,0 1,0-1,0 0,-1 1,1-1,0 1,0-1,-1 1,1-1,0 1,-1 0,1 0,0 0,-1 0,1 0,0 0,-1 0,1 0,-1 0,1 1,0-1,0 1,-1-1,1 1,0-1,0 1,-1 0,1-1,0 1,0 0,-1 1,-1 12,1 1,0-1,1 1,0 0,1 0,1 0,1-1,0 1,4 13,4 28,-3 1,-2 0,-2 0,-3 2,1-60,-1 1,1 0,-1-1,1 1,-1 0,1 0,0-1,-1 1,1 0,0 0,-1 0,1 0,-1 0,1 0,0 0,-1 0,1 0,0 0,-1 0,1 0,0 0,-1 0,1 1,-1-1,1 0,0 0,-1 1,1-1,-1 1,1-1,-1 0,1 1,-1-1,1 1,-1-1,1 1,-1-1,0 1,1-1,-1 1,0 0,0-1,1 1,-1-1,0 1,0 0,0-1,0 1,0 0,0-1,0 1,0 0,0-1,0 1,0 0,0-1,0 1,0 0,-1-1,1 1,0-1,-1 1,56-60,170-164,-164 179,-45 31</inkml:trace>
  <inkml:trace contextRef="#ctx0" brushRef="#br1" timeOffset="14393.306">6521 787,'8'11,"0"0,-1 0,0 1,-1 0,0 0,-1 1,-1-1,3 11,-1-5,27 216,-30-213,20 48,5-89,68-193,41-53,-110 234,-12 22</inkml:trace>
  <inkml:trace contextRef="#ctx0" brushRef="#br1" timeOffset="14859.177">6521 420,'283'-1,"-281"2,-1-1,0 0,1 0,-1 0,0 0,1-1,-1 1,0 0,1-1,-1 1,0 0,1-1,-1 0,0 1,0-1,0 0,0 1,0-1,0 0,0 0,0 0,0 0,0 0,0 0,0 0,0 0,-1-1,1 1,-1 0,1 0,-1-1,1 1,-1 0,0-1,1 1,-1 0,0-1,0 1,0 0,0-1,0 1,0 0,-1-1,1 1,0 0,-1-1,1 1,-1 0,1 0,-1-1,0 1,1 0,-1 0,0 0,0 0,0 0,0 0,0 0,0 0,-60-79,50 69,0-1,1-1,0 0,1-1,0 1,1-2,1 1,0-1,1 0,1 0,0-1,1 0,0-5,2-35,2 31</inkml:trace>
  <inkml:trace contextRef="#ctx0" brushRef="#br0" timeOffset="18194.187">8778 3835,'-29'43,"-18"33,-7 10,1-7,10-10,7-13,10-12,9-7,3-6,4-4,-2 0,-2-2,-1 1,-1-4,-3-6,2-6</inkml:trace>
  <inkml:trace contextRef="#ctx0" brushRef="#br0" timeOffset="18442.122">8298 3835,'29'38,"19"37,6 11,-1-5,-5-12,-6-12,-5-11,-4-8,-3-7,-2-3,-5-2,-2-5,0-7,-3 0,-1-3,-2 2,1-2,-3-2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31.91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 77,'-1'73,"13"164,-9-222,14 52,-16-66,-1 1,1-1,-1 0,1 1,0-1,-1 0,1 0,0 0,0 0,0 0,0 0,0 0,0 0,0 0,0 0,0 0,0-1,1 1,-1 0,0-1,1 1,-1-1,0 0,1 1,-1-1,0 0,1 0,-1 0,1 0,-1 0,0 0,1 0,-1 0,0 0,1-1,-1 1,0-1,1 1,-1-1,0 1,0-1,1 0,10-8,-1 0,-1 0,0-1,0 0,-1-1,0 0,-1 0,-1-1,3-3,12-18,183-296,-205 329,-1-1,1 1,0-1,0 1,0-1,0 1,-1-1,1 1,0-1,0 1,0-1,0 1,0-1,1 0,-1 1,0-1,0 1,0-1,0 1,0-1,1 1,-1-1,0 1,1 0,-1-1,0 1,1-1,-1 1,0 0,1-1,-1 1,1 0,-1-1,0 1,1 0,-1-1,1 1,-1 0,1 0,-1 0,1 0,0-1,-1 1,1 0,-1 0,1 0,-1 0,1 0,-1 0,1 0,-1 1,1-1,-1 0,1 0,-1 0,1 0,-1 1,1-1,-1 0,1 0,-1 1,1-1,-1 0,0 1,1-1,-1 1,1-1,2 41,-5 77,-1-14,5 0,8 43,55 277,-64-413,6 89,-7-97,0 0,-1 0,1 0,-1 0,0 0,0 0,0 0,0 0,-1 0,1 0,-1-1,0 1,1-1,-1 1,0-1,-1 1,1-1,0 0,-1 0,1 0,-1-1,1 1,-1-1,0 1,0-1,0 0,0 0,0 0,-2 0,-3 1,-1 0,0-1,1-1,-1 1,0-2,0 1,1-1,-1 0,0-1,1 0,-1 0,1-1,0 0,0 0,0-1,0 0,0-1,1 1,0-2,0 1,0-1,1 0,0 0,0 0,0-1,1 0,0-1,0 1,1-1,0 1,0-1,1-1,0 1,1 0,-2-6,1-3,0 1,1 0,0-1,2 1,0-1,1 1,0-1,1 1,1-1,1 1,0 0,1 0,1 1,0 0,1 0,1 0,0 1,1 0,1 0,0 1,1 0,0 1,1 1,10-9,82-60,-74 63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0 253,'104'15,"0"-6,0-3,71-7,-176 0,1 1,0-1,-1 1,1-1,0 1,0-1,-1 1,1-1,0 1,0-1,0 0,-1 1,1-1,0 1,0-1,0 1,0-1,0 0,0 1,0-1,0 1,1-1,-1 0,0 1,0-1,0 1,1-1,-1 1,0-1,0 1,1-1,-1 1,1-1,-1 1,0-1,1 1,-1 0,1-1,-1 1,1 0,-1-1,1 1,-1 0,1 0,-1-1,1 1,-1 0,1 0,0 0,-1 0,1 0,-1 0,1 0,0 0,-1 0,1 0,-1 0,1 0,-1 0,1 0,0 1,-1-1,1 0,-1 0,1 1,-1-1,1 0,-1 1,1 0,-40-32,31 26,-20-14,21 15,-1 1,1-2,0 1,0-1,0 0,1 0,-1-1,1 1,1-2,-1 1,1-1,0 1,0-1,1-1,0 1,0-1,1 1,0-1,0-3,3 8,1-1,0 0,0 0,1 0,-1 1,1-1,-1 1,1-1,0 1,1 0,-1-1,0 1,1 0,0 1,-1-1,1 0,1 1,-1-1,0 1,0 0,1 0,-1 1,1-1,0 1,2-2,19-5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47,'34'0,"30"-5,9-1,-3 0,-9 1,-9 1,-15-3,-7 0,-6 0,-5 7,-7 3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43,'39'-5,"26"-1,13-5,-3 0,-14 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0 477,'397'-58,"-396"58,0 1,1-1,-1 0,0 1,0-1,0 0,1 0,-1 0,0 1,0-1,1-1,-1 1,0 0,0 0,1 0,-1-1,0 1,0 0,0-1,0 1,1-1,-1 0,0 1,0-1,0 0,0 0,0 1,-1-1,1 0,0 0,0 0,-1 0,1 0,0 0,-1 0,1-1,-1 1,1 0,-1 0,0 0,1 0,-1-1,0 1,0 0,0 0,0-1,0 1,0 0,0 0,0-1,-1 0,-79-57,63 47,2-1,0-1,0 0,1 0,1-1,1-1,0-1,1 1,0-2,2 0,0 0,1 0,1-1,0 0,2-1,0 1,1-2,2-3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9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129 191,'-108'323,"87"-282,28-59,-6 17,17-38,2 0,2 2,1 1,2 1,27-30,97-89,-148 153,-1-1,1 1,0-1,-1 1,1-1,0 1,0-1,0 1,0-1,0 1,0 0,0-1,0 1,1 0,-1 0,0 0,1 0,-1 0,1 0,-1 1,1-1,0 0,-1 1,1-1,0 1,-1 0,1-1,0 1,-1 0,1 0,0 0,0 0,-1 0,1 1,0-1,-1 0,1 1,0-1,-1 1,1 0,-1-1,1 1,-1 0,2 1,0 11,0 1,-2-1,1 1,-1 0,-1-1,-1 1,0 0,-2 11,-8 25,0 41,11-90,1 0,-1 0,0 0,0 1,1-1,-1 0,0 0,1 0,-1 0,1 0,0 0,-1 0,1 0,0 0,-1 0,1-1,0 1,0 0,0 0,0-1,0 1,0 0,0-1,0 1,0-1,0 1,0-1,0 0,0 1,0-1,1 0,-1 0,0 0,0 0,0 0,0 0,0 0,1 0,-1 0,0-1,0 1,0 0,0-1,0 1,0-1,0 1,0-1,0 0,0 1,1-2,45-38,125-143,-112 145,-58 38,0-1,-1 0,1 1,0-1,-1 1,1 0,0-1,0 1,0 0,-1 0,1 0,0 0,0 1,0-1,-1 0,1 1,0-1,-1 1,1 0,0-1,-1 1,1 0,-1 0,1 0,-1 0,1 0,-1 1,0-1,0 0,1 1,-1-1,0 1,0-1,-1 1,1-1,0 1,0 0,13 135,-13-131,-1 2,1 0,0-1,0 1,1 0,0-1,0 0,1 1,0-1,0 0,0 0,1-1,0 1,1-1,-1 0,1 0,4 3,9 3</inkml:trace>
  <inkml:trace contextRef="#ctx0" brushRef="#br0" timeOffset="379.25">1089 49,'1'56,"3"1,2-1,3 0,14 47,19 1,-42-103,1-1,0 1,-1 0,1-1,0 1,-1 0,1-1,0 1,0-1,0 1,-1-1,1 1,0-1,0 0,0 1,0-1,0 0,0 0,0 0,0 1,0-1,0 0,-1 0,1-1,0 1,0 0,0 0,0 0,0-1,0 1,0 0,0-1,0 1,-1-1,1 1,0-1,0 1,-1-1,1 1,0-1,0 0,-1 0,1 1,-1-1,1 0,-1 0,1 0,-1 1,0-1,26-48,-23 42,99-224,-74 175,-22 41,1 0,1 1,0 0,1 0,0 1,1 0,0 0,2 1,1 1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11.5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11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31.4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28,'-28'284,"28"-31,0-229</inkml:trace>
  <inkml:trace contextRef="#ctx0" brushRef="#br0" timeOffset="331.269">1 84,'36'-16,"1"2,1 1,0 2,1 2,0 1,0 2,1 2,12 1,93 16,-140-11,0-1,0 0,-1 1,1 0,0 0,-1 1,1-1,-1 1,0 0,0 0,0 0,0 0,-1 1,1 0,-1 0,0 0,0 0,0 0,0 0,-1 1,0 0,0-1,0 1,-1 0,1 0,-1 3,-1-4,0-1,0 1,0 0,-1 0,0 0,0-1,0 1,0 0,0-1,-1 1,0-1,1 1,-1-1,-1 0,1 0,0 0,-1 0,1 0,-1 0,0-1,0 1,0-1,0 0,-1 0,1 0,-1 0,-96 40,88-37,0-1,0-1,-1 0,0-1,0 0,0-1,1-1,-1 0,0 0,0-1,0-1,0 0,-3-2,-2-3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00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0,'-140'46,"-226"107,327-123,39-29,0 0,-1 0,1 0,0 0,0 1,0-1,0 0,0 0,0 0,0 1,0-1,0 0,0 0,1 0,-1 0,1 0,-1 0,0 0,1 1,0-1,-1 0,1-1,0 1,-1 0,1 0,0 0,0 0,0 0,0-1,0 1,0 0,0-1,0 1,0-1,0 1,0-1,0 0,0 1,1-1,153 47,-132-40,62 26,-83-31,0-1,0 0,0 1,0-1,-1 1,1-1,0 1,-1 0,0-1,1 1,-1 0,0 0,0 0,0 0,0 0,0 0,0 1,-1-1,1 0,-1 0,0 1,1-1,-1 0,0 1,0-1,-1 0,1 0,0 1,-1-1,1 0,-1 0,0 0,0 1,0-1,0 1,-7 7,1 0,-2 0,0 0,0-1,0 0,-1-1,0 0,-1-1,0 0,0 0,-1-2,1 1,-1-1,0-1,-9 2,-15 9,-100 37,186-64,17-9,-37 13</inkml:trace>
  <inkml:trace contextRef="#ctx0" brushRef="#br0" timeOffset="283.837">839 254,'-17'21,"1"0,1 1,0 1,2 0,1 1,1 0,1 1,1 0,1 0,-3 19,10-41,1 0,-1 1,0-1,1 0,0 1,0-1,0 0,0 1,0-1,1 0,-1 0,1 1,0-1,0 0,0 0,0 0,1 0,0 0,-1 0,1 0,0-1,0 1,0 0,1-1,-1 0,0 1,1-1,0 0,-1-1,1 1,0 0,0-1,0 1,0-1,0 0,1 0,-1 0,0 0,0-1,1 0,-1 1,2-1,9-1,0-1,1 0,-1-1,0-1,-1 0,1-1,-1 0,0-1,0-1,0 0,-1-1,0 0,-1 0,0-1,0-1,-1 0,0-1,-1 0,0 0,3-5,-8 11,0-1,0 1,0-1,-1 0,0 0,0 0,0 0,-1-1,0 1,0-1,0 1,-1-1,0 0,0 0,-1 1,0-1,0 0,-1 0,0 0,0 1,0-1,-1 1,0-1,0 1,-1-1,0 1,0 0,0 0,-1 0,0 1,0-1,0 1,-1 0,1 0,-1 1,-1-1,1 1,-1 0,1 0,-1 1,-2-1,-2 0,0 1,0 0,0 1,0 0,0 1,-1 0,1 0,0 1,-1 1,1-1,0 2,0 0,0 0,0 0,-1 2,-7 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05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3016,'1'-7,"1"0,0 1,1-1,0 1,0 0,0-1,0 2,1-1,0 0,1 1,-1-1,1 1,0 0,0 1,0-1,1 1,0 0,1 0,20-20,180-170,-132 116,3 3,78-57,-70 60,272-227,-37 17,104-68,-3-17,-226 142,14 10,-8 63,42-37,-77 47,-107 95,-91 42,28 5,-4 2,-13 2,-1 0,-1-1,1-1,0-1,0-1,-1-1,1 0,0-2,-1-1,20 3,1 0,-1 0,0 1,0-1,1 0,-1 1,0-1,0 1,0 0,0 0,0-1,1 1,-1 0,0 1,0-1,0 0,0 0,0 1,0-1,1 1,-1 0,0-1,0 1,1 0,-1 0,0 0,1 0,-1 1,1-1,0 0,-1 0,1 1,0-1,0 1,0-1,0 1,0 0,0-1,0 1,0 0,1 0,-1 0,1-1,-1 1,1 0,0 0,0 0,0 1,25 138,32 59,-29-120,-28-79,1-1,-1 1,0-1,0 0,1 1,-1-1,0 0,1 1,-1-1,0 0,1 1,-1-1,0 0,1 0,-1 1,1-1,-1 0,0 0,1 0,-1 0,1 1,-1-1,1 0,-1 0,1 0,-1 0,0 0,1 0,-1 0,1 0,-1 0,1-1,-1 1,1 0,-1 0,0 0,1 0,-1-1,1 1,-1 0,0 0,1-1,-1 1,0 0,1-1,-1 1,0 0,1-1,-1 1,0 0,0-1,1 1,-1-1,0 1,0-1,0 1,0 0,0-1,0 1,0-1,0 1,1-1,-2 1,15-38,-13 32,70-199,-58 94,-13 87</inkml:trace>
  <inkml:trace contextRef="#ctx0" brushRef="#br0" timeOffset="965.101">1157 730,'22'51,"32"181,-44-4,-10-185,0-107,-2 21,2-1,2 1,2-1,2 1,1 0,3 0,12-33,64-94,-86 168,1 0,0 0,0 0,1 1,-1-1,0 0,1 0,-1 1,1-1,-1 1,1-1,0 1,-1-1,1 1,0 0,0 0,0 0,0 0,0 0,0 1,0-1,1 1,-1-1,0 1,0 0,0 0,1 0,-1 0,0 0,0 0,0 0,1 1,-1-1,0 1,0 0,0 0,0 0,0 0,0 0,0 0,0 1,6 5,-1 1,0 1,0-1,-1 1,0 0,-1 1,0-1,-1 1,3 7,25 46,-32-62,0-1,0 1,1-1,-1 1,0-1,0 1,0 0,1-1,-1 1,0-1,0 1,1-1,-1 1,1-1,-1 0,0 1,1-1,-1 1,1-1,-1 0,1 1,-1-1,1 0,-1 0,1 1,0-1,-1 0,1 0,-1 0,1 0,-1 0,1 1,0-1,-1 0,1 0,-1-1,1 1,0 0,-1 0,1 0,-1 0,1 0,-1-1,1 1,-1 0,1 0,-1-1,1 1,-1-1,1 1,-1 0,1-1,-1 1,1-1,-1 1,0-1,1 1,-1-1,0 1,0-1,1 1,-1-1,4-13</inkml:trace>
  <inkml:trace contextRef="#ctx0" brushRef="#br0" timeOffset="1347.934">988 363,'86'-19,"1"3,0 4,47 1,-130 11,-4 0,0 1,1-1,-1 1,1-1,-1 1,1-1,-1 0,1 1,-1-1,1 0,-1 0,1 1,-1-1,1 0,0 0,-1 0,1 0,-1 0,1 0,0 0,-1 0,1 0,-1 0,1 0,0 0,-1 0,1 0,-1-1,1 1,-1 0,1 0,-1-1,1 1,-1 0,1-1,-1 1,1 0,-1-1,1 1,-1-1,1 1,-1-1,0 1,0-1,1 1,-1-1,0 1,0-1,1 0,-1 1,0-1,0 1,0-1,0 0,0 1,0-1,0 1,0-1,0 0,0 1,0-1,0 0,-52-31,39 26,0-1,0 0,0-1,1 0,1-1,-1-1,2 0,-1 0,1-1,1 0,0-1,0 0,1 0,-3-9,9 17,1-1,0 0,0 0,1 1,-1-1,1 0,0 0,0 0,1 1,0-1,-1 0,2 0,-1 1,0-1,1 1,0-2,10-18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0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1 257,'69'-18,"146"-23,-28 42,-186-1,-1 0,1 0,-1 0,1-1,0 1,-1 0,1 0,-1-1,1 1,-1 0,0-1,1 1,-1 0,1-1,-1 1,0-1,1 1,-1-1,0 1,1-1,-1 1,0-1,0 1,1-1,-1 1,0-1,0 1,0-1,0 0,0 1,0-1,0 1,0-1,0 0,0 1,0-1,0 1,0-1,0 1,-1-1,1 1,0-1,0 1,-1-1,1 1,0-1,-1 1,1-1,0 1,-1-1,1 1,-1 0,1-1,-1 1,1 0,-1-1,0 1,-26-28,-114-82,128 92,4 1</inkml:trace>
  <inkml:trace contextRef="#ctx0" brushRef="#br0" timeOffset="-1367.63">199 737,'-2'1,"0"1,1 0,-1-1,0 1,1 0,-1 0,1 0,0 1,-1-1,1 0,0 0,1 1,-1-1,0 0,1 1,-1-1,1 1,-1-1,1 1,0 1,0 0,-8 254,9-182,37-269,-23 141,3 1,1 1,27-47,-39 82,1 0,1 1,1 0,0 1,0 0,1 1,1 0,0 0,1 1,8-5,-19 15,1 0,-1 0,0 0,0 0,1 0,-1 1,1-1,-1 1,1-1,-1 1,1 0,-1 0,1 0,-1 0,1 1,-1-1,0 1,1-1,-1 1,1 0,-1 0,0 0,0 0,0 0,1 1,-1-1,0 1,-1-1,1 1,0 0,0 0,-1 0,1 0,-1 0,1 0,-1 0,0 0,0 0,0 1,0-1,0 1,-1-1,23 106,-26-83,-2-6</inkml:trace>
  <inkml:trace contextRef="#ctx0" brushRef="#br0" timeOffset="-811.841">1102 651,'-176'310,"168"-295,-1 1,-1-1,0-1,-1 0,0 0,-1-1,-1 0,0-1,0-1,-5 3,18-14,0 0,-1 1,1-1,0 0,-1 1,1-1,0 1,-1-1,1 0,0 0,-1 1,1-1,-1 0,1 0,0 1,-1-1,1 0,-1 0,1 0,-1 0,1 0,-1 0,1 0,-1 0,1 0,0 0,-1 0,1 0,-1 0,1 0,-1 0,1 0,-1 0,1 0,-1-1,1 1,0 0,-1 0,1-1,0 1,-1 0,1-1,-1 1,1 0,0-1,0 1,-1 0,1-1,0 1,0-1,-1 1,1 0,0-1,2-8</inkml:trace>
  <inkml:trace contextRef="#ctx0" brushRef="#br0" timeOffset="-562.952">791 737,'10'14,"8"10,5 5,4 3,2 1,1-1,0-6,-5-2,-2 0,0-5,-4-1,0-3,1 1,2-3,-2 2,-1-2,-2-3</inkml:trace>
  <inkml:trace contextRef="#ctx0" brushRef="#br1" timeOffset="1890.553">1525 764,'0'0,"-1"0,1-1,-1 1,1 0,-1-1,1 1,-1 0,1 0,-1-1,0 1,1 0,-1 0,1 0,-1 0,0 0,1 0,-1 0,1 0,-1 0,0 0,1 0,-1 0,1 1,-1-1,1 0,-1 0,1 0,-1 1,1-1,-1 0,1 1,-1-1,1 1,-1-1,1 0,-1 1,1-1,0 1,-1-1,1 1,0-1,0 1,-1-1,1 1,0-1,0 1,0 0,0-1,-1 1,1-1,0 1,0 0,0-1,0 1,0-1,1 1,-1 0,0-1,0 1,0-1,-5 44,5-43,-1 449,1-426</inkml:trace>
  <inkml:trace contextRef="#ctx0" brushRef="#br1" timeOffset="2170.234">1441 737,'21'-10,"1"1,1 1,-1 1,1 1,1 1,-1 1,0 1,1 2,0 0,-1 1,1 1,0 1,4 3,-23-5,-1 1,1 0,0 0,0 0,0 1,-1-1,1 1,-1 0,1 1,-1-1,0 1,0 0,0 0,0 0,-1 0,1 1,-1-1,0 1,0 0,0 0,0 0,-1 1,0-1,0 1,0-1,0 1,-1 0,1-1,-1 1,0 0,-1 0,1 0,-1 0,0 0,-1 4,-2 1,0-1,-1 0,0 0,-1 0,1 0,-2-1,1 0,-1 0,-1 0,1-1,-1 0,-1 0,1-1,-1 0,0 0,0-1,-1 0,0 0,0-1,0 0,0-1,0 0,-4 1,9-3,0 1,0-1,0 0,0-1,0 1,0-1,0 1,0-1,-1-1,1 1,0 0,0-1,0 0,0 0,0 0,1-1,-1 1,0-1,-1 0,-13-9</inkml:trace>
  <inkml:trace contextRef="#ctx0" brushRef="#br1" timeOffset="2656.998">1299 397,'373'0,"-373"0,45-4,-44 4,-1 0,1 0,0 0,0 0,-1 0,1 0,0 0,0 0,-1-1,1 1,0 0,-1-1,1 1,0 0,-1-1,1 1,0-1,-1 1,1-1,-1 1,1-1,-1 1,1-1,-1 1,0-1,1 0,-1 1,0-1,1 0,-1 1,0-1,0 0,1 0,-1 1,0-1,0 0,0 0,0 1,0-1,0 0,0 0,0 1,-1-1,1 0,0 1,0-1,-1 0,1 0,0 1,-1-1,1 1,0-1,-1 0,1 1,-1-1,1 1,-58-57,52 53,-1 0,1-1,0 1,0-1,0 0,1-1,0 0,0 1,0-1,1-1,0 1,0-1,1 0,0 0,0 0,0 0,1 0,0-1,0 1,1-1,0 1,0-1,1-7,6-2</inkml:trace>
  <inkml:trace contextRef="#ctx0" brushRef="#br1" timeOffset="3270.694">2202 737,'5'-5,"7"-2,5 1,5 1,3 1,3 2,1 1,1 1,-1 0,1 0,-1 0,-1 0,1 1,-1-1,0 0,0 0,-4 0</inkml:trace>
  <inkml:trace contextRef="#ctx0" brushRef="#br1" timeOffset="3517.341">2146 962,'38'-5,"28"-1,7-5,-5 0,-8 1,-10 4,-8 1,-13 2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0 244,'19'-7,"-1"2,1 0,0 1,1 1,-1 0,0 2,1 0,6 2,-10-2,148 1,-164 0,1-1,-1 1,1-1,0 1,-1-1,1 0,-1 1,1-1,-1 1,0-1,1 0,-1 0,0 1,1-1,-1 0,0 1,0-1,0 0,1 0,-1 0,0 1,0-1,0 0,0 0,-1 1,1-1,0 0,0 0,0 1,0-1,-1 0,1 0,0 1,-1-1,1 0,-1 1,1-1,-1 1,1-1,-1 0,1 1,-1-1,1 1,-1-1,0 1,1 0,-1-1,0 1,0 0,1-1,-1 1,0 0,1 0,-1 0,0-1,0 1,0 0,1 0,-1 0,-5-5,-29-28,20 21,0-1,1-1,1-1,0 0,1 0,1-1,0-1,-1-5,10 18,3 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0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25,'2'1,"-1"0,1 0,0 0,-1 1,1-1,-1 0,1 1,-1-1,0 1,0-1,1 1,-1-1,0 1,-1 0,1 0,0 0,0-1,-1 1,1 0,-1 0,1 0,-1 0,0 0,0 0,0 0,0 1,2 7,28 133,-31 83,-20-146,14-103,6-8,1 0,1-1,2 1,1 0,1 0,2 1,5-13,63-134,-74 174,0-1,0 0,0 1,1 0,-1-1,1 1,0 0,0 0,0 0,0 0,0 0,1 0,-1 0,1 1,0 0,0-1,-1 1,2 0,-1 0,0 0,0 1,1-1,-1 1,1 0,-1 0,1 0,-1 0,1 1,0 0,-1-1,1 1,0 0,-1 1,1-1,0 1,-1-1,1 1,-1 0,1 1,-1-1,0 0,4 3,20 25,-23-24,0 0,0 0,0 0,1-1,-1 0,1 0,0 0,0 0,0-1,1 0,-1 0,1 0,0-1,0 1,0-1,9-3</inkml:trace>
  <inkml:trace contextRef="#ctx0" brushRef="#br0" timeOffset="4450.506">932 82,'-2'14,"-1"-1,0 1,-1 0,-1-1,0 0,0 0,-2-1,0 1,0-1,-1-1,0 1,-6 5,4-3,-151 143,159-151,10-12,-4 3,8-5</inkml:trace>
  <inkml:trace contextRef="#ctx0" brushRef="#br0" timeOffset="4887.68">622 82,'2'0,"0"0,1 1,-1-1,0 0,0 1,1 0,-1 0,0 0,0 0,0 0,0 0,0 0,0 1,0-1,-1 0,1 1,0 0,-1-1,0 1,1 0,-1 0,0 0,311 362,-284-321,-19-23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5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58,'-31'126,"18"-90,-53 199,39-156,58-152,4-3,4 1,43-61,-41 90,-41 46,1-1,0 0,0 0,0 1,0-1,0 1,0-1,0 1,0-1,0 1,0 0,0-1,0 1,0 0,0 0,1 0,-1 0,0 0,0 0,0 0,0 0,0 0,0 1,0-1,0 0,0 1,1-1,-1 1,-1-1,1 1,0-1,0 1,0 0,0 0,0-1,0 1,-1 0,1 0,0 0,-1 0,1 0,-1 0,1 0,-1 0,1 0,-1 0,0 0,1 0,-1 0,0 1,13 189,-12-190,-1 0,1 0,-1 1,1-1,-1 0,1 0,0 1,-1-1,1 0,0 0,0 0,0 0,0 0,0 0,0 0,0-1,0 1,0 0,1 0,-1-1,0 1,0-1,1 1,-1-1,0 0,1 1,-1-1,0 0,1 0,-1 0,1 0,-1 0,0 0,1-1,-1 1,0 0,1-1,-1 1,0 0,0-1,1 0,-1 1,0-1,0 0,1 0,51-41,108-125,-37 34,-123 132,-1 1,0-1,1 1,-1-1,0 0,1 1,-1-1,1 1,-1-1,1 1,-1 0,1-1,-1 1,1-1,-1 1,1 0,0-1,-1 1,1 0,-1 0,1 0,0-1,-1 1,1 0,0 0,-1 0,1 0,0 0,-1 0,1 0,0 0,-1 0,1 1,0-1,-1 0,1 0,0 1,-1-1,1 0,-1 1,1-1,0 0,-1 1,1-1,-1 1,0-1,1 1,-1-1,1 1,-1-1,0 1,1 0,-1-1,0 1,1-1,-1 1,0 0,0-1,0 1,0 0,0-1,0 1,0 0,2 53,-2-45,-4 310,4-295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2,'82'244,"-50"-88,-14-80,-17-74,0-1,0 1,0 0,0-1,0 1,0-1,0 0,1 1,-1-1,1 0,-1 0,1 0,0 0,-1 0,1 0,0 0,-1 0,1-1,0 1,0-1,0 1,0-1,0 0,-1 0,1 0,0 0,0 0,0 0,0 0,0-1,0 1,-1-1,1 1,0-1,0 0,0 0,-1 0,1 0,-1 0,10-6,-2-1,1 0,-1 0,-1-1,1 0,-2-1,1 0,-1 0,-1 0,0-1,0 0,-1-1,0 1,-1-1,-1 0,0 0,0 0,-1 0,0-11,19-57,35-94,-56 173,1-1,-1 1,1 0,-1 0,1-1,0 1,-1 0,1 0,0 0,0 0,0 0,0 0,0 0,0 0,0 0,0 1,0-1,0 0,0 1,1-1,-1 0,0 1,0 0,1-1,-1 1,0 0,1 0,-1-1,0 1,1 0,-1 0,1 1,8 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05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0:05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36.8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06.4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7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0 307,'7'-6,"-1"0,1 0,-1 1,1 0,1 0,-1 1,1 0,0 0,0 1,0-1,0 2,1-1,-1 1,1 1,-1 0,1 0,0 0,-1 1,1 0,0 1,0 0,2 1,1-2,187 2,-198-2,1 1,-1-1,0 0,0 0,1 0,-1 0,0 0,0 0,1 0,-1 0,0 0,0-1,0 1,1-1,-1 1,0-1,0 1,0-1,0 1,0-1,0 0,0 0,0 0,0 1,0-1,0 0,0 0,-1 0,1 0,0 0,-1-1,1 1,-1 0,1 0,-1 0,1 0,-1-1,0 1,0 0,0 0,0-1,0 1,0 0,0 0,0-1,0 1,0 0,-1 0,1-1,-1 1,-86-185,82 161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12.2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2 307,'36'227,"-25"-148,-3 0,-4 0,-6 65,2-63,-27 220,-4 163,48-28,7 10,10 82,-23-68,16-151,2-73,-27-213,2 0,0-1,1 0,1 0,2 0,0-1,1 0,11 19,-14-35,1 1,-1-1,1 0,0-1,1 0,-1 0,1 0,0-1,-1 0,1-1,0 0,1 0,-1-1,0 0,2 0,9 3,2-2,0 0,0-1,0-1,0-2,0 0,0 0,8-4,72-6,125-1,190-16,663-42,-514 44,386-5,-225 22,766-8,-1002 19,612-1,-1030-11,-71 5,-8 1</inkml:trace>
  <inkml:trace contextRef="#ctx0" brushRef="#br1" timeOffset="3150.107">3727 985,'0'38,"0"23,0 5,0-3,0-8,0-9,4-7,3-5,-1-9</inkml:trace>
  <inkml:trace contextRef="#ctx0" brushRef="#br1" timeOffset="4037.141">3699 900,'105'12,"1"-5,0-4,0-5,12-6,219-4,-334 11,0 1,0-1,0 1,0 0,0 0,1 1,-1-1,0 1,0-1,0 1,0 0,0 0,0 0,0 1,-1-1,1 1,0-1,-1 1,1 0,-1 0,1 0,-1 0,0 0,0 1,0-1,0 1,-1 0,1-1,-1 1,1 0,-1 0,0 0,0 0,0 0,0 0,-1 0,1 0,-1 0,0 0,0 0,0 0,0 1,-1-1,-33 132,12-67,-10 72,31-138,1 0,0 0,0 0,-1 0,1-1,-1 1,1 0,-1 0,0-1,0 1,0 0,0-1,0 1,0-1,0 1,-1-1,1 1,0-1,-1 0,1 0,-1 0,1 0,-1 0,0 0,1 0,-1 0,0-1,0 1,1-1,-1 1,0-1,0 0,0 0,0 0,0 0,0 0,1 0,-1 0,0 0,0-1,0 1,0-1,1 0,-1 1,-344-29,289 23,0 2,0 3,-1 2,1 3,-43 8,70-7,5-1</inkml:trace>
  <inkml:trace contextRef="#ctx0" brushRef="#br1" timeOffset="5391.818">4968 1041,'505'-1,"-253"-26,-111 1,-162 11,9 9,-15-4,1-1,0-2,1 0,1-2,0-1,1-1,-17-15,37 29,3 2,-1-1,1 1,-1 0,1 0,-1-1,0 1,1 0,-1 0,0 0,0 0,0 0,0 0,0 0,0 0,0 0,0 1,0-1,0 0,-1 1,1-1,0 1,0-1,-1 1,1-1,0 1,-1 0,1 0,0 0,-1 0,1 0,0 0,-1 0,1 0,-1 0,1 1,0-1,0 1,-1-1,1 1,0-1,0 1,-1 0,1-1,0 1,0 0,-1 1,-1 12,1 1,0-1,1 1,0 0,1 0,1 0,1-1,0 1,4 13,4 28,-3 1,-2 0,-2 0,-3 2,1-60,-1 1,1 0,-1-1,1 1,-1 0,1 0,0-1,-1 1,1 0,0 0,-1 0,1 0,-1 0,1 0,0 0,-1 0,1 0,0 0,-1 0,1 0,0 0,-1 0,1 1,-1-1,1 0,0 0,-1 1,1-1,-1 1,1-1,-1 0,1 1,-1-1,1 1,-1-1,1 1,-1-1,0 1,1-1,-1 1,0 0,0-1,1 1,-1-1,0 1,0 0,0-1,0 1,0 0,0-1,0 1,0 0,0-1,0 1,0 0,0-1,0 1,0 0,-1-1,1 1,0-1,-1 1,56-60,170-164,-164 179,-45 31</inkml:trace>
  <inkml:trace contextRef="#ctx0" brushRef="#br1" timeOffset="14393.306">6521 787,'8'11,"0"0,-1 0,0 1,-1 0,0 0,-1 1,-1-1,3 11,-1-5,27 216,-30-213,20 48,5-89,68-193,41-53,-110 234,-12 22</inkml:trace>
  <inkml:trace contextRef="#ctx0" brushRef="#br1" timeOffset="14859.177">6521 420,'283'-1,"-281"2,-1-1,0 0,1 0,-1 0,0 0,1-1,-1 1,0 0,1-1,-1 1,0 0,1-1,-1 0,0 1,0-1,0 0,0 1,0-1,0 0,0 0,0 0,0 0,0 0,0 0,0 0,0 0,-1-1,1 1,-1 0,1 0,-1-1,1 1,-1 0,0-1,1 1,-1 0,0-1,0 1,0 0,0-1,0 1,0 0,-1-1,1 1,0 0,-1-1,1 1,-1 0,1 0,-1-1,0 1,1 0,-1 0,0 0,0 0,0 0,0 0,0 0,0 0,-60-79,50 69,0-1,1-1,0 0,1-1,0 1,1-2,1 1,0-1,1 0,1 0,0-1,1 0,0-5,2-35,2 31</inkml:trace>
  <inkml:trace contextRef="#ctx0" brushRef="#br0" timeOffset="18194.187">8778 3835,'-29'43,"-18"33,-7 10,1-7,10-10,7-13,10-12,9-7,3-6,4-4,-2 0,-2-2,-1 1,-1-4,-3-6,2-6</inkml:trace>
  <inkml:trace contextRef="#ctx0" brushRef="#br0" timeOffset="18442.122">8298 3835,'29'38,"19"37,6 11,-1-5,-5-12,-6-12,-5-11,-4-8,-3-7,-2-3,-5-2,-2-5,0-7,-3 0,-1-3,-2 2,1-2,-3-2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31.91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 77,'-1'73,"13"164,-9-222,14 52,-16-66,-1 1,1-1,-1 0,1 1,0-1,-1 0,1 0,0 0,0 0,0 0,0 0,0 0,0 0,0 0,0 0,0 0,0-1,1 1,-1 0,0-1,1 1,-1-1,0 0,1 1,-1-1,0 0,1 0,-1 0,1 0,-1 0,0 0,1 0,-1 0,0 0,1-1,-1 1,0-1,1 1,-1-1,0 1,0-1,1 0,10-8,-1 0,-1 0,0-1,0 0,-1-1,0 0,-1 0,-1-1,3-3,12-18,183-296,-205 329,-1-1,1 1,0-1,0 1,0-1,0 1,-1-1,1 1,0-1,0 1,0-1,0 1,0-1,1 0,-1 1,0-1,0 1,0-1,0 1,0-1,1 1,-1-1,0 1,1 0,-1-1,0 1,1-1,-1 1,0 0,1-1,-1 1,1 0,-1-1,0 1,1 0,-1-1,1 1,-1 0,1 0,-1 0,1 0,0-1,-1 1,1 0,-1 0,1 0,-1 0,1 0,-1 0,1 0,-1 1,1-1,-1 0,1 0,-1 0,1 0,-1 1,1-1,-1 0,1 0,-1 1,1-1,-1 0,0 1,1-1,-1 1,1-1,2 41,-5 77,-1-14,5 0,8 43,55 277,-64-413,6 89,-7-97,0 0,-1 0,1 0,-1 0,0 0,0 0,0 0,0 0,-1 0,1 0,-1-1,0 1,1-1,-1 1,0-1,-1 1,1-1,0 0,-1 0,1 0,-1-1,1 1,-1-1,0 1,0-1,0 0,0 0,0 0,-2 0,-3 1,-1 0,0-1,1-1,-1 1,0-2,0 1,1-1,-1 0,0-1,1 0,-1 0,1-1,0 0,0 0,0-1,0 0,0-1,1 1,0-2,0 1,0-1,1 0,0 0,0 0,0-1,1 0,0-1,0 1,1-1,0 1,0-1,1-1,0 1,1 0,-2-6,1-3,0 1,1 0,0-1,2 1,0-1,1 1,0-1,1 1,1-1,1 1,0 0,1 0,1 1,0 0,1 0,1 0,0 1,1 0,1 0,0 1,1 0,0 1,1 1,10-9,82-60,-74 63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0 253,'104'15,"0"-6,0-3,71-7,-176 0,1 1,0-1,-1 1,1-1,0 1,0-1,-1 1,1-1,0 1,0-1,0 0,-1 1,1-1,0 1,0-1,0 1,0-1,0 0,0 1,0-1,0 1,1-1,-1 0,0 1,0-1,0 1,1-1,-1 1,0-1,0 1,1-1,-1 1,1-1,-1 1,0-1,1 1,-1 0,1-1,-1 1,1 0,-1-1,1 1,-1 0,1 0,-1-1,1 1,-1 0,1 0,0 0,-1 0,1 0,-1 0,1 0,0 0,-1 0,1 0,-1 0,1 0,-1 0,1 0,0 1,-1-1,1 0,-1 0,1 1,-1-1,1 0,-1 1,1 0,-40-32,31 26,-20-14,21 15,-1 1,1-2,0 1,0-1,0 0,1 0,-1-1,1 1,1-2,-1 1,1-1,0 1,0-1,1-1,0 1,0-1,1 1,0-1,0-3,3 8,1-1,0 0,0 0,1 0,-1 1,1-1,-1 1,1-1,0 1,1 0,-1-1,0 1,1 0,0 1,-1-1,1 0,1 1,-1-1,0 1,0 0,1 0,-1 1,1-1,0 1,2-2,19-5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47,'34'0,"30"-5,9-1,-3 0,-9 1,-9 1,-15-3,-7 0,-6 0,-5 7,-7 3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43,'39'-5,"26"-1,13-5,-3 0,-14 1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0 477,'397'-58,"-396"58,0 1,1-1,-1 0,0 1,0-1,0 0,1 0,-1 0,0 1,0-1,1-1,-1 1,0 0,0 0,1 0,-1-1,0 1,0 0,0-1,0 1,1-1,-1 0,0 1,0-1,0 0,0 0,0 1,-1-1,1 0,0 0,0 0,-1 0,1 0,0 0,-1 0,1-1,-1 1,1 0,-1 0,0 0,1 0,-1-1,0 1,0 0,0 0,0-1,0 1,0 0,0 0,0-1,-1 0,-79-57,63 47,2-1,0-1,0 0,1 0,1-1,1-1,0-1,1 1,0-2,2 0,0 0,1 0,1-1,0 0,2-1,0 1,1-2,2-3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9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129 191,'-108'323,"87"-282,28-59,-6 17,17-38,2 0,2 2,1 1,2 1,27-30,97-89,-148 153,-1-1,1 1,0-1,-1 1,1-1,0 1,0-1,0 1,0-1,0 1,0 0,0-1,0 1,1 0,-1 0,0 0,1 0,-1 0,1 0,-1 1,1-1,0 0,-1 1,1-1,0 1,-1 0,1-1,0 1,-1 0,1 0,0 0,0 0,-1 0,1 1,0-1,-1 0,1 1,0-1,-1 1,1 0,-1-1,1 1,-1 0,2 1,0 11,0 1,-2-1,1 1,-1 0,-1-1,-1 1,0 0,-2 11,-8 25,0 41,11-90,1 0,-1 0,0 0,0 1,1-1,-1 0,0 0,1 0,-1 0,1 0,0 0,-1 0,1 0,0 0,-1 0,1-1,0 1,0 0,0 0,0-1,0 1,0 0,0-1,0 1,0-1,0 1,0-1,0 0,0 1,0-1,1 0,-1 0,0 0,0 0,0 0,0 0,0 0,1 0,-1 0,0-1,0 1,0 0,0-1,0 1,0-1,0 1,0-1,0 0,0 1,1-2,45-38,125-143,-112 145,-58 38,0-1,-1 0,1 1,0-1,-1 1,1 0,0-1,0 1,0 0,-1 0,1 0,0 0,0 1,0-1,-1 0,1 1,0-1,-1 1,1 0,0-1,-1 1,1 0,-1 0,1 0,-1 0,1 0,-1 1,0-1,0 0,1 1,-1-1,0 1,0-1,-1 1,1-1,0 1,0 0,13 135,-13-131,-1 2,1 0,0-1,0 1,1 0,0-1,0 0,1 1,0-1,0 0,0 0,1-1,0 1,1-1,-1 0,1 0,4 3,9 3</inkml:trace>
  <inkml:trace contextRef="#ctx0" brushRef="#br0" timeOffset="379.25">1089 49,'1'56,"3"1,2-1,3 0,14 47,19 1,-42-103,1-1,0 1,-1 0,1-1,0 1,-1 0,1-1,0 1,0-1,0 1,-1-1,1 1,0-1,0 0,0 1,0-1,0 0,0 0,0 0,0 1,0-1,0 0,-1 0,1-1,0 1,0 0,0 0,0 0,0-1,0 1,0 0,0-1,0 1,-1-1,1 1,0-1,0 1,-1-1,1 1,0-1,0 0,-1 0,1 1,-1-1,1 0,-1 0,1 0,-1 1,0-1,26-48,-23 42,99-224,-74 175,-22 41,1 0,1 1,0 0,1 0,0 1,1 0,0 0,2 1,1 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8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8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2.1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16.8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28,'-28'284,"28"-31,0-229</inkml:trace>
  <inkml:trace contextRef="#ctx0" brushRef="#br0" timeOffset="331.269">1 84,'36'-16,"1"2,1 1,0 2,1 2,0 1,0 2,1 2,12 1,93 16,-140-11,0-1,0 0,-1 1,1 0,0 0,-1 1,1-1,-1 1,0 0,0 0,0 0,0 0,-1 1,1 0,-1 0,0 0,0 0,0 0,0 0,-1 1,0 0,0-1,0 1,-1 0,1 0,-1 3,-1-4,0-1,0 1,0 0,-1 0,0 0,0-1,0 1,0 0,0-1,-1 1,0-1,1 1,-1-1,-1 0,1 0,0 0,-1 0,1 0,-1 0,0-1,0 1,0-1,0 0,-1 0,1 0,-1 0,-96 40,88-37,0-1,0-1,-1 0,0-1,0 0,0-1,1-1,-1 0,0 0,0-1,0-1,0 0,-3-2,-2-3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0,'-140'46,"-226"107,327-123,39-29,0 0,-1 0,1 0,0 0,0 1,0-1,0 0,0 0,0 0,0 1,0-1,0 0,0 0,1 0,-1 0,1 0,-1 0,0 0,1 1,0-1,-1 0,1-1,0 1,-1 0,1 0,0 0,0 0,0 0,0-1,0 1,0 0,0-1,0 1,0-1,0 1,0-1,0 0,0 1,1-1,153 47,-132-40,62 26,-83-31,0-1,0 0,0 1,0-1,-1 1,1-1,0 1,-1 0,0-1,1 1,-1 0,0 0,0 0,0 0,0 0,0 0,0 1,-1-1,1 0,-1 0,0 1,1-1,-1 0,0 1,0-1,-1 0,1 0,0 1,-1-1,1 0,-1 0,0 0,0 1,0-1,0 1,-7 7,1 0,-2 0,0 0,0-1,0 0,-1-1,0 0,-1-1,0 0,0 0,-1-2,1 1,-1-1,0-1,-9 2,-15 9,-100 37,186-64,17-9,-37 13</inkml:trace>
  <inkml:trace contextRef="#ctx0" brushRef="#br0" timeOffset="283.837">839 254,'-17'21,"1"0,1 1,0 1,2 0,1 1,1 0,1 1,1 0,1 0,-3 19,10-41,1 0,-1 1,0-1,1 0,0 1,0-1,0 0,0 1,0-1,1 0,-1 0,1 1,0-1,0 0,0 0,0 0,1 0,0 0,-1 0,1 0,0-1,0 1,0 0,1-1,-1 0,0 1,1-1,0 0,-1-1,1 1,0 0,0-1,0 1,0-1,0 0,1 0,-1 0,0 0,0-1,1 0,-1 1,2-1,9-1,0-1,1 0,-1-1,0-1,-1 0,1-1,-1 0,0-1,0-1,0 0,-1-1,0 0,-1 0,0-1,0-1,-1 0,0-1,-1 0,0 0,3-5,-8 11,0-1,0 1,0-1,-1 0,0 0,0 0,0 0,-1-1,0 1,0-1,0 1,-1-1,0 0,0 0,-1 1,0-1,0 0,-1 0,0 0,0 1,0-1,-1 1,0-1,0 1,-1-1,0 1,0 0,0 0,-1 0,0 1,0-1,0 1,-1 0,1 0,-1 1,-1-1,1 1,-1 0,1 0,-1 1,-2-1,-2 0,0 1,0 0,0 1,0 0,0 1,-1 0,1 0,0 1,-1 1,1-1,0 2,0 0,0 0,0 0,-1 2,-7 3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05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3016,'1'-7,"1"0,0 1,1-1,0 1,0 0,0-1,0 2,1-1,0 0,1 1,-1-1,1 1,0 0,0 1,0-1,1 1,0 0,1 0,20-20,180-170,-132 116,3 3,78-57,-70 60,272-227,-37 17,104-68,-3-17,-226 142,14 10,-8 63,42-37,-77 47,-107 95,-91 42,28 5,-4 2,-13 2,-1 0,-1-1,1-1,0-1,0-1,-1-1,1 0,0-2,-1-1,20 3,1 0,-1 0,0 1,0-1,1 0,-1 1,0-1,0 1,0 0,0 0,0-1,1 1,-1 0,0 1,0-1,0 0,0 0,0 1,0-1,1 1,-1 0,0-1,0 1,1 0,-1 0,0 0,1 0,-1 1,1-1,0 0,-1 0,1 1,0-1,0 1,0-1,0 1,0 0,0-1,0 1,0 0,1 0,-1 0,1-1,-1 1,1 0,0 0,0 0,0 1,25 138,32 59,-29-120,-28-79,1-1,-1 1,0-1,0 0,1 1,-1-1,0 0,1 1,-1-1,0 0,1 1,-1-1,0 0,1 0,-1 1,1-1,-1 0,0 0,1 0,-1 0,1 1,-1-1,1 0,-1 0,1 0,-1 0,0 0,1 0,-1 0,1 0,-1 0,1-1,-1 1,1 0,-1 0,0 0,1 0,-1-1,1 1,-1 0,0 0,1-1,-1 1,0 0,1-1,-1 1,0 0,1-1,-1 1,0 0,0-1,1 1,-1-1,0 1,0-1,0 1,0 0,0-1,0 1,0-1,0 1,1-1,-2 1,15-38,-13 32,70-199,-58 94,-13 87</inkml:trace>
  <inkml:trace contextRef="#ctx0" brushRef="#br0" timeOffset="965.101">1157 730,'22'51,"32"181,-44-4,-10-185,0-107,-2 21,2-1,2 1,2-1,2 1,1 0,3 0,12-33,64-94,-86 168,1 0,0 0,0 0,1 1,-1-1,0 0,1 0,-1 1,1-1,-1 1,1-1,0 1,-1-1,1 1,0 0,0 0,0 0,0 0,0 0,0 1,0-1,1 1,-1-1,0 1,0 0,0 0,1 0,-1 0,0 0,0 0,0 0,1 1,-1-1,0 1,0 0,0 0,0 0,0 0,0 0,0 0,0 1,6 5,-1 1,0 1,0-1,-1 1,0 0,-1 1,0-1,-1 1,3 7,25 46,-32-62,0-1,0 1,1-1,-1 1,0-1,0 1,0 0,1-1,-1 1,0-1,0 1,1-1,-1 1,1-1,-1 0,0 1,1-1,-1 1,1-1,-1 0,1 1,-1-1,1 0,-1 0,1 1,0-1,-1 0,1 0,-1 0,1 0,-1 0,1 1,0-1,-1 0,1 0,-1-1,1 1,0 0,-1 0,1 0,-1 0,1 0,-1-1,1 1,-1 0,1 0,-1-1,1 1,-1-1,1 1,-1 0,1-1,-1 1,1-1,-1 1,0-1,1 1,-1-1,0 1,0-1,1 1,-1-1,4-13</inkml:trace>
  <inkml:trace contextRef="#ctx0" brushRef="#br0" timeOffset="1347.934">988 363,'86'-19,"1"3,0 4,47 1,-130 11,-4 0,0 1,1-1,-1 1,1-1,-1 1,1-1,-1 0,1 1,-1-1,1 0,-1 0,1 1,-1-1,1 0,0 0,-1 0,1 0,-1 0,1 0,0 0,-1 0,1 0,-1 0,1 0,0 0,-1 0,1 0,-1-1,1 1,-1 0,1 0,-1-1,1 1,-1 0,1-1,-1 1,1 0,-1-1,1 1,-1-1,1 1,-1-1,0 1,0-1,1 1,-1-1,0 1,0-1,1 0,-1 1,0-1,0 1,0-1,0 0,0 1,0-1,0 1,0-1,0 0,0 1,0-1,0 0,-52-31,39 26,0-1,0 0,0-1,1 0,1-1,-1-1,2 0,-1 0,1-1,1 0,0-1,0 0,1 0,-3-9,9 17,1-1,0 0,0 0,1 1,-1-1,1 0,0 0,0 0,1 1,0-1,-1 0,2 0,-1 1,0-1,1 1,0-2,10-18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0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1 257,'69'-18,"146"-23,-28 42,-186-1,-1 0,1 0,-1 0,1-1,0 1,-1 0,1 0,-1-1,1 1,-1 0,0-1,1 1,-1 0,1-1,-1 1,0-1,1 1,-1-1,0 1,1-1,-1 1,0-1,0 1,1-1,-1 1,0-1,0 1,0-1,0 0,0 1,0-1,0 1,0-1,0 0,0 1,0-1,0 1,0-1,0 1,-1-1,1 1,0-1,0 1,-1-1,1 1,0-1,-1 1,1-1,0 1,-1-1,1 1,-1 0,1-1,-1 1,1 0,-1-1,0 1,-26-28,-114-82,128 92,4 1</inkml:trace>
  <inkml:trace contextRef="#ctx0" brushRef="#br0" timeOffset="-1367.63">199 737,'-2'1,"0"1,1 0,-1-1,0 1,1 0,-1 0,1 0,0 1,-1-1,1 0,0 0,1 1,-1-1,0 0,1 1,-1-1,1 1,-1-1,1 1,0 1,0 0,-8 254,9-182,37-269,-23 141,3 1,1 1,27-47,-39 82,1 0,1 1,1 0,0 1,0 0,1 1,1 0,0 0,1 1,8-5,-19 15,1 0,-1 0,0 0,0 0,1 0,-1 1,1-1,-1 1,1-1,-1 1,1 0,-1 0,1 0,-1 0,1 1,-1-1,0 1,1-1,-1 1,1 0,-1 0,0 0,0 0,0 0,1 1,-1-1,0 1,-1-1,1 1,0 0,0 0,-1 0,1 0,-1 0,1 0,-1 0,0 0,0 0,0 1,0-1,0 1,-1-1,23 106,-26-83,-2-6</inkml:trace>
  <inkml:trace contextRef="#ctx0" brushRef="#br0" timeOffset="-811.841">1102 651,'-176'310,"168"-295,-1 1,-1-1,0-1,-1 0,0 0,-1-1,-1 0,0-1,0-1,-5 3,18-14,0 0,-1 1,1-1,0 0,-1 1,1-1,0 1,-1-1,1 0,0 0,-1 1,1-1,-1 0,1 0,0 1,-1-1,1 0,-1 0,1 0,-1 0,1 0,-1 0,1 0,-1 0,1 0,0 0,-1 0,1 0,-1 0,1 0,-1 0,1 0,-1 0,1 0,-1-1,1 1,0 0,-1 0,1-1,0 1,-1 0,1-1,-1 1,1 0,0-1,0 1,-1 0,1-1,0 1,0-1,-1 1,1 0,0-1,2-8</inkml:trace>
  <inkml:trace contextRef="#ctx0" brushRef="#br0" timeOffset="-562.952">791 737,'10'14,"8"10,5 5,4 3,2 1,1-1,0-6,-5-2,-2 0,0-5,-4-1,0-3,1 1,2-3,-2 2,-1-2,-2-3</inkml:trace>
  <inkml:trace contextRef="#ctx0" brushRef="#br1" timeOffset="1890.553">1525 764,'0'0,"-1"0,1-1,-1 1,1 0,-1-1,1 1,-1 0,1 0,-1-1,0 1,1 0,-1 0,1 0,-1 0,0 0,1 0,-1 0,1 0,-1 0,0 0,1 0,-1 0,1 1,-1-1,1 0,-1 0,1 0,-1 1,1-1,-1 0,1 1,-1-1,1 1,-1-1,1 0,-1 1,1-1,0 1,-1-1,1 1,0-1,0 1,-1-1,1 1,0-1,0 1,0 0,0-1,-1 1,1-1,0 1,0 0,0-1,0 1,0-1,1 1,-1 0,0-1,0 1,0-1,-5 44,5-43,-1 449,1-426</inkml:trace>
  <inkml:trace contextRef="#ctx0" brushRef="#br1" timeOffset="2170.234">1441 737,'21'-10,"1"1,1 1,-1 1,1 1,1 1,-1 1,0 1,1 2,0 0,-1 1,1 1,0 1,4 3,-23-5,-1 1,1 0,0 0,0 0,0 1,-1-1,1 1,-1 0,1 1,-1-1,0 1,0 0,0 0,0 0,-1 0,1 1,-1-1,0 1,0 0,0 0,0 0,-1 1,0-1,0 1,0-1,0 1,-1 0,1-1,-1 1,0 0,-1 0,1 0,-1 0,0 0,-1 4,-2 1,0-1,-1 0,0 0,-1 0,1 0,-2-1,1 0,-1 0,-1 0,1-1,-1 0,-1 0,1-1,-1 0,0 0,0-1,-1 0,0 0,0-1,0 0,0-1,0 0,-4 1,9-3,0 1,0-1,0 0,0-1,0 1,0-1,0 1,0-1,-1-1,1 1,0 0,0-1,0 0,0 0,0 0,1-1,-1 1,0-1,-1 0,-13-9</inkml:trace>
  <inkml:trace contextRef="#ctx0" brushRef="#br1" timeOffset="2656.998">1299 397,'373'0,"-373"0,45-4,-44 4,-1 0,1 0,0 0,0 0,-1 0,1 0,0 0,0 0,-1-1,1 1,0 0,-1-1,1 1,0 0,-1-1,1 1,0-1,-1 1,1-1,-1 1,1-1,-1 1,1-1,-1 1,0-1,1 0,-1 1,0-1,1 0,-1 1,0-1,0 0,1 0,-1 1,0-1,0 0,0 0,0 1,0-1,0 0,0 0,0 1,-1-1,1 0,0 1,0-1,-1 0,1 0,0 1,-1-1,1 1,0-1,-1 0,1 1,-1-1,1 1,-58-57,52 53,-1 0,1-1,0 1,0-1,0 0,1-1,0 0,0 1,0-1,1-1,0 1,0-1,1 0,0 0,0 0,0 0,1 0,0-1,0 1,1-1,0 1,0-1,1-7,6-2</inkml:trace>
  <inkml:trace contextRef="#ctx0" brushRef="#br1" timeOffset="3270.694">2202 737,'5'-5,"7"-2,5 1,5 1,3 1,3 2,1 1,1 1,-1 0,1 0,-1 0,-1 0,1 1,-1-1,0 0,0 0,-4 0</inkml:trace>
  <inkml:trace contextRef="#ctx0" brushRef="#br1" timeOffset="3517.341">2146 962,'38'-5,"28"-1,7-5,-5 0,-8 1,-10 4,-8 1,-13 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0 244,'19'-7,"-1"2,1 0,0 1,1 1,-1 0,0 2,1 0,6 2,-10-2,148 1,-164 0,1-1,-1 1,1-1,0 1,-1-1,1 0,-1 1,1-1,-1 1,0-1,1 0,-1 0,0 1,1-1,-1 0,0 1,0-1,0 0,1 0,-1 0,0 1,0-1,0 0,0 0,-1 1,1-1,0 0,0 0,0 1,0-1,-1 0,1 0,0 1,-1-1,1 0,-1 1,1-1,-1 1,1-1,-1 0,1 1,-1-1,1 1,-1-1,0 1,1 0,-1-1,0 1,0 0,1-1,-1 1,0 0,1 0,-1 0,0-1,0 1,0 0,1 0,-1 0,-5-5,-29-28,20 21,0-1,1-1,1-1,0 0,1 0,1-1,0-1,-1-5,10 18,3 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0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25,'2'1,"-1"0,1 0,0 0,-1 1,1-1,-1 0,1 1,-1-1,0 1,0-1,1 1,-1-1,0 1,-1 0,1 0,0 0,0-1,-1 1,1 0,-1 0,1 0,-1 0,0 0,0 0,0 0,0 1,2 7,28 133,-31 83,-20-146,14-103,6-8,1 0,1-1,2 1,1 0,1 0,2 1,5-13,63-134,-74 174,0-1,0 0,0 1,1 0,-1-1,1 1,0 0,0 0,0 0,0 0,0 0,1 0,-1 0,1 1,0 0,0-1,-1 1,2 0,-1 0,0 0,0 1,1-1,-1 1,1 0,-1 0,1 0,-1 0,1 1,0 0,-1-1,1 1,0 0,-1 1,1-1,0 1,-1-1,1 1,-1 0,1 1,-1-1,0 0,4 3,20 25,-23-24,0 0,0 0,0 0,1-1,-1 0,1 0,0 0,0 0,0-1,1 0,-1 0,1 0,0-1,0 1,0-1,9-3</inkml:trace>
  <inkml:trace contextRef="#ctx0" brushRef="#br0" timeOffset="4450.506">932 82,'-2'14,"-1"-1,0 1,-1 0,-1-1,0 0,0 0,-2-1,0 1,0-1,-1-1,0 1,-6 5,4-3,-151 143,159-151,10-12,-4 3,8-5</inkml:trace>
  <inkml:trace contextRef="#ctx0" brushRef="#br0" timeOffset="4887.68">622 82,'2'0,"0"0,1 1,-1-1,0 0,0 1,1 0,-1 0,0 0,0 0,0 0,0 0,0 0,0 1,0-1,-1 0,1 1,0 0,-1-1,0 1,1 0,-1 0,0 0,311 362,-284-321,-19-23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5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58,'-31'126,"18"-90,-53 199,39-156,58-152,4-3,4 1,43-61,-41 90,-41 46,1-1,0 0,0 0,0 1,0-1,0 1,0-1,0 1,0-1,0 1,0 0,0-1,0 1,0 0,0 0,1 0,-1 0,0 0,0 0,0 0,0 0,0 0,0 1,0-1,0 0,0 1,1-1,-1 1,-1-1,1 1,0-1,0 1,0 0,0 0,0-1,0 1,-1 0,1 0,0 0,-1 0,1 0,-1 0,1 0,-1 0,1 0,-1 0,0 0,1 0,-1 0,0 1,13 189,-12-190,-1 0,1 0,-1 1,1-1,-1 0,1 0,0 1,-1-1,1 0,0 0,0 0,0 0,0 0,0 0,0 0,0-1,0 1,0 0,1 0,-1-1,0 1,0-1,1 1,-1-1,0 0,1 1,-1-1,0 0,1 0,-1 0,1 0,-1 0,0 0,1-1,-1 1,0 0,1-1,-1 1,0 0,0-1,1 0,-1 1,0-1,0 0,1 0,51-41,108-125,-37 34,-123 132,-1 1,0-1,1 1,-1-1,0 0,1 1,-1-1,1 1,-1-1,1 1,-1 0,1-1,-1 1,1-1,-1 1,1 0,0-1,-1 1,1 0,-1 0,1 0,0-1,-1 1,1 0,0 0,-1 0,1 0,0 0,-1 0,1 0,0 0,-1 0,1 1,0-1,-1 0,1 0,0 1,-1-1,1 0,-1 1,1-1,0 0,-1 1,1-1,-1 1,0-1,1 1,-1-1,1 1,-1-1,0 1,1 0,-1-1,0 1,1-1,-1 1,0 0,0-1,0 1,0 0,0-1,0 1,0 0,2 53,-2-45,-4 310,4-295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2,'82'244,"-50"-88,-14-80,-17-74,0-1,0 1,0 0,0-1,0 1,0-1,0 0,1 1,-1-1,1 0,-1 0,1 0,0 0,-1 0,1 0,0 0,-1 0,1-1,0 1,0-1,0 1,0-1,0 0,-1 0,1 0,0 0,0 0,0 0,0 0,0-1,0 1,-1-1,1 1,0-1,0 0,0 0,-1 0,1 0,-1 0,10-6,-2-1,1 0,-1 0,-1-1,1 0,-2-1,1 0,-1 0,-1 0,0-1,0 0,-1-1,0 1,-1-1,-1 0,0 0,0 0,-1 0,0-11,19-57,35-94,-56 173,1-1,-1 1,1 0,-1 0,1-1,0 1,-1 0,1 0,0 0,0 0,0 0,0 0,0 0,0 0,0 0,0 1,0-1,0 0,0 1,1-1,-1 0,0 1,0 0,1-1,-1 1,0 0,1 0,-1-1,0 1,1 0,-1 0,1 1,8 4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7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0 307,'7'-6,"-1"0,1 0,-1 1,1 0,1 0,-1 1,1 0,0 0,0 1,0-1,0 2,1-1,-1 1,1 1,-1 0,1 0,0 0,-1 1,1 0,0 1,0 0,2 1,1-2,187 2,-198-2,1 1,-1-1,0 0,0 0,1 0,-1 0,0 0,0 0,1 0,-1 0,0 0,0-1,0 1,1-1,-1 1,0-1,0 1,0-1,0 1,0-1,0 0,0 0,0 0,0 1,0-1,0 0,0 0,-1 0,1 0,0 0,-1-1,1 1,-1 0,1 0,-1 0,1 0,-1-1,0 1,0 0,0 0,0-1,0 1,0 0,0 0,0-1,0 1,0 0,-1 0,1-1,-1 1,-86-185,82 161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1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1 283,'30'8,"1"-2,1-2,-1 0,0-2,1-2,-1-1,1-1,-1-1,3-3,308-24,-322 27,1 1,0 0,0 2,0 0,-1 2,1 0,1 1,1 3</inkml:trace>
  <inkml:trace contextRef="#ctx0" brushRef="#br0" timeOffset="243.665">170 537,'44'0,"37"0,15 0,1 0,-6 0,-10 0,-8 0,-8 0,-9 0,-10 0,-8 0,-5 0,-4 0,-2 0,-1 0,-5 0</inkml:trace>
  <inkml:trace contextRef="#ctx0" brushRef="#br0" timeOffset="610.165">623 1,'514'259,"-510"-258,1 0,-1 1,0 0,0 0,1 0,-2 1,1-1,0 1,0 0,-1 0,0 1,1-1,-1 0,-1 1,1 0,0 0,-1 0,0 0,0 0,0 0,0 1,-1-1,0 1,1-1,-2 1,1-1,-1 1,1-1,-1 1,0 0,-1-1,1 1,-1 0,0-1,0 1,0-1,-1 0,0 1,0-1,0 0,-91 76,60-56,-385 281,400-290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4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0 417,'15'1,"-1"0,1 0,-1-2,1 0,-1 0,0-2,0 1,0-2,0 0,0-1,-1 0,0-1,0 0,0-1,-1-1,0 0,0 0,-1-1,0-1,2-3,-7 9,21-18,-1-2,-2 0,0-2,-1-1,3-8,-21 30,-1-1,1 0,-2 0,1 0,0 0,-1-1,0 1,-1-1,0 1,0-1,0 0,-1 0,0 0,0 0,0 0,-1-1,0 1,-1-4,0 9,1 1,-1-1,0 1,1-1,-1 1,0-1,0 1,0 0,0 0,0-1,0 1,0 0,0 0,-1 0,1 0,0 0,-1 0,1 1,0-1,-1 0,1 1,-1-1,0 1,1-1,-1 1,1 0,-1 0,1-1,-1 1,0 0,1 1,-1-1,1 0,-1 0,0 1,1-1,-1 1,1-1,-1 1,1 0,0-1,-2 2,-58 40,44-23,0 2,1 0,1 1,1 1,1 0,2 0,0 2,1-1,1 1,-4 22,11-39,-1-1,2 1,-1-1,1 1,0 0,0-1,1 1,0 0,1 0,0-1,0 1,0 0,1-1,0 1,1-1,-1 0,1 0,1 0,-1 0,1 0,1-1,-1 1,1-1,0 0,1-1,-1 1,1-1,0 0,0-1,1 1,-1-1,1 0,3 1,4 0,0 1,0-2,1 0,0 0,-1-2,1 0,0 0,0-1,0-1,0-1,0 0,0-1,1-1,15-5,-1-2,0-1,-1-1,0-1,-1-2,0-1,-1-1,17-15,-21 12,-1 0,-1-2,-1 0,-1-2,-1 0,-1-1,9-17,-4-20,-22 61,1-1,-1 1,0 0,0-1,0 1,0 0,0-1,0 1,-1 0,1-1,0 1,-1 0,1 0,-1-1,1 1,-1 0,0 0,1 0,-1 0,0 0,0 0,0 0,0 0,0 0,0 0,0 0,0 0,0 1,0-1,-1 0,1 1,0-1,0 1,-1 0,1-1,0 1,0 0,-1 0,1 0,0-1,-1 1,1 1,0-1,-1 0,1 0,-1 1,-6 2,0 0,1 1,0 0,-1 0,2 1,-1 0,0 0,1 1,0 0,0 0,1 0,0 1,0-1,0 1,1 1,0-1,0 0,1 1,0 0,1 0,-1 0,0 6,0-8,-1 0,1 0,1 0,-1 0,1 0,0 1,1-1,-1 1,1 0,1-1,-1 1,1 0,0 0,1-1,0 1,0 0,0-1,1 1,0-1,0 0,0 1,1-1,0 0,0 0,1 0,-1-1,1 1,1-1,-1 0,1 0,0-1,0 1,0-1,0 0,7 3,1-2,1 0,-1-2,1 1,0-2,1 1,-1-2,0 0,0-1,1 0,-1-1,0-1,0 0,1-1,-2-1,1 0,0-1,-1 0,0-1,0 0,-1-1,11-8,5-4,-2-2,0-1,-1-1,-2-1,0-1,-1-2,-2 0,-1 0,-1-2,13-28,-28 53,-1-1,1 0,-1 0,1 0,-1 0,-1 0,1 0,-1 0,0-1,0 1,0-1,-1 1,0 0,0-1,0 1,-1-1,0 1,0-1,0 1,-1 0,1 0,-1 0,-1-1,0 5,1 0,-1 1,1 0,-1 0,1 0,-1 0,0 0,1 0,-1 1,1-1,-1 1,1 0,-1 0,1 0,0 0,-1 0,1 0,0 1,0-1,0 1,0-1,0 1,0 0,0 0,1 0,-1 0,1 0,-1 0,1 0,0 1,-1 1,-9 11,0 1,1 1,0 0,2 0,0 1,1 0,0 0,2 1,0-1,1 1,1 1,1-1,1 0,0 1,1-1,2 10,-1-25,0 0,-1 0,1-1,1 1,-1 0,0 0,1-1,0 1,0-1,0 1,0-1,0 0,1 0,0 0,-1 0,1-1,2 3,13 7</inkml:trace>
  <inkml:trace contextRef="#ctx0" brushRef="#br0" timeOffset="435.355">1609 389,'18'-4,"-5"1,0-1,0 2,0 0,0 0,0 1,1 1,-1 0,0 1,1 0,-1 1,12 3,-24-4,1 0,0-1,-1 1,1 0,-1 0,1 0,-1 0,1 0,-1 1,0-1,0 0,1 0,-1 1,0-1,0 1,0-1,-1 1,1 0,0-1,-1 1,1 0,-1-1,1 1,-1 0,0 0,1 0,-1-1,0 1,0 0,-1 0,1 0,0-1,0 1,-1 0,1 0,-1-1,0 1,0 0,1-1,-1 1,0-1,0 1,0-1,-1 1,-53 63,53-63,-4 3,-35 42,40-46,0 0,1 0,-1 0,1 0,-1 0,1 0,-1 0,1 0,-1 0,1 1,0-1,0 0,0 0,0 0,-1 0,2 1,-1-1,0 0,0 0,0 0,0 0,1 1,-1-1,1 0,-1 0,1 0,-1 0,1 0,-1 0,1 0,0 0,0 0,-1 0,1-1,0 1,0 0,0 0,0-1,0 1,0-1,0 1,0-1,0 1,0-1,1 1,-1-1,11 2,-1 0,1-1,0-1,-1 0,1 0,0-1,-1 0,1-1,-1-1,1 0,-1 0,0-1,0-1,5-2,1 1,8-3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0,'481'0,"-456"0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53,'38'-5,"32"-2,14 1,-3 1,-10-3,-13-1,-11 2,-13 2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3:0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1383,'368'-25,"260"20,-344 7,31-30,379 27,-474-24,68-6,-5 2,138 30,-397-1</inkml:trace>
  <inkml:trace contextRef="#ctx0" brushRef="#br0" timeOffset="-5237.95">688 536,'0'10,"0"17,0 9,0 4,0-1,0-3,0-1,0-3,0-2,0-1,0 0,0-1,-5-5,-1-7</inkml:trace>
  <inkml:trace contextRef="#ctx0" brushRef="#br0" timeOffset="-4883.403">350 480,'38'4,"37"3,10-1,1-1,-10-1,-13-2,-12-1,-11 0,-6-1,-5-1,-2 1,-2 0,1 0,0-1,1 1,-5 5,-5 1</inkml:trace>
  <inkml:trace contextRef="#ctx0" brushRef="#br0" timeOffset="-4600.848">406 1045,'39'0,"26"0,8 0,-5 0,-8 0,-15-5,-10-2,-6 1,-4 1,0 2,-6 0</inkml:trace>
  <inkml:trace contextRef="#ctx0" brushRef="#br0" timeOffset="-4302.017">1111 988,'0'10,"0"7,0 7,0 3,0-3</inkml:trace>
  <inkml:trace contextRef="#ctx0" brushRef="#br0" timeOffset="-3523.914">1506 932,'-4'-1,"-1"1,1 1,0-1,0 0,-1 1,1 0,0 0,0 0,0 0,0 1,0 0,0 0,0 0,1 0,-1 0,1 1,-1-1,1 1,0 0,0 0,0 0,1 1,-1-1,1 1,0-1,0 1,0 0,0 0,0 0,1 0,0 0,0 0,0 0,0 1,1-1,0 0,0 1,0 0,0-3,0 0,1 0,0-1,-1 1,1 0,0 0,0 0,0-1,0 1,0 0,0-1,1 1,-1-1,0 1,1-1,-1 0,1 0,0 0,-1 0,1 0,0 0,0 0,-1 0,1 0,0-1,0 1,0-1,0 0,0 1,0-1,0 0,0 0,0 0,0 0,0-1,0 1,0-1,68-27,-49 11,-2 0,0-2,-1 0,-1-1,-1 0,0-2,-2 0,-1 0,0-1,-2-1,1-3,-10 24,-1 0,0 0,1 0,-1 0,0-1,0 1,-1 0,1 0,-1-1,0 1,0 0,0-1,0 1,0 0,-1 0,1-1,-1 1,0 0,0 0,0 0,-1 0,1 0,-1 0,1 0,-1 0,0 0,0 1,0-1,-1 1,1 0,0-1,-1 1,0 0,1 1,-1-1,0 0,0 1,0-1,0 1,0 0,0 0,-1 0,1 1,0-1,-3 1,0 0,-1 0,1 1,0 1,-1-1,1 1,0 0,0 0,0 0,1 1,-1 0,0 0,1 1,0-1,0 1,0 0,0 1,1-1,-1 1,1 0,1 0,-1 0,1 1,-1-1,1 1,1 0,-1 0,1 0,-1 5,1-6,0 0,0 0,0 0,1 0,0 1,0-1,1 0,-1 1,1-1,0 1,0-1,1 0,0 1,0-1,0 0,1 1,-1-1,1 0,0 0,1 0,-1-1,1 1,0 0,0-1,1 0,-1 0,1 0,0 0,0 0,0-1,1 0,-1 0,4 2,8 2,-1 0,1-2,0 0,1-1,-1 0,1-2,0 0,0 0,0-2,-1 0,1-1,6-1,2-4</inkml:trace>
  <inkml:trace contextRef="#ctx0" brushRef="#br0" timeOffset="-3134.67">2015 846,'28'0,"20"0,6 0,-1 0,-5 0,-11-4,-6-3,-4 1,-7-3,-6-1</inkml:trace>
  <inkml:trace contextRef="#ctx0" brushRef="#br0" timeOffset="-2884.124">2240 649,'-5'39,"4"21,1 7,1-5,5-12,2-9,-1-8,4-9,-1-4,-2-5</inkml:trace>
  <inkml:trace contextRef="#ctx0" brushRef="#br0" timeOffset="-2583.59">2833 508,'0'43,"0"20,0 3,0-5,0-8,0-7,0-13</inkml:trace>
  <inkml:trace contextRef="#ctx0" brushRef="#br0" timeOffset="-2285.931">2550 480,'39'4,"26"3,8-1,1-1,-8-1,-10-2,-10-1,-7 0,-7-1,-2-1,-8 6,-7 1</inkml:trace>
  <inkml:trace contextRef="#ctx0" brushRef="#br0" timeOffset="-2037.86">2607 960,'38'4,"23"3,5-1,-3-1,-8-1,-8-7,-8-2,-10-1</inkml:trace>
  <inkml:trace contextRef="#ctx0" brushRef="#br0" timeOffset="-1798.829">3256 932,'5'33,"1"12</inkml:trace>
  <inkml:trace contextRef="#ctx0" brushRef="#br0" timeOffset="-1269.365">3538 1016,'-32'99,"31"-99,1-1,0 1,0 0,0 0,0-1,0 1,0 0,0 0,0-1,-1 1,1 0,0 0,0-1,0 1,-1 0,1 0,0 0,0-1,0 1,-1 0,1 0,0 0,0 0,-1 0,1 0,0 0,-1-1,1 1,0 0,0 0,-1 0,1 0,0 0,-1 0,1 0,0 0,0 1,-1-1,1 0,0 0,0 0,-1 0,1 0,0 0,0 0,-1 1,1-1,0 0,5-29,1 10,1 0,1 1,1 0,0 0,1 1,1 0,1 1,1 1,0-1,12-10,62-26,-84 51,-1 0,1 1,-1-1,1 1,-1 0,1-1,-1 1,1 0,-1 1,1-1,-1 0,1 1,-1-1,1 1,-1 0,1 0,-1 0,0 0,0 0,1 1,-1-1,0 0,0 1,0 0,-1-1,1 1,0 0,-1 0,1 0,-1 0,1 0,-1 1,0-1,0 0,0 1,0-1,0 2,1 0,0 1,-1-1,0 0,1 0,-1 1,0-1,-1 1,1-1,-1 1,0-1,0 1,-1-1,1 1,-1-1,0 1,0-1,0 0,-1 1,0-1,0 0,0 0,0 0,0 0,-1-1,0 1,1-1,-2 1,1-1,0 0,0 0,-1 0,0-1,1 1,-1-1,0 0,-2 1,-19 2,2-3</inkml:trace>
  <inkml:trace contextRef="#ctx0" brushRef="#br0" timeOffset="564.173">829 1666,'-5'28,"-1"20,0 6,1-1,1-5,2-6,1-5,1-4,0-3,0-7</inkml:trace>
  <inkml:trace contextRef="#ctx0" brushRef="#br0" timeOffset="883.216">434 1693,'62'-9,"31"-4,9 1,-9-3,-10 2,-14 3,-14 3,-12 2,-9 3,-4 1,-4 1,0 1,-10 0,-8 4,-5 2</inkml:trace>
  <inkml:trace contextRef="#ctx0" brushRef="#br0" timeOffset="1147.835">518 2033,'20'4,"24"-2,11-2,0-2,1 1,-5 0,-6 0,-6 0,-4-4,-4-2,-3 1,0 1,-6 1</inkml:trace>
  <inkml:trace contextRef="#ctx0" brushRef="#br0" timeOffset="2678.587">1168 2004,'56'-17,"-56"17,7-2,-1 0,1 0,-1 0,1 1,0 0,-1 1,1-1,0 1,0 1,-1-1,1 1,0 0,-1 1,1-1,-1 1,1 1,3 1,-9-1,0-1,0 1,-1-1,1 1,-1 0,1-1,-1 1,0 0,0 0,0-1,0 1,-1 0,1-1,-1 1,1 0,-1-1,0 1,0 0,0-1,0 0,-1 1,1-1,-1 0,0 1,1-1,-1 0,0 0,0-1,0 1,0 0,-1-1,1 1,0-1,-1 1,-6 7,-28 56,37-64,-1 1,1 0,0-1,0 1,0 0,-1-1,2 1,-1 0,0-1,0 1,0 0,1-1,-1 1,1-1,-1 1,1-1,0 1,-1-1,1 1,0-1,0 1,0-1,0 0,0 1,1-1,-1 0,0 0,1 0,-1 0,0 0,1 0,-1-1,1 1,-1 0,1-1,0 1,-1-1,1 0,-1 1,1-1,0 0,1 0,48-3,-27-3</inkml:trace>
  <inkml:trace contextRef="#ctx0" brushRef="#br0" timeOffset="3214.752">1648 2060,'-27'57,"26"-55,1-1,-1 0,1 0,-1 1,1-1,-1 0,1 1,0-1,0 0,0 1,0-1,0 0,0 1,0-1,0 0,0 1,1-1,-1 0,1 1,-1-1,1 0,-1 0,1 0,-1 1,1-1,0 0,0 0,0 0,0 0,0 0,0 0,0 0,0-1,0 1,0 0,0 0,1-1,-1 1,0-1,0 1,1-1,-1 0,1 1,4-2,0 0,0-1,0 0,0 0,-1 0,1 0,-1-1,1 0,-1 0,0-1,0 1,-1-1,1 0,-1 0,3-4,0 2,15-15,0-1,-2-1,0 0,-2-2,0 0,7-17,-22 38,0 0,-1 0,1 0,-1 0,0-1,0 1,-1-1,1 1,-1-1,0 0,0 1,0-1,-1 0,0 0,0 1,0-1,0 0,-1 0,0 1,0-1,0 0,0 1,-1-1,0 1,0-1,0 1,-1 0,1 0,-1 0,0 0,0 0,0 1,-1-1,1 1,-1 0,0 0,1 0,-2 1,1-1,0 1,0 0,-1 0,1 1,-1-1,0 1,-1 0,0 1,0 1,1-1,-1 1,0 0,0 0,1 1,-1-1,1 1,0 1,-1-1,1 1,0 0,0 0,0 0,1 1,-1-1,1 1,0 0,0 1,0-1,1 1,-1-1,1 1,0 0,1 0,-1 1,1-1,0 1,0-1,1 1,0-1,0 1,0 0,0 0,1-1,0 1,0 0,1 0,-1-1,1 1,1 0,-1-1,1 1,0-1,0 1,1-1,-1 0,1 0,0 0,1 0,15 9,1-2,1 0,0-1,1-1,0-1,0-1,1 0,0-2,0-1,1-1,0-1,-1-1,1-1,0-1,0-1,0-1,2-2,-10 4,67-12,-59 5</inkml:trace>
  <inkml:trace contextRef="#ctx0" brushRef="#br0" timeOffset="3813.906">2438 1947,'15'-4,"18"-3,9 1,2-3,-1-1,1 1,-2 3,-4 2,-2 2,-4 1,-2 1,-1 0,-6-4,-7-2</inkml:trace>
  <inkml:trace contextRef="#ctx0" brushRef="#br0" timeOffset="4067.314">2692 1722,'5'38,"1"28,0 11,-1 3,-2-8,0-11,-2-11,-1-10,5-11,1-10</inkml:trace>
  <inkml:trace contextRef="#ctx0" brushRef="#br0" timeOffset="4295.756">3256 1722,'-14'38,"-5"23,0 5,4-3,5-8,8-13,5-19,2-13</inkml:trace>
  <inkml:trace contextRef="#ctx0" brushRef="#br0" timeOffset="4536.998">2974 1666,'38'0,"23"0,5 0,-3 0,-8 0,-9 0,-6 0,-11 0</inkml:trace>
  <inkml:trace contextRef="#ctx0" brushRef="#br0" timeOffset="4784.483">2889 2173,'39'-5,"21"-6,7-1,-5-4,-7 1,-8 4,-8 3,-5-2,-9 1</inkml:trace>
  <inkml:trace contextRef="#ctx0" brushRef="#br0" timeOffset="5598.637">3454 2060,'43'-1,"-31"-1,0 1,0 1,0 0,0 1,0 0,0 0,0 1,0 1,0 0,-1 1,4 2,-13-6,-1 1,0-1,0 1,1 0,-1 0,0 0,0-1,0 1,0 0,0 0,0 1,0-1,-1 0,1 0,0 0,0 0,-1 1,1-1,-1 0,1 1,-1-1,0 0,0 1,1-1,-1 1,0-1,0 0,0 1,0-1,-1 1,1-1,0 0,0 1,-1-1,1 0,-1 1,0-1,1 0,-1 0,0 1,1-1,-1 0,-47 47,35-37,-24 35,36-45,0 0,0 0,0 0,1 0,-1 0,1 0,-1 0,0 0,1 1,0-1,-1 0,1 0,0 0,0 1,0-1,0 0,0 0,0 1,0-1,0 0,0 0,0 1,1-1,-1 0,0 0,1 0,-1 1,1-1,0 0,-1 0,1 0,0 0,0 0,-1 0,1 0,0-1,0 1,0 0,0 0,0-1,0 1,0 0,1-1,0 1,71-6,-47-1</inkml:trace>
  <inkml:trace contextRef="#ctx0" brushRef="#br0" timeOffset="6048.511">3934 2060,'-28'269,"32"-291,1-1,1 1,1 0,1 0,1 1,1 1,1-1,1 1,0 1,2 0,0 1,1 1,1 0,0 1,5-3,-18 16,0 0,0-1,1 1,0 0,-1 1,1-1,0 1,0 0,0 0,1 0,-1 0,0 1,1 0,-1-1,1 2,-1-1,1 0,0 1,-1 0,1 0,0 1,-1-1,1 1,-1 0,1 0,-1 0,1 1,-1 0,0-1,0 2,0-1,0 0,0 1,0 0,-1-1,1 2,-1-1,0 0,0 1,0-1,0 1,-1 0,1 0,-1 0,0 0,0 0,-1 1,1-1,-1 2,0-1,-1 0,0 0,-1-1,1 1,-1 0,0 0,0-1,-1 1,1 0,-1-1,0 1,0-1,-1 0,1 0,-1 0,0 0,0 0,0 0,-1-1,1 0,-1 1,0-1,0-1,0 1,0 0,0-1,0 0,-1 0,1 0,-1-1,0 0,1 1,-1-1,0-1,0 1,-1-1,-17 2</inkml:trace>
  <inkml:trace contextRef="#ctx0" brushRef="#br0" timeOffset="7396.845">434 226,'-45'-1,"19"0,-1 0,0 2,0 1,0 1,0 1,1 2,-26 8,42-8,1 1,0 1,1-1,-1 1,1 0,1 1,0 0,0 0,1 1,0 0,0 0,1 0,1 1,0 0,0 0,1 0,0 0,0 8,-1-6,-3 19,1 1,2-1,1 1,1 0,2 0,3 12,-2 12,28 295,-17 72,1-197,-10 87,-3-291,-2 8,-2 1,-1-1,-1 0,-2-1,-1 0,-1 0,-7 10,17-39,-1-1,0 1,1 0,-1-1,1 1,0 0,-1 0,1-1,0 1,-1 0,1 0,0 0,0-1,-1 1,1 0,0 0,0 0,0-1,0 1,0 0,0 0,1 0,-1 0,0-1,0 1,1 0,-1 0,0 0,1-1,-1 1,0 0,1-1,-1 1,1 0,0-1,-1 1,1-1,-1 1,1-1,0 1,-1-1,1 1,0-1,0 1,-1-1,1 0,0 0,0 1,0-1,-1 0,1 0,0 0,0 0,0 0,0 0,52-12,-38 7,162-31,-8 25,-145 11</inkml:trace>
  <inkml:trace contextRef="#ctx0" brushRef="#br0" timeOffset="8502.083">3961 395,'114'-18,"-76"10,0 1,0 3,1 1,-1 1,11 3,-43-1,0 0,-1 1,1 0,0 0,-1 0,1 0,-1 1,0 0,1 0,-1 0,0 1,0 0,-1 0,1 0,0 0,-1 1,0 0,0 0,0 0,0 0,-1 1,0-1,0 1,0 0,0 0,-1 0,1 0,-1 1,-1-1,1 1,-1-1,0 1,0-1,-1 3,-7 290,7-239,12 282,57 74,-35-169,-36 8,-1-248,0 0,0-1,0 1,0-1,-1 1,0-1,0 0,-1 0,1-1,-1 1,0-1,0 0,0 0,-1-1,0 0,1 1,-1-2,0 1,0-1,-1 0,1 0,0-1,-1 0,1 0,-1 0,1-1,-1 0,-1 0,-36 9,-4 9,30-10</inkml:trace>
  <inkml:trace contextRef="#ctx0" brushRef="#br0" timeOffset="13502.221">5119 1467,'15'0,"-1"0,1-2,-1 0,1 0,-1-2,0 1,0-2,0 0,0-1,-1 0,12-8,41-25,-1-3,-3-2,16-18,34-57,-105 112,0-1,0 1,0-1,-1 0,0 0,-1-1,0 0,0 0,-1 0,0 0,-1-1,0 1,0-1,-1 0,1-8,-4 16,0-1,0 1,0-1,0 1,-1-1,1 1,-1 0,1-1,-1 1,0 0,0 0,0 0,0 0,0 1,0-1,-1 1,1-1,0 1,-1 0,1-1,-1 1,0 1,1-1,-1 0,0 1,1-1,-1 1,0 0,0 0,1 0,-1 0,0 0,0 1,1-1,-1 1,0 0,1-1,-1 1,1 1,-1-1,1 0,-1 1,1-1,0 1,0-1,0 1,0 0,0 0,0 0,0 0,1 1,-1-1,-11 10,1 1,1 0,0 0,0 1,2 0,-1 1,2 0,0 1,1 0,1 0,0 0,1 1,1 0,0-1,1 2,0 9,4-17,0 0,0-1,1 1,0-1,0 1,1-1,1 0,0 0,0 0,0 0,1-1,0 1,1-1,0-1,0 1,1-1,0 0,0 0,1-1,-1 0,1-1,1 1,-1-1,1-1,0 0,0 0,0-1,0 0,1 0,-1-1,6 0,3 0,-1-2,1 0,-1-1,0-1,1-1,-1 0,0-1,-1-1,1-1,-1 0,0-1,0 0,-1-2,0 0,0 0,-1-2,-1 1,1-2,-2 0,0 0,10-14,-15 19,0 0,-1 0,1 0,-2-1,1 1,-1-1,0-1,-1 1,0-1,0 0,-1 0,0 0,0 0,-1 0,-1-1,1 1,-2-1,1 1,-1-1,-1 1,1-1,-3-7,3 15,0 1,-1-1,1 1,0-1,-1 1,1 0,-1-1,0 1,1 0,-1-1,0 1,0 0,0 0,0 0,0 0,0 0,0 0,0 0,0 0,0 0,0 0,-1 1,1-1,0 0,-1 1,1-1,-1 1,1-1,0 1,-1 0,1 0,-1 0,1 0,-1 0,1 0,-1 0,1 0,-1 0,1 1,0-1,-1 1,1-1,-1 1,1-1,0 1,0 0,-1 0,0 0,-49 53,45-43,1 0,0 1,0-1,2 1,-1 0,1 0,1 0,0 1,1-1,1 0,-1 1,2 3,-1-11,0 0,1 1,-1-1,1 0,0 0,1 0,-1 0,1-1,0 1,0 0,0-1,1 1,-1-1,1 0,1 1,-1-1,0-1,1 1,0-1,0 1,0-1,0 0,0 0,0-1,1 1,0-1,-1 0,1 0,0-1,2 1,16 0,0-2,1-1,-1 0,0-2,0 0,-1-2,1-1,-1 0,0-2,-1 0,0-2,0 0,-1-1,0-1,-1-1,0-1,3-4,-4 7,0-1,-1-2,0 1,-1-2,-1 0,0-1,-1 0,0-2,-2 1,0-1,-1-1,-1 0,-1-1,0 0,-2 0,3-13,-8 30,-1 0,0 0,0 0,-1 0,1 0,0 0,-1 0,0-1,0 1,0 0,0 0,-1 0,1 0,-1-1,0 1,0 0,0 0,0 0,0 0,-1 0,1 1,-1-1,0 0,1 1,-2-1,1 1,0 0,0-1,-1 1,1 0,-1 0,1 1,-1-1,0 1,0-1,0 1,0 0,0 0,0 0,0 0,0 1,0-1,-1 1,1 0,0 0,0 0,0 0,0 0,-2 1,-6 4,1 1,-1 0,1 1,0 0,0 0,1 1,0 0,0 1,1 0,0 0,1 1,0 0,1 0,0 1,0 0,1 0,0 0,1 0,1 1,-1 0,1 2,0-2,1 0,0 0,0 1,1-1,1 0,0 0,1 1,0-1,1 0,0 0,1 0,0 0,1 0,0-1,1 1,0-1,1 0,1-1,-1 1,1-1,1-1,0 1,0-2,1 1,0-1,6 4,-6-4,-1-1,1 0,1 0,-1-1,1 0,0-1,1 0,-1-1,1 0,0-1,0 0,0 0,7 0,3-6</inkml:trace>
  <inkml:trace contextRef="#ctx0" brushRef="#br0" timeOffset="18225.933">6925 1355,'-10'19,"-2"16,4 7,5 1,2-2,6-8,3-5,-1-2,-1-5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7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2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1 324,'35'15,"0"1,2 0,0-3,0 0,1-3,1-1,0-2,0-2,0-1,17-2,-33-5,-1 0,0-2,-1-1,1-1,-1 0,0-2,-1 0,0-1,0-2,-2 0,1 0,-1-2,-1 0,4-6,-14 15,-1-1,0 1,-1-1,1 0,-1-1,0 0,-1 1,1-2,-1 1,-1 0,1-1,-1 1,-1-1,1 0,-2 0,1 0,-1 0,0-1,0 1,-1 0,0 0,-1-1,0 1,0 0,-2-4,-53-65,54 75,0 0,-1 0,1 1,0-1,0 1,-1 0,1-1,-1 1,1 0,-1 0,0 1,1-1,-1 1,0-1,1 1,-1 0,0 0,0 0,1 0,-1 0,0 1,1-1,-1 1,0 0,1 0,-1 0,1 0,-1 0,1 1,0-1,-1 1,1-1,-1 2,-6 8,0 0,1 0,1 1,0 0,0 0,2 1,-1-1,1 1,1 1,1-1,-2 9,0-5,-60 265,44-175,-5-1,-5-1,-13 25,26-85,-2-1,-2-1,-1-1,-3-1,-1-1,-2-1,-6 3,25-30,-2 0,0-1,0-1,-1 0,0 0,0-2,-1 1,-1-2,-11 5,24-11,0-1,1 1,-1-1,0 0,0 1,1-1,-1 0,0 0,0-1,0 1,1 0,-1-1,0 1,0-1,1 1,-1-1,1 0,-1 1,0-1,1 0,-1 0,1 0,0 0,-1-1,1 1,0 0,0-1,0 1,-1 0,2-1,-1 0,0 1,0-1,0 1,1-1,-1 0,1 1,-1-1,1 0,0 0,0 0,0 1,-1-1,2 0,-1 0,0 1,0-1,1 0,-1 0,1 1,-1-1,1 0,0 1,-1-1,1 0,0 1,0-1,0 1,2-2,6-10,1 0,1 1,0 0,0 0,1 1,1 1,0 0,0 1,1 0,0 1,0 1,1 0,0 1,1 0,-1 1,1 1,0 1,0 0,2 1,5-1,-1 2,1 0,0 2,0 1,0 0,-1 2,0 0,1 2,-2 0,1 2,-1 0,62 17,-58-17,0 0,1-1,0-2,0-1,0 0,1-2,0-2,-1 0,1-1,-1-2,0-1,0-1,0-1,0-1,-1-1,0-2,-1 0,2-3,-12 6,0 0,-1-1,0-1,0-1,-1 0,0 0,-1-1,0 0,-1-1,0-1,-1 1,0-1,-1-1,0 0,-2 0,1 0,-2-1,0 0,2-9,-7 22,1 1,-1-1,0 1,0-1,0 0,0 1,0-1,0 0,0 1,-1-1,1 1,-1-1,1 1,-1-1,1 0,-1 1,0 0,0-1,0 1,0 0,0-1,0 1,0 0,0 0,0 0,0 0,-1 0,1 0,-1 0,1 0,0 0,-1 1,1-1,-1 1,0-1,1 1,-1-1,1 1,-1 0,0 0,1 0,-1 0,0 0,1 0,-1 0,1 1,-1-1,0 1,1-1,-1 1,1-1,-1 1,1 0,0 0,-1 0,1 0,0 0,-1 0,1 0,0 0,0 0,0 0,0 1,0-1,0 1,1-1,-1 0,0 2,-7 8,0 0,1 1,1-1,0 2,0-1,1 1,1 0,0 0,1 0,0 1,1-1,0 1,2-9,0 1,0-1,1 1,-1-1,1 1,0-1,1 1,-1-1,1 0,0 1,0-1,1 0,0-1,-1 1,2 0,-1-1,0 1,1-1,0 0,0 0,0-1,1 1,-1-1,1 0,0 0,-1 0,2-1,-1 0,0 0,0 0,4 0,3 2,-1-1,1-1,0 0,0-1,0 0,0-1,1 0,-1-1,0-1,0 0,0 0,-1-1,1 0,3-3,13-7,0-2,-1 0,0-2,-2-1,0-1,-1-1,-1-1,-1-2,9-11,6-7,-1-2,-2-2,-2 0,-2-3,-2 0,12-33,-31 58,-2 0,0 0,-1-1,-1 1,-2-1,0-1,-1 1,-2 0,-2-19,-18-21,19 63,0 0,0-1,1 1,-1 0,0 0,0 0,0-1,0 1,0 0,-1 1,1-1,0 0,0 0,-1 0,1 1,0-1,-1 1,1-1,-1 1,1-1,-1 1,1 0,-1 0,1 0,-1-1,1 2,-1-1,1 0,-1 0,1 0,0 1,-1-1,1 1,-1-1,1 1,0-1,-1 1,1 0,0 0,0 0,-2 0,-7 10,0 1,1 0,0 0,1 0,0 1,1 1,0-1,1 1,1 0,0 1,1-1,0 1,-12 37,2 1,2 0,3 0,2 1,1 31,5-72,-1 41,1-1,3 1,3 0,1-1,5 7,-8-47,1-1,0 0,1 0,1 0,-1-1,2 1,0-1,0-1,1 1,0-2,1 1,5 4,-14-13,1-1,0 1,-1-1,1 1,-1-1,1 1,0-1,-1 1,1-1,0 0,0 1,-1-1,1 0,0 0,0 0,0 1,-1-1,1 0,0 0,0 0,-1 0,1 0,0 0,0-1,0 1,-1 0,1 0,0-1,0 1,-1 0,1-1,0 1,-1 0,1-1,0 1,-1-1,1 1,-1-1,1 0,0 1,-1-1,0 0,1 1,-1-1,1 0,-1 1,0-1,0 0,1 0,-1 1,0-1,0 0,0 0,7-46,-6-21,-2 36</inkml:trace>
  <inkml:trace contextRef="#ctx0" brushRef="#br0" timeOffset="247.942">1440 635,'48'14,"44"5,17-1,-1-3,-9-5,-12-3,-11-8,-9-4,-11-1,-6 0,-6 2,-10 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2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0,'3'77,"-4"-1,-3 1,-4-1,-3 0,-3 0,-12 30,-64 140,90-244,0-1,-1 0,1 1,0-1,0 0,0 1,0-1,0 0,0 1,0-1,0 0,1 1,-1-1,0 0,1 1,-1-1,1 0,0 0,-1 0,1 0,0 1,0-1,0 0,-1 0,1 0,0 0,0-1,1 1,-1 0,0 0,0-1,0 1,0 0,1-1,-1 1,0-1,1 0,-1 1,0-1,1 0,-1 0,0 0,1 0,-1 0,0 0,1 0,0-1,68-3,232-76,-79 75,-216 4,0 1,-1-1,1 0,0-1,-1 1,1-1,-1-1,0 1,0-1,0 0,0 0,0-1,-1 0,1 0,-1 0,0-1,0 1,-1-1,3-3,4-11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4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8 369,'-1'-1,"0"1,1-1,-1 0,1 1,-1-1,1 0,-1 0,1 1,-1-1,1 0,0 0,-1 0,1 0,0 0,0 1,0-1,0 0,0 0,0 0,0 0,0 0,0 0,0 0,0 0,0 1,1-1,-1 0,0 0,1 0,-1 0,1 1,-1-1,1 0,-1 0,1 1,-1-1,1 0,0 1,-1-1,1 1,0-1,0 1,-1-1,1 1,0-1,0 1,0 0,0-1,0 1,43-18,202-31,37 39,-425-37,120 38,1 0,0-1,1-1,0-1,0 0,2-2,0 0,-7-7,24 19,-1 1,1-1,-1 1,1-1,0 1,0-1,-1 0,1 0,1 1,-1-1,0 0,0 0,1 0,-1 0,1 0,-1 0,1 0,0 0,0 0,0 0,0 0,0 0,0 0,1 0,-1 0,0 0,1 0,0 0,0 0,-1 0,1 0,0 0,1 1,-1-1,0 0,0 1,1-1,-1 1,1-1,-1 1,1 0,0 0,-1 0,1 0,0 0,0 0,0 0,0 0,-1 1,1-1,1 0,22-6,0 2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18,'29'0,"29"0,9 0,-2 0,-7 0,-9 0,-8 0,-6 0,-4 0,-2 0,-2 0,-1 0,1 0,-5-5,-1-2,-5 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59,'44'0,"37"-5,11-6,-2-1,-10 1,-10 2,-12 4,-11 1,-8 3,-7 0,-3 1,-3 1,-4-1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41,'48'5,"40"-4,10-1,-3-6,-12-2,-11 1,-12 1,-8 1,-7-2,-11-1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7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24 194,'12'64,"-4"0,-2 0,-2 1,-6 48,-9-52,-15-91,23 19,0 1,0-1,1 0,1 0,-1-1,2 1,0 0,0 0,1 0,0 0,1 0,0 0,1 0,0 0,2-2,75-157,-61 134,-13 22,0 0,1 0,1 0,0 1,1 0,0 1,1 0,1 0,0 1,0 0,1 1,0 0,1 1,0 1,0 0,1 1,0 0,0 1,1 0,-8 7,-1 1,0 0,1 0,-1 0,0 1,0 0,0 0,-1 0,1 1,-1 0,0 0,0 0,0 1,0 0,-1 0,0 0,0 0,0 0,-1 1,0 0,0 0,0 0,-1 0,0 0,0 1,0 0,2 2,4 9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0 191,'326'-27,"-96"55,-241-29,0-1,1 1,-1-2,1 0,0 0,-1-1,1 0,1 0,-1-1,1-1,0 0,0 0,0-1,1 0,0 0,0-1,1 0,0 0,1 0,-1-1,2 0,-1-1,0-3,11-25,5 26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8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282 702,'-120'225,"44"-112,24-42,39-54</inkml:trace>
  <inkml:trace contextRef="#ctx0" brushRef="#br0" timeOffset="299.803">1 505,'134'304,"-106"-248,104 180,-92-149,-28-74</inkml:trace>
  <inkml:trace contextRef="#ctx0" brushRef="#br0" timeOffset="561.891">735 759,'-5'38,"-2"32,-4 9,0-4,1-6,3-9,3-10,1-9,2-7,1-4,0-2,1-2,-1 1,0-1,6-4,0-1,0 1,-1-4</inkml:trace>
  <inkml:trace contextRef="#ctx0" brushRef="#br0" timeOffset="878.511">678 759,'23'-5,"1"0,-1 2,1 1,-1 1,1 1,0 2,-1 0,1 1,-1 1,0 1,11 5,-27-9,1 1,-1 0,0 1,0 0,-1 0,1 1,-1 0,1 0,-1 0,0 1,-1-1,1 1,-1 1,0-1,0 1,-1 0,1 0,-1 1,-1-1,1 1,-1 0,0 0,-1 0,0 0,0 0,0 0,-1 1,0-1,-1 1,1-1,-1 1,-1-1,1 0,-1 1,-1-1,1 1,-1-1,-1 0,1 0,-2 1,-3 1,-1-1,1-1,-1 0,-1 0,0 0,0-1,0 0,0-1,-1 0,0-1,0 0,0 0,-1-1,1 0,-1-1,0 0,1-1,-1 0,0-1,0 0,0-1,0 0,1 0,-1-1,0-1,1 0,0 0,-1-1,2 0,-1-1,-3-2,-5-3</inkml:trace>
  <inkml:trace contextRef="#ctx0" brushRef="#br0" timeOffset="1326.835">565 448,'132'-16,"0"6,0 5,13 7,-145-3,-1 1,1-1,0 1,0-1,-1 1,1-1,0 1,0-1,0 0,0 1,0-1,0 1,0-1,0 0,0 1,0-1,0 1,0-1,1 0,-1 1,0-1,0 1,0-1,1 1,-1-1,0 1,1-1,-1 1,1-1,-1 1,0 0,1-1,-1 1,1-1,-1 1,1 0,-1 0,1-1,-1 1,1 0,0 0,-1-1,1 1,-1 0,1 0,0 0,-1 0,1 0,-1 0,1 0,0 0,-1 0,1 0,-1 1,1-1,-1 0,1 0,0 1,-45-29,17 13,1-1,1-2,1 0,0-1,2-2,-3-4,15 12,0-1,1-1,1 1,1-1,0-1,1 1,0-1,1 0,1 0,1-1,0 1,1-9,1 20,-4-21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1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1 283,'30'8,"1"-2,1-2,-1 0,0-2,1-2,-1-1,1-1,-1-1,3-3,308-24,-322 27,1 1,0 0,0 2,0 0,-1 2,1 0,1 1,1 3</inkml:trace>
  <inkml:trace contextRef="#ctx0" brushRef="#br0" timeOffset="243.665">170 537,'44'0,"37"0,15 0,1 0,-6 0,-10 0,-8 0,-8 0,-9 0,-10 0,-8 0,-5 0,-4 0,-2 0,-1 0,-5 0</inkml:trace>
  <inkml:trace contextRef="#ctx0" brushRef="#br0" timeOffset="610.165">623 1,'514'259,"-510"-258,1 0,-1 1,0 0,0 0,1 0,-2 1,1-1,0 1,0 0,-1 0,0 1,1-1,-1 0,-1 1,1 0,0 0,-1 0,0 0,0 0,0 0,0 1,-1-1,0 1,1-1,-2 1,1-1,-1 1,1-1,-1 1,0 0,-1-1,1 1,-1 0,0-1,0 1,0-1,-1 0,0 1,0-1,0 0,-91 76,60-56,-385 281,400-290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4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0 417,'15'1,"-1"0,1 0,-1-2,1 0,-1 0,0-2,0 1,0-2,0 0,0-1,-1 0,0-1,0 0,0-1,-1-1,0 0,0 0,-1-1,0-1,2-3,-7 9,21-18,-1-2,-2 0,0-2,-1-1,3-8,-21 30,-1-1,1 0,-2 0,1 0,0 0,-1-1,0 1,-1-1,0 1,0-1,0 0,-1 0,0 0,0 0,0 0,-1-1,0 1,-1-4,0 9,1 1,-1-1,0 1,1-1,-1 1,0-1,0 1,0 0,0 0,0-1,0 1,0 0,0 0,-1 0,1 0,0 0,-1 0,1 1,0-1,-1 0,1 1,-1-1,0 1,1-1,-1 1,1 0,-1 0,1-1,-1 1,0 0,1 1,-1-1,1 0,-1 0,0 1,1-1,-1 1,1-1,-1 1,1 0,0-1,-2 2,-58 40,44-23,0 2,1 0,1 1,1 1,1 0,2 0,0 2,1-1,1 1,-4 22,11-39,-1-1,2 1,-1-1,1 1,0 0,0-1,1 1,0 0,1 0,0-1,0 1,0 0,1-1,0 1,1-1,-1 0,1 0,1 0,-1 0,1 0,1-1,-1 1,1-1,0 0,1-1,-1 1,1-1,0 0,0-1,1 1,-1-1,1 0,3 1,4 0,0 1,0-2,1 0,0 0,-1-2,1 0,0 0,0-1,0-1,0-1,0 0,0-1,1-1,15-5,-1-2,0-1,-1-1,0-1,-1-2,0-1,-1-1,17-15,-21 12,-1 0,-1-2,-1 0,-1-2,-1 0,-1-1,9-17,-4-20,-22 61,1-1,-1 1,0 0,0-1,0 1,0 0,0-1,0 1,-1 0,1-1,0 1,-1 0,1 0,-1-1,1 1,-1 0,0 0,1 0,-1 0,0 0,0 0,0 0,0 0,0 0,0 0,0 0,0 0,0 1,0-1,-1 0,1 1,0-1,0 1,-1 0,1-1,0 1,0 0,-1 0,1 0,0-1,-1 1,1 1,0-1,-1 0,1 0,-1 1,-6 2,0 0,1 1,0 0,-1 0,2 1,-1 0,0 0,1 1,0 0,0 0,1 0,0 1,0-1,0 1,1 1,0-1,0 0,1 1,0 0,1 0,-1 0,0 6,0-8,-1 0,1 0,1 0,-1 0,1 0,0 1,1-1,-1 1,1 0,1-1,-1 1,1 0,0 0,1-1,0 1,0 0,0-1,1 1,0-1,0 0,0 1,1-1,0 0,0 0,1 0,-1-1,1 1,1-1,-1 0,1 0,0-1,0 1,0-1,0 0,7 3,1-2,1 0,-1-2,1 1,0-2,1 1,-1-2,0 0,0-1,1 0,-1-1,0-1,0 0,1-1,-2-1,1 0,0-1,-1 0,0-1,0 0,-1-1,11-8,5-4,-2-2,0-1,-1-1,-2-1,0-1,-1-2,-2 0,-1 0,-1-2,13-28,-28 53,-1-1,1 0,-1 0,1 0,-1 0,-1 0,1 0,-1 0,0-1,0 1,0-1,-1 1,0 0,0-1,0 1,-1-1,0 1,0-1,0 1,-1 0,1 0,-1 0,-1-1,0 5,1 0,-1 1,1 0,-1 0,1 0,-1 0,0 0,1 0,-1 1,1-1,-1 1,1 0,-1 0,1 0,0 0,-1 0,1 0,0 1,0-1,0 1,0-1,0 1,0 0,0 0,1 0,-1 0,1 0,-1 0,1 0,0 1,-1 1,-9 11,0 1,1 1,0 0,2 0,0 1,1 0,0 0,2 1,0-1,1 1,1 1,1-1,1 0,0 1,1-1,2 10,-1-25,0 0,-1 0,1-1,1 1,-1 0,0 0,1-1,0 1,0-1,0 1,0-1,0 0,1 0,0 0,-1 0,1-1,2 3,13 7</inkml:trace>
  <inkml:trace contextRef="#ctx0" brushRef="#br0" timeOffset="435.355">1609 389,'18'-4,"-5"1,0-1,0 2,0 0,0 0,0 1,1 1,-1 0,0 1,1 0,-1 1,12 3,-24-4,1 0,0-1,-1 1,1 0,-1 0,1 0,-1 0,1 0,-1 1,0-1,0 0,1 0,-1 1,0-1,0 1,0-1,-1 1,1 0,0-1,-1 1,1 0,-1-1,1 1,-1 0,0 0,1 0,-1-1,0 1,0 0,-1 0,1 0,0-1,0 1,-1 0,1 0,-1-1,0 1,0 0,1-1,-1 1,0-1,0 1,0-1,-1 1,-53 63,53-63,-4 3,-35 42,40-46,0 0,1 0,-1 0,1 0,-1 0,1 0,-1 0,1 0,-1 0,1 1,0-1,0 0,0 0,0 0,-1 0,2 1,-1-1,0 0,0 0,0 0,0 0,1 1,-1-1,1 0,-1 0,1 0,-1 0,1 0,-1 0,1 0,0 0,0 0,-1 0,1-1,0 1,0 0,0 0,0-1,0 1,0-1,0 1,0-1,0 1,0-1,1 1,-1-1,11 2,-1 0,1-1,0-1,-1 0,1 0,0-1,-1 0,1-1,-1-1,1 0,-1 0,0-1,0-1,5-2,1 1,8-3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0,'481'0,"-456"0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53,'38'-5,"32"-2,14 1,-3 1,-10-3,-13-1,-11 2,-13 2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3:0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1383,'368'-25,"260"20,-344 7,31-30,379 27,-474-24,68-6,-5 2,138 30,-397-1</inkml:trace>
  <inkml:trace contextRef="#ctx0" brushRef="#br0" timeOffset="-5237.95">688 536,'0'10,"0"17,0 9,0 4,0-1,0-3,0-1,0-3,0-2,0-1,0 0,0-1,-5-5,-1-7</inkml:trace>
  <inkml:trace contextRef="#ctx0" brushRef="#br0" timeOffset="-4883.403">350 480,'38'4,"37"3,10-1,1-1,-10-1,-13-2,-12-1,-11 0,-6-1,-5-1,-2 1,-2 0,1 0,0-1,1 1,-5 5,-5 1</inkml:trace>
  <inkml:trace contextRef="#ctx0" brushRef="#br0" timeOffset="-4600.848">406 1045,'39'0,"26"0,8 0,-5 0,-8 0,-15-5,-10-2,-6 1,-4 1,0 2,-6 0</inkml:trace>
  <inkml:trace contextRef="#ctx0" brushRef="#br0" timeOffset="-4302.017">1111 988,'0'10,"0"7,0 7,0 3,0-3</inkml:trace>
  <inkml:trace contextRef="#ctx0" brushRef="#br0" timeOffset="-3523.914">1506 932,'-4'-1,"-1"1,1 1,0-1,0 0,-1 1,1 0,0 0,0 0,0 0,0 1,0 0,0 0,0 0,1 0,-1 0,1 1,-1-1,1 1,0 0,0 0,0 0,1 1,-1-1,1 1,0-1,0 1,0 0,0 0,0 0,1 0,0 0,0 0,0 0,0 1,1-1,0 0,0 1,0 0,0-3,0 0,1 0,0-1,-1 1,1 0,0 0,0 0,0-1,0 1,0 0,0-1,1 1,-1-1,0 1,1-1,-1 0,1 0,0 0,-1 0,1 0,0 0,0 0,-1 0,1 0,0-1,0 1,0-1,0 0,0 1,0-1,0 0,0 0,0 0,0 0,0-1,0 1,0-1,68-27,-49 11,-2 0,0-2,-1 0,-1-1,-1 0,0-2,-2 0,-1 0,0-1,-2-1,1-3,-10 24,-1 0,0 0,1 0,-1 0,0-1,0 1,-1 0,1 0,-1-1,0 1,0 0,0-1,0 1,0 0,-1 0,1-1,-1 1,0 0,0 0,0 0,-1 0,1 0,-1 0,1 0,-1 0,0 0,0 1,0-1,-1 1,1 0,0-1,-1 1,0 0,1 1,-1-1,0 0,0 1,0-1,0 1,0 0,0 0,-1 0,1 1,0-1,-3 1,0 0,-1 0,1 1,0 1,-1-1,1 1,0 0,0 0,0 0,1 1,-1 0,0 0,1 1,0-1,0 1,0 0,0 1,1-1,-1 1,1 0,1 0,-1 0,1 1,-1-1,1 1,1 0,-1 0,1 0,-1 5,1-6,0 0,0 0,0 0,1 0,0 1,0-1,1 0,-1 1,1-1,0 1,0-1,1 0,0 1,0-1,0 0,1 1,-1-1,1 0,0 0,1 0,-1-1,1 1,0 0,0-1,1 0,-1 0,1 0,0 0,0 0,0-1,1 0,-1 0,4 2,8 2,-1 0,1-2,0 0,1-1,-1 0,1-2,0 0,0 0,0-2,-1 0,1-1,6-1,2-4</inkml:trace>
  <inkml:trace contextRef="#ctx0" brushRef="#br0" timeOffset="-3134.67">2015 846,'28'0,"20"0,6 0,-1 0,-5 0,-11-4,-6-3,-4 1,-7-3,-6-1</inkml:trace>
  <inkml:trace contextRef="#ctx0" brushRef="#br0" timeOffset="-2884.124">2240 649,'-5'39,"4"21,1 7,1-5,5-12,2-9,-1-8,4-9,-1-4,-2-5</inkml:trace>
  <inkml:trace contextRef="#ctx0" brushRef="#br0" timeOffset="-2583.59">2833 508,'0'43,"0"20,0 3,0-5,0-8,0-7,0-13</inkml:trace>
  <inkml:trace contextRef="#ctx0" brushRef="#br0" timeOffset="-2285.931">2550 480,'39'4,"26"3,8-1,1-1,-8-1,-10-2,-10-1,-7 0,-7-1,-2-1,-8 6,-7 1</inkml:trace>
  <inkml:trace contextRef="#ctx0" brushRef="#br0" timeOffset="-2037.86">2607 960,'38'4,"23"3,5-1,-3-1,-8-1,-8-7,-8-2,-10-1</inkml:trace>
  <inkml:trace contextRef="#ctx0" brushRef="#br0" timeOffset="-1798.829">3256 932,'5'33,"1"12</inkml:trace>
  <inkml:trace contextRef="#ctx0" brushRef="#br0" timeOffset="-1269.365">3538 1016,'-32'99,"31"-99,1-1,0 1,0 0,0 0,0-1,0 1,0 0,0 0,0-1,-1 1,1 0,0 0,0-1,0 1,-1 0,1 0,0 0,0-1,0 1,-1 0,1 0,0 0,0 0,-1 0,1 0,0 0,-1-1,1 1,0 0,0 0,-1 0,1 0,0 0,-1 0,1 0,0 0,0 1,-1-1,1 0,0 0,0 0,-1 0,1 0,0 0,0 0,-1 1,1-1,0 0,5-29,1 10,1 0,1 1,1 0,0 0,1 1,1 0,1 1,1 1,0-1,12-10,62-26,-84 51,-1 0,1 1,-1-1,1 1,-1 0,1-1,-1 1,1 0,-1 1,1-1,-1 0,1 1,-1-1,1 1,-1 0,1 0,-1 0,0 0,0 0,1 1,-1-1,0 0,0 1,0 0,-1-1,1 1,0 0,-1 0,1 0,-1 0,1 0,-1 1,0-1,0 0,0 1,0-1,0 2,1 0,0 1,-1-1,0 0,1 0,-1 1,0-1,-1 1,1-1,-1 1,0-1,0 1,-1-1,1 1,-1-1,0 1,0-1,0 0,-1 1,0-1,0 0,0 0,0 0,0 0,-1-1,0 1,1-1,-2 1,1-1,0 0,0 0,-1 0,0-1,1 1,-1-1,0 0,-2 1,-19 2,2-3</inkml:trace>
  <inkml:trace contextRef="#ctx0" brushRef="#br0" timeOffset="564.173">829 1666,'-5'28,"-1"20,0 6,1-1,1-5,2-6,1-5,1-4,0-3,0-7</inkml:trace>
  <inkml:trace contextRef="#ctx0" brushRef="#br0" timeOffset="883.216">434 1693,'62'-9,"31"-4,9 1,-9-3,-10 2,-14 3,-14 3,-12 2,-9 3,-4 1,-4 1,0 1,-10 0,-8 4,-5 2</inkml:trace>
  <inkml:trace contextRef="#ctx0" brushRef="#br0" timeOffset="1147.835">518 2033,'20'4,"24"-2,11-2,0-2,1 1,-5 0,-6 0,-6 0,-4-4,-4-2,-3 1,0 1,-6 1</inkml:trace>
  <inkml:trace contextRef="#ctx0" brushRef="#br0" timeOffset="2678.587">1168 2004,'56'-17,"-56"17,7-2,-1 0,1 0,-1 0,1 1,0 0,-1 1,1-1,0 1,0 1,-1-1,1 1,0 0,-1 1,1-1,-1 1,1 1,3 1,-9-1,0-1,0 1,-1-1,1 1,-1 0,1-1,-1 1,0 0,0 0,0-1,0 1,-1 0,1-1,-1 1,1 0,-1-1,0 1,0 0,0-1,0 0,-1 1,1-1,-1 0,0 1,1-1,-1 0,0 0,0-1,0 1,0 0,-1-1,1 1,0-1,-1 1,-6 7,-28 56,37-64,-1 1,1 0,0-1,0 1,0 0,-1-1,2 1,-1 0,0-1,0 1,0 0,1-1,-1 1,1-1,-1 1,1-1,0 1,-1-1,1 1,0-1,0 1,0-1,0 0,0 1,1-1,-1 0,0 0,1 0,-1 0,0 0,1 0,-1-1,1 1,-1 0,1-1,0 1,-1-1,1 0,-1 1,1-1,0 0,1 0,48-3,-27-3</inkml:trace>
  <inkml:trace contextRef="#ctx0" brushRef="#br0" timeOffset="3214.752">1648 2060,'-27'57,"26"-55,1-1,-1 0,1 0,-1 1,1-1,-1 0,1 1,0-1,0 0,0 1,0-1,0 0,0 1,0-1,0 0,0 1,1-1,-1 0,1 1,-1-1,1 0,-1 0,1 0,-1 1,1-1,0 0,0 0,0 0,0 0,0 0,0 0,0 0,0-1,0 1,0 0,0 0,1-1,-1 1,0-1,0 1,1-1,-1 0,1 1,4-2,0 0,0-1,0 0,0 0,-1 0,1 0,-1-1,1 0,-1 0,0-1,0 1,-1-1,1 0,-1 0,3-4,0 2,15-15,0-1,-2-1,0 0,-2-2,0 0,7-17,-22 38,0 0,-1 0,1 0,-1 0,0-1,0 1,-1-1,1 1,-1-1,0 0,0 1,0-1,-1 0,0 0,0 1,0-1,0 0,-1 0,0 1,0-1,0 0,0 1,-1-1,0 1,0-1,0 1,-1 0,1 0,-1 0,0 0,0 0,0 1,-1-1,1 1,-1 0,0 0,1 0,-2 1,1-1,0 1,0 0,-1 0,1 1,-1-1,0 1,-1 0,0 1,0 1,1-1,-1 1,0 0,0 0,1 1,-1-1,1 1,0 1,-1-1,1 1,0 0,0 0,0 0,1 1,-1-1,1 1,0 0,0 1,0-1,1 1,-1-1,1 1,0 0,1 0,-1 1,1-1,0 1,0-1,1 1,0-1,0 1,0 0,0 0,1-1,0 1,0 0,1 0,-1-1,1 1,1 0,-1-1,1 1,0-1,0 1,1-1,-1 0,1 0,0 0,1 0,15 9,1-2,1 0,0-1,1-1,0-1,0-1,1 0,0-2,0-1,1-1,0-1,-1-1,1-1,0-1,0-1,0-1,2-2,-10 4,67-12,-59 5</inkml:trace>
  <inkml:trace contextRef="#ctx0" brushRef="#br0" timeOffset="3813.906">2438 1947,'15'-4,"18"-3,9 1,2-3,-1-1,1 1,-2 3,-4 2,-2 2,-4 1,-2 1,-1 0,-6-4,-7-2</inkml:trace>
  <inkml:trace contextRef="#ctx0" brushRef="#br0" timeOffset="4067.314">2692 1722,'5'38,"1"28,0 11,-1 3,-2-8,0-11,-2-11,-1-10,5-11,1-10</inkml:trace>
  <inkml:trace contextRef="#ctx0" brushRef="#br0" timeOffset="4295.756">3256 1722,'-14'38,"-5"23,0 5,4-3,5-8,8-13,5-19,2-13</inkml:trace>
  <inkml:trace contextRef="#ctx0" brushRef="#br0" timeOffset="4536.998">2974 1666,'38'0,"23"0,5 0,-3 0,-8 0,-9 0,-6 0,-11 0</inkml:trace>
  <inkml:trace contextRef="#ctx0" brushRef="#br0" timeOffset="4784.483">2889 2173,'39'-5,"21"-6,7-1,-5-4,-7 1,-8 4,-8 3,-5-2,-9 1</inkml:trace>
  <inkml:trace contextRef="#ctx0" brushRef="#br0" timeOffset="5598.637">3454 2060,'43'-1,"-31"-1,0 1,0 1,0 0,0 1,0 0,0 0,0 1,0 1,0 0,-1 1,4 2,-13-6,-1 1,0-1,0 1,1 0,-1 0,0 0,0-1,0 1,0 0,0 0,0 1,0-1,-1 0,1 0,0 0,0 0,-1 1,1-1,-1 0,1 1,-1-1,0 0,0 1,1-1,-1 1,0-1,0 0,0 1,0-1,-1 1,1-1,0 0,0 1,-1-1,1 0,-1 1,0-1,1 0,-1 0,0 1,1-1,-1 0,-47 47,35-37,-24 35,36-45,0 0,0 0,0 0,1 0,-1 0,1 0,-1 0,0 0,1 1,0-1,-1 0,1 0,0 0,0 1,0-1,0 0,0 0,0 1,0-1,0 0,0 0,0 1,1-1,-1 0,0 0,1 0,-1 1,1-1,0 0,-1 0,1 0,0 0,0 0,-1 0,1 0,0-1,0 1,0 0,0 0,0-1,0 1,0 0,1-1,0 1,71-6,-47-1</inkml:trace>
  <inkml:trace contextRef="#ctx0" brushRef="#br0" timeOffset="6048.511">3934 2060,'-28'269,"32"-291,1-1,1 1,1 0,1 0,1 1,1 1,1-1,1 1,0 1,2 0,0 1,1 1,1 0,0 1,5-3,-18 16,0 0,0-1,1 1,0 0,-1 1,1-1,0 1,0 0,0 0,1 0,-1 0,0 1,1 0,-1-1,1 2,-1-1,1 0,0 1,-1 0,1 0,0 1,-1-1,1 1,-1 0,1 0,-1 0,1 1,-1 0,0-1,0 2,0-1,0 0,0 1,0 0,-1-1,1 2,-1-1,0 0,0 1,0-1,0 1,-1 0,1 0,-1 0,0 0,0 0,-1 1,1-1,-1 2,0-1,-1 0,0 0,-1-1,1 1,-1 0,0 0,0-1,-1 1,1 0,-1-1,0 1,0-1,-1 0,1 0,-1 0,0 0,0 0,0 0,-1-1,1 0,-1 1,0-1,0-1,0 1,0 0,0-1,0 0,-1 0,1 0,-1-1,0 0,1 1,-1-1,0-1,0 1,-1-1,-17 2</inkml:trace>
  <inkml:trace contextRef="#ctx0" brushRef="#br0" timeOffset="7396.845">434 226,'-45'-1,"19"0,-1 0,0 2,0 1,0 1,0 1,1 2,-26 8,42-8,1 1,0 1,1-1,-1 1,1 0,1 1,0 0,0 0,1 1,0 0,0 0,1 0,1 1,0 0,0 0,1 0,0 0,0 8,-1-6,-3 19,1 1,2-1,1 1,1 0,2 0,3 12,-2 12,28 295,-17 72,1-197,-10 87,-3-291,-2 8,-2 1,-1-1,-1 0,-2-1,-1 0,-1 0,-7 10,17-39,-1-1,0 1,1 0,-1-1,1 1,0 0,-1 0,1-1,0 1,-1 0,1 0,0 0,0-1,-1 1,1 0,0 0,0 0,0-1,0 1,0 0,0 0,1 0,-1 0,0-1,0 1,1 0,-1 0,0 0,1-1,-1 1,0 0,1-1,-1 1,1 0,0-1,-1 1,1-1,-1 1,1-1,0 1,-1-1,1 1,0-1,0 1,-1-1,1 0,0 0,0 1,0-1,-1 0,1 0,0 0,0 0,0 0,0 0,52-12,-38 7,162-31,-8 25,-145 11</inkml:trace>
  <inkml:trace contextRef="#ctx0" brushRef="#br0" timeOffset="8502.083">3961 395,'114'-18,"-76"10,0 1,0 3,1 1,-1 1,11 3,-43-1,0 0,-1 1,1 0,0 0,-1 0,1 0,-1 1,0 0,1 0,-1 0,0 1,0 0,-1 0,1 0,0 0,-1 1,0 0,0 0,0 0,0 0,-1 1,0-1,0 1,0 0,0 0,-1 0,1 0,-1 1,-1-1,1 1,-1-1,0 1,0-1,-1 3,-7 290,7-239,12 282,57 74,-35-169,-36 8,-1-248,0 0,0-1,0 1,0-1,-1 1,0-1,0 0,-1 0,1-1,-1 1,0-1,0 0,0 0,-1-1,0 0,1 1,-1-2,0 1,0-1,-1 0,1 0,0-1,-1 0,1 0,-1 0,1-1,-1 0,-1 0,-36 9,-4 9,30-10</inkml:trace>
  <inkml:trace contextRef="#ctx0" brushRef="#br0" timeOffset="13502.221">5119 1467,'15'0,"-1"0,1-2,-1 0,1 0,-1-2,0 1,0-2,0 0,0-1,-1 0,12-8,41-25,-1-3,-3-2,16-18,34-57,-105 112,0-1,0 1,0-1,-1 0,0 0,-1-1,0 0,0 0,-1 0,0 0,-1-1,0 1,0-1,-1 0,1-8,-4 16,0-1,0 1,0-1,0 1,-1-1,1 1,-1 0,1-1,-1 1,0 0,0 0,0 0,0 0,0 1,0-1,-1 1,1-1,0 1,-1 0,1-1,-1 1,0 1,1-1,-1 0,0 1,1-1,-1 1,0 0,0 0,1 0,-1 0,0 0,0 1,1-1,-1 1,0 0,1-1,-1 1,1 1,-1-1,1 0,-1 1,1-1,0 1,0-1,0 1,0 0,0 0,0 0,0 0,1 1,-1-1,-11 10,1 1,1 0,0 0,0 1,2 0,-1 1,2 0,0 1,1 0,1 0,0 0,1 1,1 0,0-1,1 2,0 9,4-17,0 0,0-1,1 1,0-1,0 1,1-1,1 0,0 0,0 0,0 0,1-1,0 1,1-1,0-1,0 1,1-1,0 0,0 0,1-1,-1 0,1-1,1 1,-1-1,1-1,0 0,0 0,0-1,0 0,1 0,-1-1,6 0,3 0,-1-2,1 0,-1-1,0-1,1-1,-1 0,0-1,-1-1,1-1,-1 0,0-1,0 0,-1-2,0 0,0 0,-1-2,-1 1,1-2,-2 0,0 0,10-14,-15 19,0 0,-1 0,1 0,-2-1,1 1,-1-1,0-1,-1 1,0-1,0 0,-1 0,0 0,0 0,-1 0,-1-1,1 1,-2-1,1 1,-1-1,-1 1,1-1,-3-7,3 15,0 1,-1-1,1 1,0-1,-1 1,1 0,-1-1,0 1,1 0,-1-1,0 1,0 0,0 0,0 0,0 0,0 0,0 0,0 0,0 0,0 0,0 0,-1 1,1-1,0 0,-1 1,1-1,-1 1,1-1,0 1,-1 0,1 0,-1 0,1 0,-1 0,1 0,-1 0,1 0,-1 0,1 1,0-1,-1 1,1-1,-1 1,1-1,0 1,0 0,-1 0,0 0,-49 53,45-43,1 0,0 1,0-1,2 1,-1 0,1 0,1 0,0 1,1-1,1 0,-1 1,2 3,-1-11,0 0,1 1,-1-1,1 0,0 0,1 0,-1 0,1-1,0 1,0 0,0-1,1 1,-1-1,1 0,1 1,-1-1,0-1,1 1,0-1,0 1,0-1,0 0,0 0,0-1,1 1,0-1,-1 0,1 0,0-1,2 1,16 0,0-2,1-1,-1 0,0-2,0 0,-1-2,1-1,-1 0,0-2,-1 0,0-2,0 0,-1-1,0-1,-1-1,0-1,3-4,-4 7,0-1,-1-2,0 1,-1-2,-1 0,0-1,-1 0,0-2,-2 1,0-1,-1-1,-1 0,-1-1,0 0,-2 0,3-13,-8 30,-1 0,0 0,0 0,-1 0,1 0,0 0,-1 0,0-1,0 1,0 0,0 0,-1 0,1 0,-1-1,0 1,0 0,0 0,0 0,0 0,-1 0,1 1,-1-1,0 0,1 1,-2-1,1 1,0 0,0-1,-1 1,1 0,-1 0,1 1,-1-1,0 1,0-1,0 1,0 0,0 0,0 0,0 0,0 1,0-1,-1 1,1 0,0 0,0 0,0 0,0 0,-2 1,-6 4,1 1,-1 0,1 1,0 0,0 0,1 1,0 0,0 1,1 0,0 0,1 1,0 0,1 0,0 1,0 0,1 0,0 0,1 0,1 1,-1 0,1 2,0-2,1 0,0 0,0 1,1-1,1 0,0 0,1 1,0-1,1 0,0 0,1 0,0 0,1 0,0-1,1 1,0-1,1 0,1-1,-1 1,1-1,1-1,0 1,0-2,1 1,0-1,6 4,-6-4,-1-1,1 0,1 0,-1-1,1 0,0-1,1 0,-1-1,1 0,0-1,0 0,0 0,7 0,3-6</inkml:trace>
  <inkml:trace contextRef="#ctx0" brushRef="#br0" timeOffset="18225.933">6925 1355,'-10'19,"-2"16,4 7,5 1,2-2,6-8,3-5,-1-2,-1-5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7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2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22,'454'0,"-359"-17,-76 12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5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0,'14'10,"15"3,7-1,6-2,2-3,-2-3,-4-2,-3-1,-2-1,-3-5,-2-2,0 1,0 1,-1 1,1 2,-5 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0.72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29,'53'0,"60"0,26 0,8 0,-2 0,-10 0,-10-5,-12-1,-5 0,-7 1,-11 2,-7 1,-7 1,-12 0,-17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1,'53'5,"65"1,32 0,10-1,-4-2,-4-1,-8-1,-11 0,-7-1,-7 0,-8-1,-5 1,-11 5,-11 1,-20 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58,'143'13,"50"-2,67-46,-102 13,141-3,61 27,-223 28,-120-21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5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36,'0'5,"0"16,0 9,0 4,0 1,0 0,0-1,0-3,0 0,0-2,0 0,0-1,0 0,0 0,0 0,5-5,1-11,0-8</inkml:trace>
  <inkml:trace contextRef="#ctx0" brushRef="#br0" timeOffset="1052.37">255 64,'0'0,"0"1,0-1,0 0,1 0,-1 1,0-1,0 0,0 0,0 1,0-1,0 0,0 0,0 1,0-1,0 0,0 1,0-1,0 0,0 0,0 1,0-1,0 0,0 1,0-1,0 0,0 0,0 1,-1-1,1 0,0 0,0 1,0-1,0 0,-1 0,1 0,0 1,0-1,-1 0,1 0,0 0,0 0,48-22,74-21,-120 43,5-2,0 0,-1 1,1 0,0 0,0 0,0 1,0 0,-1 0,1 1,0 0,0 0,0 1,-1 0,1 0,-1 0,1 1,-1 0,0 0,0 0,0 1,4 4,-10-5,0 1,0-1,-1 1,1-1,-1 1,0-1,1 0,-2 1,1-1,0 0,-1 0,1 1,-1-1,0-1,0 1,0 0,0 0,-1-1,1 1,-1-1,1 0,-1 1,0-1,0-1,0 1,0 0,0-1,-1 1,1-1,-2 0,-10 9,13-9,0 0,1 0,-1 0,0 0,1 1,-1-1,1 0,-1 1,1-1,0 1,-1-1,1 1,0 0,0-1,0 1,0 0,0 0,1 0,-1 0,1-1,-1 1,1 0,-1 0,1 0,0 0,0 0,0 0,0 0,1 0,-1 0,0 0,1 0,0 0,-1 0,1 0,0 0,0 0,0-1,0 1,0 0,0-1,0 1,1-1,-1 1,2 0,49 43,-43-40,0 2,0-1,0 1,-1 1,-1-1,1 1,-1 1,0-1,-1 1,0 0,0 1,-1-1,-1 1,3 7,-6-13,-1-1,0 0,0 1,0-1,0 0,0 1,-1-1,0 0,0 1,0-1,0 0,0 0,0 0,-1 0,0 0,1 0,-1 0,0-1,0 1,-1 0,1-1,0 0,-1 0,0 1,1-2,-1 1,0 0,0 0,0-1,0 0,0 1,-1-1,-108 22,85-23,2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12.2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2 307,'36'227,"-25"-148,-3 0,-4 0,-6 65,2-63,-27 220,-4 163,48-28,7 10,10 82,-23-68,16-151,2-73,-27-213,2 0,0-1,1 0,1 0,2 0,0-1,1 0,11 19,-14-35,1 1,-1-1,1 0,0-1,1 0,-1 0,1 0,0-1,-1 0,1-1,0 0,1 0,-1-1,0 0,2 0,9 3,2-2,0 0,0-1,0-1,0-2,0 0,0 0,8-4,72-6,125-1,190-16,663-42,-514 44,386-5,-225 22,766-8,-1002 19,612-1,-1030-11,-71 5,-8 1</inkml:trace>
  <inkml:trace contextRef="#ctx0" brushRef="#br1" timeOffset="3150.107">3727 985,'0'38,"0"23,0 5,0-3,0-8,0-9,4-7,3-5,-1-9</inkml:trace>
  <inkml:trace contextRef="#ctx0" brushRef="#br1" timeOffset="4037.141">3699 900,'105'12,"1"-5,0-4,0-5,12-6,219-4,-334 11,0 1,0-1,0 1,0 0,0 0,1 1,-1-1,0 1,0-1,0 1,0 0,0 0,0 0,0 1,-1-1,1 1,0-1,-1 1,1 0,-1 0,1 0,-1 0,0 0,0 1,0-1,0 1,-1 0,1-1,-1 1,1 0,-1 0,0 0,0 0,0 0,0 0,-1 0,1 0,-1 0,0 0,0 0,0 0,0 1,-1-1,-33 132,12-67,-10 72,31-138,1 0,0 0,0 0,-1 0,1-1,-1 1,1 0,-1 0,0-1,0 1,0 0,0-1,0 1,0-1,0 1,-1-1,1 1,0-1,-1 0,1 0,-1 0,1 0,-1 0,0 0,1 0,-1 0,0-1,0 1,1-1,-1 1,0-1,0 0,0 0,0 0,0 0,0 0,1 0,-1 0,0 0,0-1,0 1,0-1,1 0,-1 1,-344-29,289 23,0 2,0 3,-1 2,1 3,-43 8,70-7,5-1</inkml:trace>
  <inkml:trace contextRef="#ctx0" brushRef="#br1" timeOffset="5391.818">4968 1041,'505'-1,"-253"-26,-111 1,-162 11,9 9,-15-4,1-1,0-2,1 0,1-2,0-1,1-1,-17-15,37 29,3 2,-1-1,1 1,-1 0,1 0,-1-1,0 1,1 0,-1 0,0 0,0 0,0 0,0 0,0 0,0 0,0 0,0 1,0-1,0 0,-1 1,1-1,0 1,0-1,-1 1,1-1,0 1,-1 0,1 0,0 0,-1 0,1 0,0 0,-1 0,1 0,-1 0,1 1,0-1,0 1,-1-1,1 1,0-1,0 1,-1 0,1-1,0 1,0 0,-1 1,-1 12,1 1,0-1,1 1,0 0,1 0,1 0,1-1,0 1,4 13,4 28,-3 1,-2 0,-2 0,-3 2,1-60,-1 1,1 0,-1-1,1 1,-1 0,1 0,0-1,-1 1,1 0,0 0,-1 0,1 0,-1 0,1 0,0 0,-1 0,1 0,0 0,-1 0,1 0,0 0,-1 0,1 1,-1-1,1 0,0 0,-1 1,1-1,-1 1,1-1,-1 0,1 1,-1-1,1 1,-1-1,1 1,-1-1,0 1,1-1,-1 1,0 0,0-1,1 1,-1-1,0 1,0 0,0-1,0 1,0 0,0-1,0 1,0 0,0-1,0 1,0 0,0-1,0 1,0 0,-1-1,1 1,0-1,-1 1,56-60,170-164,-164 179,-45 31</inkml:trace>
  <inkml:trace contextRef="#ctx0" brushRef="#br1" timeOffset="14393.306">6521 787,'8'11,"0"0,-1 0,0 1,-1 0,0 0,-1 1,-1-1,3 11,-1-5,27 216,-30-213,20 48,5-89,68-193,41-53,-110 234,-12 22</inkml:trace>
  <inkml:trace contextRef="#ctx0" brushRef="#br1" timeOffset="14859.177">6521 420,'283'-1,"-281"2,-1-1,0 0,1 0,-1 0,0 0,1-1,-1 1,0 0,1-1,-1 1,0 0,1-1,-1 0,0 1,0-1,0 0,0 1,0-1,0 0,0 0,0 0,0 0,0 0,0 0,0 0,0 0,-1-1,1 1,-1 0,1 0,-1-1,1 1,-1 0,0-1,1 1,-1 0,0-1,0 1,0 0,0-1,0 1,0 0,-1-1,1 1,0 0,-1-1,1 1,-1 0,1 0,-1-1,0 1,1 0,-1 0,0 0,0 0,0 0,0 0,0 0,0 0,-60-79,50 69,0-1,1-1,0 0,1-1,0 1,1-2,1 1,0-1,1 0,1 0,0-1,1 0,0-5,2-35,2 31</inkml:trace>
  <inkml:trace contextRef="#ctx0" brushRef="#br0" timeOffset="18194.187">8778 3835,'-29'43,"-18"33,-7 10,1-7,10-10,7-13,10-12,9-7,3-6,4-4,-2 0,-2-2,-1 1,-1-4,-3-6,2-6</inkml:trace>
  <inkml:trace contextRef="#ctx0" brushRef="#br0" timeOffset="18442.122">8298 3835,'29'38,"19"37,6 11,-1-5,-5-12,-6-12,-5-11,-4-8,-3-7,-2-3,-5-2,-2-5,0-7,-3 0,-1-3,-2 2,1-2,-3-2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31.91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 77,'-1'73,"13"164,-9-222,14 52,-16-66,-1 1,1-1,-1 0,1 1,0-1,-1 0,1 0,0 0,0 0,0 0,0 0,0 0,0 0,0 0,0 0,0 0,0-1,1 1,-1 0,0-1,1 1,-1-1,0 0,1 1,-1-1,0 0,1 0,-1 0,1 0,-1 0,0 0,1 0,-1 0,0 0,1-1,-1 1,0-1,1 1,-1-1,0 1,0-1,1 0,10-8,-1 0,-1 0,0-1,0 0,-1-1,0 0,-1 0,-1-1,3-3,12-18,183-296,-205 329,-1-1,1 1,0-1,0 1,0-1,0 1,-1-1,1 1,0-1,0 1,0-1,0 1,0-1,1 0,-1 1,0-1,0 1,0-1,0 1,0-1,1 1,-1-1,0 1,1 0,-1-1,0 1,1-1,-1 1,0 0,1-1,-1 1,1 0,-1-1,0 1,1 0,-1-1,1 1,-1 0,1 0,-1 0,1 0,0-1,-1 1,1 0,-1 0,1 0,-1 0,1 0,-1 0,1 0,-1 1,1-1,-1 0,1 0,-1 0,1 0,-1 1,1-1,-1 0,1 0,-1 1,1-1,-1 0,0 1,1-1,-1 1,1-1,2 41,-5 77,-1-14,5 0,8 43,55 277,-64-413,6 89,-7-97,0 0,-1 0,1 0,-1 0,0 0,0 0,0 0,0 0,-1 0,1 0,-1-1,0 1,1-1,-1 1,0-1,-1 1,1-1,0 0,-1 0,1 0,-1-1,1 1,-1-1,0 1,0-1,0 0,0 0,0 0,-2 0,-3 1,-1 0,0-1,1-1,-1 1,0-2,0 1,1-1,-1 0,0-1,1 0,-1 0,1-1,0 0,0 0,0-1,0 0,0-1,1 1,0-2,0 1,0-1,1 0,0 0,0 0,0-1,1 0,0-1,0 1,1-1,0 1,0-1,1-1,0 1,1 0,-2-6,1-3,0 1,1 0,0-1,2 1,0-1,1 1,0-1,1 1,1-1,1 1,0 0,1 0,1 1,0 0,1 0,1 0,0 1,1 0,1 0,0 1,1 0,0 1,1 1,10-9,82-60,-74 63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0 253,'104'15,"0"-6,0-3,71-7,-176 0,1 1,0-1,-1 1,1-1,0 1,0-1,-1 1,1-1,0 1,0-1,0 0,-1 1,1-1,0 1,0-1,0 1,0-1,0 0,0 1,0-1,0 1,1-1,-1 0,0 1,0-1,0 1,1-1,-1 1,0-1,0 1,1-1,-1 1,1-1,-1 1,0-1,1 1,-1 0,1-1,-1 1,1 0,-1-1,1 1,-1 0,1 0,-1-1,1 1,-1 0,1 0,0 0,-1 0,1 0,-1 0,1 0,0 0,-1 0,1 0,-1 0,1 0,-1 0,1 0,0 1,-1-1,1 0,-1 0,1 1,-1-1,1 0,-1 1,1 0,-40-32,31 26,-20-14,21 15,-1 1,1-2,0 1,0-1,0 0,1 0,-1-1,1 1,1-2,-1 1,1-1,0 1,0-1,1-1,0 1,0-1,1 1,0-1,0-3,3 8,1-1,0 0,0 0,1 0,-1 1,1-1,-1 1,1-1,0 1,1 0,-1-1,0 1,1 0,0 1,-1-1,1 0,1 1,-1-1,0 1,0 0,1 0,-1 1,1-1,0 1,2-2,19-5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47,'34'0,"30"-5,9-1,-3 0,-9 1,-9 1,-15-3,-7 0,-6 0,-5 7,-7 3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43,'39'-5,"26"-1,13-5,-3 0,-14 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0 477,'397'-58,"-396"58,0 1,1-1,-1 0,0 1,0-1,0 0,1 0,-1 0,0 1,0-1,1-1,-1 1,0 0,0 0,1 0,-1-1,0 1,0 0,0-1,0 1,1-1,-1 0,0 1,0-1,0 0,0 0,0 1,-1-1,1 0,0 0,0 0,-1 0,1 0,0 0,-1 0,1-1,-1 1,1 0,-1 0,0 0,1 0,-1-1,0 1,0 0,0 0,0-1,0 1,0 0,0 0,0-1,-1 0,-79-57,63 47,2-1,0-1,0 0,1 0,1-1,1-1,0-1,1 1,0-2,2 0,0 0,1 0,1-1,0 0,2-1,0 1,1-2,2-3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9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129 191,'-108'323,"87"-282,28-59,-6 17,17-38,2 0,2 2,1 1,2 1,27-30,97-89,-148 153,-1-1,1 1,0-1,-1 1,1-1,0 1,0-1,0 1,0-1,0 1,0 0,0-1,0 1,1 0,-1 0,0 0,1 0,-1 0,1 0,-1 1,1-1,0 0,-1 1,1-1,0 1,-1 0,1-1,0 1,-1 0,1 0,0 0,0 0,-1 0,1 1,0-1,-1 0,1 1,0-1,-1 1,1 0,-1-1,1 1,-1 0,2 1,0 11,0 1,-2-1,1 1,-1 0,-1-1,-1 1,0 0,-2 11,-8 25,0 41,11-90,1 0,-1 0,0 0,0 1,1-1,-1 0,0 0,1 0,-1 0,1 0,0 0,-1 0,1 0,0 0,-1 0,1-1,0 1,0 0,0 0,0-1,0 1,0 0,0-1,0 1,0-1,0 1,0-1,0 0,0 1,0-1,1 0,-1 0,0 0,0 0,0 0,0 0,0 0,1 0,-1 0,0-1,0 1,0 0,0-1,0 1,0-1,0 1,0-1,0 0,0 1,1-2,45-38,125-143,-112 145,-58 38,0-1,-1 0,1 1,0-1,-1 1,1 0,0-1,0 1,0 0,-1 0,1 0,0 0,0 1,0-1,-1 0,1 1,0-1,-1 1,1 0,0-1,-1 1,1 0,-1 0,1 0,-1 0,1 0,-1 1,0-1,0 0,1 1,-1-1,0 1,0-1,-1 1,1-1,0 1,0 0,13 135,-13-131,-1 2,1 0,0-1,0 1,1 0,0-1,0 0,1 1,0-1,0 0,0 0,1-1,0 1,1-1,-1 0,1 0,4 3,9 3</inkml:trace>
  <inkml:trace contextRef="#ctx0" brushRef="#br0" timeOffset="379.25">1089 49,'1'56,"3"1,2-1,3 0,14 47,19 1,-42-103,1-1,0 1,-1 0,1-1,0 1,-1 0,1-1,0 1,0-1,0 1,-1-1,1 1,0-1,0 0,0 1,0-1,0 0,0 0,0 0,0 1,0-1,0 0,-1 0,1-1,0 1,0 0,0 0,0 0,0-1,0 1,0 0,0-1,0 1,-1-1,1 1,0-1,0 1,-1-1,1 1,0-1,0 0,-1 0,1 1,-1-1,1 0,-1 0,1 0,-1 1,0-1,26-48,-23 42,99-224,-74 175,-22 41,1 0,1 1,0 0,1 0,0 1,1 0,0 0,2 1,1 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28,'-28'284,"28"-31,0-229</inkml:trace>
  <inkml:trace contextRef="#ctx0" brushRef="#br0" timeOffset="331.269">1 84,'36'-16,"1"2,1 1,0 2,1 2,0 1,0 2,1 2,12 1,93 16,-140-11,0-1,0 0,-1 1,1 0,0 0,-1 1,1-1,-1 1,0 0,0 0,0 0,0 0,-1 1,1 0,-1 0,0 0,0 0,0 0,0 0,-1 1,0 0,0-1,0 1,-1 0,1 0,-1 3,-1-4,0-1,0 1,0 0,-1 0,0 0,0-1,0 1,0 0,0-1,-1 1,0-1,1 1,-1-1,-1 0,1 0,0 0,-1 0,1 0,-1 0,0-1,0 1,0-1,0 0,-1 0,1 0,-1 0,-96 40,88-37,0-1,0-1,-1 0,0-1,0 0,0-1,1-1,-1 0,0 0,0-1,0-1,0 0,-3-2,-2-3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0,'-140'46,"-226"107,327-123,39-29,0 0,-1 0,1 0,0 0,0 1,0-1,0 0,0 0,0 0,0 1,0-1,0 0,0 0,1 0,-1 0,1 0,-1 0,0 0,1 1,0-1,-1 0,1-1,0 1,-1 0,1 0,0 0,0 0,0 0,0-1,0 1,0 0,0-1,0 1,0-1,0 1,0-1,0 0,0 1,1-1,153 47,-132-40,62 26,-83-31,0-1,0 0,0 1,0-1,-1 1,1-1,0 1,-1 0,0-1,1 1,-1 0,0 0,0 0,0 0,0 0,0 0,0 1,-1-1,1 0,-1 0,0 1,1-1,-1 0,0 1,0-1,-1 0,1 0,0 1,-1-1,1 0,-1 0,0 0,0 1,0-1,0 1,-7 7,1 0,-2 0,0 0,0-1,0 0,-1-1,0 0,-1-1,0 0,0 0,-1-2,1 1,-1-1,0-1,-9 2,-15 9,-100 37,186-64,17-9,-37 13</inkml:trace>
  <inkml:trace contextRef="#ctx0" brushRef="#br0" timeOffset="283.837">839 254,'-17'21,"1"0,1 1,0 1,2 0,1 1,1 0,1 1,1 0,1 0,-3 19,10-41,1 0,-1 1,0-1,1 0,0 1,0-1,0 0,0 1,0-1,1 0,-1 0,1 1,0-1,0 0,0 0,0 0,1 0,0 0,-1 0,1 0,0-1,0 1,0 0,1-1,-1 0,0 1,1-1,0 0,-1-1,1 1,0 0,0-1,0 1,0-1,0 0,1 0,-1 0,0 0,0-1,1 0,-1 1,2-1,9-1,0-1,1 0,-1-1,0-1,-1 0,1-1,-1 0,0-1,0-1,0 0,-1-1,0 0,-1 0,0-1,0-1,-1 0,0-1,-1 0,0 0,3-5,-8 11,0-1,0 1,0-1,-1 0,0 0,0 0,0 0,-1-1,0 1,0-1,0 1,-1-1,0 0,0 0,-1 1,0-1,0 0,-1 0,0 0,0 1,0-1,-1 1,0-1,0 1,-1-1,0 1,0 0,0 0,-1 0,0 1,0-1,0 1,-1 0,1 0,-1 1,-1-1,1 1,-1 0,1 0,-1 1,-2-1,-2 0,0 1,0 0,0 1,0 0,0 1,-1 0,1 0,0 1,-1 1,1-1,0 2,0 0,0 0,0 0,-1 2,-7 3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1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1 283,'30'8,"1"-2,1-2,-1 0,0-2,1-2,-1-1,1-1,-1-1,3-3,308-24,-322 27,1 1,0 0,0 2,0 0,-1 2,1 0,1 1,1 3</inkml:trace>
  <inkml:trace contextRef="#ctx0" brushRef="#br0" timeOffset="243.665">170 537,'44'0,"37"0,15 0,1 0,-6 0,-10 0,-8 0,-8 0,-9 0,-10 0,-8 0,-5 0,-4 0,-2 0,-1 0,-5 0</inkml:trace>
  <inkml:trace contextRef="#ctx0" brushRef="#br0" timeOffset="610.165">623 1,'514'259,"-510"-258,1 0,-1 1,0 0,0 0,1 0,-2 1,1-1,0 1,0 0,-1 0,0 1,1-1,-1 0,-1 1,1 0,0 0,-1 0,0 0,0 0,0 0,0 1,-1-1,0 1,1-1,-2 1,1-1,-1 1,1-1,-1 1,0 0,-1-1,1 1,-1 0,0-1,0 1,0-1,-1 0,0 1,0-1,0 0,-91 76,60-56,-385 281,400-290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4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0 417,'15'1,"-1"0,1 0,-1-2,1 0,-1 0,0-2,0 1,0-2,0 0,0-1,-1 0,0-1,0 0,0-1,-1-1,0 0,0 0,-1-1,0-1,2-3,-7 9,21-18,-1-2,-2 0,0-2,-1-1,3-8,-21 30,-1-1,1 0,-2 0,1 0,0 0,-1-1,0 1,-1-1,0 1,0-1,0 0,-1 0,0 0,0 0,0 0,-1-1,0 1,-1-4,0 9,1 1,-1-1,0 1,1-1,-1 1,0-1,0 1,0 0,0 0,0-1,0 1,0 0,0 0,-1 0,1 0,0 0,-1 0,1 1,0-1,-1 0,1 1,-1-1,0 1,1-1,-1 1,1 0,-1 0,1-1,-1 1,0 0,1 1,-1-1,1 0,-1 0,0 1,1-1,-1 1,1-1,-1 1,1 0,0-1,-2 2,-58 40,44-23,0 2,1 0,1 1,1 1,1 0,2 0,0 2,1-1,1 1,-4 22,11-39,-1-1,2 1,-1-1,1 1,0 0,0-1,1 1,0 0,1 0,0-1,0 1,0 0,1-1,0 1,1-1,-1 0,1 0,1 0,-1 0,1 0,1-1,-1 1,1-1,0 0,1-1,-1 1,1-1,0 0,0-1,1 1,-1-1,1 0,3 1,4 0,0 1,0-2,1 0,0 0,-1-2,1 0,0 0,0-1,0-1,0-1,0 0,0-1,1-1,15-5,-1-2,0-1,-1-1,0-1,-1-2,0-1,-1-1,17-15,-21 12,-1 0,-1-2,-1 0,-1-2,-1 0,-1-1,9-17,-4-20,-22 61,1-1,-1 1,0 0,0-1,0 1,0 0,0-1,0 1,-1 0,1-1,0 1,-1 0,1 0,-1-1,1 1,-1 0,0 0,1 0,-1 0,0 0,0 0,0 0,0 0,0 0,0 0,0 0,0 0,0 1,0-1,-1 0,1 1,0-1,0 1,-1 0,1-1,0 1,0 0,-1 0,1 0,0-1,-1 1,1 1,0-1,-1 0,1 0,-1 1,-6 2,0 0,1 1,0 0,-1 0,2 1,-1 0,0 0,1 1,0 0,0 0,1 0,0 1,0-1,0 1,1 1,0-1,0 0,1 1,0 0,1 0,-1 0,0 6,0-8,-1 0,1 0,1 0,-1 0,1 0,0 1,1-1,-1 1,1 0,1-1,-1 1,1 0,0 0,1-1,0 1,0 0,0-1,1 1,0-1,0 0,0 1,1-1,0 0,0 0,1 0,-1-1,1 1,1-1,-1 0,1 0,0-1,0 1,0-1,0 0,7 3,1-2,1 0,-1-2,1 1,0-2,1 1,-1-2,0 0,0-1,1 0,-1-1,0-1,0 0,1-1,-2-1,1 0,0-1,-1 0,0-1,0 0,-1-1,11-8,5-4,-2-2,0-1,-1-1,-2-1,0-1,-1-2,-2 0,-1 0,-1-2,13-28,-28 53,-1-1,1 0,-1 0,1 0,-1 0,-1 0,1 0,-1 0,0-1,0 1,0-1,-1 1,0 0,0-1,0 1,-1-1,0 1,0-1,0 1,-1 0,1 0,-1 0,-1-1,0 5,1 0,-1 1,1 0,-1 0,1 0,-1 0,0 0,1 0,-1 1,1-1,-1 1,1 0,-1 0,1 0,0 0,-1 0,1 0,0 1,0-1,0 1,0-1,0 1,0 0,0 0,1 0,-1 0,1 0,-1 0,1 0,0 1,-1 1,-9 11,0 1,1 1,0 0,2 0,0 1,1 0,0 0,2 1,0-1,1 1,1 1,1-1,1 0,0 1,1-1,2 10,-1-25,0 0,-1 0,1-1,1 1,-1 0,0 0,1-1,0 1,0-1,0 1,0-1,0 0,1 0,0 0,-1 0,1-1,2 3,13 7</inkml:trace>
  <inkml:trace contextRef="#ctx0" brushRef="#br0" timeOffset="435.355">1609 389,'18'-4,"-5"1,0-1,0 2,0 0,0 0,0 1,1 1,-1 0,0 1,1 0,-1 1,12 3,-24-4,1 0,0-1,-1 1,1 0,-1 0,1 0,-1 0,1 0,-1 1,0-1,0 0,1 0,-1 1,0-1,0 1,0-1,-1 1,1 0,0-1,-1 1,1 0,-1-1,1 1,-1 0,0 0,1 0,-1-1,0 1,0 0,-1 0,1 0,0-1,0 1,-1 0,1 0,-1-1,0 1,0 0,1-1,-1 1,0-1,0 1,0-1,-1 1,-53 63,53-63,-4 3,-35 42,40-46,0 0,1 0,-1 0,1 0,-1 0,1 0,-1 0,1 0,-1 0,1 1,0-1,0 0,0 0,0 0,-1 0,2 1,-1-1,0 0,0 0,0 0,0 0,1 1,-1-1,1 0,-1 0,1 0,-1 0,1 0,-1 0,1 0,0 0,0 0,-1 0,1-1,0 1,0 0,0 0,0-1,0 1,0-1,0 1,0-1,0 1,0-1,1 1,-1-1,11 2,-1 0,1-1,0-1,-1 0,1 0,0-1,-1 0,1-1,-1-1,1 0,-1 0,0-1,0-1,5-2,1 1,8-3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0,'481'0,"-456"0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53,'38'-5,"32"-2,14 1,-3 1,-10-3,-13-1,-11 2,-13 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3:0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1383,'368'-25,"260"20,-344 7,31-30,379 27,-474-24,68-6,-5 2,138 30,-397-1</inkml:trace>
  <inkml:trace contextRef="#ctx0" brushRef="#br0" timeOffset="-5237.95">688 536,'0'10,"0"17,0 9,0 4,0-1,0-3,0-1,0-3,0-2,0-1,0 0,0-1,-5-5,-1-7</inkml:trace>
  <inkml:trace contextRef="#ctx0" brushRef="#br0" timeOffset="-4883.403">350 480,'38'4,"37"3,10-1,1-1,-10-1,-13-2,-12-1,-11 0,-6-1,-5-1,-2 1,-2 0,1 0,0-1,1 1,-5 5,-5 1</inkml:trace>
  <inkml:trace contextRef="#ctx0" brushRef="#br0" timeOffset="-4600.848">406 1045,'39'0,"26"0,8 0,-5 0,-8 0,-15-5,-10-2,-6 1,-4 1,0 2,-6 0</inkml:trace>
  <inkml:trace contextRef="#ctx0" brushRef="#br0" timeOffset="-4302.017">1111 988,'0'10,"0"7,0 7,0 3,0-3</inkml:trace>
  <inkml:trace contextRef="#ctx0" brushRef="#br0" timeOffset="-3523.914">1506 932,'-4'-1,"-1"1,1 1,0-1,0 0,-1 1,1 0,0 0,0 0,0 0,0 1,0 0,0 0,0 0,1 0,-1 0,1 1,-1-1,1 1,0 0,0 0,0 0,1 1,-1-1,1 1,0-1,0 1,0 0,0 0,0 0,1 0,0 0,0 0,0 0,0 1,1-1,0 0,0 1,0 0,0-3,0 0,1 0,0-1,-1 1,1 0,0 0,0 0,0-1,0 1,0 0,0-1,1 1,-1-1,0 1,1-1,-1 0,1 0,0 0,-1 0,1 0,0 0,0 0,-1 0,1 0,0-1,0 1,0-1,0 0,0 1,0-1,0 0,0 0,0 0,0 0,0-1,0 1,0-1,68-27,-49 11,-2 0,0-2,-1 0,-1-1,-1 0,0-2,-2 0,-1 0,0-1,-2-1,1-3,-10 24,-1 0,0 0,1 0,-1 0,0-1,0 1,-1 0,1 0,-1-1,0 1,0 0,0-1,0 1,0 0,-1 0,1-1,-1 1,0 0,0 0,0 0,-1 0,1 0,-1 0,1 0,-1 0,0 0,0 1,0-1,-1 1,1 0,0-1,-1 1,0 0,1 1,-1-1,0 0,0 1,0-1,0 1,0 0,0 0,-1 0,1 1,0-1,-3 1,0 0,-1 0,1 1,0 1,-1-1,1 1,0 0,0 0,0 0,1 1,-1 0,0 0,1 1,0-1,0 1,0 0,0 1,1-1,-1 1,1 0,1 0,-1 0,1 1,-1-1,1 1,1 0,-1 0,1 0,-1 5,1-6,0 0,0 0,0 0,1 0,0 1,0-1,1 0,-1 1,1-1,0 1,0-1,1 0,0 1,0-1,0 0,1 1,-1-1,1 0,0 0,1 0,-1-1,1 1,0 0,0-1,1 0,-1 0,1 0,0 0,0 0,0-1,1 0,-1 0,4 2,8 2,-1 0,1-2,0 0,1-1,-1 0,1-2,0 0,0 0,0-2,-1 0,1-1,6-1,2-4</inkml:trace>
  <inkml:trace contextRef="#ctx0" brushRef="#br0" timeOffset="-3134.67">2015 846,'28'0,"20"0,6 0,-1 0,-5 0,-11-4,-6-3,-4 1,-7-3,-6-1</inkml:trace>
  <inkml:trace contextRef="#ctx0" brushRef="#br0" timeOffset="-2884.124">2240 649,'-5'39,"4"21,1 7,1-5,5-12,2-9,-1-8,4-9,-1-4,-2-5</inkml:trace>
  <inkml:trace contextRef="#ctx0" brushRef="#br0" timeOffset="-2583.59">2833 508,'0'43,"0"20,0 3,0-5,0-8,0-7,0-13</inkml:trace>
  <inkml:trace contextRef="#ctx0" brushRef="#br0" timeOffset="-2285.931">2550 480,'39'4,"26"3,8-1,1-1,-8-1,-10-2,-10-1,-7 0,-7-1,-2-1,-8 6,-7 1</inkml:trace>
  <inkml:trace contextRef="#ctx0" brushRef="#br0" timeOffset="-2037.86">2607 960,'38'4,"23"3,5-1,-3-1,-8-1,-8-7,-8-2,-10-1</inkml:trace>
  <inkml:trace contextRef="#ctx0" brushRef="#br0" timeOffset="-1798.829">3256 932,'5'33,"1"12</inkml:trace>
  <inkml:trace contextRef="#ctx0" brushRef="#br0" timeOffset="-1269.365">3538 1016,'-32'99,"31"-99,1-1,0 1,0 0,0 0,0-1,0 1,0 0,0 0,0-1,-1 1,1 0,0 0,0-1,0 1,-1 0,1 0,0 0,0-1,0 1,-1 0,1 0,0 0,0 0,-1 0,1 0,0 0,-1-1,1 1,0 0,0 0,-1 0,1 0,0 0,-1 0,1 0,0 0,0 1,-1-1,1 0,0 0,0 0,-1 0,1 0,0 0,0 0,-1 1,1-1,0 0,5-29,1 10,1 0,1 1,1 0,0 0,1 1,1 0,1 1,1 1,0-1,12-10,62-26,-84 51,-1 0,1 1,-1-1,1 1,-1 0,1-1,-1 1,1 0,-1 1,1-1,-1 0,1 1,-1-1,1 1,-1 0,1 0,-1 0,0 0,0 0,1 1,-1-1,0 0,0 1,0 0,-1-1,1 1,0 0,-1 0,1 0,-1 0,1 0,-1 1,0-1,0 0,0 1,0-1,0 2,1 0,0 1,-1-1,0 0,1 0,-1 1,0-1,-1 1,1-1,-1 1,0-1,0 1,-1-1,1 1,-1-1,0 1,0-1,0 0,-1 1,0-1,0 0,0 0,0 0,0 0,-1-1,0 1,1-1,-2 1,1-1,0 0,0 0,-1 0,0-1,1 1,-1-1,0 0,-2 1,-19 2,2-3</inkml:trace>
  <inkml:trace contextRef="#ctx0" brushRef="#br0" timeOffset="564.173">829 1666,'-5'28,"-1"20,0 6,1-1,1-5,2-6,1-5,1-4,0-3,0-7</inkml:trace>
  <inkml:trace contextRef="#ctx0" brushRef="#br0" timeOffset="883.216">434 1693,'62'-9,"31"-4,9 1,-9-3,-10 2,-14 3,-14 3,-12 2,-9 3,-4 1,-4 1,0 1,-10 0,-8 4,-5 2</inkml:trace>
  <inkml:trace contextRef="#ctx0" brushRef="#br0" timeOffset="1147.835">518 2033,'20'4,"24"-2,11-2,0-2,1 1,-5 0,-6 0,-6 0,-4-4,-4-2,-3 1,0 1,-6 1</inkml:trace>
  <inkml:trace contextRef="#ctx0" brushRef="#br0" timeOffset="2678.587">1168 2004,'56'-17,"-56"17,7-2,-1 0,1 0,-1 0,1 1,0 0,-1 1,1-1,0 1,0 1,-1-1,1 1,0 0,-1 1,1-1,-1 1,1 1,3 1,-9-1,0-1,0 1,-1-1,1 1,-1 0,1-1,-1 1,0 0,0 0,0-1,0 1,-1 0,1-1,-1 1,1 0,-1-1,0 1,0 0,0-1,0 0,-1 1,1-1,-1 0,0 1,1-1,-1 0,0 0,0-1,0 1,0 0,-1-1,1 1,0-1,-1 1,-6 7,-28 56,37-64,-1 1,1 0,0-1,0 1,0 0,-1-1,2 1,-1 0,0-1,0 1,0 0,1-1,-1 1,1-1,-1 1,1-1,0 1,-1-1,1 1,0-1,0 1,0-1,0 0,0 1,1-1,-1 0,0 0,1 0,-1 0,0 0,1 0,-1-1,1 1,-1 0,1-1,0 1,-1-1,1 0,-1 1,1-1,0 0,1 0,48-3,-27-3</inkml:trace>
  <inkml:trace contextRef="#ctx0" brushRef="#br0" timeOffset="3214.752">1648 2060,'-27'57,"26"-55,1-1,-1 0,1 0,-1 1,1-1,-1 0,1 1,0-1,0 0,0 1,0-1,0 0,0 1,0-1,0 0,0 1,1-1,-1 0,1 1,-1-1,1 0,-1 0,1 0,-1 1,1-1,0 0,0 0,0 0,0 0,0 0,0 0,0 0,0-1,0 1,0 0,0 0,1-1,-1 1,0-1,0 1,1-1,-1 0,1 1,4-2,0 0,0-1,0 0,0 0,-1 0,1 0,-1-1,1 0,-1 0,0-1,0 1,-1-1,1 0,-1 0,3-4,0 2,15-15,0-1,-2-1,0 0,-2-2,0 0,7-17,-22 38,0 0,-1 0,1 0,-1 0,0-1,0 1,-1-1,1 1,-1-1,0 0,0 1,0-1,-1 0,0 0,0 1,0-1,0 0,-1 0,0 1,0-1,0 0,0 1,-1-1,0 1,0-1,0 1,-1 0,1 0,-1 0,0 0,0 0,0 1,-1-1,1 1,-1 0,0 0,1 0,-2 1,1-1,0 1,0 0,-1 0,1 1,-1-1,0 1,-1 0,0 1,0 1,1-1,-1 1,0 0,0 0,1 1,-1-1,1 1,0 1,-1-1,1 1,0 0,0 0,0 0,1 1,-1-1,1 1,0 0,0 1,0-1,1 1,-1-1,1 1,0 0,1 0,-1 1,1-1,0 1,0-1,1 1,0-1,0 1,0 0,0 0,1-1,0 1,0 0,1 0,-1-1,1 1,1 0,-1-1,1 1,0-1,0 1,1-1,-1 0,1 0,0 0,1 0,15 9,1-2,1 0,0-1,1-1,0-1,0-1,1 0,0-2,0-1,1-1,0-1,-1-1,1-1,0-1,0-1,0-1,2-2,-10 4,67-12,-59 5</inkml:trace>
  <inkml:trace contextRef="#ctx0" brushRef="#br0" timeOffset="3813.906">2438 1947,'15'-4,"18"-3,9 1,2-3,-1-1,1 1,-2 3,-4 2,-2 2,-4 1,-2 1,-1 0,-6-4,-7-2</inkml:trace>
  <inkml:trace contextRef="#ctx0" brushRef="#br0" timeOffset="4067.314">2692 1722,'5'38,"1"28,0 11,-1 3,-2-8,0-11,-2-11,-1-10,5-11,1-10</inkml:trace>
  <inkml:trace contextRef="#ctx0" brushRef="#br0" timeOffset="4295.756">3256 1722,'-14'38,"-5"23,0 5,4-3,5-8,8-13,5-19,2-13</inkml:trace>
  <inkml:trace contextRef="#ctx0" brushRef="#br0" timeOffset="4536.998">2974 1666,'38'0,"23"0,5 0,-3 0,-8 0,-9 0,-6 0,-11 0</inkml:trace>
  <inkml:trace contextRef="#ctx0" brushRef="#br0" timeOffset="4784.483">2889 2173,'39'-5,"21"-6,7-1,-5-4,-7 1,-8 4,-8 3,-5-2,-9 1</inkml:trace>
  <inkml:trace contextRef="#ctx0" brushRef="#br0" timeOffset="5598.637">3454 2060,'43'-1,"-31"-1,0 1,0 1,0 0,0 1,0 0,0 0,0 1,0 1,0 0,-1 1,4 2,-13-6,-1 1,0-1,0 1,1 0,-1 0,0 0,0-1,0 1,0 0,0 0,0 1,0-1,-1 0,1 0,0 0,0 0,-1 1,1-1,-1 0,1 1,-1-1,0 0,0 1,1-1,-1 1,0-1,0 0,0 1,0-1,-1 1,1-1,0 0,0 1,-1-1,1 0,-1 1,0-1,1 0,-1 0,0 1,1-1,-1 0,-47 47,35-37,-24 35,36-45,0 0,0 0,0 0,1 0,-1 0,1 0,-1 0,0 0,1 1,0-1,-1 0,1 0,0 0,0 1,0-1,0 0,0 0,0 1,0-1,0 0,0 0,0 1,1-1,-1 0,0 0,1 0,-1 1,1-1,0 0,-1 0,1 0,0 0,0 0,-1 0,1 0,0-1,0 1,0 0,0 0,0-1,0 1,0 0,1-1,0 1,71-6,-47-1</inkml:trace>
  <inkml:trace contextRef="#ctx0" brushRef="#br0" timeOffset="6048.511">3934 2060,'-28'269,"32"-291,1-1,1 1,1 0,1 0,1 1,1 1,1-1,1 1,0 1,2 0,0 1,1 1,1 0,0 1,5-3,-18 16,0 0,0-1,1 1,0 0,-1 1,1-1,0 1,0 0,0 0,1 0,-1 0,0 1,1 0,-1-1,1 2,-1-1,1 0,0 1,-1 0,1 0,0 1,-1-1,1 1,-1 0,1 0,-1 0,1 1,-1 0,0-1,0 2,0-1,0 0,0 1,0 0,-1-1,1 2,-1-1,0 0,0 1,0-1,0 1,-1 0,1 0,-1 0,0 0,0 0,-1 1,1-1,-1 2,0-1,-1 0,0 0,-1-1,1 1,-1 0,0 0,0-1,-1 1,1 0,-1-1,0 1,0-1,-1 0,1 0,-1 0,0 0,0 0,0 0,-1-1,1 0,-1 1,0-1,0-1,0 1,0 0,0-1,0 0,-1 0,1 0,-1-1,0 0,1 1,-1-1,0-1,0 1,-1-1,-17 2</inkml:trace>
  <inkml:trace contextRef="#ctx0" brushRef="#br0" timeOffset="7396.845">434 226,'-45'-1,"19"0,-1 0,0 2,0 1,0 1,0 1,1 2,-26 8,42-8,1 1,0 1,1-1,-1 1,1 0,1 1,0 0,0 0,1 1,0 0,0 0,1 0,1 1,0 0,0 0,1 0,0 0,0 8,-1-6,-3 19,1 1,2-1,1 1,1 0,2 0,3 12,-2 12,28 295,-17 72,1-197,-10 87,-3-291,-2 8,-2 1,-1-1,-1 0,-2-1,-1 0,-1 0,-7 10,17-39,-1-1,0 1,1 0,-1-1,1 1,0 0,-1 0,1-1,0 1,-1 0,1 0,0 0,0-1,-1 1,1 0,0 0,0 0,0-1,0 1,0 0,0 0,1 0,-1 0,0-1,0 1,1 0,-1 0,0 0,1-1,-1 1,0 0,1-1,-1 1,1 0,0-1,-1 1,1-1,-1 1,1-1,0 1,-1-1,1 1,0-1,0 1,-1-1,1 0,0 0,0 1,0-1,-1 0,1 0,0 0,0 0,0 0,0 0,52-12,-38 7,162-31,-8 25,-145 11</inkml:trace>
  <inkml:trace contextRef="#ctx0" brushRef="#br0" timeOffset="8502.083">3961 395,'114'-18,"-76"10,0 1,0 3,1 1,-1 1,11 3,-43-1,0 0,-1 1,1 0,0 0,-1 0,1 0,-1 1,0 0,1 0,-1 0,0 1,0 0,-1 0,1 0,0 0,-1 1,0 0,0 0,0 0,0 0,-1 1,0-1,0 1,0 0,0 0,-1 0,1 0,-1 1,-1-1,1 1,-1-1,0 1,0-1,-1 3,-7 290,7-239,12 282,57 74,-35-169,-36 8,-1-248,0 0,0-1,0 1,0-1,-1 1,0-1,0 0,-1 0,1-1,-1 1,0-1,0 0,0 0,-1-1,0 0,1 1,-1-2,0 1,0-1,-1 0,1 0,0-1,-1 0,1 0,-1 0,1-1,-1 0,-1 0,-36 9,-4 9,30-10</inkml:trace>
  <inkml:trace contextRef="#ctx0" brushRef="#br0" timeOffset="13502.221">5119 1467,'15'0,"-1"0,1-2,-1 0,1 0,-1-2,0 1,0-2,0 0,0-1,-1 0,12-8,41-25,-1-3,-3-2,16-18,34-57,-105 112,0-1,0 1,0-1,-1 0,0 0,-1-1,0 0,0 0,-1 0,0 0,-1-1,0 1,0-1,-1 0,1-8,-4 16,0-1,0 1,0-1,0 1,-1-1,1 1,-1 0,1-1,-1 1,0 0,0 0,0 0,0 0,0 1,0-1,-1 1,1-1,0 1,-1 0,1-1,-1 1,0 1,1-1,-1 0,0 1,1-1,-1 1,0 0,0 0,1 0,-1 0,0 0,0 1,1-1,-1 1,0 0,1-1,-1 1,1 1,-1-1,1 0,-1 1,1-1,0 1,0-1,0 1,0 0,0 0,0 0,0 0,1 1,-1-1,-11 10,1 1,1 0,0 0,0 1,2 0,-1 1,2 0,0 1,1 0,1 0,0 0,1 1,1 0,0-1,1 2,0 9,4-17,0 0,0-1,1 1,0-1,0 1,1-1,1 0,0 0,0 0,0 0,1-1,0 1,1-1,0-1,0 1,1-1,0 0,0 0,1-1,-1 0,1-1,1 1,-1-1,1-1,0 0,0 0,0-1,0 0,1 0,-1-1,6 0,3 0,-1-2,1 0,-1-1,0-1,1-1,-1 0,0-1,-1-1,1-1,-1 0,0-1,0 0,-1-2,0 0,0 0,-1-2,-1 1,1-2,-2 0,0 0,10-14,-15 19,0 0,-1 0,1 0,-2-1,1 1,-1-1,0-1,-1 1,0-1,0 0,-1 0,0 0,0 0,-1 0,-1-1,1 1,-2-1,1 1,-1-1,-1 1,1-1,-3-7,3 15,0 1,-1-1,1 1,0-1,-1 1,1 0,-1-1,0 1,1 0,-1-1,0 1,0 0,0 0,0 0,0 0,0 0,0 0,0 0,0 0,0 0,0 0,-1 1,1-1,0 0,-1 1,1-1,-1 1,1-1,0 1,-1 0,1 0,-1 0,1 0,-1 0,1 0,-1 0,1 0,-1 0,1 1,0-1,-1 1,1-1,-1 1,1-1,0 1,0 0,-1 0,0 0,-49 53,45-43,1 0,0 1,0-1,2 1,-1 0,1 0,1 0,0 1,1-1,1 0,-1 1,2 3,-1-11,0 0,1 1,-1-1,1 0,0 0,1 0,-1 0,1-1,0 1,0 0,0-1,1 1,-1-1,1 0,1 1,-1-1,0-1,1 1,0-1,0 1,0-1,0 0,0 0,0-1,1 1,0-1,-1 0,1 0,0-1,2 1,16 0,0-2,1-1,-1 0,0-2,0 0,-1-2,1-1,-1 0,0-2,-1 0,0-2,0 0,-1-1,0-1,-1-1,0-1,3-4,-4 7,0-1,-1-2,0 1,-1-2,-1 0,0-1,-1 0,0-2,-2 1,0-1,-1-1,-1 0,-1-1,0 0,-2 0,3-13,-8 30,-1 0,0 0,0 0,-1 0,1 0,0 0,-1 0,0-1,0 1,0 0,0 0,-1 0,1 0,-1-1,0 1,0 0,0 0,0 0,0 0,-1 0,1 1,-1-1,0 0,1 1,-2-1,1 1,0 0,0-1,-1 1,1 0,-1 0,1 1,-1-1,0 1,0-1,0 1,0 0,0 0,0 0,0 0,0 1,0-1,-1 1,1 0,0 0,0 0,0 0,0 0,-2 1,-6 4,1 1,-1 0,1 1,0 0,0 0,1 1,0 0,0 1,1 0,0 0,1 1,0 0,1 0,0 1,0 0,1 0,0 0,1 0,1 1,-1 0,1 2,0-2,1 0,0 0,0 1,1-1,1 0,0 0,1 1,0-1,1 0,0 0,1 0,0 0,1 0,0-1,1 1,0-1,1 0,1-1,-1 1,1-1,1-1,0 1,0-2,1 1,0-1,6 4,-6-4,-1-1,1 0,1 0,-1-1,1 0,0-1,1 0,-1-1,1 0,0-1,0 0,0 0,7 0,3-6</inkml:trace>
  <inkml:trace contextRef="#ctx0" brushRef="#br0" timeOffset="18225.933">6925 1355,'-10'19,"-2"16,4 7,5 1,2-2,6-8,3-5,-1-2,-1-5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05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3016,'1'-7,"1"0,0 1,1-1,0 1,0 0,0-1,0 2,1-1,0 0,1 1,-1-1,1 1,0 0,0 1,0-1,1 1,0 0,1 0,20-20,180-170,-132 116,3 3,78-57,-70 60,272-227,-37 17,104-68,-3-17,-226 142,14 10,-8 63,42-37,-77 47,-107 95,-91 42,28 5,-4 2,-13 2,-1 0,-1-1,1-1,0-1,0-1,-1-1,1 0,0-2,-1-1,20 3,1 0,-1 0,0 1,0-1,1 0,-1 1,0-1,0 1,0 0,0 0,0-1,1 1,-1 0,0 1,0-1,0 0,0 0,0 1,0-1,1 1,-1 0,0-1,0 1,1 0,-1 0,0 0,1 0,-1 1,1-1,0 0,-1 0,1 1,0-1,0 1,0-1,0 1,0 0,0-1,0 1,0 0,1 0,-1 0,1-1,-1 1,1 0,0 0,0 0,0 1,25 138,32 59,-29-120,-28-79,1-1,-1 1,0-1,0 0,1 1,-1-1,0 0,1 1,-1-1,0 0,1 1,-1-1,0 0,1 0,-1 1,1-1,-1 0,0 0,1 0,-1 0,1 1,-1-1,1 0,-1 0,1 0,-1 0,0 0,1 0,-1 0,1 0,-1 0,1-1,-1 1,1 0,-1 0,0 0,1 0,-1-1,1 1,-1 0,0 0,1-1,-1 1,0 0,1-1,-1 1,0 0,1-1,-1 1,0 0,0-1,1 1,-1-1,0 1,0-1,0 1,0 0,0-1,0 1,0-1,0 1,1-1,-2 1,15-38,-13 32,70-199,-58 94,-13 87</inkml:trace>
  <inkml:trace contextRef="#ctx0" brushRef="#br0" timeOffset="965.101">1157 730,'22'51,"32"181,-44-4,-10-185,0-107,-2 21,2-1,2 1,2-1,2 1,1 0,3 0,12-33,64-94,-86 168,1 0,0 0,0 0,1 1,-1-1,0 0,1 0,-1 1,1-1,-1 1,1-1,0 1,-1-1,1 1,0 0,0 0,0 0,0 0,0 0,0 1,0-1,1 1,-1-1,0 1,0 0,0 0,1 0,-1 0,0 0,0 0,0 0,1 1,-1-1,0 1,0 0,0 0,0 0,0 0,0 0,0 0,0 1,6 5,-1 1,0 1,0-1,-1 1,0 0,-1 1,0-1,-1 1,3 7,25 46,-32-62,0-1,0 1,1-1,-1 1,0-1,0 1,0 0,1-1,-1 1,0-1,0 1,1-1,-1 1,1-1,-1 0,0 1,1-1,-1 1,1-1,-1 0,1 1,-1-1,1 0,-1 0,1 1,0-1,-1 0,1 0,-1 0,1 0,-1 0,1 1,0-1,-1 0,1 0,-1-1,1 1,0 0,-1 0,1 0,-1 0,1 0,-1-1,1 1,-1 0,1 0,-1-1,1 1,-1-1,1 1,-1 0,1-1,-1 1,1-1,-1 1,0-1,1 1,-1-1,0 1,0-1,1 1,-1-1,4-13</inkml:trace>
  <inkml:trace contextRef="#ctx0" brushRef="#br0" timeOffset="1347.934">988 363,'86'-19,"1"3,0 4,47 1,-130 11,-4 0,0 1,1-1,-1 1,1-1,-1 1,1-1,-1 0,1 1,-1-1,1 0,-1 0,1 1,-1-1,1 0,0 0,-1 0,1 0,-1 0,1 0,0 0,-1 0,1 0,-1 0,1 0,0 0,-1 0,1 0,-1-1,1 1,-1 0,1 0,-1-1,1 1,-1 0,1-1,-1 1,1 0,-1-1,1 1,-1-1,1 1,-1-1,0 1,0-1,1 1,-1-1,0 1,0-1,1 0,-1 1,0-1,0 1,0-1,0 0,0 1,0-1,0 1,0-1,0 0,0 1,0-1,0 0,-52-31,39 26,0-1,0 0,0-1,1 0,1-1,-1-1,2 0,-1 0,1-1,1 0,0-1,0 0,1 0,-3-9,9 17,1-1,0 0,0 0,1 1,-1-1,1 0,0 0,0 0,1 1,0-1,-1 0,2 0,-1 1,0-1,1 1,0-2,10-18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7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2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22,'454'0,"-359"-17,-76 12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5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0,'14'10,"15"3,7-1,6-2,2-3,-2-3,-4-2,-3-1,-2-1,-3-5,-2-2,0 1,0 1,-1 1,1 2,-5 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0.72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29,'53'0,"60"0,26 0,8 0,-2 0,-10 0,-10-5,-12-1,-5 0,-7 1,-11 2,-7 1,-7 1,-12 0,-17 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1,'53'5,"65"1,32 0,10-1,-4-2,-4-1,-8-1,-11 0,-7-1,-7 0,-8-1,-5 1,-11 5,-11 1,-20 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58,'143'13,"50"-2,67-46,-102 13,141-3,61 27,-223 28,-120-21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5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36,'0'5,"0"16,0 9,0 4,0 1,0 0,0-1,0-3,0 0,0-2,0 0,0-1,0 0,0 0,0 0,5-5,1-11,0-8</inkml:trace>
  <inkml:trace contextRef="#ctx0" brushRef="#br0" timeOffset="1052.37">255 64,'0'0,"0"1,0-1,0 0,1 0,-1 1,0-1,0 0,0 0,0 1,0-1,0 0,0 0,0 1,0-1,0 0,0 1,0-1,0 0,0 0,0 1,0-1,0 0,0 1,0-1,0 0,0 0,0 1,-1-1,1 0,0 0,0 1,0-1,0 0,-1 0,1 0,0 1,0-1,-1 0,1 0,0 0,0 0,48-22,74-21,-120 43,5-2,0 0,-1 1,1 0,0 0,0 0,0 1,0 0,-1 0,1 1,0 0,0 0,0 1,-1 0,1 0,-1 0,1 1,-1 0,0 0,0 0,0 1,4 4,-10-5,0 1,0-1,-1 1,1-1,-1 1,0-1,1 0,-2 1,1-1,0 0,-1 0,1 1,-1-1,0-1,0 1,0 0,0 0,-1-1,1 1,-1-1,1 0,-1 1,0-1,0-1,0 1,0 0,0-1,-1 1,1-1,-2 0,-10 9,13-9,0 0,1 0,-1 0,0 0,1 1,-1-1,1 0,-1 1,1-1,0 1,-1-1,1 1,0 0,0-1,0 1,0 0,0 0,1 0,-1 0,1-1,-1 1,1 0,-1 0,1 0,0 0,0 0,0 0,0 0,1 0,-1 0,0 0,1 0,0 0,-1 0,1 0,0 0,0 0,0-1,0 1,0 0,0-1,0 1,1-1,-1 1,2 0,49 43,-43-40,0 2,0-1,0 1,-1 1,-1-1,1 1,-1 1,0-1,-1 1,0 0,0 1,-1-1,-1 1,3 7,-6-13,-1-1,0 0,0 1,0-1,0 0,0 1,-1-1,0 0,0 1,0-1,0 0,0 0,0 0,-1 0,0 0,1 0,-1 0,0-1,0 1,-1 0,1-1,0 0,-1 0,0 1,1-2,-1 1,0 0,0 0,0-1,0 0,0 1,-1-1,-108 22,85-23,2 0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4.7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1,'46'11,"-1"-1,1-2,1-2,39-1,-36-1,172 3,150-18,-89 2,615 6,-870 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0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1 257,'69'-18,"146"-23,-28 42,-186-1,-1 0,1 0,-1 0,1-1,0 1,-1 0,1 0,-1-1,1 1,-1 0,0-1,1 1,-1 0,1-1,-1 1,0-1,1 1,-1-1,0 1,1-1,-1 1,0-1,0 1,1-1,-1 1,0-1,0 1,0-1,0 0,0 1,0-1,0 1,0-1,0 0,0 1,0-1,0 1,0-1,0 1,-1-1,1 1,0-1,0 1,-1-1,1 1,0-1,-1 1,1-1,0 1,-1-1,1 1,-1 0,1-1,-1 1,1 0,-1-1,0 1,-26-28,-114-82,128 92,4 1</inkml:trace>
  <inkml:trace contextRef="#ctx0" brushRef="#br0" timeOffset="-1367.63">199 737,'-2'1,"0"1,1 0,-1-1,0 1,1 0,-1 0,1 0,0 1,-1-1,1 0,0 0,1 1,-1-1,0 0,1 1,-1-1,1 1,-1-1,1 1,0 1,0 0,-8 254,9-182,37-269,-23 141,3 1,1 1,27-47,-39 82,1 0,1 1,1 0,0 1,0 0,1 1,1 0,0 0,1 1,8-5,-19 15,1 0,-1 0,0 0,0 0,1 0,-1 1,1-1,-1 1,1-1,-1 1,1 0,-1 0,1 0,-1 0,1 1,-1-1,0 1,1-1,-1 1,1 0,-1 0,0 0,0 0,0 0,1 1,-1-1,0 1,-1-1,1 1,0 0,0 0,-1 0,1 0,-1 0,1 0,-1 0,0 0,0 0,0 1,0-1,0 1,-1-1,23 106,-26-83,-2-6</inkml:trace>
  <inkml:trace contextRef="#ctx0" brushRef="#br0" timeOffset="-811.841">1102 651,'-176'310,"168"-295,-1 1,-1-1,0-1,-1 0,0 0,-1-1,-1 0,0-1,0-1,-5 3,18-14,0 0,-1 1,1-1,0 0,-1 1,1-1,0 1,-1-1,1 0,0 0,-1 1,1-1,-1 0,1 0,0 1,-1-1,1 0,-1 0,1 0,-1 0,1 0,-1 0,1 0,-1 0,1 0,0 0,-1 0,1 0,-1 0,1 0,-1 0,1 0,-1 0,1 0,-1-1,1 1,0 0,-1 0,1-1,0 1,-1 0,1-1,-1 1,1 0,0-1,0 1,-1 0,1-1,0 1,0-1,-1 1,1 0,0-1,2-8</inkml:trace>
  <inkml:trace contextRef="#ctx0" brushRef="#br0" timeOffset="-562.952">791 737,'10'14,"8"10,5 5,4 3,2 1,1-1,0-6,-5-2,-2 0,0-5,-4-1,0-3,1 1,2-3,-2 2,-1-2,-2-3</inkml:trace>
  <inkml:trace contextRef="#ctx0" brushRef="#br1" timeOffset="1890.553">1525 764,'0'0,"-1"0,1-1,-1 1,1 0,-1-1,1 1,-1 0,1 0,-1-1,0 1,1 0,-1 0,1 0,-1 0,0 0,1 0,-1 0,1 0,-1 0,0 0,1 0,-1 0,1 1,-1-1,1 0,-1 0,1 0,-1 1,1-1,-1 0,1 1,-1-1,1 1,-1-1,1 0,-1 1,1-1,0 1,-1-1,1 1,0-1,0 1,-1-1,1 1,0-1,0 1,0 0,0-1,-1 1,1-1,0 1,0 0,0-1,0 1,0-1,1 1,-1 0,0-1,0 1,0-1,-5 44,5-43,-1 449,1-426</inkml:trace>
  <inkml:trace contextRef="#ctx0" brushRef="#br1" timeOffset="2170.234">1441 737,'21'-10,"1"1,1 1,-1 1,1 1,1 1,-1 1,0 1,1 2,0 0,-1 1,1 1,0 1,4 3,-23-5,-1 1,1 0,0 0,0 0,0 1,-1-1,1 1,-1 0,1 1,-1-1,0 1,0 0,0 0,0 0,-1 0,1 1,-1-1,0 1,0 0,0 0,0 0,-1 1,0-1,0 1,0-1,0 1,-1 0,1-1,-1 1,0 0,-1 0,1 0,-1 0,0 0,-1 4,-2 1,0-1,-1 0,0 0,-1 0,1 0,-2-1,1 0,-1 0,-1 0,1-1,-1 0,-1 0,1-1,-1 0,0 0,0-1,-1 0,0 0,0-1,0 0,0-1,0 0,-4 1,9-3,0 1,0-1,0 0,0-1,0 1,0-1,0 1,0-1,-1-1,1 1,0 0,0-1,0 0,0 0,0 0,1-1,-1 1,0-1,-1 0,-13-9</inkml:trace>
  <inkml:trace contextRef="#ctx0" brushRef="#br1" timeOffset="2656.998">1299 397,'373'0,"-373"0,45-4,-44 4,-1 0,1 0,0 0,0 0,-1 0,1 0,0 0,0 0,-1-1,1 1,0 0,-1-1,1 1,0 0,-1-1,1 1,0-1,-1 1,1-1,-1 1,1-1,-1 1,1-1,-1 1,0-1,1 0,-1 1,0-1,1 0,-1 1,0-1,0 0,1 0,-1 1,0-1,0 0,0 0,0 1,0-1,0 0,0 0,0 1,-1-1,1 0,0 1,0-1,-1 0,1 0,0 1,-1-1,1 1,0-1,-1 0,1 1,-1-1,1 1,-58-57,52 53,-1 0,1-1,0 1,0-1,0 0,1-1,0 0,0 1,0-1,1-1,0 1,0-1,1 0,0 0,0 0,0 0,1 0,0-1,0 1,1-1,0 1,0-1,1-7,6-2</inkml:trace>
  <inkml:trace contextRef="#ctx0" brushRef="#br1" timeOffset="3270.694">2202 737,'5'-5,"7"-2,5 1,5 1,3 1,3 2,1 1,1 1,-1 0,1 0,-1 0,-1 0,1 1,-1-1,0 0,0 0,-4 0</inkml:trace>
  <inkml:trace contextRef="#ctx0" brushRef="#br1" timeOffset="3517.341">2146 962,'38'-5,"28"-1,7-5,-5 0,-8 1,-10 4,-8 1,-13 2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5.5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1 114,'201'-27,"524"-41,-507 53,187 12,-340 7,-11 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0,'0'14,"0"10,0 1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1242,'109'-61,"-81"47,0 1,1 1,1 2,0 1,0 1,1 2,22-2,-50 8,0-1,0 1,-1-1,1 1,0 0,0 0,0 0,0 0,0 0,-1 1,1-1,0 1,0 0,0 0,-1 0,1 0,-1 1,1-1,-1 1,1-1,-1 1,0 0,0 0,0 0,0 0,0 0,0 0,0 1,-1-1,1 0,-1 1,0 0,0-1,0 1,0 0,0-1,0 1,-1 0,1 0,-1 0,0 0,0 0,0-1,0 1,-1 0,1 0,-1 2,-3 7,1-1,-1 1,-1-1,0 0,-1 0,0-1,-1 1,0-1,0-1,-1 1,0-1,-1-1,0 0,-1 0,-3 2,1 0,0 1,0 0,1 1,1 1,0-1,0 1,1 1,-2 5,11-17,-1-1,1 1,-1-1,1 1,-1-1,1 1,0-1,0 1,0-1,0 1,0 0,0-1,0 1,1-1,-1 1,1-1,-1 1,1-1,-1 1,1-1,0 1,0-1,-1 0,1 1,0-1,0 0,0 0,1 0,-1 1,0-1,0-1,1 1,-1 0,0 0,1 0,-1-1,1 1,-1-1,1 1,63 15,48-19,-94-4</inkml:trace>
  <inkml:trace contextRef="#ctx0" brushRef="#br0" timeOffset="3765.685">257 0,'-6'2,"1"0,0 0,0 1,0 0,0 0,1 0,-1 0,1 1,0 0,0 0,0 0,0 0,1 0,0 1,0 0,-1 2,-7 13,2 0,0 1,1 0,1 0,1 1,1 0,1 0,-2 4,-50 319,30-182,6 1,8 0,7 1,7 2,-2-153,1 0,0 0,1 0,0 0,1 0,1 0,0-1,0 1,2-1,0 0,0-1,1 1,1-1,0-1,0 1,1-1,1-1,0 0,0 0,1-1,0 0,4 1,-13-8,6 2,-1 1,1-1,-1 0,1-1,0 0,1 0,-1 0,0-1,1-1,-1 1,4-1,7-3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1044,'-35'35,"2"0,1 2,1 2,-13 24,41-58,0-1,0 1,1 0,0-1,0 1,0 0,0 1,1-1,-1 0,2 0,-1 1,0-1,1 1,0-1,0 0,1 1,0-1,-1 0,2 1,-1-1,1 0,0 0,0 0,0 0,0 0,1-1,0 1,0-1,0 1,1-1,-1 0,1 0,0-1,0 1,1-1,-1 0,1 0,2 1,-1 0,1 0,0 0,0-1,0 0,0 0,0 0,1-1,-1 0,1-1,-1 0,1 0,0 0,-1-1,1 0,0-1,-1 0,1 0,0 0,-1-1,0 0,1-1,-1 0,0 0,0 0,0-1,-1 0,1 0,-1-1,0 0,0 0,-1 0,0-1,1 1,-2-1,1-1,3-5,-7 9,0 1,0-1,0 0,0 0,-1 0,1 0,-1 0,0 0,0 0,0 0,0 0,0 1,-1-1,1 0,-1 0,0 0,0 0,0 0,0 1,-1-1,1 0,0 1,-1-1,0 1,0 0,0 0,0-1,0 1,0 0,0 1,-1-1,1 0,-1 1,1-1,-1 1,-1-1,-3-1,0 0,-1 0,0 0,1 1,-1 0,0 1,0 0,0 0,0 1,0-1,0 2,0-1,-1 1,-68 30,58-20</inkml:trace>
  <inkml:trace contextRef="#ctx0" brushRef="#br0" timeOffset="2166.247">651 0,'20'21,"-1"0,-1 2,-1 0,-1 1,-1 1,-1 0,-1 1,-1 0,-2 1,-1 0,0 1,-2 0,2 25,4 9,-3 0,-2 0,-3 1,-3-1,-3 1,-3 0,-2 0,-3-1,-2 0,-4-1,-2 1,1-30,-1-1,-2-1,0-1,-2 0,-2-2,0 0,-1-2,-2-1,-10 7,-46 48,67-63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0 244,'19'-7,"-1"2,1 0,0 1,1 1,-1 0,0 2,1 0,6 2,-10-2,148 1,-164 0,1-1,-1 1,1-1,0 1,-1-1,1 0,-1 1,1-1,-1 1,0-1,1 0,-1 0,0 1,1-1,-1 0,0 1,0-1,0 0,1 0,-1 0,0 1,0-1,0 0,0 0,-1 1,1-1,0 0,0 0,0 1,0-1,-1 0,1 0,0 1,-1-1,1 0,-1 1,1-1,-1 1,1-1,-1 0,1 1,-1-1,1 1,-1-1,0 1,1 0,-1-1,0 1,0 0,1-1,-1 1,0 0,1 0,-1 0,0-1,0 1,0 0,1 0,-1 0,-5-5,-29-28,20 21,0-1,1-1,1-1,0 0,1 0,1-1,0-1,-1-5,10 18,3 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0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25,'2'1,"-1"0,1 0,0 0,-1 1,1-1,-1 0,1 1,-1-1,0 1,0-1,1 1,-1-1,0 1,-1 0,1 0,0 0,0-1,-1 1,1 0,-1 0,1 0,-1 0,0 0,0 0,0 0,0 1,2 7,28 133,-31 83,-20-146,14-103,6-8,1 0,1-1,2 1,1 0,1 0,2 1,5-13,63-134,-74 174,0-1,0 0,0 1,1 0,-1-1,1 1,0 0,0 0,0 0,0 0,0 0,1 0,-1 0,1 1,0 0,0-1,-1 1,2 0,-1 0,0 0,0 1,1-1,-1 1,1 0,-1 0,1 0,-1 0,1 1,0 0,-1-1,1 1,0 0,-1 1,1-1,0 1,-1-1,1 1,-1 0,1 1,-1-1,0 0,4 3,20 25,-23-24,0 0,0 0,0 0,1-1,-1 0,1 0,0 0,0 0,0-1,1 0,-1 0,1 0,0-1,0 1,0-1,9-3</inkml:trace>
  <inkml:trace contextRef="#ctx0" brushRef="#br0" timeOffset="4450.506">932 82,'-2'14,"-1"-1,0 1,-1 0,-1-1,0 0,0 0,-2-1,0 1,0-1,-1-1,0 1,-6 5,4-3,-151 143,159-151,10-12,-4 3,8-5</inkml:trace>
  <inkml:trace contextRef="#ctx0" brushRef="#br0" timeOffset="4887.68">622 82,'2'0,"0"0,1 1,-1-1,0 0,0 1,1 0,-1 0,0 0,0 0,0 0,0 0,0 0,0 1,0-1,-1 0,1 1,0 0,-1-1,0 1,1 0,-1 0,0 0,311 362,-284-321,-19-23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5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58,'-31'126,"18"-90,-53 199,39-156,58-152,4-3,4 1,43-61,-41 90,-41 46,1-1,0 0,0 0,0 1,0-1,0 1,0-1,0 1,0-1,0 1,0 0,0-1,0 1,0 0,0 0,1 0,-1 0,0 0,0 0,0 0,0 0,0 0,0 1,0-1,0 0,0 1,1-1,-1 1,-1-1,1 1,0-1,0 1,0 0,0 0,0-1,0 1,-1 0,1 0,0 0,-1 0,1 0,-1 0,1 0,-1 0,1 0,-1 0,0 0,1 0,-1 0,0 1,13 189,-12-190,-1 0,1 0,-1 1,1-1,-1 0,1 0,0 1,-1-1,1 0,0 0,0 0,0 0,0 0,0 0,0 0,0-1,0 1,0 0,1 0,-1-1,0 1,0-1,1 1,-1-1,0 0,1 1,-1-1,0 0,1 0,-1 0,1 0,-1 0,0 0,1-1,-1 1,0 0,1-1,-1 1,0 0,0-1,1 0,-1 1,0-1,0 0,1 0,51-41,108-125,-37 34,-123 132,-1 1,0-1,1 1,-1-1,0 0,1 1,-1-1,1 1,-1-1,1 1,-1 0,1-1,-1 1,1-1,-1 1,1 0,0-1,-1 1,1 0,-1 0,1 0,0-1,-1 1,1 0,0 0,-1 0,1 0,0 0,-1 0,1 0,0 0,-1 0,1 1,0-1,-1 0,1 0,0 1,-1-1,1 0,-1 1,1-1,0 0,-1 1,1-1,-1 1,0-1,1 1,-1-1,1 1,-1-1,0 1,1 0,-1-1,0 1,1-1,-1 1,0 0,0-1,0 1,0 0,0-1,0 1,0 0,2 53,-2-45,-4 310,4-295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2,'82'244,"-50"-88,-14-80,-17-74,0-1,0 1,0 0,0-1,0 1,0-1,0 0,1 1,-1-1,1 0,-1 0,1 0,0 0,-1 0,1 0,0 0,-1 0,1-1,0 1,0-1,0 1,0-1,0 0,-1 0,1 0,0 0,0 0,0 0,0 0,0-1,0 1,-1-1,1 1,0-1,0 0,0 0,-1 0,1 0,-1 0,10-6,-2-1,1 0,-1 0,-1-1,1 0,-2-1,1 0,-1 0,-1 0,0-1,0 0,-1-1,0 1,-1-1,-1 0,0 0,0 0,-1 0,0-11,19-57,35-94,-56 173,1-1,-1 1,1 0,-1 0,1-1,0 1,-1 0,1 0,0 0,0 0,0 0,0 0,0 0,0 0,0 0,0 1,0-1,0 0,0 1,1-1,-1 0,0 1,0 0,1-1,-1 1,0 0,1 0,-1-1,0 1,1 0,-1 0,1 1,8 4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7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0 307,'7'-6,"-1"0,1 0,-1 1,1 0,1 0,-1 1,1 0,0 0,0 1,0-1,0 2,1-1,-1 1,1 1,-1 0,1 0,0 0,-1 1,1 0,0 1,0 0,2 1,1-2,187 2,-198-2,1 1,-1-1,0 0,0 0,1 0,-1 0,0 0,0 0,1 0,-1 0,0 0,0-1,0 1,1-1,-1 1,0-1,0 1,0-1,0 1,0-1,0 0,0 0,0 0,0 1,0-1,0 0,0 0,-1 0,1 0,0 0,-1-1,1 1,-1 0,1 0,-1 0,1 0,-1-1,0 1,0 0,0 0,0-1,0 1,0 0,0 0,0-1,0 1,0 0,-1 0,1-1,-1 1,-86-185,82 161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2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1 324,'35'15,"0"1,2 0,0-3,0 0,1-3,1-1,0-2,0-2,0-1,17-2,-33-5,-1 0,0-2,-1-1,1-1,-1 0,0-2,-1 0,0-1,0-2,-2 0,1 0,-1-2,-1 0,4-6,-14 15,-1-1,0 1,-1-1,1 0,-1-1,0 0,-1 1,1-2,-1 1,-1 0,1-1,-1 1,-1-1,1 0,-2 0,1 0,-1 0,0-1,0 1,-1 0,0 0,-1-1,0 1,0 0,-2-4,-53-65,54 75,0 0,-1 0,1 1,0-1,0 1,-1 0,1-1,-1 1,1 0,-1 0,0 1,1-1,-1 1,0-1,1 1,-1 0,0 0,0 0,1 0,-1 0,0 1,1-1,-1 1,0 0,1 0,-1 0,1 0,-1 0,1 1,0-1,-1 1,1-1,-1 2,-6 8,0 0,1 0,1 1,0 0,0 0,2 1,-1-1,1 1,1 1,1-1,-2 9,0-5,-60 265,44-175,-5-1,-5-1,-13 25,26-85,-2-1,-2-1,-1-1,-3-1,-1-1,-2-1,-6 3,25-30,-2 0,0-1,0-1,-1 0,0 0,0-2,-1 1,-1-2,-11 5,24-11,0-1,1 1,-1-1,0 0,0 1,1-1,-1 0,0 0,0-1,0 1,1 0,-1-1,0 1,0-1,1 1,-1-1,1 0,-1 1,0-1,1 0,-1 0,1 0,0 0,-1-1,1 1,0 0,0-1,0 1,-1 0,2-1,-1 0,0 1,0-1,0 1,1-1,-1 0,1 1,-1-1,1 0,0 0,0 0,0 1,-1-1,2 0,-1 0,0 1,0-1,1 0,-1 0,1 1,-1-1,1 0,0 1,-1-1,1 0,0 1,0-1,0 1,2-2,6-10,1 0,1 1,0 0,0 0,1 1,1 1,0 0,0 1,1 0,0 1,0 1,1 0,0 1,1 0,-1 1,1 1,0 1,0 0,2 1,5-1,-1 2,1 0,0 2,0 1,0 0,-1 2,0 0,1 2,-2 0,1 2,-1 0,62 17,-58-17,0 0,1-1,0-2,0-1,0 0,1-2,0-2,-1 0,1-1,-1-2,0-1,0-1,0-1,0-1,-1-1,0-2,-1 0,2-3,-12 6,0 0,-1-1,0-1,0-1,-1 0,0 0,-1-1,0 0,-1-1,0-1,-1 1,0-1,-1-1,0 0,-2 0,1 0,-2-1,0 0,2-9,-7 22,1 1,-1-1,0 1,0-1,0 0,0 1,0-1,0 0,0 1,-1-1,1 1,-1-1,1 1,-1-1,1 0,-1 1,0 0,0-1,0 1,0 0,0-1,0 1,0 0,0 0,0 0,0 0,-1 0,1 0,-1 0,1 0,0 0,-1 1,1-1,-1 1,0-1,1 1,-1-1,1 1,-1 0,0 0,1 0,-1 0,0 0,1 0,-1 0,1 1,-1-1,0 1,1-1,-1 1,1-1,-1 1,1 0,0 0,-1 0,1 0,0 0,-1 0,1 0,0 0,0 0,0 0,0 1,0-1,0 1,1-1,-1 0,0 2,-7 8,0 0,1 1,1-1,0 2,0-1,1 1,1 0,0 0,1 0,0 1,1-1,0 1,2-9,0 1,0-1,1 1,-1-1,1 1,0-1,1 1,-1-1,1 0,0 1,0-1,1 0,0-1,-1 1,2 0,-1-1,0 1,1-1,0 0,0 0,0-1,1 1,-1-1,1 0,0 0,-1 0,2-1,-1 0,0 0,0 0,4 0,3 2,-1-1,1-1,0 0,0-1,0 0,0-1,1 0,-1-1,0-1,0 0,0 0,-1-1,1 0,3-3,13-7,0-2,-1 0,0-2,-2-1,0-1,-1-1,-1-1,-1-2,9-11,6-7,-1-2,-2-2,-2 0,-2-3,-2 0,12-33,-31 58,-2 0,0 0,-1-1,-1 1,-2-1,0-1,-1 1,-2 0,-2-19,-18-21,19 63,0 0,0-1,1 1,-1 0,0 0,0 0,0-1,0 1,0 0,-1 1,1-1,0 0,0 0,-1 0,1 1,0-1,-1 1,1-1,-1 1,1-1,-1 1,1 0,-1 0,1 0,-1-1,1 2,-1-1,1 0,-1 0,1 0,0 1,-1-1,1 1,-1-1,1 1,0-1,-1 1,1 0,0 0,0 0,-2 0,-7 10,0 1,1 0,0 0,1 0,0 1,1 1,0-1,1 1,1 0,0 1,1-1,0 1,-12 37,2 1,2 0,3 0,2 1,1 31,5-72,-1 41,1-1,3 1,3 0,1-1,5 7,-8-47,1-1,0 0,1 0,1 0,-1-1,2 1,0-1,0-1,1 1,0-2,1 1,5 4,-14-13,1-1,0 1,-1-1,1 1,-1-1,1 1,0-1,-1 1,1-1,0 0,0 1,-1-1,1 0,0 0,0 0,0 1,-1-1,1 0,0 0,0 0,-1 0,1 0,0 0,0-1,0 1,-1 0,1 0,0-1,0 1,-1 0,1-1,0 1,-1 0,1-1,0 1,-1-1,1 1,-1-1,1 0,0 1,-1-1,0 0,1 1,-1-1,1 0,-1 1,0-1,0 0,1 0,-1 1,0-1,0 0,0 0,7-46,-6-21,-2 36</inkml:trace>
  <inkml:trace contextRef="#ctx0" brushRef="#br0" timeOffset="247.942">1440 635,'48'14,"44"5,17-1,-1-3,-9-5,-12-3,-11-8,-9-4,-11-1,-6 0,-6 2,-10 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0,'3'77,"-4"-1,-3 1,-4-1,-3 0,-3 0,-12 30,-64 140,90-244,0-1,-1 0,1 1,0-1,0 0,0 1,0-1,0 0,0 1,0-1,0 0,1 1,-1-1,0 0,1 1,-1-1,1 0,0 0,-1 0,1 0,0 1,0-1,0 0,-1 0,1 0,0 0,0-1,1 1,-1 0,0 0,0-1,0 1,0 0,1-1,-1 1,0-1,1 0,-1 1,0-1,1 0,-1 0,0 0,1 0,-1 0,0 0,1 0,0-1,68-3,232-76,-79 75,-216 4,0 1,-1-1,1 0,0-1,-1 1,1-1,-1-1,0 1,0-1,0 0,0 0,0-1,-1 0,1 0,-1 0,0-1,0 1,-1-1,3-3,4-11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4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8 369,'-1'-1,"0"1,1-1,-1 0,1 1,-1-1,1 0,-1 0,1 1,-1-1,1 0,0 0,-1 0,1 0,0 0,0 1,0-1,0 0,0 0,0 0,0 0,0 0,0 0,0 0,0 0,0 1,1-1,-1 0,0 0,1 0,-1 0,1 1,-1-1,1 0,-1 0,1 1,-1-1,1 0,0 1,-1-1,1 1,0-1,0 1,-1-1,1 1,0-1,0 1,0 0,0-1,0 1,43-18,202-31,37 39,-425-37,120 38,1 0,0-1,1-1,0-1,0 0,2-2,0 0,-7-7,24 19,-1 1,1-1,-1 1,1-1,0 1,0-1,-1 0,1 0,1 1,-1-1,0 0,0 0,1 0,-1 0,1 0,-1 0,1 0,0 0,0 0,0 0,0 0,0 0,0 0,1 0,-1 0,0 0,1 0,0 0,0 0,-1 0,1 0,0 0,1 1,-1-1,0 0,0 1,1-1,-1 1,1-1,-1 1,1 0,0 0,-1 0,1 0,0 0,0 0,0 0,0 0,-1 1,1-1,1 0,22-6,0 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1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1 283,'30'8,"1"-2,1-2,-1 0,0-2,1-2,-1-1,1-1,-1-1,3-3,308-24,-322 27,1 1,0 0,0 2,0 0,-1 2,1 0,1 1,1 3</inkml:trace>
  <inkml:trace contextRef="#ctx0" brushRef="#br0" timeOffset="243.665">170 537,'44'0,"37"0,15 0,1 0,-6 0,-10 0,-8 0,-8 0,-9 0,-10 0,-8 0,-5 0,-4 0,-2 0,-1 0,-5 0</inkml:trace>
  <inkml:trace contextRef="#ctx0" brushRef="#br0" timeOffset="610.165">623 1,'514'259,"-510"-258,1 0,-1 1,0 0,0 0,1 0,-2 1,1-1,0 1,0 0,-1 0,0 1,1-1,-1 0,-1 1,1 0,0 0,-1 0,0 0,0 0,0 0,0 1,-1-1,0 1,1-1,-2 1,1-1,-1 1,1-1,-1 1,0 0,-1-1,1 1,-1 0,0-1,0 1,0-1,-1 0,0 1,0-1,0 0,-91 76,60-56,-385 281,400-290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4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0 417,'15'1,"-1"0,1 0,-1-2,1 0,-1 0,0-2,0 1,0-2,0 0,0-1,-1 0,0-1,0 0,0-1,-1-1,0 0,0 0,-1-1,0-1,2-3,-7 9,21-18,-1-2,-2 0,0-2,-1-1,3-8,-21 30,-1-1,1 0,-2 0,1 0,0 0,-1-1,0 1,-1-1,0 1,0-1,0 0,-1 0,0 0,0 0,0 0,-1-1,0 1,-1-4,0 9,1 1,-1-1,0 1,1-1,-1 1,0-1,0 1,0 0,0 0,0-1,0 1,0 0,0 0,-1 0,1 0,0 0,-1 0,1 1,0-1,-1 0,1 1,-1-1,0 1,1-1,-1 1,1 0,-1 0,1-1,-1 1,0 0,1 1,-1-1,1 0,-1 0,0 1,1-1,-1 1,1-1,-1 1,1 0,0-1,-2 2,-58 40,44-23,0 2,1 0,1 1,1 1,1 0,2 0,0 2,1-1,1 1,-4 22,11-39,-1-1,2 1,-1-1,1 1,0 0,0-1,1 1,0 0,1 0,0-1,0 1,0 0,1-1,0 1,1-1,-1 0,1 0,1 0,-1 0,1 0,1-1,-1 1,1-1,0 0,1-1,-1 1,1-1,0 0,0-1,1 1,-1-1,1 0,3 1,4 0,0 1,0-2,1 0,0 0,-1-2,1 0,0 0,0-1,0-1,0-1,0 0,0-1,1-1,15-5,-1-2,0-1,-1-1,0-1,-1-2,0-1,-1-1,17-15,-21 12,-1 0,-1-2,-1 0,-1-2,-1 0,-1-1,9-17,-4-20,-22 61,1-1,-1 1,0 0,0-1,0 1,0 0,0-1,0 1,-1 0,1-1,0 1,-1 0,1 0,-1-1,1 1,-1 0,0 0,1 0,-1 0,0 0,0 0,0 0,0 0,0 0,0 0,0 0,0 0,0 1,0-1,-1 0,1 1,0-1,0 1,-1 0,1-1,0 1,0 0,-1 0,1 0,0-1,-1 1,1 1,0-1,-1 0,1 0,-1 1,-6 2,0 0,1 1,0 0,-1 0,2 1,-1 0,0 0,1 1,0 0,0 0,1 0,0 1,0-1,0 1,1 1,0-1,0 0,1 1,0 0,1 0,-1 0,0 6,0-8,-1 0,1 0,1 0,-1 0,1 0,0 1,1-1,-1 1,1 0,1-1,-1 1,1 0,0 0,1-1,0 1,0 0,0-1,1 1,0-1,0 0,0 1,1-1,0 0,0 0,1 0,-1-1,1 1,1-1,-1 0,1 0,0-1,0 1,0-1,0 0,7 3,1-2,1 0,-1-2,1 1,0-2,1 1,-1-2,0 0,0-1,1 0,-1-1,0-1,0 0,1-1,-2-1,1 0,0-1,-1 0,0-1,0 0,-1-1,11-8,5-4,-2-2,0-1,-1-1,-2-1,0-1,-1-2,-2 0,-1 0,-1-2,13-28,-28 53,-1-1,1 0,-1 0,1 0,-1 0,-1 0,1 0,-1 0,0-1,0 1,0-1,-1 1,0 0,0-1,0 1,-1-1,0 1,0-1,0 1,-1 0,1 0,-1 0,-1-1,0 5,1 0,-1 1,1 0,-1 0,1 0,-1 0,0 0,1 0,-1 1,1-1,-1 1,1 0,-1 0,1 0,0 0,-1 0,1 0,0 1,0-1,0 1,0-1,0 1,0 0,0 0,1 0,-1 0,1 0,-1 0,1 0,0 1,-1 1,-9 11,0 1,1 1,0 0,2 0,0 1,1 0,0 0,2 1,0-1,1 1,1 1,1-1,1 0,0 1,1-1,2 10,-1-25,0 0,-1 0,1-1,1 1,-1 0,0 0,1-1,0 1,0-1,0 1,0-1,0 0,1 0,0 0,-1 0,1-1,2 3,13 7</inkml:trace>
  <inkml:trace contextRef="#ctx0" brushRef="#br0" timeOffset="435.355">1609 389,'18'-4,"-5"1,0-1,0 2,0 0,0 0,0 1,1 1,-1 0,0 1,1 0,-1 1,12 3,-24-4,1 0,0-1,-1 1,1 0,-1 0,1 0,-1 0,1 0,-1 1,0-1,0 0,1 0,-1 1,0-1,0 1,0-1,-1 1,1 0,0-1,-1 1,1 0,-1-1,1 1,-1 0,0 0,1 0,-1-1,0 1,0 0,-1 0,1 0,0-1,0 1,-1 0,1 0,-1-1,0 1,0 0,1-1,-1 1,0-1,0 1,0-1,-1 1,-53 63,53-63,-4 3,-35 42,40-46,0 0,1 0,-1 0,1 0,-1 0,1 0,-1 0,1 0,-1 0,1 1,0-1,0 0,0 0,0 0,-1 0,2 1,-1-1,0 0,0 0,0 0,0 0,1 1,-1-1,1 0,-1 0,1 0,-1 0,1 0,-1 0,1 0,0 0,0 0,-1 0,1-1,0 1,0 0,0 0,0-1,0 1,0-1,0 1,0-1,0 1,0-1,1 1,-1-1,11 2,-1 0,1-1,0-1,-1 0,1 0,0-1,-1 0,1-1,-1-1,1 0,-1 0,0-1,0-1,5-2,1 1,8-3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18,'29'0,"29"0,9 0,-2 0,-7 0,-9 0,-8 0,-6 0,-4 0,-2 0,-2 0,-1 0,1 0,-5-5,-1-2,-5 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0,'481'0,"-456"0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53,'38'-5,"32"-2,14 1,-3 1,-10-3,-13-1,-11 2,-13 2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3:0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1383,'368'-25,"260"20,-344 7,31-30,379 27,-474-24,68-6,-5 2,138 30,-397-1</inkml:trace>
  <inkml:trace contextRef="#ctx0" brushRef="#br0" timeOffset="-5237.95">688 536,'0'10,"0"17,0 9,0 4,0-1,0-3,0-1,0-3,0-2,0-1,0 0,0-1,-5-5,-1-7</inkml:trace>
  <inkml:trace contextRef="#ctx0" brushRef="#br0" timeOffset="-4883.403">350 480,'38'4,"37"3,10-1,1-1,-10-1,-13-2,-12-1,-11 0,-6-1,-5-1,-2 1,-2 0,1 0,0-1,1 1,-5 5,-5 1</inkml:trace>
  <inkml:trace contextRef="#ctx0" brushRef="#br0" timeOffset="-4600.848">406 1045,'39'0,"26"0,8 0,-5 0,-8 0,-15-5,-10-2,-6 1,-4 1,0 2,-6 0</inkml:trace>
  <inkml:trace contextRef="#ctx0" brushRef="#br0" timeOffset="-4302.017">1111 988,'0'10,"0"7,0 7,0 3,0-3</inkml:trace>
  <inkml:trace contextRef="#ctx0" brushRef="#br0" timeOffset="-3523.914">1506 932,'-4'-1,"-1"1,1 1,0-1,0 0,-1 1,1 0,0 0,0 0,0 0,0 1,0 0,0 0,0 0,1 0,-1 0,1 1,-1-1,1 1,0 0,0 0,0 0,1 1,-1-1,1 1,0-1,0 1,0 0,0 0,0 0,1 0,0 0,0 0,0 0,0 1,1-1,0 0,0 1,0 0,0-3,0 0,1 0,0-1,-1 1,1 0,0 0,0 0,0-1,0 1,0 0,0-1,1 1,-1-1,0 1,1-1,-1 0,1 0,0 0,-1 0,1 0,0 0,0 0,-1 0,1 0,0-1,0 1,0-1,0 0,0 1,0-1,0 0,0 0,0 0,0 0,0-1,0 1,0-1,68-27,-49 11,-2 0,0-2,-1 0,-1-1,-1 0,0-2,-2 0,-1 0,0-1,-2-1,1-3,-10 24,-1 0,0 0,1 0,-1 0,0-1,0 1,-1 0,1 0,-1-1,0 1,0 0,0-1,0 1,0 0,-1 0,1-1,-1 1,0 0,0 0,0 0,-1 0,1 0,-1 0,1 0,-1 0,0 0,0 1,0-1,-1 1,1 0,0-1,-1 1,0 0,1 1,-1-1,0 0,0 1,0-1,0 1,0 0,0 0,-1 0,1 1,0-1,-3 1,0 0,-1 0,1 1,0 1,-1-1,1 1,0 0,0 0,0 0,1 1,-1 0,0 0,1 1,0-1,0 1,0 0,0 1,1-1,-1 1,1 0,1 0,-1 0,1 1,-1-1,1 1,1 0,-1 0,1 0,-1 5,1-6,0 0,0 0,0 0,1 0,0 1,0-1,1 0,-1 1,1-1,0 1,0-1,1 0,0 1,0-1,0 0,1 1,-1-1,1 0,0 0,1 0,-1-1,1 1,0 0,0-1,1 0,-1 0,1 0,0 0,0 0,0-1,1 0,-1 0,4 2,8 2,-1 0,1-2,0 0,1-1,-1 0,1-2,0 0,0 0,0-2,-1 0,1-1,6-1,2-4</inkml:trace>
  <inkml:trace contextRef="#ctx0" brushRef="#br0" timeOffset="-3134.67">2015 846,'28'0,"20"0,6 0,-1 0,-5 0,-11-4,-6-3,-4 1,-7-3,-6-1</inkml:trace>
  <inkml:trace contextRef="#ctx0" brushRef="#br0" timeOffset="-2884.124">2240 649,'-5'39,"4"21,1 7,1-5,5-12,2-9,-1-8,4-9,-1-4,-2-5</inkml:trace>
  <inkml:trace contextRef="#ctx0" brushRef="#br0" timeOffset="-2583.59">2833 508,'0'43,"0"20,0 3,0-5,0-8,0-7,0-13</inkml:trace>
  <inkml:trace contextRef="#ctx0" brushRef="#br0" timeOffset="-2285.931">2550 480,'39'4,"26"3,8-1,1-1,-8-1,-10-2,-10-1,-7 0,-7-1,-2-1,-8 6,-7 1</inkml:trace>
  <inkml:trace contextRef="#ctx0" brushRef="#br0" timeOffset="-2037.86">2607 960,'38'4,"23"3,5-1,-3-1,-8-1,-8-7,-8-2,-10-1</inkml:trace>
  <inkml:trace contextRef="#ctx0" brushRef="#br0" timeOffset="-1798.829">3256 932,'5'33,"1"12</inkml:trace>
  <inkml:trace contextRef="#ctx0" brushRef="#br0" timeOffset="-1269.365">3538 1016,'-32'99,"31"-99,1-1,0 1,0 0,0 0,0-1,0 1,0 0,0 0,0-1,-1 1,1 0,0 0,0-1,0 1,-1 0,1 0,0 0,0-1,0 1,-1 0,1 0,0 0,0 0,-1 0,1 0,0 0,-1-1,1 1,0 0,0 0,-1 0,1 0,0 0,-1 0,1 0,0 0,0 1,-1-1,1 0,0 0,0 0,-1 0,1 0,0 0,0 0,-1 1,1-1,0 0,5-29,1 10,1 0,1 1,1 0,0 0,1 1,1 0,1 1,1 1,0-1,12-10,62-26,-84 51,-1 0,1 1,-1-1,1 1,-1 0,1-1,-1 1,1 0,-1 1,1-1,-1 0,1 1,-1-1,1 1,-1 0,1 0,-1 0,0 0,0 0,1 1,-1-1,0 0,0 1,0 0,-1-1,1 1,0 0,-1 0,1 0,-1 0,1 0,-1 1,0-1,0 0,0 1,0-1,0 2,1 0,0 1,-1-1,0 0,1 0,-1 1,0-1,-1 1,1-1,-1 1,0-1,0 1,-1-1,1 1,-1-1,0 1,0-1,0 0,-1 1,0-1,0 0,0 0,0 0,0 0,-1-1,0 1,1-1,-2 1,1-1,0 0,0 0,-1 0,0-1,1 1,-1-1,0 0,-2 1,-19 2,2-3</inkml:trace>
  <inkml:trace contextRef="#ctx0" brushRef="#br0" timeOffset="564.173">829 1666,'-5'28,"-1"20,0 6,1-1,1-5,2-6,1-5,1-4,0-3,0-7</inkml:trace>
  <inkml:trace contextRef="#ctx0" brushRef="#br0" timeOffset="883.216">434 1693,'62'-9,"31"-4,9 1,-9-3,-10 2,-14 3,-14 3,-12 2,-9 3,-4 1,-4 1,0 1,-10 0,-8 4,-5 2</inkml:trace>
  <inkml:trace contextRef="#ctx0" brushRef="#br0" timeOffset="1147.835">518 2033,'20'4,"24"-2,11-2,0-2,1 1,-5 0,-6 0,-6 0,-4-4,-4-2,-3 1,0 1,-6 1</inkml:trace>
  <inkml:trace contextRef="#ctx0" brushRef="#br0" timeOffset="2678.587">1168 2004,'56'-17,"-56"17,7-2,-1 0,1 0,-1 0,1 1,0 0,-1 1,1-1,0 1,0 1,-1-1,1 1,0 0,-1 1,1-1,-1 1,1 1,3 1,-9-1,0-1,0 1,-1-1,1 1,-1 0,1-1,-1 1,0 0,0 0,0-1,0 1,-1 0,1-1,-1 1,1 0,-1-1,0 1,0 0,0-1,0 0,-1 1,1-1,-1 0,0 1,1-1,-1 0,0 0,0-1,0 1,0 0,-1-1,1 1,0-1,-1 1,-6 7,-28 56,37-64,-1 1,1 0,0-1,0 1,0 0,-1-1,2 1,-1 0,0-1,0 1,0 0,1-1,-1 1,1-1,-1 1,1-1,0 1,-1-1,1 1,0-1,0 1,0-1,0 0,0 1,1-1,-1 0,0 0,1 0,-1 0,0 0,1 0,-1-1,1 1,-1 0,1-1,0 1,-1-1,1 0,-1 1,1-1,0 0,1 0,48-3,-27-3</inkml:trace>
  <inkml:trace contextRef="#ctx0" brushRef="#br0" timeOffset="3214.752">1648 2060,'-27'57,"26"-55,1-1,-1 0,1 0,-1 1,1-1,-1 0,1 1,0-1,0 0,0 1,0-1,0 0,0 1,0-1,0 0,0 1,1-1,-1 0,1 1,-1-1,1 0,-1 0,1 0,-1 1,1-1,0 0,0 0,0 0,0 0,0 0,0 0,0 0,0-1,0 1,0 0,0 0,1-1,-1 1,0-1,0 1,1-1,-1 0,1 1,4-2,0 0,0-1,0 0,0 0,-1 0,1 0,-1-1,1 0,-1 0,0-1,0 1,-1-1,1 0,-1 0,3-4,0 2,15-15,0-1,-2-1,0 0,-2-2,0 0,7-17,-22 38,0 0,-1 0,1 0,-1 0,0-1,0 1,-1-1,1 1,-1-1,0 0,0 1,0-1,-1 0,0 0,0 1,0-1,0 0,-1 0,0 1,0-1,0 0,0 1,-1-1,0 1,0-1,0 1,-1 0,1 0,-1 0,0 0,0 0,0 1,-1-1,1 1,-1 0,0 0,1 0,-2 1,1-1,0 1,0 0,-1 0,1 1,-1-1,0 1,-1 0,0 1,0 1,1-1,-1 1,0 0,0 0,1 1,-1-1,1 1,0 1,-1-1,1 1,0 0,0 0,0 0,1 1,-1-1,1 1,0 0,0 1,0-1,1 1,-1-1,1 1,0 0,1 0,-1 1,1-1,0 1,0-1,1 1,0-1,0 1,0 0,0 0,1-1,0 1,0 0,1 0,-1-1,1 1,1 0,-1-1,1 1,0-1,0 1,1-1,-1 0,1 0,0 0,1 0,15 9,1-2,1 0,0-1,1-1,0-1,0-1,1 0,0-2,0-1,1-1,0-1,-1-1,1-1,0-1,0-1,0-1,2-2,-10 4,67-12,-59 5</inkml:trace>
  <inkml:trace contextRef="#ctx0" brushRef="#br0" timeOffset="3813.906">2438 1947,'15'-4,"18"-3,9 1,2-3,-1-1,1 1,-2 3,-4 2,-2 2,-4 1,-2 1,-1 0,-6-4,-7-2</inkml:trace>
  <inkml:trace contextRef="#ctx0" brushRef="#br0" timeOffset="4067.314">2692 1722,'5'38,"1"28,0 11,-1 3,-2-8,0-11,-2-11,-1-10,5-11,1-10</inkml:trace>
  <inkml:trace contextRef="#ctx0" brushRef="#br0" timeOffset="4295.756">3256 1722,'-14'38,"-5"23,0 5,4-3,5-8,8-13,5-19,2-13</inkml:trace>
  <inkml:trace contextRef="#ctx0" brushRef="#br0" timeOffset="4536.998">2974 1666,'38'0,"23"0,5 0,-3 0,-8 0,-9 0,-6 0,-11 0</inkml:trace>
  <inkml:trace contextRef="#ctx0" brushRef="#br0" timeOffset="4784.483">2889 2173,'39'-5,"21"-6,7-1,-5-4,-7 1,-8 4,-8 3,-5-2,-9 1</inkml:trace>
  <inkml:trace contextRef="#ctx0" brushRef="#br0" timeOffset="5598.637">3454 2060,'43'-1,"-31"-1,0 1,0 1,0 0,0 1,0 0,0 0,0 1,0 1,0 0,-1 1,4 2,-13-6,-1 1,0-1,0 1,1 0,-1 0,0 0,0-1,0 1,0 0,0 0,0 1,0-1,-1 0,1 0,0 0,0 0,-1 1,1-1,-1 0,1 1,-1-1,0 0,0 1,1-1,-1 1,0-1,0 0,0 1,0-1,-1 1,1-1,0 0,0 1,-1-1,1 0,-1 1,0-1,1 0,-1 0,0 1,1-1,-1 0,-47 47,35-37,-24 35,36-45,0 0,0 0,0 0,1 0,-1 0,1 0,-1 0,0 0,1 1,0-1,-1 0,1 0,0 0,0 1,0-1,0 0,0 0,0 1,0-1,0 0,0 0,0 1,1-1,-1 0,0 0,1 0,-1 1,1-1,0 0,-1 0,1 0,0 0,0 0,-1 0,1 0,0-1,0 1,0 0,0 0,0-1,0 1,0 0,1-1,0 1,71-6,-47-1</inkml:trace>
  <inkml:trace contextRef="#ctx0" brushRef="#br0" timeOffset="6048.511">3934 2060,'-28'269,"32"-291,1-1,1 1,1 0,1 0,1 1,1 1,1-1,1 1,0 1,2 0,0 1,1 1,1 0,0 1,5-3,-18 16,0 0,0-1,1 1,0 0,-1 1,1-1,0 1,0 0,0 0,1 0,-1 0,0 1,1 0,-1-1,1 2,-1-1,1 0,0 1,-1 0,1 0,0 1,-1-1,1 1,-1 0,1 0,-1 0,1 1,-1 0,0-1,0 2,0-1,0 0,0 1,0 0,-1-1,1 2,-1-1,0 0,0 1,0-1,0 1,-1 0,1 0,-1 0,0 0,0 0,-1 1,1-1,-1 2,0-1,-1 0,0 0,-1-1,1 1,-1 0,0 0,0-1,-1 1,1 0,-1-1,0 1,0-1,-1 0,1 0,-1 0,0 0,0 0,0 0,-1-1,1 0,-1 1,0-1,0-1,0 1,0 0,0-1,0 0,-1 0,1 0,-1-1,0 0,1 1,-1-1,0-1,0 1,-1-1,-17 2</inkml:trace>
  <inkml:trace contextRef="#ctx0" brushRef="#br0" timeOffset="7396.845">434 226,'-45'-1,"19"0,-1 0,0 2,0 1,0 1,0 1,1 2,-26 8,42-8,1 1,0 1,1-1,-1 1,1 0,1 1,0 0,0 0,1 1,0 0,0 0,1 0,1 1,0 0,0 0,1 0,0 0,0 8,-1-6,-3 19,1 1,2-1,1 1,1 0,2 0,3 12,-2 12,28 295,-17 72,1-197,-10 87,-3-291,-2 8,-2 1,-1-1,-1 0,-2-1,-1 0,-1 0,-7 10,17-39,-1-1,0 1,1 0,-1-1,1 1,0 0,-1 0,1-1,0 1,-1 0,1 0,0 0,0-1,-1 1,1 0,0 0,0 0,0-1,0 1,0 0,0 0,1 0,-1 0,0-1,0 1,1 0,-1 0,0 0,1-1,-1 1,0 0,1-1,-1 1,1 0,0-1,-1 1,1-1,-1 1,1-1,0 1,-1-1,1 1,0-1,0 1,-1-1,1 0,0 0,0 1,0-1,-1 0,1 0,0 0,0 0,0 0,0 0,52-12,-38 7,162-31,-8 25,-145 11</inkml:trace>
  <inkml:trace contextRef="#ctx0" brushRef="#br0" timeOffset="8502.083">3961 395,'114'-18,"-76"10,0 1,0 3,1 1,-1 1,11 3,-43-1,0 0,-1 1,1 0,0 0,-1 0,1 0,-1 1,0 0,1 0,-1 0,0 1,0 0,-1 0,1 0,0 0,-1 1,0 0,0 0,0 0,0 0,-1 1,0-1,0 1,0 0,0 0,-1 0,1 0,-1 1,-1-1,1 1,-1-1,0 1,0-1,-1 3,-7 290,7-239,12 282,57 74,-35-169,-36 8,-1-248,0 0,0-1,0 1,0-1,-1 1,0-1,0 0,-1 0,1-1,-1 1,0-1,0 0,0 0,-1-1,0 0,1 1,-1-2,0 1,0-1,-1 0,1 0,0-1,-1 0,1 0,-1 0,1-1,-1 0,-1 0,-36 9,-4 9,30-10</inkml:trace>
  <inkml:trace contextRef="#ctx0" brushRef="#br0" timeOffset="13502.221">5119 1467,'15'0,"-1"0,1-2,-1 0,1 0,-1-2,0 1,0-2,0 0,0-1,-1 0,12-8,41-25,-1-3,-3-2,16-18,34-57,-105 112,0-1,0 1,0-1,-1 0,0 0,-1-1,0 0,0 0,-1 0,0 0,-1-1,0 1,0-1,-1 0,1-8,-4 16,0-1,0 1,0-1,0 1,-1-1,1 1,-1 0,1-1,-1 1,0 0,0 0,0 0,0 0,0 1,0-1,-1 1,1-1,0 1,-1 0,1-1,-1 1,0 1,1-1,-1 0,0 1,1-1,-1 1,0 0,0 0,1 0,-1 0,0 0,0 1,1-1,-1 1,0 0,1-1,-1 1,1 1,-1-1,1 0,-1 1,1-1,0 1,0-1,0 1,0 0,0 0,0 0,0 0,1 1,-1-1,-11 10,1 1,1 0,0 0,0 1,2 0,-1 1,2 0,0 1,1 0,1 0,0 0,1 1,1 0,0-1,1 2,0 9,4-17,0 0,0-1,1 1,0-1,0 1,1-1,1 0,0 0,0 0,0 0,1-1,0 1,1-1,0-1,0 1,1-1,0 0,0 0,1-1,-1 0,1-1,1 1,-1-1,1-1,0 0,0 0,0-1,0 0,1 0,-1-1,6 0,3 0,-1-2,1 0,-1-1,0-1,1-1,-1 0,0-1,-1-1,1-1,-1 0,0-1,0 0,-1-2,0 0,0 0,-1-2,-1 1,1-2,-2 0,0 0,10-14,-15 19,0 0,-1 0,1 0,-2-1,1 1,-1-1,0-1,-1 1,0-1,0 0,-1 0,0 0,0 0,-1 0,-1-1,1 1,-2-1,1 1,-1-1,-1 1,1-1,-3-7,3 15,0 1,-1-1,1 1,0-1,-1 1,1 0,-1-1,0 1,1 0,-1-1,0 1,0 0,0 0,0 0,0 0,0 0,0 0,0 0,0 0,0 0,0 0,-1 1,1-1,0 0,-1 1,1-1,-1 1,1-1,0 1,-1 0,1 0,-1 0,1 0,-1 0,1 0,-1 0,1 0,-1 0,1 1,0-1,-1 1,1-1,-1 1,1-1,0 1,0 0,-1 0,0 0,-49 53,45-43,1 0,0 1,0-1,2 1,-1 0,1 0,1 0,0 1,1-1,1 0,-1 1,2 3,-1-11,0 0,1 1,-1-1,1 0,0 0,1 0,-1 0,1-1,0 1,0 0,0-1,1 1,-1-1,1 0,1 1,-1-1,0-1,1 1,0-1,0 1,0-1,0 0,0 0,0-1,1 1,0-1,-1 0,1 0,0-1,2 1,16 0,0-2,1-1,-1 0,0-2,0 0,-1-2,1-1,-1 0,0-2,-1 0,0-2,0 0,-1-1,0-1,-1-1,0-1,3-4,-4 7,0-1,-1-2,0 1,-1-2,-1 0,0-1,-1 0,0-2,-2 1,0-1,-1-1,-1 0,-1-1,0 0,-2 0,3-13,-8 30,-1 0,0 0,0 0,-1 0,1 0,0 0,-1 0,0-1,0 1,0 0,0 0,-1 0,1 0,-1-1,0 1,0 0,0 0,0 0,0 0,-1 0,1 1,-1-1,0 0,1 1,-2-1,1 1,0 0,0-1,-1 1,1 0,-1 0,1 1,-1-1,0 1,0-1,0 1,0 0,0 0,0 0,0 0,0 1,0-1,-1 1,1 0,0 0,0 0,0 0,0 0,-2 1,-6 4,1 1,-1 0,1 1,0 0,0 0,1 1,0 0,0 1,1 0,0 0,1 1,0 0,1 0,0 1,0 0,1 0,0 0,1 0,1 1,-1 0,1 2,0-2,1 0,0 0,0 1,1-1,1 0,0 0,1 1,0-1,1 0,0 0,1 0,0 0,1 0,0-1,1 1,0-1,1 0,1-1,-1 1,1-1,1-1,0 1,0-2,1 1,0-1,6 4,-6-4,-1-1,1 0,1 0,-1-1,1 0,0-1,1 0,-1-1,1 0,0-1,0 0,0 0,7 0,3-6</inkml:trace>
  <inkml:trace contextRef="#ctx0" brushRef="#br0" timeOffset="18225.933">6925 1355,'-10'19,"-2"16,4 7,5 1,2-2,6-8,3-5,-1-2,-1-5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7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2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22,'454'0,"-359"-17,-76 12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5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0,'14'10,"15"3,7-1,6-2,2-3,-2-3,-4-2,-3-1,-2-1,-3-5,-2-2,0 1,0 1,-1 1,1 2,-5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0.72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29,'53'0,"60"0,26 0,8 0,-2 0,-10 0,-10-5,-12-1,-5 0,-7 1,-11 2,-7 1,-7 1,-12 0,-17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59,'44'0,"37"-5,11-6,-2-1,-10 1,-10 2,-12 4,-11 1,-8 3,-7 0,-3 1,-3 1,-4-1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1,'53'5,"65"1,32 0,10-1,-4-2,-4-1,-8-1,-11 0,-7-1,-7 0,-8-1,-5 1,-11 5,-11 1,-20 0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58,'143'13,"50"-2,67-46,-102 13,141-3,61 27,-223 28,-120-21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5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36,'0'5,"0"16,0 9,0 4,0 1,0 0,0-1,0-3,0 0,0-2,0 0,0-1,0 0,0 0,0 0,5-5,1-11,0-8</inkml:trace>
  <inkml:trace contextRef="#ctx0" brushRef="#br0" timeOffset="1052.37">255 64,'0'0,"0"1,0-1,0 0,1 0,-1 1,0-1,0 0,0 0,0 1,0-1,0 0,0 0,0 1,0-1,0 0,0 1,0-1,0 0,0 0,0 1,0-1,0 0,0 1,0-1,0 0,0 0,0 1,-1-1,1 0,0 0,0 1,0-1,0 0,-1 0,1 0,0 1,0-1,-1 0,1 0,0 0,0 0,48-22,74-21,-120 43,5-2,0 0,-1 1,1 0,0 0,0 0,0 1,0 0,-1 0,1 1,0 0,0 0,0 1,-1 0,1 0,-1 0,1 1,-1 0,0 0,0 0,0 1,4 4,-10-5,0 1,0-1,-1 1,1-1,-1 1,0-1,1 0,-2 1,1-1,0 0,-1 0,1 1,-1-1,0-1,0 1,0 0,0 0,-1-1,1 1,-1-1,1 0,-1 1,0-1,0-1,0 1,0 0,0-1,-1 1,1-1,-2 0,-10 9,13-9,0 0,1 0,-1 0,0 0,1 1,-1-1,1 0,-1 1,1-1,0 1,-1-1,1 1,0 0,0-1,0 1,0 0,0 0,1 0,-1 0,1-1,-1 1,1 0,-1 0,1 0,0 0,0 0,0 0,0 0,1 0,-1 0,0 0,1 0,0 0,-1 0,1 0,0 0,0 0,0-1,0 1,0 0,0-1,0 1,1-1,-1 1,2 0,49 43,-43-40,0 2,0-1,0 1,-1 1,-1-1,1 1,-1 1,0-1,-1 1,0 0,0 1,-1-1,-1 1,3 7,-6-13,-1-1,0 0,0 1,0-1,0 0,0 1,-1-1,0 0,0 1,0-1,0 0,0 0,0 0,-1 0,0 0,1 0,-1 0,0-1,0 1,-1 0,1-1,0 0,-1 0,0 1,1-2,-1 1,0 0,0 0,0-1,0 0,0 1,-1-1,-108 22,85-23,2 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4.7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1,'46'11,"-1"-1,1-2,1-2,39-1,-36-1,172 3,150-18,-89 2,615 6,-870 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5.5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1 114,'201'-27,"524"-41,-507 53,187 12,-340 7,-11 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0,'0'14,"0"10,0 1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1242,'109'-61,"-81"47,0 1,1 1,1 2,0 1,0 1,1 2,22-2,-50 8,0-1,0 1,-1-1,1 1,0 0,0 0,0 0,0 0,0 0,-1 1,1-1,0 1,0 0,0 0,-1 0,1 0,-1 1,1-1,-1 1,1-1,-1 1,0 0,0 0,0 0,0 0,0 0,0 0,0 1,-1-1,1 0,-1 1,0 0,0-1,0 1,0 0,0-1,0 1,-1 0,1 0,-1 0,0 0,0 0,0-1,0 1,-1 0,1 0,-1 2,-3 7,1-1,-1 1,-1-1,0 0,-1 0,0-1,-1 1,0-1,0-1,-1 1,0-1,-1-1,0 0,-1 0,-3 2,1 0,0 1,0 0,1 1,1 1,0-1,0 1,1 1,-2 5,11-17,-1-1,1 1,-1-1,1 1,-1-1,1 1,0-1,0 1,0-1,0 1,0 0,0-1,0 1,1-1,-1 1,1-1,-1 1,1-1,-1 1,1-1,0 1,0-1,-1 0,1 1,0-1,0 0,0 0,1 0,-1 1,0-1,0-1,1 1,-1 0,0 0,1 0,-1-1,1 1,-1-1,1 1,63 15,48-19,-94-4</inkml:trace>
  <inkml:trace contextRef="#ctx0" brushRef="#br0" timeOffset="3765.685">257 0,'-6'2,"1"0,0 0,0 1,0 0,0 0,1 0,-1 0,1 1,0 0,0 0,0 0,0 0,1 0,0 1,0 0,-1 2,-7 13,2 0,0 1,1 0,1 0,1 1,1 0,1 0,-2 4,-50 319,30-182,6 1,8 0,7 1,7 2,-2-153,1 0,0 0,1 0,0 0,1 0,1 0,0-1,0 1,2-1,0 0,0-1,1 1,1-1,0-1,0 1,1-1,1-1,0 0,0 0,1-1,0 0,4 1,-13-8,6 2,-1 1,1-1,-1 0,1-1,0 0,1 0,-1 0,0-1,1-1,-1 1,4-1,7-3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1044,'-35'35,"2"0,1 2,1 2,-13 24,41-58,0-1,0 1,1 0,0-1,0 1,0 0,0 1,1-1,-1 0,2 0,-1 1,0-1,1 1,0-1,0 0,1 1,0-1,-1 0,2 1,-1-1,1 0,0 0,0 0,0 0,0 0,1-1,0 1,0-1,0 1,1-1,-1 0,1 0,0-1,0 1,1-1,-1 0,1 0,2 1,-1 0,1 0,0 0,0-1,0 0,0 0,0 0,1-1,-1 0,1-1,-1 0,1 0,0 0,-1-1,1 0,0-1,-1 0,1 0,0 0,-1-1,0 0,1-1,-1 0,0 0,0 0,0-1,-1 0,1 0,-1-1,0 0,0 0,-1 0,0-1,1 1,-2-1,1-1,3-5,-7 9,0 1,0-1,0 0,0 0,-1 0,1 0,-1 0,0 0,0 0,0 0,0 0,0 1,-1-1,1 0,-1 0,0 0,0 0,0 0,0 1,-1-1,1 0,0 1,-1-1,0 1,0 0,0 0,0-1,0 1,0 0,0 1,-1-1,1 0,-1 1,1-1,-1 1,-1-1,-3-1,0 0,-1 0,0 0,1 1,-1 0,0 1,0 0,0 0,0 1,0-1,0 2,0-1,-1 1,-68 30,58-20</inkml:trace>
  <inkml:trace contextRef="#ctx0" brushRef="#br0" timeOffset="2166.247">651 0,'20'21,"-1"0,-1 2,-1 0,-1 1,-1 1,-1 0,-1 1,-1 0,-2 1,-1 0,0 1,-2 0,2 25,4 9,-3 0,-2 0,-3 1,-3-1,-3 1,-3 0,-2 0,-3-1,-2 0,-4-1,-2 1,1-30,-1-1,-2-1,0-1,-2 0,-2-2,0 0,-1-2,-2-1,-10 7,-46 48,67-63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18.9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79,'764'0,"-291"-27,777 26,-760-10,284-19,-580 20,180 14,88 16,-6 8,41 0,-111-30,-107-26,-111 1,-185 36,-1-2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11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170 105,'0'-1,"-1"0,0 0,0 1,1-1,-1 0,0 1,0-1,0 1,0-1,0 1,0-1,0 1,0-1,0 1,0 0,0 0,0-1,0 1,0 0,0 0,0 0,0 0,0 0,0 0,0 1,0-1,0 0,0 0,0 1,0-1,0 1,0-1,0 1,0-1,0 1,0 0,0-1,1 1,-1 0,0 0,1-1,-1 1,0 0,1 0,-1 0,1 0,-1 0,1 0,0 0,-1 0,1 0,0 0,-11 19,0-1,2 2,0-1,2 1,0 1,1-1,1 1,2 0,-2 17,-4 15,-8 34,4 1,4 0,3 0,6 56,2-107,2 0,2-1,1 1,1-1,3-1,8 20,84 105,-36-66,-22-36,-39-55</inkml:trace>
  <inkml:trace contextRef="#ctx0" brushRef="#br0" timeOffset="11435.803">508 302,'0'329,"3"-353,1 1,0-1,2 1,1 1,0-1,2 1,1 0,0 1,2 0,1-1,-4 8,0 1,0 0,1 0,1 0,0 2,1-1,0 1,11-7,-21 17,-1 0,0 0,1 0,-1 0,1 0,-1 0,1 0,-1 1,1-1,0 1,-1-1,1 1,0 0,-1-1,1 1,0 0,-1 0,1 0,0 0,0 1,-1-1,1 0,0 1,-1-1,1 1,-1-1,1 1,-1 0,1 0,8 9</inkml:trace>
  <inkml:trace contextRef="#ctx0" brushRef="#br0" timeOffset="11849.546">875 527,'16'-11,"-1"-2,-1 0,0 0,0-1,-2-1,0-1,0 1,5-13,-16 27,1-1,-1 1,0 0,0-1,0 1,0-1,0 1,-1-1,1 1,0-1,-1 0,1 1,-1-1,1 0,-1 0,0 1,0-1,0 0,0 0,0 0,0 1,0-1,-1 0,1 1,-1-1,1 0,-1 1,0-1,1 0,-1 1,0-1,0 1,0-1,0 1,0 0,-1-1,1 1,0 0,-1 0,1 0,-1 0,1 0,-1 0,1 0,-1 1,0-1,1 0,-1 1,0 0,1-1,-1 1,0 0,0 0,1 0,-1 0,0 0,-9 4,0 1,0 0,1 0,0 1,0 1,0-1,1 2,0-1,1 1,-1 1,1-1,1 2,0-1,0 1,1 0,0 0,1 0,0 1,0 0,2 0,-1 0,1 1,0 3,2-10,0 0,1 0,-1-1,1 1,0 0,1 0,-1 0,1-1,0 1,0 0,0-1,1 1,0-1,-1 1,2-1,-1 0,0 0,1 1,0-2,0 1,0 0,0-1,1 1,-1-1,1 0,0 0,0-1,0 1,0-1,0 0,1 0,-1 0,1 0,0-1,-1 0,2 0,6 3,1-1,0-1,0 0,1-1,-1 0,0-1,0-1,1 0,-1-1,0 0,0-1,0 0,-1-1,1 0,8-5,-3-2</inkml:trace>
  <inkml:trace contextRef="#ctx0" brushRef="#br0" timeOffset="12218.458">1383 302,'2'43,"1"-1,2 0,2 0,2-1,5 12,-13-51,-2 0,1 0,0 0,-1-1,1 1,0 0,0 0,0-1,0 1,1 0,-1-1,0 1,1 0,-1-1,1 1,0 0,-1-1,1 1,0-1,0 1,0-1,0 1,0-1,1 0,-1 0,0 1,0-1,1 0,-1 0,1 0,-1-1,1 1,-1 0,1 0,0-1,-1 1,1-1,0 0,-1 1,1-1,0 0,0 0,-1 0,1 0,0 0,0 0,-1-1,1 1,0-1,-1 1,89-150,47-33,-88 126,-35 41</inkml:trace>
  <inkml:trace contextRef="#ctx0" brushRef="#br0" timeOffset="12623.78">395 951,'151'-6,"-1"-6,-1-7,134-35,8 3,-73 25,-190 25</inkml:trace>
  <inkml:trace contextRef="#ctx0" brushRef="#br0" timeOffset="13185.844">706 1205,'58'-16,"0"4,1 2,43-2,-33 21,-67-9,-1 1,0-1,1 1,-1 0,0-1,0 1,0 0,1 0,-1 0,0 0,0 0,0 0,0 0,0 0,-1 0,1 1,0-1,0 0,-1 0,1 1,-1-1,1 1,-1-1,0 0,1 1,-1-1,0 1,0-1,0 1,0-1,0 0,0 1,-1-1,1 1,0-1,-1 1,1-1,-1 0,1 1,-1-1,0 0,0 0,1 1,-2-1,-6 12,-2-1,1 1,-2-2,1 1,-2-2,0 1,0-2,0 0,-5 2,5-4,1 1,0 0,1 1,0-1,0 2,1 0,0 0,0 0,1 1,1 0,0 1,-3 6,9-16,0 0,1 0,-1 0,0 0,0 0,1 1,-1-1,1 0,0 0,0 1,0-1,0 0,0 0,0 1,1-1,-1 0,1 0,-1 1,1-1,0 0,0 0,0 0,0 0,0 0,1 0,-1 0,0-1,1 1,0 0,-1-1,1 1,0-1,0 0,0 1,-1-1,2 0,80 10,167-76,-226 57</inkml:trace>
  <inkml:trace contextRef="#ctx0" brushRef="#br0" timeOffset="15285.275">1693 1233,'-1'-2,"-1"0,-1 0,1 0,0 0,0 0,-1 0,1 0,-1 1,0-1,1 1,-1 0,0 0,0 0,0 0,1 0,-1 1,0-1,0 1,0 0,0 0,0 0,0 0,0 0,0 1,0 0,0-1,-1 1,-78 30,80-30,0 0,0 0,0 1,0-1,1 1,-1-1,0 1,1 0,-1 0,1 0,-1 0,1 0,0 0,0 0,0 0,0 0,0 0,0 1,1-1,-1 0,1 1,0-1,0 0,-1 1,1-1,1 0,-1 1,0-1,1 0,-1 1,1-1,0 0,-1 0,2 2,2 2,0 0,0 0,1-1,0 0,0 0,0 0,1 0,0-1,-1 0,2 0,-1-1,0 1,1-1,-1-1,1 1,0-1,0 0,0-1,3 1,76 34,-84-35,-1 0,1 0,0 1,-1-1,1 1,0-1,-1 1,0 0,1 0,-1-1,0 1,0 0,0 0,0 0,-1 0,1 0,0 1,-1-1,0 0,1 0,-1 0,0 0,0 1,0-1,0 0,0 0,-1 0,1 0,-1 0,0 1,1-1,-1 0,0 0,0 0,0-1,0 1,-1 0,1 0,0 0,-1-1,1 1,-2 0,-79 53,26-44,31-9</inkml:trace>
  <inkml:trace contextRef="#ctx0" brushRef="#br0" timeOffset="16090.55">2117 20,'8'-20,"7"44,3 45,-2 1,-4 0,-3 1,-3 0,-3 0,-4 16,-1 380,1-439,-1 0,-1 0,-2 0,-1-1,-1 0,-1 0,-1-1,-2 0,0 0,-2-1,-1-1,-1 0,-1-1,-4 3,-92 60,89-71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41,'48'5,"40"-4,10-1,-3-6,-12-2,-11 1,-12 1,-8 1,-7-2,-11-1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7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24 194,'12'64,"-4"0,-2 0,-2 1,-6 48,-9-52,-15-91,23 19,0 1,0-1,1 0,1 0,-1-1,2 1,0 0,0 0,1 0,0 0,1 0,0 0,1 0,0 0,2-2,75-157,-61 134,-13 22,0 0,1 0,1 0,0 1,1 0,0 1,1 0,1 0,0 1,0 0,1 1,0 0,1 1,0 1,0 0,1 1,0 0,0 1,1 0,-8 7,-1 1,0 0,1 0,-1 0,0 1,0 0,0 0,-1 0,1 1,-1 0,0 0,0 0,0 1,0 0,-1 0,0 0,0 0,0 0,-1 1,0 0,0 0,0 0,-1 0,0 0,0 1,0 0,2 2,4 9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0 191,'326'-27,"-96"55,-241-29,0-1,1 1,-1-2,1 0,0 0,-1-1,1 0,1 0,-1-1,1-1,0 0,0 0,0-1,1 0,0 0,0-1,1 0,0 0,1 0,-1-1,2 0,-1-1,0-3,11-25,5 26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8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282 702,'-120'225,"44"-112,24-42,39-54</inkml:trace>
  <inkml:trace contextRef="#ctx0" brushRef="#br0" timeOffset="299.803">1 505,'134'304,"-106"-248,104 180,-92-149,-28-74</inkml:trace>
  <inkml:trace contextRef="#ctx0" brushRef="#br0" timeOffset="561.891">735 759,'-5'38,"-2"32,-4 9,0-4,1-6,3-9,3-10,1-9,2-7,1-4,0-2,1-2,-1 1,0-1,6-4,0-1,0 1,-1-4</inkml:trace>
  <inkml:trace contextRef="#ctx0" brushRef="#br0" timeOffset="878.511">678 759,'23'-5,"1"0,-1 2,1 1,-1 1,1 1,0 2,-1 0,1 1,-1 1,0 1,11 5,-27-9,1 1,-1 0,0 1,0 0,-1 0,1 1,-1 0,1 0,-1 0,0 1,-1-1,1 1,-1 1,0-1,0 1,-1 0,1 0,-1 1,-1-1,1 1,-1 0,0 0,-1 0,0 0,0 0,0 0,-1 1,0-1,-1 1,1-1,-1 1,-1-1,1 0,-1 1,-1-1,1 1,-1-1,-1 0,1 0,-2 1,-3 1,-1-1,1-1,-1 0,-1 0,0 0,0-1,0 0,0-1,-1 0,0-1,0 0,0 0,-1-1,1 0,-1-1,0 0,1-1,-1 0,0-1,0 0,0-1,0 0,1 0,-1-1,0-1,1 0,0 0,-1-1,2 0,-1-1,-3-2,-5-3</inkml:trace>
  <inkml:trace contextRef="#ctx0" brushRef="#br0" timeOffset="1326.835">565 448,'132'-16,"0"6,0 5,13 7,-145-3,-1 1,1-1,0 1,0-1,-1 1,1-1,0 1,0-1,0 0,0 1,0-1,0 1,0-1,0 0,0 1,0-1,0 1,0-1,1 0,-1 1,0-1,0 1,0-1,1 1,-1-1,0 1,1-1,-1 1,1-1,-1 1,0 0,1-1,-1 1,1-1,-1 1,1 0,-1 0,1-1,-1 1,1 0,0 0,-1-1,1 1,-1 0,1 0,0 0,-1 0,1 0,-1 0,1 0,0 0,-1 0,1 0,-1 1,1-1,-1 0,1 0,0 1,-45-29,17 13,1-1,1-2,1 0,0-1,2-2,-3-4,15 12,0-1,1-1,1 1,1-1,0-1,1 1,0-1,1 0,1 0,1-1,0 1,1-9,1 20,-4-21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08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0,'0'28,"-2"-1,-1 0,-1 0,-2 0,0 0,-2-1,-1 0,-1 0,-1-1,-1-1,-1 0,-1 0,-3 1,-27 36,28-41,1 1,0 0,2 1,0 0,2 1,0 1,2 0,0 0,1 2,8-22,-1 0,1-1,-1 1,1 0,0 0,0 0,1 0,-1 0,1 0,0 0,0-1,0 1,1 0,-1-1,1 1,0 0,0-1,0 0,0 0,1 0,-1 0,1 0,0 0,0 0,0-1,0 1,0-1,1 0,-1 0,1-1,-1 1,1 0,0-1,-1 0,1 0,0 0,0-1,4 1,20 1,0-1,0-1,1-2,-1-1,0-1,16-5,13-1,4-3,-49 9,0 0,0 1,0 1,0 0,1 1,-1 0,1 1,-1 0,0 1,9 1,-9 4,-6 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07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645 397,'-1'0,"1"0,-1 0,1 0,-1 0,1 0,-1 0,1 0,-1 0,1 0,-1 0,1-1,-1 1,1 0,-1 0,1 0,-1-1,1 1,-1 0,1 0,-1-1,1 1,0 0,-1-1,1 1,0-1,-1 1,1 0,0-1,-1 1,1-1,0 1,0-1,0 1,-1-1,1 1,0-1,0 1,0-1,0 1,0-1,0 1,0-1,0 1,0-1,0 0,0 1,0-1,0 1,1-1,-1 1,0-1,0 1,1 0,-1-1,0 1,0-1,1 1,-1-1,1 1,-1 0,0-1,1 1,-1 0,1-1,-177-6,-37 41,158-10,54-23,1 0,-1 0,0 0,0 0,0 0,1 0,-1 0,0 0,1 0,-1 0,1 0,-1 0,1 0,0 1,-1-1,1 0,0 0,0 0,0 1,0-1,0 0,0 0,0 1,0-1,0 0,1 0,-1 0,1 0,-1 1,0-1,1 0,0 0,-1 0,1 0,0 0,0 0,-1 0,1 0,0-1,0 1,0 0,0 0,0-1,0 1,0 0,1-1,11 9,0-1,1 0,0-1,1-1,-1 0,1-1,0-1,0 0,5 0,41 12,-43-11,31 15,-48-20,-1 1,1 0,0 0,0 0,-1 0,1 0,0 0,-1 0,1 0,-1 0,0 1,1-1,-1 0,0 0,0 0,1 0,-1 1,0-1,0 0,0 0,-1 0,1 0,0 1,0-1,-1 0,1 0,0 0,-1 0,1 0,-1 0,0 0,1 0,-1 0,0 0,1 0,-1 0,0 0,0 0,0-1,0 1,-1 0,-9 9,-1 0,0-1,-1-1,0 0,0-1,-1 0,0-1,0 0,-1-1,-19 9,-41 15,51-21,1 1,0 1,0 1,1 0,1 2,0 1,-15 12,33-24,0 1,0-1,0 1,1 0,-1 0,1 0,0 0,0 0,0 1,0-1,0 0,1 1,-1 0,1-1,0 1,0 0,0 0,1-1,-1 1,1 0,0 0,0 0,1 0,-1 0,1-1,0 1,-1 0,2 0,-1-1,0 1,1-1,0 1,0-1,0 1,0-1,0 0,1 0,-1 0,1-1,0 1,0 0,0-1,0 0,0 0,2 1,20 11,1-2,0-1,0-1,1-1,0-2,1 0,-1-2,22 1,-41-4,1 0,-1-1,1 0,0-1,-1 1,1-2,0 1,-1-1,1 0,-1-1,1 0,-1-1,0 1,0-2,0 1,3-2,2-7</inkml:trace>
  <inkml:trace contextRef="#ctx0" brushRef="#br0" timeOffset="321.822">475 1,'-20'105,"3"0,0 83,-15 101,-58 156,84-422,1 0,0 0,2 0,1 1,1 0,0 6,17 15,-3-28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09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28,'38'0,"28"0,6 0,1 0,-6-5,-11-1,-10 0,-8 1,-5 1,-4 2,-2 6,-5 6,-7 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10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1,'39'5,"26"1,8 0,-5-1,-3-2,-9-1,-8-1,-8 0,-6-1,-4 0,-3-1,0 1,-10 0,-8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10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1,'29'9,"33"4,11-1,-2-2,-3-3,-9-2,-10-3,-8-1,-6-6,-4-2,-3 1,-1 1,-1 1,0 1,-3 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1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1 283,'30'8,"1"-2,1-2,-1 0,0-2,1-2,-1-1,1-1,-1-1,3-3,308-24,-322 27,1 1,0 0,0 2,0 0,-1 2,1 0,1 1,1 3</inkml:trace>
  <inkml:trace contextRef="#ctx0" brushRef="#br0" timeOffset="243.665">170 537,'44'0,"37"0,15 0,1 0,-6 0,-10 0,-8 0,-8 0,-9 0,-10 0,-8 0,-5 0,-4 0,-2 0,-1 0,-5 0</inkml:trace>
  <inkml:trace contextRef="#ctx0" brushRef="#br0" timeOffset="610.165">623 1,'514'259,"-510"-258,1 0,-1 1,0 0,0 0,1 0,-2 1,1-1,0 1,0 0,-1 0,0 1,1-1,-1 0,-1 1,1 0,0 0,-1 0,0 0,0 0,0 0,0 1,-1-1,0 1,1-1,-2 1,1-1,-1 1,1-1,-1 1,0 0,-1-1,1 1,-1 0,0-1,0 1,0-1,-1 0,0 1,0-1,0 0,-91 76,60-56,-385 281,400-290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4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0 417,'15'1,"-1"0,1 0,-1-2,1 0,-1 0,0-2,0 1,0-2,0 0,0-1,-1 0,0-1,0 0,0-1,-1-1,0 0,0 0,-1-1,0-1,2-3,-7 9,21-18,-1-2,-2 0,0-2,-1-1,3-8,-21 30,-1-1,1 0,-2 0,1 0,0 0,-1-1,0 1,-1-1,0 1,0-1,0 0,-1 0,0 0,0 0,0 0,-1-1,0 1,-1-4,0 9,1 1,-1-1,0 1,1-1,-1 1,0-1,0 1,0 0,0 0,0-1,0 1,0 0,0 0,-1 0,1 0,0 0,-1 0,1 1,0-1,-1 0,1 1,-1-1,0 1,1-1,-1 1,1 0,-1 0,1-1,-1 1,0 0,1 1,-1-1,1 0,-1 0,0 1,1-1,-1 1,1-1,-1 1,1 0,0-1,-2 2,-58 40,44-23,0 2,1 0,1 1,1 1,1 0,2 0,0 2,1-1,1 1,-4 22,11-39,-1-1,2 1,-1-1,1 1,0 0,0-1,1 1,0 0,1 0,0-1,0 1,0 0,1-1,0 1,1-1,-1 0,1 0,1 0,-1 0,1 0,1-1,-1 1,1-1,0 0,1-1,-1 1,1-1,0 0,0-1,1 1,-1-1,1 0,3 1,4 0,0 1,0-2,1 0,0 0,-1-2,1 0,0 0,0-1,0-1,0-1,0 0,0-1,1-1,15-5,-1-2,0-1,-1-1,0-1,-1-2,0-1,-1-1,17-15,-21 12,-1 0,-1-2,-1 0,-1-2,-1 0,-1-1,9-17,-4-20,-22 61,1-1,-1 1,0 0,0-1,0 1,0 0,0-1,0 1,-1 0,1-1,0 1,-1 0,1 0,-1-1,1 1,-1 0,0 0,1 0,-1 0,0 0,0 0,0 0,0 0,0 0,0 0,0 0,0 0,0 1,0-1,-1 0,1 1,0-1,0 1,-1 0,1-1,0 1,0 0,-1 0,1 0,0-1,-1 1,1 1,0-1,-1 0,1 0,-1 1,-6 2,0 0,1 1,0 0,-1 0,2 1,-1 0,0 0,1 1,0 0,0 0,1 0,0 1,0-1,0 1,1 1,0-1,0 0,1 1,0 0,1 0,-1 0,0 6,0-8,-1 0,1 0,1 0,-1 0,1 0,0 1,1-1,-1 1,1 0,1-1,-1 1,1 0,0 0,1-1,0 1,0 0,0-1,1 1,0-1,0 0,0 1,1-1,0 0,0 0,1 0,-1-1,1 1,1-1,-1 0,1 0,0-1,0 1,0-1,0 0,7 3,1-2,1 0,-1-2,1 1,0-2,1 1,-1-2,0 0,0-1,1 0,-1-1,0-1,0 0,1-1,-2-1,1 0,0-1,-1 0,0-1,0 0,-1-1,11-8,5-4,-2-2,0-1,-1-1,-2-1,0-1,-1-2,-2 0,-1 0,-1-2,13-28,-28 53,-1-1,1 0,-1 0,1 0,-1 0,-1 0,1 0,-1 0,0-1,0 1,0-1,-1 1,0 0,0-1,0 1,-1-1,0 1,0-1,0 1,-1 0,1 0,-1 0,-1-1,0 5,1 0,-1 1,1 0,-1 0,1 0,-1 0,0 0,1 0,-1 1,1-1,-1 1,1 0,-1 0,1 0,0 0,-1 0,1 0,0 1,0-1,0 1,0-1,0 1,0 0,0 0,1 0,-1 0,1 0,-1 0,1 0,0 1,-1 1,-9 11,0 1,1 1,0 0,2 0,0 1,1 0,0 0,2 1,0-1,1 1,1 1,1-1,1 0,0 1,1-1,2 10,-1-25,0 0,-1 0,1-1,1 1,-1 0,0 0,1-1,0 1,0-1,0 1,0-1,0 0,1 0,0 0,-1 0,1-1,2 3,13 7</inkml:trace>
  <inkml:trace contextRef="#ctx0" brushRef="#br0" timeOffset="435.355">1609 389,'18'-4,"-5"1,0-1,0 2,0 0,0 0,0 1,1 1,-1 0,0 1,1 0,-1 1,12 3,-24-4,1 0,0-1,-1 1,1 0,-1 0,1 0,-1 0,1 0,-1 1,0-1,0 0,1 0,-1 1,0-1,0 1,0-1,-1 1,1 0,0-1,-1 1,1 0,-1-1,1 1,-1 0,0 0,1 0,-1-1,0 1,0 0,-1 0,1 0,0-1,0 1,-1 0,1 0,-1-1,0 1,0 0,1-1,-1 1,0-1,0 1,0-1,-1 1,-53 63,53-63,-4 3,-35 42,40-46,0 0,1 0,-1 0,1 0,-1 0,1 0,-1 0,1 0,-1 0,1 1,0-1,0 0,0 0,0 0,-1 0,2 1,-1-1,0 0,0 0,0 0,0 0,1 1,-1-1,1 0,-1 0,1 0,-1 0,1 0,-1 0,1 0,0 0,0 0,-1 0,1-1,0 1,0 0,0 0,0-1,0 1,0-1,0 1,0-1,0 1,0-1,1 1,-1-1,11 2,-1 0,1-1,0-1,-1 0,1 0,0-1,-1 0,1-1,-1-1,1 0,-1 0,0-1,0-1,5-2,1 1,8-3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0,'481'0,"-456"0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53,'38'-5,"32"-2,14 1,-3 1,-10-3,-13-1,-11 2,-13 2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3:0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1383,'368'-25,"260"20,-344 7,31-30,379 27,-474-24,68-6,-5 2,138 30,-397-1</inkml:trace>
  <inkml:trace contextRef="#ctx0" brushRef="#br0" timeOffset="-5237.95">688 536,'0'10,"0"17,0 9,0 4,0-1,0-3,0-1,0-3,0-2,0-1,0 0,0-1,-5-5,-1-7</inkml:trace>
  <inkml:trace contextRef="#ctx0" brushRef="#br0" timeOffset="-4883.403">350 480,'38'4,"37"3,10-1,1-1,-10-1,-13-2,-12-1,-11 0,-6-1,-5-1,-2 1,-2 0,1 0,0-1,1 1,-5 5,-5 1</inkml:trace>
  <inkml:trace contextRef="#ctx0" brushRef="#br0" timeOffset="-4600.848">406 1045,'39'0,"26"0,8 0,-5 0,-8 0,-15-5,-10-2,-6 1,-4 1,0 2,-6 0</inkml:trace>
  <inkml:trace contextRef="#ctx0" brushRef="#br0" timeOffset="-4302.017">1111 988,'0'10,"0"7,0 7,0 3,0-3</inkml:trace>
  <inkml:trace contextRef="#ctx0" brushRef="#br0" timeOffset="-3523.914">1506 932,'-4'-1,"-1"1,1 1,0-1,0 0,-1 1,1 0,0 0,0 0,0 0,0 1,0 0,0 0,0 0,1 0,-1 0,1 1,-1-1,1 1,0 0,0 0,0 0,1 1,-1-1,1 1,0-1,0 1,0 0,0 0,0 0,1 0,0 0,0 0,0 0,0 1,1-1,0 0,0 1,0 0,0-3,0 0,1 0,0-1,-1 1,1 0,0 0,0 0,0-1,0 1,0 0,0-1,1 1,-1-1,0 1,1-1,-1 0,1 0,0 0,-1 0,1 0,0 0,0 0,-1 0,1 0,0-1,0 1,0-1,0 0,0 1,0-1,0 0,0 0,0 0,0 0,0-1,0 1,0-1,68-27,-49 11,-2 0,0-2,-1 0,-1-1,-1 0,0-2,-2 0,-1 0,0-1,-2-1,1-3,-10 24,-1 0,0 0,1 0,-1 0,0-1,0 1,-1 0,1 0,-1-1,0 1,0 0,0-1,0 1,0 0,-1 0,1-1,-1 1,0 0,0 0,0 0,-1 0,1 0,-1 0,1 0,-1 0,0 0,0 1,0-1,-1 1,1 0,0-1,-1 1,0 0,1 1,-1-1,0 0,0 1,0-1,0 1,0 0,0 0,-1 0,1 1,0-1,-3 1,0 0,-1 0,1 1,0 1,-1-1,1 1,0 0,0 0,0 0,1 1,-1 0,0 0,1 1,0-1,0 1,0 0,0 1,1-1,-1 1,1 0,1 0,-1 0,1 1,-1-1,1 1,1 0,-1 0,1 0,-1 5,1-6,0 0,0 0,0 0,1 0,0 1,0-1,1 0,-1 1,1-1,0 1,0-1,1 0,0 1,0-1,0 0,1 1,-1-1,1 0,0 0,1 0,-1-1,1 1,0 0,0-1,1 0,-1 0,1 0,0 0,0 0,0-1,1 0,-1 0,4 2,8 2,-1 0,1-2,0 0,1-1,-1 0,1-2,0 0,0 0,0-2,-1 0,1-1,6-1,2-4</inkml:trace>
  <inkml:trace contextRef="#ctx0" brushRef="#br0" timeOffset="-3134.67">2015 846,'28'0,"20"0,6 0,-1 0,-5 0,-11-4,-6-3,-4 1,-7-3,-6-1</inkml:trace>
  <inkml:trace contextRef="#ctx0" brushRef="#br0" timeOffset="-2884.124">2240 649,'-5'39,"4"21,1 7,1-5,5-12,2-9,-1-8,4-9,-1-4,-2-5</inkml:trace>
  <inkml:trace contextRef="#ctx0" brushRef="#br0" timeOffset="-2583.59">2833 508,'0'43,"0"20,0 3,0-5,0-8,0-7,0-13</inkml:trace>
  <inkml:trace contextRef="#ctx0" brushRef="#br0" timeOffset="-2285.931">2550 480,'39'4,"26"3,8-1,1-1,-8-1,-10-2,-10-1,-7 0,-7-1,-2-1,-8 6,-7 1</inkml:trace>
  <inkml:trace contextRef="#ctx0" brushRef="#br0" timeOffset="-2037.86">2607 960,'38'4,"23"3,5-1,-3-1,-8-1,-8-7,-8-2,-10-1</inkml:trace>
  <inkml:trace contextRef="#ctx0" brushRef="#br0" timeOffset="-1798.829">3256 932,'5'33,"1"12</inkml:trace>
  <inkml:trace contextRef="#ctx0" brushRef="#br0" timeOffset="-1269.365">3538 1016,'-32'99,"31"-99,1-1,0 1,0 0,0 0,0-1,0 1,0 0,0 0,0-1,-1 1,1 0,0 0,0-1,0 1,-1 0,1 0,0 0,0-1,0 1,-1 0,1 0,0 0,0 0,-1 0,1 0,0 0,-1-1,1 1,0 0,0 0,-1 0,1 0,0 0,-1 0,1 0,0 0,0 1,-1-1,1 0,0 0,0 0,-1 0,1 0,0 0,0 0,-1 1,1-1,0 0,5-29,1 10,1 0,1 1,1 0,0 0,1 1,1 0,1 1,1 1,0-1,12-10,62-26,-84 51,-1 0,1 1,-1-1,1 1,-1 0,1-1,-1 1,1 0,-1 1,1-1,-1 0,1 1,-1-1,1 1,-1 0,1 0,-1 0,0 0,0 0,1 1,-1-1,0 0,0 1,0 0,-1-1,1 1,0 0,-1 0,1 0,-1 0,1 0,-1 1,0-1,0 0,0 1,0-1,0 2,1 0,0 1,-1-1,0 0,1 0,-1 1,0-1,-1 1,1-1,-1 1,0-1,0 1,-1-1,1 1,-1-1,0 1,0-1,0 0,-1 1,0-1,0 0,0 0,0 0,0 0,-1-1,0 1,1-1,-2 1,1-1,0 0,0 0,-1 0,0-1,1 1,-1-1,0 0,-2 1,-19 2,2-3</inkml:trace>
  <inkml:trace contextRef="#ctx0" brushRef="#br0" timeOffset="564.173">829 1666,'-5'28,"-1"20,0 6,1-1,1-5,2-6,1-5,1-4,0-3,0-7</inkml:trace>
  <inkml:trace contextRef="#ctx0" brushRef="#br0" timeOffset="883.216">434 1693,'62'-9,"31"-4,9 1,-9-3,-10 2,-14 3,-14 3,-12 2,-9 3,-4 1,-4 1,0 1,-10 0,-8 4,-5 2</inkml:trace>
  <inkml:trace contextRef="#ctx0" brushRef="#br0" timeOffset="1147.835">518 2033,'20'4,"24"-2,11-2,0-2,1 1,-5 0,-6 0,-6 0,-4-4,-4-2,-3 1,0 1,-6 1</inkml:trace>
  <inkml:trace contextRef="#ctx0" brushRef="#br0" timeOffset="2678.587">1168 2004,'56'-17,"-56"17,7-2,-1 0,1 0,-1 0,1 1,0 0,-1 1,1-1,0 1,0 1,-1-1,1 1,0 0,-1 1,1-1,-1 1,1 1,3 1,-9-1,0-1,0 1,-1-1,1 1,-1 0,1-1,-1 1,0 0,0 0,0-1,0 1,-1 0,1-1,-1 1,1 0,-1-1,0 1,0 0,0-1,0 0,-1 1,1-1,-1 0,0 1,1-1,-1 0,0 0,0-1,0 1,0 0,-1-1,1 1,0-1,-1 1,-6 7,-28 56,37-64,-1 1,1 0,0-1,0 1,0 0,-1-1,2 1,-1 0,0-1,0 1,0 0,1-1,-1 1,1-1,-1 1,1-1,0 1,-1-1,1 1,0-1,0 1,0-1,0 0,0 1,1-1,-1 0,0 0,1 0,-1 0,0 0,1 0,-1-1,1 1,-1 0,1-1,0 1,-1-1,1 0,-1 1,1-1,0 0,1 0,48-3,-27-3</inkml:trace>
  <inkml:trace contextRef="#ctx0" brushRef="#br0" timeOffset="3214.752">1648 2060,'-27'57,"26"-55,1-1,-1 0,1 0,-1 1,1-1,-1 0,1 1,0-1,0 0,0 1,0-1,0 0,0 1,0-1,0 0,0 1,1-1,-1 0,1 1,-1-1,1 0,-1 0,1 0,-1 1,1-1,0 0,0 0,0 0,0 0,0 0,0 0,0 0,0-1,0 1,0 0,0 0,1-1,-1 1,0-1,0 1,1-1,-1 0,1 1,4-2,0 0,0-1,0 0,0 0,-1 0,1 0,-1-1,1 0,-1 0,0-1,0 1,-1-1,1 0,-1 0,3-4,0 2,15-15,0-1,-2-1,0 0,-2-2,0 0,7-17,-22 38,0 0,-1 0,1 0,-1 0,0-1,0 1,-1-1,1 1,-1-1,0 0,0 1,0-1,-1 0,0 0,0 1,0-1,0 0,-1 0,0 1,0-1,0 0,0 1,-1-1,0 1,0-1,0 1,-1 0,1 0,-1 0,0 0,0 0,0 1,-1-1,1 1,-1 0,0 0,1 0,-2 1,1-1,0 1,0 0,-1 0,1 1,-1-1,0 1,-1 0,0 1,0 1,1-1,-1 1,0 0,0 0,1 1,-1-1,1 1,0 1,-1-1,1 1,0 0,0 0,0 0,1 1,-1-1,1 1,0 0,0 1,0-1,1 1,-1-1,1 1,0 0,1 0,-1 1,1-1,0 1,0-1,1 1,0-1,0 1,0 0,0 0,1-1,0 1,0 0,1 0,-1-1,1 1,1 0,-1-1,1 1,0-1,0 1,1-1,-1 0,1 0,0 0,1 0,15 9,1-2,1 0,0-1,1-1,0-1,0-1,1 0,0-2,0-1,1-1,0-1,-1-1,1-1,0-1,0-1,0-1,2-2,-10 4,67-12,-59 5</inkml:trace>
  <inkml:trace contextRef="#ctx0" brushRef="#br0" timeOffset="3813.906">2438 1947,'15'-4,"18"-3,9 1,2-3,-1-1,1 1,-2 3,-4 2,-2 2,-4 1,-2 1,-1 0,-6-4,-7-2</inkml:trace>
  <inkml:trace contextRef="#ctx0" brushRef="#br0" timeOffset="4067.314">2692 1722,'5'38,"1"28,0 11,-1 3,-2-8,0-11,-2-11,-1-10,5-11,1-10</inkml:trace>
  <inkml:trace contextRef="#ctx0" brushRef="#br0" timeOffset="4295.756">3256 1722,'-14'38,"-5"23,0 5,4-3,5-8,8-13,5-19,2-13</inkml:trace>
  <inkml:trace contextRef="#ctx0" brushRef="#br0" timeOffset="4536.998">2974 1666,'38'0,"23"0,5 0,-3 0,-8 0,-9 0,-6 0,-11 0</inkml:trace>
  <inkml:trace contextRef="#ctx0" brushRef="#br0" timeOffset="4784.483">2889 2173,'39'-5,"21"-6,7-1,-5-4,-7 1,-8 4,-8 3,-5-2,-9 1</inkml:trace>
  <inkml:trace contextRef="#ctx0" brushRef="#br0" timeOffset="5598.637">3454 2060,'43'-1,"-31"-1,0 1,0 1,0 0,0 1,0 0,0 0,0 1,0 1,0 0,-1 1,4 2,-13-6,-1 1,0-1,0 1,1 0,-1 0,0 0,0-1,0 1,0 0,0 0,0 1,0-1,-1 0,1 0,0 0,0 0,-1 1,1-1,-1 0,1 1,-1-1,0 0,0 1,1-1,-1 1,0-1,0 0,0 1,0-1,-1 1,1-1,0 0,0 1,-1-1,1 0,-1 1,0-1,1 0,-1 0,0 1,1-1,-1 0,-47 47,35-37,-24 35,36-45,0 0,0 0,0 0,1 0,-1 0,1 0,-1 0,0 0,1 1,0-1,-1 0,1 0,0 0,0 1,0-1,0 0,0 0,0 1,0-1,0 0,0 0,0 1,1-1,-1 0,0 0,1 0,-1 1,1-1,0 0,-1 0,1 0,0 0,0 0,-1 0,1 0,0-1,0 1,0 0,0 0,0-1,0 1,0 0,1-1,0 1,71-6,-47-1</inkml:trace>
  <inkml:trace contextRef="#ctx0" brushRef="#br0" timeOffset="6048.511">3934 2060,'-28'269,"32"-291,1-1,1 1,1 0,1 0,1 1,1 1,1-1,1 1,0 1,2 0,0 1,1 1,1 0,0 1,5-3,-18 16,0 0,0-1,1 1,0 0,-1 1,1-1,0 1,0 0,0 0,1 0,-1 0,0 1,1 0,-1-1,1 2,-1-1,1 0,0 1,-1 0,1 0,0 1,-1-1,1 1,-1 0,1 0,-1 0,1 1,-1 0,0-1,0 2,0-1,0 0,0 1,0 0,-1-1,1 2,-1-1,0 0,0 1,0-1,0 1,-1 0,1 0,-1 0,0 0,0 0,-1 1,1-1,-1 2,0-1,-1 0,0 0,-1-1,1 1,-1 0,0 0,0-1,-1 1,1 0,-1-1,0 1,0-1,-1 0,1 0,-1 0,0 0,0 0,0 0,-1-1,1 0,-1 1,0-1,0-1,0 1,0 0,0-1,0 0,-1 0,1 0,-1-1,0 0,1 1,-1-1,0-1,0 1,-1-1,-17 2</inkml:trace>
  <inkml:trace contextRef="#ctx0" brushRef="#br0" timeOffset="7396.845">434 226,'-45'-1,"19"0,-1 0,0 2,0 1,0 1,0 1,1 2,-26 8,42-8,1 1,0 1,1-1,-1 1,1 0,1 1,0 0,0 0,1 1,0 0,0 0,1 0,1 1,0 0,0 0,1 0,0 0,0 8,-1-6,-3 19,1 1,2-1,1 1,1 0,2 0,3 12,-2 12,28 295,-17 72,1-197,-10 87,-3-291,-2 8,-2 1,-1-1,-1 0,-2-1,-1 0,-1 0,-7 10,17-39,-1-1,0 1,1 0,-1-1,1 1,0 0,-1 0,1-1,0 1,-1 0,1 0,0 0,0-1,-1 1,1 0,0 0,0 0,0-1,0 1,0 0,0 0,1 0,-1 0,0-1,0 1,1 0,-1 0,0 0,1-1,-1 1,0 0,1-1,-1 1,1 0,0-1,-1 1,1-1,-1 1,1-1,0 1,-1-1,1 1,0-1,0 1,-1-1,1 0,0 0,0 1,0-1,-1 0,1 0,0 0,0 0,0 0,0 0,52-12,-38 7,162-31,-8 25,-145 11</inkml:trace>
  <inkml:trace contextRef="#ctx0" brushRef="#br0" timeOffset="8502.083">3961 395,'114'-18,"-76"10,0 1,0 3,1 1,-1 1,11 3,-43-1,0 0,-1 1,1 0,0 0,-1 0,1 0,-1 1,0 0,1 0,-1 0,0 1,0 0,-1 0,1 0,0 0,-1 1,0 0,0 0,0 0,0 0,-1 1,0-1,0 1,0 0,0 0,-1 0,1 0,-1 1,-1-1,1 1,-1-1,0 1,0-1,-1 3,-7 290,7-239,12 282,57 74,-35-169,-36 8,-1-248,0 0,0-1,0 1,0-1,-1 1,0-1,0 0,-1 0,1-1,-1 1,0-1,0 0,0 0,-1-1,0 0,1 1,-1-2,0 1,0-1,-1 0,1 0,0-1,-1 0,1 0,-1 0,1-1,-1 0,-1 0,-36 9,-4 9,30-10</inkml:trace>
  <inkml:trace contextRef="#ctx0" brushRef="#br0" timeOffset="13502.221">5119 1467,'15'0,"-1"0,1-2,-1 0,1 0,-1-2,0 1,0-2,0 0,0-1,-1 0,12-8,41-25,-1-3,-3-2,16-18,34-57,-105 112,0-1,0 1,0-1,-1 0,0 0,-1-1,0 0,0 0,-1 0,0 0,-1-1,0 1,0-1,-1 0,1-8,-4 16,0-1,0 1,0-1,0 1,-1-1,1 1,-1 0,1-1,-1 1,0 0,0 0,0 0,0 0,0 1,0-1,-1 1,1-1,0 1,-1 0,1-1,-1 1,0 1,1-1,-1 0,0 1,1-1,-1 1,0 0,0 0,1 0,-1 0,0 0,0 1,1-1,-1 1,0 0,1-1,-1 1,1 1,-1-1,1 0,-1 1,1-1,0 1,0-1,0 1,0 0,0 0,0 0,0 0,1 1,-1-1,-11 10,1 1,1 0,0 0,0 1,2 0,-1 1,2 0,0 1,1 0,1 0,0 0,1 1,1 0,0-1,1 2,0 9,4-17,0 0,0-1,1 1,0-1,0 1,1-1,1 0,0 0,0 0,0 0,1-1,0 1,1-1,0-1,0 1,1-1,0 0,0 0,1-1,-1 0,1-1,1 1,-1-1,1-1,0 0,0 0,0-1,0 0,1 0,-1-1,6 0,3 0,-1-2,1 0,-1-1,0-1,1-1,-1 0,0-1,-1-1,1-1,-1 0,0-1,0 0,-1-2,0 0,0 0,-1-2,-1 1,1-2,-2 0,0 0,10-14,-15 19,0 0,-1 0,1 0,-2-1,1 1,-1-1,0-1,-1 1,0-1,0 0,-1 0,0 0,0 0,-1 0,-1-1,1 1,-2-1,1 1,-1-1,-1 1,1-1,-3-7,3 15,0 1,-1-1,1 1,0-1,-1 1,1 0,-1-1,0 1,1 0,-1-1,0 1,0 0,0 0,0 0,0 0,0 0,0 0,0 0,0 0,0 0,0 0,-1 1,1-1,0 0,-1 1,1-1,-1 1,1-1,0 1,-1 0,1 0,-1 0,1 0,-1 0,1 0,-1 0,1 0,-1 0,1 1,0-1,-1 1,1-1,-1 1,1-1,0 1,0 0,-1 0,0 0,-49 53,45-43,1 0,0 1,0-1,2 1,-1 0,1 0,1 0,0 1,1-1,1 0,-1 1,2 3,-1-11,0 0,1 1,-1-1,1 0,0 0,1 0,-1 0,1-1,0 1,0 0,0-1,1 1,-1-1,1 0,1 1,-1-1,0-1,1 1,0-1,0 1,0-1,0 0,0 0,0-1,1 1,0-1,-1 0,1 0,0-1,2 1,16 0,0-2,1-1,-1 0,0-2,0 0,-1-2,1-1,-1 0,0-2,-1 0,0-2,0 0,-1-1,0-1,-1-1,0-1,3-4,-4 7,0-1,-1-2,0 1,-1-2,-1 0,0-1,-1 0,0-2,-2 1,0-1,-1-1,-1 0,-1-1,0 0,-2 0,3-13,-8 30,-1 0,0 0,0 0,-1 0,1 0,0 0,-1 0,0-1,0 1,0 0,0 0,-1 0,1 0,-1-1,0 1,0 0,0 0,0 0,0 0,-1 0,1 1,-1-1,0 0,1 1,-2-1,1 1,0 0,0-1,-1 1,1 0,-1 0,1 1,-1-1,0 1,0-1,0 1,0 0,0 0,0 0,0 0,0 1,0-1,-1 1,1 0,0 0,0 0,0 0,0 0,-2 1,-6 4,1 1,-1 0,1 1,0 0,0 0,1 1,0 0,0 1,1 0,0 0,1 1,0 0,1 0,0 1,0 0,1 0,0 0,1 0,1 1,-1 0,1 2,0-2,1 0,0 0,0 1,1-1,1 0,0 0,1 1,0-1,1 0,0 0,1 0,0 0,1 0,0-1,1 1,0-1,1 0,1-1,-1 1,1-1,1-1,0 1,0-2,1 1,0-1,6 4,-6-4,-1-1,1 0,1 0,-1-1,1 0,0-1,1 0,-1-1,1 0,0-1,0 0,0 0,7 0,3-6</inkml:trace>
  <inkml:trace contextRef="#ctx0" brushRef="#br0" timeOffset="18225.933">6925 1355,'-10'19,"-2"16,4 7,5 1,2-2,6-8,3-5,-1-2,-1-5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11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446 424,'-25'4,"-4"-3,0 2,1 1,-1 1,1 1,0 2,1 1,0 1,0 1,1 1,1 2,-19 12,37-20,1 1,-1 1,1-1,0 1,1 0,0 0,0 0,0 1,1 0,1 0,0 0,0 0,0 0,1 1,1-1,0 1,0-1,0 1,1-5,0 0,0 0,1 1,-1-1,1 0,0-1,1 1,-1 0,1 0,0 0,0-1,0 1,1-1,0 0,0 0,0 0,0 0,0 0,1 0,0-1,-1 0,1 0,1 0,-1 0,0 0,1-1,-1 0,1 0,0 0,-1-1,1 0,0 1,0-2,2 1,7-1,0-1,-1 0,1-1,0-1,-1 0,1-1,-1 0,0-1,0 0,-1-1,0-1,0 0,0-1,-1 0,0 0,0-1,-1-1,-1 0,1 0,7-12,15-9,137-136,-169 167,0-1,0 1,0-1,0 1,0-1,0 0,0 1,1-1,-1 1,0 0,0-1,1 1,-1-1,0 1,1-1,-1 1,0 0,1-1,-1 1,1 0,-1-1,1 1,-1 0,1 0,-1-1,0 1,1 0,0 0,-1 0,1 0,-1-1,1 1,-1 0,1 0,-1 0,1 0,-1 0,1 0,-1 1,1-1,-1 0,1 0,-1 0,1 0,-1 1,1-1,-1 0,1 0,-1 1,1-1,-1 0,0 1,1-1,-1 1,0-1,1 0,-1 1,0-1,1 1,-1-1,0 1,2 36,-2-31,-1 4,1 0,0 1,1-1,0 0,1 0,0 1,0-1,1 0,0-1,1 1,0 0,1-1,0 0,0 0,1-1,0 1,0-1,1 0,0-1,1 0,0 0,0 0,0-1,8 4,4-2</inkml:trace>
  <inkml:trace contextRef="#ctx0" brushRef="#br0" timeOffset="397.965">786 820,'103'-96,"-4"-5,15-28,-84 102,-30 27,-1 1,1-1,0 0,0 1,0-1,0 1,-1-1,1 1,0-1,0 1,0-1,0 1,0-1,0 1,0-1,0 1,0-1,1 0,-1 1,0-1,0 1,0-1,1 1,-1-1,0 1,0-1,1 0,-1 1,0-1,1 0,-1 1,0-1,1 0,-1 1,0-1,1 0,-1 0,1 1,-1-1,1 0,-1 0,1 0,-1 0,0 0,1 0,-1 0,1 0,-1 0,1 0,-1 0,1 0,-1 0,1 0,-1 0,1 0,-1 0,1 0,-1-1,0 1,1 0,-1 0,1-1,-1 1,0 0,1-1,-1 1,0 0,1-1,-1 1,-27 229,28-225,0 0,-1 0,1 0,1 0,-1 0,0 0,1 0,0 0,0-1,0 1,0-1,1 1,-1-1,1 0,0 0,0 0,0 0,0-1,1 1,-1-1,1 0,-1 0,1 0,0 0,0-1,0 1,0-1,0 0,0 0,0-1,0 1,0-1,0 0,1 0,-1 0,0-1,0 1,0-1,0 0,0 0,0 0,0-1,2-1,6-2,-1-1,-1 0,1-1,-1 0,0 0,-1-1,0-1,0 1,-1-1,0-1,0 0,-1 0,0 0,0-4,44-52,-35 47,-3 3</inkml:trace>
  <inkml:trace contextRef="#ctx0" brushRef="#br0" timeOffset="1014.423">1858 453,'-60'41,"3"3,1 2,-41 45,91-87,1 0,-1 1,0 0,1 0,0 1,0-1,1 1,0 0,0 0,0 0,0 1,1 0,0-1,1 1,-1 0,2 0,-1 1,1-1,0 0,0 0,0 1,1-1,1 0,-1 1,2 6,2-10,0-1,0 0,0 0,0 0,1 0,-1-1,1 0,-1 0,1 0,0 0,0-1,0 0,-1 0,2 0,-1 0,0-1,0 0,0 0,0-1,0 1,0-1,0 0,0 0,0-1,-1 1,1-1,0 0,-1 0,3-2,20-11,1-1,-2-1,0-1,-2-1,0-2,-1 0,10-13,42-37,29-29,-103 99,0 0,-1 1,1-1,0 1,0-1,0 1,0-1,-1 1,1 0,0-1,0 1,0 0,0 0,0 0,0-1,0 1,0 0,0 0,0 1,0-1,0 0,-1 0,1 0,0 1,0-1,0 0,0 1,0-1,0 1,-1-1,1 1,0-1,0 1,-1-1,1 1,0 0,-1 0,1-1,-1 1,1 0,-1 0,1-1,-1 1,1 0,-1 0,0 0,0 0,1 0,-1 0,0 0,0 0,0 0,0 0,0 0,0-1,0 1,0 0,-1 0,1 0,-2 61,-24 143,-1 40,26-210,-2 0,-2 1,-1-2,-2 1,-1-1,-1 0,-2-1,-2 0,0-1,-3 0,0-2,-15 19,31-48,0 1,0-1,0 1,-1-1,1 0,-1 1,1-1,-1 0,1 0,-1 0,0 0,1 0,-1-1,0 1,0 0,1-1,-1 1,0-1,0 0,0 0,0 1,0-1,0 0,1-1,-1 1,0 0,0 0,0-1,0 1,0-1,1 0,-1 0,0 1,1-1,-1 0,0 0,1-1,-1 1,1 0,0 0,-1-1,1 1,0-1,0 1,0-1,0 1,0-1,0 0,0 1,1-1,-1 0,0 0,1 0,-6-18,0 0,2-1,0 1,2-1,0 0,1 1,1-1,1 0,1 0,1 1,1-1,0 1,2 0,0 0,1 0,1 1,2-1,-9 17,56-138,-46 123</inkml:trace>
  <inkml:trace contextRef="#ctx0" brushRef="#br0" timeOffset="1298.021">2253 565,'-4'34,"2"0,0 0,3 0,0 0,3-1,7 34,-11-62,1 0,0-1,0 1,1 0,-1-1,1 1,0-1,0 1,1-1,-1 0,1 0,0 0,0 0,1-1,-1 1,1-1,-1 0,1 0,0 0,0 0,1-1,-1 0,0 0,1 0,-1 0,1 0,0-1,-1 0,1 0,0-1,0 1,0-1,0 0,0 0,-1 0,4-1,4-5,0 1,0-1,0-1,-1 0,0-1,-1 0,1-1,-2 0,1 0,-1-1,-1 0,0-1,0 0,-1 0,0-1,-1 0,-1 0,0 0,0-1,-1 1,0-4,18-34,-12 27</inkml:trace>
  <inkml:trace contextRef="#ctx0" brushRef="#br0" timeOffset="1630.953">2845 1,'45'365,"-38"-315,-2-1,-2 1,-3 0,-2 0,-2 0,-4 12,-32 118,39-177,0-2,1 0,-1 0,0 0,1 0,-1 1,1-1,-1 0,1 0,0 1,-1-1,1 0,0 0,0 1,0-1,0 0,0 1,0-1,1 0,-1 0,0 1,0-1,1 0,-1 0,1 1,-1-1,1 0,0 0,-1 0,1 0,0 0,0 0,0 0,0 0,0 0,0 0,0-1,0 1,0 0,0-1,0 1,0-1,1 1,0 0,9-6</inkml:trace>
  <inkml:trace contextRef="#ctx0" brushRef="#br0" timeOffset="2395.95">3495 424,'-62'32,"1"2,2 3,1 2,2 3,-44 43,44-2,55-80,0 0,1 0,-1-1,0 1,1 0,0 0,-1 0,1 0,0 0,0 0,1 0,-1-1,1 1,-1 0,1 0,0 0,0 0,0-1,1 1,-1-1,1 1,-1-1,1 1,0-1,0 0,0 0,0 0,0 0,0 0,0 0,1 0,0-1,2 2,1 0,-1-1,1 0,-1-1,1 1,0-1,-1 0,1 0,0-1,0 0,0 0,-1 0,1 0,0-1,0 0,-1-1,1 1,0-1,-1 0,1 0,-1-1,0 0,4-2,108-85,66-99,-204 229,15-30,0 0,1 0,0 1,0 0,1 0,1 0,0 0,0 0,1 1,-1 8,3-16,0 1,0-1,1 0,-1 0,1 0,-1 0,2 0,-1 0,0 0,1 0,-1 0,1 0,0-1,0 1,1-1,-1 1,1-1,-1 0,1 0,0 0,1 0,-1-1,0 1,1-1,-1 0,1 0,0 0,-1 0,1-1,0 0,3 1,4 1,0 0,1-1,-1 0,1-1,0 0,-1-1,1 0,0-1,-1 0,1-1,-1 0,1-1,-1 0,0-1,0 0,0-1,-1 0,1-1,-1 0,-1-1,4-2,7-7,-2-1,0 0,-1-1,-1-1,-1-1,0 0,-2-1,0 0,6-15,-11 20,-1 0,0 0,-1 0,-1-1,0 0,-2 0,0-1,0 1,-2-1,0 1,-1-1,-1-5,1 21,0 1,0-1,0 0,0 0,0 1,-1-1,1 0,-1 0,1 1,-1-1,1 0,-1 1,0-1,0 1,0-1,0 1,0-1,0 1,0-1,-1 1,1 0,0 0,-1 0,1 0,-1 0,1 0,-1 0,1 0,-1 1,0-1,1 1,-1-1,0 1,0-1,1 1,-1 0,0 0,0 0,1 0,-1 0,0 0,0 1,1-1,-1 0,0 1,0 0,1-1,-1 1,1 0,-1 0,1 0,-1 0,1 0,-1 0,1 0,0 0,0 1,-1-1,1 1,0-1,0 0,0 1,0 0,-3 3,1 1,-1-1,1 1,0-1,0 1,1 0,0 0,0 0,0 1,1-1,0 0,0 1,0-1,1 0,0 1,1-1,-1 1,1-1,0 1,1-1,-1 0,1 0,0 0,1 0,0 0,0 0,0-1,0 1,1-1,0 0,0 0,1 0,-1-1,2 1,4 4,0 0,0 1,-1 0,0 0,0 1,-2 0,1 1,-1 0,-1 0,0 0,-1 1,0-1,-1 1,0 1,-1-1,-1 0,0 6,-4 122,17-101,-3-28</inkml:trace>
  <inkml:trace contextRef="#ctx0" brushRef="#br0" timeOffset="8199.787">249 1723,'-33'62,"-119"318,231-528,133-205,-168 289,-42 65,0 1,-1-1,1 0,0 0,-1 1,1-1,-1 1,0-1,1 1,-1-1,0 1,0 0,0 0,0-1,-1 1,1 0,0 0,-1 0,1 0,-1 0,0 0,0 0,1 0,-1 0,0 0,-1 0,1 0,0 0,-1 0,0 2,1-2,-1 44,-2 0,-3 0,-1-1,-4 7,2-20,7-29,0 0,1 0,-1 1,1-1,0 1,0-1,0 1,1 0,-1-1,1 1,0 0,0 0,0-1,1 1,-1 0,1-1,0 1,0-1,0 1,0-1,0 1,1-1,1 3,0-5,1 0,-1-1,0 1,0-1,0 1,1-1,-1 0,0-1,0 1,0 0,1-1,-1 0,0 0,0 0,0 0,0 0,0 0,0-1,-1 0,1 1,0-1,-1 0,1 0,-1-1,0 1,1 0,-1-1,0 1,0-2,2 0,185-194,-87 92,-102 105,0 0,1 0,-1 0,1 1,-1-1,1 0,-1 0,1 0,0 0,-1 0,1 1,0-1,0 0,-1 0,1 1,0-1,0 1,0-1,0 1,0-1,0 1,0 0,0-1,0 1,0 0,0 0,0-1,0 1,0 0,0 0,0 0,0 1,0-1,0 0,0 0,0 0,0 1,0-1,0 1,0-1,0 0,0 1,0 0,0-1,0 1,-1 0,1-1,0 1,0 0,-1 0,1-1,0 1,-1 0,1 0,-1 0,1 1,0 10,1 0,-2 0,1 0,-2 0,0 0,0 0,-1 0,-1 0,0 0,-3 7,0 5,-5 14,8-32,1 0,-1 1,1 0,0-1,0 1,1 0,0 0,0 0,1 0,0 0,0 0,0 0,1 0,0 0,1 0,-1-1,1 1,0 0,3 4,6 2</inkml:trace>
  <inkml:trace contextRef="#ctx0" brushRef="#br0" timeOffset="8484.849">1124 1808,'-11'21,"1"1,0 0,2 0,1 1,1 0,1 0,-3 24,8-44,-1 1,1-1,0 0,0 0,0 0,0 1,0-1,1 0,0 0,-1 0,1 1,0-1,0 0,1 0,-1-1,1 1,0 0,-1 0,1-1,0 1,0-1,1 1,-1-1,0 0,1 0,0 0,-1 0,1-1,0 1,0-1,0 1,0-1,0 0,0 0,0-1,0 1,1 0,-1-1,0 0,0 0,0 0,1 0,2-1,5-2,0-1,0 0,-1-1,1 0,-1 0,0-1,-1-1,1 1,-1-2,0 1,-1-1,0 0,0-1,-1 0,0 0,-1-1,0 0,0 0,-1 0,0-1,-1 1,1-5,-2 8,0 0,0 0,0 0,-1 0,0-1,-1 1,0 0,0-1,0 0,-1 1,0-1,-1 1,1-1,-2 1,1-1,-1 1,0-1,0 1,-1 0,0 0,0 0,-1 1,0-1,0 1,-1 0,1 0,-1 0,0 0,-1 1,-4-3,-8-1</inkml:trace>
  <inkml:trace contextRef="#ctx0" brushRef="#br0" timeOffset="9032.374">1406 2146,'173'-297,"-133"261,-39 35,0 1,0-1,0 1,0-1,0 1,0 0,0-1,0 1,0 0,0 0,0 0,1 0,-1 0,0 0,0 0,0 1,0-1,0 0,0 0,0 1,0-1,0 1,0-1,0 1,0-1,0 1,0 0,-1-1,1 1,0 0,0 0,-1-1,1 1,0 0,-1 0,1 0,-1 0,1 0,-1 0,1 0,-1 0,0 0,0 0,1 0,-1 1,0-1,11 164,-10-163,-1-1,1 1,-1-1,1 1,0-1,0 1,0-1,0 0,0 1,0-1,0 0,0 0,0 1,1-1,-1 0,0 0,1-1,-1 1,1 0,-1 0,1-1,-1 1,1-1,0 1,-1-1,1 0,0 1,-1-1,1 0,0 0,-1 0,1-1,0 1,-1 0,1 0,-1-1,1 1,0-1,-1 0,1 1,0-2,60-40,77-99,-130 131,1 1,0 1,1 0,0 0,0 1,1 0,-1 1,10-4,-20 11,0 0,0 0,0-1,0 1,-1 0,1 0,0 0,0 0,-1 0,1 0,-1 0,1 0,-1 0,0 0,1 0,-1 0,0 1,0-1,1 0,-1 0,0 0,0 0,0 1,-1-1,1 0,0 0,0 0,-1 0,1 0,0 0,-1 0,1 0,-1 0,0 0,1 0,-1 0,0 0,1 2,-56 178,55-177,0-1,0 0,0 0,0 1,1-1,0 0,-1 1,1-1,0 0,1 1,-1-1,1 1,-1-1,1 0,0 0,0 0,1 1,-1-1,1 0,-1 0,1-1,0 1,0 0,0 0,0-1,1 0,-1 1,1-1,0 1,14 5</inkml:trace>
  <inkml:trace contextRef="#ctx0" brushRef="#br0" timeOffset="9364.02">2281 1976,'32'-8,"-1"-2,0-1,0-1,-1-2,-1-1,0-1,-1-2,7-6,20-36,-54 59,0 0,0 0,0-1,0 1,0 0,0-1,-1 1,1-1,0 1,-1-1,1 0,-1 1,0-1,1 1,-1-1,0 0,0 1,0-1,0 0,0 1,-1-1,1 0,0 1,-1-1,1 1,-1-1,0 1,1-1,-1 1,0-1,0 1,0 0,0-1,0 1,0 0,0 0,-1 0,1 0,0 0,-1 0,1 0,0 0,-1 0,-1 0,-7-2,-1 1,0 1,0-1,0 2,0-1,0 2,0-1,0 2,0-1,0 1,0 1,1 0,-1 1,1 0,0 0,0 1,0 0,1 1,0 0,0 1,0 0,1 0,0 1,-5 5,-82 114,92-122,0 1,1-1,0 1,0-1,0 1,1 0,-1 0,2 0,-1 0,0 0,1 0,0 0,1 0,-1 0,1 0,1 0,-1 0,1-1,0 1,0 0,0-1,1 1,0-1,2 4,-2-5,1-1,-1 1,1-1,0 0,0 0,0 0,0 0,1-1,-1 1,1-1,-1-1,1 1,0 0,0-1,0 0,-1 0,1-1,3 1,15 1</inkml:trace>
  <inkml:trace contextRef="#ctx0" brushRef="#br0" timeOffset="9788">2591 2146,'287'-297,"-293"310,1 0,1 0,0 0,0 0,2 1,-1-1,2 1,0 0,0-1,2 1,-1 0,2 2,1-12,1 0,0 0,0-1,0 0,0 1,1-1,-1-1,1 1,0-1,-1 1,1-1,0-1,0 1,1-1,-1 0,0 0,0 0,1-1,-1 0,0 0,1 0,-1-1,0 0,0 0,1 0,-1 0,0-1,0 0,0 0,-1 0,1-1,0 1,-1-1,19-12,-1-1,-1-1,-1-1,0-1,-2 0,0-2,-1 0,7-12,27-31,-31 41</inkml:trace>
  <inkml:trace contextRef="#ctx0" brushRef="#br0" timeOffset="10035.049">3665 1299,'-25'43,"-11"34,-1 8,1-5,8-7,7-11,9-11,0-10,3-6,2-6,4-1,1-2,1 0,1 0,0 1,-4-4,-1-7</inkml:trace>
  <inkml:trace contextRef="#ctx0" brushRef="#br0" timeOffset="10280.669">3241 1779,'39'0,"31"0,9 0,-5 0,-9 0,-11 0,-11 0,-7 0,-5 0,-8 0</inkml:trace>
  <inkml:trace contextRef="#ctx0" brushRef="#br0" timeOffset="10438.063">3833 1666,'-12'25,"2"1,0 0,2 1,1 0,1 0,1 0,2 1,0 4,3-28,0 0,0 1,0-1,1 0,0 0,0 0,0 0,0 0,0 0,1 0,0 0,-1 0,2 0,-1-1,0 1,1-1,-1 0,1 0,0 0,0 0,0 0,1 0,-1-1,1 0,-1 1,1-1,0-1,0 1,0-1,0 1,0-1,0 0,0 0,0-1,0 1,1-1,-1 0,0 0,0-1,0 1,2-1,9-2,-1-1,0-1,1 0,-2-1,1-1,-1 0,0 0,0-2,-1 1,0-2,-1 1,0-2,0 1,-1-2,5-6,62-95,-64 93</inkml:trace>
  <inkml:trace contextRef="#ctx0" brushRef="#br0" timeOffset="10985.05">4257 1976,'287'-276,"-195"222,-91 54,-1-1,1 1,0 0,0 0,0 0,0 0,0-1,-1 1,1 0,0 1,0-1,0 0,0 0,0 0,0 0,-1 1,1-1,0 0,0 1,0-1,-1 1,1-1,0 1,-1-1,1 1,0-1,-1 1,1 0,-1-1,1 1,-1 0,1 0,-1-1,1 1,-1 0,0 0,1 0,-1 0,0-1,0 1,0 0,0 0,0 0,0 0,0 0,0 0,0-1,0 1,0 0,-1 1,-13 54,8-38,5-16,1 0,-1-1,1 1,0 0,-1 0,1 0,0 0,0 0,0 0,0 0,1 0,-1-1,0 1,1 0,-1 0,1 0,0 0,-1-1,1 1,0 0,0-1,0 1,1 0,-1-1,0 0,0 1,1-1,-1 0,1 0,-1 1,1-1,0 0,-1-1,1 1,0 0,0 0,0-1,-1 1,1-1,0 1,0-1,0 0,0 0,0 0,0 0,0 0,0 0,0-1,-1 1,1-1,0 1,0-1,0 0,1 0,72-32,-68 29,0-1,0 1,0 0,1 1,0-1,0 2,0-1,0 1,0 0,0 1,1 0,-1 0,0 0,1 1,-1 1,1 0,1 0,-6 3,1 0,-1 0,-1 0,1 0,-1 1,1-1,-1 1,0 0,-1 0,1 0,-1 0,0 1,-1-1,1 1,-1-1,0 1,0-1,-1 1,1 0,-1-1,-1 1,1 0,-1-1,0 1,0-1,-1 2,1 11,1-15,-1 0,0 0,1 0,0 0,0 0,0 0,0 0,0 0,0 0,1 0,0 1,-1-1,1-1,0 1,1 0,-1 0,0 0,1 0,0-1,-1 1,1-1,0 0,0 1,1-1,-1 0,0 0,1 0,-1 0,1-1,0 1,-1-1,1 1,0-1,0 0,3 1,15 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7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2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22,'454'0,"-359"-17,-76 12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5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0,'14'10,"15"3,7-1,6-2,2-3,-2-3,-4-2,-3-1,-2-1,-3-5,-2-2,0 1,0 1,-1 1,1 2,-5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0.72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29,'53'0,"60"0,26 0,8 0,-2 0,-10 0,-10-5,-12-1,-5 0,-7 1,-11 2,-7 1,-7 1,-12 0,-17 1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1,'53'5,"65"1,32 0,10-1,-4-2,-4-1,-8-1,-11 0,-7-1,-7 0,-8-1,-5 1,-11 5,-11 1,-20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58,'143'13,"50"-2,67-46,-102 13,141-3,61 27,-223 28,-120-21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5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36,'0'5,"0"16,0 9,0 4,0 1,0 0,0-1,0-3,0 0,0-2,0 0,0-1,0 0,0 0,0 0,5-5,1-11,0-8</inkml:trace>
  <inkml:trace contextRef="#ctx0" brushRef="#br0" timeOffset="1052.37">255 64,'0'0,"0"1,0-1,0 0,1 0,-1 1,0-1,0 0,0 0,0 1,0-1,0 0,0 0,0 1,0-1,0 0,0 1,0-1,0 0,0 0,0 1,0-1,0 0,0 1,0-1,0 0,0 0,0 1,-1-1,1 0,0 0,0 1,0-1,0 0,-1 0,1 0,0 1,0-1,-1 0,1 0,0 0,0 0,48-22,74-21,-120 43,5-2,0 0,-1 1,1 0,0 0,0 0,0 1,0 0,-1 0,1 1,0 0,0 0,0 1,-1 0,1 0,-1 0,1 1,-1 0,0 0,0 0,0 1,4 4,-10-5,0 1,0-1,-1 1,1-1,-1 1,0-1,1 0,-2 1,1-1,0 0,-1 0,1 1,-1-1,0-1,0 1,0 0,0 0,-1-1,1 1,-1-1,1 0,-1 1,0-1,0-1,0 1,0 0,0-1,-1 1,1-1,-2 0,-10 9,13-9,0 0,1 0,-1 0,0 0,1 1,-1-1,1 0,-1 1,1-1,0 1,-1-1,1 1,0 0,0-1,0 1,0 0,0 0,1 0,-1 0,1-1,-1 1,1 0,-1 0,1 0,0 0,0 0,0 0,0 0,1 0,-1 0,0 0,1 0,0 0,-1 0,1 0,0 0,0 0,0-1,0 1,0 0,0-1,0 1,1-1,-1 1,2 0,49 43,-43-40,0 2,0-1,0 1,-1 1,-1-1,1 1,-1 1,0-1,-1 1,0 0,0 1,-1-1,-1 1,3 7,-6-13,-1-1,0 0,0 1,0-1,0 0,0 1,-1-1,0 0,0 1,0-1,0 0,0 0,0 0,-1 0,0 0,1 0,-1 0,0-1,0 1,-1 0,1-1,0 0,-1 0,0 1,1-2,-1 1,0 0,0 0,0-1,0 0,0 1,-1-1,-108 22,85-23,2 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4.7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1,'46'11,"-1"-1,1-2,1-2,39-1,-36-1,172 3,150-18,-89 2,615 6,-870 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3:29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791 451,'24'-33,"-32"48,-233 370,-51 113,254-435,153-272,-104 178</inkml:trace>
  <inkml:trace contextRef="#ctx0" brushRef="#br0" timeOffset="361.402">819 282,'-2'43,"3"1,1 0,2-1,3 1,1-1,9 27,79 242,-60-106,3-37,-39-170,0 0,0 0,1 0,-1 0,0 1,0-1,1 0,-1 0,1 0,-1 0,1 1,-1-1,1 0,-1 1,1-1,-1 0,1 1,0-1,0 0,-1 1,1-1,0 1,0 0,-1-1,1 1,0 0,0-1,0 1,0 0,0 0,0 0,-1-1,1 1,0 0,0 0,0 1,0-1,0 0,0 0,0 0,0 1,-1-1,1 0,0 1,0-1,0 0,-1 1,1-1,0 1,0 0,-1-1,1 1,-1 0,1-1,0 1,-1 0,1-1,-1 1,0 0,1 0,-1 0,1 0,-1-1,0 1,0 0,0 0,1 0,-1 0,0 0,0 0,17-51,-10 25</inkml:trace>
  <inkml:trace contextRef="#ctx0" brushRef="#br0" timeOffset="681.27">311 959,'33'-5,"36"-1,15 0,-1 1,-6-3,-11 0,-12 1,-5 1,-7 3,-5 1,-4 1,-4 1,-5 0</inkml:trace>
  <inkml:trace contextRef="#ctx0" brushRef="#br0" timeOffset="1416.93">1496 931,'-44'86,"-83"141,122-217,-5 7,21-27,84-129,48-55,-143 193,1 0,-1 0,1 0,-1 0,1 0,-1 0,1 0,-1 0,1 0,0 0,0 1,-1-1,1 0,0 0,0 1,0-1,0 1,0-1,0 1,0-1,0 1,0-1,0 1,0 0,0 0,0-1,1 1,-1 0,0 0,0 0,0 0,0 0,0 1,0-1,0 0,0 0,1 1,-1-1,0 1,0-1,0 1,0-1,-1 1,1 0,0-1,0 1,0 0,0 0,-1-1,1 1,0 0,-1 0,1 0,-1 0,1 0,-1 0,1 0,-1 0,0 0,1 1,2 93,3 18,-5-108,1-1,-1 0,1 0,0-1,0 1,0 0,0-1,0 1,1-1,0 1,0-1,0 0,0 0,0-1,1 1,-1-1,1 1,-1-1,1 0,0 0,0-1,0 1,0-1,3 1,-2-1,-1 0,1-1,0 1,0-1,-1 0,1 0,0 0,0-1,-1 0,1 0,0 0,-1 0,1-1,-1 0,1 0,-1 0,0 0,0-1,0 1,0-1,0 0,-1 0,1-1,-1 1,0-1,1-1,67-116,-58 93,13-64,-24 70</inkml:trace>
  <inkml:trace contextRef="#ctx0" brushRef="#br0" timeOffset="2083.623">2399 847,'-24'10,"0"0,1 2,0 1,1 0,0 2,1 0,1 2,0 0,1 1,1 1,-7 11,20-23,1 0,1 1,0-1,0 1,0 0,1-1,0 1,0 0,1 0,0 0,0 0,1 1,0-1,1 0,0 1,-1-6,1 1,-1-1,1 1,0-1,0 1,1-1,-1 0,1 0,0 0,-1 0,1 0,1 0,-1 0,0 0,1-1,-1 1,1-1,0 0,0 0,0 0,0 0,0 0,0 0,0-1,1 0,-1 0,0 0,1 0,-1 0,1-1,-1 1,1-1,0 0,2 0,5-3,0 1,0-2,0 1,-1-2,1 1,-1-1,0-1,0 0,-1-1,1 1,-2-2,1 1,-1-1,0-1,0 1,-1-1,-1-1,1 1,-1-1,-1 0,4-10,57-69,18 20,-82 68,1 0,0 0,-1 0,1 0,0 0,0 0,0 1,0 0,-1-1,1 1,0 0,0 0,0 1,0-1,0 1,0-1,-1 1,1 0,0 0,0 0,-1 0,1 1,-1-1,1 1,-1-1,0 1,1 0,-1 0,0 0,0 0,0 0,-1 1,1-1,0 1,0 1,5 9,0 2,-1-1,-1 1,0 0,-1 0,-1 0,0 1,-1 3,1 0,1 5,6 20,-3-1,-2 2,-1-1,-3 0,-1 1,-4 10,-2-4,-3-1,-2 0,-2 0,-11 23,20-64,0 0,-1 0,0 0,0-1,-1 0,0 0,-1 0,0-1,0 0,0 0,-1-1,5-3,0-1,0 0,-1 0,1 0,0 0,-1-1,1 1,-1-1,1 0,-1 0,0 0,1-1,-1 1,0-1,0 0,1 0,-1 0,0 0,0-1,1 0,-1 1,0-1,1-1,-1 1,1 0,-1-1,1 0,0 0,0 0,-1 0,-2-3,1 0,0 0,0-1,0 1,1-1,0 0,0 0,0-1,1 1,0-1,0 0,1 0,-1 0,2 0,-1 0,1 0,0-1,0 1,1 0,0-2,24-146,-14 124,1 0,2 1,1 0,1 0,2 2,0 0,17-19,-16 27</inkml:trace>
  <inkml:trace contextRef="#ctx0" brushRef="#br0" timeOffset="2380.385">2907 847,'0'41,"2"0,2 0,1-1,3 1,7 24,-14-61,-1-1,1 1,0 0,0-1,0 0,1 1,-1-1,1 0,0 1,0-1,0 0,0 0,0 0,1-1,-1 1,1-1,0 1,0-1,0 0,0 0,0 0,0 0,0-1,1 1,-1-1,1 0,-1 0,1 0,-1 0,1-1,0 1,-1-1,1 0,-1 0,1-1,0 1,-1-1,1 1,0-1,-1 0,0-1,1 1,-1-1,0 1,1-1,-1 0,0 0,0 0,1-2,54-106,-41 67,10-14,-13 32</inkml:trace>
  <inkml:trace contextRef="#ctx0" brushRef="#br0" timeOffset="10335.895">9963 170,'-8'59,"-41"448,50-168,-1-316</inkml:trace>
  <inkml:trace contextRef="#ctx0" brushRef="#br0" timeOffset="10551.484">9624 762,'38'0,"33"0,8 0,0 0,-7 0,-13 0,-10-5,-10-1,-5 0,-5 1,-3 1,-4 2</inkml:trace>
  <inkml:trace contextRef="#ctx0" brushRef="#br0" timeOffset="10819.136">10358 847,'19'34,"16"5,7-3,1-12,-6-16,-6-9,-7-9,-4-7,1-7,-5-2,1-3,-2-1,0 0,-2 0,1 5,-1 3,2-1,-2 4</inkml:trace>
  <inkml:trace contextRef="#ctx0" brushRef="#br0" timeOffset="11270.377">10951 1044,'214'-269,"-209"262,-2 3,0 1,-1-1,2 1,-1-1,0 1,0 0,1 0,0 0,0 0,0 1,0 0,0 0,0 0,0 0,1 0,-1 1,1 0,-1 0,4 0,-6 2,-1 1,1 0,-1 0,1 0,-1 0,0 0,0 0,0 0,0 0,-1 0,1 1,0-1,-1 0,0 0,1 1,-1-1,0 0,0 1,0-1,-1 0,1 1,0-1,-1 0,0 0,1 1,-2 1,0 18,2-20,0 0,0 0,0 0,0 0,1 0,-1-1,1 1,-1 0,1 0,0 0,0-1,0 1,0 0,0-1,0 1,0-1,0 1,1-1,-1 0,1 1,-1-1,1 0,-1 0,1 0,0 0,-1 0,1 0,0-1,0 1,0-1,-1 1,1-1,0 0,0 1,0-1,0 0,0 0,0 0,0-1,0 1,0 0,-1-1,2 0,80-30,-65 20,-6 3,1 0,1 1,-1 0,1 1,0 1,0 0,15-2,-26 7,0 0,-1 0,1 0,0 0,-1 1,1 0,0-1,-1 1,1 0,-1 0,1 0,-1 1,1-1,-1 1,0-1,0 1,0 0,0 0,0 0,0 0,0 0,-1 0,1 0,-1 1,1-1,-1 0,0 1,0-1,0 1,0 0,-1-1,1 1,-1 0,1-1,-1 1,0 0,0 0,0 2,0-1,1 1,0 0,0-1,0 1,0-1,1 1,0-1,0 0,0 1,1-1,-1 0,1-1,0 1,0 0,0-1,2 2,38 9,-21-11</inkml:trace>
  <inkml:trace contextRef="#ctx0" brushRef="#br0" timeOffset="8116.396">5927 1157,'8'-34,"2"0,1 0,2 1,1 0,2 1,1 1,1 1,2 0,14-16,-23 31,1 1,1 0,0 1,0 0,1 1,1 0,0 1,1 1,1 0,-16 10,0-1,0 0,0 1,0 0,0-1,0 1,0-1,0 1,0 0,1 0,-1 0,0 0,0 0,0 0,0 0,0 0,0 0,0 0,1 1,-1-1,0 0,0 1,0-1,0 1,0-1,0 1,0-1,-1 1,1 0,0-1,0 1,0 0,-1 0,1 0,0 0,-1 0,1 0,-1 0,1 0,-1 0,1 0,-1 0,0 0,1 0,-1 0,0 0,0 0,0 0,0 0,0 0,0 1,0-1,-2 62,-43 114,44-176,0 1,0-1,0 1,0 0,0-1,0 1,0 0,1-1,-1 1,1 0,0 0,-1 0,1-1,0 1,0 0,0 0,0 0,0 0,0 0,1-1,-1 1,1 0,-1 0,1-1,0 1,-1 0,1-1,0 1,0 0,0-1,1 1,-1-1,0 0,0 1,1-1,-1 0,1 0,-1 0,1 0,-1 0,1 0,0 0,-1-1,1 1,0-1,0 1,0-1,-1 1,1-1,0 0,0 0,0 0,0 0,0 0,-1-1,1 1,1-1,13-8,-1-1,0 0,-1-2,0 1,0-2,-1 0,-1 0,0-1,-1-1,7-12,32-37,-36 48,-3 2,0 1,1 0,0 1,1 0,0 1,1 1,0 0,9-4,-22 13,0 0,1 1,-1-1,0 0,1 1,-1-1,1 1,0-1,-1 1,1 0,-1 0,1 0,-1 0,1 0,0 0,-1 0,1 0,-1 1,1-1,-1 0,1 1,-1 0,1-1,-1 1,0 0,1 0,-1-1,0 1,1 0,-1 0,0 1,0-1,0 0,0 0,0 0,0 1,0-1,-1 1,1-1,0 0,-1 1,1-1,-1 1,1-1,-1 1,0 0,0-1,5 83,-5-75,-2 19,0-22,1 1,0-1,1 1,-1-1,1 0,1 1,-1-1,1 1,0-1,0 0,1 1,0-1,0 0,0 0,1 0,0-1,0 1,1 0,-1-1,4 4,11 3</inkml:trace>
  <inkml:trace contextRef="#ctx0" brushRef="#br0" timeOffset="8419.084">7141 649,'-31'48,"3"2,1 1,3 2,-15 47,37-96,0-1,0 0,1 0,-1 1,1-1,-1 1,1-1,0 1,1 0,-1-1,1 1,-1 0,1-1,0 1,0 0,1 0,-1-1,1 1,0 0,0-1,0 1,0-1,1 1,-1-1,1 1,0-1,0 0,0 0,1 0,-1 0,1-1,-1 1,1 0,0-1,0 0,0 0,0 0,4 2,5-4,0 0,0-1,0-1,-1 1,1-2,0 0,-1 0,1-1,-1 0,0-1,-1-1,1 0,-1 0,0 0,0-2,7-7,-3 4,-1-1,-1 0,-1-1,1-1,-2 0,0 0,-1-1,0 0,-1-1,-1 0,0 0,-1 0,-1-1,-1 0,0 0,-1 0,-1-5,-2 19,0-1,0 1,0 0,-1 0,1-1,-1 1,0 0,0 0,0 0,0 0,-1 0,1 0,-1 0,0 0,1 0,-2 1,1-1,0 1,0-1,-1 1,1 0,-1 0,0 0,1 0,-1 1,0-1,0 1,0 0,0-1,-1 1,1 1,0-1,0 0,-1 1,1 0,0-1,-3 2,-18 2</inkml:trace>
  <inkml:trace contextRef="#ctx0" brushRef="#br0" timeOffset="8964.051">7423 1129,'3'-31,"2"1,1 0,0 0,3 1,0 0,2 0,1 1,1 0,2 2,0-1,2 2,7-8,73-31,-95 63,-1 1,0-1,0 1,0 0,0-1,0 1,1 0,-1 0,0 0,0 0,1 0,-1 0,0 0,0 0,0 1,0-1,1 0,-1 1,0-1,0 1,0-1,0 1,0-1,0 1,0 0,0 0,0-1,0 1,0 0,-1 0,1 0,0 0,0 0,-1 0,1 0,-1 0,1 0,-1 0,1 1,-1-1,0 0,0 0,1 0,-1 1,0-1,0 0,0 0,0 0,0 1,-1-1,-6 63,6-57,-8 65,9-70,0-1,0 1,0-1,0 1,0-1,1 1,-1-1,0 1,1-1,-1 0,1 1,0-1,-1 1,1-1,0 0,0 0,0 1,0-1,0 0,0 0,0 0,1 0,-1 0,0 0,0-1,1 1,-1 0,1-1,-1 1,0-1,1 1,-1-1,1 0,-1 1,1-1,-1 0,1 0,-1 0,1 0,0-1,-1 1,1 0,-1 0,12-5,0 0,-1 0,1-1,-1 0,-1-1,1-1,-1 0,-1 0,1-1,7-10,92-69,-109 88,-1-1,1 0,0 1,0-1,-1 1,1 0,0-1,0 1,0-1,0 1,-1 0,1 0,0-1,0 1,0 0,0 0,0 0,0 0,0 0,0 0,0 1,-1-1,1 0,0 0,0 0,0 1,0-1,0 1,-1-1,1 1,0-1,0 1,-1-1,1 1,0-1,-1 1,1 0,0 0,-1-1,1 1,-1 0,1 0,-1-1,0 1,1 0,-1 0,0 0,0 0,1 0,-1 0,0 0,0-1,0 1,0 0,0 0,0 0,0 0,-1 0,1 0,0 0,0 0,-1 0,-9 61,-6-14,11-37,1 0,0 0,1 0,0 1,0-1,1 1,1 0,0-1,1 1,0 0,1 0,1 7,26 21,-11-28</inkml:trace>
  <inkml:trace contextRef="#ctx0" brushRef="#br0" timeOffset="9331.063">8269 988,'40'-7,"0"-1,-1-2,-1-1,0-3,0-1,-1-1,-29 11,1 1,-1-1,-1-1,1 1,-1-1,0-1,0 1,-1-1,1 0,-2-1,3-2,-6 7,0 1,-1-1,1 0,-1 0,1 0,-1 0,0-1,0 1,0 0,-1 0,1-1,-1 1,0 0,1-1,-2 1,1 0,0-1,-1 1,1 0,-1-1,0 1,0 0,0 0,-1 0,1 0,-1 0,0 0,1 0,-1 1,-1-1,1 0,-2-1,-1 2,-1 0,0 0,0 0,1 1,-1 0,0 0,0 1,0-1,0 1,-1 0,1 1,0 0,0 0,1 0,-1 0,0 1,0 0,1 0,-1 1,1 0,-1 0,1 0,0 0,1 1,-2 0,-8 4,0 1,0 0,1 0,0 1,0 1,2 0,-1 1,1 0,1 1,0 0,1 1,0 0,1 0,1 1,0 0,1 0,1 1,0-1,-2 17,8-25,0 0,1 1,-1-2,2 1,-1 0,1 0,0-1,0 1,1-1,-1 0,1 0,1 0,-1-1,1 1,0-1,1 0,-1 0,1-1,0 0,0 0,0 0,0-1,1 0,-1 0,1 0,0-1,0 0,0-1,0 1,0-1,1-1,-1 1,0-1,0-1,0 1,7-2,11 1</inkml:trace>
  <inkml:trace contextRef="#ctx0" brushRef="#br0" timeOffset="9747.209">8693 1185,'40'-58,"3"1,2 2,47-44,-43 47,-9 15,-39 37,0 0,0 0,0 1,-1-1,1 1,0-1,0 1,0-1,0 1,0-1,-1 1,1 0,0-1,0 1,-1 0,1 0,-1-1,1 1,-1 0,1 0,-1 0,1 0,-1 0,0 0,1 0,-1 0,0 0,0 0,0 0,0 0,0 0,0 0,0 0,0 0,0 0,0 0,-1 0,1 0,0 0,-1 0,1 0,-1 0,1-1,-1 1,1 0,-1 0,1 0,-1-1,-1 2,2-1,-5 22,2-17,1-1,0 1,0 0,0 0,0 0,1 0,0 0,1 0,-1 0,1 0,0 0,1 0,-1 0,1 0,0 1,1-2,-1 1,1 0,1 0,-1-1,1 1,0-1,0 1,0-1,1 0,0-1,0 1,0-1,4 4,-2-5,-1-1,1 0,0 0,0-1,0 0,0 0,0 0,0-1,0 1,0-1,0-1,1 1,-1-1,0 0,-1-1,1 0,0 0,0 0,-1 0,1-1,-1 0,1 0,-1 0,3-4,5-2,-1-1,0-1,-1 0,0-1,-1 0,0-1,-1 0,-1 0,1-2,1-5</inkml:trace>
  <inkml:trace contextRef="#ctx0" brushRef="#br0" timeOffset="3031.327">3641 0,'-20'264,"12"168,-22-120,30-301</inkml:trace>
  <inkml:trace contextRef="#ctx0" brushRef="#br0" timeOffset="6817.042">4121 734,'-3'-1,"0"1,-1-1,1 1,0 0,-1 0,1 0,0 0,-1 1,1-1,0 1,0 0,0 0,-1 0,1 0,0 1,0-1,1 1,-1 0,0 0,0 0,1 0,0 0,-1 1,1-1,-1 2,0-2,-13 12,0 0,1 1,1 1,0 0,1 1,1 0,1 1,1 0,0 1,1 0,1 1,1-1,0 2,-2 15,8-34,0 1,0 0,0-1,0 1,0 0,1 0,-1 0,1-1,0 1,-1 0,1 0,1 0,-1 0,0 0,1-1,-1 1,1 0,0 0,0-1,0 1,0 0,1-1,-1 1,1-1,-1 0,1 1,0-1,0 0,0 0,0 0,0 0,0 0,1-1,-1 1,1-1,-1 0,1 1,-1-1,1 0,0 0,0-1,-1 1,1-1,0 1,0-1,0 0,0 0,0 0,-1 0,1-1,0 1,0-1,1 0,18-11,0-1,-1 0,0-2,-2-1,1 0,-2-1,0-1,-1-1,-1-1,-1 0,-1-1,6-12,64-128,-89 139,-19 42,8 7,2 1,1 1,1 0,2 1,-3 13,12-41,0 2,-1 1,1-1,-1 0,1 0,1 1,-1-1,0 1,1-1,0 0,0 1,0-1,1 1,0-1,-1 1,2-1,-1 0,0 0,1 0,0 1,0-1,0-1,0 1,1 0,-1 0,1-1,0 0,0 1,0-1,1 0,-1-1,1 1,-1-1,1 1,0-1,0 0,0 0,0-1,1 1,1-1,12 2,0-1,1 0,-1-2,1 0,-1-1,1-1,-1-1,0 0,0-1,0-1,-1-1,1-1,-1 0,11-7,3-3,0-2,-2-1,-1-1,0-1,-2-1,0-2,4-7,-21 21,0 1,-1-2,0 1,-1-1,0 0,-1 0,0-1,-1 0,0 0,-1 0,-1-1,0 1,-1-1,-1 0,0 1,0-14,-1 26,0-1,0 0,0 0,0 0,0 1,0-1,0 0,-1 0,1 0,-1 1,1-1,-1 0,0 1,0-1,1 1,-1-1,0 0,-1 1,1 0,0-1,0 1,0 0,-1 0,1-1,-1 1,1 0,-1 0,1 1,-1-1,0 0,1 0,-1 1,0-1,0 1,1 0,-1-1,0 1,0 0,1 0,-1 0,0 0,0 0,0 1,1-1,-1 1,0-1,-74 45,65-34,1 1,0 0,1 0,0 1,1 0,0 1,1 0,1 0,-4 11,8-19,1 0,-1 0,1 0,0 0,0 1,1-1,0 0,0 1,0-1,1 0,0 0,0 1,1-1,-1 0,1 0,1 0,-1-1,1 1,0 0,0-1,1 0,0 0,-1 0,2 0,0 0,10 9,1-2,1 0,0-1,0 0,1-1,17 6,8 5,-39-19,-1 0,1 0,-1 0,0 0,1 1,-1-1,0 1,-1 0,1 0,0 0,-1 0,0 0,0 1,0-1,0 1,0-1,-1 1,0 0,1-1,-1 1,-1 0,1 0,0 0,-1 0,0 0,0 0,0 0,-1 0,1 0,-1 0,0 0,0-1,0 1,-2 3,-2 12</inkml:trace>
  <inkml:trace contextRef="#ctx0" brushRef="#br0" timeOffset="12716.528">0 1693,'456'39,"-243"-23,0-10,8-9,-11 1,507 2,-255-28,-236 29,256-13,154-7,-9-7,-218 8,1-5,72-10,63 5,-78 18,-131 8,57-24,42-1,125-4,-6 2,-65 5,105-8,-26-7,295-7,-132 48,-237 26,-444-28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5.5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1 114,'201'-27,"524"-41,-507 53,187 12,-340 7,-11 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0,'0'14,"0"10,0 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1242,'109'-61,"-81"47,0 1,1 1,1 2,0 1,0 1,1 2,22-2,-50 8,0-1,0 1,-1-1,1 1,0 0,0 0,0 0,0 0,0 0,-1 1,1-1,0 1,0 0,0 0,-1 0,1 0,-1 1,1-1,-1 1,1-1,-1 1,0 0,0 0,0 0,0 0,0 0,0 0,0 1,-1-1,1 0,-1 1,0 0,0-1,0 1,0 0,0-1,0 1,-1 0,1 0,-1 0,0 0,0 0,0-1,0 1,-1 0,1 0,-1 2,-3 7,1-1,-1 1,-1-1,0 0,-1 0,0-1,-1 1,0-1,0-1,-1 1,0-1,-1-1,0 0,-1 0,-3 2,1 0,0 1,0 0,1 1,1 1,0-1,0 1,1 1,-2 5,11-17,-1-1,1 1,-1-1,1 1,-1-1,1 1,0-1,0 1,0-1,0 1,0 0,0-1,0 1,1-1,-1 1,1-1,-1 1,1-1,-1 1,1-1,0 1,0-1,-1 0,1 1,0-1,0 0,0 0,1 0,-1 1,0-1,0-1,1 1,-1 0,0 0,1 0,-1-1,1 1,-1-1,1 1,63 15,48-19,-94-4</inkml:trace>
  <inkml:trace contextRef="#ctx0" brushRef="#br0" timeOffset="3765.685">257 0,'-6'2,"1"0,0 0,0 1,0 0,0 0,1 0,-1 0,1 1,0 0,0 0,0 0,0 0,1 0,0 1,0 0,-1 2,-7 13,2 0,0 1,1 0,1 0,1 1,1 0,1 0,-2 4,-50 319,30-182,6 1,8 0,7 1,7 2,-2-153,1 0,0 0,1 0,0 0,1 0,1 0,0-1,0 1,2-1,0 0,0-1,1 1,1-1,0-1,0 1,1-1,1-1,0 0,0 0,1-1,0 0,4 1,-13-8,6 2,-1 1,1-1,-1 0,1-1,0 0,1 0,-1 0,0-1,1-1,-1 1,4-1,7-3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1044,'-35'35,"2"0,1 2,1 2,-13 24,41-58,0-1,0 1,1 0,0-1,0 1,0 0,0 1,1-1,-1 0,2 0,-1 1,0-1,1 1,0-1,0 0,1 1,0-1,-1 0,2 1,-1-1,1 0,0 0,0 0,0 0,0 0,1-1,0 1,0-1,0 1,1-1,-1 0,1 0,0-1,0 1,1-1,-1 0,1 0,2 1,-1 0,1 0,0 0,0-1,0 0,0 0,0 0,1-1,-1 0,1-1,-1 0,1 0,0 0,-1-1,1 0,0-1,-1 0,1 0,0 0,-1-1,0 0,1-1,-1 0,0 0,0 0,0-1,-1 0,1 0,-1-1,0 0,0 0,-1 0,0-1,1 1,-2-1,1-1,3-5,-7 9,0 1,0-1,0 0,0 0,-1 0,1 0,-1 0,0 0,0 0,0 0,0 0,0 1,-1-1,1 0,-1 0,0 0,0 0,0 0,0 1,-1-1,1 0,0 1,-1-1,0 1,0 0,0 0,0-1,0 1,0 0,0 1,-1-1,1 0,-1 1,1-1,-1 1,-1-1,-3-1,0 0,-1 0,0 0,1 1,-1 0,0 1,0 0,0 0,0 1,0-1,0 2,0-1,-1 1,-68 30,58-20</inkml:trace>
  <inkml:trace contextRef="#ctx0" brushRef="#br0" timeOffset="2166.247">651 0,'20'21,"-1"0,-1 2,-1 0,-1 1,-1 1,-1 0,-1 1,-1 0,-2 1,-1 0,0 1,-2 0,2 25,4 9,-3 0,-2 0,-3 1,-3-1,-3 1,-3 0,-2 0,-3-1,-2 0,-4-1,-2 1,1-30,-1-1,-2-1,0-1,-2 0,-2-2,0 0,-1-2,-2-1,-10 7,-46 48,67-63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18.9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79,'764'0,"-291"-27,777 26,-760-10,284-19,-580 20,180 14,88 16,-6 8,41 0,-111-30,-107-26,-111 1,-185 36,-1-2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11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170 105,'0'-1,"-1"0,0 0,0 1,1-1,-1 0,0 1,0-1,0 1,0-1,0 1,0-1,0 1,0-1,0 1,0 0,0 0,0-1,0 1,0 0,0 0,0 0,0 0,0 0,0 0,0 1,0-1,0 0,0 0,0 1,0-1,0 1,0-1,0 1,0-1,0 1,0 0,0-1,1 1,-1 0,0 0,1-1,-1 1,0 0,1 0,-1 0,1 0,-1 0,1 0,0 0,-1 0,1 0,0 0,-11 19,0-1,2 2,0-1,2 1,0 1,1-1,1 1,2 0,-2 17,-4 15,-8 34,4 1,4 0,3 0,6 56,2-107,2 0,2-1,1 1,1-1,3-1,8 20,84 105,-36-66,-22-36,-39-55</inkml:trace>
  <inkml:trace contextRef="#ctx0" brushRef="#br0" timeOffset="11435.803">508 302,'0'329,"3"-353,1 1,0-1,2 1,1 1,0-1,2 1,1 0,0 1,2 0,1-1,-4 8,0 1,0 0,1 0,1 0,0 2,1-1,0 1,11-7,-21 17,-1 0,0 0,1 0,-1 0,1 0,-1 0,1 0,-1 1,1-1,0 1,-1-1,1 1,0 0,-1-1,1 1,0 0,-1 0,1 0,0 0,0 1,-1-1,1 0,0 1,-1-1,1 1,-1-1,1 1,-1 0,1 0,8 9</inkml:trace>
  <inkml:trace contextRef="#ctx0" brushRef="#br0" timeOffset="11849.546">875 527,'16'-11,"-1"-2,-1 0,0 0,0-1,-2-1,0-1,0 1,5-13,-16 27,1-1,-1 1,0 0,0-1,0 1,0-1,0 1,-1-1,1 1,0-1,-1 0,1 1,-1-1,1 0,-1 0,0 1,0-1,0 0,0 0,0 0,0 1,0-1,-1 0,1 1,-1-1,1 0,-1 1,0-1,1 0,-1 1,0-1,0 1,0-1,0 1,0 0,-1-1,1 1,0 0,-1 0,1 0,-1 0,1 0,-1 0,1 0,-1 1,0-1,1 0,-1 1,0 0,1-1,-1 1,0 0,0 0,1 0,-1 0,0 0,-9 4,0 1,0 0,1 0,0 1,0 1,0-1,1 2,0-1,1 1,-1 1,1-1,1 2,0-1,0 1,1 0,0 0,1 0,0 1,0 0,2 0,-1 0,1 1,0 3,2-10,0 0,1 0,-1-1,1 1,0 0,1 0,-1 0,1-1,0 1,0 0,0-1,1 1,0-1,-1 1,2-1,-1 0,0 0,1 1,0-2,0 1,0 0,0-1,1 1,-1-1,1 0,0 0,0-1,0 1,0-1,0 0,1 0,-1 0,1 0,0-1,-1 0,2 0,6 3,1-1,0-1,0 0,1-1,-1 0,0-1,0-1,1 0,-1-1,0 0,0-1,0 0,-1-1,1 0,8-5,-3-2</inkml:trace>
  <inkml:trace contextRef="#ctx0" brushRef="#br0" timeOffset="12218.458">1383 302,'2'43,"1"-1,2 0,2 0,2-1,5 12,-13-51,-2 0,1 0,0 0,-1-1,1 1,0 0,0 0,0-1,0 1,1 0,-1-1,0 1,1 0,-1-1,1 1,0 0,-1-1,1 1,0-1,0 1,0-1,0 1,0-1,1 0,-1 0,0 1,0-1,1 0,-1 0,1 0,-1-1,1 1,-1 0,1 0,0-1,-1 1,1-1,0 0,-1 1,1-1,0 0,0 0,-1 0,1 0,0 0,0 0,-1-1,1 1,0-1,-1 1,89-150,47-33,-88 126,-35 41</inkml:trace>
  <inkml:trace contextRef="#ctx0" brushRef="#br0" timeOffset="12623.78">395 951,'151'-6,"-1"-6,-1-7,134-35,8 3,-73 25,-190 25</inkml:trace>
  <inkml:trace contextRef="#ctx0" brushRef="#br0" timeOffset="13185.844">706 1205,'58'-16,"0"4,1 2,43-2,-33 21,-67-9,-1 1,0-1,1 1,-1 0,0-1,0 1,0 0,1 0,-1 0,0 0,0 0,0 0,0 0,0 0,-1 0,1 1,0-1,0 0,-1 0,1 1,-1-1,1 1,-1-1,0 0,1 1,-1-1,0 1,0-1,0 1,0-1,0 0,0 1,-1-1,1 1,0-1,-1 1,1-1,-1 0,1 1,-1-1,0 0,0 0,1 1,-2-1,-6 12,-2-1,1 1,-2-2,1 1,-2-2,0 1,0-2,0 0,-5 2,5-4,1 1,0 0,1 1,0-1,0 2,1 0,0 0,0 0,1 1,1 0,0 1,-3 6,9-16,0 0,1 0,-1 0,0 0,0 0,1 1,-1-1,1 0,0 0,0 1,0-1,0 0,0 0,0 1,1-1,-1 0,1 0,-1 1,1-1,0 0,0 0,0 0,0 0,0 0,1 0,-1 0,0-1,1 1,0 0,-1-1,1 1,0-1,0 0,0 1,-1-1,2 0,80 10,167-76,-226 57</inkml:trace>
  <inkml:trace contextRef="#ctx0" brushRef="#br0" timeOffset="15285.275">1693 1233,'-1'-2,"-1"0,-1 0,1 0,0 0,0 0,-1 0,1 0,-1 1,0-1,1 1,-1 0,0 0,0 0,0 0,1 0,-1 1,0-1,0 1,0 0,0 0,0 0,0 0,0 0,0 1,0 0,0-1,-1 1,-78 30,80-30,0 0,0 0,0 1,0-1,1 1,-1-1,0 1,1 0,-1 0,1 0,-1 0,1 0,0 0,0 0,0 0,0 0,0 0,0 1,1-1,-1 0,1 1,0-1,0 0,-1 1,1-1,1 0,-1 1,0-1,1 0,-1 1,1-1,0 0,-1 0,2 2,2 2,0 0,0 0,1-1,0 0,0 0,0 0,1 0,0-1,-1 0,2 0,-1-1,0 1,1-1,-1-1,1 1,0-1,0 0,0-1,3 1,76 34,-84-35,-1 0,1 0,0 1,-1-1,1 1,0-1,-1 1,0 0,1 0,-1-1,0 1,0 0,0 0,0 0,-1 0,1 0,0 1,-1-1,0 0,1 0,-1 0,0 0,0 1,0-1,0 0,0 0,-1 0,1 0,-1 0,0 1,1-1,-1 0,0 0,0 0,0-1,0 1,-1 0,1 0,0 0,-1-1,1 1,-2 0,-79 53,26-44,31-9</inkml:trace>
  <inkml:trace contextRef="#ctx0" brushRef="#br0" timeOffset="16090.55">2117 20,'8'-20,"7"44,3 45,-2 1,-4 0,-3 1,-3 0,-3 0,-4 16,-1 380,1-439,-1 0,-1 0,-2 0,-1-1,-1 0,-1 0,-1-1,-2 0,0 0,-2-1,-1-1,-1 0,-1-1,-4 3,-92 60,89-71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33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0,2 0,1 0,-1 0,1 0,-1-4,-1-3,1 1,-1 2,0 0,0 2,-9 1,-9 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34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2,'4'5,"8"1,5 0,5-1,4-2,2-5,1-3,0-1,1 1,-1 2,0 0,0 2,-1 0,0 1,-4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22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1016,'43'0,"48"-10,18-2,0-5,-4 1,-10 3,-12-1,-15 1,-10 4,-9 3,-9 2,-6 3,-5 0,-1 1,-6 1</inkml:trace>
  <inkml:trace contextRef="#ctx0" brushRef="#br0" timeOffset="1456.265">1780 932,'-5'4,"3"-2,3-7,0-8,5 0,2-5,4-2,5-4,-1-2,2-1,-2-2,1 5,-3 2,2-1,2-1,-1-1,1 4,-3 5</inkml:trace>
  <inkml:trace contextRef="#ctx0" brushRef="#br0" timeOffset="1783.411">2119 846,'28'-11,"0"-1,0-1,-2-2,0-1,0 0,-2-2,0-1,1-3,-23 21,0 0,-1 0,1 0,-1 0,1 0,-1 0,1-1,-1 1,0 0,1-1,-1 1,0-1,0 1,0-1,0 0,0 1,-1-1,1 0,0 0,-1 0,1 1,-1-1,0 0,0 0,1 0,-1 0,-1 0,1 0,0 0,0 1,-1-1,1 0,-1 0,1 0,-1 0,0 1,0-1,0 0,0 1,0-1,0 1,0-1,0 1,-1-1,1 1,0 0,-1 0,0 0,1 0,-1 0,1 0,-1 0,-3-1,0 1,0 0,0 0,0 1,0-1,0 1,0 0,0 0,0 1,0 0,0-1,0 2,0-1,0 1,1-1,-1 1,0 0,1 1,0-1,-1 1,1 0,0 0,0 0,1 1,-1-1,1 1,0 0,0 0,0 0,0 1,1-1,-3 4,0 0,1 0,0 0,0 1,1-1,0 1,0 0,1 0,1 0,-1 0,2 1,-1-1,1 0,0 0,1 0,1 8,0-12,-1 0,1-1,0 1,0 0,1 0,-1-1,1 0,0 1,0-1,1 0,-1 0,1-1,0 1,0-1,0 0,0 0,0 0,1 0,0-1,-1 0,1 0,0 0,0 0,0-1,0 0,0 0,0 0,1-1,2 0,2 1,1-1,0-1,0 0,0 0,-1-1,1 0,-1-1,0 0,1-1,-1 0,-1-1,1 0,8-5,0-5</inkml:trace>
  <inkml:trace contextRef="#ctx0" brushRef="#br0" timeOffset="2067.333">2626 593,'-5'27,"1"1,2 0,0 0,2 0,1 0,1 0,6 27,-8-52,1 0,0 0,-1 0,1 0,1 0,-1 0,0 0,1 0,-1 0,1 0,0-1,0 1,0-1,0 1,1-1,-1 0,1 0,-1 0,1 0,0 0,-1-1,1 1,0-1,0 0,0 0,0 0,1 0,-1 0,0-1,0 1,0-1,1 0,-1 0,0 0,0-1,1 1,-1-1,0 1,0-1,0 0,0 0,0-1,0 1,2-2,9-6,-1-1,0-1,-1 0,1-1,-2 0,0 0,-1-2,4-4,-6 7,114-175,-105 172</inkml:trace>
  <inkml:trace contextRef="#ctx0" brushRef="#br0" timeOffset="2403.333">1865 1157,'43'9,"43"-1,21-7,3-8,-4-3,-5-5,-11 0,-5 3,-8-1,-8 1,-5 3,-5 3,-7 2,-13 2</inkml:trace>
  <inkml:trace contextRef="#ctx0" brushRef="#br0" timeOffset="2822.105">2683 1299,'-30'7,"1"3,0 0,1 1,0 2,-10 7,13 7,50-11,186 22,-206-37,-1 0,1 0,-1 0,1 1,-1 0,0 0,1 0,-1 0,0 0,-1 1,1 0,0 0,-1 0,1 0,-1 1,0-1,0 1,0 0,-1 0,1 0,-1 0,0 0,0 0,-1 1,1-1,-1 1,0-1,0 1,0 0,-1-1,0 1,0 0,0-1,0 1,-1 0,1-1,-1 1,-1 0,1-1,0 0,-1 1,-1 1,-9 6,-1 0,0-1,0-1,-1 0,-1-1,1 0,-2-1,1-1,-1 0,0-1,0-1,0-1,-1 0,0-1,0-1,0 0,0-1,0-1,0-1,-12-2,5 3</inkml:trace>
  <inkml:trace contextRef="#ctx0" brushRef="#br0" timeOffset="3508.215">1582 113,'28'196,"-4"-72,-6 28,-6 0,-6 1,-13 123,3-228,-2-1,-2 0,-2 0,-1-1,-3 0,-2-2,-2 1,-2-2,-1 0,-3-2,-1-1,-2 0,-2-2,-1-1,-14 11,16-25,4-5</inkml:trace>
  <inkml:trace contextRef="#ctx0" brushRef="#br0" timeOffset="4067.207">368 1,'-23'23,"1"1,1 2,1 0,1 1,1 1,2 1,-11 25,19-38,-23 41,2 2,4 1,2 1,2 1,4 1,2 0,2 1,4 1,3 0,2 0,3 0,6 48,4-45,2-1,4 0,2-1,3 0,3-2,2-1,4-1,2-1,3-1,4 0,18 8,-32-47</inkml:trace>
  <inkml:trace contextRef="#ctx0" brushRef="#br0" timeOffset="25975.855">1074 226,'-14'1,"0"2,0-1,0 2,0 0,1 1,-1 0,1 1,0 0,1 1,0 1,0 0,0 0,1 2,-10 9,18-17,0 0,0 1,0-1,1 1,-1 0,1 0,0 0,-1 0,2 0,-1 0,0 0,0 1,1-1,0 1,0-1,0 1,0 0,0-1,1 1,-1 0,1-1,0 1,0 0,1 0,-1-1,1 1,0 0,0-1,0 1,0-1,1 1,-1-1,1 0,0 0,0 1,0-1,0 0,1-1,-1 1,1 0,0-1,0 1,-1-1,2 0,-1 0,2 1,149 65,-148-64,1 0,-1 1,0-1,0 1,-1 1,1-1,-1 1,0 0,-1 0,1 0,-1 1,0 0,-1-1,0 1,0 0,0 1,-1-1,0 1,-1-1,0 1,0-1,0 1,-1 0,0-1,0 1,-1 0,0-1,-1 1,1-1,-1 0,-1 1,0-1,0 0,0 0,-1 1,-1 0,-1-1,1 0,-1-1,0 1,0-1,-1 0,0-1,0 1,0-2,-1 1,1-1,-1 0,0 0,-1-1,1 0,0-1,-1 1,0-2,1 1,-1-1,0-1,0 0,1 0,-3 0,-6-6</inkml:trace>
  <inkml:trace contextRef="#ctx0" brushRef="#br0" timeOffset="26290.346">989 254,'10'0,"7"0,7 0,3 0,2 0,1 0,1 0,-2 0,-4-5,-3-1,1 0,-4 1</inkml:trace>
  <inkml:trace contextRef="#ctx0" brushRef="#br0" timeOffset="26943.786">708 1411,'32'-15,"1"1,0 2,2 1,-1 2,1 1,0 2,25-1,-58 6,0 0,0 1,0-1,0 1,0-1,0 1,0 0,0 0,0 0,0 0,0 0,0 1,0-1,0 0,0 1,0-1,0 1,0 0,0 0,-1 0,1 0,0 0,0 0,-1 0,1 1,-1-1,1 1,-1-1,0 1,1-1,-1 1,0 0,0 0,0-1,0 1,0 0,-1 0,1 0,-1 0,1 0,-1 0,1 0,-1 0,0 0,0 0,0 0,-1 0,1 0,0 0,-1 0,1 0,-1 0,1 0,-1 0,0 0,0 0,0 0,0-1,-1 2,-8 10,0 0,-1 0,-1-1,0 0,-1-1,0 0,-13 7,-57 54,81-70,0-1,1 0,-1 1,1 0,-1-1,1 1,0 0,0-1,0 1,0 0,0 0,0 0,0 0,0 0,1 0,-1 0,1 0,0 1,0-1,-1 0,1 0,0 0,1 0,-1 0,0 1,1-1,-1 0,1 0,0 0,-1 0,1 0,0 0,0 0,1-1,-1 1,0 0,0-1,1 1,-1 0,1-1,0 0,-1 1,1-1,0 0,0 0,0 0,0 0,0 0,0 0,0-1,0 1,0 0,0-1,0 0,0 0,2 1,21 1,0 0,0-2,1 0,-1-2,0-1,-1-1,1-1,-1-1,0-1,16-7,-16 5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4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 36,'-4'39,"-3"21,-4 7,0-5,2-7,1-13</inkml:trace>
  <inkml:trace contextRef="#ctx0" brushRef="#br0" timeOffset="369.347">23 36,'33'-14,"26"0,3 7,-10 9,-13 10,-13 7,-16 6,-15 2,-11 3,-7 0,-5-5,-3-6,0-7,0-6,0-3,6-7,7-3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12.2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2 307,'36'227,"-25"-148,-3 0,-4 0,-6 65,2-63,-27 220,-4 163,48-28,7 10,10 82,-23-68,16-151,2-73,-27-213,2 0,0-1,1 0,1 0,2 0,0-1,1 0,11 19,-14-35,1 1,-1-1,1 0,0-1,1 0,-1 0,1 0,0-1,-1 0,1-1,0 0,1 0,-1-1,0 0,2 0,9 3,2-2,0 0,0-1,0-1,0-2,0 0,0 0,8-4,72-6,125-1,190-16,663-42,-514 44,386-5,-225 22,766-8,-1002 19,612-1,-1030-11,-71 5,-8 1</inkml:trace>
  <inkml:trace contextRef="#ctx0" brushRef="#br1" timeOffset="3150.107">3727 985,'0'38,"0"23,0 5,0-3,0-8,0-9,4-7,3-5,-1-9</inkml:trace>
  <inkml:trace contextRef="#ctx0" brushRef="#br1" timeOffset="4037.141">3699 900,'105'12,"1"-5,0-4,0-5,12-6,219-4,-334 11,0 1,0-1,0 1,0 0,0 0,1 1,-1-1,0 1,0-1,0 1,0 0,0 0,0 0,0 1,-1-1,1 1,0-1,-1 1,1 0,-1 0,1 0,-1 0,0 0,0 1,0-1,0 1,-1 0,1-1,-1 1,1 0,-1 0,0 0,0 0,0 0,0 0,-1 0,1 0,-1 0,0 0,0 0,0 0,0 1,-1-1,-33 132,12-67,-10 72,31-138,1 0,0 0,0 0,-1 0,1-1,-1 1,1 0,-1 0,0-1,0 1,0 0,0-1,0 1,0-1,0 1,-1-1,1 1,0-1,-1 0,1 0,-1 0,1 0,-1 0,0 0,1 0,-1 0,0-1,0 1,1-1,-1 1,0-1,0 0,0 0,0 0,0 0,0 0,1 0,-1 0,0 0,0-1,0 1,0-1,1 0,-1 1,-344-29,289 23,0 2,0 3,-1 2,1 3,-43 8,70-7,5-1</inkml:trace>
  <inkml:trace contextRef="#ctx0" brushRef="#br1" timeOffset="5391.818">4968 1041,'505'-1,"-253"-26,-111 1,-162 11,9 9,-15-4,1-1,0-2,1 0,1-2,0-1,1-1,-17-15,37 29,3 2,-1-1,1 1,-1 0,1 0,-1-1,0 1,1 0,-1 0,0 0,0 0,0 0,0 0,0 0,0 0,0 0,0 1,0-1,0 0,-1 1,1-1,0 1,0-1,-1 1,1-1,0 1,-1 0,1 0,0 0,-1 0,1 0,0 0,-1 0,1 0,-1 0,1 1,0-1,0 1,-1-1,1 1,0-1,0 1,-1 0,1-1,0 1,0 0,-1 1,-1 12,1 1,0-1,1 1,0 0,1 0,1 0,1-1,0 1,4 13,4 28,-3 1,-2 0,-2 0,-3 2,1-60,-1 1,1 0,-1-1,1 1,-1 0,1 0,0-1,-1 1,1 0,0 0,-1 0,1 0,-1 0,1 0,0 0,-1 0,1 0,0 0,-1 0,1 0,0 0,-1 0,1 1,-1-1,1 0,0 0,-1 1,1-1,-1 1,1-1,-1 0,1 1,-1-1,1 1,-1-1,1 1,-1-1,0 1,1-1,-1 1,0 0,0-1,1 1,-1-1,0 1,0 0,0-1,0 1,0 0,0-1,0 1,0 0,0-1,0 1,0 0,0-1,0 1,0 0,-1-1,1 1,0-1,-1 1,56-60,170-164,-164 179,-45 31</inkml:trace>
  <inkml:trace contextRef="#ctx0" brushRef="#br1" timeOffset="14393.306">6521 787,'8'11,"0"0,-1 0,0 1,-1 0,0 0,-1 1,-1-1,3 11,-1-5,27 216,-30-213,20 48,5-89,68-193,41-53,-110 234,-12 22</inkml:trace>
  <inkml:trace contextRef="#ctx0" brushRef="#br1" timeOffset="14859.177">6521 420,'283'-1,"-281"2,-1-1,0 0,1 0,-1 0,0 0,1-1,-1 1,0 0,1-1,-1 1,0 0,1-1,-1 0,0 1,0-1,0 0,0 1,0-1,0 0,0 0,0 0,0 0,0 0,0 0,0 0,0 0,-1-1,1 1,-1 0,1 0,-1-1,1 1,-1 0,0-1,1 1,-1 0,0-1,0 1,0 0,0-1,0 1,0 0,-1-1,1 1,0 0,-1-1,1 1,-1 0,1 0,-1-1,0 1,1 0,-1 0,0 0,0 0,0 0,0 0,0 0,0 0,-60-79,50 69,0-1,1-1,0 0,1-1,0 1,1-2,1 1,0-1,1 0,1 0,0-1,1 0,0-5,2-35,2 31</inkml:trace>
  <inkml:trace contextRef="#ctx0" brushRef="#br0" timeOffset="18194.187">8778 3835,'-29'43,"-18"33,-7 10,1-7,10-10,7-13,10-12,9-7,3-6,4-4,-2 0,-2-2,-1 1,-1-4,-3-6,2-6</inkml:trace>
  <inkml:trace contextRef="#ctx0" brushRef="#br0" timeOffset="18442.122">8298 3835,'29'38,"19"37,6 11,-1-5,-5-12,-6-12,-5-11,-4-8,-3-7,-2-3,-5-2,-2-5,0-7,-3 0,-1-3,-2 2,1-2,-3-2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1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452 111,'-1'312,"-24"-120,-6-27,30-153</inkml:trace>
  <inkml:trace contextRef="#ctx0" brushRef="#br0" timeOffset="421.337">1 111,'146'0,"1"-6,-1-6,0-7,5-7,23-15,-173 41,1-1,0 0,0 0,0 0,0 0,0 1,0-1,0 1,0 0,0-1,1 1,-1 0,0 0,0 0,0 1,0-1,1 0,-1 1,0 0,0-1,0 1,0 0,0 0,0 0,0 0,-1 1,1-1,0 0,-1 1,1-1,1 2,-3 8</inkml:trace>
  <inkml:trace contextRef="#ctx0" brushRef="#br0" timeOffset="716.366">114 817,'38'-5,"32"-6,9-2,1 2,-9 3,-11 2,-12-2,-8 0,-7 1,-4 2,-2 2,-1 1,-5 2</inkml:trace>
  <inkml:trace contextRef="#ctx0" brushRef="#br0" timeOffset="1821.037">1045 675,'0'5,"0"11,0 8,0 4,0 2,0 2,-5-1,-1 0,0-2,1 1,2-2,1-4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41,'80'-22,"180"10,-209 5,-34 9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36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30,'39'-5,"27"-2,6 1,-3 1,-9 2,-10 0,-14 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6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 58,'0'0,"-1"0,1-1,0 1,0-1,-1 1,1-1,0 1,0-1,0 1,0-1,0 1,0-1,0 1,0 0,0-1,0 1,0-1,0 1,0-1,0 1,0-1,1 1,-1-1,0 1,0-1,0 1,1 0,-1-1,0 1,1-1,-1 1,0 0,1-1,-1 1,1 0,-1 0,0-1,1 1,-1 0,1 0,-1-1,1 1,-1 0,1 0,-1 0,0 0,1 0,-1 0,1 0,-1 0,1 0,-1 0,1 0,-1 0,1 0,-1 0,1 0,0 1,18-9,1 0,1 2,0 0,-1 2,2 0,-1 1,0 2,0 0,1 1,-1 1,15 3,-33-3,1 0,-1 0,1 1,-1 0,0 0,0 0,0 0,0 0,0 1,0-1,-1 1,1 0,-1-1,0 1,0 0,0 1,0-1,0 0,-1 1,1-1,-1 0,0 1,0 0,0-1,-1 1,1 0,-1-1,0 1,0 0,0-1,0 1,-1 0,1 0,-1-1,0 1,0-1,-1 1,1-1,-1 1,0-1,1 0,-1 0,-3 3,-7 14,-2 0,0-1,-2 0,0-2,0 0,-2 0,0-2,-6 4,-29 27,44-38,7-8,1 1,-1 0,0-1,0 1,1 0,-1 0,0 0,1 0,-1 1,1-1,-1 0,1 1,0-1,-1 1,1-1,0 1,0-1,0 1,0 0,0 0,1-1,-1 1,1 0,-1 0,1 0,-1 0,1 0,0 0,0 0,0 0,0 0,0 0,1 0,-1-1,0 1,1 0,0 0,-1 0,1 0,0-1,0 1,0 0,0-1,0 1,0 0,1-1,-1 1,186 83,-182-82,-1 0,0 0,1 1,-1-1,-1 1,1 0,-1 0,1 0,-1 0,0 1,-1-1,1 1,-1 0,0 0,0 0,0 0,-1 0,0 0,0 0,0 1,-1-1,1 0,-1 0,-1 1,1-1,-1 0,0 1,0-1,0 0,-1 0,1 0,-1 0,-1 0,1-1,-1 1,1-1,-1 1,-4 3,-6 5,-1-1,-1-1,0 0,-1 0,0-2,-1 0,1-1,-2 0,1-2,-1 0,-1-1,-56 7,74-13,0 0,1 1,-1-1,1 1,-1-1,1 0,-1 0,1 1,0-1,-1 0,1 0,0 0,0 1,-1-1,1 0,0 0,0 0,0 0,0 1,0-1,0 0,0 0,1 0,-1 0,0 1,0-1,1 0,-1 0,0 0,1 1,-1-1,1 0,-1 1,1-1,-1 0,1 1,-1-1,1 1,0-1,-1 0,1 1,0 0,-1-1,1 1,0-1,0 1,0 0,-1 0,1-1,0 1,0 0,0 0,0 0,-1 0,1 0,0 0,0 0,0 0,18-10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7.1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1,'1'60,"-13"169,-23 49,12-149,17-112</inkml:trace>
  <inkml:trace contextRef="#ctx0" brushRef="#br0" timeOffset="395.123">386 198,'-34'24,"-15"13,-5 4,2 1,15-7,19-10,16-8,15-8,8-5,7 1,-2 5,-1 1,-4 3,-6 4,-5 4,-5 3,-3-3</inkml:trace>
  <inkml:trace contextRef="#ctx0" brushRef="#br0" timeOffset="951.536">724 339,'-10'5,"-11"3,0 1,1 2,0 0,1 0,0 2,1 1,0 0,1 1,1 1,0 0,1 1,1 1,-11 19,24-36,0 1,0-1,0 1,1-1,-1 1,0 0,1-1,0 1,-1 0,1 0,0-1,0 1,0 0,0 0,0 0,0-1,1 1,-1 0,1-1,-1 1,1 0,-1-1,1 1,0 0,0-1,0 1,0-1,0 1,0-1,0 0,1 0,-1 1,0-1,1 0,-1 0,1 0,-1 0,1-1,-1 1,1 0,0 0,-1-1,1 0,0 1,1-1,81-3,-36-19,0-2,-2-1,-2-3,0-2,20-19,-64 48,1 0,-1 1,0-1,1 0,0 0,-1 1,1-1,-1 1,1-1,0 1,0-1,-1 1,1-1,0 1,0-1,-1 1,1 0,0 0,0-1,0 1,0 0,-1 0,1 0,0 0,0 0,0 0,0 0,0 0,-1 0,1 0,0 1,0-1,0 0,0 1,-1-1,1 0,0 1,0-1,-1 1,1-1,0 1,-1-1,1 1,-1 0,1-1,0 1,-1 0,0 0,1-1,-1 1,1 0,-1 0,0-1,1 1,-1 0,0 0,0 0,0 0,0 0,0-1,0 1,0 0,0 0,0 0,0 0,0 0,-1-1,1 2,0 23,-2 1,-1-1,-1 0,-1 0,-1 0,-8 23,5-19,-76 197,83-221,0 0,0 1,0-1,-1 0,1 0,-1 0,-1 0,1-1,-1 1,1-1,-1 0,0 0,-1 0,1-1,-1 1,0-1,1 0,-1-1,-1 1,1-1,0 0,-5 1,9-3,-1-1,0 1,0-1,0 0,0 1,0-1,0 0,1 0,-1 0,0 0,1-1,-1 1,1 0,-1-1,1 1,0-1,0 1,0-1,-1 0,2 1,-1-1,0 0,0 0,0 0,1 0,-1 0,1 1,-1-1,1 0,0 0,0 0,0-1,1-66,56-58,-50 116,2-5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4:48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65,'0'9,"0"4</inkml:trace>
  <inkml:trace contextRef="#ctx0" brushRef="#br0" timeOffset="548.502">170 262,'33'-54,"2"2,3 1,27-28,-29 54,-35 25,0 0,0 0,0 0,0 0,0 0,0 0,0 0,0 0,0 0,-1 1,1-1,0 0,0 1,0-1,0 1,-1-1,1 1,0-1,-1 1,1 0,0-1,-1 1,1 0,0-1,-1 1,1 0,-1 0,0 0,1-1,-1 1,0 0,1 0,-1 0,0 0,0 0,0 0,0 0,0-1,0 1,0 0,0 0,0 1,2 29,-3-28,0-1,1 1,-1 0,1-1,-1 1,1-1,0 1,0 0,1-1,-1 1,0 0,1-1,-1 1,1-1,0 1,0-1,0 1,0-1,0 0,1 0,-1 1,1-1,-1 0,1 0,0 0,0-1,0 1,0 0,0-1,0 1,1-1,-1 0,0 1,1-1,-1 0,1-1,-1 1,1 0,-1-1,2 1,6-3,-1 0,0 0,0-1,0 0,-1 0,1-1,-1 0,0-1,0 0,0 0,-1-1,1 0,0-2,16-10,-11 9,-12 7,0 0,0-1,1 1,-1 0,1 0,0 1,-1-1,1 0,0 0,0 1,0-1,0 1,0 0,1 0,-1-1,0 2,1-1,-1 0,0 0,1 1,-1-1,1 1,-1 0,1-1,-1 1,1 0,-1 1,1-1,-1 0,1 1,-1 0,1-1,-1 1,0 0,1 0,-1 0,0 1,0-1,0 0,0 1,0-1,0 1,1 1,26 139,-19-127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05.54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0 218,'71'-26,"2"4,0 2,1 4,1 3,0 3,1 4,15 3,827 6,-627 24,30 4,90-4,-109-1,36 5,368-32,-336-26,318 26,-396 28,466-26,-324-12,-229-3,120 11,-282 3,253-28,415 27,-220 1,-227 26,76 6,34-33,-100-26,94 27,-114 26,-142-25,0-5,42-9,292-10,-183 6,178 15,-210 4,557-2,-392-27,33-2,-117 18,-71-8,1-7,-84 8,66 6,-99-31,-116 41,-1 1,1 0,0 1,-1 0,1 0,0 1,-1 0,1 1,-1 0,0 0,1 1,-1-1,0 2,0-1,-1 1,1 1,-1-1,6 5,-1 4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17.38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54,'107'21,"194"15,236-66,-363 30,209-10,-231-3,0 6,74 10,104 24,-60-14,121 21,-230-23,1-8,4-7,289-24,424 28,-591 29,-56 0,67-60,540 32,-529 16,-210-7,0-4,88-8,-49 0,706 2,-647-28,83 26,-55-54,227 57,-6-1,-245-28,23-2,-27 20,-184 6,0 1,0 1,0 0,0 0,0 2,0 0,0 0,0 1,0 1,0 1,0 0,0 0,2 2,39 21,-31-12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0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191 1,'0'9,"-5"13,-1 8,-5-2,0 0,-3-1,-4 1,-4-1,-3 1,-2 0,-1 0,4-4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1.7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1,'7'5,"-1"0,1 1,-1 0,-1 0,1 1,-1 0,0 0,-1 0,1 0,-1 1,-1 0,0-1,0 1,0 1,-1-1,0 0,-1 0,1 2,-20 136,-39 52,41-153,9-33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31.91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 77,'-1'73,"13"164,-9-222,14 52,-16-66,-1 1,1-1,-1 0,1 1,0-1,-1 0,1 0,0 0,0 0,0 0,0 0,0 0,0 0,0 0,0 0,0 0,0-1,1 1,-1 0,0-1,1 1,-1-1,0 0,1 1,-1-1,0 0,1 0,-1 0,1 0,-1 0,0 0,1 0,-1 0,0 0,1-1,-1 1,0-1,1 1,-1-1,0 1,0-1,1 0,10-8,-1 0,-1 0,0-1,0 0,-1-1,0 0,-1 0,-1-1,3-3,12-18,183-296,-205 329,-1-1,1 1,0-1,0 1,0-1,0 1,-1-1,1 1,0-1,0 1,0-1,0 1,0-1,1 0,-1 1,0-1,0 1,0-1,0 1,0-1,1 1,-1-1,0 1,1 0,-1-1,0 1,1-1,-1 1,0 0,1-1,-1 1,1 0,-1-1,0 1,1 0,-1-1,1 1,-1 0,1 0,-1 0,1 0,0-1,-1 1,1 0,-1 0,1 0,-1 0,1 0,-1 0,1 0,-1 1,1-1,-1 0,1 0,-1 0,1 0,-1 1,1-1,-1 0,1 0,-1 1,1-1,-1 0,0 1,1-1,-1 1,1-1,2 41,-5 77,-1-14,5 0,8 43,55 277,-64-413,6 89,-7-97,0 0,-1 0,1 0,-1 0,0 0,0 0,0 0,0 0,-1 0,1 0,-1-1,0 1,1-1,-1 1,0-1,-1 1,1-1,0 0,-1 0,1 0,-1-1,1 1,-1-1,0 1,0-1,0 0,0 0,0 0,-2 0,-3 1,-1 0,0-1,1-1,-1 1,0-2,0 1,1-1,-1 0,0-1,1 0,-1 0,1-1,0 0,0 0,0-1,0 0,0-1,1 1,0-2,0 1,0-1,1 0,0 0,0 0,0-1,1 0,0-1,0 1,1-1,0 1,0-1,1-1,0 1,1 0,-2-6,1-3,0 1,1 0,0-1,2 1,0-1,1 1,0-1,1 1,1-1,1 1,0 0,1 0,1 1,0 0,1 0,1 0,0 1,1 0,1 0,0 1,1 0,0 1,1 1,10-9,82-60,-74 63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0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1 118,'407'-98,"-374"91,1 2,0 1,0 1,0 2,0 2,12 2,-43-3,0 0,0 0,0 0,0 1,0-1,0 1,0 0,0 0,0 0,-1 0,1 1,0-1,-1 1,1-1,-1 1,1 0,-1 0,0 0,0 0,1 1,-2-1,1 1,0-1,0 1,-1-1,0 1,1 0,-1 0,0 0,0 0,-1 0,-1 10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3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84,'34'0,"25"0,8-5,-3-1,-8 0,-8-4,-8 0,-5 2,-5 2,-7-3,-2 0,0 2,0 2,-2 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2.8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18,'9'-3,"0"-1,0 2,0-1,1 1,-1 1,1-1,-1 2,1-1,-1 1,1 1,0 0,3 1,-12-2,0 0,0 1,0-1,0 1,0-1,0 1,0 0,0-1,0 1,-1 0,1 0,0-1,0 1,-1 0,1 0,-1 0,1 0,-1 0,1 0,-1 0,1 0,-1 0,0 0,0 0,1 0,-1 0,0 1,0-1,0 0,0 0,0 0,-1 0,1 0,0 0,0 0,-1 0,1 0,-1 0,1 0,-1 0,1 0,-1 0,1 0,-1 0,-30 46,28-44,-18 20,17-20,0 0,1 1,-1-1,1 1,-1 0,1 0,0 1,1-1,-1 0,1 1,0 0,0-1,0 1,0 0,1 0,0 1,2-3,0 0,0-1,0 1,1 0,-1-1,1 1,0-1,0 0,0 1,0-1,0 0,0 0,1 0,-1 0,1-1,-1 1,1-1,-1 1,1-1,0 0,0 0,2 0,14 5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0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18 466,'-5'15,"-1"8,0 2</inkml:trace>
  <inkml:trace contextRef="#ctx0" brushRef="#br0" timeOffset="532.004">215 43,'34'-12,"-22"6,1 1,-1 1,1 0,0 1,0 0,0 1,0 0,0 1,0 1,0 0,1 1,3 1,-14-2,0 1,-1 0,1 0,-1 0,1 0,-1 0,1 0,-1 1,0-1,1 1,-1 0,0 0,0 0,0 0,0 0,-1 0,1 0,-1 0,1 1,-1-1,0 1,0-1,0 1,0-1,0 1,0 0,-1-1,1 1,-1 0,0 0,0-1,0 1,0 0,-1 0,1-1,-1 3,-35 95,-139 145,174-242,0 0,0 0,0 0,0 0,0 0,1 0,-1 0,1 0,0 0,0 0,0 0,0 0,0 1,1-1,0 0,-1 0,1 0,0 0,0-1,1 1,-1 0,1 0,-1-1,1 1,0 0,0-1,0 0,0 0,0 1,1-1,-1 0,1-1,-1 1,1 0,0-1,0 0,0 1,-1-1,1 0,1 0,9 4,0-1,0 0,0-1,0 0,0-1,1-1,-1 0,0 0,1-2,80-21,-73 18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23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22 619,'1'68,"-13"154,7-201,5-21,0 0,0-1,1 1,-1 0,0 0,0-1,1 1,-1 0,0 0,0-1,0 1,1 0,-1-1,0 1,0 0,0-1,0 1,0 0,0-1,0 1,0-1,0 1,0 0,0-1,0 1,0 0,0-1,0 1,0 0,0-1,0 1,0 0,-1-1,1 1,0 0,0-1,0 1,0 0,-1 0,1-1,0 1,-1 0,1 0,0-1,0 1,-1 0,1 0,0 0,-1-1,1 1,0 0,-1 0,1 0,0 0,-1 0,1 0,0 0,-1 0,1 0,-1 0,1 0,8-21,0 2,1-1,2 1,-1 0,2 1,1 0,0 1,1 0,1 1,0 1,1 1,1 0,16-10,-16 11,1 0,0 1,0 1,1 1,1 0,0 2,17-6,-35 14,0-1,0 1,0 0,0 0,0 0,0 0,0 0,0 0,0 1,0-1,0 1,0-1,0 1,0 0,-1 0,1 0,0 0,0 0,-1 0,1 0,-1 0,1 1,-1-1,0 1,1-1,-1 1,0-1,0 1,0 0,0 0,0-1,-1 1,1 0,0 0,-1 0,1 0,-1 0,0 0,0 0,0 0,0 0,0 0,0 0,0 0,-1 0,1 0,-1-1,1 1,-1 0,0 0,1 0,-1 0,0-1,-1 1,1 0,0-1,0 1,-1-1,1 1,-1-1,0 4,0 0,-1 0,0 0,1 0,-2-1,1 1,-1-1,1 0,-1 0,0 0,0 0,-1-1,1 0,-1 0,0 0,0 0,0-1,0 0,0 0,0 0,-1-1,1 1,-1-1,1-1,-1 1,1-1,-1 0,1 0,-1 0,1-1,-1 0,1 0,-1-1,1 1,-4-3,-9-7,4-1</inkml:trace>
  <inkml:trace contextRef="#ctx0" brushRef="#br0" timeOffset="682.82">530 196,'15'0,"9"0,5 0,3 0,1-5,-1-1,-1 0,0 1,-2 1,0 2,-1 1,1 1,-1 0,0 0,-5 0</inkml:trace>
  <inkml:trace contextRef="#ctx0" brushRef="#br0" timeOffset="918.788">559 422,'33'-5,"26"-2,8 1,-3-4,-8 1,-8 0,-13 3</inkml:trace>
  <inkml:trace contextRef="#ctx0" brushRef="#br0" timeOffset="7332.737">1123 55,'270'-53,"-267"53,-1-1,1 1,-1 0,1-1,0 1,-1 0,1 1,0-1,-1 0,1 1,-1-1,1 1,-1 0,1 0,-1 0,1 0,-1 0,0 1,0-1,0 1,0 0,0-1,0 1,0 0,0 0,0 0,-1 0,1 0,-1 1,0-1,0 0,0 1,0-1,0 1,0-1,-1 1,1-1,-1 1,1 0,-1-1,0 1,0-1,0 1,-1 0,1-1,-1 1,0 1,-2 6,-1 0,0 0,-1 0,0 0,0-1,-1 1,-1-1,1-1,-1 0,-1 0,0 0,0-1,-7 6,-32 33,19-13,1 1,1 1,2 1,1 1,-4 14,25-49,0 2,0-1,0 0,0 0,1 1,-1-1,1 1,0-1,0 1,0-1,1 1,-1 0,1-1,0 1,0 0,0 0,0-1,1 1,0 0,-1-1,1 1,0-1,1 1,-1-1,1 1,0-1,-1 0,1 0,1 0,-1 0,0 0,1 0,-1-1,1 1,0-1,0 0,0 1,0-1,0-1,2 2,11 1,1 0,-1-1,1-1,-1 0,1-1,0-1,0 0,12-3,12 1,-35 2,1 0,0-1,0 1,-1-1,1-1,0 1,-1-1,1 0,-1-1,0 0,0 0,6-3,1-6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32.9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95,'11'58,"-3"0,-2 1,-3 0,-3 4,-29 236,18-228,5-53</inkml:trace>
  <inkml:trace contextRef="#ctx0" brushRef="#br0" timeOffset="373.71">300 264,'-38'19,"-18"12,-3 4,7 2,13-1,18-2,18-1,13-7,10-3,7-5,3-6,-3 0,-1-2,-1 2,0 3,-3 5,-7 3,-5-2</inkml:trace>
  <inkml:trace contextRef="#ctx0" brushRef="#br0" timeOffset="950.803">555 489,'-11'11,"5"-6,-1 0,1 0,0 0,1 1,0 0,-1 0,2 0,-1 1,1-1,0 1,0 0,1 0,0 1,0-1,1 1,0-1,0 1,1 0,0 0,0-1,1 3,0-9,1 1,-1 0,1-1,0 1,0 0,-1-1,1 1,0-1,1 1,-1-1,0 0,0 1,1-1,-1 0,0 0,1 0,-1 0,1 0,0 0,-1 0,1-1,0 1,-1 0,1-1,0 1,0-1,-1 0,1 0,0 0,0 0,0 0,-1 0,1 0,0 0,0-1,0 1,-1-1,1 1,0-1,67-31,97-104,-125 112,-41 24,1 0,0 0,-1-1,1 1,0 0,0 0,-1 1,1-1,0 0,0 0,-1 0,1 0,0 1,-1-1,1 0,0 1,-1-1,1 0,0 1,-1-1,1 1,-1-1,1 1,-1-1,1 1,-1-1,1 1,-1 0,0-1,1 1,-1 0,0-1,0 1,1 0,-1-1,0 1,0 0,0 0,0-1,0 1,0 0,0 0,0-1,0 1,0 0,0 0,0-1,-1 1,1 0,0-1,-1 1,1 0,0-1,-1 1,1-1,-1 1,1 0,-1-1,0 1,-9 42,-5 14,3 1,2 0,3 0,1 30,-21 121,28-195,-2 0,0 0,0 0,-2 0,1-1,-2 1,0-1,-1 1,0-1,0-1,-2 1,0-1,0 0,-1 0,0-1,-1 0,0-1,-1 0,0 0,-2 0,10-8,0-1,0 0,1 0,-1 0,0 0,0 0,0 0,0-1,0 1,0-1,0 1,-1-1,1 0,0 0,0 0,0 0,0 0,0 0,0-1,-1 1,1 0,0-1,0 0,0 0,0 1,1-1,-1 0,0-1,0 1,0 0,1 0,-1-1,1 1,-1-1,1 0,0 1,-1-1,1 0,0 0,0 1,0-1,0 0,0 0,1 0,-1 0,1 0,-1-1,1 0,-2-20,1 1,1 0,1-1,1 1,2 0,0 0,0 0,2 0,1 1,3-6,-6 16,3-13</inkml:trace>
  <inkml:trace contextRef="#ctx0" brushRef="#br0" timeOffset="1201.923">950 659,'0'10,"0"7,0 6,0 0</inkml:trace>
  <inkml:trace contextRef="#ctx0" brushRef="#br0" timeOffset="1769.602">1120 772,'14'-33,"-4"6,1 0,2 1,0 1,2 0,18-23,-33 47,0 0,0 1,1-1,-1 1,0-1,1 0,-1 1,0-1,1 1,-1-1,1 1,-1-1,1 1,-1-1,1 1,-1-1,1 1,-1 0,1-1,0 1,-1 0,1 0,0-1,-1 1,1 0,0 0,-1 0,1 0,0 0,-1 0,1 0,0 0,-1 0,1 0,0 0,-1 0,1 0,0 1,-1-1,1 0,0 0,-1 1,1-1,-1 1,1-1,-1 0,1 1,-1-1,1 1,0 0,9 36,-6-17,-3-18,0 0,0 0,0 0,0 0,0 0,0 0,1 0,-1 0,0 0,1-1,0 1,-1-1,1 1,0-1,0 1,0-1,0 0,0 0,0 0,0 0,0 0,0-1,1 1,-1-1,0 1,0-1,1 0,-1 0,0 0,1 0,-1 0,0 0,0-1,1 1,-1-1,0 0,0 0,0 1,0-1,0-1,0 1,0 0,0 0,0-1,0 1,-1-1,1 1,0-1,-1 0,1-1,154-127,-157 131,1 0,0 0,0 0,0 0,0 0,0 0,0 0,0 0,0 1,0-1,1 0,-1 0,0 0,1 0,-1 0,0 0,1-1,0 1,-1 0,1 0,-1 0,1 0,0 0,0-1,-1 1,1 0,0-1,0 1,0-1,0 1,0-1,0 1,0-1,0 1,0-1,0 0,0 0,0 0,0 1,0-1,0 0,0 0,0 0,0-1,0 1,0 0,0 0,0 0,0-1,0 1,0-1,0 1,0-1,0 1,0-1,0 1,0-1,0 0,-1 1,1-1,0 0,-1 0,1 0,0 0,-1 0,1 1,-1-1,1 0,-1 0,0 0,-41 132,40-127,0 0,0-1,0 1,0 0,1 0,0 0,0-1,0 1,0 0,0 0,1 0,0 0,0-1,0 1,0 0,0-1,2 3,8 11</inkml:trace>
  <inkml:trace contextRef="#ctx0" brushRef="#br0" timeOffset="2173.826">1600 10,'6'-2,"0"0,1 1,-1-1,0 1,1 0,0 1,-1 0,1 0,-1 0,1 1,-1 0,1 0,-1 0,1 1,-1 0,0 0,0 1,0 0,0 0,0 0,-1 1,1 0,-1 0,2 2,-6-2,1-1,-1 1,-1 0,1-1,-1 1,1 0,-1 0,0-1,0 1,-1 0,1 0,-1-1,1 1,-1 0,-1-1,1 1,0-1,-1 1,0-1,0 0,-2 3,-13 49,19-51,-1 0,1 0,0 0,0 0,0-1,1 1,-1-1,1 0,0 0,0 0,0 0,0 0,0 0,1-1,-1 0,1 0,0 0,0 0,-1 0,1-1,0 1,0-1,1 0,-1-1,0 1,0-1,0 1,1-1,-1 0,0-1,0 1,0-1,0 0,1 0,21 0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6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79 230,'0'0,"-8"8,0 1,1 0,0 0,0 1,1 0,0 0,1 1,0-1,1 1,0 0,1 0,0 1,0-1,1 7,2-16,1 0,-1 0,1 0,-1 0,1 0,0 0,0 0,0 0,0 0,0-1,0 1,0 0,1-1,-1 1,1 0,-1-1,1 0,0 1,-1-1,1 0,0 0,0 0,0 0,0 0,0-1,0 1,0-1,0 1,0-1,0 0,0 1,0-1,1 0,0-1,74-10,-63 5,0-1,0-1,-1 0,-1-1,1-1,-1 0,-1 0,0-1,0 0,-1-1,0 0,-1-1,-1 0,0-1,5-12,-8 16,-1 0,-1-1,1 1,-2-1,1 0,-2 0,1 0,-2 0,1-1,-1 1,-1 0,0 0,-1 0,0 0,-1 0,0 1,-1-4,3 12,-1-1,1 0,-1 0,0 1,1-1,-1 1,0 0,-1 0,1 0,0 0,-1 0,1 0,-1 0,1 1,-1-1,0 1,1 0,-1-1,0 1,0 1,0-1,0 0,0 1,0 0,0-1,0 1,0 0,-1 1,1-1,0 1,0-1,-2 2,-2-1,0 2,0-1,0 1,1 0,-1 0,1 1,-1 0,1 0,1 0,-1 1,0 0,1 0,-1 2,1-1,1 0,0 0,0 0,1 1,-1-1,2 1,-1 0,1 0,0 0,0 0,1 0,0 1,0-1,0 0,1 1,0-1,1 0,0 1,0-1,0 0,1 0,0 0,1 0,0 0,0 0,0-1,2 3,2 3,0 0,1-1,1 1,0-2,1 1,0-1,0-1,1 0,0 0,0-1,1 0,1-1,-1-1,2 0,32 13,-24-11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47,'19'0,"16"0,7 0,1 0,-2 0,-3-4,-4-3,-2 1,-2 1,-1 2,-1-4,0-1,-5 2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7.5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30,'43'-5,"29"-1,6-1,-4 2,-11 2,-11 1,-14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7:44.9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396 171,'0'1,"0"-1,0 0,0 1,0-1,0 0,0 1,0-1,0 0,0 1,0-1,0 0,1 0,-1 1,0-1,0 0,0 1,0-1,1 0,-1 0,0 1,0-1,1 0,-1 0,0 1,0-1,1 0,-1 0,0 0,1 0,-1 0,0 1,1-1,-1 0,0 0,1 0,-1 0,0 0,1 0,-1 0,0 0,1 0,-1 0,0 0,1 0,-1 0,0-1,1 1,-1 0,0 0,0 0,1 0,-1 0,0-1,1 1,-1 0,0 0,0-1,1 1,-1 0,0 0,0-1,0 1,0 0,1-1,-5 32,3-29,-21 210,3-7,-6-47,24-146</inkml:trace>
  <inkml:trace contextRef="#ctx0" brushRef="#br0" timeOffset="315.902">0 115,'566'-96,"-544"92,-9 0,1 1,0 0,1 1,-1 1,0 0,0 1,1 0,-1 1,5 2,-18-2,0 0,-1 0,1 0,0 0,-1 0,1 1,0-1,-1 0,0 0,1 1,-1-1,0 0,1 1,-1-1,0 0,0 1,0-1,0 1,-1-1,1 0,0 1,0-1,-1 0,1 0,-1 1,1-1,-1 0,0 0,1 1,-1-1,0 0,0 0,0 0,0 0,0 0,0 0,0-1,0 1,0 0,0 0,0-1,-1 1,1-1,0 1,0-1,-2 1,-1 3,-17 16</inkml:trace>
  <inkml:trace contextRef="#ctx0" brushRef="#br0" timeOffset="549.765">29 764,'38'0,"28"0,6 0,-3 0,-9 0,-10 0,-9 0,-6 0,-5 0,-7-5,-7-1</inkml:trace>
  <inkml:trace contextRef="#ctx0" brushRef="#br0" timeOffset="1264.558">847 567,'0'19,"0"11,0 6,0 0,0 0,0-1,-5-7,-1-4,-1-5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0 253,'104'15,"0"-6,0-3,71-7,-176 0,1 1,0-1,-1 1,1-1,0 1,0-1,-1 1,1-1,0 1,0-1,0 0,-1 1,1-1,0 1,0-1,0 1,0-1,0 0,0 1,0-1,0 1,1-1,-1 0,0 1,0-1,0 1,1-1,-1 1,0-1,0 1,1-1,-1 1,1-1,-1 1,0-1,1 1,-1 0,1-1,-1 1,1 0,-1-1,1 1,-1 0,1 0,-1-1,1 1,-1 0,1 0,0 0,-1 0,1 0,-1 0,1 0,0 0,-1 0,1 0,-1 0,1 0,-1 0,1 0,0 1,-1-1,1 0,-1 0,1 1,-1-1,1 0,-1 1,1 0,-40-32,31 26,-20-14,21 15,-1 1,1-2,0 1,0-1,0 0,1 0,-1-1,1 1,1-2,-1 1,1-1,0 1,0-1,1-1,0 1,0-1,1 1,0-1,0-3,3 8,1-1,0 0,0 0,1 0,-1 1,1-1,-1 1,1-1,0 1,1 0,-1-1,0 1,1 0,0 1,-1-1,1 0,1 1,-1-1,0 1,0 0,1 0,-1 1,1-1,0 1,2-2,19-5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5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1 331,'14'0,"15"0,6 0,4 0,-2 0,-1 0,-3 0,-2 0,-1 0,-1 0,0-5,-6-1</inkml:trace>
  <inkml:trace contextRef="#ctx0" brushRef="#br0" timeOffset="226.857">198 105,'-10'39,"-2"21,-1 6,8-8,5-9,2-9,1-5,-1-5,5-7,1-3,-1 1,-2-4</inkml:trace>
  <inkml:trace contextRef="#ctx0" brushRef="#br0" timeOffset="930.977">481 613,'211'-280,"-51"63,-159 216,-1 1,0-1,0 0,1 1,-1-1,0 1,0-1,1 1,-1-1,1 1,-1-1,0 1,1 0,-1-1,1 1,-1-1,1 1,-1 0,1 0,0-1,-1 1,1 0,-1 0,1 0,-1-1,1 1,0 0,-1 0,1 0,0 0,-1 0,1 0,-1 0,1 0,0 1,-1-1,1 0,-1 0,1 0,-1 1,1-1,-1 0,1 1,-1-1,1 0,-1 1,1-1,-1 1,1-1,-1 1,1-1,9 35,-8-27,17 193,-19-198,1 0,-1 0,0 1,1-1,0-1,-1 1,1 0,0 0,1 0,-1 0,1-1,-1 1,1 0,0-1,-1 1,1-1,1 0,-1 0,0 0,0 0,1 0,-1 0,1-1,0 1,0-1,-1 0,1 1,0-1,0-1,0 1,0 0,0-1,0 1,0-1,0 0,0 0,0 0,0-1,1 1,13-11,-1 0,0-1,-1-1,0-1,-1 0,-1-1,0 0,-1-1,0 0,-2-1,6-10,101-197,-102 204,-8 29,-5 42,-3-43,3 15,0 0,1 1,2-1,0 0,2-1,0 0,3 6,-9-26,6 18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3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1443 873,'-72'93,"70"-90,0 1,0 0,0-1,1 1,-1 0,1 0,0 0,0 0,0 0,1 0,0 1,-1-1,1 0,1 0,-1 0,0 0,1 0,0 0,0 0,0 0,1 0,-1 0,1 0,0 0,0-1,2 3,-2-4,1 1,-1-1,1 0,0 0,0 0,0 0,0-1,0 1,0-1,0 0,1 1,-1-2,0 1,1 0,-1-1,0 1,1-1,-1 0,1 0,-1 0,0-1,1 1,-1-1,1 0,-1 0,0 0,0 0,0-1,0 1,2-2,86-62,-82 58,-1 0,0-1,-1 0,0-1,0 1,0-1,-1-1,-1 1,0-1,0 0,-1 0,0 0,-1-1,0 1,0-1,-1 0,-1 0,0 0,0 0,-1 0,-1 0,1 0,-2 0,0 0,0 1,-1-1,0 0,-1 1,0 0,-1 0,0 0,-3-4,7 11,0 0,-1 0,0 0,0 0,0 0,0 0,0 0,0 1,-1-1,1 1,-1 0,0 0,0 0,0 0,0 0,0 0,0 1,0-1,-1 1,1 0,0 0,-1 0,1 1,-1-1,1 1,-1 0,1 0,-1 0,1 0,-1 1,1-1,-1 1,1 0,0 0,-1 0,1 1,0-1,-1 1,-2 3,1 1,0-1,0 1,0 0,1 0,0 0,0 1,0 0,1 0,0 0,1 0,-1 0,1 0,1 1,-1-1,1 1,0-1,1 1,0-1,0 1,1-1,0 1,0-1,1 1,0-1,0 0,0 1,4 5,5 7,0-1,2 0,0-1,1 0,1-1,0-1,1 0,1-1,1-1,0-1,0 0,2-1,5 1,-3-2,-3-5</inkml:trace>
  <inkml:trace contextRef="#ctx0" brushRef="#br0" timeOffset="-4236.497">32 477,'-11'98,"3"-51,2 0,1 0,3 0,2 1,3 14,-1 12,8-282,4 123,-10 48,2 1,1-1,2 2,1-1,2 1,7-12,-18 45,-1 0,0 0,1 0,0 0,-1 0,1 0,0 0,0 0,0 1,0-1,1 0,-1 1,0-1,1 1,-1-1,1 1,-1 0,1-1,0 1,-1 0,1 0,0 0,0 0,0 1,0-1,0 0,0 1,0 0,0-1,0 1,0 0,0 0,0 0,0 0,0 0,0 1,0-1,0 0,0 1,0 0,0-1,0 1,0 0,0 0,-1 0,1 0,0 1,-1-1,1 0,-1 1,1-1,6 13,0 0,-1 1,-1 0,0 0,-1 0,-1 0,0 1,-2 0,1 0,-1 16,9 40,5 58,-15-130,1 0,-1-1,1 1,-1 0,1 0,-1-1,0 1,1-1,-1 1,0-1,1 0,-1 0,0 1,0-1,0 0,0 0,0 0,0 0,0 0,0 0,0-1,0 1,0 0,-1 0,1-1,-1 1,1 0,-1-1,1 1,-1-2,103-238,-97 230,1 0,0 0,1 1,0 0,1 0,0 0,0 1,1 1,0 0,0 0,1 1,7-4,-16 11,-1-1,0 0,1 1,-1-1,1 1,-1 0,0-1,1 1,-1 0,1 0,-1 0,1 0,-1 0,1 0,-1 0,1 1,-1-1,0 0,1 1,-1-1,0 1,1 0,-1-1,0 1,1 0,-1 0,0 0,0 0,0 0,0 0,0 0,0 0,0 0,0 1,-1-1,1 0,0 0,-1 1,1-1,-1 0,1 1,-1-1,0 1,0-1,1 1,-1 0,5 76,-5-70,-3 310,24-262,-10-50</inkml:trace>
  <inkml:trace contextRef="#ctx0" brushRef="#br0" timeOffset="-2698.48">851 421,'0'254,"-15"-184,12-61,0 0,1 0,0 1,0-1,1 1,1-1,-1 1,1 0,1-1,0 1,2 7,10-8,-5-35,-1-97,-8 97,2 1,0-1,2 0,1 1,1-1,5-14,-1 18,0 1,1 0,2 1,0 0,1 1,0 0,2 1,14-14,-29 31,0 0,1 0,-1 0,1 0,-1 1,1-1,0 0,-1 0,1 0,0 1,-1-1,1 0,0 0,0 1,0-1,0 1,0-1,-1 1,1-1,0 1,0 0,0-1,0 1,0 0,0 0,0 0,1 0,-1 0,0 0,0 0,0 0,0 0,0 0,0 1,0-1,0 0,0 1,0-1,0 1,-1-1,1 1,0-1,0 1,0-1,0 1,-1 0,1 0,0-1,-1 1,1 0,0 0,-1 0,1 0,-1 0,0 0,1 0,12 54,-11-43,0 1,1-1,1 0,0 0,1 0,0-1,0 0,7 10,0-8</inkml:trace>
  <inkml:trace contextRef="#ctx0" brushRef="#br0" timeOffset="-595.906">1105 844,'0'5,"0"6,0 7,0 4,0 3,0 3,-5 1,-1 1,0-1,1-5</inkml:trace>
  <inkml:trace contextRef="#ctx0" brushRef="#br0" timeOffset="7550.945">1218 26,'1'1,"1"0,-1 1,0-1,0 0,0 0,1 0,-1 0,0-1,1 1,-1 0,1 0,-1-1,1 1,-1-1,1 0,-1 1,1-1,0 0,-1 0,1 0,-1 0,1 0,0 0,-1 0,1-1,-1 1,1-1,-1 1,1-1,-1 1,2-2,5 1,162-25,-169 26,66-7,-65 7,-1 0,0 0,1 0,-1 0,0 0,1 0,-1 0,0 0,1 1,-1-1,0 1,1-1,-1 1,0-1,0 1,0-1,0 1,1 0,-1 0,0 0,0 0,-1 0,1 0,0 0,0 0,0 0,-1 0,1 0,0 0,-1 1,1-1,-1 0,1 0,-1 1,0-1,0 0,1 1,-1-1,0 0,0 1,0-1,-1 0,1 1,0-1,0 0,-1 1,-2 6,-1 0,0 0,0-1,-1 1,0-1,0 0,0-1,-1 1,0-1,-1 0,1 0,-1-1,0 0,-1 0,-48 47,54-51,1 0,0 0,0 1,0-1,0 0,0 1,0-1,0 1,1-1,-1 1,0-1,1 1,0 0,-1-1,1 1,0 0,0-1,-1 1,2 0,-1 0,0-1,0 1,0 0,1-1,-1 1,1 0,-1-1,1 1,0-1,-1 1,1-1,0 1,0-1,0 0,0 1,1-1,-1 0,0 0,0 0,1 0,-1 0,1 0,-1 0,1 0,74 23,43-22,-94-3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06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0 591,'6'160,"-6"-160,0-1,0 1,0-1,0 1,0-1,0 1,0-1,0 1,1-1,-1 1,0-1,0 1,1-1,-1 1,0-1,1 1,-1 0,0-1,1 1,-1 0,1-1,-1 1,1 0,-1-1,0 1,1 0,-1 0,1 0,-1-1,1 1,0 0,-1 0,1 0,-1 0,1 0,-1 0,1 0,-1 0,1 0,-1 0,1 0,-1 1,1-1,-1 0,1 0,-1 0,1 1,-1-1,1 0,-1 0,1 1,-1-1,0 1,1-1,-1 0,0 1,1-1,-1 1,0-1,1 1,-1-1,0 0,0 1,0 0,18-48,0-29,53-158,-18 122,-42 138,0 74,-5-80</inkml:trace>
  <inkml:trace contextRef="#ctx0" brushRef="#br0" timeOffset="5519.306">367 788,'0'10,"0"7,0 7,0 3,0 2,0 1,0 0,-4-5,-3-2,1-5</inkml:trace>
  <inkml:trace contextRef="#ctx0" brushRef="#br0" timeOffset="6034.505">509 845,'-2'13,"1"0,0 0,1 0,0 1,1-1,0 0,1 0,1 0,1 1,-4-10,1 0,0-1,0 1,1-1,-1 0,1 1,0-1,0 0,0 0,0 0,0 0,1-1,-1 1,1-1,0 1,0-1,0 0,0 0,0 0,0 0,0-1,1 1,-1-1,1 0,-1 0,1 0,-1 0,1-1,0 1,-1-1,1 0,-1 0,1-1,2 0,8-3,-1-1,1-1,-1 0,-1-1,0 0,0-1,0 0,-1-1,0-1,-1 1,0-2,0 1,-1-2,0 1,-1-1,-1 0,0-1,0 1,-2-1,1-1,-2 1,0-1,0 0,-1-2,-2 7,0 1,0-1,-1 0,0 0,-1 0,0 1,0-1,-1 0,0 1,-1-1,0 1,0 0,-1 0,0 0,0 0,-1 1,0 0,0-1,-1 2,0-1,0 1,0 0,-1 0,0 1,0-1,0 2,-1-1,-5-2,9 6,0 0,0-1,0 2,0-1,0 0,-1 1,1 0,0 0,0 0,0 0,-1 1,1-1,0 1,0 0,0 0,0 1,0-1,0 1,1 0,-1 0,0 0,1 1,-1-1,1 1,0 0,0 0,0 0,0 0,-1 3,-1 0,0 0,1 1,0 0,0-1,1 1,-1 0,1 1,1-1,0 1,0-1,0 1,1-1,0 1,0 0,1 7,5 0,0 0,0-1,1 0,1 0,1-1,0 0,0 0,1-1,1 0,0 0,1-1,0-1,0 1,1-2,1 0,0 0,0-1,0-1,1 0,0-1,0-1,1 0,1 0,76 28,-71-30</inkml:trace>
  <inkml:trace contextRef="#ctx0" brushRef="#br0" timeOffset="8569.521">396 27,'6'-4,"0"1,0 0,0 0,0 0,0 1,0 0,1 1,-1-1,1 1,0 0,-1 1,1-1,1 2,5-2,72 4,-83-3,0 1,0-1,0 1,0-1,-1 1,1 0,0 0,-1 0,1 0,0 0,-1 0,0 0,1 0,-1 1,0-1,1 1,-1-1,0 1,0-1,0 1,0 0,0-1,-1 1,1 0,-1 0,1 0,-1-1,1 1,-1 0,0 0,0 0,0 0,0 0,0 0,0-1,-1 1,1 0,-1 0,1 0,-1 0,0-1,1 1,-1 0,-78 114,78-116,0 1,1 0,-1 0,0-1,1 1,-1 0,1 0,-1 0,1 0,0 0,-1 0,1 0,0 0,-1 0,1 0,0 0,0 0,0 0,0 0,0 0,0 0,1 0,-1 0,0 0,0 0,1 0,-1 0,0 0,1 0,-1 0,1 0,-1 0,1 0,0-1,-1 1,1 0,0 0,0-1,0 1,-1 0,1-1,0 1,0-1,0 1,0-1,0 1,0-1,0 0,0 0,0 1,0-1,0 0,0 0,0 0,61 2,86-30,-91 13,-32 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27.53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74,'106'13,"1"-5,0-4,0-5,3-4,534-32,-58 1,-397 22,-141 9,-32 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1.91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0 201,'59'17,"7"-11,0-2,1-3,0-3,-1-2,33-9,-31 6,1153-144,-727 105,-332 41,-133 11,-25 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7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 50,'-10'-5,"0"1,18 4,20 4,0-2,0-1,0-1,-1-1,1-2,0 0,10-4,-3 1,88-19,-102 22,-17 7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8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1,'29'5,"29"1,8 0,-1-1,-7-1,-9-7,-8-2,-5-1,-6 1,-1 1,-7 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39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0 119,'45'-33,"-34"29,19-11,1 3,0 0,1 2,0 1,0 2,1 1,2 1,-33 4,1 0,0 1,0-1,-1 0,1 1,0-1,0 1,-1 0,1 0,0 0,0 0,0 1,-1-1,1 1,0-1,0 1,-1 0,1 0,-1 1,1-1,-1 0,1 1,-1-1,0 1,0 0,0 0,0 0,0 0,0 0,0 0,-1 0,1 1,-1-1,1 1,-1-1,0 1,0 0,0-1,-1 1,1 0,0-1,-1 4,-59 90,46-80,-94 87,87-87,1 0,1 1,1 0,0 2,2 0,-9 13,21-30,1 1,-1-1,1 1,0 0,0-1,0 1,0 0,1 0,-1 0,1 1,0-1,-1 0,1 1,1-1,-1 0,0 1,1-1,0 1,0-1,0 1,0-1,1 0,-1 1,1-1,0 1,0-1,0 0,0 0,0 1,1-1,0 0,0 0,-1 0,2-1,-1 1,0 0,0-1,2 1,8 4,-1-1,1-1,1 0,-1-1,1 0,-1-1,1 0,0-1,0-1,1 0,-1-1,0 0,0-1,0 0,0-1,0-1,0 0,0 0,4-3,6 1,-3 1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0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443 114,'-20'19,"-10"16,-5 7,-2 1,0-7,8-5,3-7,1-8,6-2,0-3,-1-4,-2 2,-2 0,-1-3,2-6,2-3,3-7,6 0</inkml:trace>
  <inkml:trace contextRef="#ctx0" brushRef="#br0" timeOffset="277.884">19 226,'17'-2,"-1"2,1-1,-1 2,1 0,-1 2,1-1,-1 2,0 0,0 1,-1 0,1 2,-1 0,-1 0,1 1,-1 1,0 1,-1 0,0 0,4 7,76 42,-93-58,1 0,0 0,-1 0,1-1,0 1,0 0,-1 0,1 0,0-1,0 1,0-1,0 1,0-1,0 1,0-1,0 1,0-1,0 0,0 0,0 1,0-1,0 0,1 0,-1 0,0 0,0 0,0 0,0-1,0 1,0 0,0-1,0 1,0 0,0-1,1 0,-4-7</inkml:trace>
  <inkml:trace contextRef="#ctx0" brushRef="#br0" timeOffset="567.798">273 1,'-5'43,"4"29,1 7,1-6,1-10,-1-10,0-11,4-6,2-6,0-2,-2-2,-6 0,-4 0,0-4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3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930 1,'-5'28,"-1"25,0 8,1-2,6-11,3-9,1-6,0-4,-2-2,-1-1,0 0,-2-4</inkml:trace>
  <inkml:trace contextRef="#ctx0" brushRef="#br0" timeOffset="351.642">1269 57,'-39'24,"-21"13,-2 4,11 1,18-2,20-8,16-10,14-8,7-2,6-3,1-2,1-4,-5 4,-7 4,-7 2</inkml:trace>
  <inkml:trace contextRef="#ctx0" brushRef="#br0" timeOffset="929.425">1494 283,'-10'5,"1"1,0-1,0 2,0-1,0 1,1 0,1 1,-1 0,1 0,0 1,1 0,0 0,1 0,-1 1,0 4,6-13,-1 0,1 1,-1-1,1 1,0-1,0 0,0 1,0-1,0 1,0-1,0 1,0-1,1 0,-1 1,0-1,1 0,0 1,-1-1,1 0,-1 0,1 1,0-1,0 0,0 0,0 0,0 0,0 0,0 0,0 0,0 0,0-1,1 1,-1 0,0-1,0 1,1-1,-1 1,1-1,-1 0,0 1,1-1,-1 0,1 0,-1 0,0 0,1 0,-1 0,1-1,-1 1,1 0,72-17,54-64,-61 32,-65 48,-1 0,0 0,0 0,1 0,-1 0,1 0,-1 0,1 0,-1 1,1-1,-1 1,1-1,0 1,-1-1,1 1,0 0,-1 0,1 0,0 0,-1 0,1 0,0 0,-1 1,1-1,0 0,-1 1,1 0,-1-1,1 1,-1 0,1 0,-1 0,1 0,-1 0,0 0,0 0,1 0,-1 0,0 1,0-1,0 0,0 1,0-1,-1 1,1-1,0 1,-1 0,1-1,-1 1,0 0,1-1,-1 1,0 0,0-1,0 1,0 0,-1 240,2-185,-12 127,9-174,0 0,0-1,-1 1,-1-1,0 0,0 0,-1-1,0 1,0-1,-1 0,0 0,0-1,-1 1,0-1,0-1,-1 1,-1 0,7-6,0 1,1-1,-1 0,0 0,0 1,0-1,0 0,0-1,0 1,0 0,0-1,0 1,0-1,0 1,0-1,0 0,-1 0,1 0,0 0,0-1,0 1,0 0,0-1,0 0,0 1,0-1,0 0,0 0,0 0,0 0,0 0,0-1,1 1,-1 0,1-1,-1 0,1 1,-1-1,1 0,0 1,0-1,0 0,-1-2,-1-3,0 0,1 1,0-1,0 0,0-1,1 1,0 0,1 0,-1 0,1-1,1 1,0-7,5-4,0-1,2 1,0 0,1 1,0 0,2 0,0 1,0 0,2 1,0 0,1 1,0 1,1 0,0 1,0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47,'34'0,"30"-5,9-1,-3 0,-9 1,-9 1,-15-3,-7 0,-6 0,-5 7,-7 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5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396 114,'-14'24,"-15"17,-7 7,3 0,1-8,7-7,3-8,0-3,-1-7,4 0,0-3,-2-3,3 1,0 0,-2-3,3-2</inkml:trace>
  <inkml:trace contextRef="#ctx0" brushRef="#br0" timeOffset="269.57">0 198,'39'24,"22"13,5 0,-3-2,-8-6,-9-8,-7-4,-5-3,-9-1,-3-1,-2 1,-8-1,-6-3</inkml:trace>
  <inkml:trace contextRef="#ctx0" brushRef="#br0" timeOffset="600.348">198 1,'0'33,"0"17,0 3,0-1,0-5,0-6,0-5,0 1,0 3,0 1,0-3,0-2,0-3,0-3,0 0,0-2,0-5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8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2,'-1'0,"1"-1,-1 1,0 0,0 0,0 0,0 0,0 0,0 0,0 0,1 0,-1 0,0 0,0 0,0 1,0-1,0 0,1 1,-1-1,0 1,0-1,0 1,1-1,-1 1,0-1,1 1,-1 0,0-1,1 1,-1 0,1-1,-1 1,1 0,0 0,-1 0,1-1,0 1,-1 0,1 0,0 0,0 0,0 0,0 0,0 0,0-1,0 1,0 0,0 0,0 0,1 0,-1 0,0 0,0-1,1 1,-1 1,-1 3,-30 226,31-162,-10 107,-4-94,11-58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49.4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0 664,'4'-19,"-1"0,2 0,1 1,0 0,1 0,1 0,1 1,0 0,2 1,0 0,0 0,1 1,3-2,-13 15,-1 0,0-1,0 1,1 0,-1 0,1 0,-1 0,1 0,0 1,0-1,0 0,0 1,0-1,0 1,1 0,-1 0,0 0,1 0,-1 0,1 0,-1 1,1-1,-1 1,1 0,-1-1,1 1,-1 1,1-1,-1 0,1 0,-1 1,1 0,-1-1,1 1,-1 0,0 0,1 0,-1 0,0 1,0-1,0 1,0-1,0 1,0 0,0 0,-1 0,1 0,0 0,18 55,-19-50,1 0,0 0,0 0,1-1,-1 1,1 0,1-1,-1 0,1 0,0 0,1 0,-1-1,6 5,-6-9,-1 0,1 0,-1 0,1-1,0 1,0-1,-1 0,1 0,0-1,-1 1,1-1,0 1,-1-1,1 0,-1-1,1 1,-1-1,0 1,1-1,-1 0,0 0,0 0,0-1,-1 1,1-1,0 0,-1 1,0-1,1 0,-1 0,-1-1,1 1,1-3,9-8,110-110,-121 123,0 1,-1-1,1 1,0-1,0 1,0 0,0-1,-1 1,1 0,0 0,0-1,0 1,0 0,0 0,0 0,0 0,0 1,0-1,-1 0,1 0,0 0,0 1,0-1,0 0,0 1,-1-1,1 1,0-1,0 1,-1-1,1 1,0 0,-1-1,1 1,0 0,-1-1,1 1,-1 0,1 0,-1 0,0-1,1 1,-1 0,0 0,0 0,1 0,-1 0,0 0,0 0,0 0,0-1,0 1,0 1,4 57,-4-53,14 72,-2-59</inkml:trace>
  <inkml:trace contextRef="#ctx0" brushRef="#br0" timeOffset="528.257">762 15,'2'-2,"1"0,-1 1,1-1,0 1,-1 0,1 0,0 0,0 0,0 0,0 1,0-1,-1 1,1 0,0 0,0 0,0 0,0 1,0-1,0 1,0-1,0 1,-1 0,1 0,0 1,0-1,-1 0,1 1,-1 0,0-1,1 1,-1 0,0 0,0 0,0 1,0-1,0 0,-1 1,1-1,-1 1,0 0,0-1,1 1,-2 0,1 0,0 0,-1 0,1 2,-2 2,0 1,-1-1,0 1,0-1,0 1,-1-1,-1 0,1 0,-1-1,0 1,0-1,-1 0,-1 2,-7 10,12-16,0 0,-1 0,1 0,0 1,1-1,-1 1,0-1,1 0,-1 1,1-1,0 1,-1-1,1 1,0-1,1 1,-1-1,0 1,1-1,0 1,-1-1,1 1,0-1,0 0,0 0,1 1,-1-1,0 0,1 0,0 0,-1 0,1-1,0 1,0 0,0-1,0 1,0-1,0 0,0 1,1-1,-1 0,0 0,1-1,-1 1,1 0,-1-1,1 0,-1 1,1-1,-1 0,1 0,0-1,9 3,0-2,-1 1,1-2,0 0,0 0,0-1,-1 0,1-1,-1 0,1-2,8-1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2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1,'5'0,"6"0,7 0,4 0,3 0,3 0,1 0,0 0,1 0,-1 0,0 0,0 0,-1 0,1 0,-1 0,-4 0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8:58.6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28,'39'0,"21"0,6 0,-3 0,-8 0,-8-4,-8-3,-5 1,-4 1,-3 1,-5 2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1.8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73 164,'-10'15,"1"1,0 0,1 0,1 1,1 0,0 1,1 0,1-1,0 1,2 1,0-1,1 4,1-19,0 0,1 0,-1-1,1 1,-1 0,1-1,0 1,0 0,0-1,1 0,-1 1,0-1,1 1,0-1,0 0,-1 0,1 0,0 0,0 0,1-1,-1 1,0-1,1 1,-1-1,1 0,-1 0,1 0,-1 0,1 0,0 0,-1-1,1 0,0 1,0-1,0 0,-1 0,4-1,102-22,-86 18,-1-2,0 0,-1-2,1 0,-2-1,1-1,-2-1,1 0,-2-2,0 0,0-1,-1 0,-1-1,-1-1,5-8,-16 20,0-1,0 1,0 0,-1-1,0 0,0 1,-1-1,0 0,0 0,0 0,0 0,-1 0,0 0,-1 0,1 0,-1 0,0 0,0 1,-1-1,0 0,0 1,0-1,-1 1,0-1,0 1,0 0,0 0,-1 1,0-1,0 1,0-1,-1 1,1 1,-1-1,-1 0,0-1,-1 1,-1-1,1 1,0 0,-1 1,0 0,0 0,0 0,0 1,0 1,-1-1,1 1,0 1,-1-1,1 1,-1 1,1 0,0 0,-1 1,1 0,0 0,-7 3,-4 7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3.4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 1,'0'4,"-5"8,-1 0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0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0 223,'3'-11,"0"0,0 0,1 1,0 0,1-1,0 2,0-1,1 0,0 1,1 0,0 1,5-5,0-1,-9 8,0 1,0 0,1 0,0 0,0 1,0-1,0 1,1 0,0 0,-1 0,1 1,1 0,-1 0,0 0,1 0,0 1,0 0,-1 0,1 1,0 0,0 0,1 0,45 58,-48-55,1 0,0 0,-1 0,1-1,0 0,-1 0,1 0,0-1,0 0,0 0,0 0,0 0,0-1,-1 1,1-1,0-1,0 1,-1-1,1 1,-1-1,1-1,-1 1,0-1,0 1,0-1,0 0,-1-1,1 0,45-21,-47 23,0 1,-1 0,1 0,0 0,0 0,0 1,0-1,0 0,0 1,1-1,-1 1,0 0,0 0,0 0,0 0,0 0,0 0,1 1,-1-1,0 1,0-1,0 1,0 0,0 0,0 0,-1 0,1 0,0 0,0 0,-1 1,1-1,0 1,-1-1,0 1,1 0,-1-1,0 1,0 0,0 0,0 0,0 0,0 0,-1 0,1 0,-1 0,1 0,-1 1,-8 43,6-41,0 0,0-1,1 1,0 0,0 0,0-1,1 1,-1 0,1 0,0 0,1 0,-1 0,1 0,0 0,0 0,1-1,-1 1,1-1,0 1,0-1,3 4,9 0,2-5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4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43,'8'-6,"1"1,0 0,1 1,-1-1,1 2,0-1,0 2,0-1,0 1,0 1,1 0,-1 0,0 1,1 0,-1 1,7 1,-15 0,0 1,-1 0,1-1,-1 1,1 0,-1 0,0 0,0 0,0 0,-1 0,1 0,-1 0,1 0,-1 0,0 0,0 0,-1 0,1 0,-1 0,1 0,-1 0,0 0,0 0,0 0,-1 1,-2 13,4-13,-1-1,0 1,1-1,0 1,0-1,0 1,0 0,0-1,1 1,-1-1,1 1,0-1,0 1,1-1,-1 1,1-1,0 0,-1 0,1 0,1 0,-1 0,0 0,1-1,-1 1,1-1,0 0,0 1,0-1,0-1,0 1,0 0,1-1,-1 1,0-1,2 0,2 1,1 0,-1 0,0-1,1 0,-1-1,0 0,1 0,-1 0,1-1,-1 0,0 0,0-1,7-2,11-2,-4 2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2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 0,'-17'73,"4"167,-12-82,24-158,1 1,0-1,0 1,0-1,0 1,0-1,0 0,0 1,0-1,1 1,-1-1,0 1,0-1,0 0,0 1,1-1,-1 1,0-1,0 0,1 1,-1-1,0 0,0 1,1-1,-1 0,0 0,1 1,-1-1,1 0,-1 0,0 0,1 1,-1-1,1 0,-1 0,0 0,1 0,-1 0,1 0,-1 0,1 0,-1 0,1 0,-1 0,0 0,1 0,-1 0,1 0,-1 0,0-1,1 1,-1 0,1 0,-1 0,0-1,1 1,-1 0,0-1,1 1,-1 0,0-1,0 1,1 0,-1-1,0 1,0-1,24-22,170-242,-126 189,-96 92,-129 93,153-106,3-3,-1 0,1 0,0 0,0 1,0-1,0 0,-1 1,1-1,0 1,0-1,0 1,0 0,0-1,0 1,0 0,1 0,-1 0,0 0,0 0,0 0,1 0,-1 0,1 0,-1 0,1 0,-1 0,1 0,0 0,-1 0,1 1,0-1,0 0,0 0,0 0,0 1,0-1,0 0,0 0,0 0,1 1,-1-1,0 0,1 0,-1 0,1 0,0 1,5 2,1 0,0 0,-1-1,1 0,1 0,-1-1,0 1,1-2,-1 1,1-1,-1 0,4-1,-5 0,0 0,0 1,-1-1,1 1,0 0,0 1,-1-1,1 1,-1 0,1 1,-1-1,0 1,0 0,0 0,0 1,-1-1,1 1,-1 0,0 0,0 1,3 4,4 9,-1-2</inkml:trace>
  <inkml:trace contextRef="#ctx0" brushRef="#br0" timeOffset="605.099">705 226,'-12'4,"0"0,1 1,0 1,-1 0,2 1,-1 0,1 0,0 1,1 1,0 0,0 0,0 0,2 1,-7 10,13-17,1 0,0 0,0 0,0 0,1 0,-1 0,1 0,-1-1,1 1,0 0,0 0,0 0,0-1,1 1,-1-1,1 1,0-1,-1 1,1-1,0 0,0 0,1 0,-1 0,0 0,1-1,-1 1,1-1,-1 1,1-1,0 0,0 0,0 0,-1 0,1-1,0 1,0-1,0 0,0 0,0 0,0 0,0 0,0-1,0 1,0-1,0 0,12-2,0-1,-1 0,0-1,0-1,0 0,-1-1,1 0,-2-1,1-1,-1 0,8-9,66-40,-85 57,0 1,-1-1,1 0,0 1,0-1,0 1,-1 0,1-1,0 1,0 0,0-1,0 1,0 0,0 0,0 0,0 0,0 0,-1 0,1 0,0 0,0 0,0 0,0 0,0 1,0-1,0 0,0 1,-1-1,1 1,0-1,0 1,0-1,-1 1,1-1,0 1,-1 0,1-1,0 1,-1 0,1 0,-1 0,1-1,-1 1,0 0,1 0,-1 0,0 0,0 0,1 0,-1-1,0 1,0 0,0 0,0 0,0 1,-6 53,0-24,0 0,3 0,0 1,2-1,1 10,-3 64,2-88,0 0,-2 0,0 0,-1 0,-1-1,0 1,-1-1,-1 0,-9 14,15-28,0 0,-1 0,1 1,-1-1,0 0,0 0,0-1,0 1,0 0,0-1,-1 1,1-1,0 1,-1-1,1 0,-1 0,1 0,-1-1,1 1,-1-1,0 1,1-1,-1 0,0 0,0 0,1 0,-1 0,0-1,1 1,-1-1,1 0,-1 0,1 0,-1 0,1 0,-1 0,1-1,0 1,0-1,0 0,0 0,0 1,0-1,0 0,0-1,1 1,-1 0,1 0,0-1,-1 1,1-1,0 1,1-1,-1 1,0-1,1 0,-1 1,1-1,0 0,0 1,0-2,1-11,1-1,1 0,0 1,1 0,1 0,0 0,1 0,1 1,0 0,0 0,2 0,0 1,0 1,1 0,2-2,5-8,-5 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8.7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43,'39'-5,"26"-1,13-5,-3 0,-14 1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1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19,'14'0,"20"0,8 0,2 0,-2 0,-2 0,-5 0,-2 0,-3 0,-1 0,-1 0,-5-5,-2-2,-4 1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12.1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28,'38'5,"32"-3,9-3,-4 0,-10 0,-11-5,-11-2,-7 2,-5 0,-3 3,-7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09.4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54,'1'48,"-13"184,-6-58,-8-17,25-145</inkml:trace>
  <inkml:trace contextRef="#ctx0" brushRef="#br0" timeOffset="383.222">1 110,'301'-53,"-58"21,-52 8,-167 26,-7 3</inkml:trace>
  <inkml:trace contextRef="#ctx0" brushRef="#br0" timeOffset="677.925">1 703,'57'-10,"25"-3,2-4,-8 1,-12 3,-13 4,-14-1,-9 0,-4 3,-2 2,0 2,-3 1</inkml:trace>
  <inkml:trace contextRef="#ctx0" brushRef="#br0" timeOffset="1529.286">734 533,'4'-5,"1"0,0 1,1 0,-1 0,1 0,0 0,-1 1,2 0,-1 0,0 0,1 1,-1 0,1 1,-1-1,1 1,0 0,0 1,-1 0,1 0,4 0,-9 1,-1-1,0 0,0 1,1-1,-1 1,0-1,0 1,0-1,0 1,1 0,-1 0,0-1,0 1,0 0,-1 0,1 0,0 0,0 0,0 0,-1 1,1-1,-1 0,1 0,-1 0,1 1,-1-1,0 0,1 0,-1 1,0-1,0 0,0 1,0-1,0 0,0 1,0-1,-1 0,1 0,0 1,-1-1,1 0,-1 0,1 1,-1-1,-33 51,31-49,-42 56,44-58,0 0,1 0,-1 1,0-1,0 0,1 1,-1-1,1 1,-1-1,1 1,0-1,-1 1,1-1,0 1,0 0,0-1,0 1,0-1,1 1,-1-1,0 1,1-1,-1 1,1-1,-1 1,1-1,0 0,0 1,0-1,-1 0,1 1,0-1,1 0,-1 0,0 0,0 0,0 0,1 0,-1 0,0-1,1 1,0 0,6 0,0 1,0-1,0-1,0 0,0 0,0 0,1-1,-1 0,0-1,-1 0,1 0,0-1,0 0,-1 0,4-3,9-5</inkml:trace>
  <inkml:trace contextRef="#ctx0" brushRef="#br0" timeOffset="1978.812">1214 533,'-20'19,"13"-13,-1 0,1 1,0-1,1 2,0-1,0 1,0 0,1 0,0 0,1 1,0 0,0 0,-2 8,7-14,0 0,1-1,-1 1,1-1,-1 1,1-1,0 0,0 0,0 0,0 0,1 0,-1 0,0 0,1-1,-1 1,1-1,0 0,-1 1,1-1,0-1,0 1,0 0,-1-1,1 1,0-1,0 0,0 0,0 0,0 0,0-1,0 1,0-1,-1 0,1 0,0 0,0 0,0 0,19-8,0-1,0 0,-1-2,-1 0,0-2,-1 0,0-1,-1-1,-1 0,0-2,-2 0,0 0,-1-2,0 0,-2 0,-1-1,0-1,1-6,-9 24,0 0,0-1,0 1,-1-1,0 1,0-1,0 0,0 0,-1 0,0 0,0 0,0 0,-1 0,0 0,0-1,0 1,0 0,-1 0,0 0,0 0,0 0,-1 0,0 0,0 0,0 1,0-1,-1 1,0-1,0 1,0 0,0 0,0 0,-1 1,0-1,0 1,0 0,0 0,0 0,-1 0,1 1,-1 0,0 0,-3-1,-1 3,1 1,-1 0,0 1,1-1,-1 2,1-1,0 1,0 0,0 1,0 0,1 0,-1 1,1 0,0 0,0 1,1 0,0 0,0 0,0 1,1 0,0 0,0 0,1 0,-1 1,2 0,-1 0,1 0,1 1,-1-1,1 0,1 1,0 0,0 1,0-2,1 0,0 0,0-1,1 1,0 0,1-1,-1 1,1-1,1 1,0-1,0 0,0 0,1 0,0 0,0-1,0 0,1 0,0 0,1 0,-1-1,1 0,0 0,0 0,0-1,2 1,6 3,0 0,1 0,0-2,1 0,-1-1,1 0,0-1,0-1,1 0,-1-2,5 1,4-2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4.4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41,'-76'372,"48"-244,19-146,15-15,1-1,1 1,2 1,2 0,1 0,1 1,1 1,14-20,5-14,37-53,-70 116,0 1,0-1,-1 0,1 1,0-1,0 1,0 0,0-1,0 1,-1 0,1-1,0 1,0 0,0 0,0 0,0 0,0 0,0 0,0 0,0 0,0 0,0 0,0 1,0-1,0 0,-1 1,1-1,0 1,0-1,0 1,0-1,-1 1,1-1,0 1,-1 0,1-1,0 1,-1 0,1 0,-1-1,1 1,-1 0,1 0,-1 0,0 0,1 0,16 44,-7 131,-10-61,0-114,-1 0,1 0,0 0,0 0,-1 0,1 1,0-1,0 0,0 0,0 0,0 0,1 0,-1 0,0 1,0-1,1 0,-1 0,1 0,-1 0,1 0,-1 0,1 0,0 0,-1-1,1 1,0 0,0 0,-1 0,1-1,0 1,0 0,0-1,0 1,0-1,0 1,0-1,0 0,0 1,0-1,1 0,-1 0,0 1,0-1,0 0,0 0,0 0,0-1,1 1,-1 0,0 0,0-1,15-13,-2 0,0-1,-1-1,0 0,-1-1,-1 0,-1-1,1-2,15-25,113-142,-139 185,1 0,0 0,-1 0,1 1,0-1,0 0,0 0,0 1,0-1,0 1,1-1,-1 1,1-1,-1 1,1 0,-1-1,1 1,0 0,-1 0,1 1,0-1,0 0,0 0,0 1,0-1,-1 1,1 0,0-1,0 1,0 0,0 0,0 0,0 1,0-1,0 0,0 1,0-1,0 1,0 0,0 0,-1-1,1 1,0 0,0 1,-1-1,1 0,-1 0,2 2,15 151,-2 85,-12-216,2-4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5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29 466,'-28'305,"37"-357,2 0,3 1,16-39,-19 56,-3 13,0 0,1 0,1 1,1 0,1 1,1 0,4-3,-16 21,0-1,1 1,-1-1,1 1,-1 0,1 0,0-1,-1 1,1 0,0 1,0-1,0 0,0 0,0 1,-1-1,1 1,0 0,0-1,1 1,-1 0,0 0,0 0,0 1,0-1,0 0,0 1,-1-1,1 1,0 0,0 0,0 0,0 0,-1 0,1 0,0 0,-1 0,1 1,-1-1,1 0,-1 1,0 0,0-1,1 1,-1 0,0-1,-1 1,1 0,0 0,0 0,-1 0,1 0,-1 0,0 0,1 0,-1 1,14 46,-6-25</inkml:trace>
  <inkml:trace contextRef="#ctx0" brushRef="#br0" timeOffset="597.903">255 721,'2'-2,"-1"1,1-1,-1 1,1 0,-1-1,1 1,0 0,0 0,0 0,0 1,0-1,0 0,0 1,0-1,0 1,0 0,0 0,0 0,0 0,0 0,0 0,0 0,0 0,0 1,0-1,0 1,0 0,0 0,0-1,0 1,-1 0,1 1,0-1,0 0,-1 0,1 1,-1-1,1 1,-1-1,0 1,0 0,0-1,0 1,0 0,0 0,0 0,0 0,-1 0,1 0,-1 0,1 0,-1 0,0 0,0 0,0 0,0 0,0 0,0 0,-1 0,1 0,-1 2,-1 4,-1-1,1 0,-1 0,0 0,-1-1,1 1,-1-1,-1 0,1 0,-1 0,0 0,-1-1,1 0,-1 0,-42 53,47-56,1 0,0 0,0 1,0-1,0 0,0 0,0 0,0 0,1 0,-1 0,1 1,0-1,0 0,-1 0,1-1,0 1,1 0,-1 0,0 0,0-1,1 1,-1-1,1 1,0-1,-1 1,1-1,0 0,0 0,0 0,-1 0,1 0,0 0,1-1,-1 1,0-1,0 1,0-1,0 0,0 0,0 1,0-2,1 1,-1 0,0 0,0-1,0 1,0-1,0 0,0 1,0-1,1-1,63-20,-50 11</inkml:trace>
  <inkml:trace contextRef="#ctx0" brushRef="#br0" timeOffset="1073.341">566 777,'-34'99,"34"-96,-1-1,1 1,0 0,0-1,0 1,1 0,-1-1,0 1,1-1,0 1,0-1,-1 1,1-1,1 1,-1-1,0 0,1 0,-1 1,1-1,-1 0,1 0,0-1,0 1,0 0,0-1,0 1,1-1,-1 1,0-1,1 0,-1 0,1 0,-1-1,1 1,-1 0,1-1,2 1,4-2,1-1,0 0,-1 0,1-1,-1 0,0 0,0-1,0-1,-1 1,1-1,-1-1,0 1,0-2,-1 1,0-1,0 0,-1 0,0-1,0 0,0 0,1-4,-4 8,7-7,-2-1,1 1,-2-1,1-1,-2 1,1-1,-2 0,0-1,0 1,-2-1,1 0,-2 0,1-14,-3 24,-1 1,1-1,-1 1,0-1,0 1,-1-1,1 1,-1 0,0 0,0-1,0 1,0 1,0-1,0 0,-1 0,0 1,1-1,-1 1,0 0,0 0,0 0,-1 0,1 1,0-1,-1 1,1 0,-1 0,1 0,-1 0,1 1,-1 0,0-1,1 1,-1 0,1 1,-1-1,0 1,1-1,-1 1,1 0,-1 0,1 1,0-1,-1 1,1 0,0 0,0 0,0 0,0 0,1 1,-1-1,0 1,1-1,0 1,0 0,0 0,0 0,0 1,0-1,1 1,-3 4,1 1,1 0,-1-1,1 1,1 1,-1-1,2 0,-1 0,1 0,1 0,0 1,0-1,1 0,0 0,0 0,1-1,0 1,1 0,-1-1,2 0,-1 0,1 0,1-1,-1 1,1-1,0-1,1 1,0-1,0 0,0-1,1 1,3 1,0-1,1 0,0-1,0 0,0-1,0 0,1-1,0 0,-1-1,1-1,0 0,6-1,22-15,-28 2</inkml:trace>
  <inkml:trace contextRef="#ctx0" brushRef="#br0" timeOffset="1515.27">594 71,'10'-8,"0"0,1 0,0 2,0-1,0 1,1 1,0 0,0 0,0 1,1 1,-1 0,3 1,-13 2,1 1,0 0,-1 0,0 0,1 0,-1 0,1 0,-1 1,0-1,0 1,0-1,0 1,0 0,0 0,0 0,-1 0,1 0,-1 0,1 1,-1-1,0 0,0 1,0-1,0 1,-1-1,1 1,-1 0,1-1,-1 1,0 0,0-1,0 1,0-1,0 1,-1 0,1-1,-1 1,0-1,0 1,0-1,0 1,0-1,0 0,-1 1,1-1,-1 0,1 0,-1 0,-1 1,-27 86,30-86,0-1,0 1,0 0,1 0,-1-1,1 1,-1 0,1 0,0-1,0 1,0-1,0 1,1-1,-1 1,1-1,-1 0,1 0,0 1,0-1,0-1,0 1,0 0,1 0,-1-1,0 1,1-1,-1 0,1 0,-1 0,1 0,0 0,0 0,11 2,1 0,-1 0,0-2,1 0,-1 0,1-2,-1 1,1-2,-1 0,5-2,6-2</inkml:trace>
  <inkml:trace contextRef="#ctx0" brushRef="#br0" timeOffset="1821.595">1186 522,'39'5,"26"-3,8-3,-4 0,-9 0,-10-1,-14-3,-7-2,-9 0</inkml:trace>
  <inkml:trace contextRef="#ctx0" brushRef="#br0" timeOffset="2066.845">1412 410,'-4'34,"2"30,2 8,1-2,1-9,4-14,1-11,0-12</inkml:trace>
  <inkml:trace contextRef="#ctx0" brushRef="#br0" timeOffset="2890.287">1864 777,'181'-274,"-89"158,-92 115,1 0,-1 0,0 1,1-1,-1 0,1 1,-1-1,1 0,-1 1,1-1,0 1,-1-1,1 1,0-1,-1 1,1-1,0 1,-1 0,1-1,0 1,0 0,0 0,-1 0,1 0,0-1,0 1,0 0,-1 0,1 0,0 1,0-1,0 0,-1 0,1 0,0 1,0-1,-1 0,1 1,0-1,-1 0,1 1,0-1,-1 1,1-1,0 1,-1-1,1 1,-1 0,1-1,-1 1,1 0,-1-1,0 1,1 0,-1 0,0-1,0 1,1 0,-1 0,0 0,0-1,0 1,0 1,5 57,-5-54,3 139,-3-143,0 1,0-1,1 0,-1 0,1 1,-1-1,1 0,0 0,0 0,-1 0,1 0,0 0,0 0,0 0,0 0,0 0,0 0,0 0,0-1,0 1,1 0,-1-1,0 1,0-1,1 1,-1-1,0 0,1 0,-1 0,0 1,1-1,-1 0,0 0,1-1,-1 1,0 0,0 0,1-1,-1 1,0-1,1 1,-1-1,0 1,0-1,0 0,0 0,0 1,0-1,0 0,0 0,1-1,52-55,-52 54,131-201,-133 203,3-4,0 0,0-1,0 2,0-1,1 0,0 1,0 0,0 0,0 0,1 0,0 1,-1-1,5-1,-8 6,1-1,0 1,-1 0,1-1,0 1,-1 0,1 0,-1 0,0 0,1 0,-1 0,0 0,1 1,-1-1,0 0,0 1,0-1,0 1,0-1,-1 1,1 0,0-1,-1 1,1 0,-1-1,0 1,1 0,-1-1,0 1,0 0,0 0,0-1,0 1,-1 0,1 0,-1-1,1 1,-1 0,1-1,-1 1,0 0,0-1,0 1,0-1,1 3,-6 38,0-12,2 0,1 0,1 0,2 0,1 0,1 0,6 28,-1-34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28.8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0 447,'0'335,"3"-371,1 1,1-1,2 1,1 1,2-1,2 1,1 1,1 0,2 1,1 1,9-12,24-18,-49 60,0 0,0 0,0 0,0 0,0 0,0 0,0 0,0 0,0 1,1-1,-1 0,0 1,1-1,-1 1,0-1,1 1,-1 0,1 0,-1-1,0 1,1 0,-1 0,1 0,-1 1,1-1,-1 0,0 0,1 1,-1-1,0 1,1-1,-1 1,0 0,1 0,-1-1,0 1,0 0,0 0,0 0,0 0,0 0,0 0,0 0,0 1,-1-1,1 0,0 0,-1 1,1-1,-1 1,30 53,-17-42</inkml:trace>
  <inkml:trace contextRef="#ctx0" brushRef="#br0" timeOffset="1200.099">254 730,'103'6,"-102"-6,0 1,0-1,0 1,0-1,0 1,0 0,-1-1,1 1,0 0,0 0,0 0,-1-1,1 1,-1 0,1 0,0 0,-1 0,1 0,-1 0,0 0,1 0,-1 1,0-1,0 0,0 0,0 0,0 0,0 0,0 0,0 1,0-1,0 0,-1 0,1 0,0 0,-1 0,1 0,-1 0,1 0,-1 0,1 0,-1 0,0 0,0-1,-35 45,30-39,-13 13,13-14,0 0,1 0,-1 1,1 0,0 0,0 0,1 0,0 1,0 0,0 0,1 0,0 0,1 0,-1 1,1 0,2-7,0 1,0-1,0 0,1 0,-1 1,0-1,1 0,-1 0,0 1,1-1,-1 0,1 0,0 0,-1 0,1 0,0 0,0 0,0 0,0 0,0 0,0 0,0 0,0-1,0 1,0 0,0-1,0 1,0-1,1 1,-1-1,0 0,0 1,1-1,-1 0,0 0,1 0,-1 0,0 0,0 0,1 0,-1 0,1-1,54-12,46-45,-81 43</inkml:trace>
  <inkml:trace contextRef="#ctx0" brushRef="#br0" timeOffset="1654.939">678 730,'-5'5,"1"1,0 0,0-1,1 1,0 1,0-1,0 0,1 1,0 0,0-1,0 1,1 0,0 0,1 0,0 0,0 0,0 0,0-1,1 1,1 0,-1 0,1 0,0-1,0 1,3 4,0-9,-1 0,1 0,0-1,0 1,0-1,0 0,0 0,0-1,0 0,1 0,-1 0,0 0,0-1,0 1,0-2,0 1,0 0,0-1,0 0,-1 0,1 0,-1-1,1 1,-1-1,0 0,3-3,8-4,0 0,-1-1,0 0,0-2,-1 1,-1-2,0 1,-1-2,-1 0,0 0,-1 0,0-1,-2-1,0 0,0 0,-1-3,-4 16,-1 1,0-1,0 1,-1-1,1 1,-1-1,1 1,-1-1,0 1,0-1,-1 0,1 1,-1-1,0 1,0-1,0 1,0 0,-1-1,1 1,-1 0,0 0,0 0,0 0,0 0,0 0,-1 1,1-1,-1 1,0 0,0-1,0 1,0 1,0-1,0 0,0 1,-1-1,1 1,-1 0,1 0,-1 1,1-1,-1 1,1-1,-1 1,1 0,-1 0,0 1,-2 0,0-1,1 1,-1 0,1 0,-1 1,1-1,0 1,-1 1,1-1,0 0,0 1,1 0,-1 1,1-1,-1 1,1-1,0 1,0 1,1-1,-1 0,1 1,0 0,0-1,1 1,-1 1,1-1,0 0,1 0,-1 1,1-1,-1 5,2-1,-1-1,1 1,0 0,1-1,0 1,0 0,1-1,0 0,1 1,0-1,0 0,1 0,0 0,0-1,1 1,0-1,0 0,0 0,1-1,0 0,1 0,-1 0,1-1,0 0,0 0,1-1,0 1,2 0,9 3,1 0,0 0,0-2,0-1,1 0,-1-1,1-2,0 0,0-1,0-1,7-1,-5-4,-5-1</inkml:trace>
  <inkml:trace contextRef="#ctx0" brushRef="#br0" timeOffset="2097.825">621 53,'21'-10,"0"2,0 0,1 1,0 2,0 0,0 1,6 1,-25 2,0 0,0 1,0 0,0 0,0 0,0 0,0 0,0 1,0-1,0 1,-1 0,1 0,0 0,0 0,-1 0,1 1,-1-1,1 1,-1 0,1-1,-1 1,0 0,0 1,0-1,0 0,0 0,-1 1,1-1,-1 1,1 0,-1-1,0 1,0 0,0 0,-1 0,1-1,0 1,-1 0,0 0,0 0,0 0,0 1,-14 64,12-63,0 0,0 0,0 0,1 0,-1 0,1 1,1-1,-1 0,1 1,0-1,0 1,0-1,1 0,0 1,0-1,0 0,1 0,1 4,2-5,0 0,0 0,0-1,1 1,0-1,-1-1,1 1,0-1,0 0,1 0,-1-1,0 0,0 0,1 0,-1-1,1 0,-1 0,0 0,1-1,-1 0,0-1,1 1,-1-1,0 0,0-1,1 0,9-1,59-20,-56 16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5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18,'19'0,"11"0,6 0,1 0,-2 0,0 0,-3 0,-1 0,-1 0,-2 0,0 0,0 0,0 0,0-5,0-1,-5 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5.8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29,'58'0,"23"-5,3-1,-8-1,-12 2,-12 2,-15 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2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56,'72'-18,"-30"5,-29 8,-1 1,1 0,0 0,1 2,-1-1,0 2,1 0,-1 0,1 1,-1 1,11 2,-22-3,0 1,0 0,1-1,-1 1,0 0,0 1,0-1,0 0,0 0,0 1,0-1,-1 1,1 0,0 0,-1-1,1 1,-1 0,0 0,0 0,0 0,0 1,0-1,0 0,0 0,-1 1,1-1,-1 0,0 1,1-1,-1 0,0 1,0-1,-1 1,1-1,0 0,-1 1,0-1,-40 81,-124 88,156-163,1 0,0 0,0 0,1 1,0 0,0 1,1-1,0 1,1 0,0 1,1-1,-3 10,7-17,0-1,0 1,0 0,0 0,1-1,-1 1,1 0,0-1,0 1,0-1,0 1,0-1,0 1,1-1,-1 0,1 0,0 1,-1-1,1 0,0-1,0 1,0 0,1 0,-1-1,0 0,1 1,-1-1,1 0,-1 0,1 0,1 0,85 15,-59-15,0-1,1-2,-1-1,0-1,0-1,0-2,-11 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9.7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1,'-3'2,"-2"1,-1 1,1-1,-1 2,1-1,1 0,-1 1,1 0,-1 0,1 1,1-1,-1 1,1 0,0 0,0 0,0 2,3-7,0 0,0 0,0 0,1 0,-1 0,0 0,1 0,-1 0,1 0,-1 0,1 0,-1 0,1 0,-1 0,1 0,0 0,0-1,-1 1,1 0,0-1,0 1,0 0,0-1,0 1,0-1,0 0,0 1,0-1,0 0,0 1,0-1,0 0,0 0,0 0,0 0,1 0,-1 0,0 0,0 0,0-1,0 1,0 0,0-1,0 1,1-1,52-13,-2-8,-28 10,0 1,1 2,0 0,0 2,1 1,0 1,4 0,-26 5,1 0,-1 0,0 1,1-1,-1 1,0 0,1 0,-1 1,0-1,0 1,0 0,0 0,-1 0,1 1,0-1,-1 1,0 0,1 0,-1 0,0 1,-1-1,1 1,0-1,-1 1,0 0,0 0,0 0,-1 0,1 0,-1 0,0 0,0 1,0-1,-1 1,0-1,1 0,-2 2,5 18,-2 1,-1 1,-2-1,0 0,-1 0,-1-1,-2 1,-1 0,-1 0,0 11,6-31,-2 16,-1-1,0 1,-2-1,0 0,-1-1,-1 0,-1 0,0 0,-2-1,0-1,-1 1,-1-1,-73 39,83-55,0 0,1 0,-1 0,0-1,0 1,0-1,0 0,0 1,0-1,0 0,0-1,0 1,0-1,0 1,0-1,0 0,1 0,-1 0,0 0,1 0,-1-1,0 1,1-1,0 0,-1 0,1 0,0 0,0 0,0 0,0-1,0 1,-1-3,1-4,0 1,0-1,1 0,0-1,0 1,1 0,0 0,1 0,0 0,0 0,1 0,0 0,1 0,0 1,0-1,1 1,4-7,-4 4,55-120,-44 105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0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0 477,'397'-58,"-396"58,0 1,1-1,-1 0,0 1,0-1,0 0,1 0,-1 0,0 1,0-1,1-1,-1 1,0 0,0 0,1 0,-1-1,0 1,0 0,0-1,0 1,1-1,-1 0,0 1,0-1,0 0,0 0,0 1,-1-1,1 0,0 0,0 0,-1 0,1 0,0 0,-1 0,1-1,-1 1,1 0,-1 0,0 0,1 0,-1-1,0 1,0 0,0 0,0-1,0 1,0 0,0 0,0-1,-1 0,-79-57,63 47,2-1,0-1,0 0,1 0,1-1,1-1,0-1,1 1,0-2,2 0,0 0,1 0,1-1,0 0,2-1,0 1,1-2,2-3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0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370 130,'-66'73,"52"-55,1-1,-2 0,0-1,-1-1,-1-1,0 0,-1-1,0-1,-1-1,0 0,-19 6,36-16,-1 0,1 0,0 0,-1 0,1 0,-1-1,1 0,-1 1,1-1,-1 0,1 0,-1 0,1-1,-1 1,1 0,-1-1,1 0,0 1,-1-1,1 0,0 0,0-1,-1 1,1 0,0-1,0 1,0-1,1 0,-1 0,0 1,1-1,-1 0,1 0,-1-1,1 1,0 0,0 0,0-1,0 1,1 0,-1-1,1 1,-1-1,1 1,0-1,0 1,0-1,0 1,0-1,1 1,-1-1,1-1,-1 1,0 0,0-1,1 1,-1 0,1 0,0 0,-1 0,1 0,1 0,-1 1,0-1,1 0,-1 0,1 1,0-1,0 1,0 0,0-1,0 1,1 0,-1 0,1 0,-1 1,1-1,0 1,-1-1,1 1,0 0,0 0,0 0,0 0,0 1,0-1,0 1,0 0,1 0,-1 0,0 0,0 0,0 1,0-1,0 1,0 0,0 0,2 1,82 92,-17-13,-50-63,-15-13,-1 0,1 0,1-1,-1 1,1-1,0 0,0-1,0 1,0-1,0-1,1 1,-1-1,1 0,1 0,-7-3,1 0,-1 0,0 0,0-1,0 1,0 0,-1-1,1 1,0 0,0-1,-1 1,1-1,-1 1,1-1,-1 1,0-1,0 0,0 1,0-1,0 1,0-1,0 0,0 1,0-1,-1 1,1-1,-1 1,1-1,-1 1,0-1,0 0,1 1,-75-202,10-29,64 232,1 0,0 1,0-1,-1 1,1-1,0 0,-1 1,1-1,0 0,-1 1,1-1,0 0,-1 0,1 1,-1-1,1 0,0 0,-1 0,1 1,-1-1,1 0,-1 0,1 0,-1 0,1 0,-1 0,1 0,-1 0,1 0,0 0,-1 0,1 0,-1 0,1-1,-1 1,1 0,-1 0,1 0,0-1,-1 1,1 0,-1-1,1 1,0 0,-1-1,1 1,0 0,0-1,-1 1,1-1,0 1,0 0,-1-1,1 1,0-1,0 1,0-1,0 1,0-1,0 1,0-1,0 1,0-1,-12 40,5 202,9-145,-1 197,3-266,2-3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8.9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1096 1,'-9'38,"-4"32,1 9,2-4,3-10,3-12,1-9,2-8,1-6,5-6,2-9</inkml:trace>
  <inkml:trace contextRef="#ctx0" brushRef="#br0" timeOffset="260.232">1321 169,'-33'29,"-12"14,8 0,14-7,11-5,12-8,12-8,8-7,0 1,3-1,1-3,1-1,2-2,-4 3,-6 2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3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509 226,'-329'205,"326"-203,-1 1,1-1,-1 1,0-1,0 0,0 0,0-1,0 1,0-1,0 0,0 0,-1-1,1 1,0-1,-1 0,1 0,0 0,-1-1,1 1,0-1,0 0,-1 0,1-1,0 1,0-1,0 0,1 0,-1 0,0 0,1-1,-1 0,1 1,0-1,0-1,-2-2,0 0,0-1,1 0,0-1,1 1,0-1,0 1,0-1,1 0,0 0,1 0,-1 0,2-1,-1 1,1 0,0 0,1 0,0-1,2-7,-2 15,-1-1,1 1,0-1,0 1,0 0,0-1,0 1,0 0,1 0,-1-1,0 1,0 0,1 0,-1 1,1-1,-1 0,1 0,-1 1,1-1,0 1,-1-1,1 1,0 0,-1-1,1 1,0 0,-1 0,1 0,0 1,-1-1,1 0,0 1,-1-1,1 1,0-1,-1 1,1 0,-1-1,1 1,-1 0,1 0,63 43,-61-42,8 9,1-1,0 0,1-1,0-1,1 0,0-1,12 4,45 8,71 31,-138-41,-29-21,9-3,-1-1</inkml:trace>
  <inkml:trace contextRef="#ctx0" brushRef="#br0" timeOffset="252.352">340 0,'-10'34,"-3"25,6 7,4-2,2-8,1-8,2-8,4-5,1-5,0-2,-2-1,-1 0,-2 0,0 0,-2 0,0-4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46.28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2,'3134'0,"-2928"14,94-29,94 14,-165 3,52-1,-258 3,-5 2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3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14,'0'1,"0"-1,-1 0,1 1,-1-1,1 0,0 0,-1 0,1 1,-1-1,1 0,-1 0,1 0,-1 0,1 0,-1 0,1 0,-1 0,1 0,-1 0,1 0,-1 0,1 0,-1 0,1 0,-1 0,1-1,-1 1,1 0,-1 0,1-1,0 1,-1 0,1 0,-1-1,1 1,0-1,-1 1,1 0,0-1,0 1,-1-1,1 1,0-1,0 1,-1 0,1-1,0 1,0-1,0 1,0-1,0 1,0-1,0 1,0-1,0 1,0-1,0 1,0-1,0 1,1-1,-1 1,0-1,0 0,-7 7,0 0,1 0,0 0,0 1,0 0,0 0,1 0,1 1,-1 0,1 0,1 0,-1 0,-1 6,3-8,-8 20,1 1,1 0,2 0,0 1,2 0,1 0,1 23,2-42,0 0,1 0,-1 1,2-1,-1 0,2 0,-1 0,1 0,0-1,1 1,0-1,0 0,1 0,0 0,0-1,1 1,0-1,0 0,1-1,0 0,0 0,1 0,-1-1,1 0,0-1,0 0,1 0,-1 0,1-1,0-1,0 1,0-1,0-1,7 1,-4-3,-1 0,1 0,-1-2,0 1,0-1,0-1,0 0,-1 0,1-1,-1 0,0-1,-1 0,1-1,-1 0,-1 0,1-1,-1 0,-1-1,1 0,-1 0,-1 0,0-1,0 0,-1 0,0 0,-1-1,0 0,-1 0,0 0,2-11,-3 11,1-1,-1 0,-1 0,0-1,-1 1,0 0,-1 0,0 0,-1 0,-1 0,0 0,0 0,-1 1,0 0,-1 0,-1 0,1 0,-2 1,1-1,-2 2,1-1,-1 1,-1 0,1 1,-2 0,1 0,-1 1,0 0,0 1,-1 0,0 1,-2-1,7 4,-1 0,1 0,-1 0,1 1,-1 0,0 0,1 1,-1 0,0 0,1 1,-1-1,0 2,1-1,-1 1,1 0,0 0,-1 0,1 1,0 0,0 0,1 1,-1 0,1 0,0 0,0 0,0 1,0 0,-2 4,-10 15,3-1</inkml:trace>
  <inkml:trace contextRef="#ctx0" brushRef="#br0" timeOffset="415.43">680 325,'-5'4,"-1"8,0 5,-4 0,0-7,2-6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19:56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88 129,'-10'11,"1"1,0 0,1 0,1 0,0 1,0 0,1 1,1-1,0 1,1 0,1 1,0-1,1 1,0-1,1 1,1-1,1 13,-1-13,-1 0,2-1,0 1,1 0,0-1,1 1,1-1,0 0,0 0,1 0,1-1,0 0,1 0,1 0,-1-1,2 0,3 3,-8-10,1-1,-1 0,1 0,0-1,0 0,0 1,0-2,0 1,0-1,1 1,-1-1,0-1,1 1,-1-1,1 0,-1 0,1-1,-1 1,0-1,1-1,-1 1,0-1,0 1,3-3,4-1,-1 0,1-1,-2-1,1 0,-1 0,0-1,0 0,-1-1,0 0,0-1,8-12,-2 0,0-1,-2 0,0-1,-2-1,-1 0,0 0,-2-1,1-13,-7 31,-1 0,-1 0,0 0,0 0,-1 0,1 0,-2 0,1 0,-1 0,0 0,-1 1,0-1,0 1,-1-1,0 1,0 0,-1 1,1-1,-1 1,-1 0,1 0,-1 0,0 1,-1 0,1 0,-1 1,0-1,0 1,0 1,-1 0,1 0,-1 0,0 1,0 0,0 0,0 1,0 0,0 1,0 0,0 0,0 0,0 1,-1 1,-16 2</inkml:trace>
  <inkml:trace contextRef="#ctx0" brushRef="#br0" timeOffset="447.682">652 44,'-5'14,"-1"10,0 6,1 2,2 1,1-1,1-1,5-6,7-6,6-8,6-5,3-3,2-8,-4-7,-5-6,-7-1</inkml:trace>
  <inkml:trace contextRef="#ctx0" brushRef="#br0" timeOffset="700.516">878 16,'-14'34,"-5"25,1 7,3-2,5-8,3-3,4-6,1-7,2-4,1-5,0-2,0-1,-1-1,1 0,-1 0,0-4</inkml:trace>
  <inkml:trace contextRef="#ctx0" brushRef="#br0" timeOffset="1350.012">1019 637,'154'-247,"-154"248,1-1,-1 0,0 1,0-1,0 0,0 0,1 1,-1-1,0 0,0 1,1-1,-1 0,0 0,0 0,1 1,-1-1,0 0,1 0,-1 0,0 0,1 1,-1-1,0 0,1 0,-1 0,1 0,-1 0,0 0,1 0,-1 0,0 0,1 0,-1 0,0 0,1 0,-1-1,0 1,1 0,-1 0,0 0,1 0,-1-1,0 1,1 0,-1 0,0-1,0 1,1 0,-1 0,0-1,0 1,0 0,1-1,-1 1,0 0,0-1,0 1,0 0,0-1,0 1,0 0,0-1,1 1,-1 0,-1-1,1 1,3 35,-3-25,20 70,-19-79,-1 1,1 0,0-1,0 1,0 0,0-1,0 1,0-1,0 1,1-1,-1 0,0 1,1-1,-1 0,1 0,0 0,-1 0,1 0,0-1,-1 1,1 0,0-1,0 1,0-1,-1 0,1 0,0 1,0-1,0 0,0-1,0 1,-1 0,1 0,0-1,0 1,0-1,-1 0,1 1,0-1,-1 0,2 0,8-7,0-1,0 1,-1-2,0 1,-1-2,0 1,0-1,3-6,36-41,39-22,-86 79,-1 1,0-1,1 1,-1-1,1 1,0-1,-1 1,1-1,-1 1,1 0,0-1,-1 1,1 0,-1 0,1-1,0 1,0 0,-1 0,1 0,0 0,-1 0,1 0,0 0,0 0,-1 0,1 0,0 0,-1 0,1 0,0 1,-1-1,1 0,0 1,-1-1,1 0,-1 1,1-1,0 1,-1-1,1 1,-1-1,1 1,-1-1,0 1,1-1,-1 1,1 0,-1-1,0 1,0 0,1-1,-1 1,0 0,0-1,0 1,0 0,0-1,0 1,0 0,0 0,0-1,0 1,0 0,0-1,-1 1,1 0,0 0,-2 55,-11 8,10-54,0 1,0 0,2-1,-1 1,1 0,1 0,0 0,0 0,1 0,1 0,0 0,3 7</inkml:trace>
  <inkml:trace contextRef="#ctx0" brushRef="#br0" timeOffset="1749.851">1640 16,'44'-5,"-24"1,0 1,1 1,-1 1,0 1,1 1,-1 0,0 2,1 0,-1 1,4 2,-22-5,-1-1,0 1,1-1,-1 1,0-1,0 1,0 0,1 0,-1 0,0-1,0 1,0 0,0 0,0 1,0-1,-1 0,1 0,0 0,-1 0,1 1,0-1,-1 0,0 1,1-1,-1 0,0 1,1-1,-1 1,0-1,0 0,0 1,0-1,-1 1,1-1,0 0,-1 1,1-1,0 0,-1 1,0-1,0 1,-39 53,26-39,12-15,1 0,-1 0,1 1,-1-1,1 0,0 1,-1-1,1 1,0 0,0-1,0 1,0 0,1-1,-1 1,0 0,1 0,-1 0,1 0,0 0,-1 0,1-1,0 1,0 0,0 0,1 0,-1 0,0 0,1 0,-1 0,1 0,-1-1,1 1,0 0,0 0,0-1,0 1,0 0,0-1,1 0,0 2,19 4,-1 0,1-1,0-2,0 0,0-1,1-1,-1-1,4-1,0 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5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29,'5'0,"6"0,6 0,5 0,4 0,-3-4,-1-3,2 1,0 2,2 0,1 2,1 1,0 0,0 1,1 1,-6-1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3.8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1,'29'0,"19"0,6 0,-1 0,-5 0,-6 0,-10 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08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204 5,'-15'8,"1"0,0 1,0 1,1 0,0 1,0 0,2 1,-1 1,1-1,1 2,1 0,0 0,0 0,2 1,0 0,0 1,1 0,1 0,1 0,4-10,-1 0,1-1,0 1,1 0,-1-1,1 1,0-1,1 1,-1-1,1 1,0-1,1 0,-1 0,1 0,0 0,0 0,1-1,-1 1,1-1,0 0,0 0,0 0,1-1,0 0,-1 0,1 0,0 0,0 0,1-1,-1 0,0 0,1-1,-1 0,1 0,-1 0,1 0,0-1,-1 0,1 0,1-1,9 2,-1 0,0-2,1 0,-1-1,0 0,1-1,-1-1,-1 0,1-1,-1-1,0 0,0-1,0-1,-1 0,0 0,-1-2,0 1,-1-2,1 1,-2-2,0 1,0-1,-1-1,-1 0,0 0,0-1,-2 1,5-13,-10 21,0 0,0-1,0 1,-1 0,1 0,-1-1,-1 1,1 0,-1-1,0 1,0 0,0 0,-1 0,0 0,0 0,0 0,-1 1,1-1,-1 0,0 1,-1 0,1 0,-1 0,1 0,-1 1,-1-1,1 1,0 0,-1 0,1 1,-1-1,0 1,0 0,0 0,-4 0,-2-3,0 1,0 1,-1 0,1 0,-1 1,0 1,1 0,-1 0,0 1,0 1,0 0,0 1,1 0,-1 0,1 2,-1-1,1 1,0 1,0 0,-2 2,-11 11</inkml:trace>
  <inkml:trace contextRef="#ctx0" brushRef="#br0" timeOffset="336.06">712 315,'0'10,"0"7,5 2,1-4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1.9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1,'0'9,"0"9,0 6,0-2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9.8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129 191,'-108'323,"87"-282,28-59,-6 17,17-38,2 0,2 2,1 1,2 1,27-30,97-89,-148 153,-1-1,1 1,0-1,-1 1,1-1,0 1,0-1,0 1,0-1,0 1,0 0,0-1,0 1,1 0,-1 0,0 0,1 0,-1 0,1 0,-1 1,1-1,0 0,-1 1,1-1,0 1,-1 0,1-1,0 1,-1 0,1 0,0 0,0 0,-1 0,1 1,0-1,-1 0,1 1,0-1,-1 1,1 0,-1-1,1 1,-1 0,2 1,0 11,0 1,-2-1,1 1,-1 0,-1-1,-1 1,0 0,-2 11,-8 25,0 41,11-90,1 0,-1 0,0 0,0 1,1-1,-1 0,0 0,1 0,-1 0,1 0,0 0,-1 0,1 0,0 0,-1 0,1-1,0 1,0 0,0 0,0-1,0 1,0 0,0-1,0 1,0-1,0 1,0-1,0 0,0 1,0-1,1 0,-1 0,0 0,0 0,0 0,0 0,0 0,1 0,-1 0,0-1,0 1,0 0,0-1,0 1,0-1,0 1,0-1,0 0,0 1,1-2,45-38,125-143,-112 145,-58 38,0-1,-1 0,1 1,0-1,-1 1,1 0,0-1,0 1,0 0,-1 0,1 0,0 0,0 1,0-1,-1 0,1 1,0-1,-1 1,1 0,0-1,-1 1,1 0,-1 0,1 0,-1 0,1 0,-1 1,0-1,0 0,1 1,-1-1,0 1,0-1,-1 1,1-1,0 1,0 0,13 135,-13-131,-1 2,1 0,0-1,0 1,1 0,0-1,0 0,1 1,0-1,0 0,0 0,1-1,0 1,1-1,-1 0,1 0,4 3,9 3</inkml:trace>
  <inkml:trace contextRef="#ctx0" brushRef="#br0" timeOffset="379.25">1089 49,'1'56,"3"1,2-1,3 0,14 47,19 1,-42-103,1-1,0 1,-1 0,1-1,0 1,-1 0,1-1,0 1,0-1,0 1,-1-1,1 1,0-1,0 0,0 1,0-1,0 0,0 0,0 0,0 1,0-1,0 0,-1 0,1-1,0 1,0 0,0 0,0 0,0-1,0 1,0 0,0-1,0 1,-1-1,1 1,0-1,0 1,-1-1,1 1,0-1,0 0,-1 0,1 1,-1-1,1 0,-1 0,1 0,-1 1,0-1,26-48,-23 42,99-224,-74 175,-22 41,1 0,1 1,0 0,1 0,0 1,1 0,0 0,2 1,1 1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1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1 307,'31'-59,"3"2,2 1,25-27,-17 40,-43 42,0 0,0 1,-1-1,1 0,0 1,0-1,0 1,0-1,0 1,0-1,0 1,1 0,-1-1,0 1,0 0,0 0,0 0,0 0,0 0,1 0,-1 0,0 0,0 1,0-1,0 0,0 1,0-1,0 1,0-1,0 1,0-1,0 1,0 0,0-1,0 1,-1 0,1 0,0 0,0-1,-1 1,1 0,-1 0,1 0,-1 0,1 0,-1 0,1 1,-1-1,0 1,5 44,-5-42,-1 0,1 0,0 0,0 1,1-1,-1 0,1 0,0 0,0 0,0 0,1 0,-1 0,1 0,0-1,0 1,0-1,1 2,1-4,-1-1,1 1,-1-1,1 1,-1-1,1 0,-1 0,1-1,-1 1,1-1,-1 0,1 1,-1-2,1 1,-1 0,0-1,0 1,0-1,0 0,0 0,0 0,0-1,-1 1,1 0,-1-1,1-1,6-3,149-84,-157 90,0 1,0-1,0 1,0 0,1 0,-1 0,0-1,0 1,0 0,0 0,0 1,0-1,1 0,-1 0,0 0,0 1,0-1,0 0,0 1,0-1,0 1,0 0,0-1,0 1,0 0,-1-1,1 1,0 0,0 0,-1 0,1 0,0 0,-1 0,1 0,-1 0,1 0,-1 0,1 0,-1 0,0 0,0 0,0 0,1 0,-1 1,4 57,-5-51,4 75,3-64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3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20,'41'-7,"-27"3,1 1,-1 1,1 0,0 1,0 1,0 0,0 1,-1 0,1 1,13 4,-26-5,0-1,-1 1,1 0,-1 0,1 0,-1 0,1 0,-1 0,0 0,1 0,-1 1,0-1,0 1,0-1,0 1,0-1,0 1,0-1,-1 1,1 0,-1-1,1 1,-1 0,1 0,-1-1,0 1,0 0,0 0,0-1,0 1,-1 0,1 0,0-1,-1 1,0 1,-31 64,18-40,11-25,1 0,0 0,0 1,1-1,-1 1,0 0,1-1,0 1,-1 0,1 0,0 0,1 0,-1 0,0 0,1 0,0 0,0 0,0 0,0 0,0 0,0 0,1 0,-1 0,1 0,0 0,0 0,0 0,1 0,-1-1,1 1,-1 0,1-1,0 1,0-1,0 0,0 0,0 0,1 0,-1 0,1 0,-1 0,1-1,0 1,-1-1,1 0,2 1,138-2,-118-1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0:10.7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0,'-5'19,"-2"17,1 5,6 2,3-2,1-3,0-3,-1-4,-1-1,0-1,-2-1,1 0,-1-1,-1 1,1 0,0 0,0-5</inkml:trace>
  <inkml:trace contextRef="#ctx0" brushRef="#br0" timeOffset="323.436">356 113,'-30'11,"0"1,1 2,0 1,1 1,1 1,1 1,-16 15,40-32,0 1,1-1,-1 0,0 1,1-1,-1 1,1-1,0 1,0 0,-1 0,1-1,0 1,0 0,1 0,-1 0,0 0,1 0,-1 0,1 0,0 1,-1-1,1 0,0 0,0 0,1 0,-1 0,0 0,1 0,-1 1,1-1,0 0,0 0,-1-1,1 1,0 0,1 0,-1 0,0-1,0 1,1 0,-1-1,1 0,0 1,-1-1,1 0,0 0,0 1,0-1,0-1,-1 1,1 0,2 0,20 12,0 1,-1 1,0 1,-1 0,15 17,-23-20,-1-2</inkml:trace>
  <inkml:trace contextRef="#ctx0" brushRef="#br0" timeOffset="911.349">610 254,'-15'9,"0"1,1 1,0 0,1 1,1 0,-1 1,2 0,0 1,1 0,0 1,-3 8,12-21,-1-1,1 1,1 0,-1 0,0-1,0 1,1 0,-1 0,1 0,-1 0,1 0,0 0,0 0,0 0,0 0,0 0,0 0,0 0,1 0,-1 0,1-1,0 1,-1 0,1 0,0 0,0-1,0 1,0 0,0-1,1 1,-1-1,0 1,1-1,-1 0,1 1,0-1,-1 0,1 0,0 0,-1 0,1-1,0 1,0 0,0-1,0 1,2-1,10 1,1-1,0-1,-1-1,1 0,-1-1,0 0,1-1,-1-1,-1 0,1-1,-1 0,0-1,-1-1,1 0,-1-1,-1 0,5-5,28-16,-30 20,-13 8,0 0,1 0,-1 0,1 0,-1 0,1 0,0 0,0 1,0-1,0 1,0-1,0 1,0 0,0 0,1 0,-1 0,0 0,1 0,-1 1,1-1,-1 1,0 0,1 0,-1-1,1 2,-1-1,1 0,-1 0,1 1,-1-1,0 1,1 0,-1 0,0 0,1 0,-1 0,0 0,0 1,0-1,0 1,0-1,0 1,1 2,0 9,-1-1,0 2,0-1,-1 0,-1 0,0 0,-1 0,-1 1,0-1,-1 0,0-1,-3 9,-10 57,14-53,-2 0,-1 0,-1 0,-1-1,-1 0,-2-1,0 0,-1 0,-1-1,-6 7,17-27,-1 1,0-1,1 1,-1-1,0 0,-1 0,1 0,0 0,-1 0,1 0,-1-1,1 1,-1-1,0 0,0 0,0 0,1 0,-1 0,0 0,0-1,0 1,0-1,0 0,-1 0,1 0,0-1,0 1,0-1,0 1,1-1,-1 0,0 0,0 0,0-1,1 1,-1-1,0 1,1-1,0 0,-1 0,1 0,0 0,0 0,0-1,0 1,1-1,-1 1,0-1,1 0,0 1,0-1,0 0,0 0,0 0,0 0,1 0,0 0,-1 0,1 0,0 0,1-1,1-12,2-1,0 1,1 0,0 0,1 0,1 1,1 0,0 0,1 1,1 0,1-2,-6 9,7-11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2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0,'-25'113,"13"-29,-2 0,-5 0,-13 33,29-110,-5 15,1 1,1 0,1 0,1 0,0 1,2-1,1 1,2 8,-1-28,1-1,-1 0,1 0,0 0,0 0,1 0,-1-1,1 1,-1 0,1-1,0 1,0-1,0 1,0-1,1 0,-1 0,0 0,1 0,0 0,-1-1,1 1,0-1,0 1,0-1,0 0,0 0,0-1,0 1,0-1,0 1,0-1,1 0,-1 0,2-1,112-14,82-5,-174 20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 0,'0'5,"0"6,0 7,0 4,0 3,-5-2,-1 0,0 0,1 2,2 1,1 1,-4 0,-1 1,6-4,2-12,2-7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18,'27'8,"1"-1,-1-1,1-1,0-2,1-1,-1-1,0-2,5-1,136-26,-68 15,-83 7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69,'44'-5,"27"-1,8 0,-10-4,-12 0,-11 2,-9 2,-5 3,-4-5,-6 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4.5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0,'-33'73,"14"-21,-1-1,-3-1,-23 37,22-51,2 2,2 0,1 2,2 0,2 1,0 7,14-45,0-1,0 0,0 1,0-1,1 1,-1-1,1 1,0 0,-1-1,1 1,0-1,1 1,-1-1,0 1,1-1,0 1,-1-1,1 1,0-1,0 1,0-1,1 0,-1 0,0 0,1 0,0 0,-1 0,1 0,0 0,0 0,0-1,0 1,0-1,1 0,-1 1,0-1,0 0,1 0,-1-1,1 1,-1 0,3 0,8-1,1 1,0-1,-1-1,1-1,-1 1,1-2,-1 0,0-1,4-2,20-4,50-15,-66 21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05.0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29,'208'-25,"-206"24,0 0,0 1,0-1,0 1,0-1,0 1,0 0,0 0,0 0,0 0,0 0,0 1,0-1,0 1,0-1,0 1,0 0,0 0,0-1,0 1,-1 1,1-1,0 0,-1 0,1 1,-1-1,1 0,-1 1,0 0,1-1,-1 1,0 0,0 0,0-1,-1 1,1 0,0 0,-1 0,1 0,-1 0,1 0,-1 0,0 0,0 0,0 0,0 0,-1 2,-3 7,-2 0,1 0,-1-1,-1 0,0 0,0-1,-1 1,0-2,-1 1,-3 2,-47 57,20 22,38-88,1 0,-1 1,1-1,0 1,0-1,0 1,0-1,1 1,-1-1,1 1,-1-1,1 1,0-1,0 0,0 1,0-1,0 0,0 0,1 0,-1 0,1 0,0 0,-1 0,1 0,0-1,0 1,0-1,0 1,0-1,1 0,-1 0,0 0,0 0,1 0,-1-1,1 1,0 0,16 1,0 0,0-1,0 0,0-2,0-1,0 0,0-1,0-1,-1 0,0-2,0 0,0-1,-1-1,6-4,1 0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2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221 1,'-29'33,"-14"22,0 5,3-7,7-8,11-6,13-11,8-9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47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28,'-28'284,"28"-31,0-229</inkml:trace>
  <inkml:trace contextRef="#ctx0" brushRef="#br0" timeOffset="331.269">1 84,'36'-16,"1"2,1 1,0 2,1 2,0 1,0 2,1 2,12 1,93 16,-140-11,0-1,0 0,-1 1,1 0,0 0,-1 1,1-1,-1 1,0 0,0 0,0 0,0 0,-1 1,1 0,-1 0,0 0,0 0,0 0,0 0,-1 1,0 0,0-1,0 1,-1 0,1 0,-1 3,-1-4,0-1,0 1,0 0,-1 0,0 0,0-1,0 1,0 0,0-1,-1 1,0-1,1 1,-1-1,-1 0,1 0,0 0,-1 0,1 0,-1 0,0-1,0 1,0-1,0 0,-1 0,1 0,-1 0,-96 40,88-37,0-1,0-1,-1 0,0-1,0 0,0-1,1-1,-1 0,0 0,0-1,0-1,0 0,-3-2,-2-3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3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0 819,'6'222,"-5"-218,-1 0,1 1,0-1,0 0,0 0,1 0,-1 0,1 0,0 0,0-1,1 1,-1 0,1-1,-1 0,1 0,0 0,1 0,-1 0,0 0,1-1,-1 0,1 0,0 0,0 0,0 0,0-1,0 0,0 1,0-1,0-1,1 1,-1-1,0 0,0 0,1 0,-1 0,0-1,0 0,1 0,-1 0,2-1,8-4,0 0,0-1,-1-1,0 0,-1-1,0 0,0-1,-1 0,5-8,28-21,70-83,-114 121,0-1,1 1,-1-1,1 1,0-1,-1 1,1-1,0 1,0 0,0-1,0 1,0 0,0 0,0-1,0 1,0 0,1 0,-1 1,0-1,1 0,-1 0,1 1,-1-1,1 0,-1 1,1 0,0-1,-1 1,1 0,-1 0,1 0,0 0,-1 0,1 0,-1 0,1 1,-1-1,1 0,0 1,-1 0,1-1,-1 1,0 0,1-1,-1 1,0 0,1 0,-1 0,0 0,0 1,0-1,0 0,0 1,3 5,0 0,0 0,1-1,0 0,0 1,0-2,1 1,0 0,0-1,0 0,1-1,0 0,0 0,0 0,0 0,0-1,1-1,0 1,-1-1,1 0,0-1,0 0,3 0,0-1,-1-1,1 0,-1-1,0 0,0-1,0 0,0 0,0-1,-1 0,1-1,-1 0,0-1,-1 0,1 0,-1-1,4-3,2-7</inkml:trace>
  <inkml:trace contextRef="#ctx0" brushRef="#br0" timeOffset="1133.767">1214 1,'-42'106,"4"2,-17 83,54-188,-8 24,1 0,2 0,0 0,2 0,0 1,2 0,2 0,0 0,2 0,1-1,1 1,2 4,-5-28,0 0,1-1,-1 1,1-1,-1 1,1-1,1 1,-1-1,0 0,1 0,-1 0,1-1,0 1,0 0,0-1,0 0,1 0,-1 0,1 0,-1 0,1-1,-1 1,1-1,0 0,0 0,0-1,-1 1,1-1,0 0,0 0,0 0,0 0,0-1,0 1,0-1,-1 0,1 0,0-1,-1 1,2-2,119-96,-122 98,-1 0,0 0,1 1,-1-1,1 0,-1 1,1 0,-1-1,1 1,-1 0,1 0,0 0,-1 0,1 0,-1 0,1 0,-1 0,1 1,-1-1,1 0,-1 1,1 0,-1-1,1 1,-1 0,0 0,1 0,-1 0,0 0,0 0,0 0,1 0,-1 0,-1 0,1 1,0-1,0 0,0 1,0 0,23 68,-18-49,-4-15,1 0,0 0,0-1,1 1,0-1,0 1,0-1,1 0,-1-1,1 1,1-1,-1 0,0 0,1-1,0 1,0-1,0 0,0-1,0 0,0 0,1 0,-1-1,1 0,-1 0,1 0,0-1,-1 0,1 0,0-1,-1 0,1 0,-1 0,1-1,-1 0,0 0,0-1,0 0,3-2,13-5,-1-1,-1-1,0 0,-1-2,0 0,-1-1,-1-1,0-1,-2 0,1-1,-2-1,-1 0,0-1,8-18,-20 37,0-1,0 1,0 0,0 0,0-1,0 1,-1 0,1-1,0 1,-1-1,1 1,-1-1,1 1,-1-1,0 1,0-1,0 0,0 1,0-1,0 1,0-1,0 1,-1-1,1 0,0 1,-1-1,1 1,-1-1,0 1,0 0,1-1,-1 1,0 0,0-1,0 1,0 0,-1 0,1 0,0 0,0 0,-1 0,1 0,0 1,-1-1,1 0,-1 1,1-1,-1 1,1-1,-1 1,1 0,-1 0,0 0,1 0,-1 0,1 0,-1 0,0 0,-1 1,-5 1,-1 1,1 0,0 0,0 1,0 0,0 0,1 1,0 0,0 0,0 1,0 0,1 0,0 0,0 1,1 0,0 0,-1 3,3-6,0 0,1 0,0 0,0 1,0-1,0 1,1-1,0 1,-1 0,2 0,-1 0,1-1,-1 1,1 0,1 0,-1 0,1 0,0-1,0 1,0 0,1 0,-1-1,1 1,0-1,0 0,1 1,0-1,-1 0,1-1,0 1,3 2,6 1,0 0,0-1,1 0,0-1,0-1,0 0,0-1,1 0,-1-1,1-1,0 0,0 0,-1-2,1 0,0 0,0-1,3-2,5 1,-1-2,1-1,-1 0,-1-1,1-2,-1 0,0-1,-1-1,-1 0,1-2,-2 0,8-8,-12 10,0 0,0-1,-2-1,1 1,-2-2,0 0,0 0,-1 0,-1-1,-1-1,1-1,-8 14,1 1,-1-1,0 1,0-1,0 1,0-1,0 0,0 1,-1-1,1 1,-1-1,0 1,0-1,0 1,0-1,0 1,0 0,0 0,-1-1,0 1,1 0,-1 0,0 1,0-1,0 0,0 0,0 1,0 0,0-1,-1 1,1 0,0 0,-1 0,1 0,-1 0,1 1,-1-1,1 1,-1 0,0 0,1 0,-1 0,1 0,-1 0,0 1,1-1,-1 1,1 0,-1 0,1 0,0 0,-1 0,1 0,0 1,0-1,0 1,0-1,0 1,0 0,0 0,0 0,1 0,-1 1,-1-1,1 1,0-1,0 1,0 0,0 0,0 0,1 0,-1 0,1 1,0-1,0 0,0 1,1-1,-1 0,1 1,-1-1,1 1,0-1,1 1,-1-1,0 1,1-1,0 0,0 1,0-1,0 0,1 0,-1 1,1-1,0 0,0 0,0-1,0 1,0 0,0-1,1 1,0-1,-1 0,1 0,0 0,0 0,0-1,0 1,0-1,0 1,1-1,-1 0,0 0,1-1,-1 1,1-1,-1 0,1 1,0-2,202 3,-200-1,0 0,0 1,-1 0,1 0,-1 0,1 1,-1 0,0 0,0 0,0 0,0 1,-1 0,0 0,1 0,-1 1,0 0,54 41,-44-44,-1 0,1-1,-1 0,1-1,0-1,-1 0,1-1,-1 0,1-1,-1-1,0 0,0 0,-1-2,1 1,-1-2,0 1,-1-2,0 0,0 0,6-6,-11 10,8-5,0 1,-1-2,0 0,0 0,-1-2,-1 1,0-1,0-1,-1 0,-1 0,0-1,4-10,-12 23,-1-1,1 0,0 0,0 0,-1 0,1 0,-1 0,0 0,0 0,1 0,-1 0,0 0,-1 0,1 0,0 0,0 0,-1 0,0 0,1 0,-1 1,0-1,0 0,0 0,0 0,0 1,0-1,0 1,-1-1,1 1,0-1,-1 1,1 0,-1 0,0-1,0 1,1 0,-1 1,0-1,0 0,0 0,0 1,0-1,0 1,0 0,0-1,0 1,0 0,0 0,0 0,0 1,0-1,0 0,0 1,1-1,-1 1,0 0,-2 0,-9 6,0 1,1 0,-1 1,1 0,1 1,0 0,0 0,1 1,-3 5,7-10,0 1,1-1,-1 1,1 0,1 1,-1-1,1 1,1 0,-1 0,1 0,1 0,-1 1,1-1,1 1,0-1,0 1,0 0,1 0,1-1,-1 1,2 0,-1-1,1 1,0-1,1 0,0 1,0-1,1 0,0-1,0 1,1-1,0 1,0-2,0 1,4 2,11 2,0-1,0-2,1 0,0-1,0-1,1-1,0 0,0-2,7 0,-10-1,14 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27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28 509,'5'0,"16"0,9 0,4 0,2 0,-1-5,-2-2,-1 1,-2 1,-1 1,0 2,-1 1,0 1,0 0,-5 0</inkml:trace>
  <inkml:trace contextRef="#ctx0" brushRef="#br0" timeOffset="247.641">1 763,'52'0,"23"0,3 0,-6 0,-17 0</inkml:trace>
  <inkml:trace contextRef="#ctx0" brushRef="#br0" timeOffset="1897.204">1496 198,'0'341,"-22"-211,19-118</inkml:trace>
  <inkml:trace contextRef="#ctx0" brushRef="#br0" timeOffset="2266.04">1129 198,'361'-26,"-52"-4,-157 7,-130 24,-4 3</inkml:trace>
  <inkml:trace contextRef="#ctx0" brushRef="#br0" timeOffset="2600.315">1242 706,'19'5,"17"1,5 1,2-2,-2-2,2-1,-2 0,-3-7,2-1,-2-1,-2 2,-2-4,-2 1,-3 0,0 3,-1 1,-5 3</inkml:trace>
  <inkml:trace contextRef="#ctx0" brushRef="#br0" timeOffset="9238.304">2314 706,'-1'-2,"-1"0,1 1,-1-1,0 0,1 1,-1-1,0 1,0 0,0 0,0-1,0 1,0 1,-1-1,1 0,0 0,0 1,-1-1,1 1,0 0,-1 0,1 0,0 0,-1 0,1 0,0 1,0-1,-1 1,1 0,0-1,0 1,0 0,-1 1,-1-2,1 1,0 0,-1 0,1 0,0 1,0-1,0 1,0 0,0 0,0 0,0 0,1 0,-1 1,1-1,0 1,0 0,-1-1,2 1,-1 0,0 0,1 0,-1 1,1-1,0 0,0 0,0 1,0-1,1 1,-1-1,1 1,0-1,0 0,0 1,1-1,-1 1,1-1,0 1,0-1,0 0,0 0,1 1,-1-1,1 0,0 0,-1 0,2-1,-1 1,0 0,0-1,1 1,0-1,-1 0,1 0,0 0,0 0,0 0,0-1,2 1,6 1,-1-2,0 1,1-2,-1 1,1-1,-1-1,1 0,-1 0,0-1,1-1,-1 0,0 0,0 0,-1-2,1 1,-1-1,0 0,0-1,-1 0,1-1,-1 0,-1 0,1 0,-1-1,-1 0,1 0,-1-1,0-2,2 3,-1-1,1 0,-2-1,1 1,-2-1,1-1,-1 1,-1-1,0 0,0 0,-1 0,-1 0,1 0,-2-1,0 1,0-1,-1 0,-1 1,0-1,0 1,-1-1,0 1,-1 0,-1 0,-2-7,4 15,-1-1,1 1,-1-1,0 1,0 0,0 0,0 0,-1 0,1 1,-1-1,1 1,-1 0,0 0,0 0,0 1,0-1,0 1,0 0,-1 0,1 1,0-1,0 1,-1 0,1 0,0 0,-1 0,1 1,0 0,0 0,-1 0,1 0,-1 1,-2 1,0 1,1-1,-1 1,1 0,-1 1,1 0,0 0,1 0,0 0,-1 1,2 0,-1 0,1 0,0 1,0 0,0-1,1 1,0 1,1-1,-1 0,2 1,-1-1,1 1,0 0,0-1,1 1,0 0,1-1,-1 1,2-1,-1 1,1-1,0 1,0-1,1 0,0 0,0 0,1 0,0 0,0-1,1 0,-1 0,1 0,1 0,-1-1,1 0,0 0,0 0,3 1,7 4,0 0,0-1,1-1,0 0,0-1,1-1,0-1,0 0,0-1,1-1,-1-1,3-1,66-1,-63-1</inkml:trace>
  <inkml:trace contextRef="#ctx0" brushRef="#br0" timeOffset="9937.213">2878 509,'29'0,"24"-5,8-2,-2 1,-6-4,-8 0,-6 2,-5 2,-8-2,-4-1,-6-3,-5 1</inkml:trace>
  <inkml:trace contextRef="#ctx0" brushRef="#br0" timeOffset="10220.132">3161 226,'5'38,"1"28,1 7,-2-5,-2-8,4-10,1-8,-2-7,-1-5,3-7,0-7</inkml:trace>
  <inkml:trace contextRef="#ctx0" brushRef="#br0" timeOffset="13738.078">959 1,'-33'52,"3"2,1 2,3 0,3 2,2 0,2 2,3 0,-3 32,15-70,1 1,0 0,2-1,0 1,2 0,0 0,2-1,0 1,2-1,0 0,2 0,0 0,1-1,2 0,0-1,1 0,1-1,0 0,8 8,0-5,0-2,2 0,0-1,1-1,1-1,1-1,0-1,1-2,0 0,1-2,0-1,1-1,0-1,19 2,-4-3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48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1,'-11'201,"-25"12,0-4,35-206,1 0,-1 0,1 0,0 0,0 0,0 0,0 0,0 0,1 0,-1 0,1 0,0 0,0-1,0 1,0 0,0 0,1-1,-1 1,1-1,0 1,0-1,0 0,0 1,0-1,0 0,0 0,1-1,-1 1,1 0,-1-1,1 0,0 1,0-1,0 0,-1 0,1-1,0 1,0-1,0 1,0-1,0 0,0 0,0 0,0-1,1 1,170-31,51 30,-200 1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38.0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340 225,'0'24,"0"17,0 7,0 0,0-4,0-4,0-4,0-3,0-4,0 0,0-1,0-1,-5 0,-1-4</inkml:trace>
  <inkml:trace contextRef="#ctx0" brushRef="#br0" timeOffset="332.482">1 225,'53'-5,"26"-2,6 1,-3 1,-10 2,-8 0,-10 2,-9 1,-8 0,-5 0,-4 0,-1 0,0 1,-1-1,-4 5,-6 6,-6 2</inkml:trace>
  <inkml:trace contextRef="#ctx0" brushRef="#br0" timeOffset="582.455">86 761,'38'0,"28"0,6 0,2-5,-8-1,-10 0,-10 1,-7 1,-7 2,-3 1,-2-5,0 0,-6 0</inkml:trace>
  <inkml:trace contextRef="#ctx0" brushRef="#br0" timeOffset="1402.454">904 761,'0'24,"0"18,0 5,0 1,5-3,1-5,0-4,-6-9,-2-8</inkml:trace>
  <inkml:trace contextRef="#ctx0" brushRef="#br0" timeOffset="1696.995">877 732,'38'-14,"27"0,8 7,-5 9,-13 10,-16 7,-15 6,-16-2,-10 0,-8-4,-9-5,-4-1,-5-1,-1-4,-1-3,0-2,0-2,5-1</inkml:trace>
  <inkml:trace contextRef="#ctx0" brushRef="#br0" timeOffset="2301.741">1412 27,'19'15,"0"1,-1 0,-1 1,0 1,-1 0,-2 1,1 1,5 12,-19-30,20 31,-1 0,-2 2,-1 0,-2 1,-1 0,-2 1,-2 0,-1 1,-2 0,-1 1,-3 0,0 26,-7-44,0-1,-1 1,-1-1,0-1,-2 1,-1-1,0 0,-1-1,-1 0,-1-1,0 0,-1-1,-1 0,-1-1,0-1,-1 0,0-1,-1-1,0 0,-19 8,8-4,4-3</inkml:trace>
  <inkml:trace contextRef="#ctx0" brushRef="#br0" timeOffset="13166.916">1864 959,'16'-1,"0"0,0 0,0-2,-1 0,1-1,-1 0,0-1,0-1,-1 0,1-1,-1-1,-1 0,0-1,3-2,13-10,-1 0,-1-2,0-1,-2-2,-1 0,-1-1,-1-1,-2-2,6-10,-12-11,-14 51,0-1,0 0,0 0,0 0,0 0,-1 0,1 1,0-1,0 0,0 0,-1 0,1 1,0-1,-1 0,1 0,-1 1,1-1,-1 0,1 1,-1-1,0 0,1 1,-1-1,0 1,1-1,-1 1,0 0,1-1,-1 1,0-1,0 1,0 0,0 0,1 0,-1-1,0 1,0 0,0 0,0 0,1 0,-1 0,0 1,0-1,0 0,0 0,1 0,-1 1,0-1,0 1,0-1,1 0,-1 1,0-1,1 1,-1-1,0 1,1 0,-1 0,-8 6,0 0,0 1,1 0,0 1,0 0,1 0,0 0,1 1,0 0,1 0,0 1,0 0,1 0,1 0,0 0,0 0,0 6,2-12,1 0,-1 0,1 0,0 0,0-1,1 1,-1 0,1 0,0 0,0-1,1 1,-1 0,1-1,0 0,1 1,-1-1,1 0,-1 0,1 0,1 0,-1-1,0 1,1-1,0 0,-1 0,1 0,0 0,1-1,-1 0,0 0,1 0,-1 0,2 0,7 2,0 0,0-1,0-1,0 0,1 0,-1-1,0-1,1 0,-1-1,0-1,9-2,-2-1,0-1,0-1,-1 0,-1-2,1 0,-1-2,-1 0,0 0,0-2,-1 0,-1-1,0 0,-1-1,-1-1,0 0,-1-1,-1 0,0-1,0-4,-9 19,1 0,-1 0,0-1,0 1,0-1,-1 1,1-1,-1 1,0-1,0 0,0 0,-1 0,1 1,-1-1,0 0,0 0,0 0,-1 0,1 0,-1 0,0 1,0-1,0 0,-1 1,1-1,-1 1,0-1,0 1,0 0,0-1,-1 1,1 0,-1 1,0-1,0 0,0 1,0 0,0-1,-1 1,1 1,-1-1,0 0,-1 1,-1 0,0 1,1 0,-1 0,0 0,1 1,-1 0,1 0,-1 0,1 1,0-1,-1 1,1 1,0-1,0 1,0 0,1 0,-1 0,1 1,-1-1,1 1,0 0,1 0,-1 1,1-1,0 1,0 0,0 0,1 0,-2 2,0 1,0 0,1 0,-1 0,2 1,-1-1,1 1,1-1,-1 1,1 0,1-1,0 1,0 0,0 0,1-1,1 1,0 0,0-1,0 1,3 4,1-4,1 0,1 0,0-1,0 1,0-2,1 1,0-1,1-1,-1 1,1-2,1 1,-1-1,1-1,0 0,0-1,0 0,0 0,0-1,1-1,-1 0,1 0,-1-1,1-1,-1 0,1 0,-1-1,0-1,0 0,0 0,0-1,0-1,-1 1,9-6,13-5,-1-2,0-1,-1-1,-1-1,-1-2,0-1,12-15,-28 26,0-2,-1 1,-1-1,0-1,-1 0,0-1,-2 1,0-2,0 1,-2-1,-4 15,0 1,0-1,0 1,0-1,-1 1,1-1,-1 0,1 0,-1 1,0-1,1 0,-1 0,0 1,0-1,0 0,-1 0,1 1,0-1,-1 0,1 0,-1 1,1-1,-1 1,0-1,0 0,0 1,0-1,0 1,0 0,0-1,0 1,-1 0,1 0,0 0,-1 0,1 0,-1 0,1 0,-1 0,1 0,-1 1,0-1,1 1,-1-1,0 1,0 0,1-1,-1 1,0 0,0 0,1 0,-2 1,-9 9,0 0,1 1,1 1,0 0,0 0,1 1,1 0,0 1,1-1,0 2,-1 6,1-6,2-1,0 2,0-1,1 1,1-1,1 1,1 0,0 0,1 16,0-25,1 0,0 0,0 0,1 0,-1 0,2 0,-1 0,1 0,0-1,0 1,1-1,0 0,0 0,0 0,1-1,0 0,0 1,0-2,1 1,-1-1,1 1,5 1,105 35,-91-36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1:59.9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0 311,'321'-29,"-18"30,-279-1</inkml:trace>
  <inkml:trace contextRef="#ctx0" brushRef="#br0" timeOffset="265.222">86 508,'38'5,"42"1,11 1,1-2,-11-2,-15-1,-13-1,-11 0,-8-1,-5 0,-7-1</inkml:trace>
  <inkml:trace contextRef="#ctx0" brushRef="#br0" timeOffset="714.93">480 0,'19'24,"1"-1,1 0,0-2,2-1,1 0,0-2,1-1,1-1,0-1,2-1,-1-1,29 8,-42-16,0 1,0 0,-1 1,1 0,-2 1,1 1,-1 0,7 8,-15-13,0 0,0 0,-1 1,1-1,-1 1,-1 0,1 0,0 0,-1 0,0 0,0 1,-1-1,0 1,0-1,0 1,0-1,-1 1,0 0,0-1,-1 1,1-1,-1 1,0 0,-2 2,-5 10,-1-1,-1 0,-1-1,0 0,-2-1,1 0,-2 0,0-2,0 0,-2 0,1-1,-2-1,1-1,-1 0,-15 5,-185 93,193-95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4.0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1074 827,'-1'219,"-9"-176,0-72,15 8,0 1,1-1,1 1,1 0,1 0,0 1,2 1,0-1,1 2,1 0,0 0,1 1,1 1,9-7,64-30,-86 51,0 0,0 1,1-1,-1 1,0-1,1 1,-1 0,0 0,1 0,-1 0,1 0,-1 0,0 1,1-1,-1 1,0 0,0 0,1 0,-1 0,0 0,0 0,0 0,0 1,0-1,0 1,-1-1,1 1,0 0,-1 0,1 0,-1 0,0 0,0 0,0 0,0 0,0 0,0 1,0-1,0 2,-1 0,1 0,-1 0,1 0,-1 0,0-1,-1 1,1 0,-1 0,1 0,-1 0,0-1,-1 1,1 0,-1-1,1 1,-1-1,0 0,0 0,-1 1,1-1,-1 0,1-1,-1 1,0 0,0-1,0 0,-1 0,1 0,0 0,-1 0,1 0,-1-1,0 0,1 0,-1 0,0 0,0-1,0 1,0-1,1 0,-1 0,0 0,0-1,0 1,0-1,1 0,-1 0,0 0,1-1,-3 0,-12-9</inkml:trace>
  <inkml:trace contextRef="#ctx0" brushRef="#br0" timeOffset="-1435.045">284 291,'-1'400,"-23"-258,8-84,10-58,1-5</inkml:trace>
  <inkml:trace contextRef="#ctx0" brushRef="#br0" timeOffset="-1183.299">1 234,'34'5,"30"1,13 0,4-1,-7-6,-7-3,-9-1,-6 0,-7 2,-5-4,-6-1,-3 2,-8 5,-6 4</inkml:trace>
  <inkml:trace contextRef="#ctx0" brushRef="#br0" timeOffset="-949.869">1 939,'34'-4,"30"-3,9-3,-4-2,-2 3,-10 2,-8 3,-9 1,-5 2,-5 1,-7 0</inkml:trace>
  <inkml:trace contextRef="#ctx0" brushRef="#br0" timeOffset="-648.794">791 771,'0'24,"0"17,0 7,0 0,5-9,2-10</inkml:trace>
  <inkml:trace contextRef="#ctx0" brushRef="#br0" timeOffset="715.518">1611 65,'62'121,"-4"2,32 110,-81-214,-1 1,-2 0,0 1,-1-1,-1 1,-1 0,0 0,-2 0,-1 1,0-1,-2 0,0 0,-1 0,-2 0,0-1,-1 1,-1-1,-5 10,5-16,-1 1,-1-2,0 1,-1-1,0 0,-1-1,-1 0,0-1,0-1,-1 0,-1 0,0-1,-100 49,81-42</inkml:trace>
  <inkml:trace contextRef="#ctx0" brushRef="#br0" timeOffset="2250.491">1976 939,'37'2,"0"-1,0-3,-1-1,1-1,-1-2,0-2,0-1,20-9,-44 16,-1-1,1 0,-1-1,0 0,0-1,-1 0,1-1,-1 0,0-1,-1 0,1 0,-2-1,1 0,-1-1,0 0,-1 0,0-1,0 0,-1 0,0 0,-1-1,0 0,-1 0,0 0,2-11,-4 16,-1 0,1-1,-1 1,0-1,-1 0,1 1,-1-1,-1 1,1-1,-1 0,0 1,-1-1,0 1,0 0,0 0,0-1,-1 1,0 1,-1-1,1 0,-1 1,0 0,0 0,-1 0,0 0,1 1,-1-1,-1 1,1 1,-1-1,0 1,1 0,-2 0,2 1,0 0,-1 1,1-1,0 1,0 1,-1-1,1 1,0 0,-1 0,1 0,0 1,-1 0,1 0,0 0,0 1,0-1,0 1,0 1,0-1,0 1,1-1,-1 1,1 1,0-1,0 1,0-1,0 1,1 0,-1 1,1-1,0 0,1 1,-1 0,1-1,-1 1,2 0,-1 1,0-1,1 0,0 0,0 2,-2 6,0 0,1 0,0 1,1-1,1 0,0 1,0-1,2 0,0 1,0-1,1 0,0 0,2-1,-1 1,1-1,1 0,0 0,1 0,1-1,-1 0,2 0,3-4,1-1,0 0,0-1,0 0,1-1,-1 0,1-1,0-1,0 0,0-1,0-1,0 0,1-1,-1 0,10-3,-3 0,1-1,-1 0,0-2,-1-1,0 0,0-2,0 0,-1-1,-1-1,0-1,-1 0,0-2,5-6,-10 10,-2 0,0 0,0-1,-1 0,0-1,-1 0,-1 0,0-1,0 0,-2 0,0-1,0 1,-1-1,-1 0,-1 0,0-2,-1 15,-1 0,0-1,0 1,0 0,0 0,0 0,0-1,0 1,-1 0,1 0,-1 0,1 0,-1 0,0 0,0 0,0 0,0 0,0 0,-1 0,1 0,-1 1,1-1,-1 1,1-1,-1 1,0 0,0-1,1 1,-1 0,0 0,0 0,0 0,0 1,0-1,-1 0,1 1,0 0,0-1,0 1,0 0,-1 0,1 0,0 1,0-1,0 0,-1 1,1-1,0 1,0 0,0 0,0 0,0 0,0 0,1 0,-1 0,0 1,-10 7,0 2,0-1,1 1,1 1,0 0,1 1,0 0,1 0,0 0,1 1,1 0,0 1,1 0,0 0,4-10,0 0,0 1,0-1,0 0,1 1,0-1,0 1,1-1,-1 0,1 1,0-1,1 0,-1 0,1 1,0-1,0 0,1-1,0 1,-1 0,1-1,1 0,-1 1,1-1,0-1,0 1,0 0,0-1,0 0,1 0,0 0,-1-1,1 1,0-1,0 0,1-1,-1 1,0-1,2 0,12 4,0-1,1-1,0-1,0-1,-1 0,1-2,0 0,0-1,-1-1,1-1,-1 0,0-2,0 0,-1-1,0-1,0-1,0-1,-1 0,-1-1,0-1,0 0,-2-1,1-1,-1 0,-1-1,-1 0,0-1,-1-1,0 0,-7 8,0-1,0 1,-1-1,0 1,-1-1,0 0,-1 0,1 0,-2 0,0 0,0 0,-1 0,0 0,0 0,-4-9,3 16,0 1,-1-1,1 0,-1 1,0 0,0 0,0 0,0 0,0 0,0 1,-1-1,1 1,0 0,-1 0,1 0,-1 0,0 1,1-1,-1 1,1 0,-1 0,0 1,1-1,-1 1,1-1,-1 1,1 0,-1 0,1 1,0-1,0 1,-1 0,1-1,0 1,1 1,-1-1,0 0,0 1,1-1,0 1,-1 0,1 0,0 0,0 0,1 0,-1 0,1 1,-7 9,1-1,0 1,1 1,0 0,1-1,1 1,0 1,1-1,1 1,0-1,1 1,1 0,0-1,1 1,0 0,1-1,1 1,0-1,1 0,0 0,2 0,4 9,0-5</inkml:trace>
  <inkml:trace contextRef="#ctx0" brushRef="#br0" timeOffset="2499.692">3614 771,'-10'24,"-3"12,-4 6,1-1,3-1,4-8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09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968 367,'-12'109,"-17"148,13-113,15-120</inkml:trace>
  <inkml:trace contextRef="#ctx0" brushRef="#br0" timeOffset="352.77">517 367,'291'-33,"-143"18,1 7,26 7,-171 1,-1-1,0 1,1 0,-1 0,0 0,1 0,-1 0,0 1,0 0,1-1,-1 1,0 1,0-1,0 0,0 1,0-1,0 1,-1 0,1 0,-1 0,1 0,-1 1,1-1,-1 0,0 1,1 2,3 12</inkml:trace>
  <inkml:trace contextRef="#ctx0" brushRef="#br0" timeOffset="623.002">431 988,'43'-5,"39"-6,14-2,1-2,-11 0,-11 3,-14-1,-6 2,-9 2,-7 3,-6 3,-8 1</inkml:trace>
  <inkml:trace contextRef="#ctx0" brushRef="#br0" timeOffset="907.029">1475 762,'-9'29,"-4"14,1 5,-3-6,2-6,3-8</inkml:trace>
  <inkml:trace contextRef="#ctx0" brushRef="#br0" timeOffset="1741.728">1842 847,'-3'-1,"-1"0,0 0,0 1,0-1,0 1,0 0,0 0,0 0,0 1,0-1,0 1,0 0,0 0,0 0,1 1,-1-1,0 1,1 0,-1 0,1 0,0 0,0 1,-2 1,-52 50,56-52,-1 0,1 0,0 0,-1 0,1 0,0 0,0 0,1 0,-1 0,0 1,1-1,-1 0,1 0,-1 1,1-1,0 0,0 1,0-1,1 0,-1 1,0-1,1 0,0 0,-1 1,1-1,0 0,0 0,0 0,0 0,1 0,-1 0,1 0,3 0,1 1,0-1,0 0,-1-1,1 0,0 0,1 0,-1 0,0-1,0 0,0-1,0 1,0-1,0 0,0 0,0-1,0 0,-1 0,1 0,0-1,-1 0,0 0,0 0,3-3,4-1,0 0,0 0,-1-1,0-1,-1 0,0-1,0 1,-1-2,0 1,-1-2,0 1,-1-1,0 0,-1 0,0-1,-1 0,-1 0,0 0,0 0,-2-1,1 0,-2 1,0-1,-1 0,0 0,-1 1,0-4,0 14,0 0,0 0,0 0,0 0,0 0,-1 0,1 1,-1-1,0 0,0 1,0-1,0 1,0 0,-1 0,1 0,-1 0,1 0,-1 0,0 0,0 1,0 0,0-1,0 1,0 0,0 0,0 1,0-1,0 1,0 0,-1-1,1 1,0 1,0-1,0 0,0 1,-1-1,1 1,0 0,0 0,0 1,0-1,1 0,-1 1,0 0,1 0,-2 0,-1 4,0-1,0 1,1 0,-1 0,2 1,-1-1,1 1,0 0,0 0,0 0,1 0,0 1,1-1,0 1,0-1,0 1,1-1,0 1,1-1,0 1,0-1,0 1,1-1,0 0,0 0,1 0,0 0,0 0,1 0,0-1,0 0,1 1,-1-2,1 1,0 0,1-1,-1 0,2 0,12 8,1-1,0-1,1-1,0 0,0-2,1 0,6 0,-5-3,-2-2</inkml:trace>
  <inkml:trace contextRef="#ctx0" brushRef="#br0" timeOffset="2125.122">2266 734,'38'5,"23"-4,5-1,-3-1,-8 0,-14-6,-8 0,-5 0,-8-3,-2 0,-4 2</inkml:trace>
  <inkml:trace contextRef="#ctx0" brushRef="#br0" timeOffset="2371.484">2492 508,'-5'38,"-1"23,-1 6,7-5,3-7,6-13,1-9,-1-10</inkml:trace>
  <inkml:trace contextRef="#ctx0" brushRef="#br0" timeOffset="5837.001">205 0,'-29'39,"-14"60,-4 23,5 5,15-9,12-16,13-15,12-12,9-15,11-8,5-3,7 0,0-4,3 0,3-2,3 0,-2-7,-9-9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53,'294'-1,"-135"-25,-75 6,-60 15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8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22,'43'0,"34"-5,8-1,-5 0,-17 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6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1 226,'43'0,"29"-5,6-1,-4 0,-10-4,-12 0,-10 2,-6 2,-11-3,-8 1</inkml:trace>
  <inkml:trace contextRef="#ctx0" brushRef="#br0" timeOffset="236.181">170 1,'-5'38,"-1"27,0 8,5-4,4-9,1-10,5-9,0-6,0-5,2-6,-1-4,-1-5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4:59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585 0,'-140'46,"-226"107,327-123,39-29,0 0,-1 0,1 0,0 0,0 1,0-1,0 0,0 0,0 0,0 1,0-1,0 0,0 0,1 0,-1 0,1 0,-1 0,0 0,1 1,0-1,-1 0,1-1,0 1,-1 0,1 0,0 0,0 0,0 0,0-1,0 1,0 0,0-1,0 1,0-1,0 1,0-1,0 0,0 1,1-1,153 47,-132-40,62 26,-83-31,0-1,0 0,0 1,0-1,-1 1,1-1,0 1,-1 0,0-1,1 1,-1 0,0 0,0 0,0 0,0 0,0 0,0 1,-1-1,1 0,-1 0,0 1,1-1,-1 0,0 1,0-1,-1 0,1 0,0 1,-1-1,1 0,-1 0,0 0,0 1,0-1,0 1,-7 7,1 0,-2 0,0 0,0-1,0 0,-1-1,0 0,-1-1,0 0,0 0,-1-2,1 1,-1-1,0-1,-9 2,-15 9,-100 37,186-64,17-9,-37 13</inkml:trace>
  <inkml:trace contextRef="#ctx0" brushRef="#br0" timeOffset="283.837">839 254,'-17'21,"1"0,1 1,0 1,2 0,1 1,1 0,1 1,1 0,1 0,-3 19,10-41,1 0,-1 1,0-1,1 0,0 1,0-1,0 0,0 1,0-1,1 0,-1 0,1 1,0-1,0 0,0 0,0 0,1 0,0 0,-1 0,1 0,0-1,0 1,0 0,1-1,-1 0,0 1,1-1,0 0,-1-1,1 1,0 0,0-1,0 1,0-1,0 0,1 0,-1 0,0 0,0-1,1 0,-1 1,2-1,9-1,0-1,1 0,-1-1,0-1,-1 0,1-1,-1 0,0-1,0-1,0 0,-1-1,0 0,-1 0,0-1,0-1,-1 0,0-1,-1 0,0 0,3-5,-8 11,0-1,0 1,0-1,-1 0,0 0,0 0,0 0,-1-1,0 1,0-1,0 1,-1-1,0 0,0 0,-1 1,0-1,0 0,-1 0,0 0,0 1,0-1,-1 1,0-1,0 1,-1-1,0 1,0 0,0 0,-1 0,0 1,0-1,0 1,-1 0,1 0,-1 1,-1-1,1 1,-1 0,1 0,-1 1,-2-1,-2 0,0 1,0 0,0 1,0 0,0 1,-1 0,1 0,0 1,-1 1,1-1,0 2,0 0,0 0,0 0,-1 2,-7 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19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573 536,'0'29,"0"28,0 10,0 3,0-6,0-9,0-4,0-5,0-7,0-5,0-3,0-2,0-1,-5-6,-1-2,-1-3</inkml:trace>
  <inkml:trace contextRef="#ctx0" brushRef="#br0" timeOffset="300.974">121 480,'43'10,"43"2,17 0,0-2,-8-3,-10-3,-10-2,-8-1,-6-1,-4 0,-7-1,-7 1,-6-5,-4-2,-4 1,-10 6,-10 3</inkml:trace>
  <inkml:trace contextRef="#ctx0" brushRef="#br0" timeOffset="544.813">318 1213,'38'10,"38"-2,9-2,1-7,-10-4,-13 0,-7-4,-9-1,-12 1</inkml:trace>
  <inkml:trace contextRef="#ctx0" brushRef="#br0" timeOffset="6614.722">1052 1158,'73'17,"80"-5,-152-12,1 0,0 0,0 0,-1 0,1 0,0 0,0 0,-1 1,1-1,0 1,-1-1,1 1,0 0,-1-1,1 1,-1 0,1 0,-1 0,0 0,1 0,-1 1,0-1,0 0,0 1,0-1,0 1,0-1,0 1,0-1,0 1,-1-1,1 1,-1 0,1-1,-1 1,0 0,0 0,1-1,-1 1,0 0,-1 0,1-1,0 1,0 0,-1-1,1 1,-1 0,1-1,-1 1,0 0,0-1,0 1,0-1,0 1,0-1,0 0,0 0,0 1,-1-1,1 0,-2 1,-96 77,98-78,1 0,0 0,-1 0,1 0,0 0,-1 1,1-1,0 0,0 0,0 0,0 0,0 1,0-1,1 0,-1 0,0 0,0 1,1-1,-1 0,1 0,-1 0,1 0,0 0,-1 0,1 0,0 0,0 0,-1 0,1-1,0 1,0 0,0 0,0-1,0 1,0-1,0 1,1-1,-1 1,0-1,0 0,0 1,0-1,0 0,1 0,-1 0,1 0,62 7,-61-7,75-12,-59 5</inkml:trace>
  <inkml:trace contextRef="#ctx0" brushRef="#br0" timeOffset="7031.946">1617 1213,'-6'7,"0"0,1 1,-1 0,2-1,-1 2,1-1,0 0,1 1,0 0,0 0,1 0,0 0,0 0,1 0,1 0,-1 1,1-1,1 0,0 0,0 1,1-1,1 2,-2-9,1 0,0 0,0 0,0 0,0 0,0 0,0-1,0 1,1-1,-1 0,0 1,1-1,-1 0,1 0,0-1,-1 1,1 0,0-1,-1 0,1 1,0-1,0 0,-1-1,1 1,0 0,0-1,-1 1,1-1,-1 0,3-1,77-36,-54 19,0-1,-2-2,0-1,-2-1,0-1,17-25,32-78,-71 123,0 0,-1 0,0 0,0 0,0 0,0 0,-1 0,0 0,0-1,0 1,-1 0,0 0,0 0,0 0,-1 0,1 0,-1 1,0-1,0 0,-1 1,0-1,1 1,-1 0,-1 0,1 0,-1 0,-1 0,1 1,0 0,-1 1,0 0,1 0,-1 0,0 1,0-1,0 1,0 0,0 1,0-1,0 1,0 0,0 0,0 1,0-1,0 1,0 0,0 1,0-1,0 1,0 0,1 0,-1 1,1-1,0 1,-1 0,1 0,1 0,-1 1,0-1,1 1,-1 0,1 0,0 0,1 0,-1 1,1-1,0 1,0 0,0-1,0 2,-1 0,1 0,-1 0,1 0,0 1,1-1,-1 1,1 0,0-1,1 1,0 0,0-1,0 1,1 0,0-1,0 1,1 0,0-1,0 0,0 1,1-1,0 0,0 0,1-1,-1 1,1-1,0 1,1-1,-1 0,3 1,10 5,0 0,1-1,0 0,1-2,0 0,0-2,1 0,0 0,0-2,0-1,5 0,85 7,-78-9</inkml:trace>
  <inkml:trace contextRef="#ctx0" brushRef="#br0" timeOffset="11316.96">347 0,'-31'31,"2"2,2 0,1 2,1 0,2 2,2 1,1 0,0 6,-2 5,1 0,3 1,2 1,2 1,2 0,3 1,1 10,5-33,2 1,0 0,3 0,0 0,2-1,2 1,0-1,2 0,1-1,2 0,0 0,2-1,4 3,-8-16,2-1,0 1,0-2,2 0,-1 0,2-1,0 0,0-2,1 1,0-2,1 0,0-1,0 0,1-2,-1 1,2-2,-1-1,1 0,-1-1,1-1,11 0,12 0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27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481 171,'-23'168,"17"286,6-446,1 0,-1-1,-1 1,0-1,0 1,0-1,-1 1,0-1,0 0,-1 0,0 0,0 0,-1 2,-7 2</inkml:trace>
  <inkml:trace contextRef="#ctx0" brushRef="#br0" timeOffset="284.691">1 199,'48'0,"44"-5,17-1,4 0,-8 1,-12 1,-13-3,-9 0,-13 0,-6 3,-7 0,-7 2,-5 2,-3-1,-2 2,-6 4,-6 1</inkml:trace>
  <inkml:trace contextRef="#ctx0" brushRef="#br0" timeOffset="513.124">28 933,'48'5,"45"1,16-5,-6-2,-10-2,-12 1,-10 0,-13-5,-10-1,-10 1,-5 2,-5 2,-6 0</inkml:trace>
  <inkml:trace contextRef="#ctx0" brushRef="#br0" timeOffset="995.888">988 904,'18'-7,"0"1,1 0,-1 1,1 1,0 1,0 1,0 0,1 1,-1 1,6 2,-24-2,0 0,0 0,0 0,0 0,1 0,-1 0,0 0,0 0,0 0,0 1,0-1,0 1,0-1,0 0,0 1,0 0,-1-1,1 1,0 0,0-1,0 1,-1 0,1 0,0-1,-1 1,1 0,0 0,-1 0,1 0,-1 0,0 0,1 0,-1 0,0 0,0 0,0 0,1 0,-1 0,0 1,0-1,0 0,-1 0,1 0,0 0,0 0,-1 0,1 0,0 0,-1 0,1 0,-1 0,1 0,-40 43,38-43,0 1,-65 74,66-74,0 0,-1 0,2 1,-1-1,0 0,0 1,1-1,-1 0,1 1,0-1,-1 1,1-1,0 1,1-1,-1 1,0-1,1 0,-1 1,1-1,0 0,0 1,0-1,0 0,0 0,0 0,1 0,-1 0,1 0,-1 0,1 0,0-1,0 1,0 0,0-1,0 0,0 1,0-1,0 0,2 0,3 2,1-1,0 0,-1-1,1 1,0-1,0-1,0 0,0 0,0-1,0 1,0-2,0 1,0-1,0 0,-1-1,1 0,-1 0,0-1,0 0,0 0,0 0,4-5,7-4</inkml:trace>
  <inkml:trace contextRef="#ctx0" brushRef="#br0" timeOffset="1465.947">1581 877,'2'69,"-10"111,-13-142,12-61,11 5,1 1,1-1,1 0,0 1,1 0,1 0,1 0,0 1,1 0,1 1,1 0,0 1,0 0,2 0,-1 1,2 1,5-4,-14 10,1 0,-1 1,1 0,0 0,1 0,-1 1,1 0,0 0,0 1,0-1,0 2,0-1,1 1,-1 0,1 0,0 1,0 0,-1 1,1 0,0 0,2 1,-8-1,0 1,0 0,0 0,1 0,-2 0,1 1,0-1,0 0,0 1,-1 0,1-1,0 1,-1 0,0 0,1 0,-1-1,0 2,0-1,0 0,0 0,-1 0,1 0,0 0,-1 1,0-1,1 0,-1 1,0-1,0 0,0 0,-1 1,1-1,0 0,-1 1,0-1,1 0,-1 0,-44 75,40-73,1 0,-1 0,1-1,-1 1,0-1,0 0,0-1,-1 1,1-1,-1 0,1 0,-1-1,0 0,0 0,-5 0,-6-3</inkml:trace>
  <inkml:trace contextRef="#ctx0" brushRef="#br0" timeOffset="1885.799">1976 1,'77'107,"-4"3,-5 3,26 64,-83-152,0 0,-2 0,-1 0,-1 1,-1 1,-1-1,-1 1,-2 0,-1 0,0 0,-3-1,0 1,-1 0,-2 0,0-1,-2 0,-1 0,-7 15,3-24,-1 0,0 0,-1-1,0 0,-2-2,0 0,0 0,-1-2,-1 0,0-1,0 0,-2-2,-10 4,27-11,-27 13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34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1 794,'65'-26,"-1"-2,-1-3,-2-3,-1-3,-1-2,1-6,-51 39,-1-1,0 0,0 0,0-1,-1 0,0-1,-1 0,0 0,0 0,-1-1,0 1,0-1,-1 0,-1-1,0 1,0-1,-1 1,0-1,-1-2,-1 11,0-1,0 0,-1 1,1-1,-1 1,1-1,-1 1,0-1,0 1,0-1,-1 1,1 0,0 0,-1 0,1-1,-1 1,0 1,0-1,0 0,0 0,0 1,0-1,0 1,-1 0,1 0,0-1,-1 1,1 1,-1-1,1 0,-1 1,1-1,-1 1,0 0,1 0,-1 0,0 0,-5 0,0 0,0 0,0 1,0 0,0 1,0 0,0 0,0 0,1 1,-1 0,-4 4,2 0,1 0,0 1,0 0,0 0,2 1,-1 0,1 1,0-1,1 1,0 1,0-1,1 1,1 0,0 0,1 1,0-1,0 1,1-1,1 1,0 0,0 0,1 0,1 0,0-1,1 1,2 11,-1-16,0 0,0-1,1 1,-1-1,1 0,1 0,-1 0,1-1,0 1,1-1,-1 0,1-1,0 1,0-1,0 0,1-1,-1 0,1 0,0 0,0-1,0 1,0-2,0 1,0-1,2 0,9 1,0-1,0 0,0-1,0-1,0-1,0 0,0-2,0 0,14-5,-4-1,-1-2,0 0,0-2,-2-1,1-1,-2-1,0-1,-1-1,-1-1,-1-1,-1-1,-1 0,6-12,-21 29,-1-1,0 0,0 0,-1 0,0 0,0 0,0 0,-1-1,0 1,0-1,-1 1,0-1,0 1,0-1,-1 1,0-1,-1-5,2 12,-1-1,1 0,0 0,-1 0,1 0,-1 0,1 0,-1 0,1 1,-1-1,0 0,1 1,-1-1,0 0,1 1,-1-1,0 0,0 1,0 0,0-1,0 1,1-1,-1 1,0 0,0 0,0-1,0 1,0 0,0 0,0 0,0 0,0 0,0 0,0 0,0 1,0-1,0 0,0 1,0-1,0 0,1 1,-1-1,0 1,0-1,0 1,1-1,-1 1,0 0,0 0,1-1,-37 38,33-33,-1 0,1 1,1-1,-1 1,1 0,0 1,0-1,1 0,0 1,0-1,0 1,1 0,0 0,0-1,1 1,0 0,0 0,0 0,1 0,0-1,1 1,-1 0,1-1,1 1,-1-1,1 0,0 0,0 0,1 0,0 0,0-1,0 1,1-1,0 0,0-1,0 1,0-1,1 0,-1 0,6 2,2-3,0 0,1-1,-1 0,1-2,-1 1,1-1,-1-1,1-1,-1 0,0 0,0-1,0-1,0 0,0-1,11-6,3-3,-1 0,-1-2,0-1,-1-1,-1-1,15-16,-29 27,-1 0,1 0,-2-1,1 0,-1 0,-1-1,0 0,0 0,-1-1,0 1,0-4,-5 13,0-1,-1 1,1 0,-1 0,0-1,1 1,-1 0,0 0,0 0,1 0,-1 0,0 0,0 0,0 0,0 1,-1-1,1 0,0 1,0-1,0 0,0 1,-1 0,1-1,0 1,-1 0,1-1,0 1,-1 0,1 0,0 0,0 0,-1 0,1 1,0-1,-1 0,1 0,0 1,0-1,-1 1,1-1,0 1,0 0,0 0,0-1,0 1,0 0,0 0,0 0,0 0,0 0,0 0,0 0,1 0,-1 0,0 1,-11 9,-1 0,2 1,0 0,0 0,1 1,1 0,0 1,1 0,0 1,1 0,1 0,0 0,1 1,1-1,-1 8,5-17,-1 1,1-1,0 1,0-1,1 1,0-1,0 1,0-1,1 0,0 0,0 1,1-1,0-1,0 1,0 0,1-1,0 1,0-1,0 0,0 0,1-1,0 1,0-1,0 0,0-1,1 1,0-1,0 0,-1 0,2-1,-1 0,0 0,0 0,1-1,-1 0,1 0,-1 0,6-1,14 2</inkml:trace>
  <inkml:trace contextRef="#ctx0" brushRef="#br0" timeOffset="414.45">1638 624,'9'-2,"0"0,0 1,-1 0,1 0,0 1,0 0,0 1,0 0,0 0,0 1,-1 0,1 1,2 1,-10-4,1 1,-1 0,0-1,0 1,0 0,0 0,0 0,0 0,-1-1,1 1,0 0,0 1,-1-1,1 0,0 0,-1 0,1 0,-1 0,0 1,1-1,-1 0,0 0,0 1,0-1,1 0,-1 0,-1 1,1-1,0 0,0 1,0-1,-1 0,1 0,-1 0,1 1,-1-1,1 0,-1 0,0 0,1 0,-1 0,0 0,0 0,0 0,-43 46,41-44,-15 11,14-11,-1-1,1 1,0 0,0 0,1 0,-1 1,0-1,1 1,0 0,0 0,0 0,1 0,-1 1,1-1,0 1,0-1,1 1,-1 0,0 2,5-4,-1 0,1 0,0 0,0-1,0 0,0 1,0-1,1 0,-1-1,0 1,1 0,0-1,-1 0,1 0,0 0,0 0,-1-1,1 1,0-1,0 0,0 0,0 0,-1-1,1 0,0 1,3 0,5-1,0 1,0-2,0 0,0 0,0-1,-1 0,1-1,-1 0,0-1,9-5,-1-1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1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1 283,'30'8,"1"-2,1-2,-1 0,0-2,1-2,-1-1,1-1,-1-1,3-3,308-24,-322 27,1 1,0 0,0 2,0 0,-1 2,1 0,1 1,1 3</inkml:trace>
  <inkml:trace contextRef="#ctx0" brushRef="#br0" timeOffset="243.665">170 537,'44'0,"37"0,15 0,1 0,-6 0,-10 0,-8 0,-8 0,-9 0,-10 0,-8 0,-5 0,-4 0,-2 0,-1 0,-5 0</inkml:trace>
  <inkml:trace contextRef="#ctx0" brushRef="#br0" timeOffset="610.165">623 1,'514'259,"-510"-258,1 0,-1 1,0 0,0 0,1 0,-2 1,1-1,0 1,0 0,-1 0,0 1,1-1,-1 0,-1 1,1 0,0 0,-1 0,0 0,0 0,0 0,0 1,-1-1,0 1,1-1,-2 1,1-1,-1 1,1-1,-1 1,0 0,-1-1,1 1,-1 0,0-1,0 1,0-1,-1 0,0 1,0-1,0 0,-91 76,60-56,-385 281,400-290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4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0 417,'15'1,"-1"0,1 0,-1-2,1 0,-1 0,0-2,0 1,0-2,0 0,0-1,-1 0,0-1,0 0,0-1,-1-1,0 0,0 0,-1-1,0-1,2-3,-7 9,21-18,-1-2,-2 0,0-2,-1-1,3-8,-21 30,-1-1,1 0,-2 0,1 0,0 0,-1-1,0 1,-1-1,0 1,0-1,0 0,-1 0,0 0,0 0,0 0,-1-1,0 1,-1-4,0 9,1 1,-1-1,0 1,1-1,-1 1,0-1,0 1,0 0,0 0,0-1,0 1,0 0,0 0,-1 0,1 0,0 0,-1 0,1 1,0-1,-1 0,1 1,-1-1,0 1,1-1,-1 1,1 0,-1 0,1-1,-1 1,0 0,1 1,-1-1,1 0,-1 0,0 1,1-1,-1 1,1-1,-1 1,1 0,0-1,-2 2,-58 40,44-23,0 2,1 0,1 1,1 1,1 0,2 0,0 2,1-1,1 1,-4 22,11-39,-1-1,2 1,-1-1,1 1,0 0,0-1,1 1,0 0,1 0,0-1,0 1,0 0,1-1,0 1,1-1,-1 0,1 0,1 0,-1 0,1 0,1-1,-1 1,1-1,0 0,1-1,-1 1,1-1,0 0,0-1,1 1,-1-1,1 0,3 1,4 0,0 1,0-2,1 0,0 0,-1-2,1 0,0 0,0-1,0-1,0-1,0 0,0-1,1-1,15-5,-1-2,0-1,-1-1,0-1,-1-2,0-1,-1-1,17-15,-21 12,-1 0,-1-2,-1 0,-1-2,-1 0,-1-1,9-17,-4-20,-22 61,1-1,-1 1,0 0,0-1,0 1,0 0,0-1,0 1,-1 0,1-1,0 1,-1 0,1 0,-1-1,1 1,-1 0,0 0,1 0,-1 0,0 0,0 0,0 0,0 0,0 0,0 0,0 0,0 0,0 1,0-1,-1 0,1 1,0-1,0 1,-1 0,1-1,0 1,0 0,-1 0,1 0,0-1,-1 1,1 1,0-1,-1 0,1 0,-1 1,-6 2,0 0,1 1,0 0,-1 0,2 1,-1 0,0 0,1 1,0 0,0 0,1 0,0 1,0-1,0 1,1 1,0-1,0 0,1 1,0 0,1 0,-1 0,0 6,0-8,-1 0,1 0,1 0,-1 0,1 0,0 1,1-1,-1 1,1 0,1-1,-1 1,1 0,0 0,1-1,0 1,0 0,0-1,1 1,0-1,0 0,0 1,1-1,0 0,0 0,1 0,-1-1,1 1,1-1,-1 0,1 0,0-1,0 1,0-1,0 0,7 3,1-2,1 0,-1-2,1 1,0-2,1 1,-1-2,0 0,0-1,1 0,-1-1,0-1,0 0,1-1,-2-1,1 0,0-1,-1 0,0-1,0 0,-1-1,11-8,5-4,-2-2,0-1,-1-1,-2-1,0-1,-1-2,-2 0,-1 0,-1-2,13-28,-28 53,-1-1,1 0,-1 0,1 0,-1 0,-1 0,1 0,-1 0,0-1,0 1,0-1,-1 1,0 0,0-1,0 1,-1-1,0 1,0-1,0 1,-1 0,1 0,-1 0,-1-1,0 5,1 0,-1 1,1 0,-1 0,1 0,-1 0,0 0,1 0,-1 1,1-1,-1 1,1 0,-1 0,1 0,0 0,-1 0,1 0,0 1,0-1,0 1,0-1,0 1,0 0,0 0,1 0,-1 0,1 0,-1 0,1 0,0 1,-1 1,-9 11,0 1,1 1,0 0,2 0,0 1,1 0,0 0,2 1,0-1,1 1,1 1,1-1,1 0,0 1,1-1,2 10,-1-25,0 0,-1 0,1-1,1 1,-1 0,0 0,1-1,0 1,0-1,0 1,0-1,0 0,1 0,0 0,-1 0,1-1,2 3,13 7</inkml:trace>
  <inkml:trace contextRef="#ctx0" brushRef="#br0" timeOffset="435.355">1609 389,'18'-4,"-5"1,0-1,0 2,0 0,0 0,0 1,1 1,-1 0,0 1,1 0,-1 1,12 3,-24-4,1 0,0-1,-1 1,1 0,-1 0,1 0,-1 0,1 0,-1 1,0-1,0 0,1 0,-1 1,0-1,0 1,0-1,-1 1,1 0,0-1,-1 1,1 0,-1-1,1 1,-1 0,0 0,1 0,-1-1,0 1,0 0,-1 0,1 0,0-1,0 1,-1 0,1 0,-1-1,0 1,0 0,1-1,-1 1,0-1,0 1,0-1,-1 1,-53 63,53-63,-4 3,-35 42,40-46,0 0,1 0,-1 0,1 0,-1 0,1 0,-1 0,1 0,-1 0,1 1,0-1,0 0,0 0,0 0,-1 0,2 1,-1-1,0 0,0 0,0 0,0 0,1 1,-1-1,1 0,-1 0,1 0,-1 0,1 0,-1 0,1 0,0 0,0 0,-1 0,1-1,0 1,0 0,0 0,0-1,0 1,0-1,0 1,0-1,0 1,0-1,1 1,-1-1,11 2,-1 0,1-1,0-1,-1 0,1 0,0-1,-1 0,1-1,-1-1,1 0,-1 0,0-1,0-1,5-2,1 1,8-3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0,'481'0,"-456"0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2:57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53,'38'-5,"32"-2,14 1,-3 1,-10-3,-13-1,-11 2,-13 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3:06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264 1383,'368'-25,"260"20,-344 7,31-30,379 27,-474-24,68-6,-5 2,138 30,-397-1</inkml:trace>
  <inkml:trace contextRef="#ctx0" brushRef="#br0" timeOffset="-5237.95">688 536,'0'10,"0"17,0 9,0 4,0-1,0-3,0-1,0-3,0-2,0-1,0 0,0-1,-5-5,-1-7</inkml:trace>
  <inkml:trace contextRef="#ctx0" brushRef="#br0" timeOffset="-4883.403">350 480,'38'4,"37"3,10-1,1-1,-10-1,-13-2,-12-1,-11 0,-6-1,-5-1,-2 1,-2 0,1 0,0-1,1 1,-5 5,-5 1</inkml:trace>
  <inkml:trace contextRef="#ctx0" brushRef="#br0" timeOffset="-4600.848">406 1045,'39'0,"26"0,8 0,-5 0,-8 0,-15-5,-10-2,-6 1,-4 1,0 2,-6 0</inkml:trace>
  <inkml:trace contextRef="#ctx0" brushRef="#br0" timeOffset="-4302.017">1111 988,'0'10,"0"7,0 7,0 3,0-3</inkml:trace>
  <inkml:trace contextRef="#ctx0" brushRef="#br0" timeOffset="-3523.914">1506 932,'-4'-1,"-1"1,1 1,0-1,0 0,-1 1,1 0,0 0,0 0,0 0,0 1,0 0,0 0,0 0,1 0,-1 0,1 1,-1-1,1 1,0 0,0 0,0 0,1 1,-1-1,1 1,0-1,0 1,0 0,0 0,0 0,1 0,0 0,0 0,0 0,0 1,1-1,0 0,0 1,0 0,0-3,0 0,1 0,0-1,-1 1,1 0,0 0,0 0,0-1,0 1,0 0,0-1,1 1,-1-1,0 1,1-1,-1 0,1 0,0 0,-1 0,1 0,0 0,0 0,-1 0,1 0,0-1,0 1,0-1,0 0,0 1,0-1,0 0,0 0,0 0,0 0,0-1,0 1,0-1,68-27,-49 11,-2 0,0-2,-1 0,-1-1,-1 0,0-2,-2 0,-1 0,0-1,-2-1,1-3,-10 24,-1 0,0 0,1 0,-1 0,0-1,0 1,-1 0,1 0,-1-1,0 1,0 0,0-1,0 1,0 0,-1 0,1-1,-1 1,0 0,0 0,0 0,-1 0,1 0,-1 0,1 0,-1 0,0 0,0 1,0-1,-1 1,1 0,0-1,-1 1,0 0,1 1,-1-1,0 0,0 1,0-1,0 1,0 0,0 0,-1 0,1 1,0-1,-3 1,0 0,-1 0,1 1,0 1,-1-1,1 1,0 0,0 0,0 0,1 1,-1 0,0 0,1 1,0-1,0 1,0 0,0 1,1-1,-1 1,1 0,1 0,-1 0,1 1,-1-1,1 1,1 0,-1 0,1 0,-1 5,1-6,0 0,0 0,0 0,1 0,0 1,0-1,1 0,-1 1,1-1,0 1,0-1,1 0,0 1,0-1,0 0,1 1,-1-1,1 0,0 0,1 0,-1-1,1 1,0 0,0-1,1 0,-1 0,1 0,0 0,0 0,0-1,1 0,-1 0,4 2,8 2,-1 0,1-2,0 0,1-1,-1 0,1-2,0 0,0 0,0-2,-1 0,1-1,6-1,2-4</inkml:trace>
  <inkml:trace contextRef="#ctx0" brushRef="#br0" timeOffset="-3134.67">2015 846,'28'0,"20"0,6 0,-1 0,-5 0,-11-4,-6-3,-4 1,-7-3,-6-1</inkml:trace>
  <inkml:trace contextRef="#ctx0" brushRef="#br0" timeOffset="-2884.124">2240 649,'-5'39,"4"21,1 7,1-5,5-12,2-9,-1-8,4-9,-1-4,-2-5</inkml:trace>
  <inkml:trace contextRef="#ctx0" brushRef="#br0" timeOffset="-2583.59">2833 508,'0'43,"0"20,0 3,0-5,0-8,0-7,0-13</inkml:trace>
  <inkml:trace contextRef="#ctx0" brushRef="#br0" timeOffset="-2285.931">2550 480,'39'4,"26"3,8-1,1-1,-8-1,-10-2,-10-1,-7 0,-7-1,-2-1,-8 6,-7 1</inkml:trace>
  <inkml:trace contextRef="#ctx0" brushRef="#br0" timeOffset="-2037.86">2607 960,'38'4,"23"3,5-1,-3-1,-8-1,-8-7,-8-2,-10-1</inkml:trace>
  <inkml:trace contextRef="#ctx0" brushRef="#br0" timeOffset="-1798.829">3256 932,'5'33,"1"12</inkml:trace>
  <inkml:trace contextRef="#ctx0" brushRef="#br0" timeOffset="-1269.365">3538 1016,'-32'99,"31"-99,1-1,0 1,0 0,0 0,0-1,0 1,0 0,0 0,0-1,-1 1,1 0,0 0,0-1,0 1,-1 0,1 0,0 0,0-1,0 1,-1 0,1 0,0 0,0 0,-1 0,1 0,0 0,-1-1,1 1,0 0,0 0,-1 0,1 0,0 0,-1 0,1 0,0 0,0 1,-1-1,1 0,0 0,0 0,-1 0,1 0,0 0,0 0,-1 1,1-1,0 0,5-29,1 10,1 0,1 1,1 0,0 0,1 1,1 0,1 1,1 1,0-1,12-10,62-26,-84 51,-1 0,1 1,-1-1,1 1,-1 0,1-1,-1 1,1 0,-1 1,1-1,-1 0,1 1,-1-1,1 1,-1 0,1 0,-1 0,0 0,0 0,1 1,-1-1,0 0,0 1,0 0,-1-1,1 1,0 0,-1 0,1 0,-1 0,1 0,-1 1,0-1,0 0,0 1,0-1,0 2,1 0,0 1,-1-1,0 0,1 0,-1 1,0-1,-1 1,1-1,-1 1,0-1,0 1,-1-1,1 1,-1-1,0 1,0-1,0 0,-1 1,0-1,0 0,0 0,0 0,0 0,-1-1,0 1,1-1,-2 1,1-1,0 0,0 0,-1 0,0-1,1 1,-1-1,0 0,-2 1,-19 2,2-3</inkml:trace>
  <inkml:trace contextRef="#ctx0" brushRef="#br0" timeOffset="564.173">829 1666,'-5'28,"-1"20,0 6,1-1,1-5,2-6,1-5,1-4,0-3,0-7</inkml:trace>
  <inkml:trace contextRef="#ctx0" brushRef="#br0" timeOffset="883.216">434 1693,'62'-9,"31"-4,9 1,-9-3,-10 2,-14 3,-14 3,-12 2,-9 3,-4 1,-4 1,0 1,-10 0,-8 4,-5 2</inkml:trace>
  <inkml:trace contextRef="#ctx0" brushRef="#br0" timeOffset="1147.835">518 2033,'20'4,"24"-2,11-2,0-2,1 1,-5 0,-6 0,-6 0,-4-4,-4-2,-3 1,0 1,-6 1</inkml:trace>
  <inkml:trace contextRef="#ctx0" brushRef="#br0" timeOffset="2678.587">1168 2004,'56'-17,"-56"17,7-2,-1 0,1 0,-1 0,1 1,0 0,-1 1,1-1,0 1,0 1,-1-1,1 1,0 0,-1 1,1-1,-1 1,1 1,3 1,-9-1,0-1,0 1,-1-1,1 1,-1 0,1-1,-1 1,0 0,0 0,0-1,0 1,-1 0,1-1,-1 1,1 0,-1-1,0 1,0 0,0-1,0 0,-1 1,1-1,-1 0,0 1,1-1,-1 0,0 0,0-1,0 1,0 0,-1-1,1 1,0-1,-1 1,-6 7,-28 56,37-64,-1 1,1 0,0-1,0 1,0 0,-1-1,2 1,-1 0,0-1,0 1,0 0,1-1,-1 1,1-1,-1 1,1-1,0 1,-1-1,1 1,0-1,0 1,0-1,0 0,0 1,1-1,-1 0,0 0,1 0,-1 0,0 0,1 0,-1-1,1 1,-1 0,1-1,0 1,-1-1,1 0,-1 1,1-1,0 0,1 0,48-3,-27-3</inkml:trace>
  <inkml:trace contextRef="#ctx0" brushRef="#br0" timeOffset="3214.752">1648 2060,'-27'57,"26"-55,1-1,-1 0,1 0,-1 1,1-1,-1 0,1 1,0-1,0 0,0 1,0-1,0 0,0 1,0-1,0 0,0 1,1-1,-1 0,1 1,-1-1,1 0,-1 0,1 0,-1 1,1-1,0 0,0 0,0 0,0 0,0 0,0 0,0 0,0-1,0 1,0 0,0 0,1-1,-1 1,0-1,0 1,1-1,-1 0,1 1,4-2,0 0,0-1,0 0,0 0,-1 0,1 0,-1-1,1 0,-1 0,0-1,0 1,-1-1,1 0,-1 0,3-4,0 2,15-15,0-1,-2-1,0 0,-2-2,0 0,7-17,-22 38,0 0,-1 0,1 0,-1 0,0-1,0 1,-1-1,1 1,-1-1,0 0,0 1,0-1,-1 0,0 0,0 1,0-1,0 0,-1 0,0 1,0-1,0 0,0 1,-1-1,0 1,0-1,0 1,-1 0,1 0,-1 0,0 0,0 0,0 1,-1-1,1 1,-1 0,0 0,1 0,-2 1,1-1,0 1,0 0,-1 0,1 1,-1-1,0 1,-1 0,0 1,0 1,1-1,-1 1,0 0,0 0,1 1,-1-1,1 1,0 1,-1-1,1 1,0 0,0 0,0 0,1 1,-1-1,1 1,0 0,0 1,0-1,1 1,-1-1,1 1,0 0,1 0,-1 1,1-1,0 1,0-1,1 1,0-1,0 1,0 0,0 0,1-1,0 1,0 0,1 0,-1-1,1 1,1 0,-1-1,1 1,0-1,0 1,1-1,-1 0,1 0,0 0,1 0,15 9,1-2,1 0,0-1,1-1,0-1,0-1,1 0,0-2,0-1,1-1,0-1,-1-1,1-1,0-1,0-1,0-1,2-2,-10 4,67-12,-59 5</inkml:trace>
  <inkml:trace contextRef="#ctx0" brushRef="#br0" timeOffset="3813.906">2438 1947,'15'-4,"18"-3,9 1,2-3,-1-1,1 1,-2 3,-4 2,-2 2,-4 1,-2 1,-1 0,-6-4,-7-2</inkml:trace>
  <inkml:trace contextRef="#ctx0" brushRef="#br0" timeOffset="4067.314">2692 1722,'5'38,"1"28,0 11,-1 3,-2-8,0-11,-2-11,-1-10,5-11,1-10</inkml:trace>
  <inkml:trace contextRef="#ctx0" brushRef="#br0" timeOffset="4295.756">3256 1722,'-14'38,"-5"23,0 5,4-3,5-8,8-13,5-19,2-13</inkml:trace>
  <inkml:trace contextRef="#ctx0" brushRef="#br0" timeOffset="4536.998">2974 1666,'38'0,"23"0,5 0,-3 0,-8 0,-9 0,-6 0,-11 0</inkml:trace>
  <inkml:trace contextRef="#ctx0" brushRef="#br0" timeOffset="4784.483">2889 2173,'39'-5,"21"-6,7-1,-5-4,-7 1,-8 4,-8 3,-5-2,-9 1</inkml:trace>
  <inkml:trace contextRef="#ctx0" brushRef="#br0" timeOffset="5598.637">3454 2060,'43'-1,"-31"-1,0 1,0 1,0 0,0 1,0 0,0 0,0 1,0 1,0 0,-1 1,4 2,-13-6,-1 1,0-1,0 1,1 0,-1 0,0 0,0-1,0 1,0 0,0 0,0 1,0-1,-1 0,1 0,0 0,0 0,-1 1,1-1,-1 0,1 1,-1-1,0 0,0 1,1-1,-1 1,0-1,0 0,0 1,0-1,-1 1,1-1,0 0,0 1,-1-1,1 0,-1 1,0-1,1 0,-1 0,0 1,1-1,-1 0,-47 47,35-37,-24 35,36-45,0 0,0 0,0 0,1 0,-1 0,1 0,-1 0,0 0,1 1,0-1,-1 0,1 0,0 0,0 1,0-1,0 0,0 0,0 1,0-1,0 0,0 0,0 1,1-1,-1 0,0 0,1 0,-1 1,1-1,0 0,-1 0,1 0,0 0,0 0,-1 0,1 0,0-1,0 1,0 0,0 0,0-1,0 1,0 0,1-1,0 1,71-6,-47-1</inkml:trace>
  <inkml:trace contextRef="#ctx0" brushRef="#br0" timeOffset="6048.511">3934 2060,'-28'269,"32"-291,1-1,1 1,1 0,1 0,1 1,1 1,1-1,1 1,0 1,2 0,0 1,1 1,1 0,0 1,5-3,-18 16,0 0,0-1,1 1,0 0,-1 1,1-1,0 1,0 0,0 0,1 0,-1 0,0 1,1 0,-1-1,1 2,-1-1,1 0,0 1,-1 0,1 0,0 1,-1-1,1 1,-1 0,1 0,-1 0,1 1,-1 0,0-1,0 2,0-1,0 0,0 1,0 0,-1-1,1 2,-1-1,0 0,0 1,0-1,0 1,-1 0,1 0,-1 0,0 0,0 0,-1 1,1-1,-1 2,0-1,-1 0,0 0,-1-1,1 1,-1 0,0 0,0-1,-1 1,1 0,-1-1,0 1,0-1,-1 0,1 0,-1 0,0 0,0 0,0 0,-1-1,1 0,-1 1,0-1,0-1,0 1,0 0,0-1,0 0,-1 0,1 0,-1-1,0 0,1 1,-1-1,0-1,0 1,-1-1,-17 2</inkml:trace>
  <inkml:trace contextRef="#ctx0" brushRef="#br0" timeOffset="7396.845">434 226,'-45'-1,"19"0,-1 0,0 2,0 1,0 1,0 1,1 2,-26 8,42-8,1 1,0 1,1-1,-1 1,1 0,1 1,0 0,0 0,1 1,0 0,0 0,1 0,1 1,0 0,0 0,1 0,0 0,0 8,-1-6,-3 19,1 1,2-1,1 1,1 0,2 0,3 12,-2 12,28 295,-17 72,1-197,-10 87,-3-291,-2 8,-2 1,-1-1,-1 0,-2-1,-1 0,-1 0,-7 10,17-39,-1-1,0 1,1 0,-1-1,1 1,0 0,-1 0,1-1,0 1,-1 0,1 0,0 0,0-1,-1 1,1 0,0 0,0 0,0-1,0 1,0 0,0 0,1 0,-1 0,0-1,0 1,1 0,-1 0,0 0,1-1,-1 1,0 0,1-1,-1 1,1 0,0-1,-1 1,1-1,-1 1,1-1,0 1,-1-1,1 1,0-1,0 1,-1-1,1 0,0 0,0 1,0-1,-1 0,1 0,0 0,0 0,0 0,0 0,52-12,-38 7,162-31,-8 25,-145 11</inkml:trace>
  <inkml:trace contextRef="#ctx0" brushRef="#br0" timeOffset="8502.083">3961 395,'114'-18,"-76"10,0 1,0 3,1 1,-1 1,11 3,-43-1,0 0,-1 1,1 0,0 0,-1 0,1 0,-1 1,0 0,1 0,-1 0,0 1,0 0,-1 0,1 0,0 0,-1 1,0 0,0 0,0 0,0 0,-1 1,0-1,0 1,0 0,0 0,-1 0,1 0,-1 1,-1-1,1 1,-1-1,0 1,0-1,-1 3,-7 290,7-239,12 282,57 74,-35-169,-36 8,-1-248,0 0,0-1,0 1,0-1,-1 1,0-1,0 0,-1 0,1-1,-1 1,0-1,0 0,0 0,-1-1,0 0,1 1,-1-2,0 1,0-1,-1 0,1 0,0-1,-1 0,1 0,-1 0,1-1,-1 0,-1 0,-36 9,-4 9,30-10</inkml:trace>
  <inkml:trace contextRef="#ctx0" brushRef="#br0" timeOffset="13502.221">5119 1467,'15'0,"-1"0,1-2,-1 0,1 0,-1-2,0 1,0-2,0 0,0-1,-1 0,12-8,41-25,-1-3,-3-2,16-18,34-57,-105 112,0-1,0 1,0-1,-1 0,0 0,-1-1,0 0,0 0,-1 0,0 0,-1-1,0 1,0-1,-1 0,1-8,-4 16,0-1,0 1,0-1,0 1,-1-1,1 1,-1 0,1-1,-1 1,0 0,0 0,0 0,0 0,0 1,0-1,-1 1,1-1,0 1,-1 0,1-1,-1 1,0 1,1-1,-1 0,0 1,1-1,-1 1,0 0,0 0,1 0,-1 0,0 0,0 1,1-1,-1 1,0 0,1-1,-1 1,1 1,-1-1,1 0,-1 1,1-1,0 1,0-1,0 1,0 0,0 0,0 0,0 0,1 1,-1-1,-11 10,1 1,1 0,0 0,0 1,2 0,-1 1,2 0,0 1,1 0,1 0,0 0,1 1,1 0,0-1,1 2,0 9,4-17,0 0,0-1,1 1,0-1,0 1,1-1,1 0,0 0,0 0,0 0,1-1,0 1,1-1,0-1,0 1,1-1,0 0,0 0,1-1,-1 0,1-1,1 1,-1-1,1-1,0 0,0 0,0-1,0 0,1 0,-1-1,6 0,3 0,-1-2,1 0,-1-1,0-1,1-1,-1 0,0-1,-1-1,1-1,-1 0,0-1,0 0,-1-2,0 0,0 0,-1-2,-1 1,1-2,-2 0,0 0,10-14,-15 19,0 0,-1 0,1 0,-2-1,1 1,-1-1,0-1,-1 1,0-1,0 0,-1 0,0 0,0 0,-1 0,-1-1,1 1,-2-1,1 1,-1-1,-1 1,1-1,-3-7,3 15,0 1,-1-1,1 1,0-1,-1 1,1 0,-1-1,0 1,1 0,-1-1,0 1,0 0,0 0,0 0,0 0,0 0,0 0,0 0,0 0,0 0,0 0,-1 1,1-1,0 0,-1 1,1-1,-1 1,1-1,0 1,-1 0,1 0,-1 0,1 0,-1 0,1 0,-1 0,1 0,-1 0,1 1,0-1,-1 1,1-1,-1 1,1-1,0 1,0 0,-1 0,0 0,-49 53,45-43,1 0,0 1,0-1,2 1,-1 0,1 0,1 0,0 1,1-1,1 0,-1 1,2 3,-1-11,0 0,1 1,-1-1,1 0,0 0,1 0,-1 0,1-1,0 1,0 0,0-1,1 1,-1-1,1 0,1 1,-1-1,0-1,1 1,0-1,0 1,0-1,0 0,0 0,0-1,1 1,0-1,-1 0,1 0,0-1,2 1,16 0,0-2,1-1,-1 0,0-2,0 0,-1-2,1-1,-1 0,0-2,-1 0,0-2,0 0,-1-1,0-1,-1-1,0-1,3-4,-4 7,0-1,-1-2,0 1,-1-2,-1 0,0-1,-1 0,0-2,-2 1,0-1,-1-1,-1 0,-1-1,0 0,-2 0,3-13,-8 30,-1 0,0 0,0 0,-1 0,1 0,0 0,-1 0,0-1,0 1,0 0,0 0,-1 0,1 0,-1-1,0 1,0 0,0 0,0 0,0 0,-1 0,1 1,-1-1,0 0,1 1,-2-1,1 1,0 0,0-1,-1 1,1 0,-1 0,1 1,-1-1,0 1,0-1,0 1,0 0,0 0,0 0,0 0,0 1,0-1,-1 1,1 0,0 0,0 0,0 0,0 0,-2 1,-6 4,1 1,-1 0,1 1,0 0,0 0,1 1,0 0,0 1,1 0,0 0,1 1,0 0,1 0,0 1,0 0,1 0,0 0,1 0,1 1,-1 0,1 2,0-2,1 0,0 0,0 1,1-1,1 0,0 0,1 1,0-1,1 0,0 0,1 0,0 0,1 0,0-1,1 1,0-1,1 0,1-1,-1 1,1-1,1-1,0 1,0-2,1 1,0-1,6 4,-6-4,-1-1,1 0,1 0,-1-1,1 0,0-1,1 0,-1-1,1 0,0-1,0 0,0 0,7 0,3-6</inkml:trace>
  <inkml:trace contextRef="#ctx0" brushRef="#br0" timeOffset="18225.933">6925 1355,'-10'19,"-2"16,4 7,5 1,2-2,6-8,3-5,-1-2,-1-5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1,'-225'0,"220"1,1-1,0 1,0 0,0 0,0 1,0-1,0 1,0 0,0 0,1 0,-1 0,0 0,1 1,0 0,0 0,0 0,0 0,0 0,1 1,-1-1,1 1,0-1,0 1,0 0,0 0,1 0,0 0,0 0,0 0,0 1,1-1,-1 0,1 0,0 1,1 3,-3 2,1-1,0 0,0 1,1 0,0-1,1 1,0-1,1 0,-1 1,2-1,0 0,0 0,0 0,1 0,0-1,1 1,0-1,0 0,1-1,0 1,1-1,-1 0,1-1,0 0,1 0,0 0,133 28,-136-34,0 0,0 1,0 0,-1 0,1 0,0 0,-1 1,1-1,-1 1,1 0,-1 1,0-1,0 1,0 0,0 0,-1 0,1 0,-1 1,0 0,0-1,0 1,0 0,0 0,-1 1,0-1,0 0,0 1,-1 0,1-1,-1 1,0 0,0-1,-1 1,0 0,1 0,-1 0,-1 0,1-1,-1 1,0 0,0 0,0-1,-1 1,0-1,0 1,0-1,0 1,-1 0,-6 5,0-1,0 0,-1 0,1-1,-2 0,1-1,-1 0,-1-1,1 0,-1-1,0 0,0-1,0 0,-1-1,-10 2,11-3,-1 0,0 0,0-1,1-1,-1 0,0-1,0-1,0 1,-1-2,1-4,7 0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29:51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416 5,'-37'-1,"21"-1,-1 1,0 1,0 0,0 1,1 0,-1 2,0 0,1 1,0 0,0 2,0 0,0 0,1 1,0 1,-11 9,22-13,0 1,0-1,1 1,-1 0,1 0,1 0,-1 0,1 1,0-1,0 1,0-1,1 1,0 0,0 0,0 0,1-1,0 1,0 0,0 0,1 0,0 0,0-1,1 1,-1 0,1-1,0 1,1-1,0 0,-1 0,1 0,1 0,-1 0,1 0,0-1,0 0,0 0,1 0,-1 0,1-1,0 0,3 2,147 9,-151-11,0 0,-1 1,0-1,1 0,-1 1,-1 0,1 0,0 0,-1 0,0 0,0 1,0-1,0 0,-1 1,0 0,0-1,0 1,-1 0,1-1,-1 1,0 0,0 0,-1-1,1 1,-1 0,-1 3,1 4,1-3,0-1,-1 1,0 0,0-1,-1 1,0-1,-1 0,1 1,-2-1,1-1,-1 1,0 0,-1-1,0 0,0 0,-1 0,1-1,-1 0,-1 0,1 0,-1-1,0 0,0 0,-1 0,0-1,1-1,-1 1,0-1,-1-1,1 1,0-1,-7 0,1 0,0 0,1-1,-1-1,0 0,0-1,0 0,1-2,-1 1,0-2,-10-19,23 11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05.3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3016,'1'-7,"1"0,0 1,1-1,0 1,0 0,0-1,0 2,1-1,0 0,1 1,-1-1,1 1,0 0,0 1,0-1,1 1,0 0,1 0,20-20,180-170,-132 116,3 3,78-57,-70 60,272-227,-37 17,104-68,-3-17,-226 142,14 10,-8 63,42-37,-77 47,-107 95,-91 42,28 5,-4 2,-13 2,-1 0,-1-1,1-1,0-1,0-1,-1-1,1 0,0-2,-1-1,20 3,1 0,-1 0,0 1,0-1,1 0,-1 1,0-1,0 1,0 0,0 0,0-1,1 1,-1 0,0 1,0-1,0 0,0 0,0 1,0-1,1 1,-1 0,0-1,0 1,1 0,-1 0,0 0,1 0,-1 1,1-1,0 0,-1 0,1 1,0-1,0 1,0-1,0 1,0 0,0-1,0 1,0 0,1 0,-1 0,1-1,-1 1,1 0,0 0,0 0,0 1,25 138,32 59,-29-120,-28-79,1-1,-1 1,0-1,0 0,1 1,-1-1,0 0,1 1,-1-1,0 0,1 1,-1-1,0 0,1 0,-1 1,1-1,-1 0,0 0,1 0,-1 0,1 1,-1-1,1 0,-1 0,1 0,-1 0,0 0,1 0,-1 0,1 0,-1 0,1-1,-1 1,1 0,-1 0,0 0,1 0,-1-1,1 1,-1 0,0 0,1-1,-1 1,0 0,1-1,-1 1,0 0,1-1,-1 1,0 0,0-1,1 1,-1-1,0 1,0-1,0 1,0 0,0-1,0 1,0-1,0 1,1-1,-2 1,15-38,-13 32,70-199,-58 94,-13 87</inkml:trace>
  <inkml:trace contextRef="#ctx0" brushRef="#br0" timeOffset="965.101">1157 730,'22'51,"32"181,-44-4,-10-185,0-107,-2 21,2-1,2 1,2-1,2 1,1 0,3 0,12-33,64-94,-86 168,1 0,0 0,0 0,1 1,-1-1,0 0,1 0,-1 1,1-1,-1 1,1-1,0 1,-1-1,1 1,0 0,0 0,0 0,0 0,0 0,0 1,0-1,1 1,-1-1,0 1,0 0,0 0,1 0,-1 0,0 0,0 0,0 0,1 1,-1-1,0 1,0 0,0 0,0 0,0 0,0 0,0 0,0 1,6 5,-1 1,0 1,0-1,-1 1,0 0,-1 1,0-1,-1 1,3 7,25 46,-32-62,0-1,0 1,1-1,-1 1,0-1,0 1,0 0,1-1,-1 1,0-1,0 1,1-1,-1 1,1-1,-1 0,0 1,1-1,-1 1,1-1,-1 0,1 1,-1-1,1 0,-1 0,1 1,0-1,-1 0,1 0,-1 0,1 0,-1 0,1 1,0-1,-1 0,1 0,-1-1,1 1,0 0,-1 0,1 0,-1 0,1 0,-1-1,1 1,-1 0,1 0,-1-1,1 1,-1-1,1 1,-1 0,1-1,-1 1,1-1,-1 1,0-1,1 1,-1-1,0 1,0-1,1 1,-1-1,4-13</inkml:trace>
  <inkml:trace contextRef="#ctx0" brushRef="#br0" timeOffset="1347.934">988 363,'86'-19,"1"3,0 4,47 1,-130 11,-4 0,0 1,1-1,-1 1,1-1,-1 1,1-1,-1 0,1 1,-1-1,1 0,-1 0,1 1,-1-1,1 0,0 0,-1 0,1 0,-1 0,1 0,0 0,-1 0,1 0,-1 0,1 0,0 0,-1 0,1 0,-1-1,1 1,-1 0,1 0,-1-1,1 1,-1 0,1-1,-1 1,1 0,-1-1,1 1,-1-1,1 1,-1-1,0 1,0-1,1 1,-1-1,0 1,0-1,1 0,-1 1,0-1,0 1,0-1,0 0,0 1,0-1,0 1,0-1,0 0,0 1,0-1,0 0,-52-31,39 26,0-1,0 0,0-1,1 0,1-1,-1-1,2 0,-1 0,1-1,1 0,0-1,0 0,1 0,-3-9,9 17,1-1,0 0,0 0,1 1,-1-1,1 0,0 0,0 0,1 1,0-1,-1 0,2 0,-1 1,0-1,1 1,0-2,10-18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1:47.3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0,'-2'0,"1"0,-1 0,1 1,0-1,-1 0,1 1,-1-1,1 1,0-1,0 1,-1-1,1 1,0 0,0 0,0 0,0 0,-1 0,2 0,-1 0,0 0,0 0,0 0,0 0,1 1,-1-1,0 0,1 1,-1-1,1 0,0 1,-1-1,1 0,0 1,0-1,0 1,0-1,0 1,0-1,0 0,1 1,-1-1,1 2,-4 7,-5 32,1-1,1 2,3-1,2 0,2 31,0-41,-22 86,25-99,1-21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23.3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28,'-6'8,"0"0,0 1,0-1,1 1,1 0,-1 1,1-1,1 1,0 0,0 0,1 0,1 0,-1 0,1 1,1-1,0 5,0-11,1 0,-1-1,1 1,-1 0,1-1,0 1,1-1,-1 1,0-1,1 0,0 1,0-1,0 0,0 0,0 0,1 0,-1-1,1 1,0-1,0 1,0-1,0 0,0 0,0-1,1 1,-1 0,0-1,1 0,0 0,-1 0,3 0,123 6,-104-8,21-1,-33 2</inkml:trace>
  <inkml:trace contextRef="#ctx0" brushRef="#br0" timeOffset="1">311 0,'-53'137,"21"67,4-35,1 17,26-174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4.7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22,'454'0,"-359"-17,-76 12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35.0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0,'14'10,"15"3,7-1,6-2,2-3,-2-3,-4-2,-3-1,-2-1,-3-5,-2-2,0 1,0 1,-1 1,1 2,-5 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0.721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29,'53'0,"60"0,26 0,8 0,-2 0,-10 0,-10-5,-12-1,-5 0,-7 1,-11 2,-7 1,-7 1,-12 0,-17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1.55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1,'53'5,"65"1,32 0,10-1,-4-2,-4-1,-8-1,-11 0,-7-1,-7 0,-8-1,-5 1,-11 5,-11 1,-20 0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6.6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58,'143'13,"50"-2,67-46,-102 13,141-3,61 27,-223 28,-120-21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45.0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36,'0'5,"0"16,0 9,0 4,0 1,0 0,0-1,0-3,0 0,0-2,0 0,0-1,0 0,0 0,0 0,5-5,1-11,0-8</inkml:trace>
  <inkml:trace contextRef="#ctx0" brushRef="#br0" timeOffset="1052.37">255 64,'0'0,"0"1,0-1,0 0,1 0,-1 1,0-1,0 0,0 0,0 1,0-1,0 0,0 0,0 1,0-1,0 0,0 1,0-1,0 0,0 0,0 1,0-1,0 0,0 1,0-1,0 0,0 0,0 1,-1-1,1 0,0 0,0 1,0-1,0 0,-1 0,1 0,0 1,0-1,-1 0,1 0,0 0,0 0,48-22,74-21,-120 43,5-2,0 0,-1 1,1 0,0 0,0 0,0 1,0 0,-1 0,1 1,0 0,0 0,0 1,-1 0,1 0,-1 0,1 1,-1 0,0 0,0 0,0 1,4 4,-10-5,0 1,0-1,-1 1,1-1,-1 1,0-1,1 0,-2 1,1-1,0 0,-1 0,1 1,-1-1,0-1,0 1,0 0,0 0,-1-1,1 1,-1-1,1 0,-1 1,0-1,0-1,0 1,0 0,0-1,-1 1,1-1,-2 0,-10 9,13-9,0 0,1 0,-1 0,0 0,1 1,-1-1,1 0,-1 1,1-1,0 1,-1-1,1 1,0 0,0-1,0 1,0 0,0 0,1 0,-1 0,1-1,-1 1,1 0,-1 0,1 0,0 0,0 0,0 0,0 0,1 0,-1 0,0 0,1 0,0 0,-1 0,1 0,0 0,0 0,0-1,0 1,0 0,0-1,0 1,1-1,-1 1,2 0,49 43,-43-40,0 2,0-1,0 1,-1 1,-1-1,1 1,-1 1,0-1,-1 1,0 0,0 1,-1-1,-1 1,3 7,-6-13,-1-1,0 0,0 1,0-1,0 0,0 1,-1-1,0 0,0 1,0-1,0 0,0 0,0 0,-1 0,0 0,1 0,-1 0,0-1,0 1,-1 0,1-1,0 0,-1 0,0 1,1-2,-1 1,0 0,0 0,0-1,0 0,0 1,-1-1,-108 22,85-23,2 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4.72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1,'46'11,"-1"-1,1-2,1-2,39-1,-36-1,172 3,150-18,-89 2,615 6,-870 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3:55.558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1 114,'201'-27,"524"-41,-507 53,187 12,-340 7,-11 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0.3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  <inkml:brush xml:id="br1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1 257,'69'-18,"146"-23,-28 42,-186-1,-1 0,1 0,-1 0,1-1,0 1,-1 0,1 0,-1-1,1 1,-1 0,0-1,1 1,-1 0,1-1,-1 1,0-1,1 1,-1-1,0 1,1-1,-1 1,0-1,0 1,1-1,-1 1,0-1,0 1,0-1,0 0,0 1,0-1,0 1,0-1,0 0,0 1,0-1,0 1,0-1,0 1,-1-1,1 1,0-1,0 1,-1-1,1 1,0-1,-1 1,1-1,0 1,-1-1,1 1,-1 0,1-1,-1 1,1 0,-1-1,0 1,-26-28,-114-82,128 92,4 1</inkml:trace>
  <inkml:trace contextRef="#ctx0" brushRef="#br0" timeOffset="-1367.63">199 737,'-2'1,"0"1,1 0,-1-1,0 1,1 0,-1 0,1 0,0 1,-1-1,1 0,0 0,1 1,-1-1,0 0,1 1,-1-1,1 1,-1-1,1 1,0 1,0 0,-8 254,9-182,37-269,-23 141,3 1,1 1,27-47,-39 82,1 0,1 1,1 0,0 1,0 0,1 1,1 0,0 0,1 1,8-5,-19 15,1 0,-1 0,0 0,0 0,1 0,-1 1,1-1,-1 1,1-1,-1 1,1 0,-1 0,1 0,-1 0,1 1,-1-1,0 1,1-1,-1 1,1 0,-1 0,0 0,0 0,0 0,1 1,-1-1,0 1,-1-1,1 1,0 0,0 0,-1 0,1 0,-1 0,1 0,-1 0,0 0,0 0,0 1,0-1,0 1,-1-1,23 106,-26-83,-2-6</inkml:trace>
  <inkml:trace contextRef="#ctx0" brushRef="#br0" timeOffset="-811.841">1102 651,'-176'310,"168"-295,-1 1,-1-1,0-1,-1 0,0 0,-1-1,-1 0,0-1,0-1,-5 3,18-14,0 0,-1 1,1-1,0 0,-1 1,1-1,0 1,-1-1,1 0,0 0,-1 1,1-1,-1 0,1 0,0 1,-1-1,1 0,-1 0,1 0,-1 0,1 0,-1 0,1 0,-1 0,1 0,0 0,-1 0,1 0,-1 0,1 0,-1 0,1 0,-1 0,1 0,-1-1,1 1,0 0,-1 0,1-1,0 1,-1 0,1-1,-1 1,1 0,0-1,0 1,-1 0,1-1,0 1,0-1,-1 1,1 0,0-1,2-8</inkml:trace>
  <inkml:trace contextRef="#ctx0" brushRef="#br0" timeOffset="-562.952">791 737,'10'14,"8"10,5 5,4 3,2 1,1-1,0-6,-5-2,-2 0,0-5,-4-1,0-3,1 1,2-3,-2 2,-1-2,-2-3</inkml:trace>
  <inkml:trace contextRef="#ctx0" brushRef="#br1" timeOffset="1890.553">1525 764,'0'0,"-1"0,1-1,-1 1,1 0,-1-1,1 1,-1 0,1 0,-1-1,0 1,1 0,-1 0,1 0,-1 0,0 0,1 0,-1 0,1 0,-1 0,0 0,1 0,-1 0,1 1,-1-1,1 0,-1 0,1 0,-1 1,1-1,-1 0,1 1,-1-1,1 1,-1-1,1 0,-1 1,1-1,0 1,-1-1,1 1,0-1,0 1,-1-1,1 1,0-1,0 1,0 0,0-1,-1 1,1-1,0 1,0 0,0-1,0 1,0-1,1 1,-1 0,0-1,0 1,0-1,-5 44,5-43,-1 449,1-426</inkml:trace>
  <inkml:trace contextRef="#ctx0" brushRef="#br1" timeOffset="2170.234">1441 737,'21'-10,"1"1,1 1,-1 1,1 1,1 1,-1 1,0 1,1 2,0 0,-1 1,1 1,0 1,4 3,-23-5,-1 1,1 0,0 0,0 0,0 1,-1-1,1 1,-1 0,1 1,-1-1,0 1,0 0,0 0,0 0,-1 0,1 1,-1-1,0 1,0 0,0 0,0 0,-1 1,0-1,0 1,0-1,0 1,-1 0,1-1,-1 1,0 0,-1 0,1 0,-1 0,0 0,-1 4,-2 1,0-1,-1 0,0 0,-1 0,1 0,-2-1,1 0,-1 0,-1 0,1-1,-1 0,-1 0,1-1,-1 0,0 0,0-1,-1 0,0 0,0-1,0 0,0-1,0 0,-4 1,9-3,0 1,0-1,0 0,0-1,0 1,0-1,0 1,0-1,-1-1,1 1,0 0,0-1,0 0,0 0,0 0,1-1,-1 1,0-1,-1 0,-13-9</inkml:trace>
  <inkml:trace contextRef="#ctx0" brushRef="#br1" timeOffset="2656.998">1299 397,'373'0,"-373"0,45-4,-44 4,-1 0,1 0,0 0,0 0,-1 0,1 0,0 0,0 0,-1-1,1 1,0 0,-1-1,1 1,0 0,-1-1,1 1,0-1,-1 1,1-1,-1 1,1-1,-1 1,1-1,-1 1,0-1,1 0,-1 1,0-1,1 0,-1 1,0-1,0 0,1 0,-1 1,0-1,0 0,0 0,0 1,0-1,0 0,0 0,0 1,-1-1,1 0,0 1,0-1,-1 0,1 0,0 1,-1-1,1 1,0-1,-1 0,1 1,-1-1,1 1,-58-57,52 53,-1 0,1-1,0 1,0-1,0 0,1-1,0 0,0 1,0-1,1-1,0 1,0-1,1 0,0 0,0 0,0 0,1 0,0-1,0 1,1-1,0 1,0-1,1-7,6-2</inkml:trace>
  <inkml:trace contextRef="#ctx0" brushRef="#br1" timeOffset="3270.694">2202 737,'5'-5,"7"-2,5 1,5 1,3 1,3 2,1 1,1 1,-1 0,1 0,-1 0,-1 0,1 1,-1-1,0 0,0 0,-4 0</inkml:trace>
  <inkml:trace contextRef="#ctx0" brushRef="#br1" timeOffset="3517.341">2146 962,'38'-5,"28"-1,7-5,-5 0,-8 1,-10 4,-8 1,-13 2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0,'0'14,"0"10,0 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0.2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257 1242,'109'-61,"-81"47,0 1,1 1,1 2,0 1,0 1,1 2,22-2,-50 8,0-1,0 1,-1-1,1 1,0 0,0 0,0 0,0 0,0 0,-1 1,1-1,0 1,0 0,0 0,-1 0,1 0,-1 1,1-1,-1 1,1-1,-1 1,0 0,0 0,0 0,0 0,0 0,0 0,0 1,-1-1,1 0,-1 1,0 0,0-1,0 1,0 0,0-1,0 1,-1 0,1 0,-1 0,0 0,0 0,0-1,0 1,-1 0,1 0,-1 2,-3 7,1-1,-1 1,-1-1,0 0,-1 0,0-1,-1 1,0-1,0-1,-1 1,0-1,-1-1,0 0,-1 0,-3 2,1 0,0 1,0 0,1 1,1 1,0-1,0 1,1 1,-2 5,11-17,-1-1,1 1,-1-1,1 1,-1-1,1 1,0-1,0 1,0-1,0 1,0 0,0-1,0 1,1-1,-1 1,1-1,-1 1,1-1,-1 1,1-1,0 1,0-1,-1 0,1 1,0-1,0 0,0 0,1 0,-1 1,0-1,0-1,1 1,-1 0,0 0,1 0,-1-1,1 1,-1-1,1 1,63 15,48-19,-94-4</inkml:trace>
  <inkml:trace contextRef="#ctx0" brushRef="#br0" timeOffset="3765.685">257 0,'-6'2,"1"0,0 0,0 1,0 0,0 0,1 0,-1 0,1 1,0 0,0 0,0 0,0 0,1 0,0 1,0 0,-1 2,-7 13,2 0,0 1,1 0,1 0,1 1,1 0,1 0,-2 4,-50 319,30-182,6 1,8 0,7 1,7 2,-2-153,1 0,0 0,1 0,0 0,1 0,1 0,0-1,0 1,2-1,0 0,0-1,1 1,1-1,0-1,0 1,1-1,1-1,0 0,0 0,1-1,0 0,4 1,-13-8,6 2,-1 1,1-1,-1 0,1-1,0 0,1 0,-1 0,0-1,1-1,-1 1,4-1,7-3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0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1044,'-35'35,"2"0,1 2,1 2,-13 24,41-58,0-1,0 1,1 0,0-1,0 1,0 0,0 1,1-1,-1 0,2 0,-1 1,0-1,1 1,0-1,0 0,1 1,0-1,-1 0,2 1,-1-1,1 0,0 0,0 0,0 0,0 0,1-1,0 1,0-1,0 1,1-1,-1 0,1 0,0-1,0 1,1-1,-1 0,1 0,2 1,-1 0,1 0,0 0,0-1,0 0,0 0,0 0,1-1,-1 0,1-1,-1 0,1 0,0 0,-1-1,1 0,0-1,-1 0,1 0,0 0,-1-1,0 0,1-1,-1 0,0 0,0 0,0-1,-1 0,1 0,-1-1,0 0,0 0,-1 0,0-1,1 1,-2-1,1-1,3-5,-7 9,0 1,0-1,0 0,0 0,-1 0,1 0,-1 0,0 0,0 0,0 0,0 0,0 1,-1-1,1 0,-1 0,0 0,0 0,0 0,0 1,-1-1,1 0,0 1,-1-1,0 1,0 0,0 0,0-1,0 1,0 0,0 1,-1-1,1 0,-1 1,1-1,-1 1,-1-1,-3-1,0 0,-1 0,0 0,1 1,-1 0,0 1,0 0,0 0,0 1,0-1,0 2,0-1,-1 1,-68 30,58-20</inkml:trace>
  <inkml:trace contextRef="#ctx0" brushRef="#br0" timeOffset="2166.247">651 0,'20'21,"-1"0,-1 2,-1 0,-1 1,-1 1,-1 0,-1 1,-1 0,-2 1,-1 0,0 1,-2 0,2 25,4 9,-3 0,-2 0,-3 1,-3-1,-3 1,-3 0,-2 0,-3-1,-2 0,-4-1,-2 1,1-30,-1-1,-2-1,0-1,-2 0,-2-2,0 0,-1-2,-2-1,-10 7,-46 48,67-63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18.96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79,'764'0,"-291"-27,777 26,-760-10,284-19,-580 20,180 14,88 16,-6 8,41 0,-111-30,-107-26,-111 1,-185 36,-1-2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11.0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170 105,'0'-1,"-1"0,0 0,0 1,1-1,-1 0,0 1,0-1,0 1,0-1,0 1,0-1,0 1,0-1,0 1,0 0,0 0,0-1,0 1,0 0,0 0,0 0,0 0,0 0,0 0,0 1,0-1,0 0,0 0,0 1,0-1,0 1,0-1,0 1,0-1,0 1,0 0,0-1,1 1,-1 0,0 0,1-1,-1 1,0 0,1 0,-1 0,1 0,-1 0,1 0,0 0,-1 0,1 0,0 0,-11 19,0-1,2 2,0-1,2 1,0 1,1-1,1 1,2 0,-2 17,-4 15,-8 34,4 1,4 0,3 0,6 56,2-107,2 0,2-1,1 1,1-1,3-1,8 20,84 105,-36-66,-22-36,-39-55</inkml:trace>
  <inkml:trace contextRef="#ctx0" brushRef="#br0" timeOffset="11435.803">508 302,'0'329,"3"-353,1 1,0-1,2 1,1 1,0-1,2 1,1 0,0 1,2 0,1-1,-4 8,0 1,0 0,1 0,1 0,0 2,1-1,0 1,11-7,-21 17,-1 0,0 0,1 0,-1 0,1 0,-1 0,1 0,-1 1,1-1,0 1,-1-1,1 1,0 0,-1-1,1 1,0 0,-1 0,1 0,0 0,0 1,-1-1,1 0,0 1,-1-1,1 1,-1-1,1 1,-1 0,1 0,8 9</inkml:trace>
  <inkml:trace contextRef="#ctx0" brushRef="#br0" timeOffset="11849.546">875 527,'16'-11,"-1"-2,-1 0,0 0,0-1,-2-1,0-1,0 1,5-13,-16 27,1-1,-1 1,0 0,0-1,0 1,0-1,0 1,-1-1,1 1,0-1,-1 0,1 1,-1-1,1 0,-1 0,0 1,0-1,0 0,0 0,0 0,0 1,0-1,-1 0,1 1,-1-1,1 0,-1 1,0-1,1 0,-1 1,0-1,0 1,0-1,0 1,0 0,-1-1,1 1,0 0,-1 0,1 0,-1 0,1 0,-1 0,1 0,-1 1,0-1,1 0,-1 1,0 0,1-1,-1 1,0 0,0 0,1 0,-1 0,0 0,-9 4,0 1,0 0,1 0,0 1,0 1,0-1,1 2,0-1,1 1,-1 1,1-1,1 2,0-1,0 1,1 0,0 0,1 0,0 1,0 0,2 0,-1 0,1 1,0 3,2-10,0 0,1 0,-1-1,1 1,0 0,1 0,-1 0,1-1,0 1,0 0,0-1,1 1,0-1,-1 1,2-1,-1 0,0 0,1 1,0-2,0 1,0 0,0-1,1 1,-1-1,1 0,0 0,0-1,0 1,0-1,0 0,1 0,-1 0,1 0,0-1,-1 0,2 0,6 3,1-1,0-1,0 0,1-1,-1 0,0-1,0-1,1 0,-1-1,0 0,0-1,0 0,-1-1,1 0,8-5,-3-2</inkml:trace>
  <inkml:trace contextRef="#ctx0" brushRef="#br0" timeOffset="12218.458">1383 302,'2'43,"1"-1,2 0,2 0,2-1,5 12,-13-51,-2 0,1 0,0 0,-1-1,1 1,0 0,0 0,0-1,0 1,1 0,-1-1,0 1,1 0,-1-1,1 1,0 0,-1-1,1 1,0-1,0 1,0-1,0 1,0-1,1 0,-1 0,0 1,0-1,1 0,-1 0,1 0,-1-1,1 1,-1 0,1 0,0-1,-1 1,1-1,0 0,-1 1,1-1,0 0,0 0,-1 0,1 0,0 0,0 0,-1-1,1 1,0-1,-1 1,89-150,47-33,-88 126,-35 41</inkml:trace>
  <inkml:trace contextRef="#ctx0" brushRef="#br0" timeOffset="12623.78">395 951,'151'-6,"-1"-6,-1-7,134-35,8 3,-73 25,-190 25</inkml:trace>
  <inkml:trace contextRef="#ctx0" brushRef="#br0" timeOffset="13185.844">706 1205,'58'-16,"0"4,1 2,43-2,-33 21,-67-9,-1 1,0-1,1 1,-1 0,0-1,0 1,0 0,1 0,-1 0,0 0,0 0,0 0,0 0,0 0,-1 0,1 1,0-1,0 0,-1 0,1 1,-1-1,1 1,-1-1,0 0,1 1,-1-1,0 1,0-1,0 1,0-1,0 0,0 1,-1-1,1 1,0-1,-1 1,1-1,-1 0,1 1,-1-1,0 0,0 0,1 1,-2-1,-6 12,-2-1,1 1,-2-2,1 1,-2-2,0 1,0-2,0 0,-5 2,5-4,1 1,0 0,1 1,0-1,0 2,1 0,0 0,0 0,1 1,1 0,0 1,-3 6,9-16,0 0,1 0,-1 0,0 0,0 0,1 1,-1-1,1 0,0 0,0 1,0-1,0 0,0 0,0 1,1-1,-1 0,1 0,-1 1,1-1,0 0,0 0,0 0,0 0,0 0,1 0,-1 0,0-1,1 1,0 0,-1-1,1 1,0-1,0 0,0 1,-1-1,2 0,80 10,167-76,-226 57</inkml:trace>
  <inkml:trace contextRef="#ctx0" brushRef="#br0" timeOffset="15285.275">1693 1233,'-1'-2,"-1"0,-1 0,1 0,0 0,0 0,-1 0,1 0,-1 1,0-1,1 1,-1 0,0 0,0 0,0 0,1 0,-1 1,0-1,0 1,0 0,0 0,0 0,0 0,0 0,0 1,0 0,0-1,-1 1,-78 30,80-30,0 0,0 0,0 1,0-1,1 1,-1-1,0 1,1 0,-1 0,1 0,-1 0,1 0,0 0,0 0,0 0,0 0,0 0,0 1,1-1,-1 0,1 1,0-1,0 0,-1 1,1-1,1 0,-1 1,0-1,1 0,-1 1,1-1,0 0,-1 0,2 2,2 2,0 0,0 0,1-1,0 0,0 0,0 0,1 0,0-1,-1 0,2 0,-1-1,0 1,1-1,-1-1,1 1,0-1,0 0,0-1,3 1,76 34,-84-35,-1 0,1 0,0 1,-1-1,1 1,0-1,-1 1,0 0,1 0,-1-1,0 1,0 0,0 0,0 0,-1 0,1 0,0 1,-1-1,0 0,1 0,-1 0,0 0,0 1,0-1,0 0,0 0,-1 0,1 0,-1 0,0 1,1-1,-1 0,0 0,0 0,0-1,0 1,-1 0,1 0,0 0,-1-1,1 1,-2 0,-79 53,26-44,31-9</inkml:trace>
  <inkml:trace contextRef="#ctx0" brushRef="#br0" timeOffset="16090.55">2117 20,'8'-20,"7"44,3 45,-2 1,-4 0,-3 1,-3 0,-3 0,-4 16,-1 380,1-439,-1 0,-1 0,-2 0,-1-1,-1 0,-1 0,-1-1,-2 0,0 0,-2-1,-1-1,-1 0,-1-1,-4 3,-92 60,89-71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33.8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29,'5'0,"6"0,7 0,4 0,4 0,1 0,2 0,1 0,-1 0,1 0,-1-4,-1-3,1 1,-1 2,0 0,0 2,-9 1,-9 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4:34.2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2,'4'5,"8"1,5 0,5-1,4-2,2-5,1-3,0-1,1 1,-1 2,0 0,0 2,-1 0,0 1,-4 0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22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397 1016,'43'0,"48"-10,18-2,0-5,-4 1,-10 3,-12-1,-15 1,-10 4,-9 3,-9 2,-6 3,-5 0,-1 1,-6 1</inkml:trace>
  <inkml:trace contextRef="#ctx0" brushRef="#br0" timeOffset="1456.265">1780 932,'-5'4,"3"-2,3-7,0-8,5 0,2-5,4-2,5-4,-1-2,2-1,-2-2,1 5,-3 2,2-1,2-1,-1-1,1 4,-3 5</inkml:trace>
  <inkml:trace contextRef="#ctx0" brushRef="#br0" timeOffset="1783.411">2119 846,'28'-11,"0"-1,0-1,-2-2,0-1,0 0,-2-2,0-1,1-3,-23 21,0 0,-1 0,1 0,-1 0,1 0,-1 0,1-1,-1 1,0 0,1-1,-1 1,0-1,0 1,0-1,0 0,0 1,-1-1,1 0,0 0,-1 0,1 1,-1-1,0 0,0 0,1 0,-1 0,-1 0,1 0,0 0,0 1,-1-1,1 0,-1 0,1 0,-1 0,0 1,0-1,0 0,0 1,0-1,0 1,0-1,0 1,-1-1,1 1,0 0,-1 0,0 0,1 0,-1 0,1 0,-1 0,-3-1,0 1,0 0,0 0,0 1,0-1,0 1,0 0,0 0,0 1,0 0,0-1,0 2,0-1,0 1,1-1,-1 1,0 0,1 1,0-1,-1 1,1 0,0 0,0 0,1 1,-1-1,1 1,0 0,0 0,0 0,0 1,1-1,-3 4,0 0,1 0,0 0,0 1,1-1,0 1,0 0,1 0,1 0,-1 0,2 1,-1-1,1 0,0 0,1 0,1 8,0-12,-1 0,1-1,0 1,0 0,1 0,-1-1,1 0,0 1,0-1,1 0,-1 0,1-1,0 1,0-1,0 0,0 0,0 0,1 0,0-1,-1 0,1 0,0 0,0 0,0-1,0 0,0 0,0 0,1-1,2 0,2 1,1-1,0-1,0 0,0 0,-1-1,1 0,-1-1,0 0,1-1,-1 0,-1-1,1 0,8-5,0-5</inkml:trace>
  <inkml:trace contextRef="#ctx0" brushRef="#br0" timeOffset="2067.333">2626 593,'-5'27,"1"1,2 0,0 0,2 0,1 0,1 0,6 27,-8-52,1 0,0 0,-1 0,1 0,1 0,-1 0,0 0,1 0,-1 0,1 0,0-1,0 1,0-1,0 1,1-1,-1 0,1 0,-1 0,1 0,0 0,-1-1,1 1,0-1,0 0,0 0,0 0,1 0,-1 0,0-1,0 1,0-1,1 0,-1 0,0 0,0-1,1 1,-1-1,0 1,0-1,0 0,0 0,0-1,0 1,2-2,9-6,-1-1,0-1,-1 0,1-1,-2 0,0 0,-1-2,4-4,-6 7,114-175,-105 172</inkml:trace>
  <inkml:trace contextRef="#ctx0" brushRef="#br0" timeOffset="2403.333">1865 1157,'43'9,"43"-1,21-7,3-8,-4-3,-5-5,-11 0,-5 3,-8-1,-8 1,-5 3,-5 3,-7 2,-13 2</inkml:trace>
  <inkml:trace contextRef="#ctx0" brushRef="#br0" timeOffset="2822.105">2683 1299,'-30'7,"1"3,0 0,1 1,0 2,-10 7,13 7,50-11,186 22,-206-37,-1 0,1 0,-1 0,1 1,-1 0,0 0,1 0,-1 0,0 0,-1 1,1 0,0 0,-1 0,1 0,-1 1,0-1,0 1,0 0,-1 0,1 0,-1 0,0 0,0 0,-1 1,1-1,-1 1,0-1,0 1,0 0,-1-1,0 1,0 0,0-1,0 1,-1 0,1-1,-1 1,-1 0,1-1,0 0,-1 1,-1 1,-9 6,-1 0,0-1,0-1,-1 0,-1-1,1 0,-2-1,1-1,-1 0,0-1,0-1,0-1,-1 0,0-1,0-1,0 0,0-1,0-1,0-1,-12-2,5 3</inkml:trace>
  <inkml:trace contextRef="#ctx0" brushRef="#br0" timeOffset="3508.215">1582 113,'28'196,"-4"-72,-6 28,-6 0,-6 1,-13 123,3-228,-2-1,-2 0,-2 0,-1-1,-3 0,-2-2,-2 1,-2-2,-1 0,-3-2,-1-1,-2 0,-2-2,-1-1,-14 11,16-25,4-5</inkml:trace>
  <inkml:trace contextRef="#ctx0" brushRef="#br0" timeOffset="4067.207">368 1,'-23'23,"1"1,1 2,1 0,1 1,1 1,2 1,-11 25,19-38,-23 41,2 2,4 1,2 1,2 1,4 1,2 0,2 1,4 1,3 0,2 0,3 0,6 48,4-45,2-1,4 0,2-1,3 0,3-2,2-1,4-1,2-1,3-1,4 0,18 8,-32-47</inkml:trace>
  <inkml:trace contextRef="#ctx0" brushRef="#br0" timeOffset="25975.855">1074 226,'-14'1,"0"2,0-1,0 2,0 0,1 1,-1 0,1 1,0 0,1 1,0 1,0 0,0 0,1 2,-10 9,18-17,0 0,0 1,0-1,1 1,-1 0,1 0,0 0,-1 0,2 0,-1 0,0 0,0 1,1-1,0 1,0-1,0 1,0 0,0-1,1 1,-1 0,1-1,0 1,0 0,1 0,-1-1,1 1,0 0,0-1,0 1,0-1,1 1,-1-1,1 0,0 0,0 1,0-1,0 0,1-1,-1 1,1 0,0-1,0 1,-1-1,2 0,-1 0,2 1,149 65,-148-64,1 0,-1 1,0-1,0 1,-1 1,1-1,-1 1,0 0,-1 0,1 0,-1 1,0 0,-1-1,0 1,0 0,0 1,-1-1,0 1,-1-1,0 1,0-1,0 1,-1 0,0-1,0 1,-1 0,0-1,-1 1,1-1,-1 0,-1 1,0-1,0 0,0 0,-1 1,-1 0,-1-1,1 0,-1-1,0 1,0-1,-1 0,0-1,0 1,0-2,-1 1,1-1,-1 0,0 0,-1-1,1 0,0-1,-1 1,0-2,1 1,-1-1,0-1,0 0,1 0,-3 0,-6-6</inkml:trace>
  <inkml:trace contextRef="#ctx0" brushRef="#br0" timeOffset="26290.346">989 254,'10'0,"7"0,7 0,3 0,2 0,1 0,1 0,-2 0,-4-5,-3-1,1 0,-4 1</inkml:trace>
  <inkml:trace contextRef="#ctx0" brushRef="#br0" timeOffset="26943.786">708 1411,'32'-15,"1"1,0 2,2 1,-1 2,1 1,0 2,25-1,-58 6,0 0,0 1,0-1,0 1,0-1,0 1,0 0,0 0,0 0,0 0,0 0,0 1,0-1,0 0,0 1,0-1,0 1,0 0,0 0,-1 0,1 0,0 0,0 0,-1 0,1 1,-1-1,1 1,-1-1,0 1,1-1,-1 1,0 0,0 0,0-1,0 1,0 0,-1 0,1 0,-1 0,1 0,-1 0,1 0,-1 0,0 0,0 0,0 0,-1 0,1 0,0 0,-1 0,1 0,-1 0,1 0,-1 0,0 0,0 0,0 0,0-1,-1 2,-8 10,0 0,-1 0,-1-1,0 0,-1-1,0 0,-13 7,-57 54,81-70,0-1,1 0,-1 1,1 0,-1-1,1 1,0 0,0-1,0 1,0 0,0 0,0 0,0 0,0 0,1 0,-1 0,1 0,0 1,0-1,-1 0,1 0,0 0,1 0,-1 0,0 1,1-1,-1 0,1 0,0 0,-1 0,1 0,0 0,0 0,1-1,-1 1,0 0,0-1,1 1,-1 0,1-1,0 0,-1 1,1-1,0 0,0 0,0 0,0 0,0 0,0 0,0-1,0 1,0 0,0-1,0 0,0 0,2 1,21 1,0 0,0-2,1 0,-1-2,0-1,-1-1,1-1,-1-1,0-1,16-7,-16 5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56.7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47,'62'-4,"26"-3,2 1,-9 2,-13 0,-14-3,-11-1,-13 2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56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90,'39'0,"36"-10,10-3,1-4,-10 1,-13-2,-17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0 244,'19'-7,"-1"2,1 0,0 1,1 1,-1 0,0 2,1 0,6 2,-10-2,148 1,-164 0,1-1,-1 1,1-1,0 1,-1-1,1 0,-1 1,1-1,-1 1,0-1,1 0,-1 0,0 1,1-1,-1 0,0 1,0-1,0 0,1 0,-1 0,0 1,0-1,0 0,0 0,-1 1,1-1,0 0,0 0,0 1,0-1,-1 0,1 0,0 1,-1-1,1 0,-1 1,1-1,-1 1,1-1,-1 0,1 1,-1-1,1 1,-1-1,0 1,1 0,-1-1,0 1,0 0,1-1,-1 1,0 0,1 0,-1 0,0-1,0 1,0 0,1 0,-1 0,-5-5,-29-28,20 21,0-1,1-1,1-1,0 0,1 0,1-1,0-1,-1-5,10 18,3 4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6:00.9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359 0,'-313'93,"271"-63,42-30,-1 1,1 0,-1 0,1 0,-1 0,1 0,0 0,0 0,-1 0,1 0,0 0,0 0,0 0,0 0,0 0,0 0,0 0,1 0,-1 0,0 0,0 0,1 0,-1 0,1-1,-1 1,1 0,-1 0,1 0,-1 0,1-1,0 1,-1 0,1-1,0 1,0 0,0-1,-1 1,1-1,0 1,0-1,0 1,0-1,0 0,0 0,0 1,0-1,0 0,196 43,-189-40,-1 0,1 1,-1-1,0 1,0 1,-1-1,1 1,-1 1,0-1,-1 1,1 0,3 6,-7-10,0 1,0 0,-1 0,1 0,-1 0,0 0,0 0,0 0,0 0,0 0,-1 0,0 0,1 0,-1 1,0-1,-1 0,1 0,-1 0,1 1,-1-1,0 0,0 0,0 0,0 0,-1 0,1-1,-1 1,0 0,0-1,0 1,0-1,0 1,-1-1,-10 9,-1-1,0-1,0 0,-1-1,0 0,0-1,-1-1,0-1,-3 1,-22 8,16-4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57.6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1 273,'31'-16,"2"1,0 2,0 2,1 1,0 1,6 1,-37 6,0 1,0 0,0 0,0 0,0 0,0 1,1-1,-1 1,0 0,0 0,1 0,-1 0,0 0,0 1,0-1,1 1,-1 0,0 0,0 0,0 1,0-1,0 1,-1 0,1-1,0 1,-1 0,1 1,-1-1,0 0,0 1,0-1,0 1,0 0,0-1,-1 1,1 0,-1 0,0 0,1 2,-6 8,1 0,-2-1,1 1,-2-1,0 0,0 0,-1 0,0-1,-4 3,8-9,-190 226,191-229,1 0,-1-1,0 1,1 0,-1 0,1 0,0 0,0 0,0 0,0 1,0-1,0 0,0 1,1-1,-1 0,1 1,0-1,0 0,-1 1,2-1,-1 1,0-1,0 0,1 1,-1-1,1 0,0 1,0-1,0 0,0 0,0 0,0 0,1 0,-1 0,0 0,1 0,0 0,-1-1,1 1,0 0,0-1,0 0,0 1,0-1,0 0,1 0,-1 0,0-1,0 1,1 0,11 1,-1 1,1-2,0 0,0-1,0 0,0-1,0 0,0-2,0 1,11-5</inkml:trace>
  <inkml:trace contextRef="#ctx0" brushRef="#br0" timeOffset="201.368">707 499,'-10'24,"-2"8</inkml:trace>
  <inkml:trace contextRef="#ctx0" brushRef="#br0" timeOffset="534.564">1158 132,'-7'4,"0"1,0 0,1 0,-1 1,1 0,0 0,1 0,-1 1,1-1,1 1,-1 1,1-1,1 1,-1-1,1 1,0 0,1 0,0 1,0-1,1 0,0 0,1 2,2-5,1-1,0 1,0-1,0 1,1-1,-1 0,1-1,0 1,0-1,1 0,-1 0,1 0,-1 0,1-1,0 1,0-1,0-1,0 1,0-1,0 0,4 1,53 24,-57-20,1 0,-1 0,0 1,-1-1,1 2,-1-1,-1 0,1 1,-1-1,-1 1,1 0,-1 0,-1 0,0 0,0 0,0 0,-1 0,0 1,-1-1,1 0,-2 0,1 0,-1 0,-1 0,1 0,-1 0,0-1,-1 0,0 1,0-1,-1-1,0 1,0 0,-3 2,-60 54,48-54</inkml:trace>
  <inkml:trace contextRef="#ctx0" brushRef="#br0" timeOffset="766.487">1074 188,'38'-14,"28"-5,6 1,-3 3,-9 5,-10-2,-9 2,-6 3,-9 2</inkml:trace>
  <inkml:trace contextRef="#ctx0" brushRef="#br0" timeOffset="1821.178">1892 329,'1'99,"15"-116,-8-13,1 1,2 0,0 0,2 2,2-1,0 2,2 0,0 0,2 2,6-6,-23 28,1-1,0 1,-1-1,1 1,0 0,0 0,1 0,-1 0,0 1,0-1,1 1,-1 0,1 0,-1 0,1 0,0 1,-1 0,1-1,-1 1,1 1,2-1,9 5</inkml:trace>
  <inkml:trace contextRef="#ctx0" brushRef="#br0" timeOffset="2187.415">2287 329,'14'-4,"1"0,-1-1,1-1,-2 0,1-1,-1 0,0-1,0-1,-1 0,0-1,-1 0,0 0,0-1,2-6,-12 16,0 0,-1 0,1 0,0 0,-1 0,1 0,-1 0,0 0,1 0,-1 0,0 0,1 0,-1 0,0-1,0 1,0 0,0 0,0 0,-1 0,1-1,0 1,0 0,-1 0,1 0,0 0,-1 0,0 0,1 0,-1 0,1 0,-1 0,0 0,0 0,0 0,1 1,-1-1,0 0,0 0,0 1,0-1,0 1,0-1,0 1,0-1,-1 1,1 0,0 0,0-1,0 1,0 0,0 0,-1 0,1 0,0 0,0 0,0 1,0-1,0 0,-1 1,1-1,0 0,0 1,0-1,0 1,0 0,0-1,0 1,0 0,1 0,-2 0,-10 5,1 0,-1 1,1 0,0 1,1 0,0 1,0 0,1 1,0-1,1 2,0-1,1 1,0 0,0 1,2 0,-1 0,1 0,1 1,-1 4,3-14,1-1,0 1,0 0,0-1,0 1,0 0,1 0,-1 0,1 0,0 0,-1 0,1 0,1 0,-1 0,0-1,1 1,0 0,-1 0,1 0,0 0,0-1,1 1,-1 0,1-1,-1 1,1-1,0 0,0 1,0-1,0 0,0 0,0 0,1-1,-1 1,1 0,-1-1,1 0,-1 1,1-1,0 0,0-1,0 1,-1 0,1-1,0 1,0-1,0 0,0 0,0 0,1-1,110-31,-89 22</inkml:trace>
  <inkml:trace contextRef="#ctx0" brushRef="#br0" timeOffset="2533.372">2767 19,'-3'26,"1"1,1-1,2 1,0 0,2-1,1 0,1 1,1-2,5 11,-11-33,0 0,1-1,-1 1,1 0,-1-1,1 1,0-1,0 1,0-1,0 1,1-1,-1 0,1 0,-1 0,1 0,0 0,0 0,0 0,0 0,0-1,0 1,0-1,1 1,-1-1,1 0,-1 0,0 0,1 0,0-1,-1 1,1 0,0-1,-1 0,1 0,0 0,-1 0,1 0,0-1,-1 1,1-1,-1 1,1-1,-1 0,8-6,0-1,-1 0,0-1,0 0,-1 0,0-1,-1 0,0 0,-1 0,0-1,0 0,-1-1,3-10,24-43,52-59,-70 111</inkml:trace>
  <inkml:trace contextRef="#ctx0" brushRef="#br0" timeOffset="2834.49">1554 753,'81'-5,"37"-6,13-2,3-2,-7 0,-11-2,-10 3,-9-2,-11 2,-7 3,-6 4,-6 3,-5 2,-4 2,-6 0,-13 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54.4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0 689,'80'-13,"-1"-5,-2-2,0-5,-1-2,-2-4,0-3,-29 8,0-2,-2-2,-1-2,-1-2,23-26,-56 53,42-69,-49 74,-1 1,1-1,0 0,0 0,-1 0,1 0,-1 0,1 0,-1 0,0 0,0 0,0 0,0 0,0 0,0 0,-1 0,1 0,-1 0,1 0,-1 0,0 0,0 0,1 1,-1-1,-1 0,1 0,0 1,0-1,-1 1,1-1,-1 1,1 0,-1-1,1 1,-1 0,0 0,0 0,0 0,1 0,-1 1,-2-1,-3 1,1 1,-1 0,1 0,-1 1,1 0,-1 0,1 0,0 1,0 0,0 0,0 1,1-1,-1 1,1 1,0-1,0 1,1 0,-1 0,1 0,0 0,1 1,-1 0,1-1,-1 3,-8 9,0 2,2-1,0 1,1 1,0 0,2 0,0 0,2 1,0 0,2 0,0 1,0 14,3-31,1 0,0 0,0 0,0-1,0 1,1 0,0 0,0-1,0 1,0-1,1 1,0-1,0 0,0 0,0-1,1 1,-1 0,1-1,0 0,0 0,0 0,1-1,-1 1,1-1,-1 0,1 0,0-1,-1 1,1-1,0 0,0 0,5 0,8 1,1-1,-1 0,0-1,1-1,-1-1,0-1,0 0,11-4,21-9,0-2,-2-2,-1-2,0-2,-2-2,-1-2,-1-2,-1-2,34-34,-61 52,-1 1,0-2,-1 0,-1-1,0 0,-1-1,-1 0,-1 0,1-3,-11 20,1 1,-1 0,0-1,0 1,1-1,-1 1,0-1,0 1,0-1,1 1,-1-1,0 0,0 0,0 1,0-1,0 0,0 0,0 0,0 0,0 0,0 0,0 0,1 0,-1 0,0-1,0 1,0 0,0-1,0 1,0 0,1-1,-1 1,0-1,0 0,0 1,1-1,-1 1,0-1,1 0,-1 0,1 1,-1-1,1 0,-1 0,1 0,0 1,-1-1,1 0,0 0,-1 0,1 0,0 0,0 0,0 0,0 0,0 0,0 0,0 0,0 1,1-1,-1 0,0 0,0 0,-10 14,-1 0,1 1,1 0,1 1,0 0,1 1,0-1,1 1,1 1,1-1,-2 11,5-22,0 0,1 0,-1 0,1 0,0 0,1 0,-1 0,1 0,0 0,0 0,0 0,1 0,-1 0,1 0,1-1,-1 1,1-1,-1 0,1 0,0 1,1-2,-1 1,1 0,0-1,0 0,0 0,0 0,0 0,1 0,-1-1,1 0,-1 0,1 0,0-1,0 0,0 1,0-2,3 1,14 0,1-1,-1-1,0 0,0-2,0-1,-1-1,1 0,-1-2,0-1,-1 0,0-1,0-1,16-12,-11 9,0-1,-1-1,-1-2,0 0,-1-1,-1-1,-1-1,-1-1,0-1,-2-1,-1 0,0-1,-2 0,7-17,-12 21,9-49,-19 69,1-1,0 0,-1 1,1-1,0 1,-1-1,1 1,-1-1,1 1,-1 0,1-1,-1 1,1-1,-1 1,1 0,-1-1,0 1,1 0,-1 0,1 0,-1-1,0 1,1 0,-1 0,0 0,1 0,-1 0,0 0,1 0,-1 0,1 0,-1 1,0-1,1 0,-1 0,1 1,-1-1,0 0,1 0,-1 1,1-1,-1 1,1-1,-1 1,1-1,-1 0,1 1,0 0,-1-1,1 1,0-1,-1 1,1-1,0 1,-26 31,9 0,2 1,0 1,3 1,1 0,-6 31,14-56,0 1,0-1,1 1,0 0,0 0,2 0,-1-1,1 1,1 0,0 0,0 0,1 0,1-1,0 1,0-1,1 0,0 0,1 0,0 0,1-1,0 0,0 0,1 0,0-1,0 0,1 0,0-1,0 0,1 0,0-1,0 0,2-1,2 2,0 0,1-1,0-1,0 0,0-1,0-1,1 0,0-1,0 0,-1-1,1-1,12-1,-9-5</inkml:trace>
  <inkml:trace contextRef="#ctx0" brushRef="#br0" timeOffset="2084.237">2343 717,'18'-8,"1"0,0 1,0 2,0-1,1 2,0 1,-1 0,1 2,0 0,1 1,-1 1,4 1,-22-2,-1 1,1-1,0 0,0 1,-1-1,1 1,0-1,-1 1,1 0,-1 0,1 0,-1 0,1 0,-1 0,0 0,1 0,-1 0,0 1,0-1,0 0,0 1,0-1,0 1,0 0,0-1,-1 1,1 0,-1-1,1 1,-1 0,0-1,1 1,-1 0,0 0,0-1,0 1,-1 0,1 0,0-1,-1 1,1 0,-1 0,1-1,-1 1,0-1,0 1,0-1,0 1,0-1,0 1,0-1,0 0,-1 1,-113 134,115-136,-1 1,1 0,-1 0,1 0,0 0,0 0,0 0,-1 1,1-1,0 0,0 0,0 0,1 0,-1 0,0 0,0 0,0 0,1 0,-1 0,1 0,-1 0,0 0,1 0,0-1,-1 1,1 0,0 0,-1 0,1-1,0 1,0 0,-1-1,1 1,0-1,0 1,0-1,0 1,0-1,0 1,0-1,0 0,0 0,0 1,1-1,51 4,-49-4,28-3,1-1,-1-2,0-1,-1-1,17-8,-24 8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5:54.9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170 284,'119'-31,"4"-2,1 6,30 1,119 0,-104 5,-144 17</inkml:trace>
  <inkml:trace contextRef="#ctx0" brushRef="#br0" timeOffset="252.198">1 594,'43'-5,"43"-6,22-7,1 1,-7-2,-13 2,-11-1,-9 3,-7 4,-4 4,-8-2,-2 1,-5 1,-4 2,-5 3,-3 0,-7 2</inkml:trace>
  <inkml:trace contextRef="#ctx0" brushRef="#br0" timeOffset="662.668">537 1,'462'81,"-421"-78,-30-3,0 0,-1 1,1 0,0 1,-1 0,1 1,-1 0,1 0,-1 1,4 3,-12-6,0 0,-1 1,1-1,0 1,0 0,-1 0,1-1,-1 1,1 0,-1 0,0 0,0 1,0-1,0 0,0 0,0 1,0-1,-1 0,0 1,1-1,-1 0,0 1,0-1,0 1,0-1,-1 0,1 1,0-1,-1 1,0-1,0 0,0 1,-41 69,38-67,-31 37,-2-1,-2-2,-2-1,-1-3,-14 8,-125 114,140-101,29-32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6:03.93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897 201,'-23'-24,"-1"1,0 0,-2 3,0 0,-1 1,-5-1,30 19,1 0,-1 0,1-1,-1 1,0 0,1 0,-1 0,0 1,0-1,0 0,0 1,0-1,0 1,0 0,0-1,0 1,0 0,0 0,0 0,0 1,0-1,0 0,0 1,0-1,1 1,-1 0,0 0,0 0,0 0,1 0,-1 0,0 0,1 0,-1 0,1 1,-1-1,1 1,0-1,0 1,0 0,0-1,-1 3,-5 16,1 0,2 0,0 1,1 0,1 0,0-1,3 20,-2-18,-1 219,3-89,-6 0,-11 31,1-79,-5 0,-4-1,-5-2,-4 0,-20 35,-70 145,121-278,0 1,0 0,0 0,0 0,1 0,0 0,0 1,0-1,0 0,1 1,-1-1,1 0,0 1,0-1,1 0,-1 1,1-1,0 0,0 1,1-1,-1 0,1 0,0 0,0 0,0-1,1 1,-1 0,1-1,0 0,0 1,0-1,0-1,1 1,-1 0,1-1,2 2,11 2,0-1,1-1,0 0,0-1,0-1,0-1,0-1,0 0,0-1,0-1,0-1,5-1,-4 1,111-13,447-40,266 49,-496 10,3542-3,-2439-28,-325 24,23-22,-1123 26,-17 1,0 0,0-1,1 0,-1 0,0-1,0 0,0-1,1 0,-2 0,1-1,0 0,2-1,-9 3,0 0,0 1,0-1,0 0,0 0,0 1,-1-1,1 0,0 0,-1 0,1 0,-1 0,1 0,-1 0,1 0,-1 0,0-1,1 1,-1 0,0 0,0 0,0 0,0 0,0-1,0 1,0 0,-1 0,1 0,0 0,0 0,-1 0,1 0,-1 0,1 0,-1 0,1 0,-1 0,0 0,0 0,1 0,-1 0,0 0,0 1,0-1,-1 0,-47-37,43 34,-9-7,0-1,1 0,0-1,1-1,0 0,1-1,1 0,0 0,-5-13,-159-208,117 155,5-3,3-2,4-2,3-2,5-1,3-3,10 5,3 0,5-2,3 0,0-57,14 133,1 1,0 0,1 0,1 0,0 0,1 0,0 1,1-1,2 0,7-26,-13 38,0 0,0 0,0 0,0 0,-1 0,1 0,-1 0,0 0,0-1,1 1,-1 0,-1 0,1 0,0 0,0 0,-1 0,1 0,-1 0,0 0,1 0,-1 0,0 0,0 0,0 0,-1 1,1-1,0 0,-1 1,1-1,-1 1,1 0,-1-1,0 1,1 0,-1 0,0 0,0 0,0 0,0 0,0 1,0-1,0 1,0-1,0 1,0 0,-2 0,-144-7,-296-18,200 17,-595-20,-814 10,1252 19,-2166 67,2372-60,-1890 143,1374-74,565-46,145-31,0 1,1-1,-1 0,0 0,1 0,-1 0,0 0,1 1,-1-1,0 0,1 1,-1-1,1 0,-1 1,0-1,1 1,-1-1,1 1,-1-1,1 1,0-1,-1 1,1 0,0-1,-1 1,1-1,0 1,-1 0,1-1,0 1,0 0,0 0,0-1,0 1,0 0,0-1,0 1,0 0,0-1,0 1,0 0,0-1,1 1,-1 0,0-1,1 1,-1 0,0-1,1 1,-1-1,1 1,-1-1,0 1,1-1,0 1,-1-1,1 1,-1-1,1 1,-1-1,1 0,0 0,-1 1,1-1,0 0,0 0,16 11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3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0,'-28'231,"19"-182,-2-1,-2 0,-2-1,-18 38,-9 31,12-15,30-99,-1 0,1 0,-1 0,1 0,0 1,0-1,0 0,0 0,1 0,-1 0,1 0,-1 1,1-1,0 0,-1 0,1 0,0 0,0 0,1-1,-1 1,0 0,1 0,-1-1,1 1,-1-1,1 1,0-1,-1 0,1 0,0 0,0 0,0 0,0 0,0 0,0-1,0 1,0 0,1-1,0 0,93 7,-86-8,164-3,-150 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1,'0'4,"0"13,0 6,-5 6,-1 1,0 1,1 1,1-2,2 0,1-6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2,'29'4,"24"2,7 0,-1-1,-6-1,-7-7,-7-2,-5-1,-4 2,-1 0,-2 2,0 0,-5 2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29,'44'5,"32"-3,9-3,-5 0,-7-5,-11-2,-11 1,-10 1,-6 2,-10 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0,'1'31,"-2"1,-1-1,-2 0,-1 0,-1-1,-4 10,-75 158,9-17,74-178,1-1,-1 1,1 0,0-1,0 1,1 0,-1 0,0 0,1 0,0-1,0 1,0 0,0 0,0 0,0 0,1 0,-1 0,1-1,0 1,0 0,0 0,0-1,0 1,1-1,-1 1,1-1,0 1,0-1,0 0,0 0,0 0,0 0,0 0,1-1,-1 1,0-1,1 1,0-1,-1 0,1 0,0 0,0 0,2 0,19 0,1 0,0-2,-1-1,1-1,-1 0,0-2,0-1,0-2,14-5,-14 5</inkml:trace>
  <inkml:trace contextRef="#ctx0" brushRef="#br0" timeOffset="466.101">566 536,'191'-27,"-189"27,0-1,-1 1,1 0,0 0,0 0,0 0,-1 0,1 0,0 0,0 0,-1 1,1-1,0 1,0 0,-1-1,1 1,0 0,-1 0,1 0,-1 0,0 0,1 0,-1 0,0 1,1-1,-1 0,0 1,0-1,0 1,0-1,0 1,-1 0,1-1,0 1,-1 0,1 0,-1-1,0 1,0 0,1 0,-1-1,0 1,0 0,-1 0,1 0,0-1,-1 1,0 2,-30 54,27-54,0 1,0 0,1-1,0 2,0-1,0 0,1 1,-1-1,1 1,1 0,-1-1,1 1,0 0,0 0,1 0,0 0,0 0,1 4,2-6,0 0,1-1,-1 0,1 1,0-1,0-1,0 1,0-1,1 1,-1-1,1 0,0-1,-1 1,1-1,0 0,0 0,0 0,0-1,-1 0,1 0,0 0,0 0,0-1,0 0,4-1,4 1,133-25,-121 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17.0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25,'2'1,"-1"0,1 0,0 0,-1 1,1-1,-1 0,1 1,-1-1,0 1,0-1,1 1,-1-1,0 1,-1 0,1 0,0 0,0-1,-1 1,1 0,-1 0,1 0,-1 0,0 0,0 0,0 0,0 1,2 7,28 133,-31 83,-20-146,14-103,6-8,1 0,1-1,2 1,1 0,1 0,2 1,5-13,63-134,-74 174,0-1,0 0,0 1,1 0,-1-1,1 1,0 0,0 0,0 0,0 0,0 0,1 0,-1 0,1 1,0 0,0-1,-1 1,2 0,-1 0,0 0,0 1,1-1,-1 1,1 0,-1 0,1 0,-1 0,1 1,0 0,-1-1,1 1,0 0,-1 1,1-1,0 1,-1-1,1 1,-1 0,1 1,-1-1,0 0,4 3,20 25,-23-24,0 0,0 0,0 0,1-1,-1 0,1 0,0 0,0 0,0-1,1 0,-1 0,1 0,0-1,0 1,0-1,9-3</inkml:trace>
  <inkml:trace contextRef="#ctx0" brushRef="#br0" timeOffset="4450.506">932 82,'-2'14,"-1"-1,0 1,-1 0,-1-1,0 0,0 0,-2-1,0 1,0-1,-1-1,0 1,-6 5,4-3,-151 143,159-151,10-12,-4 3,8-5</inkml:trace>
  <inkml:trace contextRef="#ctx0" brushRef="#br0" timeOffset="4887.68">622 82,'2'0,"0"0,1 1,-1-1,0 0,0 1,1 0,-1 0,0 0,0 0,0 0,0 0,0 0,0 1,0-1,-1 0,1 1,0 0,-1-1,0 1,1 0,-1 0,0 0,311 362,-284-321,-19-23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3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0,'-28'231,"19"-182,-2-1,-2 0,-2-1,-18 38,-9 31,12-15,30-99,-1 0,1 0,-1 0,1 0,0 1,0-1,0 0,0 0,1 0,-1 0,1 0,-1 1,1-1,0 0,-1 0,1 0,0 0,0 0,1-1,-1 1,0 0,1 0,-1-1,1 1,-1-1,1 1,0-1,-1 0,1 0,0 0,0 0,0 0,0 0,0 0,0-1,0 1,0 0,1-1,0 0,93 7,-86-8,164-3,-150 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1,'0'4,"0"13,0 6,-5 6,-1 1,0 1,1 1,1-2,2 0,1-6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2,'29'4,"24"2,7 0,-1-1,-6-1,-7-7,-7-2,-5-1,-4 2,-1 0,-2 2,0 0,-5 2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29,'44'5,"32"-3,9-3,-5 0,-7-5,-11-2,-11 1,-10 1,-6 2,-10 2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0,'1'31,"-2"1,-1-1,-2 0,-1 0,-1-1,-4 10,-75 158,9-17,74-178,1-1,-1 1,1 0,0-1,0 1,1 0,-1 0,0 0,1 0,0-1,0 1,0 0,0 0,0 0,0 0,1 0,-1 0,1-1,0 1,0 0,0 0,0-1,0 1,1-1,-1 1,1-1,0 1,0-1,0 0,0 0,0 0,0 0,0 0,1-1,-1 1,0-1,1 1,0-1,-1 0,1 0,0 0,0 0,2 0,19 0,1 0,0-2,-1-1,1-1,-1 0,0-2,0-1,0-2,14-5,-14 5</inkml:trace>
  <inkml:trace contextRef="#ctx0" brushRef="#br0" timeOffset="466.101">566 536,'191'-27,"-189"27,0-1,-1 1,1 0,0 0,0 0,0 0,-1 0,1 0,0 0,0 0,-1 1,1-1,0 1,0 0,-1-1,1 1,0 0,-1 0,1 0,-1 0,0 0,1 0,-1 0,0 1,1-1,-1 0,0 1,0-1,0 1,0-1,0 1,-1 0,1-1,0 1,-1 0,1 0,-1-1,0 1,0 0,1 0,-1-1,0 1,0 0,-1 0,1 0,0-1,-1 1,0 2,-30 54,27-54,0 1,0 0,1-1,0 2,0-1,0 0,1 1,-1-1,1 1,1 0,-1-1,1 1,0 0,0 0,1 0,0 0,0 0,1 4,2-6,0 0,1-1,-1 0,1 1,0-1,0-1,0 1,0-1,1 1,-1-1,1 0,0-1,-1 1,1-1,0 0,0 0,0 0,0-1,-1 0,1 0,0 0,0 0,0-1,0 0,4-1,4 1,133-25,-121 22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4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1 254,'453'0,"-255"-28,-171 27,-3 0</inkml:trace>
  <inkml:trace contextRef="#ctx0" brushRef="#br0" timeOffset="282.062">86 480,'33'-5,"31"-1,14 0,-2 1,-9 1,-11 2,-10 1,-8 1,-6 0,-3 0,-3 0,1 0,-6 1</inkml:trace>
  <inkml:trace contextRef="#ctx0" brushRef="#br0" timeOffset="722.694">481 1,'284'106,"-98"-6,-183-99,0 1,0-1,0 1,0 0,0 0,-1 0,1 1,-1-1,0 1,1-1,-1 1,0 0,-1 0,1 0,0 0,-1 0,0 0,1 0,-1 0,-1 1,1-1,0 0,-1 1,1-1,-1 1,0-1,-1 1,1-1,0 0,-1 1,0-1,0 0,0 1,0-1,0 0,-1 0,1 0,-1 0,0 0,0 0,0-1,0 1,0 0,-12 12,1-1,-2 0,0 0,-1-2,0 0,-1 0,-2 0,-65 48,-96 104,161-143,3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58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0,'0'5,"0"6,0 7,0 4,0 3,0 3,0 1,0 1,0-1,0 1,0-1,0-1,0 1,0-1,0 0,0 0,0-4</inkml:trace>
  <inkml:trace contextRef="#ctx0" brushRef="#br0" timeOffset="380.165">1 57,'58'0,"166"-11,-149 1,-1 4,1 3,26 4,-57-1,7 5,-33 2</inkml:trace>
  <inkml:trace contextRef="#ctx0" brushRef="#br0" timeOffset="668.368">114 452,'19'9,"21"4,8-1,6-7,-1-4,-6-3,-5 0,-1-5,-2-2,-3 1,-3 2,-2-3,-2 1,0 0,-6 3</inkml:trace>
  <inkml:trace contextRef="#ctx0" brushRef="#br0" timeOffset="1264.141">989 311,'-19'29,"-12"14,1 4,-1 0,6-4,2-9,5-5,1-9,3-6</inkml:trace>
  <inkml:trace contextRef="#ctx0" brushRef="#br0" timeOffset="1581.567">989 367,'0'10,"5"7,1 7,5-2,0 1,4-4,-2 0,-2 1,-3 3,1 1,0 2,-2-4</inkml:trace>
  <inkml:trace contextRef="#ctx0" brushRef="#br0" timeOffset="1867.75">820 565,'38'0,"23"0,5 0,-3 0,-13 0</inkml:trace>
  <inkml:trace contextRef="#ctx0" brushRef="#br0" timeOffset="3578.124">1299 452,'1'2,"0"1,-1-1,1 0,1 1,-1-1,0 0,0 0,1 0,-1 0,1 0,0 0,0 0,0 0,0-1,0 1,0-1,0 1,0-1,0 0,1 0,-1 0,0 0,1 0,-1-1,1 1,-1-1,1 0,-1 1,1-1,1 0,9-4,0 0,0-1,-1 0,0-1,0-1,0 0,-1 0,0-1,0-1,-1 1,0-2,-1 1,0-2,0 1,-1-1,0 0,-1-1,0 0,-1 4,0 0,-1 0,0 0,0 0,-1-1,0 0,0 0,-1 0,0 0,-1-1,0 1,0-1,-1 1,-1-1,1 0,-1 1,-1-5,-1 12,0 0,1 0,-1-1,0 1,0 1,0-1,0 0,-1 0,1 1,0-1,-1 1,1 0,-1 0,0 0,1 0,-1 0,0 1,1-1,-1 1,0-1,0 1,1 0,-1 0,0 0,0 1,0-1,1 1,-1-1,0 1,1 0,-1 0,1 0,-1 1,1-1,-1 0,1 1,0 0,0-1,-1 1,1 0,1 0,-1 0,0 0,0 1,1 0,-13 11,1 1,1 0,0 1,1 0,1 1,1 0,0 1,1 0,1 0,-1 9,-1-2,7-21,-1 0,1 1,0-1,0 1,1-1,-1 1,1-1,0 1,0 0,1 0,-1 0,1-1,0 1,0 0,1 0,0 0,0-1,0 1,0 0,0-1,1 1,0-1,0 1,0-1,1 0,0 0,-1 0,1 0,1 0,0 1,7 0,-1 0,1-1,0 0,0 0,1-1,-1-1,1 0,-1 0,1-1,-1-1,1 0,0 0,0-1,-1-1,1 0,-1-1,0 0,0 0,0-1,0-1,0 0,-1 0,0-1,0 0,0-1,5-6,5 2,-2-2,1 0,-2-1,0-1,-1-1,0 0,-1-1,-1-1,-1 0,0-1,-2 0,4-8,-5-23,-11 49,1 0,0 0,0 0,-1 1,1-1,0 0,-1 0,1 1,-1-1,1 0,-1 1,1-1,-1 1,1-1,-1 0,0 1,1-1,-1 1,0 0,0-1,1 1,-1 0,0-1,0 1,1 0,-1 0,0-1,0 1,0 0,1 0,-1 0,0 0,0 0,0 0,0 1,1-1,-1 0,0 0,0 0,0 1,1-1,-1 0,0 1,0-1,1 1,-1-1,1 1,-1-1,0 1,1 0,-1-1,1 1,-1 0,1-1,-1 1,1 0,0-1,-1 1,-6 5,-1 0,1 1,0 0,1 0,0 0,0 1,0 0,1 0,0 0,1 1,0 0,-3 8,6-14,-1 0,2 1,-1-1,0 0,0 1,1-1,0 1,0-1,0 1,0-1,0 0,1 1,-1-1,1 1,0-1,0 0,0 0,1 1,-1-1,1 0,0 0,0-1,0 1,0 0,0 0,0-1,1 0,-1 1,1-1,0 0,0 0,0 0,0-1,0 1,0-1,0 1,1-1,9 1,1-1,-1 0,1-1,-1 0,0-1,1-1,-1 0,0-1,0 0,0-1,0-1,-1 0,0 0,0-1,0-1,0 0,-1-1,6-5,-3 4,-1 0,-1-1,0 0,0-1,-1-1,0 0,-1 0,0-1,-1 0,0-1,-2 0,1 0,2-10,-9 23,0 0,0 0,-1 1,1-1,0 0,-1 0,1 0,-1 0,0 0,1-1,-1 1,0 0,1 0,-1 0,0 0,0 0,0 0,0-1,0 1,0 0,0 0,-1 0,1 0,0 0,0 0,-1 0,1 0,-1 0,1 0,-1 0,0 0,1 0,-1 0,0 0,1 0,-1 0,0 1,0-1,0 0,0 1,0-1,0 0,0 1,0 0,0-1,0 1,0-1,0 1,0 0,0 0,-1 0,1 0,0-1,0 2,0-1,0 0,0 0,0 0,-1 0,1 1,0-1,0 0,0 1,0-1,0 1,0 0,0-1,0 1,0 0,-8 10,0 0,2 0,-1 1,1 0,1 0,0 1,1 0,-2 8,6-18,-5 12,1 0,1 0,0 1,1 0,1-1,0 1,1 0,1 0,1 0,0 0,1 0,0 0,1 0,1 0,1-1,0 0,1 0,5 8,21 6,-15-20</inkml:trace>
  <inkml:trace contextRef="#ctx0" brushRef="#br0" timeOffset="4286.432">2456 367,'-41'48,"-5"4,2 1,3 3,-32 55,65-86,23-36,101-136,35-10,-146 153,45-30,-49 34,0 0,0-1,0 1,0 0,0 0,0 0,0-1,0 1,0 0,0 1,0-1,0 0,0 0,0 0,0 1,0-1,0 0,0 1,0-1,0 1,0-1,0 1,0-1,0 1,-1 0,1-1,0 1,-1 0,1 0,0 0,-1-1,1 1,-1 0,1 0,-1 0,1 0,-1 0,0 0,0 0,1 0,-1 0,0 0,0 0,0 0,0 0,0 0,0 0,0 0,-1 0,1 0,0 0,0 0,-1 1,-22 144,26-132,0 0,1 0,1 0,0-1,0 0,2 0,0 0,2 3,-146-91,4 15,115 51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3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0 424,'29'0,"19"0,6 0,-1 0,-5 0,-6 0,-5 0,-4 0,-3 0,-2 0,-5-5,-8-1</inkml:trace>
  <inkml:trace contextRef="#ctx0" brushRef="#br0" timeOffset="240.632">170 227,'-14'38,"-6"27,-3 8,2-5,5-8,4-10,5-8,4-7,2-5,1-2,5-6,3-2,-2-5</inkml:trace>
  <inkml:trace contextRef="#ctx0" brushRef="#br0" timeOffset="935.127">1045 29,'-10'38,"-3"28,1 6,2-3,-2-14,2-11,1-9,3-5,3-3,1-6</inkml:trace>
  <inkml:trace contextRef="#ctx0" brushRef="#br0" timeOffset="1235.889">649 0,'53'10,"22"3,8-1,-5-2,-7-3,-10-3,-6-2,-8-1,-6-1,-6 0,-5-1,-1 1,-2-1,0 1,0 0,-5 0</inkml:trace>
  <inkml:trace contextRef="#ctx0" brushRef="#br0" timeOffset="1489.86">621 537,'43'10,"39"2,14 1,-4-4,-8-7,-13-4,-10-2,-10 0,-9-4,-6-1,-6 1,-7 3</inkml:trace>
  <inkml:trace contextRef="#ctx0" brushRef="#br0" timeOffset="1822.086">1468 452,'0'33,"0"22,0 5,0-2,0-12</inkml:trace>
  <inkml:trace contextRef="#ctx0" brushRef="#br0" timeOffset="2337.814">1383 424,'313'0,"-246"9,-66-9,0 1,0-1,0 0,0 1,0 0,0-1,0 1,0-1,0 1,0 0,0 0,0 0,0 0,0-1,-1 1,1 0,0 0,-1 1,1-1,-1 0,1 0,-1 0,1 0,-1 0,0 0,0 1,1-1,-1 0,0 0,0 1,0-1,0 0,-1 0,1 0,0 1,0-1,-1 0,1 0,-1 0,1 0,-1 0,1 0,-1 0,0 0,1 0,-1 0,0 0,0 0,0 0,0 0,0-1,-9 11,0 0,-1-1,0-1,-1 0,0 0,0-1,-1-1,0 0,-5 2,-75 49,92-57,-1 0,1-1,0 1,0 0,-1 0,1 0,0 0,0 0,0 1,0-1,0 0,1 0,-1 1,0-1,0 1,1-1,-1 0,1 1,0-1,-1 1,1-1,0 1,0-1,0 1,0-1,0 1,0-1,0 1,0-1,1 1,-1-1,1 1,-1-1,1 1,-1-1,1 0,0 1,0-1,-1 0,1 1,0-1,0 0,1 0,-1 0,0 0,0 0,0 0,1 0,0 0,73 32,-61-29,71 31,-82-34,-1 0,1 0,-1 1,0 0,1-1,-1 1,0 0,0 0,0 0,-1 0,1 0,0 1,-1-1,1 0,-1 1,0-1,0 1,0-1,0 1,0 0,-1 0,1-1,-1 1,0 0,1 0,-1-1,-1 1,1 0,0 1,-3 0,0 0,-1-1,1 1,-1-1,1 1,-1-1,0 0,0-1,0 1,-1-1,1 1,0-1,-1-1,0 1,1-1,-1 1,0-2,0 1,0 0,0-1,0 0,0 0,0 0,1-1,-1 1,-4-2,2 2,-110-3,93 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7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0 500,'3'-1,"21"-7,-1 0,0-1,-1-2,0 0,0-1,-1-1,-1-1,0-1,-1-1,-1 0,-1-2,0 0,-1-1,-1 0,12-21,-25 37,-1 1,1-1,-1 0,0 1,0-1,-1 0,1 0,0 0,-1 0,0 0,0 0,0 0,0 0,0 1,0-1,-1 0,0 0,1 0,-1 0,0 0,0 1,0-1,-2-2,1 6,0-1,-1 1,1-1,0 1,0 0,-1-1,1 1,0 0,0 1,0-1,0 0,0 0,1 1,-1-1,0 1,1 0,-1 0,1-1,-1 1,1 0,0 0,-1 1,1-1,-7 9,0 1,1 0,0 0,1 1,1-1,0 1,1 1,0-1,1 1,0-1,1 1,1 0,0 0,1 0,0 0,2 8,-2-18,1 0,0 0,0 0,0 0,0 0,1 0,-1 0,1 0,0 0,0-1,0 1,1-1,0 1,-1-1,1 0,0 0,0 0,1-1,-1 1,0-1,1 0,0 0,0 0,-1 0,1 0,0-1,0 0,0 0,1 0,-1 0,0-1,0 1,0-1,0 0,3-1,5 1,0 0,0-2,0 1,0-2,0 1,0-2,0 0,-1 0,1-1,-1 0,-1-1,2-1,19-16,-1-2,-1-1,-1-1,-1-2,21-29,-47 57,7-9,0 0,0 0,-1-1,0 1,0-1,-2-1,1 0,-1 1,-1-1,0-1,-1 0,-3 13,0 1,0-1,-1 0,1 1,0-1,0 0,-1 1,1-1,0 0,-1 1,1-1,0 0,-1 0,1 1,0-1,-1 0,1 0,-1 0,1 0,-1 1,1-1,0 0,-1 0,1 0,-1 0,1 0,-1 0,1 0,0 0,-1 0,1-1,-1 1,1 0,0 0,-1 0,1 0,-1 0,1-1,0 1,-1 0,1 0,0-1,-1 1,1 0,0-1,-1 1,1 0,0-1,0 1,-1 0,1-1,0 1,0-1,0 1,0 0,0-1,-1 1,1-1,0 1,0-1,0 1,0 0,0-1,0 1,0-1,0 1,1-1,-1 1,0-1,-23 26,17-20,1 1,0 0,0 0,1 0,-1 0,1 1,1-1,-1 1,1 0,1 0,-1 1,1-1,0 0,1 1,0-1,0 1,0 0,1-1,0 1,1-1,0 1,0 0,0-1,1 0,0 1,1-1,0 0,3 7,1-10,1 0,-1 0,1-1,0 0,-1 0,1-1,1 0,-1 0,0-1,0 0,1 0,-1-1,1 0,-1-1,0 0,0 0,3-1,9-3,0 0,-1-1,0-1,0-1,-1 0,0-1,0-1,-1-1,-1-1,0 0,0-1,-1-1,-1 0,0-1,-1 0,-1-1,0-1,-1 0,-1 0,0-1,-2-1,0 1,-1-1,4-18,-9-16,-2 52,0 1,0-1,0 0,0 0,-1 0,1 0,0 0,0 0,-1 0,1 0,-1 0,1 1,0-1,-1 0,0 0,1 0,-1 1,1-1,-1 0,0 1,0-1,1 1,-1-1,0 1,0-1,0 1,1-1,-1 1,0 0,0-1,0 1,0 0,0 0,0 0,0 0,0 0,0 0,0 0,0 0,0 0,0 0,1 0,-1 1,0-1,0 0,0 1,0-1,0 1,0-1,1 1,-1-1,0 1,-8 6,1 1,0 0,1 0,0 1,0 0,1 0,0 0,0 1,1 0,1 0,0 0,-1 4,-5 8,2-1,0 1,2-1,0 1,2 0,0 1,1-1,2 1,0 0,1-1,2 1,0 1,-2-20,1 0,-1 0,1 1,0-1,0-1,0 1,1 0,-1 0,1 0,0-1,0 1,0-1,0 1,1-1,-1 0,1 0,0 0,0 0,0-1,1 2,13 4</inkml:trace>
  <inkml:trace contextRef="#ctx0" brushRef="#br0" timeOffset="248.901">1355 302,'-10'38,"-3"18,6-1,4-4,2-12</inkml:trace>
  <inkml:trace contextRef="#ctx0" brushRef="#br0" timeOffset="748.918">1271 302,'230'-25,"-228"25,1-1,0 0,-1 1,1 0,0 0,0-1,-1 2,1-1,0 0,0 0,-1 1,1 0,0-1,-1 1,1 0,-1 1,1-1,-1 0,1 1,-1-1,0 1,0-1,0 1,0 0,0 0,0 0,0 0,-1 1,1-1,-1 0,1 1,-1-1,0 1,0-1,0 1,0 0,-1-1,1 3,-73 139,72-140,0-1,0 1,1 0,0-1,0 1,0 0,0-1,0 1,1-1,-1 1,1-1,0 0,0 0,0 0,1 0,-1 0,1 0,-1-1,1 1,0-1,0 0,0 0,0 0,29 31,-31-31,0 0,0 1,0-1,0 0,-1 1,1-1,-1 0,0 1,0-1,0 1,0-1,0 1,0-1,0 0,-1 1,0-1,1 0,-1 1,0-1,0 0,0 0,0 1,0-1,-1 0,1 0,-1 0,1-1,-1 1,0 0,0-1,-1 2,-68 40,64-42,0 1,0-1,0 0,0-1,0 0,0 0,0 0,0-1,0 0,0-1,0 1,0-1,1 0,-1-1,1 0,-1 0,1 0,-14-10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9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0,-1 0,-1 0,-3 0,-1 0,-2 0,-1 0,-1 0,0 0,-5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5.7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137 58,'-31'126,"18"-90,-53 199,39-156,58-152,4-3,4 1,43-61,-41 90,-41 46,1-1,0 0,0 0,0 1,0-1,0 1,0-1,0 1,0-1,0 1,0 0,0-1,0 1,0 0,0 0,1 0,-1 0,0 0,0 0,0 0,0 0,0 0,0 1,0-1,0 0,0 1,1-1,-1 1,-1-1,1 1,0-1,0 1,0 0,0 0,0-1,0 1,-1 0,1 0,0 0,-1 0,1 0,-1 0,1 0,-1 0,1 0,-1 0,0 0,1 0,-1 0,0 1,13 189,-12-190,-1 0,1 0,-1 1,1-1,-1 0,1 0,0 1,-1-1,1 0,0 0,0 0,0 0,0 0,0 0,0 0,0-1,0 1,0 0,1 0,-1-1,0 1,0-1,1 1,-1-1,0 0,1 1,-1-1,0 0,1 0,-1 0,1 0,-1 0,0 0,1-1,-1 1,0 0,1-1,-1 1,0 0,0-1,1 0,-1 1,0-1,0 0,1 0,51-41,108-125,-37 34,-123 132,-1 1,0-1,1 1,-1-1,0 0,1 1,-1-1,1 1,-1-1,1 1,-1 0,1-1,-1 1,1-1,-1 1,1 0,0-1,-1 1,1 0,-1 0,1 0,0-1,-1 1,1 0,0 0,-1 0,1 0,0 0,-1 0,1 0,0 0,-1 0,1 1,0-1,-1 0,1 0,0 1,-1-1,1 0,-1 1,1-1,0 0,-1 1,1-1,-1 1,0-1,1 1,-1-1,1 1,-1-1,0 1,1 0,-1-1,0 1,1-1,-1 1,0 0,0-1,0 1,0 0,0-1,0 1,0 0,2 53,-2-45,-4 310,4-295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0,-3 0,-13 0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1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516 367,'0'10,"0"12,0 8,0 3,0 1,0 0,0-2,0 0,0-3,0 0,-5-5,-1-2,0 0,1-9,1-6</inkml:trace>
  <inkml:trace contextRef="#ctx0" brushRef="#br0" timeOffset="350.304">205 255,'10'5,"17"1,9 0,3-1,0-2,3 0,-1-2,-3-1,-3 0,-2 0,-3 0,-1-1,0 1,-2 0,1 0,-5 5,-6 6,-6 1</inkml:trace>
  <inkml:trace contextRef="#ctx0" brushRef="#br0" timeOffset="655.334">121 876,'38'-5,"32"-1,9-5,-4-1,-10 3,-12 2,-9 2,-13 3</inkml:trace>
  <inkml:trace contextRef="#ctx0" brushRef="#br0" timeOffset="1637.193">854 678,'-43'117,"-70"65,190-314,-59 98,-11 21,0 0,0 0,1 1,1 0,0 0,0 1,1 0,8-6,-16 15,0 1,0 0,0-1,0 1,1 0,-1 0,0 1,0-1,1 0,-1 1,0-1,1 1,-1 0,1 0,-1 0,0 0,1 0,-1 0,0 1,1-1,-1 1,0 0,1 0,-1-1,0 1,0 1,0-1,0 0,0 0,0 1,0 0,0-1,-1 1,1 0,0-1,-1 1,0 0,1 0,-1 1,46 88,-43-82,-1 1,0 0,0 0,-1 0,0 0,-1 0,0 0,-1 1,0-1,0 0,-1 1,-1-1,-1 9,2-18,1 0,-1 1,1-1,-1 0,1 1,-1-1,0 0,1 0,-1 0,0 0,0 0,0 0,0 0,0 0,0 0,0 0,0-1,-1 1,1 0,0-1,0 1,0-1,-1 1,1-1,0 0,-1 1,1-1,0 0,-1 0,1 0,-1 0,1 0,0 0,-1-1,1 1,0 0,-1-1,1 1,0 0,0-1,-2 0,-51-39,34 24,-35-17,37 26</inkml:trace>
  <inkml:trace contextRef="#ctx0" brushRef="#br0" timeOffset="2053.32">1109 678,'28'0,"20"0,6-5,-1-1,-5 0,-6 1,-10 1</inkml:trace>
  <inkml:trace contextRef="#ctx0" brushRef="#br0" timeOffset="2339.354">1306 480,'-10'39,"-2"26,-1 8,8-4,5-9,1-10,2-9,-1-6,5-9,1-10</inkml:trace>
  <inkml:trace contextRef="#ctx0" brushRef="#br0" timeOffset="2673.424">1786 453,'0'43,"0"19,0 4,-5-5,-1-7,-1-9,2-12</inkml:trace>
  <inkml:trace contextRef="#ctx0" brushRef="#br0" timeOffset="2985.147">1560 367,'29'0,"23"0,9 0,-2 0,-2 0,-5 0,-6 0,-8 0,-4 0,-3 0,-3 0,0 0,-6 5,-7 2</inkml:trace>
  <inkml:trace contextRef="#ctx0" brushRef="#br0" timeOffset="3258.7">1560 819,'29'5,"23"-3,9-3,-2 0,-6-5,-8-2,-6 1,-5 1,-3 2,-8 2</inkml:trace>
  <inkml:trace contextRef="#ctx0" brushRef="#br0" timeOffset="3567.792">2124 706,'-5'34,"-1"15,0 5,1-2,7-6,2-10</inkml:trace>
  <inkml:trace contextRef="#ctx0" brushRef="#br0" timeOffset="4087.303">2096 706,'11'-2,"13"-4,1 1,-1 2,1 0,0 1,0 2,15 1,-38-1,1 0,-1 0,0 0,0 1,0-1,0 0,0 1,0-1,0 1,0 0,0 0,0 0,-1 0,1 0,0 0,0 0,-1 0,1 1,-1-1,1 1,-1-1,0 1,1-1,-1 1,0 0,0 0,0 0,-1 0,1 0,0-1,-1 1,1 0,-1 1,1-1,-1 0,0 0,0 0,0 0,0 0,0 0,-1 0,1 0,-1 0,1 0,-1 0,0 0,1 0,-1 0,0 0,0-1,-1 1,0 1,-22 22,-20 27,43-50,0-1,1 1,-1-1,1 1,0 0,-1-1,1 1,0 0,0-1,0 1,0 0,1-1,-1 1,0 0,1-1,-1 1,1 0,-1-1,1 1,0-1,0 1,-1-1,1 0,0 1,0-1,1 0,-1 1,0-1,0 0,1 0,-1 0,0 0,1 0,-1-1,1 1,-1 0,2 0,23 11,40 26,-64-37,-1 0,1 1,-1-1,0 0,1 0,-1 1,0-1,0 1,0-1,0 1,0 0,-1-1,1 1,0 0,-1-1,1 1,-1 0,0 0,1 0,-1-1,0 1,0 0,0 0,-1 0,1-1,0 1,-1 0,1 0,-1 0,1-1,-1 1,0 0,0-1,1 1,-1-1,-1 1,-3 3,0 0,-1 0,0-1,0 1,-1-1,1-1,-1 1,0-1,1 0,-2-1,1 1,0-2,-4 2,-7 2,-56 4,51-14</inkml:trace>
  <inkml:trace contextRef="#ctx0" brushRef="#br0" timeOffset="4491.217">2548 142,'28'56,"1"-5,-3 1,-2 1,-3 0,-2 2,-2 1,-2 0,3 38,-18-68,-1 0,-1 0,-1 0,-1 0,-1 0,-2-1,-1 0,0 0,-2-1,-1 0,-1-1,0 0,-2-1,-1-1,-1 0,0-1,-2 0,-18 15,-65 33,83-59</inkml:trace>
  <inkml:trace contextRef="#ctx0" brushRef="#br0" timeOffset="5054.102">205 0,'-39'87,"4"0,4 3,3 1,5 0,3 2,-3 65,20-138,2 0,0 1,1-1,1 0,1 1,0-1,2 0,0 0,2-1,0 1,1-1,1-1,1 1,0-1,1-1,1 0,1 0,14 14,-13-15,2-1,0-1,0 0,2-1,-1-1,2-1,-1 0,13 4,4 1,-5-2</inkml:trace>
  <inkml:trace contextRef="#ctx0" brushRef="#br0" timeOffset="6305.724">2942 1017,'63'-53,"6"-4,-2-4,40-48,-104 106,0 0,0 0,0-1,0 0,0 1,-1-1,0 0,0 0,0 0,0 0,0-1,-1 1,0 0,0-1,0 1,-1-1,1 1,-1-1,0 1,0-4,-2 7,1 0,0 0,0 0,-1 0,1 1,-1-1,1 0,-1 0,1 1,-1-1,1 1,-1 0,1-1,-1 1,0 0,1 0,-1 0,1 0,-1 0,0 0,1 1,-1-1,1 0,-1 1,0-1,1 1,0 0,-1 0,1-1,-1 1,1 0,0 0,-1 0,1 0,0 0,0 1,0-1,0 0,-1 2,-11 9,1 1,0 0,0 1,1 1,1-1,1 2,-4 7,10-19,-1 1,2 0,-1 1,0-1,1 0,0 1,0-1,1 1,-1 0,1 0,1-1,-1 1,1 0,0 0,0 0,1 0,-1-1,1 1,1 0,-1 0,1-1,0 1,0-1,1 1,-1-1,1 0,0 0,1 0,-1-1,1 1,0-1,0 0,0 0,1 0,0 0,-1-1,1 0,0 0,1 0,-1-1,0 1,1-1,-1-1,1 1,0-1,3 1,8-4,-2-1,1-1,0 0,-1-1,1-1,-1 0,-1-1,1-1,-1 0,-1 0,1-2,-2 0,1 0,7-10,12-5,-21 18,0-1,-1 0,0-1,0 0,-1-1,0 1,-1-2,0 1,0-1,-1-1,-1 1,0-1,0 0,-1 0,1-7,-6 18,0 1,0-1,0 0,-1 0,1 1,0-1,0 0,-1 0,1 1,0-1,-1 0,1 1,-1-1,1 1,-1-1,1 1,-1-1,1 0,-1 1,1 0,-1-1,0 1,1-1,-1 1,0 0,0-1,1 1,-1 0,0 0,1 0,-1 0,0-1,0 1,0 0,1 0,-1 0,0 1,0-1,1 0,-1 0,0 0,0 0,1 1,-1-1,0 0,1 1,-1-1,0 1,1-1,-1 1,1-1,-1 1,1-1,-1 1,1-1,-1 1,1 0,-1-1,1 1,0 0,-1-1,1 1,0 0,0-1,-1 1,1 0,0 0,0 0,-7 8,-1 0,2 1,0 0,0 0,0 0,2 1,-1 0,1 0,1 0,0 0,0 2,2-10,1 1,-1-1,1 0,0 1,0-1,0 1,0-1,0 0,1 0,0 1,0-1,0 0,0 0,0 1,0-1,1 0,-1-1,1 1,0 0,0 0,0-1,1 1,-1-1,0 1,1-1,0 0,-1 0,1 0,0-1,0 1,0-1,0 1,0-1,0 0,1 0,-1-1,0 1,1 0,1-1,11-1,-1 0,1-1,-1 0,0-1,0-1,0-1,-1 0,1-1,-1 0,0-1,-1-1,1 0,-2-1,1 0,-1-1,-1 0,0-1,0-1,99-125,-110 137,3-3,-1 0,0 0,0 0,-1-1,1 1,-1 0,1-1,-1 1,0-1,0 1,-1-1,1 0,-1 1,0-1,0 0,0 1,0-3,-1 6,-1-1,1 1,0-1,-1 1,1 0,0 0,-1 0,1-1,0 1,-1 1,1-1,0 0,-1 0,1 0,0 1,-1-1,1 1,0-1,0 1,-1-1,1 1,0 0,0-1,0 1,0 0,0 0,0 0,0 0,0 0,0 0,1 0,-2 1,-10 11,0 0,1 0,0 1,1 1,1-1,0 2,1-1,0 1,1 1,1-1,1 1,1 0,-1 5,3-13,1 1,0-1,0 0,1 1,1-1,-1 1,2-1,-1 0,1 0,0 0,1 0,0 0,1 0,0-1,0 1,1-1,0 0,0 0,0-1,1 0,1 0,-1 0,1-1,0 1,6 2,11 6,-2-3</inkml:trace>
  <inkml:trace contextRef="#ctx0" brushRef="#br0" timeOffset="15705.354">4213 933,'108'-12,"-98"10,74-9,-82 10,0 1,0 0,0 0,-1 0,1 0,0 1,0-1,0 0,-1 1,1-1,0 1,0 0,-1-1,1 1,0 0,-1 0,1 0,-1 0,1 1,-1-1,0 0,1 0,-1 1,0-1,0 1,0-1,0 1,0 0,-1-1,1 1,0 0,-1 0,1-1,-1 1,1 0,-1 0,0 0,0-1,0 1,0 1,-3 5,1-1,-1 0,-1 0,1-1,-1 1,-1-1,1 1,-1-1,0-1,0 1,-1-1,0 0,0 0,0 0,0-1,-1 0,-1 0,-9 9,8-7,2 0,-1 1,1 0,0 0,0 0,0 1,1 0,1 0,-1 1,1-1,-3 10,7-17,1 1,0-1,-1 0,1 1,0-1,0 1,0-1,0 0,0 1,0-1,0 0,1 1,-1-1,0 0,1 1,-1-1,1 0,-1 1,1-1,0 0,-1 0,1 0,0 0,0 0,0 0,0 0,0 0,0 0,0 0,0 0,1-1,-1 1,0 0,0-1,1 1,-1-1,0 1,0-1,1 0,-1 0,1 1,-1-1,0 0,1 0,0 0,64-5,-12-7,0-2,-1-2,-1-3,13-8,-47 19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3.6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0,'-28'231,"19"-182,-2-1,-2 0,-2-1,-18 38,-9 31,12-15,30-99,-1 0,1 0,-1 0,1 0,0 1,0-1,0 0,0 0,1 0,-1 0,1 0,-1 1,1-1,0 0,-1 0,1 0,0 0,0 0,1-1,-1 1,0 0,1 0,-1-1,1 1,-1-1,1 1,0-1,-1 0,1 0,0 0,0 0,0 0,0 0,0 0,0-1,0 1,0 0,1-1,0 0,93 7,-86-8,164-3,-150 4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0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1,'0'4,"0"13,0 6,-5 6,-1 1,0 1,1 1,1-2,2 0,1-6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2,'29'4,"24"2,7 0,-1-1,-6-1,-7-7,-7-2,-5-1,-4 2,-1 0,-2 2,0 0,-5 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4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29,'44'5,"32"-3,9-3,-5 0,-7-5,-11-2,-11 1,-10 1,-6 2,-10 2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3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0,'1'31,"-2"1,-1-1,-2 0,-1 0,-1-1,-4 10,-75 158,9-17,74-178,1-1,-1 1,1 0,0-1,0 1,1 0,-1 0,0 0,1 0,0-1,0 1,0 0,0 0,0 0,0 0,1 0,-1 0,1-1,0 1,0 0,0 0,0-1,0 1,1-1,-1 1,1-1,0 1,0-1,0 0,0 0,0 0,0 0,0 0,1-1,-1 1,0-1,1 1,0-1,-1 0,1 0,0 0,0 0,2 0,19 0,1 0,0-2,-1-1,1-1,-1 0,0-2,0-1,0-2,14-5,-14 5</inkml:trace>
  <inkml:trace contextRef="#ctx0" brushRef="#br0" timeOffset="466.101">566 536,'191'-27,"-189"27,0-1,-1 1,1 0,0 0,0 0,0 0,-1 0,1 0,0 0,0 0,-1 1,1-1,0 1,0 0,-1-1,1 1,0 0,-1 0,1 0,-1 0,0 0,1 0,-1 0,0 1,1-1,-1 0,0 1,0-1,0 1,0-1,0 1,-1 0,1-1,0 1,-1 0,1 0,-1-1,0 1,0 0,1 0,-1-1,0 1,0 0,-1 0,1 0,0-1,-1 1,0 2,-30 54,27-54,0 1,0 0,1-1,0 2,0-1,0 0,1 1,-1-1,1 1,1 0,-1-1,1 1,0 0,0 0,1 0,0 0,0 0,1 4,2-6,0 0,1-1,-1 0,1 1,0-1,0-1,0 1,0-1,1 1,-1-1,1 0,0-1,-1 1,1-1,0 0,0 0,0 0,0-1,-1 0,1 0,0 0,0 0,0-1,0 0,4-1,4 1,133-25,-121 22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41.8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1 254,'453'0,"-255"-28,-171 27,-3 0</inkml:trace>
  <inkml:trace contextRef="#ctx0" brushRef="#br0" timeOffset="282.062">86 480,'33'-5,"31"-1,14 0,-2 1,-9 1,-11 2,-10 1,-8 1,-6 0,-3 0,-3 0,1 0,-6 1</inkml:trace>
  <inkml:trace contextRef="#ctx0" brushRef="#br0" timeOffset="722.694">481 1,'284'106,"-98"-6,-183-99,0 1,0-1,0 1,0 0,0 0,-1 0,1 1,-1-1,0 1,1-1,-1 1,0 0,-1 0,1 0,0 0,-1 0,0 0,1 0,-1 0,-1 1,1-1,0 0,-1 1,1-1,-1 1,0-1,-1 1,1-1,0 0,-1 1,0-1,0 0,0 1,0-1,0 0,-1 0,1 0,-1 0,0 0,0 0,0-1,0 1,0 0,-12 12,1-1,-2 0,0 0,-1-2,0 0,-1 0,-2 0,-65 48,-96 104,161-143,3 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39:58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0,'0'5,"0"6,0 7,0 4,0 3,0 3,0 1,0 1,0-1,0 1,0-1,0-1,0 1,0-1,0 0,0 0,0-4</inkml:trace>
  <inkml:trace contextRef="#ctx0" brushRef="#br0" timeOffset="380.165">1 57,'58'0,"166"-11,-149 1,-1 4,1 3,26 4,-57-1,7 5,-33 2</inkml:trace>
  <inkml:trace contextRef="#ctx0" brushRef="#br0" timeOffset="668.368">114 452,'19'9,"21"4,8-1,6-7,-1-4,-6-3,-5 0,-1-5,-2-2,-3 1,-3 2,-2-3,-2 1,0 0,-6 3</inkml:trace>
  <inkml:trace contextRef="#ctx0" brushRef="#br0" timeOffset="1264.141">989 311,'-19'29,"-12"14,1 4,-1 0,6-4,2-9,5-5,1-9,3-6</inkml:trace>
  <inkml:trace contextRef="#ctx0" brushRef="#br0" timeOffset="1581.567">989 367,'0'10,"5"7,1 7,5-2,0 1,4-4,-2 0,-2 1,-3 3,1 1,0 2,-2-4</inkml:trace>
  <inkml:trace contextRef="#ctx0" brushRef="#br0" timeOffset="1867.75">820 565,'38'0,"23"0,5 0,-3 0,-13 0</inkml:trace>
  <inkml:trace contextRef="#ctx0" brushRef="#br0" timeOffset="3578.124">1299 452,'1'2,"0"1,-1-1,1 0,1 1,-1-1,0 0,0 0,1 0,-1 0,1 0,0 0,0 0,0 0,0-1,0 1,0-1,0 1,0-1,0 0,1 0,-1 0,0 0,1 0,-1-1,1 1,-1-1,1 0,-1 1,1-1,1 0,9-4,0 0,0-1,-1 0,0-1,0-1,0 0,-1 0,0-1,0-1,-1 1,0-2,-1 1,0-2,0 1,-1-1,0 0,-1-1,0 0,-1 4,0 0,-1 0,0 0,0 0,-1-1,0 0,0 0,-1 0,0 0,-1-1,0 1,0-1,-1 1,-1-1,1 0,-1 1,-1-5,-1 12,0 0,1 0,-1-1,0 1,0 1,0-1,0 0,-1 0,1 1,0-1,-1 1,1 0,-1 0,0 0,1 0,-1 0,0 1,1-1,-1 1,0-1,0 1,1 0,-1 0,0 0,0 1,0-1,1 1,-1-1,0 1,1 0,-1 0,1 0,-1 1,1-1,-1 0,1 1,0 0,0-1,-1 1,1 0,1 0,-1 0,0 0,0 1,1 0,-13 11,1 1,1 0,0 1,1 0,1 1,1 0,0 1,1 0,1 0,-1 9,-1-2,7-21,-1 0,1 1,0-1,0 1,1-1,-1 1,1-1,0 1,0 0,1 0,-1 0,1-1,0 1,0 0,1 0,0 0,0-1,0 1,0 0,0-1,1 1,0-1,0 1,0-1,1 0,0 0,-1 0,1 0,1 0,0 1,7 0,-1 0,1-1,0 0,0 0,1-1,-1-1,1 0,-1 0,1-1,-1-1,1 0,0 0,0-1,-1-1,1 0,-1-1,0 0,0 0,0-1,0-1,0 0,-1 0,0-1,0 0,0-1,5-6,5 2,-2-2,1 0,-2-1,0-1,-1-1,0 0,-1-1,-1-1,-1 0,0-1,-2 0,4-8,-5-23,-11 49,1 0,0 0,0 0,-1 1,1-1,0 0,-1 0,1 1,-1-1,1 0,-1 1,1-1,-1 1,1-1,-1 0,0 1,1-1,-1 1,0 0,0-1,1 1,-1 0,0-1,0 1,1 0,-1 0,0-1,0 1,0 0,1 0,-1 0,0 0,0 0,0 0,0 1,1-1,-1 0,0 0,0 0,0 1,1-1,-1 0,0 1,0-1,1 1,-1-1,1 1,-1-1,0 1,1 0,-1-1,1 1,-1 0,1-1,-1 1,1 0,0-1,-1 1,-6 5,-1 0,1 1,0 0,1 0,0 0,0 1,0 0,1 0,0 0,1 1,0 0,-3 8,6-14,-1 0,2 1,-1-1,0 0,0 1,1-1,0 1,0-1,0 1,0-1,0 0,1 1,-1-1,1 1,0-1,0 0,0 0,1 1,-1-1,1 0,0 0,0-1,0 1,0 0,0 0,0-1,1 0,-1 1,1-1,0 0,0 0,0 0,0-1,0 1,0-1,0 1,1-1,9 1,1-1,-1 0,1-1,-1 0,0-1,1-1,-1 0,0-1,0 0,0-1,0-1,-1 0,0 0,0-1,0-1,0 0,-1-1,6-5,-3 4,-1 0,-1-1,0 0,0-1,-1-1,0 0,-1 0,0-1,-1 0,0-1,-2 0,1 0,2-10,-9 23,0 0,0 0,-1 1,1-1,0 0,-1 0,1 0,-1 0,0 0,1-1,-1 1,0 0,1 0,-1 0,0 0,0 0,0 0,0-1,0 1,0 0,0 0,-1 0,1 0,0 0,0 0,-1 0,1 0,-1 0,1 0,-1 0,0 0,1 0,-1 0,0 0,1 0,-1 0,0 1,0-1,0 0,0 1,0-1,0 0,0 1,0 0,0-1,0 1,0-1,0 1,0 0,0 0,-1 0,1 0,0-1,0 2,0-1,0 0,0 0,0 0,-1 0,1 1,0-1,0 0,0 1,0-1,0 1,0 0,0-1,0 1,0 0,-8 10,0 0,2 0,-1 1,1 0,1 0,0 1,1 0,-2 8,6-18,-5 12,1 0,1 0,0 1,1 0,1-1,0 1,1 0,1 0,1 0,0 0,1 0,0 0,1 0,1 0,1-1,0 0,1 0,5 8,21 6,-15-20</inkml:trace>
  <inkml:trace contextRef="#ctx0" brushRef="#br0" timeOffset="4286.432">2456 367,'-41'48,"-5"4,2 1,3 3,-32 55,65-86,23-36,101-136,35-10,-146 153,45-30,-49 34,0 0,0-1,0 1,0 0,0 0,0 0,0-1,0 1,0 0,0 1,0-1,0 0,0 0,0 0,0 1,0-1,0 0,0 1,0-1,0 1,0-1,0 1,0-1,0 1,-1 0,1-1,0 1,-1 0,1 0,0 0,-1-1,1 1,-1 0,1 0,-1 0,1 0,-1 0,0 0,0 0,1 0,-1 0,0 0,0 0,0 0,0 0,0 0,0 0,0 0,-1 0,1 0,0 0,0 0,-1 1,-22 144,26-132,0 0,1 0,1 0,0-1,0 0,2 0,0 0,2 3,-146-91,4 15,115 51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3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0 424,'29'0,"19"0,6 0,-1 0,-5 0,-6 0,-5 0,-4 0,-3 0,-2 0,-5-5,-8-1</inkml:trace>
  <inkml:trace contextRef="#ctx0" brushRef="#br0" timeOffset="240.632">170 227,'-14'38,"-6"27,-3 8,2-5,5-8,4-10,5-8,4-7,2-5,1-2,5-6,3-2,-2-5</inkml:trace>
  <inkml:trace contextRef="#ctx0" brushRef="#br0" timeOffset="935.127">1045 29,'-10'38,"-3"28,1 6,2-3,-2-14,2-11,1-9,3-5,3-3,1-6</inkml:trace>
  <inkml:trace contextRef="#ctx0" brushRef="#br0" timeOffset="1235.889">649 0,'53'10,"22"3,8-1,-5-2,-7-3,-10-3,-6-2,-8-1,-6-1,-6 0,-5-1,-1 1,-2-1,0 1,0 0,-5 0</inkml:trace>
  <inkml:trace contextRef="#ctx0" brushRef="#br0" timeOffset="1489.86">621 537,'43'10,"39"2,14 1,-4-4,-8-7,-13-4,-10-2,-10 0,-9-4,-6-1,-6 1,-7 3</inkml:trace>
  <inkml:trace contextRef="#ctx0" brushRef="#br0" timeOffset="1822.086">1468 452,'0'33,"0"22,0 5,0-2,0-12</inkml:trace>
  <inkml:trace contextRef="#ctx0" brushRef="#br0" timeOffset="2337.814">1383 424,'313'0,"-246"9,-66-9,0 1,0-1,0 0,0 1,0 0,0-1,0 1,0-1,0 1,0 0,0 0,0 0,0 0,0-1,-1 1,1 0,0 0,-1 1,1-1,-1 0,1 0,-1 0,1 0,-1 0,0 0,0 1,1-1,-1 0,0 0,0 1,0-1,0 0,-1 0,1 0,0 1,0-1,-1 0,1 0,-1 0,1 0,-1 0,1 0,-1 0,0 0,1 0,-1 0,0 0,0 0,0 0,0 0,0-1,-9 11,0 0,-1-1,0-1,-1 0,0 0,0-1,-1-1,0 0,-5 2,-75 49,92-57,-1 0,1-1,0 1,0 0,-1 0,1 0,0 0,0 0,0 1,0-1,0 0,1 0,-1 1,0-1,0 1,1-1,-1 0,1 1,0-1,-1 1,1-1,0 1,0-1,0 1,0-1,0 1,0-1,0 1,0-1,1 1,-1-1,1 1,-1-1,1 1,-1-1,1 0,0 1,0-1,-1 0,1 1,0-1,0 0,1 0,-1 0,0 0,0 0,0 0,1 0,0 0,73 32,-61-29,71 31,-82-34,-1 0,1 0,-1 1,0 0,1-1,-1 1,0 0,0 0,0 0,-1 0,1 0,0 1,-1-1,1 0,-1 1,0-1,0 1,0-1,0 1,0 0,-1 0,1-1,-1 1,0 0,1 0,-1-1,-1 1,1 0,0 1,-3 0,0 0,-1-1,1 1,-1-1,1 1,-1-1,0 0,0-1,0 1,-1-1,1 1,0-1,-1-1,0 1,1-1,-1 1,0-2,0 1,0 0,0-1,0 0,0 0,0 0,1-1,-1 1,-4-2,2 2,-110-3,93 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6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2,'82'244,"-50"-88,-14-80,-17-74,0-1,0 1,0 0,0-1,0 1,0-1,0 0,1 1,-1-1,1 0,-1 0,1 0,0 0,-1 0,1 0,0 0,-1 0,1-1,0 1,0-1,0 1,0-1,0 0,-1 0,1 0,0 0,0 0,0 0,0 0,0-1,0 1,-1-1,1 1,0-1,0 0,0 0,-1 0,1 0,-1 0,10-6,-2-1,1 0,-1 0,-1-1,1 0,-2-1,1 0,-1 0,-1 0,0-1,0 0,-1-1,0 1,-1-1,-1 0,0 0,0 0,-1 0,0-11,19-57,35-94,-56 173,1-1,-1 1,1 0,-1 0,1-1,0 1,-1 0,1 0,0 0,0 0,0 0,0 0,0 0,0 0,0 0,0 1,0-1,0 0,0 1,1-1,-1 0,0 1,0 0,1-1,-1 1,0 0,1 0,-1-1,0 1,1 0,-1 0,1 1,8 4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7.6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0 500,'3'-1,"21"-7,-1 0,0-1,-1-2,0 0,0-1,-1-1,-1-1,0-1,-1-1,-1 0,-1-2,0 0,-1-1,-1 0,12-21,-25 37,-1 1,1-1,-1 0,0 1,0-1,-1 0,1 0,0 0,-1 0,0 0,0 0,0 0,0 0,0 1,0-1,-1 0,0 0,1 0,-1 0,0 0,0 1,0-1,-2-2,1 6,0-1,-1 1,1-1,0 1,0 0,-1-1,1 1,0 0,0 1,0-1,0 0,0 0,1 1,-1-1,0 1,1 0,-1 0,1-1,-1 1,1 0,0 0,-1 1,1-1,-7 9,0 1,1 0,0 0,1 1,1-1,0 1,1 1,0-1,1 1,0-1,1 1,1 0,0 0,1 0,0 0,2 8,-2-18,1 0,0 0,0 0,0 0,0 0,1 0,-1 0,1 0,0 0,0-1,0 1,1-1,0 1,-1-1,1 0,0 0,0 0,1-1,-1 1,0-1,1 0,0 0,0 0,-1 0,1 0,0-1,0 0,0 0,1 0,-1 0,0-1,0 1,0-1,0 0,3-1,5 1,0 0,0-2,0 1,0-2,0 1,0-2,0 0,-1 0,1-1,-1 0,-1-1,2-1,19-16,-1-2,-1-1,-1-1,-1-2,21-29,-47 57,7-9,0 0,0 0,-1-1,0 1,0-1,-2-1,1 0,-1 1,-1-1,0-1,-1 0,-3 13,0 1,0-1,-1 0,1 1,0-1,0 0,-1 1,1-1,0 0,-1 1,1-1,0 0,-1 0,1 1,0-1,-1 0,1 0,-1 0,1 0,-1 1,1-1,0 0,-1 0,1 0,-1 0,1 0,-1 0,1 0,0 0,-1 0,1-1,-1 1,1 0,0 0,-1 0,1 0,-1 0,1-1,0 1,-1 0,1 0,0-1,-1 1,1 0,0-1,-1 1,1 0,0-1,0 1,-1 0,1-1,0 1,0-1,0 1,0 0,0-1,-1 1,1-1,0 1,0-1,0 1,0 0,0-1,0 1,0-1,0 1,1-1,-1 1,0-1,-23 26,17-20,1 1,0 0,0 0,1 0,-1 0,1 1,1-1,-1 1,1 0,1 0,-1 1,1-1,0 0,1 1,0-1,0 1,0 0,1-1,0 1,1-1,0 1,0 0,0-1,1 0,0 1,1-1,0 0,3 7,1-10,1 0,-1 0,1-1,0 0,-1 0,1-1,1 0,-1 0,0-1,0 0,1 0,-1-1,1 0,-1-1,0 0,0 0,3-1,9-3,0 0,-1-1,0-1,0-1,-1 0,0-1,0-1,-1-1,-1-1,0 0,0-1,-1-1,-1 0,0-1,-1 0,-1-1,0-1,-1 0,-1 0,0-1,-2-1,0 1,-1-1,4-18,-9-16,-2 52,0 1,0-1,0 0,0 0,-1 0,1 0,0 0,0 0,-1 0,1 0,-1 0,1 1,0-1,-1 0,0 0,1 0,-1 1,1-1,-1 0,0 1,0-1,1 1,-1-1,0 1,0-1,0 1,1-1,-1 1,0 0,0-1,0 1,0 0,0 0,0 0,0 0,0 0,0 0,0 0,0 0,0 0,0 0,1 0,-1 1,0-1,0 0,0 1,0-1,0 1,0-1,1 1,-1-1,0 1,-8 6,1 1,0 0,1 0,0 1,0 0,1 0,0 0,0 1,1 0,1 0,0 0,-1 4,-5 8,2-1,0 1,2-1,0 1,2 0,0 1,1-1,2 1,0 0,1-1,2 1,0 1,-2-20,1 0,-1 0,1 1,0-1,0-1,0 1,1 0,-1 0,1 0,0-1,0 1,0-1,0 1,1-1,-1 0,1 0,0 0,0 0,0-1,1 2,13 4</inkml:trace>
  <inkml:trace contextRef="#ctx0" brushRef="#br0" timeOffset="248.901">1355 302,'-10'38,"-3"18,6-1,4-4,2-12</inkml:trace>
  <inkml:trace contextRef="#ctx0" brushRef="#br0" timeOffset="748.918">1271 302,'230'-25,"-228"25,1-1,0 0,-1 1,1 0,0 0,0-1,-1 2,1-1,0 0,0 0,-1 1,1 0,0-1,-1 1,1 0,-1 1,1-1,-1 0,1 1,-1-1,0 1,0-1,0 1,0 0,0 0,0 0,0 0,-1 1,1-1,-1 0,1 1,-1-1,0 1,0-1,0 1,0 0,-1-1,1 3,-73 139,72-140,0-1,0 1,1 0,0-1,0 1,0 0,0-1,0 1,1-1,-1 1,1-1,0 0,0 0,0 0,1 0,-1 0,1 0,-1-1,1 1,0-1,0 0,0 0,0 0,29 31,-31-31,0 0,0 1,0-1,0 0,-1 1,1-1,-1 0,0 1,0-1,0 1,0-1,0 1,0-1,0 0,-1 1,0-1,1 0,-1 1,0-1,0 0,0 0,0 1,0-1,-1 0,1 0,-1 0,1-1,-1 1,0 0,0-1,-1 2,-68 40,64-42,0 1,0-1,0 0,0-1,0 0,0 0,0 0,0-1,0 0,0-1,0 1,0-1,1 0,-1-1,1 0,-1 0,1 0,-14-10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9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0,'14'0,"15"0,7 0,2 0,-1 0,-1 0,-3 0,-1 0,-2 0,-1 0,-1 0,0 0,-5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09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1,'34'0,"25"0,8 0,-3 0,-13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11.4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516 367,'0'10,"0"12,0 8,0 3,0 1,0 0,0-2,0 0,0-3,0 0,-5-5,-1-2,0 0,1-9,1-6</inkml:trace>
  <inkml:trace contextRef="#ctx0" brushRef="#br0" timeOffset="350.304">205 255,'10'5,"17"1,9 0,3-1,0-2,3 0,-1-2,-3-1,-3 0,-2 0,-3 0,-1-1,0 1,-2 0,1 0,-5 5,-6 6,-6 1</inkml:trace>
  <inkml:trace contextRef="#ctx0" brushRef="#br0" timeOffset="655.334">121 876,'38'-5,"32"-1,9-5,-4-1,-10 3,-12 2,-9 2,-13 3</inkml:trace>
  <inkml:trace contextRef="#ctx0" brushRef="#br0" timeOffset="1637.193">854 678,'-43'117,"-70"65,190-314,-59 98,-11 21,0 0,0 0,1 1,1 0,0 0,0 1,1 0,8-6,-16 15,0 1,0 0,0-1,0 1,1 0,-1 0,0 1,0-1,1 0,-1 1,0-1,1 1,-1 0,1 0,-1 0,0 0,1 0,-1 0,0 1,1-1,-1 1,0 0,1 0,-1-1,0 1,0 1,0-1,0 0,0 0,0 1,0 0,0-1,-1 1,1 0,0-1,-1 1,0 0,1 0,-1 1,46 88,-43-82,-1 1,0 0,0 0,-1 0,0 0,-1 0,0 0,-1 1,0-1,0 0,-1 1,-1-1,-1 9,2-18,1 0,-1 1,1-1,-1 0,1 1,-1-1,0 0,1 0,-1 0,0 0,0 0,0 0,0 0,0 0,0 0,0 0,0-1,-1 1,1 0,0-1,0 1,0-1,-1 1,1-1,0 0,-1 1,1-1,0 0,-1 0,1 0,-1 0,1 0,0 0,-1-1,1 1,0 0,-1-1,1 1,0 0,0-1,-2 0,-51-39,34 24,-35-17,37 26</inkml:trace>
  <inkml:trace contextRef="#ctx0" brushRef="#br0" timeOffset="2053.32">1109 678,'28'0,"20"0,6-5,-1-1,-5 0,-6 1,-10 1</inkml:trace>
  <inkml:trace contextRef="#ctx0" brushRef="#br0" timeOffset="2339.354">1306 480,'-10'39,"-2"26,-1 8,8-4,5-9,1-10,2-9,-1-6,5-9,1-10</inkml:trace>
  <inkml:trace contextRef="#ctx0" brushRef="#br0" timeOffset="2673.424">1786 453,'0'43,"0"19,0 4,-5-5,-1-7,-1-9,2-12</inkml:trace>
  <inkml:trace contextRef="#ctx0" brushRef="#br0" timeOffset="2985.147">1560 367,'29'0,"23"0,9 0,-2 0,-2 0,-5 0,-6 0,-8 0,-4 0,-3 0,-3 0,0 0,-6 5,-7 2</inkml:trace>
  <inkml:trace contextRef="#ctx0" brushRef="#br0" timeOffset="3258.7">1560 819,'29'5,"23"-3,9-3,-2 0,-6-5,-8-2,-6 1,-5 1,-3 2,-8 2</inkml:trace>
  <inkml:trace contextRef="#ctx0" brushRef="#br0" timeOffset="3567.792">2124 706,'-5'34,"-1"15,0 5,1-2,7-6,2-10</inkml:trace>
  <inkml:trace contextRef="#ctx0" brushRef="#br0" timeOffset="4087.303">2096 706,'11'-2,"13"-4,1 1,-1 2,1 0,0 1,0 2,15 1,-38-1,1 0,-1 0,0 0,0 1,0-1,0 0,0 1,0-1,0 1,0 0,0 0,0 0,-1 0,1 0,0 0,0 0,-1 0,1 1,-1-1,1 1,-1-1,0 1,1-1,-1 1,0 0,0 0,0 0,-1 0,1 0,0-1,-1 1,1 0,-1 1,1-1,-1 0,0 0,0 0,0 0,0 0,0 0,-1 0,1 0,-1 0,1 0,-1 0,0 0,1 0,-1 0,0 0,0-1,-1 1,0 1,-22 22,-20 27,43-50,0-1,1 1,-1-1,1 1,0 0,-1-1,1 1,0 0,0-1,0 1,0 0,1-1,-1 1,0 0,1-1,-1 1,1 0,-1-1,1 1,0-1,0 1,-1-1,1 0,0 1,0-1,1 0,-1 1,0-1,0 0,1 0,-1 0,0 0,1 0,-1-1,1 1,-1 0,2 0,23 11,40 26,-64-37,-1 0,1 1,-1-1,0 0,1 0,-1 1,0-1,0 1,0-1,0 1,0 0,-1-1,1 1,0 0,-1-1,1 1,-1 0,0 0,1 0,-1-1,0 1,0 0,0 0,-1 0,1-1,0 1,-1 0,1 0,-1 0,1-1,-1 1,0 0,0-1,1 1,-1-1,-1 1,-3 3,0 0,-1 0,0-1,0 1,-1-1,1-1,-1 1,0-1,1 0,-2-1,1 1,0-2,-4 2,-7 2,-56 4,51-14</inkml:trace>
  <inkml:trace contextRef="#ctx0" brushRef="#br0" timeOffset="4491.217">2548 142,'28'56,"1"-5,-3 1,-2 1,-3 0,-2 2,-2 1,-2 0,3 38,-18-68,-1 0,-1 0,-1 0,-1 0,-1 0,-2-1,-1 0,0 0,-2-1,-1 0,-1-1,0 0,-2-1,-1-1,-1 0,0-1,-2 0,-18 15,-65 33,83-59</inkml:trace>
  <inkml:trace contextRef="#ctx0" brushRef="#br0" timeOffset="5054.102">205 0,'-39'87,"4"0,4 3,3 1,5 0,3 2,-3 65,20-138,2 0,0 1,1-1,1 0,1 1,0-1,2 0,0 0,2-1,0 1,1-1,1-1,1 1,0-1,1-1,1 0,1 0,14 14,-13-15,2-1,0-1,0 0,2-1,-1-1,2-1,-1 0,13 4,4 1,-5-2</inkml:trace>
  <inkml:trace contextRef="#ctx0" brushRef="#br0" timeOffset="6305.724">2942 1017,'63'-53,"6"-4,-2-4,40-48,-104 106,0 0,0 0,0-1,0 0,0 1,-1-1,0 0,0 0,0 0,0 0,0-1,-1 1,0 0,0-1,0 1,-1-1,1 1,-1-1,0 1,0-4,-2 7,1 0,0 0,0 0,-1 0,1 1,-1-1,1 0,-1 0,1 1,-1-1,1 1,-1 0,1-1,-1 1,0 0,1 0,-1 0,1 0,-1 0,0 0,1 1,-1-1,1 0,-1 1,0-1,1 1,0 0,-1 0,1-1,-1 1,1 0,0 0,-1 0,1 0,0 0,0 1,0-1,0 0,-1 2,-11 9,1 1,0 0,0 1,1 1,1-1,1 2,-4 7,10-19,-1 1,2 0,-1 1,0-1,1 0,0 1,0-1,1 1,-1 0,1 0,1-1,-1 1,1 0,0 0,0 0,1 0,-1-1,1 1,1 0,-1 0,1-1,0 1,0-1,1 1,-1-1,1 0,0 0,1 0,-1-1,1 1,0-1,0 0,0 0,1 0,0 0,-1-1,1 0,0 0,1 0,-1-1,0 1,1-1,-1-1,1 1,0-1,3 1,8-4,-2-1,1-1,0 0,-1-1,1-1,-1 0,-1-1,1-1,-1 0,-1 0,1-2,-2 0,1 0,7-10,12-5,-21 18,0-1,-1 0,0-1,0 0,-1-1,0 1,-1-2,0 1,0-1,-1-1,-1 1,0-1,0 0,-1 0,1-7,-6 18,0 1,0-1,0 0,-1 0,1 1,0-1,0 0,-1 0,1 1,0-1,-1 0,1 1,-1-1,1 1,-1-1,1 1,-1-1,1 0,-1 1,1 0,-1-1,0 1,1-1,-1 1,0 0,0-1,1 1,-1 0,0 0,1 0,-1 0,0-1,0 1,0 0,1 0,-1 0,0 1,0-1,1 0,-1 0,0 0,0 0,1 1,-1-1,0 0,1 1,-1-1,0 1,1-1,-1 1,1-1,-1 1,1-1,-1 1,1-1,-1 1,1 0,-1-1,1 1,0 0,-1-1,1 1,0 0,0-1,-1 1,1 0,0 0,0 0,-7 8,-1 0,2 1,0 0,0 0,0 0,2 1,-1 0,1 0,1 0,0 0,0 2,2-10,1 1,-1-1,1 0,0 1,0-1,0 1,0-1,0 0,1 0,0 1,0-1,0 0,0 0,0 1,0-1,1 0,-1-1,1 1,0 0,0 0,0-1,1 1,-1-1,0 1,1-1,0 0,-1 0,1 0,0-1,0 1,0-1,0 1,0-1,0 0,1 0,-1-1,0 1,1 0,1-1,11-1,-1 0,1-1,-1 0,0-1,0-1,0-1,-1 0,1-1,-1 0,0-1,-1-1,1 0,-2-1,1 0,-1-1,-1 0,0-1,0-1,99-125,-110 137,3-3,-1 0,0 0,0 0,-1-1,1 1,-1 0,1-1,-1 1,0-1,0 1,-1-1,1 0,-1 1,0-1,0 0,0 1,0-3,-1 6,-1-1,1 1,0-1,-1 1,1 0,0 0,-1 0,1-1,0 1,-1 1,1-1,0 0,-1 0,1 0,0 1,-1-1,1 1,0-1,0 1,-1-1,1 1,0 0,0-1,0 1,0 0,0 0,0 0,0 0,0 0,0 0,1 0,-2 1,-10 11,0 0,1 0,0 1,1 1,1-1,0 2,1-1,0 1,1 1,1-1,1 1,1 0,-1 5,3-13,1 1,0-1,0 0,1 1,1-1,-1 1,2-1,-1 0,1 0,0 0,1 0,0 0,1 0,0-1,0 1,1-1,0 0,0 0,0-1,1 0,1 0,-1 0,1-1,0 1,6 2,11 6,-2-3</inkml:trace>
  <inkml:trace contextRef="#ctx0" brushRef="#br0" timeOffset="15705.354">4213 933,'108'-12,"-98"10,74-9,-82 10,0 1,0 0,0 0,-1 0,1 0,0 1,0-1,0 0,-1 1,1-1,0 1,0 0,-1-1,1 1,0 0,-1 0,1 0,-1 0,1 1,-1-1,0 0,1 0,-1 1,0-1,0 1,0-1,0 1,0 0,-1-1,1 1,0 0,-1 0,1-1,-1 1,1 0,-1 0,0 0,0-1,0 1,0 1,-3 5,1-1,-1 0,-1 0,1-1,-1 1,-1-1,1 1,-1-1,0-1,0 1,-1-1,0 0,0 0,0 0,0-1,-1 0,-1 0,-9 9,8-7,2 0,-1 1,1 0,0 0,0 0,0 1,1 0,1 0,-1 1,1-1,-3 10,7-17,1 1,0-1,-1 0,1 1,0-1,0 1,0-1,0 0,0 1,0-1,0 0,1 1,-1-1,0 0,1 1,-1-1,1 0,-1 1,1-1,0 0,-1 0,1 0,0 0,0 0,0 0,0 0,0 0,0 0,0 0,0 0,1-1,-1 1,0 0,0-1,1 1,-1-1,0 1,0-1,1 0,-1 0,1 1,-1-1,0 0,1 0,0 0,64-5,-12-7,0-2,-1-2,-1-3,13-8,-47 19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31.8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0 367,'24'0,"13"0,4 0,1 0,-2-5,-4-1,-2 0,-3 1,-1 1,-2 2,0 1,0 1,-1 0,1 0,0 0,0 0,0 1,-5-1</inkml:trace>
  <inkml:trace contextRef="#ctx0" brushRef="#br0" timeOffset="295.784">0 536,'34'5,"15"2,10-6,-1-3,-5 0,-8-1,-5 1,-6 0,-3 1,-3 0,-1 1,0 0,-5 0</inkml:trace>
  <inkml:trace contextRef="#ctx0" brushRef="#br0" timeOffset="984.106">170 1,'40'32,"186"70,-150-64,-59-30,1 0,-1 1,-1 0,0 1,0 1,-1 1,6 7,-15-15,-1 1,-1-1,1 1,-1 0,0 1,0-1,0 1,0 0,-1 0,0 0,-1 0,1 0,-1 1,0-1,-1 1,0-1,0 1,0 0,-1 0,0-1,0 1,0 0,-1 0,0-1,-1 1,0-1,1 1,-2-1,1 0,-1 1,-3 3,-6 5,0-2,-1 1,-1-1,0-1,-1-1,0 0,-12 6,-39 31,-139 83,164-99,27-16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35.6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28,'34'0,"20"-5,6-1,-2 0,-7 1,-6 1,-12 2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35.9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47,'38'-5,"18"-1,4 0,-4 1,-6-3,-7-1,-10 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34.6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0 518,'5'4,"0"1,0-1,1 0,-1 0,1-1,0 1,0-1,0-1,0 1,0-1,1 0,-1 0,1-1,-1 0,1 0,0 0,-1-1,1 0,0 0,-1-1,1 0,0 0,-1-1,1 1,-1-2,0 1,0-1,0 1,0-2,0 1,1-1,44-32,-2-2,-2-2,-1-2,-2-2,14-20,-52 58,1-1,-1 0,-1 0,1 0,-1-1,0 0,-1 0,0 0,0 0,-1-1,0 1,0-1,-1 0,0 0,-1 0,0 0,0-3,-1 12,0-1,0 0,-1 1,1-1,0 0,0 1,0-1,-1 1,1-1,0 0,-1 1,1-1,0 1,-1-1,1 1,-1-1,1 1,-1-1,1 1,-1-1,1 1,-1 0,0-1,1 1,-1 0,1-1,-1 1,0 0,1 0,-1 0,0 0,1 0,-1 0,0-1,1 2,-1-1,0 0,1 0,-1 0,0 0,1 0,-1 0,0 1,1-1,-1 0,0 1,1-1,-1 0,1 1,-1-1,1 1,-1-1,1 1,-1-1,1 1,-1-1,1 1,0-1,-1 1,1-1,0 1,0 0,-1 0,-29 39,30-40,-7 11,1 1,1-1,0 1,0 0,1 0,0 0,1 1,1-1,0 1,1 0,0 0,1 0,0 4,1-12,-1 1,1-1,0 1,0-1,1 0,0 1,0-1,0 0,0 0,1 0,0 0,0-1,0 1,0-1,1 1,0-1,0 0,0-1,0 1,1-1,-1 0,1 0,0 0,0-1,0 1,0-1,0 0,1-1,-1 1,1-1,3 0,8-1,1 0,0-2,-1 0,1-1,-1-1,1 0,-2-1,1-1,0-1,-1 0,0-1,-1-1,0 0,0-1,-1-1,0 0,-1-1,-1-1,0 0,0 0,-1-1,-1-1,0 0,2-6,-7 14,0 0,-1 0,1-1,-2 0,1 0,-1 0,0-1,-1 1,0-1,0 1,-1-1,0 0,0-5,-1 14,0-1,0 0,0 0,0 0,0 0,0 1,0-1,0 0,-1 0,1 0,0 1,-1-1,1 0,0 0,-1 1,1-1,-1 0,1 1,-1-1,1 0,-1 1,1-1,-1 1,0-1,1 1,-1-1,0 1,1 0,-1-1,0 1,0 0,1-1,-1 1,0 0,0 0,0 0,1 0,-1 0,0 0,0 0,0 0,0 0,1 0,-1 0,0 0,0 0,0 1,1-1,-1 0,0 1,0-1,1 1,-1-1,0 1,1-1,-34 35,29-27,0 0,0 1,1 0,0 0,1 0,0 0,1 0,-1 1,2-1,-1 7,1-12,1-1,0 1,0 0,0-1,1 1,-1 0,1-1,0 1,0-1,0 1,0-1,1 0,0 1,-1-1,1 0,0 0,0 0,1 0,-1 0,1-1,-1 1,1-1,0 0,0 1,0-1,0 0,0-1,0 1,1 0,9 0,-1 1,1-1,0-1,0-1,-1 0,1 0,0-1,0-1,-1 0,1 0,-1-2,1 1,-1-2,0 0,-1 0,1-1,-1 0,0-1,-1 0,0-1,0 0,0-1,3-4,9-8,-1-2,0 0,-2-2,0 0,9-18,-26 40,0 1,0-1,0 0,0 0,0 0,-1 0,1 0,-1 0,0 0,0 0,0-1,0 1,-1 0,0-1,1 1,-1 0,0-1,0 1,-1-1,1 1,-1 0,1-1,-1 1,0 0,-1 0,1 0,0 0,-2-2,1 5,-1-1,0 1,0 0,1 0,-1 0,0 0,0 1,0-1,1 1,-1 0,0-1,1 1,-1 0,1 1,-1-1,1 0,-1 1,1-1,0 1,0 0,0 0,0 0,0 0,0 0,0 0,1 0,-1 1,1-1,0 1,0-1,-1 3,-7 7,1 1,1 0,0 1,0 0,2 0,-1 0,2 1,0 0,1 0,0 0,2 0,-1 0,2 0,0 1,1-1,0 0,1 0,1 0,1 0,0 0,0-1,2 1,2 3,45 66,-41-67</inkml:trace>
  <inkml:trace contextRef="#ctx0" brushRef="#br0" timeOffset="684.287">1440 376,'27'-1,"-18"0,0 0,0 1,0 0,-1 1,1 0,0 0,0 1,-1 0,1 0,-1 1,0 0,1 1,-8-3,0 0,1 0,-1 0,0 0,0 0,0 0,0 0,0 0,0 1,0-1,0 0,-1 1,1-1,-1 0,1 1,-1-1,1 1,-1-1,0 1,1-1,-1 1,0-1,0 1,0-1,0 1,-1 0,1-1,0 1,-1-1,1 0,-1 1,1-1,-1 1,0-1,1 0,-1 1,0-1,0 0,0 0,0 0,-1 1,-47 46,45-44,-64 61,66-63,1-1,0 1,-1-1,1 1,0 0,0 0,0 0,0-1,0 1,0 0,1 0,-1 0,1 0,-1 1,1-1,0 0,0 0,0 0,0 0,0 0,0 0,1 0,-1 0,1 1,-1-1,1 0,0-1,0 1,-1 0,2 0,-1 0,0 0,0-1,0 1,1 0,-1-1,1 0,0 1,-1-1,2 1,4 2,1-2,-1 1,1-1,-1 0,1 0,0-1,0 0,-1 0,1-1,0 0,0 0,0-1,0 0,-1-1,1 0,-1 0,1 0,-1-1,1 0,-1 0,0-1,-1 0,1 0,0-1,9-4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36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1,'-5'28,"-6"20,-2 6,2-1,3-5,2-6,3-5,-4-4,1-3,0-2,2-1,1 1,1-1,1 0,1-9,0-8</inkml:trace>
  <inkml:trace contextRef="#ctx0" brushRef="#br0" timeOffset="285.452">1 57,'38'0,"33"0,13-5,-3-1,-6 0,-10 1,-7 1,-8-3,-9 0,-1 0,-2 2,-4 2,-6 6,-5 2,-5 6,-6 5,-9 5,-7-1</inkml:trace>
  <inkml:trace contextRef="#ctx0" brushRef="#br0" timeOffset="536.348">30 678,'43'-10,"33"-7,9-2,-5-2,-12 3,-12 4,-11 5,-9-2,-5 2,-3 2,-7 3</inkml:trace>
  <inkml:trace contextRef="#ctx0" brushRef="#br0" timeOffset="1171.095">904 452,'-178'205,"367"-388,-188 182,5-7,1-1,0 2,0-1,1 1,0 0,0 0,1 1,0 1,0-1,0 1,1 1,0 0,0 0,0 1,0 0,0 0,1 1,-7 4,0 0,0 0,0 1,0-1,0 1,-1 0,1 0,-1 0,1 0,-1 1,0-1,0 1,-1 0,1 0,-1 0,0 0,0 0,0 1,-1-1,1 0,-1 1,0-1,0 1,-1 0,1-1,-1 1,0 0,0-1,-1 1,1-1,-1 1,0 0,-1 2,2 18,14 116,-17-139,1 1,-1-1,0 0,0 0,0 0,0 0,0-1,-1 1,1-1,0 0,-1 0,1 0,-1 0,1-1,-1 1,1-1,-1 0,1 0,-1 0,1 0,-1-1,1 1,-1-1,1 0,-1 0,1-1,0 1,-1 0,1-1,0 0,0 0,0 0,-2-2,-13-3,-68-23,61 21</inkml:trace>
  <inkml:trace contextRef="#ctx0" brushRef="#br0" timeOffset="7019.51">1242 735,'56'-25,"-2"-2,-2-2,0-3,43-35,-84 59,0 0,0-1,0-1,-1 0,-1 0,0-1,0 0,-1 0,0-1,-1 0,-1 0,0-1,0 0,-1 0,-1-1,0 1,-1-1,-1 0,2-12,-4 25,0-1,1 1,-1-1,0 1,0-1,0 1,0-1,0 1,-1-1,1 1,0-1,-1 1,1 0,-1-1,1 1,-1-1,0 1,1 0,-1-1,0 1,0 0,0 0,0 0,0 0,0 0,-1 0,1 0,0 0,0 0,-1 0,1 1,0-1,-1 1,1-1,-1 1,1-1,-1 1,1 0,-1 0,1-1,-1 1,1 0,-1 0,1 1,-2-1,-60 37,45-15,1 1,1 1,1 0,1 1,2 0,0 1,2 0,0 1,-1 13,9-36,1 0,-1 0,1 0,0 0,0 0,1 0,-1 1,1-1,0 0,0 0,0 1,1-1,0 0,0 0,0 0,0 0,0 0,1 0,-1 0,1 0,0 0,1-1,-1 1,1-1,-1 1,1-1,0 0,0 0,0 0,1-1,-1 1,1-1,-1 0,1 0,0 0,0 0,0-1,0 1,2-1,12 0,-1 0,0-2,1 0,-1-1,0-1,0 0,0-1,0-1,-1-1,1 0,-2-1,1-1,-1-1,0 0,-1 0,0-2,0 0,4-5,5-2,-1 0,-1-2,-1 0,0-1,-2-1,0-1,-2 0,-1-1,6-13,-14 24,-6 11,1 0,0 0,-1 0,0 0,1-1,-1 1,0 0,0-1,0 1,-1 0,1-1,-1 1,1-1,-1 1,0-1,0 0,0 1,0-1,0 1,0-1,-1 1,0-1,1 1,-2-3,0 5,0 0,1 0,-1 0,0 0,0 0,0 0,1 0,-1 1,0-1,0 1,1-1,-1 1,0 0,1-1,-1 1,1 0,-1 0,1 0,-1 1,1-1,0 0,-1 0,1 1,0-1,0 1,-1 0,2-2,-11 12,0 0,1 1,0 0,1 0,0 1,2 1,-1-1,2 1,0 0,0 1,2-1,0 1,1 0,-1 10,4-22,0 0,0 0,0-1,1 1,0-1,0 1,0 0,0-1,0 0,1 1,-1-1,1 0,0 0,0 0,0 0,0 0,1 0,-1 0,1-1,0 1,0-1,0 0,0 0,0 0,0 0,0 0,1-1,-1 0,1 1,-1-1,1-1,-1 1,1 0,0-1,-1 0,3 0,6 1,-1 0,1-2,0 1,0-2,-1 1,1-2,-1 1,1-2,-1 1,0-2,2 0,130-103,-127 94,0-1,-1-1,-1 0,0-1,-1-1,-1 0,-1-1,0 0,-1-1,6-19,-15 37,1 0,-1 0,0 0,0-1,0 1,0 0,0 0,-1-1,1 1,-1 0,1-1,-1 1,0-1,0 1,0 0,0-1,0 1,-1-1,1 1,-1 0,0-1,1 1,-1 0,0 0,0 0,0-1,-1 1,1 0,-1 1,1-1,-1 0,-1-1,-34 43,24-13,1-1,1 2,1 0,1 0,2 0,1 1,-1 11,7-28,-1 0,2 1,-1-1,2 0,0 0,0 0,1 0,0 0,1 0,1-1,0 1,1 1,3 5</inkml:trace>
  <inkml:trace contextRef="#ctx0" brushRef="#br0" timeOffset="7657.588">2569 536,'-134'210,"238"-334,-85 95,1 2,1 0,1 1,2 1,0 1,17-11,-41 34,1-1,0 1,0 0,1 0,-1 1,0-1,0 0,0 0,1 0,-1 1,0-1,1 1,-1-1,0 1,1 0,-1-1,1 1,-1 0,1 0,-1 0,1 0,-1 0,0 0,1 0,-1 1,1-1,-1 0,0 1,1-1,-1 1,0 0,1-1,-1 1,0 0,0 0,0 0,1 0,-1 0,0 0,0 0,-1 0,1 0,0 0,0 1,0-1,-1 0,1 0,-1 1,1-1,-1 1,1-1,-1 0,0 1,0-1,19 96,16 41,-34-137,0 0,0 0,0 0,0 0,0 0,-1 0,1 1,0-1,-1 0,1 1,-1-1,1 0,-1 1,0-1,0 0,0 1,1-1,-1 1,0-1,-1 0,1 1,0-1,0 1,-1-1,1 0,0 1,-1-1,1 0,-1 0,0 1,0-1,1 0,-1 0,0 0,0 0,0 0,0 0,0 0,0 0,0 0,0 0,-1-1,1 1,0 0,0-1,-1 1,1-1,0 0,-1 1,1-1,-1 0,1 0,0 1,-1-1,1-1,-1 1,0 0,-13 1,1-1,-1-1,0 0,0-1,0 0,1-1,-1-1,1 0,0-1,0-1,1 0,-3-2,-17-16,19 14</inkml:trace>
  <inkml:trace contextRef="#ctx0" brushRef="#br0" timeOffset="8218.137">3020 536,'34'0,"21"-5,5-1,-3 0,-5 1,-8 2,-6 1,-9-4,-10-1</inkml:trace>
  <inkml:trace contextRef="#ctx0" brushRef="#br0" timeOffset="8473.042">3219 395,'0'34,"0"20,0 6,0-2,0-6,0-8,0-11</inkml:trace>
  <inkml:trace contextRef="#ctx0" brushRef="#br0" timeOffset="9169.564">3980 169,'0'15,"0"18,0 10,0 1,0-2,0-2,0-5,0-2,0-3,0-1,0-1,0 0,0-1,0 1,0-5</inkml:trace>
  <inkml:trace contextRef="#ctx0" brushRef="#br0" timeOffset="9474.303">3670 198,'34'0,"29"0,15 0,-2 0,-4 0,-9 0,-6 0,-8 0,-7 0,-7 0,-3 0,-4 0,0 0,-2 0,-4 5,-6 1</inkml:trace>
  <inkml:trace contextRef="#ctx0" brushRef="#br0" timeOffset="9738.096">3698 790,'34'5,"34"-4,17-1,-3-6,-10-1,-12-1,-12 2,-9-2,-7-1,-3 1,-7 3</inkml:trace>
  <inkml:trace contextRef="#ctx0" brushRef="#br0" timeOffset="10050.048">4460 621,'0'39,"5"21,1 6,0-3,-1-13</inkml:trace>
  <inkml:trace contextRef="#ctx0" brushRef="#br0" timeOffset="10535.429">4404 649,'11'-4,"0"0,1 0,-1 1,1 1,0 0,0 0,0 1,0 1,0 0,0 1,0 0,-1 1,1 0,0 1,-1 0,1 1,-10-2,-1 0,0 0,1 0,-1 0,0 0,0 0,0 0,0 1,-1-1,1 0,-1 1,1-1,-1 0,0 1,0-1,0 0,0 1,0-1,-1 1,1-1,-1 0,0 1,1-1,-1 0,0 0,0 0,0 0,-1 1,1-1,0-1,-1 1,0 1,-6 15,7-16,0 1,-1-1,1 0,1 1,-1 0,0-1,0 1,1 0,0-1,-1 1,1 0,0-1,1 1,-1 0,0-1,1 1,-1 0,1-1,0 1,0-1,0 1,0-1,0 1,1-1,-1 0,1 1,-1-1,1 0,0 0,0 0,0-1,0 1,0 0,0-1,1 1,-1-1,1 0,-1 0,0 0,1 0,5 3,45 27,-52-30,0 1,0-1,0 0,0 0,0 1,0-1,-1 0,1 1,-1-1,1 1,-1-1,1 1,-1-1,0 1,0-1,0 1,0-1,0 1,0-1,0 1,0-1,-1 1,1-1,0 1,-1-1,0 1,1-1,-1 0,0 1,1-1,-1 0,0 0,0 1,0-1,0 0,0 0,-1 0,0 1,-9 6,0 0,-1 0,0-1,0 0,-1-1,0-1,0 0,0 0,0-2,-11 3,-48-2,55-10</inkml:trace>
  <inkml:trace contextRef="#ctx0" brushRef="#br0" timeOffset="12041.597">4855 847,'62'-44,"203"-163,-255 199,-2-1,1 0,-1-1,-1 0,1 0,-2-1,0 0,0 0,-1-1,0 1,-1-1,3-9,-7 19,1 1,-1 0,0-1,1 1,-1-1,0 1,0-1,0 1,0-1,0 1,0 0,-1-1,1 1,0-1,-1 1,1 0,-1-1,1 1,-1 0,0-1,1 1,-1 0,0 0,0 0,0 0,0-1,0 1,0 1,0-1,-1 0,1 0,0 0,0 1,-1-1,1 0,0 1,-1-1,1 1,0 0,-1-1,1 1,-1 0,1 0,-1 0,1 0,-1 0,1 0,0 1,-1-1,1 0,-1 1,1-1,0 1,-1-1,1 1,0 0,-1-1,1 1,0 0,0 0,0 0,-11 6,0 0,0 1,1 0,1 1,-1 0,2 1,-1 0,1 0,1 1,-1 0,2 1,0 0,0 0,1 0,1 1,0 0,1 0,0 0,1 0,0 1,1 0,0 10,2-19,1 0,-1-1,1 1,0-1,1 1,-1-1,1 1,0-1,0 0,0 1,0-1,1 0,0-1,0 1,0 0,0-1,0 0,1 1,-1-1,1-1,0 1,0-1,0 1,0-1,1 0,-1 0,1-1,-1 1,4-1,2 2,0-2,0 1,0-1,0-1,1 0,-1 0,0-1,0 0,0-1,0 0,0-1,0 0,2-1,16-9,0-2,-1-1,0 0,-2-2,0-2,-1 0,-1-1,-1-1,-1-1,-1-1,-1-1,-1-1,3-8,-17 30,-1-1,1 0,-1-1,-1 1,1-1,-1 1,0-1,0 0,-1 1,1-1,-1 0,-1 0,1-1,-1 6,0 0,0 1,0-1,0 0,-1 1,1-1,0 1,0-1,0 0,-1 1,1-1,0 1,-1-1,1 1,0-1,-1 1,1-1,-1 1,1-1,-1 1,1-1,-1 1,1 0,-1-1,0 1,1 0,-1 0,1-1,-1 1,0 0,1 0,-1 0,0 0,1 0,-1 0,1 0,-1 0,0 0,1 0,-1 0,0 0,1 0,-1 1,0-1,1 0,-1 0,1 1,-1-1,1 0,-1 1,1-1,-1 1,1-1,-1 0,1 1,-1 0,-30 25,19-11,1 0,0 0,1 1,0 1,1 0,1 0,-1 6,7-19,1-1,0 1,-1-1,1 1,1-1,-1 1,1 0,-1-1,1 1,0 0,0-1,0 1,1 0,0-1,-1 1,1-1,0 1,1-1,-1 1,1-1,-1 0,1 1,0-1,0 0,0 0,1-1,-1 1,1 0,0-1,-1 1,1-1,0 0,1 0,-1 0,0 0,0-1,1 1,-1-1,1 0,0 0,6 2,-1-1,0-1,1 1,0-1,-1-1,1 0,-1 0,1-1,-1 0,1-1,-1 0,1-1,-1 1,0-2,0 1,-1-1,1-1,-1 0,0 0,4-3,15-12,-2-1,-1-1,0-1,-2-2,8-10,-21 25,-1 0,0-1,0 0,-1-1,0 1,-1-1,-1-1,0 1,0-1,-2 0,3-11,-6 24,1-1,-1 0,1 0,-1 0,0 0,1 0,-1 0,0 0,0 0,0 0,0 0,0 0,0 0,0 0,0 1,0-1,0 0,0 0,-1 0,1 0,0 0,-1 0,1 0,-1 0,1 1,-1-1,1 0,-1 0,0 0,1 1,-1-1,0 0,1 1,-1-1,0 1,0-1,0 1,0-1,0 1,1 0,-1-1,0 1,0 0,0 0,0 0,0-1,0 1,0 0,0 0,0 0,0 1,0-1,0 0,0 0,0 0,0 1,0-1,1 1,-1-1,0 0,0 1,0-1,0 1,1 0,-1-1,0 1,1 0,-1-1,0 2,-8 9,2 0,-1 1,1 0,1 0,0 0,1 1,0 0,1 0,0 0,1 1,-1 13,2-18,0 1,1 0,0-1,1 1,0 0,1 0,0-1,0 1,1-1,0 1,1-1,0 1,0-1,1 0,0 0,1-1,0 1,0-1,1 0,0-1,4 5,41 35,-27-29</inkml:trace>
  <inkml:trace contextRef="#ctx0" brushRef="#br0" timeOffset="12287.376">6351 508,'-19'39,"-12"21,1 7,4-5,2-12,6-10,5-7,5-4,4-7</inkml:trace>
  <inkml:trace contextRef="#ctx0" brushRef="#br0" timeOffset="12739.546">6097 565,'46'-6,"-23"1,0 1,0 2,1 0,0 1,-1 2,1 0,-1 2,14 3,-35-6,0 0,0 1,-1-1,1 0,-1 1,1-1,0 1,-1-1,1 1,-1 0,1 0,-1-1,1 1,-1 0,0 1,1-1,-1 0,0 0,0 0,0 1,0-1,0 1,0-1,0 1,-1-1,1 1,0-1,-1 1,0-1,1 1,-1 0,0-1,1 1,-1 0,0-1,0 1,-1 0,1 0,0-1,0 1,-1-1,1 1,-1 0,0-1,1 1,-1-1,0 1,0-1,0 1,0-1,0 0,0 1,0-1,0 0,-1 0,1 0,-1 0,-33 33,28-29,1 0,-1 1,1-1,1 1,-1 1,1-1,0 1,1 0,-1 0,1 0,1 1,-1-1,0 5,5-9,-1 1,2-1,-1 0,0 0,1 0,-1 0,1 0,0 0,0-1,0 1,0 0,1-1,-1 0,1 1,-1-1,1 0,0 0,0-1,0 1,0 0,0-1,0 0,0 0,0 0,1 0,-1 0,0-1,1 1,-1-1,0 0,3 0,1 2,7 1,60 21,-73-24,1 1,-1 0,1 0,-1 0,1 0,-1 0,0 0,1 0,-1 0,0 1,0-1,0 0,0 1,0-1,0 1,0 0,0-1,-1 1,1-1,-1 1,1 0,-1-1,0 1,1 0,-1 0,0-1,0 1,0 0,-1 0,1-1,0 1,-1 0,1 0,-1-1,1 1,-1-1,0 1,0 0,-5 6,0-2,0 1,-1 0,1-1,-2-1,1 1,0-1,-1 0,0-1,-1 0,1 0,0 0,-1-1,0-1,0 1,0-2,0 1,-3-1,-47 4,34-4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0:51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1 169,'620'-58,"-246"33,132-5,120 1,181 29,-412-26,326 25,-306 29,18 1,115-30,-169-27,-77 28,-218 11,-60-5</inkml:trace>
  <inkml:trace contextRef="#ctx0" brushRef="#br0" timeOffset="1317.439">2316 479,'-5'29,"-6"24,-2 7,-3-1,1-6,3-7,4-7,3-5,2-3,2-3,1-1,-4 0,-2 0,1 0,-4-4,-1-7</inkml:trace>
  <inkml:trace contextRef="#ctx0" brushRef="#br0" timeOffset="1602.86">1694 565,'167'-47,"2"7,84-5,-205 38,1 2,0 2,-1 2,1 2,2 3,-50-4,0-1,0 1,0 0,0 0,0 0,0 0,0 0,0 0,0 0,0 0,1 0,-1 0,0 1,0-1,0 0,0 1,0-1,0 1,0-1,-1 1,1 0,0-1,0 1,0 0,0-1,-1 1,1 0,0 0,-1 0,1 0,-1 0,1 0,-1 0,1 0,-1 0,0 0,1 0,-1 0,0 0,0 0,0 0,0 0,0 0,0 0,0 0,0 0,0 1,0-1,-1 0,1 0,0 0,-1 0,-8 9</inkml:trace>
  <inkml:trace contextRef="#ctx0" brushRef="#br0" timeOffset="1868.724">1779 1072,'29'-4,"33"-3,11 1,-2-4,-3 0,-9 2,-5-3,-6 1,-7 2,-1 2,-2-2,-3-1,-3 3,-2 0,-1 3,0 2,-6 0</inkml:trace>
  <inkml:trace contextRef="#ctx0" brushRef="#br0" timeOffset="2497.864">2738 875,'-219'346,"263"-385,106-126,-44 70,-105 94,0 0,1 0,-1 0,0 0,1 0,-1 1,1-1,-1 0,1 1,-1 0,1-1,-1 1,1 0,0-1,-1 1,1 0,0 0,-1 1,1-1,-1 0,1 0,0 1,-1-1,1 1,-1-1,1 1,-1 0,0-1,1 1,-1 0,0 0,1 0,-1 0,0 0,0 1,0-1,0 0,0 0,0 1,0-1,0 1,-1-1,1 1,0-1,-1 1,1-1,-1 1,0-1,0 1,1-1,-1 1,0 0,0-1,0 1,-1 1,38 133,-37-136,-1-1,0 1,0 0,0-1,0 1,1 0,-1 0,0 0,0 0,0 0,0 0,0 0,0 0,1 0,-1 0,0 0,0 1,0-1,0 0,0 0,1 1,-1-1,0 1,0-1,1 1,-1-1,0 1,1-1,-1 1,0 0,1-1,-1 1,1 0,-1 0,1-1,-1 1,1 0,0 0,-1 0,1 0,0-1,0 1,0 0,0 0,-1 0,1 0,0 0,0 0,1-1,-1 1,0 0,0 0,0 0,1 0,-1 0,0-1,1 1,-1 0,0 0,1-1,-1 1,1 0,0 0,-30-17,14 7,-1-1,-1 2,0 0,0 2,0-1,-1 2,0 0,0 2,-12-2,-20-1,32 1</inkml:trace>
  <inkml:trace contextRef="#ctx0" brushRef="#br0" timeOffset="2787.203">2993 932,'57'-10,"30"-3,3 1,-8-3,-13 2,-14 2,-11 4,-13 3</inkml:trace>
  <inkml:trace contextRef="#ctx0" brushRef="#br0" timeOffset="3034.05">3331 733,'-14'39,"-10"26,-1 8,4-4,1-9,4-10,4-9,10-11,4-10</inkml:trace>
  <inkml:trace contextRef="#ctx0" brushRef="#br0" timeOffset="3795.599">3895 621,'0'39,"-4"26,-3 7,1-3,-3-9,-1-10,1-9,3-6,-2-9,-1-5,2-5</inkml:trace>
  <inkml:trace contextRef="#ctx0" brushRef="#br0" timeOffset="4049.258">3614 678,'33'0,"31"0,9 0,-3 0,-9 0,-10 0,-8 0,-8 0,-4 0,-3 0,-1 0,-6 0</inkml:trace>
  <inkml:trace contextRef="#ctx0" brushRef="#br0" timeOffset="4279.701">3444 1242,'34'-5,"44"-11,14-3,1-3,-6 2,-8 0,-12 4,-9 3,-9 5,-8 4,-6-3,-9 0</inkml:trace>
  <inkml:trace contextRef="#ctx0" brushRef="#br0" timeOffset="4598.364">4348 988,'0'34,"4"15,3 5,-1-3,3-9,1-12</inkml:trace>
  <inkml:trace contextRef="#ctx0" brushRef="#br0" timeOffset="5069.771">4262 1016,'54'-11,"-20"2,0 2,1 2,-1 1,1 2,28 1,-64 1,0 1,0-1,0 1,1-1,-1 1,0-1,0 1,1 0,-1-1,0 1,1 0,-1 0,1-1,-1 1,1 0,-1 0,1 0,0 0,-1 0,1-1,0 1,0 0,-1 0,1 0,0 0,0 0,0 0,0 0,0 0,0 0,1 0,-1 0,0 0,0 0,1-1,-1 1,1 0,-1 0,0 0,1 0,0-1,-1 1,1 0,-1 0,1-1,0 1,0-1,-1 1,1 0,0-1,0 0,0 1,-1-1,1 1,0-1,0 0,0 0,0 1,0-1,0 0,0 0,0 0,0 0,0 0,0 0,0 0,-1 0,1-1,0 1,1 0,-80 49,77-47,1 0,-1 0,1 0,-1 0,1 0,0 0,-1 0,1 0,0 0,1 0,-1 0,0 0,0 0,1 0,-1 0,1 0,0 0,0 0,-1 0,1-1,0 1,1 0,-1-1,0 1,0 0,1-1,-1 1,1-1,-1 0,1 0,0 1,-1-1,1 0,0 0,0-1,0 1,0 0,0-1,0 1,0-1,0 1,1-1,5 4,-4-1,90 66,-92-68,0 1,-1 0,1 0,0 0,-1 0,1 1,-1-1,0 0,0 0,0 1,0-1,0 1,0-1,-1 1,1-1,-1 1,0 0,0-1,0 1,0-1,0 1,0 0,-1-1,1 1,-1-1,0 1,0-1,0 1,0-1,0 0,0 0,-1 1,1-1,-1 0,1 0,-1 0,0 0,0-1,0 1,0 0,-2 0,-6 6,-1-2,0 1,0-1,-1-1,0 0,0-1,0 0,0-1,-1 0,0-1,1 0,-1-1,0-1,0 0,-2-1,-10 1</inkml:trace>
  <inkml:trace contextRef="#ctx0" brushRef="#br0" timeOffset="6100.667">4742 452,'15'-2,"-1"2,1 0,-1 1,0 0,1 1,-1 1,0 0,0 1,0 0,-1 1,0 1,0 0,0 1,0 0,-1 1,0 0,-1 1,0 0,0 1,-1 1,-1-1,4 6,20 40,-3 0,-3 2,-2 2,-3 0,3 19,-20-64,-1 0,0 0,-1 1,-1-1,-1 1,0 0,-1-1,0 1,-2 0,1-1,-2 1,0-1,-1 0,-1 0,0 0,-1 0,0-1,-2 0,1 0,-2-1,0 0,0-1,-1 1,0-2,-13 11,-12 6,-2-2,0-2,-2-1,0-2,-24 7,26-10</inkml:trace>
  <inkml:trace contextRef="#ctx0" brushRef="#br0" timeOffset="6621.591">1638 226,'-30'38,"1"3,2 0,1 2,3 0,1 2,3 0,1 2,-10 47,18-68,2 1,1 0,2 0,0 1,2-1,1 1,1 0,1 0,2 0,1 0,1-1,1 1,1-1,2 0,0-1,2 0,1 0,1-1,7 9,-2-12,2 0,0-2,1 0,1-1,1-1,1-2,0 0,1-1,1-1,0-1,1-2,12 4,5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27.1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0 307,'7'-6,"-1"0,1 0,-1 1,1 0,1 0,-1 1,1 0,0 0,0 1,0-1,0 2,1-1,-1 1,1 1,-1 0,1 0,0 0,-1 1,1 0,0 1,0 0,2 1,1-2,187 2,-198-2,1 1,-1-1,0 0,0 0,1 0,-1 0,0 0,0 0,1 0,-1 0,0 0,0-1,0 1,1-1,-1 1,0-1,0 1,0-1,0 1,0-1,0 0,0 0,0 0,0 1,0-1,0 0,0 0,-1 0,1 0,0 0,-1-1,1 1,-1 0,1 0,-1 0,1 0,-1-1,0 1,0 0,0 0,0-1,0 1,0 0,0 0,0-1,0 1,0 0,-1 0,1-1,-1 1,-86-185,82 161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1:22.38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201 46,'-11'-45,"9"45,1 1,0 0,-1-1,1 1,0 0,0 0,0 0,-1 0,1 0,0 0,1 0,-1 0,0 1,0-1,0 0,1 0,-1 1,1-1,-1 1,1-1,-1 0,1 1,0-1,0 1,-1-1,1 1,0-1,0 1,1 0,-2 3,-10 53,2 0,3 1,3 0,2 0,5 23,-3 12,-11 417,-74 684,37-125,49-699,-2-365,-1-4,0 1,1-1,-1 1,1 0,0-1,0 1,0 0,0-1,0 1,1-1,-1 1,1 0,0-1,-1 1,1-1,0 0,1 1,-1-1,0 0,1 1,-1-1,1 0,0 0,-1 0,1-1,0 1,0 0,1-1,-1 1,0-1,0 1,2-1,5-1,0 0,0-1,0-1,-1 1,1-1,-1-1,1 0,-1 0,0-1,6-3,27-9,124-21,173-14,295-49,-56 29,70 38,155 36,-385 21,40 6,-103-2,81 3,317-32,-270-27,152 28,-217 26,57 10,415 16,-105-24,623-29,-1191 26,-282-21,58-4,5-1,0 1,-1-1,1 1,-1 1,1-1,-1 0,1 1,-1-1,1 1,-1 0,1 0,0 1,0-1,0 1,0-1,0 1,-3 2,-2 8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1:24.50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10786 3738,'9'-45,"-1"0,-2-1,-3 0,-1-44,-2 50,-11-271,-7-24,17-132,2 243,-1 117,18-737,-8 669,9 0,19-66,-19 158,-8 43,-2 0,-2 0,-1-1,-2 0,-2 0,-3-29,0 61,-2 0,1 0,-1 1,0-1,-1 1,0 0,0 0,-1 0,0 1,0-1,-1 1,0 0,0 1,-1-1,0 1,0 1,0-1,-7-3,9 8,0-1,0 1,-1 0,1 0,0 1,-1 0,1 0,0 0,-1 0,1 1,0 0,-1 0,1 0,0 1,0 0,0 0,0 0,0 0,1 1,-1 0,1 0,-4 3,-30 13,-130 21,115-34,0-1,-1-3,-48-4,11 0,-1907 2,1312 36,561-26,-950 56,289-36,130-6,-118 6,146-3,-222 4,502-20,93 0,-112-15,294-1,-196-12,-173-36,312 37,0 5,0 7,-32 6,71-2,86-1,0 1,0-1,0 1,0 0,0 0,0 0,0 1,0 0,0 0,0 0,0 0,1 1,-1 0,0 0,1 0,-1 1,1-1,0 1,0 0,0 1,0-1,0 0,1 1,-3 3,4-6,0-1,0 0,0 1,1-1,-1 0,0 0,0 0,0-1,0 1,0 0,0-1,0 1,0-1,1 1,-1-1,0 0,0 0,1 0,-1 0,1 0,-1 0,1-1,-1 1,1 0,0-1,-1 1,1-1,0 1,0-1,0 0,0 1,0-3,-4-4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2.9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1 324,'35'15,"0"1,2 0,0-3,0 0,1-3,1-1,0-2,0-2,0-1,17-2,-33-5,-1 0,0-2,-1-1,1-1,-1 0,0-2,-1 0,0-1,0-2,-2 0,1 0,-1-2,-1 0,4-6,-14 15,-1-1,0 1,-1-1,1 0,-1-1,0 0,-1 1,1-2,-1 1,-1 0,1-1,-1 1,-1-1,1 0,-2 0,1 0,-1 0,0-1,0 1,-1 0,0 0,-1-1,0 1,0 0,-2-4,-53-65,54 75,0 0,-1 0,1 1,0-1,0 1,-1 0,1-1,-1 1,1 0,-1 0,0 1,1-1,-1 1,0-1,1 1,-1 0,0 0,0 0,1 0,-1 0,0 1,1-1,-1 1,0 0,1 0,-1 0,1 0,-1 0,1 1,0-1,-1 1,1-1,-1 2,-6 8,0 0,1 0,1 1,0 0,0 0,2 1,-1-1,1 1,1 1,1-1,-2 9,0-5,-60 265,44-175,-5-1,-5-1,-13 25,26-85,-2-1,-2-1,-1-1,-3-1,-1-1,-2-1,-6 3,25-30,-2 0,0-1,0-1,-1 0,0 0,0-2,-1 1,-1-2,-11 5,24-11,0-1,1 1,-1-1,0 0,0 1,1-1,-1 0,0 0,0-1,0 1,1 0,-1-1,0 1,0-1,1 1,-1-1,1 0,-1 1,0-1,1 0,-1 0,1 0,0 0,-1-1,1 1,0 0,0-1,0 1,-1 0,2-1,-1 0,0 1,0-1,0 1,1-1,-1 0,1 1,-1-1,1 0,0 0,0 0,0 1,-1-1,2 0,-1 0,0 1,0-1,1 0,-1 0,1 1,-1-1,1 0,0 1,-1-1,1 0,0 1,0-1,0 1,2-2,6-10,1 0,1 1,0 0,0 0,1 1,1 1,0 0,0 1,1 0,0 1,0 1,1 0,0 1,1 0,-1 1,1 1,0 1,0 0,2 1,5-1,-1 2,1 0,0 2,0 1,0 0,-1 2,0 0,1 2,-2 0,1 2,-1 0,62 17,-58-17,0 0,1-1,0-2,0-1,0 0,1-2,0-2,-1 0,1-1,-1-2,0-1,0-1,0-1,0-1,-1-1,0-2,-1 0,2-3,-12 6,0 0,-1-1,0-1,0-1,-1 0,0 0,-1-1,0 0,-1-1,0-1,-1 1,0-1,-1-1,0 0,-2 0,1 0,-2-1,0 0,2-9,-7 22,1 1,-1-1,0 1,0-1,0 0,0 1,0-1,0 0,0 1,-1-1,1 1,-1-1,1 1,-1-1,1 0,-1 1,0 0,0-1,0 1,0 0,0-1,0 1,0 0,0 0,0 0,0 0,-1 0,1 0,-1 0,1 0,0 0,-1 1,1-1,-1 1,0-1,1 1,-1-1,1 1,-1 0,0 0,1 0,-1 0,0 0,1 0,-1 0,1 1,-1-1,0 1,1-1,-1 1,1-1,-1 1,1 0,0 0,-1 0,1 0,0 0,-1 0,1 0,0 0,0 0,0 0,0 1,0-1,0 1,1-1,-1 0,0 2,-7 8,0 0,1 1,1-1,0 2,0-1,1 1,1 0,0 0,1 0,0 1,1-1,0 1,2-9,0 1,0-1,1 1,-1-1,1 1,0-1,1 1,-1-1,1 0,0 1,0-1,1 0,0-1,-1 1,2 0,-1-1,0 1,1-1,0 0,0 0,0-1,1 1,-1-1,1 0,0 0,-1 0,2-1,-1 0,0 0,0 0,4 0,3 2,-1-1,1-1,0 0,0-1,0 0,0-1,1 0,-1-1,0-1,0 0,0 0,-1-1,1 0,3-3,13-7,0-2,-1 0,0-2,-2-1,0-1,-1-1,-1-1,-1-2,9-11,6-7,-1-2,-2-2,-2 0,-2-3,-2 0,12-33,-31 58,-2 0,0 0,-1-1,-1 1,-2-1,0-1,-1 1,-2 0,-2-19,-18-21,19 63,0 0,0-1,1 1,-1 0,0 0,0 0,0-1,0 1,0 0,-1 1,1-1,0 0,0 0,-1 0,1 1,0-1,-1 1,1-1,-1 1,1-1,-1 1,1 0,-1 0,1 0,-1-1,1 2,-1-1,1 0,-1 0,1 0,0 1,-1-1,1 1,-1-1,1 1,0-1,-1 1,1 0,0 0,0 0,-2 0,-7 10,0 1,1 0,0 0,1 0,0 1,1 1,0-1,1 1,1 0,0 1,1-1,0 1,-12 37,2 1,2 0,3 0,2 1,1 31,5-72,-1 41,1-1,3 1,3 0,1-1,5 7,-8-47,1-1,0 0,1 0,1 0,-1-1,2 1,0-1,0-1,1 1,0-2,1 1,5 4,-14-13,1-1,0 1,-1-1,1 1,-1-1,1 1,0-1,-1 1,1-1,0 0,0 1,-1-1,1 0,0 0,0 0,0 1,-1-1,1 0,0 0,0 0,-1 0,1 0,0 0,0-1,0 1,-1 0,1 0,0-1,0 1,-1 0,1-1,0 1,-1 0,1-1,0 1,-1-1,1 1,-1-1,1 0,0 1,-1-1,0 0,1 1,-1-1,1 0,-1 1,0-1,0 0,1 0,-1 1,0-1,0 0,0 0,7-46,-6-21,-2 36</inkml:trace>
  <inkml:trace contextRef="#ctx0" brushRef="#br0" timeOffset="247.942">1440 635,'48'14,"44"5,17-1,-1-3,-9-5,-12-3,-11-8,-9-4,-11-1,-6 0,-6 2,-10 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4.3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153 0,'3'77,"-4"-1,-3 1,-4-1,-3 0,-3 0,-12 30,-64 140,90-244,0-1,-1 0,1 1,0-1,0 0,0 1,0-1,0 0,0 1,0-1,0 0,1 1,-1-1,0 0,1 1,-1-1,1 0,0 0,-1 0,1 0,0 1,0-1,0 0,-1 0,1 0,0 0,0-1,1 1,-1 0,0 0,0-1,0 1,0 0,1-1,-1 1,0-1,1 0,-1 1,0-1,1 0,-1 0,0 0,1 0,-1 0,0 0,1 0,0-1,68-3,232-76,-79 75,-216 4,0 1,-1-1,1 0,0-1,-1 1,1-1,-1-1,0 1,0-1,0 0,0 0,0-1,-1 0,1 0,-1 0,0-1,0 1,-1-1,3-3,4-11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4.9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8 369,'-1'-1,"0"1,1-1,-1 0,1 1,-1-1,1 0,-1 0,1 1,-1-1,1 0,0 0,-1 0,1 0,0 0,0 1,0-1,0 0,0 0,0 0,0 0,0 0,0 0,0 0,0 0,0 1,1-1,-1 0,0 0,1 0,-1 0,1 1,-1-1,1 0,-1 0,1 1,-1-1,1 0,0 1,-1-1,1 1,0-1,0 1,-1-1,1 1,0-1,0 1,0 0,0-1,0 1,43-18,202-31,37 39,-425-37,120 38,1 0,0-1,1-1,0-1,0 0,2-2,0 0,-7-7,24 19,-1 1,1-1,-1 1,1-1,0 1,0-1,-1 0,1 0,1 1,-1-1,0 0,0 0,1 0,-1 0,1 0,-1 0,1 0,0 0,0 0,0 0,0 0,0 0,0 0,1 0,-1 0,0 0,1 0,0 0,0 0,-1 0,1 0,0 0,1 1,-1-1,0 0,0 1,1-1,-1 1,1-1,-1 1,1 0,0 0,-1 0,1 0,0 0,0 0,0 0,0 0,-1 1,1-1,1 0,22-6,0 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18,'29'0,"29"0,9 0,-2 0,-7 0,-9 0,-8 0,-6 0,-4 0,-2 0,-2 0,-1 0,1 0,-5-5,-1-2,-5 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59,'44'0,"37"-5,11-6,-2-1,-10 1,-10 2,-12 4,-11 1,-8 3,-7 0,-3 1,-3 1,-4-1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6.7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41,'48'5,"40"-4,10-1,-3-6,-12-2,-11 1,-12 1,-8 1,-7-2,-11-1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7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24 194,'12'64,"-4"0,-2 0,-2 1,-6 48,-9-52,-15-91,23 19,0 1,0-1,1 0,1 0,-1-1,2 1,0 0,0 0,1 0,0 0,1 0,0 0,1 0,0 0,2-2,75-157,-61 134,-13 22,0 0,1 0,1 0,0 1,1 0,0 1,1 0,1 0,0 1,0 0,1 1,0 0,1 1,0 1,0 0,1 1,0 0,0 1,1 0,-8 7,-1 1,0 0,1 0,-1 0,0 1,0 0,0 0,-1 0,1 1,-1 0,0 0,0 0,0 1,0 0,-1 0,0 0,0 0,0 0,-1 1,0 0,0 0,0 0,-1 0,0 0,0 1,0 0,2 2,4 9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38.7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8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0 191,'326'-27,"-96"55,-241-29,0-1,1 1,-1-2,1 0,0 0,-1-1,1 0,1 0,-1-1,1-1,0 0,0 0,0-1,1 0,0 0,0-1,1 0,0 0,1 0,-1-1,2 0,-1-1,0-3,11-25,5 26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5:48.7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282 702,'-120'225,"44"-112,24-42,39-54</inkml:trace>
  <inkml:trace contextRef="#ctx0" brushRef="#br0" timeOffset="299.803">1 505,'134'304,"-106"-248,104 180,-92-149,-28-74</inkml:trace>
  <inkml:trace contextRef="#ctx0" brushRef="#br0" timeOffset="561.891">735 759,'-5'38,"-2"32,-4 9,0-4,1-6,3-9,3-10,1-9,2-7,1-4,0-2,1-2,-1 1,0-1,6-4,0-1,0 1,-1-4</inkml:trace>
  <inkml:trace contextRef="#ctx0" brushRef="#br0" timeOffset="878.511">678 759,'23'-5,"1"0,-1 2,1 1,-1 1,1 1,0 2,-1 0,1 1,-1 1,0 1,11 5,-27-9,1 1,-1 0,0 1,0 0,-1 0,1 1,-1 0,1 0,-1 0,0 1,-1-1,1 1,-1 1,0-1,0 1,-1 0,1 0,-1 1,-1-1,1 1,-1 0,0 0,-1 0,0 0,0 0,0 0,-1 1,0-1,-1 1,1-1,-1 1,-1-1,1 0,-1 1,-1-1,1 1,-1-1,-1 0,1 0,-2 1,-3 1,-1-1,1-1,-1 0,-1 0,0 0,0-1,0 0,0-1,-1 0,0-1,0 0,0 0,-1-1,1 0,-1-1,0 0,1-1,-1 0,0-1,0 0,0-1,0 0,1 0,-1-1,0-1,1 0,0 0,-1-1,2 0,-1-1,-3-2,-5-3</inkml:trace>
  <inkml:trace contextRef="#ctx0" brushRef="#br0" timeOffset="1326.835">565 448,'132'-16,"0"6,0 5,13 7,-145-3,-1 1,1-1,0 1,0-1,-1 1,1-1,0 1,0-1,0 0,0 1,0-1,0 1,0-1,0 0,0 1,0-1,0 1,0-1,1 0,-1 1,0-1,0 1,0-1,1 1,-1-1,0 1,1-1,-1 1,1-1,-1 1,0 0,1-1,-1 1,1-1,-1 1,1 0,-1 0,1-1,-1 1,1 0,0 0,-1-1,1 1,-1 0,1 0,0 0,-1 0,1 0,-1 0,1 0,0 0,-1 0,1 0,-1 1,1-1,-1 0,1 0,0 1,-45-29,17 13,1-1,1-2,1 0,0-1,2-2,-3-4,15 12,0-1,1-1,1 1,1-1,0-1,1 1,0-1,1 0,1 0,1-1,0 1,1-9,1 20,-4-21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08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281 0,'0'28,"-2"-1,-1 0,-1 0,-2 0,0 0,-2-1,-1 0,-1 0,-1-1,-1-1,-1 0,-1 0,-3 1,-27 36,28-41,1 1,0 0,2 1,0 0,2 1,0 1,2 0,0 0,1 2,8-22,-1 0,1-1,-1 1,1 0,0 0,0 0,1 0,-1 0,1 0,0 0,0-1,0 1,1 0,-1-1,1 1,0 0,0-1,0 0,0 0,1 0,-1 0,1 0,0 0,0 0,0-1,0 1,0-1,1 0,-1 0,1-1,-1 1,1 0,0-1,-1 0,1 0,0 0,0-1,4 1,20 1,0-1,0-1,1-2,-1-1,0-1,16-5,13-1,4-3,-49 9,0 0,0 1,0 1,0 0,1 1,-1 0,1 1,-1 0,0 1,9 1,-9 4,-6 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33.5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07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645 397,'-1'0,"1"0,-1 0,1 0,-1 0,1 0,-1 0,1 0,-1 0,1 0,-1 0,1-1,-1 1,1 0,-1 0,1 0,-1-1,1 1,-1 0,1 0,-1-1,1 1,0 0,-1-1,1 1,0-1,-1 1,1 0,0-1,-1 1,1-1,0 1,0-1,0 1,-1-1,1 1,0-1,0 1,0-1,0 1,0-1,0 1,0-1,0 1,0-1,0 0,0 1,0-1,0 1,1-1,-1 1,0-1,0 1,1 0,-1-1,0 1,0-1,1 1,-1-1,1 1,-1 0,0-1,1 1,-1 0,1-1,-177-6,-37 41,158-10,54-23,1 0,-1 0,0 0,0 0,0 0,1 0,-1 0,0 0,1 0,-1 0,1 0,-1 0,1 0,0 1,-1-1,1 0,0 0,0 0,0 1,0-1,0 0,0 0,0 1,0-1,0 0,1 0,-1 0,1 0,-1 1,0-1,1 0,0 0,-1 0,1 0,0 0,0 0,-1 0,1 0,0-1,0 1,0 0,0 0,0-1,0 1,0 0,1-1,11 9,0-1,1 0,0-1,1-1,-1 0,1-1,0-1,0 0,5 0,41 12,-43-11,31 15,-48-20,-1 1,1 0,0 0,0 0,-1 0,1 0,0 0,-1 0,1 0,-1 0,0 1,1-1,-1 0,0 0,0 0,1 0,-1 1,0-1,0 0,0 0,-1 0,1 0,0 1,0-1,-1 0,1 0,0 0,-1 0,1 0,-1 0,0 0,1 0,-1 0,0 0,1 0,-1 0,0 0,0 0,0-1,0 1,-1 0,-9 9,-1 0,0-1,-1-1,0 0,0-1,-1 0,0-1,0 0,-1-1,-19 9,-41 15,51-21,1 1,0 1,0 1,1 0,1 2,0 1,-15 12,33-24,0 1,0-1,0 1,1 0,-1 0,1 0,0 0,0 0,0 1,0-1,0 0,1 1,-1 0,1-1,0 1,0 0,0 0,1-1,-1 1,1 0,0 0,0 0,1 0,-1 0,1-1,0 1,-1 0,2 0,-1-1,0 1,1-1,0 1,0-1,0 1,0-1,0 0,1 0,-1 0,1-1,0 1,0 0,0-1,0 0,0 0,2 1,20 11,1-2,0-1,0-1,1-1,0-2,1 0,-1-2,22 1,-41-4,1 0,-1-1,1 0,0-1,-1 1,1-2,0 1,-1-1,1 0,-1-1,1 0,-1-1,0 1,0-2,0 1,3-2,2-7</inkml:trace>
  <inkml:trace contextRef="#ctx0" brushRef="#br0" timeOffset="321.822">475 1,'-20'105,"3"0,0 83,-15 101,-58 156,84-422,1 0,0 0,2 0,1 1,1 0,0 6,17 15,-3-28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09.8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28,'38'0,"28"0,6 0,1 0,-6-5,-11-1,-10 0,-8 1,-5 1,-4 2,-2 6,-5 6,-7 3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10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1,'39'5,"26"1,8 0,-5-1,-3-2,-9-1,-8-1,-8 0,-6-1,-4 0,-3-1,0 1,-10 0,-8 0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10.3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1,'29'9,"33"4,11-1,-2-2,-3-3,-9-2,-10-3,-8-1,-6-6,-4-2,-3 1,-1 1,-1 1,0 1,-3 2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28.7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6:11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446 424,'-25'4,"-4"-3,0 2,1 1,-1 1,1 1,0 2,1 1,0 1,0 1,1 1,1 2,-19 12,37-20,1 1,-1 1,1-1,0 1,1 0,0 0,0 0,0 1,1 0,1 0,0 0,0 0,0 0,1 1,1-1,0 1,0-1,0 1,1-5,0 0,0 0,1 1,-1-1,1 0,0-1,1 1,-1 0,1 0,0 0,0-1,0 1,1-1,0 0,0 0,0 0,0 0,0 0,1 0,0-1,-1 0,1 0,1 0,-1 0,0 0,1-1,-1 0,1 0,0 0,-1-1,1 0,0 1,0-2,2 1,7-1,0-1,-1 0,1-1,0-1,-1 0,1-1,-1 0,0-1,0 0,-1-1,0-1,0 0,0-1,-1 0,0 0,0-1,-1-1,-1 0,1 0,7-12,15-9,137-136,-169 167,0-1,0 1,0-1,0 1,0-1,0 0,0 1,1-1,-1 1,0 0,0-1,1 1,-1-1,0 1,1-1,-1 1,0 0,1-1,-1 1,1 0,-1-1,1 1,-1 0,1 0,-1-1,0 1,1 0,0 0,-1 0,1 0,-1-1,1 1,-1 0,1 0,-1 0,1 0,-1 0,1 0,-1 1,1-1,-1 0,1 0,-1 0,1 0,-1 1,1-1,-1 0,1 0,-1 1,1-1,-1 0,0 1,1-1,-1 1,0-1,1 0,-1 1,0-1,1 1,-1-1,0 1,2 36,-2-31,-1 4,1 0,0 1,1-1,0 0,1 0,0 1,0-1,1 0,0-1,1 1,0 0,1-1,0 0,0 0,1-1,0 1,0-1,1 0,0-1,1 0,0 0,0 0,0-1,8 4,4-2</inkml:trace>
  <inkml:trace contextRef="#ctx0" brushRef="#br0" timeOffset="397.965">786 820,'103'-96,"-4"-5,15-28,-84 102,-30 27,-1 1,1-1,0 0,0 1,0-1,0 1,-1-1,1 1,0-1,0 1,0-1,0 1,0-1,0 1,0-1,0 1,0-1,1 0,-1 1,0-1,0 1,0-1,1 1,-1-1,0 1,0-1,1 0,-1 1,0-1,1 0,-1 1,0-1,1 0,-1 1,0-1,1 0,-1 0,1 1,-1-1,1 0,-1 0,1 0,-1 0,0 0,1 0,-1 0,1 0,-1 0,1 0,-1 0,1 0,-1 0,1 0,-1 0,1 0,-1 0,1 0,-1-1,0 1,1 0,-1 0,1-1,-1 1,0 0,1-1,-1 1,0 0,1-1,-1 1,-27 229,28-225,0 0,-1 0,1 0,1 0,-1 0,0 0,1 0,0 0,0-1,0 1,0-1,1 1,-1-1,1 0,0 0,0 0,0 0,0-1,1 1,-1-1,1 0,-1 0,1 0,0 0,0-1,0 1,0-1,0 0,0 0,0-1,0 1,0-1,0 0,1 0,-1 0,0-1,0 1,0-1,0 0,0 0,0 0,0-1,2-1,6-2,-1-1,-1 0,1-1,-1 0,0 0,-1-1,0-1,0 1,-1-1,0-1,0 0,-1 0,0 0,0-4,44-52,-35 47,-3 3</inkml:trace>
  <inkml:trace contextRef="#ctx0" brushRef="#br0" timeOffset="1014.423">1858 453,'-60'41,"3"3,1 2,-41 45,91-87,1 0,-1 1,0 0,1 0,0 1,0-1,1 1,0 0,0 0,0 0,0 1,1 0,0-1,1 1,-1 0,2 0,-1 1,1-1,0 0,0 0,0 1,1-1,1 0,-1 1,2 6,2-10,0-1,0 0,0 0,0 0,1 0,-1-1,1 0,-1 0,1 0,0 0,0-1,0 0,-1 0,2 0,-1 0,0-1,0 0,0 0,0-1,0 1,0-1,0 0,0 0,0-1,-1 1,1-1,0 0,-1 0,3-2,20-11,1-1,-2-1,0-1,-2-1,0-2,-1 0,10-13,42-37,29-29,-103 99,0 0,-1 1,1-1,0 1,0-1,0 1,0-1,-1 1,1 0,0-1,0 1,0 0,0 0,0 0,0-1,0 1,0 0,0 0,0 1,0-1,0 0,-1 0,1 0,0 1,0-1,0 0,0 1,0-1,0 1,-1-1,1 1,0-1,0 1,-1-1,1 1,0 0,-1 0,1-1,-1 1,1 0,-1 0,1-1,-1 1,1 0,-1 0,0 0,0 0,1 0,-1 0,0 0,0 0,0 0,0 0,0 0,0-1,0 1,0 0,-1 0,1 0,-2 61,-24 143,-1 40,26-210,-2 0,-2 1,-1-2,-2 1,-1-1,-1 0,-2-1,-2 0,0-1,-3 0,0-2,-15 19,31-48,0 1,0-1,0 1,-1-1,1 0,-1 1,1-1,-1 0,1 0,-1 0,0 0,1 0,-1-1,0 1,0 0,1-1,-1 1,0-1,0 0,0 0,0 1,0-1,0 0,1-1,-1 1,0 0,0 0,0-1,0 1,0-1,1 0,-1 0,0 1,1-1,-1 0,0 0,1-1,-1 1,1 0,0 0,-1-1,1 1,0-1,0 1,0-1,0 1,0-1,0 0,0 1,1-1,-1 0,0 0,1 0,-6-18,0 0,2-1,0 1,2-1,0 0,1 1,1-1,1 0,1 0,1 1,1-1,0 1,2 0,0 0,1 0,1 1,2-1,-9 17,56-138,-46 123</inkml:trace>
  <inkml:trace contextRef="#ctx0" brushRef="#br0" timeOffset="1298.021">2253 565,'-4'34,"2"0,0 0,3 0,0 0,3-1,7 34,-11-62,1 0,0-1,0 1,1 0,-1-1,1 1,0-1,0 1,1-1,-1 0,1 0,0 0,0 0,1-1,-1 1,1-1,-1 0,1 0,0 0,0 0,1-1,-1 0,0 0,1 0,-1 0,1 0,0-1,-1 0,1 0,0-1,0 1,0-1,0 0,0 0,-1 0,4-1,4-5,0 1,0-1,0-1,-1 0,0-1,-1 0,1-1,-2 0,1 0,-1-1,-1 0,0-1,0 0,-1 0,0-1,-1 0,-1 0,0 0,0-1,-1 1,0-4,18-34,-12 27</inkml:trace>
  <inkml:trace contextRef="#ctx0" brushRef="#br0" timeOffset="1630.953">2845 1,'45'365,"-38"-315,-2-1,-2 1,-3 0,-2 0,-2 0,-4 12,-32 118,39-177,0-2,1 0,-1 0,0 0,1 0,-1 1,1-1,-1 0,1 0,0 1,-1-1,1 0,0 0,0 1,0-1,0 0,0 1,0-1,1 0,-1 0,0 1,0-1,1 0,-1 0,1 1,-1-1,1 0,0 0,-1 0,1 0,0 0,0 0,0 0,0 0,0 0,0 0,0-1,0 1,0 0,0-1,0 1,0-1,1 1,0 0,9-6</inkml:trace>
  <inkml:trace contextRef="#ctx0" brushRef="#br0" timeOffset="2395.95">3495 424,'-62'32,"1"2,2 3,1 2,2 3,-44 43,44-2,55-80,0 0,1 0,-1-1,0 1,1 0,0 0,-1 0,1 0,0 0,0 0,1 0,-1-1,1 1,-1 0,1 0,0 0,0 0,0-1,1 1,-1-1,1 1,-1-1,1 1,0-1,0 0,0 0,0 0,0 0,0 0,0 0,1 0,0-1,2 2,1 0,-1-1,1 0,-1-1,1 1,0-1,-1 0,1 0,0-1,0 0,0 0,-1 0,1 0,0-1,0 0,-1-1,1 1,0-1,-1 0,1 0,-1-1,0 0,4-2,108-85,66-99,-204 229,15-30,0 0,1 0,0 1,0 0,1 0,1 0,0 0,0 0,1 1,-1 8,3-16,0 1,0-1,1 0,-1 0,1 0,-1 0,2 0,-1 0,0 0,1 0,-1 0,1 0,0-1,0 1,1-1,-1 1,1-1,-1 0,1 0,0 0,1 0,-1-1,0 1,1-1,-1 0,1 0,0 0,-1 0,1-1,0 0,3 1,4 1,0 0,1-1,-1 0,1-1,0 0,-1-1,1 0,0-1,-1 0,1-1,-1 0,1-1,-1 0,0-1,0 0,0-1,-1 0,1-1,-1 0,-1-1,4-2,7-7,-2-1,0 0,-1-1,-1-1,-1-1,0 0,-2-1,0 0,6-15,-11 20,-1 0,0 0,-1 0,-1-1,0 0,-2 0,0-1,0 1,-2-1,0 1,-1-1,-1-5,1 21,0 1,0-1,0 0,0 0,0 1,-1-1,1 0,-1 0,1 1,-1-1,1 0,-1 1,0-1,0 1,0-1,0 1,0-1,0 1,0-1,-1 1,1 0,0 0,-1 0,1 0,-1 0,1 0,-1 0,1 0,-1 1,0-1,1 1,-1-1,0 1,0-1,1 1,-1 0,0 0,0 0,1 0,-1 0,0 0,0 1,1-1,-1 0,0 1,0 0,1-1,-1 1,1 0,-1 0,1 0,-1 0,1 0,-1 0,1 0,0 0,0 1,-1-1,1 1,0-1,0 0,0 1,0 0,-3 3,1 1,-1-1,1 1,0-1,0 1,1 0,0 0,0 0,0 1,1-1,0 0,0 1,0-1,1 0,0 1,1-1,-1 1,1-1,0 1,1-1,-1 0,1 0,0 0,1 0,0 0,0 0,0-1,0 1,1-1,0 0,0 0,1 0,-1-1,2 1,4 4,0 0,0 1,-1 0,0 0,0 1,-2 0,1 1,-1 0,-1 0,0 0,-1 1,0-1,-1 1,0 1,-1-1,-1 0,0 6,-4 122,17-101,-3-28</inkml:trace>
  <inkml:trace contextRef="#ctx0" brushRef="#br0" timeOffset="8199.787">249 1723,'-33'62,"-119"318,231-528,133-205,-168 289,-42 65,0 1,-1-1,1 0,0 0,-1 1,1-1,-1 1,0-1,1 1,-1-1,0 1,0 0,0 0,0-1,-1 1,1 0,0 0,-1 0,1 0,-1 0,0 0,0 0,1 0,-1 0,0 0,-1 0,1 0,0 0,-1 0,0 2,1-2,-1 44,-2 0,-3 0,-1-1,-4 7,2-20,7-29,0 0,1 0,-1 1,1-1,0 1,0-1,0 1,1 0,-1-1,1 1,0 0,0 0,0-1,1 1,-1 0,1-1,0 1,0-1,0 1,0-1,0 1,1-1,1 3,0-5,1 0,-1-1,0 1,0-1,0 1,1-1,-1 0,0-1,0 1,0 0,1-1,-1 0,0 0,0 0,0 0,0 0,0 0,0-1,-1 0,1 1,0-1,-1 0,1 0,-1-1,0 1,1 0,-1-1,0 1,0-2,2 0,185-194,-87 92,-102 105,0 0,1 0,-1 0,1 1,-1-1,1 0,-1 0,1 0,0 0,-1 0,1 1,0-1,0 0,-1 0,1 1,0-1,0 1,0-1,0 1,0-1,0 1,0 0,0-1,0 1,0 0,0 0,0-1,0 1,0 0,0 0,0 0,0 1,0-1,0 0,0 0,0 0,0 1,0-1,0 1,0-1,0 0,0 1,0 0,0-1,0 1,-1 0,1-1,0 1,0 0,-1 0,1-1,0 1,-1 0,1 0,-1 0,1 1,0 10,1 0,-2 0,1 0,-2 0,0 0,0 0,-1 0,-1 0,0 0,-3 7,0 5,-5 14,8-32,1 0,-1 1,1 0,0-1,0 1,1 0,0 0,0 0,1 0,0 0,0 0,0 0,1 0,0 0,1 0,-1-1,1 1,0 0,3 4,6 2</inkml:trace>
  <inkml:trace contextRef="#ctx0" brushRef="#br0" timeOffset="8484.849">1124 1808,'-11'21,"1"1,0 0,2 0,1 1,1 0,1 0,-3 24,8-44,-1 1,1-1,0 0,0 0,0 0,0 1,0-1,1 0,0 0,-1 0,1 1,0-1,0 0,1 0,-1-1,1 1,0 0,-1 0,1-1,0 1,0-1,1 1,-1-1,0 0,1 0,0 0,-1 0,1-1,0 1,0-1,0 1,0-1,0 0,0 0,0-1,0 1,1 0,-1-1,0 0,0 0,0 0,1 0,2-1,5-2,0-1,0 0,-1-1,1 0,-1 0,0-1,-1-1,1 1,-1-2,0 1,-1-1,0 0,0-1,-1 0,0 0,-1-1,0 0,0 0,-1 0,0-1,-1 1,1-5,-2 8,0 0,0 0,0 0,-1 0,0-1,-1 1,0 0,0-1,0 0,-1 1,0-1,-1 1,1-1,-2 1,1-1,-1 1,0-1,0 1,-1 0,0 0,0 0,-1 1,0-1,0 1,-1 0,1 0,-1 0,0 0,-1 1,-4-3,-8-1</inkml:trace>
  <inkml:trace contextRef="#ctx0" brushRef="#br0" timeOffset="9032.374">1406 2146,'173'-297,"-133"261,-39 35,0 1,0-1,0 1,0-1,0 1,0 0,0-1,0 1,0 0,0 0,0 0,1 0,-1 0,0 0,0 0,0 1,0-1,0 0,0 0,0 1,0-1,0 1,0-1,0 1,0-1,0 1,0 0,-1-1,1 1,0 0,0 0,-1-1,1 1,0 0,-1 0,1 0,-1 0,1 0,-1 0,1 0,-1 0,0 0,0 0,1 0,-1 1,0-1,11 164,-10-163,-1-1,1 1,-1-1,1 1,0-1,0 1,0-1,0 0,0 1,0-1,0 0,0 0,0 1,1-1,-1 0,0 0,1-1,-1 1,1 0,-1 0,1-1,-1 1,1-1,0 1,-1-1,1 0,0 1,-1-1,1 0,0 0,-1 0,1-1,0 1,-1 0,1 0,-1-1,1 1,0-1,-1 0,1 1,0-2,60-40,77-99,-130 131,1 1,0 1,1 0,0 0,0 1,1 0,-1 1,10-4,-20 11,0 0,0 0,0-1,0 1,-1 0,1 0,0 0,0 0,-1 0,1 0,-1 0,1 0,-1 0,0 0,1 0,-1 0,0 1,0-1,1 0,-1 0,0 0,0 0,0 1,-1-1,1 0,0 0,0 0,-1 0,1 0,0 0,-1 0,1 0,-1 0,0 0,1 0,-1 0,0 0,1 2,-56 178,55-177,0-1,0 0,0 0,0 1,1-1,0 0,-1 1,1-1,0 0,1 1,-1-1,1 1,-1-1,1 0,0 0,0 0,1 1,-1-1,1 0,-1 0,1-1,0 1,0 0,0 0,0-1,1 0,-1 1,1-1,0 1,14 5</inkml:trace>
  <inkml:trace contextRef="#ctx0" brushRef="#br0" timeOffset="9364.02">2281 1976,'32'-8,"-1"-2,0-1,0-1,-1-2,-1-1,0-1,-1-2,7-6,20-36,-54 59,0 0,0 0,0-1,0 1,0 0,0-1,-1 1,1-1,0 1,-1-1,1 0,-1 1,0-1,1 1,-1-1,0 0,0 1,0-1,0 0,0 1,-1-1,1 0,0 1,-1-1,1 1,-1-1,0 1,1-1,-1 1,0-1,0 1,0 0,0-1,0 1,0 0,0 0,-1 0,1 0,0 0,-1 0,1 0,0 0,-1 0,-1 0,-7-2,-1 1,0 1,0-1,0 2,0-1,0 2,0-1,0 2,0-1,0 1,0 1,1 0,-1 1,1 0,0 0,0 1,0 0,1 1,0 0,0 1,0 0,1 0,0 1,-5 5,-82 114,92-122,0 1,1-1,0 1,0-1,0 1,1 0,-1 0,2 0,-1 0,0 0,1 0,0 0,1 0,-1 0,1 0,1 0,-1 0,1-1,0 1,0 0,0-1,1 1,0-1,2 4,-2-5,1-1,-1 1,1-1,0 0,0 0,0 0,0 0,1-1,-1 1,1-1,-1-1,1 1,0 0,0-1,0 0,-1 0,1-1,3 1,15 1</inkml:trace>
  <inkml:trace contextRef="#ctx0" brushRef="#br0" timeOffset="9788">2591 2146,'287'-297,"-293"310,1 0,1 0,0 0,0 0,2 1,-1-1,2 1,0 0,0-1,2 1,-1 0,2 2,1-12,1 0,0 0,0-1,0 0,0 1,1-1,-1-1,1 1,0-1,-1 1,1-1,0-1,0 1,1-1,-1 0,0 0,0 0,1-1,-1 0,0 0,1 0,-1-1,0 0,0 0,1 0,-1 0,0-1,0 0,0 0,-1 0,1-1,0 1,-1-1,19-12,-1-1,-1-1,-1-1,0-1,-2 0,0-2,-1 0,7-12,27-31,-31 41</inkml:trace>
  <inkml:trace contextRef="#ctx0" brushRef="#br0" timeOffset="10035.049">3665 1299,'-25'43,"-11"34,-1 8,1-5,8-7,7-11,9-11,0-10,3-6,2-6,4-1,1-2,1 0,1 0,0 1,-4-4,-1-7</inkml:trace>
  <inkml:trace contextRef="#ctx0" brushRef="#br0" timeOffset="10280.669">3241 1779,'39'0,"31"0,9 0,-5 0,-9 0,-11 0,-11 0,-7 0,-5 0,-8 0</inkml:trace>
  <inkml:trace contextRef="#ctx0" brushRef="#br0" timeOffset="10438.063">3833 1666,'-12'25,"2"1,0 0,2 1,1 0,1 0,1 0,2 1,0 4,3-28,0 0,0 1,0-1,1 0,0 0,0 0,0 0,0 0,0 0,1 0,0 0,-1 0,2 0,-1-1,0 1,1-1,-1 0,1 0,0 0,0 0,0 0,1 0,-1-1,1 0,-1 1,1-1,0-1,0 1,0-1,0 1,0-1,0 0,0 0,0-1,0 1,1-1,-1 0,0 0,0-1,0 1,2-1,9-2,-1-1,0-1,1 0,-2-1,1-1,-1 0,0 0,0-2,-1 1,0-2,-1 1,0-2,0 1,-1-2,5-6,62-95,-64 93</inkml:trace>
  <inkml:trace contextRef="#ctx0" brushRef="#br0" timeOffset="10985.05">4257 1976,'287'-276,"-195"222,-91 54,-1-1,1 1,0 0,0 0,0 0,0 0,0-1,-1 1,1 0,0 1,0-1,0 0,0 0,0 0,0 0,-1 1,1-1,0 0,0 1,0-1,-1 1,1-1,0 1,-1-1,1 1,0-1,-1 1,1 0,-1-1,1 1,-1 0,1 0,-1-1,1 1,-1 0,0 0,1 0,-1 0,0-1,0 1,0 0,0 0,0 0,0 0,0 0,0 0,0-1,0 1,0 0,-1 1,-13 54,8-38,5-16,1 0,-1-1,1 1,0 0,-1 0,1 0,0 0,0 0,0 0,0 0,1 0,-1-1,0 1,1 0,-1 0,1 0,0 0,-1-1,1 1,0 0,0-1,0 1,1 0,-1-1,0 0,0 1,1-1,-1 0,1 0,-1 1,1-1,0 0,-1-1,1 1,0 0,0 0,0-1,-1 1,1-1,0 1,0-1,0 0,0 0,0 0,0 0,0 0,0 0,0-1,-1 1,1-1,0 1,0-1,0 0,1 0,72-32,-68 29,0-1,0 1,0 0,1 1,0-1,0 2,0-1,0 1,0 0,0 1,1 0,-1 0,0 0,1 1,-1 1,1 0,1 0,-6 3,1 0,-1 0,-1 0,1 0,-1 1,1-1,-1 1,0 0,-1 0,1 0,-1 0,0 1,-1-1,1 1,-1-1,0 1,0-1,-1 1,1 0,-1-1,-1 1,1 0,-1-1,0 1,0-1,-1 2,1 11,1-15,-1 0,0 0,1 0,0 0,0 0,0 0,0 0,0 0,0 0,1 0,0 1,-1-1,1-1,0 1,1 0,-1 0,0 0,1 0,0-1,-1 1,1-1,0 0,0 1,1-1,-1 0,0 0,1 0,-1 0,1-1,0 1,-1-1,1 1,0-1,0 0,3 1,15 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1.0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70,'39'-9,"0"1,1 2,0 2,-1 2,41 2,-51 0,29 1,117-12,-20-18,-142 27,-6 3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1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70,'43'-5,"29"-1,11-5,-3 0,-5 1,-12 3,-6 2,-8-2,-13-1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3.5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887 1,'-69'23,"2"3,1 4,-6 6,43-22,-100 51,3 5,-4 10,128-79,0-1,0 1,0 0,0-1,0 1,1 0,-1 0,0 1,0-1,1 0,-1 0,1 1,-1-1,1 1,-1 0,1-1,0 1,0 0,0 0,0 0,0-1,0 1,1 0,-1 0,0 0,1 0,0 1,-1-1,1 0,0 0,0 0,0 0,1 0,-1 0,0 0,1 0,-1 0,1 0,0 0,0 0,-1 0,1 0,1 0,-1 0,0-1,0 1,1 0,-1-1,1 1,-1-1,1 0,100 25,-66-22,256 29,-288-33,0 0,0 0,0 0,0 1,-1-1,1 1,0 0,0 0,-1 0,1 1,-1-1,1 1,-1 0,1 0,-1 0,0 0,0 1,0-1,0 1,-1 0,1 0,-1 0,1 0,-1 0,0 0,0 1,0-1,-1 1,1-1,-1 1,0 0,0 0,0-1,-1 1,1 0,-1 0,0 0,0 0,-1 2,-8 12,-2-1,0 0,-1 0,-1-1,0-1,-2 0,1-1,-2 0,0-1,-17 10,-255 158,236-150,-1-2,-1-2,-41 13,256-120,-117 61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24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3.7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6,'-58'97,"5"1,-32 84,82-178,0 0,0 1,1-1,-1 1,1-1,0 1,0 0,1 0,0 0,-1 0,1 0,1 0,-1 0,1 1,0-1,0 0,1 0,-1 0,1 1,0-1,1 0,-1 0,1-1,0 1,0 0,1 0,-1-1,1 0,0 1,0-1,1 0,-1 0,1-1,0 1,0-1,4 1,1 0,1-1,-1 0,0-1,1 0,-1-1,1 1,0-2,0 0,-1 0,1 0,0-1,-1-1,1 0,-1 0,6-2,143-67,-132 56,-2-1,0-1,0-1,-2-1,0-1,-2-1,0 0,-1-2,-1-1,-1 0,-2-1,0 0,5-16,-18 36,0 0,0 0,-1 0,0 0,0-1,0 1,0 0,-1 0,0-1,0 1,-1 0,1-1,-1 1,0 0,-1 0,1 0,-1 0,0 0,0 0,-1 0,1 1,-1-1,0 1,0 0,-1-1,1 2,-1-1,0 0,0 1,0-1,0 1,-1 0,1 1,-1-1,0 1,0 0,0 0,0 0,0 1,0 0,-2 0,-7-3,-1 2,0 0,0 1,0 0,0 1,0 1,0 1,0 0,1 0,-1 2,1 0,-1 0,1 2,1-1,-1 2,1 0,0 1,0 0,1 0,0 2,-1 1,-7 12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6.5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82 110,'-17'266,"-23"36,15-172,40-199,73-168,-28 69,-51 133,2 0,1 1,2 1,1 0,5-6,-17 35,63-85,-64 86,1 0,-1 1,1-1,0 1,0 0,0-1,0 1,1 1,-1-1,0 0,1 1,-1 0,1 0,0 0,-1 0,1 0,0 1,-1 0,1 0,0 0,-1 0,1 0,0 1,0-1,-1 1,1 0,0 1,0 0,-1 0,0 1,0-1,0 1,0 0,0 0,-1 0,1 0,-1 0,0 1,0-1,0 1,0-1,-1 1,1 0,-1 0,0 0,0-1,0 1,-1 0,0 0,1 0,-1 0,-1 0,1 0,0 0,-1 1,13 63,-7-61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7.0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0 287,'133'-24,"0"5,39 4,-160 14,0 1,0 0,0 1,-1 0,1 0,0 2,-1-1,1 2,5 2,-60-15,20 0,5 3,-1-1,1-1,0 0,1-2,0 0,1-1,0 0,0-2,9 7,1 2,0-1,0 1,1-1,0 0,0-1,0 0,1 1,-1-1,1-1,1 1,-1-1,1 1,0-1,1 0,0 0,-2-6,5 11,0 0,0 1,0-1,0 0,0 1,0-1,1 0,-1 1,0 0,1-1,-1 1,1 0,-1 0,1 0,0 0,0 0,-1 0,1 0,0 0,0 1,0-1,0 1,0-1,0 1,0 0,0 0,0 0,20-3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9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0 392,'422'27,"-423"-28,0 1,0-1,1 1,-1-1,0 0,0 1,1-1,-1 0,0 0,1 1,-1-1,1 0,-1 0,1 0,-1 0,1 0,0 0,0 0,-1 0,1 1,0-1,0 0,0 0,0 0,0 0,0 0,0 0,0 0,0 0,1 0,-1 0,0 0,0 0,1 0,-1 0,1 0,-1 0,1 1,-1-1,1 0,0 0,-1 1,1-1,0 0,0 1,-1-1,1 1,0-1,0 1,0-1,0 1,0-1,0 1,0 0,-1 0,1-1,0 1,0 0,0 0,0 0,0 0,1 0,-32-27,19 20,1-1,0-1,1 1,-1-2,2 1,-1-1,2-1,-1 1,1-1,1-1,0 1,0-1,1 0,1 0,0-1,0-5,4-123,1 116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7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425 185,'-24'38,"-18"28,-6 6,5-3,5-9,4-10,8-9,4-6,0-4,4-3,1-2,3 1,-1-6,2 0,-2-5,-3-4,2-5</inkml:trace>
  <inkml:trace contextRef="#ctx0" brushRef="#br0" timeOffset="271.885">30 72,'24'34,"17"29,7 10,0-3,-8-4,-7-8,-3-9,-7-9,-3-6,0-3,2-3,-4-2,1-4,-3-2,0-4,3 0,2-2,-2-5</inkml:trace>
  <inkml:trace contextRef="#ctx0" brushRef="#br0" timeOffset="1003.242">735 749,'4'-29,"1"-1,2 1,1 0,1 0,2 1,0 0,2 1,1 1,1 0,1 1,2 0,18-19,0-9,-25 38,1-5,1 1,1 1,0 0,1 1,2 1,-1 0,2 0,-17 16,0-1,-1 0,1 1,0-1,-1 1,1-1,0 1,-1-1,1 1,0 0,0-1,0 1,-1 0,1 0,0 0,0-1,0 1,0 0,-1 0,1 0,0 0,0 1,0-1,0 0,0 0,-1 0,1 1,0-1,0 0,-1 1,1-1,0 0,0 1,-1-1,1 1,0 0,-1-1,1 1,-1-1,1 1,-1 0,1 0,-1-1,1 1,-1 0,0 0,1-1,-1 1,0 0,0 0,1 0,-1-1,0 1,4 50,-4-47,-33 263,33-265,0 1,0 0,0-1,0 1,0 0,1 0,-1-1,1 1,-1-1,1 1,0 0,0-1,1 0,-1 1,0-1,1 0,-1 1,1-1,0 0,0 0,0 0,0-1,0 1,0 0,0-1,1 1,-1-1,1 0,-1 0,1 0,-1 0,1 0,-1 0,1-1,0 1,-1-1,1 0,0 0,0 0,-1 0,1 0,0-1,-1 1,1-1,0 0,11-6,1 0,-2-1,1-1,-1 0,0-1,-1-1,0 1,-1-2,0 0,-1 0,8-12,0 2,128-153,-145 174,-1 0,0 0,1 0,-1 0,1 0,0 0,-1 0,1 0,0 0,-1 1,1-1,0 0,0 0,0 1,0-1,-1 0,1 1,0-1,0 1,0-1,0 1,1-1,-1 1,0 0,0 0,0-1,0 1,0 0,0 0,0 0,1 0,-1 0,0 1,0-1,0 0,0 0,0 1,0-1,0 1,0-1,0 1,0-1,0 1,0-1,0 1,0 0,0 0,-1 0,1-1,0 1,-1 0,1 0,0 0,-1 0,1 0,-1 0,1 0,-1 0,0 0,1 1,-1 197,-2-190,1-1,0 1,0 0,1 0,0-1,1 1,0 0,0 0,1-1,0 1,0-1,1 0,0 1,1-1,0-1,0 1,0 0,1-1,0 0,1 0,0-1,0 1,0-1,1 0,-1-1,8 5,6-1</inkml:trace>
  <inkml:trace contextRef="#ctx0" brushRef="#br0" timeOffset="1419.933">1977 15,'11'98,"6"-1,3-1,16 38,33 27,-69-160,1 1,-1-1,1 0,-1 0,1 0,0 0,-1 0,1 0,0 0,0-1,-1 1,1 0,0 0,0-1,0 1,0 0,0-1,0 1,1-1,-1 1,0-1,0 0,0 1,0-1,0 0,1 0,-1 0,0 0,0 0,0 0,1 0,-1 0,0 0,0-1,0 1,0 0,0-1,1 1,-1-1,0 1,0-1,0 0,0 1,0-1,-1 0,1 0,0 0,0 1,0-1,-1 0,1 0,0 0,-1 0,1-1,-1 1,1 0,-1 0,1 0,29-72,-30 72,35-119,-21 64,3 0,3 1,15-28,28-55,-51 121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19.0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7:10.0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293 435,'-38'114,"-48"106,52-142,4 1,3 1,-4 28,23-21,8-84,0-1,1 1,-1-1,1 1,0-1,0 1,0-1,0 0,0 1,0-1,1 0,-1 0,1 0,0 0,-1 0,1 0,0 0,0 0,0-1,0 1,1-1,-1 0,0 0,1 0,-1 0,0 0,1 0,-1 0,1-1,0 1,0-1,22 2,-1-1,0-1,0-1,0-2,0 0,22-6,71-8,60-6,-140 30,-31-4,1-1,-1 0,1-1,0 0,0 0,0 0,0-1,-1 0,1 0,0-1,0 0,0 0,0 0,-1-1,1 0,-1 0,1-1,-1 0,0 0,0 0,2-2,10-12</inkml:trace>
  <inkml:trace contextRef="#ctx0" brushRef="#br0" timeOffset="13536.328">95 322,'-39'-39,"-16"15,420 31,-52-36,-369-4,-123-82,174 112,1 0,0-1,0 0,0 0,0 0,0 0,1 0,0-1,0 1,0-1,0 0,1 0,0 0,0-1,0-2,1-7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17,'-7'-3,"0"0,-1 1,1-1,-1 1,0 1,0 0,1 0,-1 1,0-1,0 2,0-1,0 1,0 0,1 1,-1 0,0 0,1 1,-1 0,1 0,0 0,0 1,-1-1,3-2,0 0,1-1,-1 2,1-1,-1 0,1 1,0 0,0 0,-1 0,1 1,0-1,1 1,-1 0,0 0,1 0,0 1,0-1,0 1,0 0,0-1,1 1,0 1,0-1,0 0,0 0,0 1,1-1,0 1,0 2,3-2,1-1,0 1,0-1,1 0,0 0,-1 0,1-1,0 1,1-1,-1 0,0 0,1 0,0-1,0 0,0 0,0 0,0 0,0-1,17 9,23 5,-40-14,0 0,1 0,-1 1,0-1,0 1,0 0,0 0,0 1,0 0,0 0,-1 0,0 0,1 1,-1-1,-1 1,1 0,0 0,0 2,-4-1,0-1,-1 1,1-1,-1 1,0-1,0 1,-1-1,1 0,-1 0,0 1,0-1,-1 0,1-1,-1 1,1 0,-1-1,-1 1,1-1,0 0,-1 0,1 0,-1-1,0 1,0-1,0 0,0 0,-1 0,-21 12,-2-1,0-1,0-2,-1 0,-1-2,-7 0,-46 15,60-18,27-12,65-25,-44 19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38,'-8'9,"1"1,0 0,1 0,0 1,1 0,0 0,1 0,0 1,1-1,0 1,1 0,0 0,1 0,0 0,1 0,0 0,1 0,0 0,1 0,0 0,4 8,-4-16,1 0,0 0,0 0,0 0,0-1,0 1,1-1,0 0,-1 0,1 0,0-1,1 1,-1-1,0 0,1 0,-1 0,1-1,-1 0,1 0,0 0,0 0,-1-1,1 1,0-1,0-1,0 1,0-1,9 0,-1-1,1 0,-1-1,0-1,0 0,0 0,-1-2,0 1,4-4,-2 1,-1 0,1-2,-2 1,0-1,0-1,-1 0,0-1,5-8,-13 17,0-1,-1 0,0 0,0 0,0 0,0 0,-1 0,1-1,-1 1,0 0,0-1,-1 1,1-1,-1 0,0 1,0-1,-1 1,1-1,-1 1,0-1,0 1,-1 0,1 0,-1-1,0 1,0 0,0 0,-1 0,1 1,-1-1,-3-3,-3-1,0 1,-1-1,0 1,0 1,-1 0,1 0,-2 1,1 1,0 0,-1 0,1 1,-1 1,0 0,0 0,0 1,0 1,-1 0,1 0,0 2,-10 1,-4 2,6 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216 157,'-36'68,"2"2,4 0,-9 35,-5 11,12-45,86-188,126-195,-180 311,0 1,0-1,0 0,0 0,0 0,0 1,0-1,0 0,0 0,0 1,0-1,1 0,-1 0,0 1,0-1,1 0,-1 0,1 1,-1-1,1 1,-1-1,1 0,-1 1,1-1,-1 1,1-1,0 1,-1-1,1 1,0 0,-1-1,1 1,0 0,0 0,-1-1,1 1,0 0,0 0,-1 0,1 0,0 0,0 0,0 0,-1 0,1 0,0 0,0 1,-1-1,1 0,0 0,0 1,-1-1,1 0,0 1,-1-1,1 1,-1-1,1 1,0-1,-1 1,1 0,-1-1,1 1,-1-1,0 1,1 0,-1 0,0-1,5 223,-6-221,1 1,0-1,0 0,-1 0,1 1,1-1,-1 0,0 1,0-1,1 0,0 0,-1 0,1 1,0-1,0 0,0 0,0 0,0 0,1 0,-1-1,1 1,-1 0,1-1,-1 1,1-1,0 1,0-1,0 0,0 0,0 0,0 0,0 0,0 0,0 0,1-1,-1 1,0-1,0 1,1-1,-1 0,0 0,0 0,1-1,-1 1,2-1,9-7,1-1,-1 0,-1-1,0 0,0-1,-1-1,0 0,-1 0,-1-1,6-9,21-25,5-9,-32 42,0 1,1 0,0 0,0 1,2 0,0 1,0 0,1 1,6-4,-18 14,-1-1,1 1,-1 0,0 0,1-1,-1 1,1 0,-1 0,1 0,-1 0,1 0,0 0,-1 0,1 0,-1 0,1 0,-1 0,1 0,-1 0,1 0,-1 0,1 0,-1 1,1-1,-1 0,0 0,1 1,-1-1,1 0,-1 1,1-1,-1 0,0 1,1-1,-1 1,0-1,0 1,1-1,-1 0,0 1,0-1,1 1,-1-1,0 1,0-1,0 1,0-1,0 1,0-1,0 1,0 0,0-1,0 1,0-1,0 1,0-1,-1 1,1-1,-5 40,4-35,-35 200,42-98,0-89</inkml:trace>
  <inkml:trace contextRef="#ctx0" brushRef="#br0" timeOffset="539.528">865 468,'14'101,"-37"-17,24-84,-1-1,0 1,1 0,-1 0,1 0,-1 0,0 0,1 0,-1-1,1 1,-1 0,0 0,1 0,-1 0,1 1,-1-1,1 0,-1 0,0 0,1 0,-1 0,1 0,-1 1,0-1,1 0,-1 0,0 0,1 1,-1-1,0 0,0 1,1-1,-1 0,0 1,0-1,1 0,-1 1,0-1,0 0,0 1,0-1,1 1,-1-1,0 0,0 1,0-1,0 1,0-1,0 1,0-1,0 0,0 1,0-1,0 1,-1-1,1 0,0 1,0-1,0 1,0-1,-1 0,1 1,36-26,-30 20,72-23,-76 27,1 1,-1-1,1 1,-1 0,1 0,-1 0,1 0,-1 0,1 1,-1-1,1 1,-1-1,0 1,1 0,-1 0,0 0,0 0,0 1,0-1,0 1,0-1,0 1,0 0,0-1,-1 1,1 0,-1 0,1 0,-1 0,1 3,-1-3,-1 0,1 0,-1 0,0 0,1 0,-1 0,0 0,0 0,-1 0,1 0,0 0,-1 0,1 0,-1 0,0 0,1 0,-1 0,0 0,0 0,0-1,-1 1,1 0,0-1,-1 1,1-1,-1 1,1-1,-1 0,0 0,1 0,-1 0,0 0,0 0,0 0,-69 22,65-22,0-1,1 1,-1-1,0 0,0-1,0 1,0-1,1 0,-1-1,0 1,1-1,-1 0,1 0,0-1,0 0,-2-1,-6-8</inkml:trace>
  <inkml:trace contextRef="#ctx0" brushRef="#br0" timeOffset="1151.18">1260 157,'77'342,"-76"-342,-1-1,1 1,-1 0,1-1,-1 1,1 0,-1-1,1 1,-1 0,1 0,-1 0,1 0,-1-1,1 1,-1 0,1 0,-1 0,1 0,0 0,-1 0,1 0,-1 0,1 1,-1-1,1 0,-1 0,1 0,-1 1,1-1,-1 0,1 0,-1 1,1-1,-1 0,0 1,1-1,-1 1,1-1,-1 1,0-1,1 0,-1 1,0-1,0 1,1-1,-1 1,0 0,0-1,0 1,0-1,0 1,0-1,0 1,0-1,0 1,0 0,0-1,0 1,0-1,0 1,0-1,-1 1,1-1,0 1,0-1,-1 1,1-1,0 1,13-40,69-215,-20 106,-51 130</inkml:trace>
  <inkml:trace contextRef="#ctx0" brushRef="#br0" timeOffset="1721.732">1655 439,'5'13,"-2"0,1 0,-1 0,-1 1,-1-1,0 1,0 0,-1-1,-1 1,-1-1,0 1,-1 2,4-16,-1 0,1-1,-1 1,1 0,-1 0,1-1,0 1,-1 0,1 0,-1 0,1 0,0 0,-1 0,1 0,-1 0,1 0,0 0,-1 0,1 0,-1 0,1 0,0 0,-1 1,1-1,-1 0,1 1,-1-1,1 0,-1 1,1-1,-1 0,1 1,-1-1,1 1,-1-1,0 1,1-1,-1 1,0-1,1 1,-1-1,0 1,0 0,0-1,1 1,-1-1,0 1,0 0,0-1,0 1,0-1,0 1,0 0,0-1,-1 1,1 0,0-1,0 1,0 0,19-13,-13 8,0-1,0 1,0 0,1 1,-1-1,1 1,0 1,0-1,0 1,1 0,-1 1,0 0,1 0,-1 0,1 1,-1 0,1 1,5 1,-11-2,-1 1,1-1,0 1,-1 0,1 0,-1 0,0 0,1 0,-1 0,0 0,1 0,-1 0,0 1,0-1,0 0,0 1,0-1,-1 1,1-1,0 1,-1 0,1-1,-1 1,1 0,-1-1,0 1,0 0,0-1,0 1,0 0,0-1,0 1,0 0,-1 0,1-1,-1 1,1-1,-1 1,0 0,1-1,-1 1,0-1,0 0,0 1,0-1,0 0,-1 1,1-1,0 0,-1 0,1 0,0 0,-1 0,1-1,-1 1,0 0,1-1,-1 1,1-1,-1 1,0-1,1 0,-1 0,0 0,0 0,1 0,-1 0,-4 0,1 0,0 0,0 0,0-1,0 0,0 0,0 0,0-1,0 1,0-1,1 0,-1-1,1 1,-1-1,1 0,0 0,0 0,0-1,1 1,-2-3,-7-8</inkml:trace>
  <inkml:trace contextRef="#ctx0" brushRef="#br0" timeOffset="2404.271">1965 609,'56'-17,"-2"-2,-1-2,0-2,-2-3,-1-2,-1-2,-34 18,-1 1,-1-2,0 0,0 0,-2-1,1-1,-2 0,0 0,-1-1,-1 0,0-1,-1 0,-1 0,0 0,-1-1,-2 0,1 0,-2 0,0-7,-1 21,0 0,0 0,-1-1,1 1,-1 0,0-1,0 1,-1 0,1-1,-1 1,0 0,0-1,-1 1,1 0,-1 0,0 0,0 0,0 1,0-1,-1 0,0 1,1 0,-1-1,0 1,-1 0,1 1,-1-1,1 1,-1-1,0 1,1 0,-1 0,0 1,-1-1,1 1,0 0,0 0,0 0,-1 1,1-1,-1 1,1 0,0 0,-1 1,0-1,-10 9,0 0,0 0,1 1,0 1,1 0,0 1,1 1,0 0,1 0,1 1,0 1,1 0,0 0,1 1,1-1,1 2,-5 15,6-21,1 0,0 0,0 0,1 1,1 0,0-1,0 1,1 0,1 0,0 0,0 0,1 0,1 0,0-1,1 1,0-1,1 1,0-1,1 0,0 0,0-1,1 0,1 0,0 0,3 3,2-3,2 1,-1-2,1 0,1-1,0 0,0-1,0-1,1 0,0-1,0-1,0 0,1-1,13 0,-6-1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0,-1 0,-4 0,-4 0,-2 0,-3 0,-1 0,-1 0,0 0,-1 0,1 0,-5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18,'44'0,"27"-5,8-2,-10 1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5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0 614,'48'-57,"141"-186,-96 126,-93 118,0-1,0 1,1 0,-1-1,0 1,0-1,0 1,0-1,1 1,-1 0,0-1,1 1,-1-1,0 1,1-1,-1 1,0-1,1 0,-1 1,1-1,-1 1,1-1,-1 0,1 0,0 1,-1-1,1 0,-1 0,1 1,-1-1,1 0,0 0,-1 0,1 0,-1 0,1 0,0 0,-1 0,1 0,0 0,-1-1,1 1,-1 0,1 0,-1 0,1-1,-1 1,1 0,-1-1,1 1,-1 0,1-1,-1 1,1-1,-1 1,1-1,-1 1,0-1,1 1,-1-1,0 1,0-1,1 1,-1-1,0 0,-7 58,5-46,-5 44,3 0,2 1,2 0,4 14,-4-69,0 1,0 0,1-1,-1 1,0 0,1-1,-1 1,1-1,0 1,-1-1,1 1,0-1,0 1,0-1,0 0,0 0,0 1,0-1,1 0,-1 0,0 0,1 0,-1 0,0 0,1-1,-1 1,1 0,0-1,-1 1,1-1,-1 0,1 1,0-1,-1 0,1 0,0 0,-1 0,1 0,0-1,-1 1,1 0,0-1,-1 1,1-1,-1 1,1-1,-1 0,1 0,-1 0,0 0,1 0,-1 0,0 0,0 0,0 0,0-1,1 1,23-21,0-1,-1-1,-2-1,0-1,-2-1,-1-1,12-22,3-3,59-118,-104 223,-27 182,44-155,0-61</inkml:trace>
  <inkml:trace contextRef="#ctx0" brushRef="#br0" timeOffset="1671.062">933 446,'0'39,"1"-11,-1 0,-1 1,-2-1,-1 0,-1-1,-1 2,9-11,20-35,-22 17,9-10,1 0,0 1,1 0,0 1,1 1,0-1,0 2,0 0,1 1,-1 0,1 1,1 0,-1 1,0 1,10-1,-22 3,0 0,1 0,-1 0,0 1,0-1,0 0,1 1,-1 0,0-1,0 1,0 0,0 0,0 0,0 0,0 0,0 1,0-1,-1 1,1-1,-1 1,1-1,-1 1,1 0,-1 0,0 0,0 0,0 0,0 0,0 0,0 0,-1 0,1 0,-1 1,1-1,-1 0,0 0,0 1,0 0,0 4,-1-1,0 0,0 1,0-1,-1 0,0 0,0 0,0 0,-1 0,0-1,0 1,0-1,-2 1,0 2,0-2,-1 1,0-1,0 0,0 0,-1 0,0-1,0 0,0 0,-1-1,1 0,-1 0,0-1,0 0,0 0,-1-1,1 0,-1-1,1 0,-1 0,0-1,1 0,-1 0,0-1,1 0,-1-1,-1 0,-20-26,22 11</inkml:trace>
  <inkml:trace contextRef="#ctx0" brushRef="#br0" timeOffset="5033.05">1384 756,'24'-9,"-1"0,0-2,0-1,-1-1,-1 0,0-2,-1-1,-1 0,0-1,-1-1,-1-1,-1-1,0 0,1-5,4-6,-5 12,-2-1,0-1,-1 0,-1-1,-1 0,-1-1,-1 0,-1-1,-1 0,-1 0,-1 0,0-10,-5 31,1 0,-1 0,0-1,-1 1,1 0,0 0,-1 0,0 0,0 0,0 0,0 0,0 0,-1 0,1 0,-1 0,0 1,0-1,0 1,0-1,0 1,0 0,-1 0,1 0,-1 0,0 0,1 0,-1 1,0-1,0 1,0 0,0 0,0 0,0 0,0 1,0-1,-1 1,1 0,0 0,0 0,0 0,-1 0,1 1,0-1,0 1,0 0,0 0,0 0,0 1,0-1,0 1,1-1,-1 1,-1 1,-11 10,1 0,1 1,1 1,0 0,0 0,2 1,0 0,1 1,0 0,1 3,4-13,-1 3,0-1,1 1,0 0,0 0,1 1,1-1,0 0,0 1,1 0,0-1,1 1,0 0,1-1,0 1,1-1,0 1,1-1,0 1,0-1,1 0,0-1,1 1,0-1,1 0,0 0,0 0,2 1,3 1,0-1,1 0,1-1,-1 0,1-1,1 0,0-1,0-1,0 0,1-1,-1 0,1-1,0-1,1-1,3 1,4-3,-4-3</inkml:trace>
  <inkml:trace contextRef="#ctx0" brushRef="#br0" timeOffset="5520.677">2032 22,'19'-5,"0"0,1 1,-1 1,1 1,0 0,0 2,17 1,-36-1,0 0,1 0,-1 0,0 0,1 0,-1 1,0-1,1 0,-1 1,0-1,1 1,-1-1,0 1,0 0,0-1,1 1,-1 0,0 0,0 0,0 0,0 0,-1 0,1 0,0 0,0 0,-1 0,1 0,0 1,-1-1,1 0,-1 0,0 1,1-1,-1 0,0 1,0-1,0 0,0 1,0-1,0 1,0-1,0 0,-1 1,1-1,0 0,-1 0,0 2,-39 57,31-49,-31 81,39-90,1 1,0-1,-1 0,1 0,0 1,0-1,0 0,0 1,1-1,-1 0,1 0,-1 0,1 1,0-1,0 0,0 0,0 0,0 0,0 0,0 0,1-1,-1 1,1 0,-1-1,1 1,0-1,0 1,-1-1,1 0,0 0,0 1,1-2,-1 1,0 0,0 0,0-1,0 1,1-1,-1 0,0 1,2-1,6 0,-1 0,0-1,1 0,-1 0,1-1,-1-1,0 1,0-1,0-1,6-3,4-4</inkml:trace>
  <inkml:trace contextRef="#ctx0" brushRef="#br0" timeOffset="8889.546">2145 784,'16'1,"-1"0,1-1,0 0,-1-2,1 0,-1 0,0-2,0 0,0 0,0-1,0-1,-1-1,0 0,-1-1,0 0,0-1,0 0,7-9,-1 7,-1 0,0-2,0 0,-2 0,0-2,0 0,-1-1,-1 0,-1-1,0-1,-1 0,-1-1,6-15,-16 33,0-1,-1 0,1 0,0 0,-1 0,1 0,-1 0,0 0,0 0,0 0,0 0,0 0,0 0,0 0,0 0,-1 0,1 0,-1 0,0 0,1 0,-1 1,0-1,0 0,0 0,0 1,-1-1,1 1,0-1,-1 1,1-1,-1 1,1 0,-1 0,0-1,0 1,1 0,-1 1,0-1,0 0,0 1,0-1,0 1,0-1,0 1,0 0,0 0,0 0,0 0,0 0,0 0,0 1,0-1,0 1,0-1,0 1,0 0,-7 3,0 1,1 0,0 0,0 1,0 0,1 1,0 0,0 0,0 0,1 1,0 0,1 0,0 0,0 1,1 0,0 0,0 0,1 0,0 1,1-1,0 1,0 0,1 3,-1-6,1 1,1-1,-1 0,1 1,1-1,-1 0,1 1,0-1,1 0,0 0,0 0,1 0,-1 0,1 0,1 0,-1-1,1 0,1 0,-1 0,1 0,0-1,0 1,0-1,1-1,0 1,0-1,0 0,0 0,1-1,0 1,6 1,3-3,1-1,-1-1,0 0,0-1,0-1,0-1,0 0,0-1,0 0,-1-2,0 1,0-2,0 0,-1-1,5-4,15-4,-11 3,-1 0,0-2,-1 0,-1-1,0-1,4-6,-20 18,1 0,-1 0,0 0,-1-1,1 1,-1-1,0 0,-1 0,1 0,-1 0,-1 0,1 0,0-6,-1 10,-1 0,0-1,0 1,0 0,0 0,0-1,0 1,-1 0,1 0,-1 0,1 0,-1-1,0 1,0 0,0 0,0 0,0 0,0 1,-1-1,1 0,0 0,-1 1,0-1,1 1,-1-1,0 1,0 0,0 0,0 0,0 0,0 0,0 0,0 0,0 1,0-1,-1 1,1-1,0 1,0 0,-1 0,-8 1,1 0,-1 1,1 1,0-1,0 2,0-1,0 2,1-1,-1 1,1 0,0 1,1 0,-1 1,1 0,1 0,-1 0,1 1,1 0,-1 1,1 0,1 0,0 0,0 0,0 1,1-1,1 1,0 1,0-1,1 1,1-6,1-1,0 1,0 0,0 0,1 0,0 0,0 0,0-1,0 1,1 0,-1-1,1 1,1-1,-1 0,1 1,-1-1,1 0,0-1,0 1,1 0,-1-1,1 0,0 0,0 0,0 0,0-1,0 1,1-1,1 0,3 3,1-1,-1-1,1 1,1-2,-1 1,0-1,0-1,1 0,-1 0,1-1,-1-1,1 0,3-1,36-11,-2-2,0-2,45-23,-65 26,-1-1,0-2,-1 0,-1-2,0 0,-2-2,2-3,-22 22,-1 1,0-1,0 0,0 1,0-1,0 0,0-1,0 1,0 0,-1 0,0-1,1 1,-1-1,0 1,0-1,0 0,0 1,-1-1,1 0,-1 0,0 1,1-1,-1 0,0 0,-1 1,1-1,0 0,-1 0,0 1,0-1,1 0,-2 1,1-1,0 1,0-1,-1 1,1 0,-1-1,0 1,0 0,0 0,0 0,0 0,0 1,0-1,-1 0,1 1,0 0,-1 0,0-1,1 1,-1 1,-1-1,-8 2,0 2,0-1,0 2,1 0,-1 0,1 1,0 0,1 1,-1 0,1 1,0 0,0 0,1 1,0 1,1-1,0 2,0-1,-3 6,6-10,0 0,0 0,0 1,1-1,0 1,0 0,0 1,1-1,0 0,0 1,1 0,0-1,0 1,0 0,1 0,0 0,0 1,1-1,0 0,0 0,1 0,0 0,0 0,0 0,1 0,0 0,1 0,0-1,0 1,0-1,0 0,5 6,5-2,1 0,0 0,0-1,1-1,0-1,1 0,-1-1,1 0,0-2,1 0,-1 0,1-2,0 0,16 0,23 2,-31-3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0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0 339,'19'0,"16"0,7 0,1 0,-2 0,-3 0,-3 0,-4 0,0 0,-3 0,0 0,-10 0,-8 4,-6 3</inkml:trace>
  <inkml:trace contextRef="#ctx0" brushRef="#br0" timeOffset="280.085">254 141,'0'43,"0"24,5 6,1-6,0-8,-1-11,-2-7,0-7,-2-4,-6-7,-1-3,0-4</inkml:trace>
  <inkml:trace contextRef="#ctx0" brushRef="#br0" timeOffset="627.81">931 28,'0'39,"-4"31,-3 9,-4-5,0-9,1-11,-2-11,1-7,2-5,3-3,-2-6,0-2,1-5</inkml:trace>
  <inkml:trace contextRef="#ctx0" brushRef="#br0" timeOffset="910.252">536 0,'33'5,"41"1,16 0,4-1,-11-1,-9-2,-12-1,-8-1,-7 0,-8 0,-5 0,-4 0,-2-1,-6 6,-6 1</inkml:trace>
  <inkml:trace contextRef="#ctx0" brushRef="#br0" timeOffset="1159.919">621 621,'34'5,"39"-3,13-8,-4-1,-11-1,-13-3,-11 0,-9 2,-7 3,-7 2</inkml:trace>
  <inkml:trace contextRef="#ctx0" brushRef="#br0" timeOffset="1629.25">1298 536,'-4'4,"-1"1,1 0,-1 0,1 0,1 0,-1 1,1 0,0-1,0 1,1 0,0 1,0-1,0 0,1 1,-1-1,2 1,-1-1,1 1,0-1,0 1,1-1,0 1,0-1,0 1,1-5,0 1,0-1,0-1,0 1,0 0,1 0,-1-1,0 1,1-1,0 0,-1 0,1 0,-1 0,1 0,0-1,0 1,-1-1,1 1,0-1,0 0,0 0,-1-1,1 1,0 0,0-1,-1 0,1 0,0 0,0 0,76-37,-59 26,0-1,-2 0,1-1,-2-1,1-1,-2-1,-1 0,0-1,7-11,-18 22,0 0,-1 0,0 0,0-1,0 1,-1-1,0 1,-1-1,0 0,0 0,0 0,-1 1,-1-1,1 0,-1 0,0 0,-1 1,0-1,0 1,-1-1,0 1,0 0,0 0,-1 0,0 0,-1 1,1-1,-1 1,-1 0,1 1,-3-2,5 5,0 1,0 0,0 0,0 0,0 0,0 1,0-1,0 1,0 0,-1 0,1 0,0 0,0 0,0 1,0 0,0-1,0 1,0 0,0 1,0-1,0 0,0 1,0 0,1-1,-1 1,1 0,-1 0,1 1,0-1,0 0,0 1,-1 1,-43 93,44-90,1 1,0 0,0-1,1 1,0 0,1-1,0 1,0 0,0-1,1 1,0-1,1 0,-1 1,2-1,-1 0,1-1,0 1,0-1,0 1,1-1,0-1,0 1,4 2,2 2,0 0,1-1,0 0,1-1,0-1,0 0,1 0,0-1,0-1,4 0,2 3,-4 0</inkml:trace>
  <inkml:trace contextRef="#ctx0" brushRef="#br0" timeOffset="2612.309">1834 649,'37'-15,"0"-3,-1 0,-1-2,32-25,-55 36,-1 0,0-1,-1-1,0 0,0 0,-1-1,-1 0,0 0,-1-1,0 0,-1 0,0-1,-1 0,0 0,-1-5,-1 9,7-55,-10 63,0 1,0 0,0 0,0 0,0-1,0 1,0 0,-1 0,1 0,0 0,-1-1,1 1,0 0,-1 0,1 0,-1 0,0 0,1 0,-1 0,0 0,0 0,0 0,0 0,0 1,1-1,-1 0,0 1,-1-1,1 0,0 1,0 0,0-1,0 1,0-1,0 1,-1 0,1 0,0 0,0 0,-1 0,1 0,0 0,0 0,0 0,0 1,-1-1,1 0,-8 5,1-1,0 1,1 0,-1 1,1 0,0 0,0 1,1 0,-1 0,2 0,-1 1,1 0,0 0,1 0,0 1,0-1,1 1,0 0,0 0,1 0,1 0,-1 1,1-1,1 1,0-1,0 0,1 7,0-11,-1 1,1-1,0 0,0 0,0 0,1 0,-1-1,1 1,0 0,1-1,-1 1,1-1,0 0,0 0,0 0,1 0,-1 0,1-1,0 1,0-1,0 0,1 0,-1-1,1 1,-1-1,1 0,0-1,0 1,0-1,0 1,0-2,0 1,2 0,5 0,-1-1,1 1,-1-2,1 0,-1 0,1-1,-1-1,0 1,0-2,0 0,0 0,-1-1,1 0,6-5,-6 2,1-1,-1 0,0-1,-1 0,-1-1,1 0,-2-1,1 1,-2-2,1 1,-2-1,0 0,0 0,-1-1,1-5,-6 18,1 0,-1 1,1-1,-1 0,1 0,-1 0,0 0,1 0,-1 0,0 0,0 0,0-1,0 1,0 0,0 0,0 0,0 0,0 0,0 0,-1 0,1 0,0 0,-1 0,1 0,-1 0,1 0,-1 0,1 0,-1 1,0-1,1 0,-1 0,0 1,0-1,1 0,-1 1,0-1,0 0,0 1,0 0,0-1,0 1,0-1,0 1,0 0,0 0,0 0,0-1,0 1,0 0,0 0,0 1,-1-1,1 0,0 0,0 0,0 1,0-1,0 0,0 1,-7 5,0 0,0 0,0 1,1 0,0 0,0 0,1 1,0 0,0 1,1-1,0 1,1 0,0 0,0 1,1-1,0 1,-1 7,4-15,0 0,0 1,0-1,0 0,1 0,-1 0,0 0,1 0,0 0,-1 0,1 0,0 0,0 0,0 0,0 0,1 0,-1-1,0 1,1 0,-1-1,1 1,0-1,-1 0,1 1,0-1,0 0,0 0,0 0,0 0,0-1,0 1,0 0,0-1,0 0,0 1,0-1,1 0,82-3,-69-3,-1-1,0 0,-1-1,0-1,0 0,-1-1,0-1,0 0,-1-1,-1 0,0 0,-1-1,0-1,-1 0,-1 0,3-7,-7 15,1 0,-1 0,0 0,0 0,0 0,-1-1,0 0,0 1,-1-1,0 0,0 0,-1-1,0 1,0 0,0 0,-1-1,-1 7,0 0,0 0,0 1,0-1,0 0,0 1,0-1,0 0,-1 1,1-1,0 1,0 0,-1-1,1 1,0 0,0 0,-1 0,1 0,0 0,0 0,-1 0,1 0,0 0,0 1,-1-1,1 0,0 1,0-1,0 1,-1-1,1 1,0 0,0 0,0-1,0 1,0 0,0 0,1 0,-1 0,0 0,0 0,1 0,-1 0,0 1,1-1,-1 0,1 0,0 0,-1 1,1-1,0 1,-7 9,0-1,1 1,0 0,1 1,0-1,1 1,0 0,1 0,0 0,1 1,0-1,1 0,1 1,0 0,0-1,1 1,1-1,0 0,1 0,0 1,1-1,0-1,1 1,0-1,1 0,0 0,1 0,0-1,1 0,0-1,8 8,51 42,-49-46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13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17,'-7'-3,"0"0,-1 1,1-1,-1 1,0 1,0 0,1 0,-1 1,0-1,0 2,0-1,0 1,0 0,1 1,-1 0,0 0,1 1,-1 0,1 0,0 0,0 1,-1-1,3-2,0 0,1-1,-1 2,1-1,-1 0,1 1,0 0,0 0,-1 0,1 1,0-1,1 1,-1 0,0 0,1 0,0 1,0-1,0 1,0 0,0-1,1 1,0 1,0-1,0 0,0 0,0 1,1-1,0 1,0 2,3-2,1-1,0 1,0-1,1 0,0 0,-1 0,1-1,0 1,1-1,-1 0,0 0,1 0,0-1,0 0,0 0,0 0,0 0,0-1,17 9,23 5,-40-14,0 0,1 0,-1 1,0-1,0 1,0 0,0 0,0 1,0 0,0 0,-1 0,0 0,1 1,-1-1,-1 1,1 0,0 0,0 2,-4-1,0-1,-1 1,1-1,-1 1,0-1,0 1,-1-1,1 0,-1 0,0 1,0-1,-1 0,1-1,-1 1,1 0,-1-1,-1 1,1-1,0 0,-1 0,1 0,-1-1,0 1,0-1,0 0,0 0,-1 0,-21 12,-2-1,0-1,0-2,-1 0,-1-2,-7 0,-46 15,60-18,27-12,65-25,-44 19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38,'-8'9,"1"1,0 0,1 0,0 1,1 0,0 0,1 0,0 1,1-1,0 1,1 0,0 0,1 0,0 0,1 0,0 0,1 0,0 0,1 0,0 0,4 8,-4-16,1 0,0 0,0 0,0 0,0-1,0 1,1-1,0 0,-1 0,1 0,0-1,1 1,-1-1,0 0,1 0,-1 0,1-1,-1 0,1 0,0 0,0 0,-1-1,1 1,0-1,0-1,0 1,0-1,9 0,-1-1,1 0,-1-1,0-1,0 0,0 0,-1-2,0 1,4-4,-2 1,-1 0,1-2,-2 1,0-1,0-1,-1 0,0-1,5-8,-13 17,0-1,-1 0,0 0,0 0,0 0,0 0,-1 0,1-1,-1 1,0 0,0-1,-1 1,1-1,-1 0,0 1,0-1,-1 1,1-1,-1 1,0-1,0 1,-1 0,1 0,-1-1,0 1,0 0,0 0,-1 0,1 1,-1-1,-3-3,-3-1,0 1,-1-1,0 1,0 1,-1 0,1 0,-2 1,1 1,0 0,-1 0,1 1,-1 1,0 0,0 0,0 1,0 1,-1 0,1 0,0 2,-10 1,-4 2,6 2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216 157,'-36'68,"2"2,4 0,-9 35,-5 11,12-45,86-188,126-195,-180 311,0 1,0-1,0 0,0 0,0 0,0 1,0-1,0 0,0 0,0 1,0-1,1 0,-1 0,0 1,0-1,1 0,-1 0,1 1,-1-1,1 1,-1-1,1 0,-1 1,1-1,-1 1,1-1,0 1,-1-1,1 1,0 0,-1-1,1 1,0 0,0 0,-1-1,1 1,0 0,0 0,-1 0,1 0,0 0,0 0,0 0,-1 0,1 0,0 0,0 1,-1-1,1 0,0 0,0 1,-1-1,1 0,0 1,-1-1,1 1,-1-1,1 1,0-1,-1 1,1 0,-1-1,1 1,-1-1,0 1,1 0,-1 0,0-1,5 223,-6-221,1 1,0-1,0 0,-1 0,1 1,1-1,-1 0,0 1,0-1,1 0,0 0,-1 0,1 1,0-1,0 0,0 0,0 0,0 0,1 0,-1-1,1 1,-1 0,1-1,-1 1,1-1,0 1,0-1,0 0,0 0,0 0,0 0,0 0,0 0,0 0,1-1,-1 1,0-1,0 1,1-1,-1 0,0 0,0 0,1-1,-1 1,2-1,9-7,1-1,-1 0,-1-1,0 0,0-1,-1-1,0 0,-1 0,-1-1,6-9,21-25,5-9,-32 42,0 1,1 0,0 0,0 1,2 0,0 1,0 0,1 1,6-4,-18 14,-1-1,1 1,-1 0,0 0,1-1,-1 1,1 0,-1 0,1 0,-1 0,1 0,0 0,-1 0,1 0,-1 0,1 0,-1 0,1 0,-1 0,1 0,-1 0,1 0,-1 1,1-1,-1 0,0 0,1 1,-1-1,1 0,-1 1,1-1,-1 0,0 1,1-1,-1 1,0-1,0 1,1-1,-1 0,0 1,0-1,1 1,-1-1,0 1,0-1,0 1,0-1,0 1,0-1,0 1,0 0,0-1,0 1,0-1,0 1,0-1,-1 1,1-1,-5 40,4-35,-35 200,42-98,0-89</inkml:trace>
  <inkml:trace contextRef="#ctx0" brushRef="#br0" timeOffset="539.528">865 468,'14'101,"-37"-17,24-84,-1-1,0 1,1 0,-1 0,1 0,-1 0,0 0,1 0,-1-1,1 1,-1 0,0 0,1 0,-1 0,1 1,-1-1,1 0,-1 0,0 0,1 0,-1 0,1 0,-1 1,0-1,1 0,-1 0,0 0,1 1,-1-1,0 0,0 1,1-1,-1 0,0 1,0-1,1 0,-1 1,0-1,0 0,0 1,0-1,1 1,-1-1,0 0,0 1,0-1,0 1,0-1,0 1,0-1,0 0,0 1,0-1,0 1,-1-1,1 0,0 1,0-1,0 1,0-1,-1 0,1 1,36-26,-30 20,72-23,-76 27,1 1,-1-1,1 1,-1 0,1 0,-1 0,1 0,-1 0,1 1,-1-1,1 1,-1-1,0 1,1 0,-1 0,0 0,0 0,0 1,0-1,0 1,0-1,0 1,0 0,0-1,-1 1,1 0,-1 0,1 0,-1 0,1 3,-1-3,-1 0,1 0,-1 0,0 0,1 0,-1 0,0 0,0 0,-1 0,1 0,0 0,-1 0,1 0,-1 0,0 0,1 0,-1 0,0 0,0 0,0-1,-1 1,1 0,0-1,-1 1,1-1,-1 1,1-1,-1 0,0 0,1 0,-1 0,0 0,0 0,0 0,-69 22,65-22,0-1,1 1,-1-1,0 0,0-1,0 1,0-1,1 0,-1-1,0 1,1-1,-1 0,1 0,0-1,0 0,-2-1,-6-8</inkml:trace>
  <inkml:trace contextRef="#ctx0" brushRef="#br0" timeOffset="1151.18">1260 157,'77'342,"-76"-342,-1-1,1 1,-1 0,1-1,-1 1,1 0,-1-1,1 1,-1 0,1 0,-1 0,1 0,-1-1,1 1,-1 0,1 0,-1 0,1 0,0 0,-1 0,1 0,-1 0,1 1,-1-1,1 0,-1 0,1 0,-1 1,1-1,-1 0,1 0,-1 1,1-1,-1 0,0 1,1-1,-1 1,1-1,-1 1,0-1,1 0,-1 1,0-1,0 1,1-1,-1 1,0 0,0-1,0 1,0-1,0 1,0-1,0 1,0-1,0 1,0 0,0-1,0 1,0-1,0 1,0-1,-1 1,1-1,0 1,0-1,-1 1,1-1,0 1,13-40,69-215,-20 106,-51 130</inkml:trace>
  <inkml:trace contextRef="#ctx0" brushRef="#br0" timeOffset="1721.732">1655 439,'5'13,"-2"0,1 0,-1 0,-1 1,-1-1,0 1,0 0,-1-1,-1 1,-1-1,0 1,-1 2,4-16,-1 0,1-1,-1 1,1 0,-1 0,1-1,0 1,-1 0,1 0,-1 0,1 0,0 0,-1 0,1 0,-1 0,1 0,0 0,-1 0,1 0,-1 0,1 0,0 0,-1 1,1-1,-1 0,1 1,-1-1,1 0,-1 1,1-1,-1 0,1 1,-1-1,1 1,-1-1,0 1,1-1,-1 1,0-1,1 1,-1-1,0 1,0 0,0-1,1 1,-1-1,0 1,0 0,0-1,0 1,0-1,0 1,0 0,0-1,-1 1,1 0,0-1,0 1,0 0,19-13,-13 8,0-1,0 1,0 0,1 1,-1-1,1 1,0 1,0-1,0 1,1 0,-1 1,0 0,1 0,-1 0,1 1,-1 0,1 1,5 1,-11-2,-1 1,1-1,0 1,-1 0,1 0,-1 0,0 0,1 0,-1 0,0 0,1 0,-1 0,0 1,0-1,0 0,0 1,0-1,-1 1,1-1,0 1,-1 0,1-1,-1 1,1 0,-1-1,0 1,0 0,0-1,0 1,0 0,0-1,0 1,0 0,-1 0,1-1,-1 1,1-1,-1 1,0 0,1-1,-1 1,0-1,0 0,0 1,0-1,0 0,-1 1,1-1,0 0,-1 0,1 0,0 0,-1 0,1-1,-1 1,0 0,1-1,-1 1,1-1,-1 1,0-1,1 0,-1 0,0 0,0 0,1 0,-1 0,-4 0,1 0,0 0,0 0,0-1,0 0,0 0,0 0,0-1,0 1,0-1,1 0,-1-1,1 1,-1-1,1 0,0 0,0 0,0-1,1 1,-2-3,-7-8</inkml:trace>
  <inkml:trace contextRef="#ctx0" brushRef="#br0" timeOffset="2404.271">1965 609,'56'-17,"-2"-2,-1-2,0-2,-2-3,-1-2,-1-2,-34 18,-1 1,-1-2,0 0,0 0,-2-1,1-1,-2 0,0 0,-1-1,-1 0,0-1,-1 0,-1 0,0 0,-1-1,-2 0,1 0,-2 0,0-7,-1 21,0 0,0 0,-1-1,1 1,-1 0,0-1,0 1,-1 0,1-1,-1 1,0 0,0-1,-1 1,1 0,-1 0,0 0,0 0,0 1,0-1,-1 0,0 1,1 0,-1-1,0 1,-1 0,1 1,-1-1,1 1,-1-1,0 1,1 0,-1 0,0 1,-1-1,1 1,0 0,0 0,0 0,-1 1,1-1,-1 1,1 0,0 0,-1 1,0-1,-10 9,0 0,0 0,1 1,0 1,1 0,0 1,1 1,0 0,1 0,1 1,0 1,1 0,0 0,1 1,1-1,1 2,-5 15,6-21,1 0,0 0,0 0,1 1,1 0,0-1,0 1,1 0,1 0,0 0,0 0,1 0,1 0,0-1,1 1,0-1,1 1,0-1,1 0,0 0,0-1,1 0,1 0,0 0,3 3,2-3,2 1,-1-2,1 0,1-1,0 0,0-1,0-1,1 0,0-1,0-1,0 0,1-1,13 0,-6-1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0,-1 0,-4 0,-4 0,-2 0,-3 0,-1 0,-1 0,0 0,-1 0,1 0,-5 0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18,'44'0,"27"-5,8-2,-10 1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5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0 614,'48'-57,"141"-186,-96 126,-93 118,0-1,0 1,1 0,-1-1,0 1,0-1,0 1,0-1,1 1,-1 0,0-1,1 1,-1-1,0 1,1-1,-1 1,0-1,1 0,-1 1,1-1,-1 1,1-1,-1 0,1 0,0 1,-1-1,1 0,-1 0,1 1,-1-1,1 0,0 0,-1 0,1 0,-1 0,1 0,0 0,-1 0,1 0,0 0,-1-1,1 1,-1 0,1 0,-1 0,1-1,-1 1,1 0,-1-1,1 1,-1 0,1-1,-1 1,1-1,-1 1,1-1,-1 1,0-1,1 1,-1-1,0 1,0-1,1 1,-1-1,0 0,-7 58,5-46,-5 44,3 0,2 1,2 0,4 14,-4-69,0 1,0 0,1-1,-1 1,0 0,1-1,-1 1,1-1,0 1,-1-1,1 1,0-1,0 1,0-1,0 0,0 0,0 1,0-1,1 0,-1 0,0 0,1 0,-1 0,0 0,1-1,-1 1,1 0,0-1,-1 1,1-1,-1 0,1 1,0-1,-1 0,1 0,0 0,-1 0,1 0,0-1,-1 1,1 0,0-1,-1 1,1-1,-1 1,1-1,-1 0,1 0,-1 0,0 0,1 0,-1 0,0 0,0 0,0 0,0-1,1 1,23-21,0-1,-1-1,-2-1,0-1,-2-1,-1-1,12-22,3-3,59-118,-104 223,-27 182,44-155,0-61</inkml:trace>
  <inkml:trace contextRef="#ctx0" brushRef="#br0" timeOffset="1671.062">933 446,'0'39,"1"-11,-1 0,-1 1,-2-1,-1 0,-1-1,-1 2,9-11,20-35,-22 17,9-10,1 0,0 1,1 0,0 1,1 1,0-1,0 2,0 0,1 1,-1 0,1 1,1 0,-1 1,0 1,10-1,-22 3,0 0,1 0,-1 0,0 1,0-1,0 0,1 1,-1 0,0-1,0 1,0 0,0 0,0 0,0 0,0 0,0 1,0-1,-1 1,1-1,-1 1,1-1,-1 1,1 0,-1 0,0 0,0 0,0 0,0 0,0 0,0 0,-1 0,1 0,-1 1,1-1,-1 0,0 0,0 1,0 0,0 4,-1-1,0 0,0 1,0-1,-1 0,0 0,0 0,0 0,-1 0,0-1,0 1,0-1,-2 1,0 2,0-2,-1 1,0-1,0 0,0 0,-1 0,0-1,0 0,0 0,-1-1,1 0,-1 0,0-1,0 0,0 0,-1-1,1 0,-1-1,1 0,-1 0,0-1,1 0,-1 0,0-1,1 0,-1-1,-1 0,-20-26,22 11</inkml:trace>
  <inkml:trace contextRef="#ctx0" brushRef="#br0" timeOffset="5033.05">1384 756,'24'-9,"-1"0,0-2,0-1,-1-1,-1 0,0-2,-1-1,-1 0,0-1,-1-1,-1-1,-1-1,0 0,1-5,4-6,-5 12,-2-1,0-1,-1 0,-1-1,-1 0,-1-1,-1 0,-1-1,-1 0,-1 0,-1 0,0-10,-5 31,1 0,-1 0,0-1,-1 1,1 0,0 0,-1 0,0 0,0 0,0 0,0 0,0 0,-1 0,1 0,-1 0,0 1,0-1,0 1,0-1,0 1,0 0,-1 0,1 0,-1 0,0 0,1 0,-1 1,0-1,0 1,0 0,0 0,0 0,0 0,0 1,0-1,-1 1,1 0,0 0,0 0,0 0,-1 0,1 1,0-1,0 1,0 0,0 0,0 0,0 1,0-1,0 1,1-1,-1 1,-1 1,-11 10,1 0,1 1,1 1,0 0,0 0,2 1,0 0,1 1,0 0,1 3,4-13,-1 3,0-1,1 1,0 0,0 0,1 1,1-1,0 0,0 1,1 0,0-1,1 1,0 0,1-1,0 1,1-1,0 1,1-1,0 1,0-1,1 0,0-1,1 1,0-1,1 0,0 0,0 0,2 1,3 1,0-1,1 0,1-1,-1 0,1-1,1 0,0-1,0-1,0 0,1-1,-1 0,1-1,0-1,1-1,3 1,4-3,-4-3</inkml:trace>
  <inkml:trace contextRef="#ctx0" brushRef="#br0" timeOffset="5520.677">2032 22,'19'-5,"0"0,1 1,-1 1,1 1,0 0,0 2,17 1,-36-1,0 0,1 0,-1 0,0 0,1 0,-1 1,0-1,1 0,-1 1,0-1,1 1,-1-1,0 1,0 0,0-1,1 1,-1 0,0 0,0 0,0 0,0 0,-1 0,1 0,0 0,0 0,-1 0,1 0,0 1,-1-1,1 0,-1 0,0 1,1-1,-1 0,0 1,0-1,0 0,0 1,0-1,0 1,0-1,0 0,-1 1,1-1,0 0,-1 0,0 2,-39 57,31-49,-31 81,39-90,1 1,0-1,-1 0,1 0,0 1,0-1,0 0,0 1,1-1,-1 0,1 0,-1 0,1 1,0-1,0 0,0 0,0 0,0 0,0 0,0 0,1-1,-1 1,1 0,-1-1,1 1,0-1,0 1,-1-1,1 0,0 0,0 1,1-2,-1 1,0 0,0 0,0-1,0 1,1-1,-1 0,0 1,2-1,6 0,-1 0,0-1,1 0,-1 0,1-1,-1-1,0 1,0-1,0-1,6-3,4-4</inkml:trace>
  <inkml:trace contextRef="#ctx0" brushRef="#br0" timeOffset="8889.546">2145 784,'16'1,"-1"0,1-1,0 0,-1-2,1 0,-1 0,0-2,0 0,0 0,0-1,0-1,-1-1,0 0,-1-1,0 0,0-1,0 0,7-9,-1 7,-1 0,0-2,0 0,-2 0,0-2,0 0,-1-1,-1 0,-1-1,0-1,-1 0,-1-1,6-15,-16 33,0-1,-1 0,1 0,0 0,-1 0,1 0,-1 0,0 0,0 0,0 0,0 0,0 0,0 0,0 0,0 0,-1 0,1 0,-1 0,0 0,1 0,-1 1,0-1,0 0,0 0,0 1,-1-1,1 1,0-1,-1 1,1-1,-1 1,1 0,-1 0,0-1,0 1,1 0,-1 1,0-1,0 0,0 1,0-1,0 1,0-1,0 1,0 0,0 0,0 0,0 0,0 0,0 0,0 1,0-1,0 1,0-1,0 1,0 0,-7 3,0 1,1 0,0 0,0 1,0 0,1 1,0 0,0 0,0 0,1 1,0 0,1 0,0 0,0 1,1 0,0 0,0 0,1 0,0 1,1-1,0 1,0 0,1 3,-1-6,1 1,1-1,-1 0,1 1,1-1,-1 0,1 1,0-1,1 0,0 0,0 0,1 0,-1 0,1 0,1 0,-1-1,1 0,1 0,-1 0,1 0,0-1,0 1,0-1,1-1,0 1,0-1,0 0,0 0,1-1,0 1,6 1,3-3,1-1,-1-1,0 0,0-1,0-1,0-1,0 0,0-1,0 0,-1-2,0 1,0-2,0 0,-1-1,5-4,15-4,-11 3,-1 0,0-2,-1 0,-1-1,0-1,4-6,-20 18,1 0,-1 0,0 0,-1-1,1 1,-1-1,0 0,-1 0,1 0,-1 0,-1 0,1 0,0-6,-1 10,-1 0,0-1,0 1,0 0,0 0,0-1,0 1,-1 0,1 0,-1 0,1 0,-1-1,0 1,0 0,0 0,0 0,0 0,0 1,-1-1,1 0,0 0,-1 1,0-1,1 1,-1-1,0 1,0 0,0 0,0 0,0 0,0 0,0 0,0 0,0 1,0-1,-1 1,1-1,0 1,0 0,-1 0,-8 1,1 0,-1 1,1 1,0-1,0 2,0-1,0 2,1-1,-1 1,1 0,0 1,1 0,-1 1,1 0,1 0,-1 0,1 1,1 0,-1 1,1 0,1 0,0 0,0 0,0 1,1-1,1 1,0 1,0-1,1 1,1-6,1-1,0 1,0 0,0 0,1 0,0 0,0 0,0-1,0 1,1 0,-1-1,1 1,1-1,-1 0,1 1,-1-1,1 0,0-1,0 1,1 0,-1-1,1 0,0 0,0 0,0 0,0-1,0 1,1-1,1 0,3 3,1-1,-1-1,1 1,1-2,-1 1,0-1,0-1,1 0,-1 0,1-1,-1-1,1 0,3-1,36-11,-2-2,0-2,45-23,-65 26,-1-1,0-2,-1 0,-1-2,0 0,-2-2,2-3,-22 22,-1 1,0-1,0 0,0 1,0-1,0 0,0-1,0 1,0 0,-1 0,0-1,1 1,-1-1,0 1,0-1,0 0,0 1,-1-1,1 0,-1 0,0 1,1-1,-1 0,0 0,-1 1,1-1,0 0,-1 0,0 1,0-1,1 0,-2 1,1-1,0 1,0-1,-1 1,1 0,-1-1,0 1,0 0,0 0,0 0,0 0,0 1,0-1,-1 0,1 1,0 0,-1 0,0-1,1 1,-1 1,-1-1,-8 2,0 2,0-1,0 2,1 0,-1 0,1 1,0 0,1 1,-1 0,1 1,0 0,0 0,1 1,0 1,1-1,0 2,0-1,-3 6,6-10,0 0,0 0,0 1,1-1,0 1,0 0,0 1,1-1,0 0,0 1,1 0,0-1,0 1,0 0,1 0,0 0,0 1,1-1,0 0,0 0,1 0,0 0,0 0,0 0,1 0,0 0,1 0,0-1,0 1,0-1,0 0,5 6,5-2,1 0,0 0,0-1,1-1,0-1,1 0,-1-1,1 0,0-2,1 0,-1 0,1-2,0 0,16 0,23 2,-31-3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0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0 339,'19'0,"16"0,7 0,1 0,-2 0,-3 0,-3 0,-4 0,0 0,-3 0,0 0,-10 0,-8 4,-6 3</inkml:trace>
  <inkml:trace contextRef="#ctx0" brushRef="#br0" timeOffset="280.085">254 141,'0'43,"0"24,5 6,1-6,0-8,-1-11,-2-7,0-7,-2-4,-6-7,-1-3,0-4</inkml:trace>
  <inkml:trace contextRef="#ctx0" brushRef="#br0" timeOffset="627.81">931 28,'0'39,"-4"31,-3 9,-4-5,0-9,1-11,-2-11,1-7,2-5,3-3,-2-6,0-2,1-5</inkml:trace>
  <inkml:trace contextRef="#ctx0" brushRef="#br0" timeOffset="910.252">536 0,'33'5,"41"1,16 0,4-1,-11-1,-9-2,-12-1,-8-1,-7 0,-8 0,-5 0,-4 0,-2-1,-6 6,-6 1</inkml:trace>
  <inkml:trace contextRef="#ctx0" brushRef="#br0" timeOffset="1159.919">621 621,'34'5,"39"-3,13-8,-4-1,-11-1,-13-3,-11 0,-9 2,-7 3,-7 2</inkml:trace>
  <inkml:trace contextRef="#ctx0" brushRef="#br0" timeOffset="1629.25">1298 536,'-4'4,"-1"1,1 0,-1 0,1 0,1 0,-1 1,1 0,0-1,0 1,1 0,0 1,0-1,0 0,1 1,-1-1,2 1,-1-1,1 1,0-1,0 1,1-1,0 1,0-1,0 1,1-5,0 1,0-1,0-1,0 1,0 0,1 0,-1-1,0 1,1-1,0 0,-1 0,1 0,-1 0,1 0,0-1,0 1,-1-1,1 1,0-1,0 0,0 0,-1-1,1 1,0 0,0-1,-1 0,1 0,0 0,0 0,76-37,-59 26,0-1,-2 0,1-1,-2-1,1-1,-2-1,-1 0,0-1,7-11,-18 22,0 0,-1 0,0 0,0-1,0 1,-1-1,0 1,-1-1,0 0,0 0,0 0,-1 1,-1-1,1 0,-1 0,0 0,-1 1,0-1,0 1,-1-1,0 1,0 0,0 0,-1 0,0 0,-1 1,1-1,-1 1,-1 0,1 1,-3-2,5 5,0 1,0 0,0 0,0 0,0 0,0 1,0-1,0 1,0 0,-1 0,1 0,0 0,0 0,0 1,0 0,0-1,0 1,0 0,0 1,0-1,0 0,0 1,0 0,1-1,-1 1,1 0,-1 0,1 1,0-1,0 0,0 1,-1 1,-43 93,44-90,1 1,0 0,0-1,1 1,0 0,1-1,0 1,0 0,0-1,1 1,0-1,1 0,-1 1,2-1,-1 0,1-1,0 1,0-1,0 1,1-1,0-1,0 1,4 2,2 2,0 0,1-1,0 0,1-1,0-1,0 0,1 0,0-1,0-1,4 0,2 3,-4 0</inkml:trace>
  <inkml:trace contextRef="#ctx0" brushRef="#br0" timeOffset="2612.309">1834 649,'37'-15,"0"-3,-1 0,-1-2,32-25,-55 36,-1 0,0-1,-1-1,0 0,0 0,-1-1,-1 0,0 0,-1-1,0 0,-1 0,0-1,-1 0,0 0,-1-5,-1 9,7-55,-10 63,0 1,0 0,0 0,0 0,0-1,0 1,0 0,-1 0,1 0,0 0,-1-1,1 1,0 0,-1 0,1 0,-1 0,0 0,1 0,-1 0,0 0,0 0,0 0,0 0,0 1,1-1,-1 0,0 1,-1-1,1 0,0 1,0 0,0-1,0 1,0-1,0 1,-1 0,1 0,0 0,0 0,-1 0,1 0,0 0,0 0,0 0,0 1,-1-1,1 0,-8 5,1-1,0 1,1 0,-1 1,1 0,0 0,0 1,1 0,-1 0,2 0,-1 1,1 0,0 0,1 0,0 1,0-1,1 1,0 0,0 0,1 0,1 0,-1 1,1-1,1 1,0-1,0 0,1 7,0-11,-1 1,1-1,0 0,0 0,0 0,1 0,-1-1,1 1,0 0,1-1,-1 1,1-1,0 0,0 0,0 0,1 0,-1 0,1-1,0 1,0-1,0 0,1 0,-1-1,1 1,-1-1,1 0,0-1,0 1,0-1,0 1,0-2,0 1,2 0,5 0,-1-1,1 1,-1-2,1 0,-1 0,1-1,-1-1,0 1,0-2,0 0,0 0,-1-1,1 0,6-5,-6 2,1-1,-1 0,0-1,-1 0,-1-1,1 0,-2-1,1 1,-2-2,1 1,-2-1,0 0,0 0,-1-1,1-5,-6 18,1 0,-1 1,1-1,-1 0,1 0,-1 0,0 0,1 0,-1 0,0 0,0 0,0-1,0 1,0 0,0 0,0 0,0 0,0 0,0 0,-1 0,1 0,0 0,-1 0,1 0,-1 0,1 0,-1 0,1 0,-1 1,0-1,1 0,-1 0,0 1,0-1,1 0,-1 1,0-1,0 0,0 1,0 0,0-1,0 1,0-1,0 1,0 0,0 0,0 0,0-1,0 1,0 0,0 0,0 1,-1-1,1 0,0 0,0 0,0 1,0-1,0 0,0 1,-7 5,0 0,0 0,0 1,1 0,0 0,0 0,1 1,0 0,0 1,1-1,0 1,1 0,0 0,0 1,1-1,0 1,-1 7,4-15,0 0,0 1,0-1,0 0,1 0,-1 0,0 0,1 0,0 0,-1 0,1 0,0 0,0 0,0 0,0 0,1 0,-1-1,0 1,1 0,-1-1,1 1,0-1,-1 0,1 1,0-1,0 0,0 0,0 0,0 0,0-1,0 1,0 0,0-1,0 0,0 1,0-1,1 0,82-3,-69-3,-1-1,0 0,-1-1,0-1,0 0,-1-1,0-1,0 0,-1-1,-1 0,0 0,-1-1,0-1,-1 0,-1 0,3-7,-7 15,1 0,-1 0,0 0,0 0,0 0,-1-1,0 0,0 1,-1-1,0 0,0 0,-1-1,0 1,0 0,0 0,-1-1,-1 7,0 0,0 0,0 1,0-1,0 0,0 1,0-1,0 0,-1 1,1-1,0 1,0 0,-1-1,1 1,0 0,0 0,-1 0,1 0,0 0,0 0,-1 0,1 0,0 0,0 1,-1-1,1 0,0 1,0-1,0 1,-1-1,1 1,0 0,0 0,0-1,0 1,0 0,0 0,1 0,-1 0,0 0,0 0,1 0,-1 0,0 1,1-1,-1 0,1 0,0 0,-1 1,1-1,0 1,-7 9,0-1,1 1,0 0,1 1,0-1,1 1,0 0,1 0,0 0,1 1,0-1,1 0,1 1,0 0,0-1,1 1,1-1,0 0,1 0,0 1,1-1,0-1,1 1,0-1,1 0,0 0,1 0,0-1,1 0,0-1,8 8,51 42,-49-46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15 453,'-1'-1,"0"1,0-1,0 0,0 0,0 0,0 0,0 0,0 0,0 0,1 0,-1-1,0 1,1 0,-1 0,1-1,-1 1,1 0,0 0,0-1,-1 1,1 0,0-1,0 1,0-1,1 1,-1 0,0-1,0 1,1 0,-1 0,1-1,-1 1,1 0,-1 0,1 0,0-1,0 1,-1 0,1 0,0 0,0 0,0 0,0 1,0-1,0 0,1 0,-1 1,0-1,0 0,0 1,1 0,-1-1,0 1,1 0,-1-1,0 1,1 0,-1 0,0 0,1 0,-1 0,0 0,1 1,-1-1,1 1,156-9,394-80,-321 50,-128 33,-86 11</inkml:trace>
  <inkml:trace contextRef="#ctx0" brushRef="#br0" timeOffset="299.848">157 594,'43'0,"38"-5,15-1,1-1,-6 2,-10-3,-8 0,-13 0,-10 3,-6-3,-4-1,-5 2,-3 2,-3 2,-1 1,-1-4,1 0,-6 0</inkml:trace>
  <inkml:trace contextRef="#ctx0" brushRef="#br0" timeOffset="681.875">636 1,'5'9,"1"1,1-1,0 0,0-1,0 1,1-2,1 1,-1-1,1 0,0-1,1 0,0 0,-4-2,29 16,1-1,1-3,0 0,1-2,1-2,38 6,114 41,-187-59,-1 1,1 0,-1-1,1 2,-1-1,1 0,-1 1,0 0,0-1,0 1,0 0,0 1,0-1,0 0,-1 1,1 0,-1 0,0-1,0 1,0 1,0-1,0 0,-1 0,1 1,-1-1,0 1,0-1,0 1,-1-1,1 1,-1 0,0-1,0 1,0-1,0 1,-1 0,1-1,-1 1,0-1,0 1,-1 1,-9 11,-1-1,0 0,-1-1,-1 0,0-1,0-1,-1 0,-1-1,0-1,-17 9,0 2,-168 103,141-76,40-27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1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1 951,'51'-9,"-1"-1,0-3,-1-2,0-3,-2-1,0-2,-1-3,-1-1,-1-3,16-14,-37 23,-1 0,-1-2,-1 0,0-2,-2 0,0-1,3-8,11-62,-31 92,-1 0,0-1,0 1,0 0,0-1,0 1,0-1,-1 1,1 0,-1-1,0 1,1 0,-1 0,0 0,0-1,-1 1,1 0,0 0,-1 1,1-1,-1 0,1 0,-1 1,0-1,0 1,0-1,0 1,0 0,0 0,0 0,0 0,-1 0,1 0,0 1,-1-1,1 1,0-1,-1 1,0 0,-7 2,0 0,0 1,0 0,0 0,0 1,1 0,-1 1,1 0,1 1,-1 0,1 0,0 1,0 0,1 0,-1 1,2 0,-1 0,-3 7,-5 4,1 0,0 1,2 1,0 0,1 1,2 0,0 1,1 0,5-14,1-1,0 1,0 0,1-1,0 1,1 0,0 0,0 0,1 0,0 0,0 0,1-1,0 1,1-1,0 1,0-1,1 0,0 0,1 0,-1-1,1 1,1-1,0 0,6 2,0-1,1 0,0-1,0 0,1-1,0 0,0-2,0 1,1-2,-1 0,1 0,0-2,0 0,0 0,0-2,0 0,10-2,-7 3,11-1,0-2,0-1,0-1,-1-1,0-2,0-1,0-1,-1-1,-1-2,0 0,-1-2,0 0,-2-2,1-1,-2-1,12-14,-28 28,-1 0,0-1,0 0,-1 0,1 0,-1-1,-1 0,1 1,-1-1,-1 0,1-1,-1 1,0 0,-1-1,0 1,0-1,0 1,-1-1,0 0,-1 1,0-1,-1-5,1 11,0 0,-1-1,1 1,-1 0,1 0,-1 0,0 1,0-1,1 0,-1 1,-1-1,1 1,0-1,0 1,0 0,-1 0,1 0,-1 0,1 1,0-1,-1 1,1-1,-1 1,0 0,1 0,-1 0,1 0,-1 0,1 1,-1-1,1 1,-1 0,1-1,0 1,-1 0,0 1,-83 47,77-40,1-1,0 1,0 1,1-1,0 1,0 1,1-1,1 1,0 0,0 1,1-1,-2 12,4-17,1-1,0 1,0-1,1 1,0 0,0-1,0 1,0 0,1-1,0 1,0-1,1 1,0-1,0 0,0 1,0-1,1 0,-1 0,2-1,-1 1,0 0,1-1,0 0,0 0,0 0,0-1,1 1,3 1,6 3,0-1,1 0,0-1,0-1,0 0,1-2,-1 1,1-2,0 0,0-1,0-1,0 0,0-1,0 0,0-2,0 0,-1-1,1 0,8-4,7-4,0-2,0 0,-1-2,-1-1,-1-2,-1 0,0-2,20-21,-29 24,0-1,-1 0,-1-1,0-1,-2-1,-1 0,0-1,-2 0,6-18,-15 39,-1 0,0 0,0-1,0 1,0 0,0 0,0-1,-1 1,1-1,-1 1,1 0,-1-1,0 1,0-1,0 1,0-1,-1 1,1-1,-1 1,1 0,-1-1,0 1,0 0,0-1,0 1,0 0,-1 0,1 0,-1 0,1 0,-1 0,0 1,1-1,-1 0,0 1,0-1,0 1,0 0,-1 0,1 0,0 0,-1 0,1 0,0 1,-1-1,1 1,-1-1,-1 1,-7 5,1 1,-1 0,1 0,1 1,-1 1,1-1,1 2,-1-1,2 1,-1 0,1 1,0 0,1 0,0 0,1 1,0 0,1 0,0 0,-1 3,-1 3,1 1,0-1,1 1,1 0,0 0,2 0,0 0,1 1,0-1,2 0,0 0,2 2,0-10,0 0,1 0,0-1,1 0,0 1,1-2,0 1,0-1,1 0,0-1,0 1,0-2,1 1,0-1,1-1,-1 1,1-2,0 1,1-1,-1-1,0 0,1 0,0-1,0-1,9 1,37-2,-33-1</inkml:trace>
  <inkml:trace contextRef="#ctx0" brushRef="#br0" timeOffset="373.777">2400 613,'29'5,"18"1,8 0,-2-1,-5-7,-6-2,-5-1,-4 1,-3 1,-2 0,-6-3,-1-1,-5 1</inkml:trace>
  <inkml:trace contextRef="#ctx0" brushRef="#br0" timeOffset="586.08">2428 923,'48'-9,"21"-4,3 1,-6 2,-9 3,-9 2,-9 3,-10 1</inkml:trace>
  <inkml:trace contextRef="#ctx0" brushRef="#br0" timeOffset="8018.661">3529 500,'-44'153,"42"-147,7-23,10-28,-1 11,1 1,1 0,2 1,1 1,2 0,0 2,2 0,2 2,10-9,-29 28,2 1,-1-1,1 2,0-1,0 1,1 0,0 0,0 1,0 1,1-1,0 2,0-1,0 1,0 1,0 0,2 0,-9 2,0 1,1 0,-2 0,1 0,0 1,0-1,0 1,0-1,-1 1,1 0,-1 0,1 0,-1 1,0-1,0 0,0 1,0-1,0 1,-1 0,1 0,-1 0,0-1,0 1,0 0,0 1,0-1,-1 0,1 0,0 92,-55 162,55-257,-1 0,1-1,-1 1,1 0,-1 0,1-1,0 1,-1 0,1 0,-1 0,1 0,0 0,-1 0,1 0,-1 0,1 0,0 0,-1 0,1 1,-1-1,1 0,0 0,-1 1,1-1,-1 0,1 1,-1-1,1 0,-1 1,1-1,-1 1,0-1,1 1,-1-1,0 1,1-1,-1 1,0-1,1 1,-1-1,0 1,0-1,0 1,0 0,0-1,1 1,-1 0,0-1,0 1,0-1,-1 1,1 0,0-1,0 1,0-1,0 1,-1-1,1 1,0 0,0-1,-1 1,1-1,0 1,-1-1,1 1,35-40,-31 34,39-51,109-117,33 5,-184 166,0 0,1 0,0 1,-1-1,1 1,0-1,0 1,0-1,0 1,0 0,0 0,0 0,1 0,-1 0,0 0,0 1,1-1,-1 1,0 0,1 0,-1 0,1 0,-1 0,0 0,1 0,-1 1,0-1,1 1,-1 0,0 0,0 0,1 0,-1 0,0 0,0 0,0 1,-1-1,1 1,0-1,0 1,-1 0,1 0,-1 0,0 0,1 0,-1 0,0 0,0 0,0 0,0 0,-1 1,1 1,0 168,-22-27,24-123</inkml:trace>
  <inkml:trace contextRef="#ctx0" brushRef="#br0" timeOffset="8670.283">4601 500,'4'9,"-1"-1,0 1,-1 1,0-1,-1 0,0 0,0 1,-1-1,0 1,0-1,-1 0,-1 1,1-1,-2 0,1 0,-3 5,5-14,-1 1,1-1,-1 1,1-1,0 1,-1-1,1 1,0-1,-1 1,1 0,0-1,0 1,0-1,0 1,-1 0,1-1,0 1,0 0,0-1,0 1,0 0,1-1,-1 1,0-1,0 1,0 0,0-1,1 1,-1-1,0 1,1 0,-1-1,0 1,1-1,-1 1,1-1,-1 1,1-1,-1 0,1 1,-1-1,1 0,-1 1,1-1,-1 0,1 1,0-1,-1 0,1 0,-1 0,1 0,0 0,-1 0,1 1,0-1,-1-1,1 1,0 0,43-17,-24 8,-10 5,0 0,0 1,1 1,-1 0,1 0,-1 1,1 0,0 0,-1 2,1-1,-1 1,6 2,-15-3,1 1,0-1,0 1,-1 0,1 0,0 0,-1 0,1 0,-1 0,1 0,-1 0,0 1,1-1,-1 0,0 1,0-1,0 1,0 0,0-1,0 1,-1 0,1 0,0-1,-1 1,1 0,-1 0,0 0,0 0,0-1,0 1,0 0,0 0,0 0,0 0,-1 0,1-1,-1 1,0 0,1 0,-1-1,0 1,0 0,0 0,-55 63,48-59,-1-1,0-1,-1 1,1-2,-1 1,0-1,0-1,0 0,0 0,0-1,0 0,0-1,0 0,-1 0,1-1,0-1,0 0,0 0,0-1,-1 0,8 1,0 0,0 0,0-1,1 1,-1-1,0 1,1-1,0 0,-1 0,1 0,0 0,1 0,-1 0,1-1,-1 1,1 0,0-1,0 0,0 1,1-1,-1 1,1-1,0 0,-2-19</inkml:trace>
  <inkml:trace contextRef="#ctx0" brushRef="#br0" timeOffset="11006.606">5166 189,'-1'-14,"1"22,1 25,25 108,2 4,-3-28,-24-117,-1-1,1 1,-1 0,0-1,1 1,-1-1,1 1,-1 0,1-1,-1 1,1 0,-1 0,1-1,-1 1,1 0,-1 0,1 0,0 0,-1 0,1 0,-1 0,1 0,-1 0,1 0,0 0,-1 0,1 0,-1 0,1 0,-1 1,1-1,-1 0,1 0,-1 1,1-1,-1 0,1 1,-1-1,1 0,-1 1,0-1,1 1,-1-1,0 1,1-1,-1 1,0-1,0 1,1-1,-1 1,0-1,0 1,0-1,0 1,0 0,1-1,-1 1,0-1,-1 1,1-1,0 1,0 0,0-1,0 1,0-1,-1 1,21-43,78-179,-86 195,16-26,-3-1,-2-1,-2-1,-3-1,2-16,-29 76,2 8</inkml:trace>
  <inkml:trace contextRef="#ctx0" brushRef="#br0" timeOffset="11636.166">5505 556,'-2'25,"0"0,-2 0,-1-1,-1 1,0-1,-8 14,15-38,-1-1,0 1,0 0,1 0,-1 0,0 0,1-1,-1 1,0 0,1 0,-1 0,0 0,1 0,-1 0,0 0,1 0,-1 0,0 0,1 0,-1 0,0 0,1 0,-1 0,0 0,1 0,-1 0,0 1,1-1,-1 0,0 0,0 0,1 1,-1-1,0 0,0 0,1 0,-1 1,0-1,0 0,0 1,1-1,-1 0,0 1,0-1,0 0,0 0,0 1,0-1,1 0,-1 1,0-1,0 0,0 1,0-1,0 1,-1-1,1 0,0 1,0-1,0 0,0 1,0-1,0 0,0 0,-1 1,33-21,-25 15,3-1,-3 0,0 1,0 0,1 0,0 0,0 1,0 0,0 1,1 0,-1 0,1 1,0 0,0 0,0 1,0 0,0 1,0 0,0 0,0 1,2 1,-10-2,1 1,0 0,0-1,-1 1,1 0,-1 0,1 0,0 0,-1 0,0 1,1-1,-1 0,0 1,0-1,0 1,0-1,0 1,0 0,0-1,0 1,-1 0,1 0,-1-1,1 1,-1 0,0 0,1 0,-1 0,0 0,0-1,-1 1,1 0,0 0,0 0,-1 0,1-1,-1 1,0 0,0 0,-43 60,37-56,0-1,-1 0,1-1,-1 0,0 0,0 0,-1-1,1 0,-1-1,0 0,-3 0,10-1,-1-1,0 1,1-1,-1 0,0 0,0 0,1 0,-1-1,0 1,1-1,-1 0,0 1,1-1,-1 0,1-1,-1 1,1 0,0-1,-1 1,1-1,0 0,0 0,0 1,0-2,1 1,-1 0,1 0,-1 0,1-1,-1 1,1-1,0 1,0-1,1 1,-1-1,0 0,1-1,-3-22,2 1</inkml:trace>
  <inkml:trace contextRef="#ctx0" brushRef="#br0" timeOffset="12869.692">5872 697,'16'1,"1"-1,0 0,-1-2,1 0,-1-1,1 0,-1-1,0-1,0-1,-1 0,2-2,19-12,0-2,-2-1,0-2,-2-1,-1-2,10-12,-32 28,-1 0,0 0,-1-1,0 0,-1 0,-1 0,0-1,0 0,-2 0,0 0,0 0,-1-1,-1 1,-1-1,0 1,0-1,-3-11,3 21,0 1,-1-1,1 1,-1-1,0 1,0 0,0-1,0 1,-1 0,0 0,0 0,0 0,0 0,-1 1,1-1,-1 1,0-1,0 1,0 0,-1 0,1 0,-1 1,1-1,-1 1,0 0,0 0,0 0,0 0,-1 1,1 0,0 0,-1 0,1 0,0 0,-1 1,1 0,-1 0,1 1,-1-1,1 1,0 0,-1 0,1 0,-4 2,-3 2,0 0,0 0,1 2,-1-1,2 1,-1 1,1-1,0 2,1-1,-1 1,2 1,-1-1,2 1,-1 0,1 1,1 0,0 0,0 0,1 0,1 1,0-1,0 1,1 0,0 4,1-7,0 0,1 0,0 0,1 0,-1-1,2 1,-1 0,1 0,1-1,-1 1,1-1,1 0,0 0,0 0,0 0,1-1,0 0,1 0,-1 0,1-1,1 1,-1-1,1-1,2 2,13 7,0-1,1-2,1 0,0-1,0-1,1-2,0 0,0-2,1 0,0-2,-1-1,1-1,0-1,0-1,5-2,-7 2</inkml:trace>
  <inkml:trace contextRef="#ctx0" brushRef="#br0" timeOffset="14283.529">3247 1036,'115'-16,"2"5,-1 4,1 6,2 5,54-1,1782-3,-1702-29,1 29,-85-27,57 15,-15-3,-83 12,63-23,126 25,-148-27,-39 16,32-23,-88 25,-51 9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28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135 137,'-119'308,"104"-282,16-43,21-34,2 2,2 0,2 2,2 1,26-30,-56 76,1-1,-1-1,1 1,-1-1,1 1,-1-1,1 1,0-1,-1 1,1 0,0-1,0 1,0 0,0 0,0 0,1 0,-1 0,0 0,0 0,1 0,-1 0,1 0,-1 1,1-1,-1 1,1-1,-1 1,1 0,-1-1,1 1,-1 0,1 0,-1 0,1 0,0 0,-1 0,1 1,-1-1,1 1,-1-1,1 1,-1-1,1 1,-1 0,0-1,1 1,6 107,-10-53,2-49,0 0,0 0,0-1,1 1,0 0,0-1,1 1,-1 0,1-1,0 0,1 0,-1 1,1-1,0-1,0 1,4 4,-3-9,-1 0,0-1,1 1,-1-1,1 1,-1-1,1 0,-1 0,0-1,0 1,0-1,0 0,0 1,0-1,0 0,0-1,-1 1,1 0,-1-1,0 0,1 1,-1-1,0 0,-1 0,1 0,-1 0,1-2,4-2,224-305,-230 313,0-1,0 0,0 1,0-1,0 1,1-1,-1 0,0 1,0-1,0 0,0 1,1-1,-1 0,0 1,0-1,1 0,-1 1,0-1,1 0,-1 0,0 0,1 1,-1-1,0 0,1 0,-1 0,0 0,1 1,-1-1,1 0,-1 0,0 0,1 0,-1 0,1 0,-1 0,0 0,1 0,-1 0,1 0,-1-1,0 1,1 0,-1 0,0 0,1 0,-1-1,0 1,1 0,-1 0,-10 38,-2-4,7-26,1 0,0 1,0-1,1 1,0 0,1 0,0 0,0 0,1 0,0 0,1 0,0 1,0-1,1 0,0 0,1 1,0-1,0 0,1-1,0 1,1 0,0 0,8 4</inkml:trace>
  <inkml:trace contextRef="#ctx0" brushRef="#br0" timeOffset="535.286">727 306,'10'147,"-10"-146,0-1,0 1,0 0,0 0,0 0,1 0,-1 0,0-1,1 1,-1 0,0 0,1 0,-1-1,1 1,0 0,-1-1,1 1,-1 0,1-1,0 1,0-1,-1 1,1-1,0 1,0-1,-1 0,1 1,0-1,0 0,0 0,0 1,0-1,0 0,-1 0,1 0,0 0,0 0,0 0,0 0,0-1,0 1,-1 0,1 0,0-1,0 1,0 0,0-1,-1 1,1-1,0 1,-1-1,1 0,0 1,-1-1,1 0,0 1,-1-1,1 0,-1 1,0-1,1 0,-1 0,0 0,1 0,-1 1,0-1,0 0,10-6,126-60,-134 66,0 0,0 1,0 0,1-1,-1 1,0 0,0 0,0 0,0 0,0 1,0-1,0 0,0 1,0 0,0-1,0 1,0 0,0 0,0 0,-1 0,1 0,0 1,-1-1,1 0,-1 1,1-1,-1 1,0 0,0-1,1 1,-1 0,0 0,-1 0,1 0,0-1,0 1,-1 0,1 0,-1 1,0-1,0 0,0 0,0 0,0 0,0 0,0 0,0 0,-1 0,1 0,-1 0,0 0,0 0,1 0,-1 0,0 0,-1-1,1 1,0 0,-2 4,0 0,0 0,-1-1,1 1,-1-1,-1 0,1 0,-1 0,1-1,-1 1,-1-1,1 0,0-1,-1 1,0-1,0-1,0 1,0-1,0 0,-1 0,1 0,-1-1,1 0,-1 0,1-1,-1 0,-5-1,-16-23,20 8</inkml:trace>
  <inkml:trace contextRef="#ctx0" brushRef="#br0" timeOffset="6040.896">1264 531,'-45'44,"64"-52,6-14,0-1,-2-2,0 0,-2-2,-1 0,-1-1,-2-1,0-1,-8 16,-1-1,0 1,-1-2,-1 1,0-1,-1 0,-1 0,0 0,-2-1,0 0,0-6,-2 21,0-1,0 1,0-1,-1 1,1-1,-1 1,1 0,-1-1,0 1,0 0,0 0,0-1,-1 1,1 0,-1 0,1 0,-1 1,1-1,-1 0,0 0,0 1,0-1,0 1,0 0,0 0,-1 0,1 0,0 0,0 0,-1 0,1 1,-1-1,1 1,0 0,-1-1,1 1,-2 1,-3-1,0 0,0 1,0 0,0 0,0 1,0 0,1 0,-1 1,1 0,-1 0,1 0,-4 3,0 4,0-1,1 1,0 1,0-1,1 1,1 1,0 0,0 0,1 0,1 1,0 0,1 0,0 0,1 0,1 1,0-1,0 1,2-1,-1 1,2 0,0 0,1 3,0-7,1 1,0-1,1 0,0 0,1-1,0 1,0-1,1 0,0-1,0 1,1-1,0 0,1-1,0 0,0 0,0 0,1-1,0-1,0 1,8 2,7 0,-4-6</inkml:trace>
  <inkml:trace contextRef="#ctx0" brushRef="#br0" timeOffset="6786.879">756 250,'5'9,"1"9,0 5,-1 4,-6-2,-4-2,5-4,2-5</inkml:trace>
  <inkml:trace contextRef="#ctx0" brushRef="#br0" timeOffset="7936.096">1744 108,'6'-4,"0"0,1 1,0 0,-1 0,1 1,0 0,0 0,0 1,1-1,-1 1,0 1,0 0,1 0,3 1,-9-2,0 1,-1 0,1 0,0 0,0 0,0 0,-1 0,1 0,0 1,0-1,-1 1,1-1,0 1,-1 0,1 0,-1 0,1 0,-1 0,1 0,-1 0,0 0,1 0,-1 1,0-1,0 0,0 1,0-1,0 1,0-1,0 1,-1 0,1-1,0 1,-1 0,0 0,1-1,-1 1,0 0,0 0,0-1,0 1,0 0,0 0,-1 0,1-1,0 1,-1 0,1-1,-1 1,0 0,0-1,0 1,0-1,0 1,0-1,0 1,0-1,0 0,-1 0,1 1,0-1,-19 20,17-19,0 0,-1 1,1-1,0 1,0 0,0 0,1 0,-1 0,1 0,0 1,0-1,0 1,0-1,0 1,1 0,0 0,-1 0,2 0,-1 0,0 0,1 0,0 0,-1 0,2 0,-1 0,0 0,1 0,0 0,0 1,3-2,0 0,0-1,0 1,1-1,-1 0,1-1,-1 1,1-1,-1 0,1 0,0 0,0 0,-1-1,1 0,0 0,0 0,0-1,-1 0,1 0,0 0,-1 0,1-1,-1 1,4-3,18-2,33-1,-34 5</inkml:trace>
  <inkml:trace contextRef="#ctx0" brushRef="#br0" timeOffset="9506.808">2449 391,'1'2,"1"-1,-1 1,1 0,-1 0,1-1,0 1,0 0,0-1,0 0,0 0,0 1,0-1,0 0,0-1,1 1,-1 0,0-1,1 1,-1-1,0 1,1-1,-1 0,1 0,1-1,-1 2,35 1,-1-1,1-1,0-3,-1 0,28-8,126-1,-179 12</inkml:trace>
  <inkml:trace contextRef="#ctx0" brushRef="#br0" timeOffset="9840.683">2732 164,'0'34,"0"25,0 8,0-3,0-8,0-8,0-8,0-5,0-5,0-2,4-5,3-8</inkml:trace>
  <inkml:trace contextRef="#ctx0" brushRef="#br0" timeOffset="11272.839">3578 80,'0'10,"0"12,0 8,0 3,0 1,0 0,0-2,0-1,0-1,0-1,0-1,0 0,0 0,0 0,0-4</inkml:trace>
  <inkml:trace contextRef="#ctx0" brushRef="#br0" timeOffset="11590.548">3155 164,'38'-4,"37"-7,11-2,-1 2,-4 3,-11 2,-9-2,-9 0,-9 2,-2 1,-3 2,-4 1,-2 2,-7 4,-12 3,-9 4,-9 1,-5-2</inkml:trace>
  <inkml:trace contextRef="#ctx0" brushRef="#br0" timeOffset="11837.926">3239 644,'43'0,"29"-4,7-3,-5 1,-11 2,-10 0,-11 2,-7 1,-9 1</inkml:trace>
  <inkml:trace contextRef="#ctx0" brushRef="#br0" timeOffset="12353.732">4030 588,'-8'5,"0"1,0 0,1 1,0 0,0 0,1 0,0 1,0-1,1 2,0-1,0 1,1-1,3-6,1-1,-1 0,1 1,-1-1,1 0,-1 1,1-1,0 0,0 1,0-1,0 1,0-1,0 1,0-1,1 0,-1 1,0-1,1 0,-1 1,1-1,-1 0,1 1,0-1,-1 0,1 0,0 0,0 0,0 0,0 0,0 0,0 0,0 0,0 0,1 0,-1-1,0 1,0 0,1-1,-1 1,0-1,1 0,-1 1,1-1,-1 0,0 0,1 0,-1 0,1 0,69-7,-62 4,0-1,0-1,0 1,0-2,-1 1,1-1,-2 0,1 0,-1-1,0 0,0-1,0 0,-1 0,-1 0,1 0,-2-1,1 0,-1 0,0-1,-1 1,2-8,-4 14,2-2,0 0,-1-1,1 1,-1 0,-1-1,1 1,-1-1,0 0,0 1,0-1,-1 0,0 0,0 1,0-1,-1 0,0 1,0-1,-1 0,1 1,-1-1,0 1,-1 0,1 0,-1 0,0 0,0 0,-1 0,1 1,-1-1,0 1,0 0,-2 0,1 1,0 1,0 0,0 0,-1 0,1 1,-1-1,1 1,-1 1,1-1,-1 1,0 0,1 0,-1 1,1-1,-1 1,1 0,-1 1,1 0,-1-1,1 2,0-1,0 1,0-1,1 1,-1 1,0-1,1 1,0-1,0 1,0 1,1-1,-1 0,1 1,0 0,0-1,0 1,1 1,0-1,0 0,0 0,1 1,-1-1,1 1,1-1,-1 1,1 0,0-1,0 1,1 0,-1-1,1 1,1-1,-1 1,1-1,0 0,2 5,7 3,1-1,1 0,0-1,0 0,1-1,0 0,1-1,0-1,1-1,0 0,0-1,0 0,1-1,0-1,-1-1,2-1,-1 0,7 0,-23-2,28 4,-4-1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08.9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17,'-7'-3,"0"0,-1 1,1-1,-1 1,0 1,0 0,1 0,-1 1,0-1,0 2,0-1,0 1,0 0,1 1,-1 0,0 0,1 1,-1 0,1 0,0 0,0 1,-1-1,3-2,0 0,1-1,-1 2,1-1,-1 0,1 1,0 0,0 0,-1 0,1 1,0-1,1 1,-1 0,0 0,1 0,0 1,0-1,0 1,0 0,0-1,1 1,0 1,0-1,0 0,0 0,0 1,1-1,0 1,0 2,3-2,1-1,0 1,0-1,1 0,0 0,-1 0,1-1,0 1,1-1,-1 0,0 0,1 0,0-1,0 0,0 0,0 0,0 0,0-1,17 9,23 5,-40-14,0 0,1 0,-1 1,0-1,0 1,0 0,0 0,0 1,0 0,0 0,-1 0,0 0,1 1,-1-1,-1 1,1 0,0 0,0 2,-4-1,0-1,-1 1,1-1,-1 1,0-1,0 1,-1-1,1 0,-1 0,0 1,0-1,-1 0,1-1,-1 1,1 0,-1-1,-1 1,1-1,0 0,-1 0,1 0,-1-1,0 1,0-1,0 0,0 0,-1 0,-21 12,-2-1,0-1,0-2,-1 0,-1-2,-7 0,-46 15,60-18,27-12,65-25,-44 19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38,'-8'9,"1"1,0 0,1 0,0 1,1 0,0 0,1 0,0 1,1-1,0 1,1 0,0 0,1 0,0 0,1 0,0 0,1 0,0 0,1 0,0 0,4 8,-4-16,1 0,0 0,0 0,0 0,0-1,0 1,1-1,0 0,-1 0,1 0,0-1,1 1,-1-1,0 0,1 0,-1 0,1-1,-1 0,1 0,0 0,0 0,-1-1,1 1,0-1,0-1,0 1,0-1,9 0,-1-1,1 0,-1-1,0-1,0 0,0 0,-1-2,0 1,4-4,-2 1,-1 0,1-2,-2 1,0-1,0-1,-1 0,0-1,5-8,-13 17,0-1,-1 0,0 0,0 0,0 0,0 0,-1 0,1-1,-1 1,0 0,0-1,-1 1,1-1,-1 0,0 1,0-1,-1 1,1-1,-1 1,0-1,0 1,-1 0,1 0,-1-1,0 1,0 0,0 0,-1 0,1 1,-1-1,-3-3,-3-1,0 1,-1-1,0 1,0 1,-1 0,1 0,-2 1,1 1,0 0,-1 0,1 1,-1 1,0 0,0 0,0 1,0 1,-1 0,1 0,0 2,-10 1,-4 2,6 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216 157,'-36'68,"2"2,4 0,-9 35,-5 11,12-45,86-188,126-195,-180 311,0 1,0-1,0 0,0 0,0 0,0 1,0-1,0 0,0 0,0 1,0-1,1 0,-1 0,0 1,0-1,1 0,-1 0,1 1,-1-1,1 1,-1-1,1 0,-1 1,1-1,-1 1,1-1,0 1,-1-1,1 1,0 0,-1-1,1 1,0 0,0 0,-1-1,1 1,0 0,0 0,-1 0,1 0,0 0,0 0,0 0,-1 0,1 0,0 0,0 1,-1-1,1 0,0 0,0 1,-1-1,1 0,0 1,-1-1,1 1,-1-1,1 1,0-1,-1 1,1 0,-1-1,1 1,-1-1,0 1,1 0,-1 0,0-1,5 223,-6-221,1 1,0-1,0 0,-1 0,1 1,1-1,-1 0,0 1,0-1,1 0,0 0,-1 0,1 1,0-1,0 0,0 0,0 0,0 0,1 0,-1-1,1 1,-1 0,1-1,-1 1,1-1,0 1,0-1,0 0,0 0,0 0,0 0,0 0,0 0,0 0,1-1,-1 1,0-1,0 1,1-1,-1 0,0 0,0 0,1-1,-1 1,2-1,9-7,1-1,-1 0,-1-1,0 0,0-1,-1-1,0 0,-1 0,-1-1,6-9,21-25,5-9,-32 42,0 1,1 0,0 0,0 1,2 0,0 1,0 0,1 1,6-4,-18 14,-1-1,1 1,-1 0,0 0,1-1,-1 1,1 0,-1 0,1 0,-1 0,1 0,0 0,-1 0,1 0,-1 0,1 0,-1 0,1 0,-1 0,1 0,-1 0,1 0,-1 1,1-1,-1 0,0 0,1 1,-1-1,1 0,-1 1,1-1,-1 0,0 1,1-1,-1 1,0-1,0 1,1-1,-1 0,0 1,0-1,1 1,-1-1,0 1,0-1,0 1,0-1,0 1,0-1,0 1,0 0,0-1,0 1,0-1,0 1,0-1,-1 1,1-1,-5 40,4-35,-35 200,42-98,0-89</inkml:trace>
  <inkml:trace contextRef="#ctx0" brushRef="#br0" timeOffset="539.528">865 468,'14'101,"-37"-17,24-84,-1-1,0 1,1 0,-1 0,1 0,-1 0,0 0,1 0,-1-1,1 1,-1 0,0 0,1 0,-1 0,1 1,-1-1,1 0,-1 0,0 0,1 0,-1 0,1 0,-1 1,0-1,1 0,-1 0,0 0,1 1,-1-1,0 0,0 1,1-1,-1 0,0 1,0-1,1 0,-1 1,0-1,0 0,0 1,0-1,1 1,-1-1,0 0,0 1,0-1,0 1,0-1,0 1,0-1,0 0,0 1,0-1,0 1,-1-1,1 0,0 1,0-1,0 1,0-1,-1 0,1 1,36-26,-30 20,72-23,-76 27,1 1,-1-1,1 1,-1 0,1 0,-1 0,1 0,-1 0,1 1,-1-1,1 1,-1-1,0 1,1 0,-1 0,0 0,0 0,0 1,0-1,0 1,0-1,0 1,0 0,0-1,-1 1,1 0,-1 0,1 0,-1 0,1 3,-1-3,-1 0,1 0,-1 0,0 0,1 0,-1 0,0 0,0 0,-1 0,1 0,0 0,-1 0,1 0,-1 0,0 0,1 0,-1 0,0 0,0 0,0-1,-1 1,1 0,0-1,-1 1,1-1,-1 1,1-1,-1 0,0 0,1 0,-1 0,0 0,0 0,0 0,-69 22,65-22,0-1,1 1,-1-1,0 0,0-1,0 1,0-1,1 0,-1-1,0 1,1-1,-1 0,1 0,0-1,0 0,-2-1,-6-8</inkml:trace>
  <inkml:trace contextRef="#ctx0" brushRef="#br0" timeOffset="1151.18">1260 157,'77'342,"-76"-342,-1-1,1 1,-1 0,1-1,-1 1,1 0,-1-1,1 1,-1 0,1 0,-1 0,1 0,-1-1,1 1,-1 0,1 0,-1 0,1 0,0 0,-1 0,1 0,-1 0,1 1,-1-1,1 0,-1 0,1 0,-1 1,1-1,-1 0,1 0,-1 1,1-1,-1 0,0 1,1-1,-1 1,1-1,-1 1,0-1,1 0,-1 1,0-1,0 1,1-1,-1 1,0 0,0-1,0 1,0-1,0 1,0-1,0 1,0-1,0 1,0 0,0-1,0 1,0-1,0 1,0-1,-1 1,1-1,0 1,0-1,-1 1,1-1,0 1,13-40,69-215,-20 106,-51 130</inkml:trace>
  <inkml:trace contextRef="#ctx0" brushRef="#br0" timeOffset="1721.732">1655 439,'5'13,"-2"0,1 0,-1 0,-1 1,-1-1,0 1,0 0,-1-1,-1 1,-1-1,0 1,-1 2,4-16,-1 0,1-1,-1 1,1 0,-1 0,1-1,0 1,-1 0,1 0,-1 0,1 0,0 0,-1 0,1 0,-1 0,1 0,0 0,-1 0,1 0,-1 0,1 0,0 0,-1 1,1-1,-1 0,1 1,-1-1,1 0,-1 1,1-1,-1 0,1 1,-1-1,1 1,-1-1,0 1,1-1,-1 1,0-1,1 1,-1-1,0 1,0 0,0-1,1 1,-1-1,0 1,0 0,0-1,0 1,0-1,0 1,0 0,0-1,-1 1,1 0,0-1,0 1,0 0,19-13,-13 8,0-1,0 1,0 0,1 1,-1-1,1 1,0 1,0-1,0 1,1 0,-1 1,0 0,1 0,-1 0,1 1,-1 0,1 1,5 1,-11-2,-1 1,1-1,0 1,-1 0,1 0,-1 0,0 0,1 0,-1 0,0 0,1 0,-1 0,0 1,0-1,0 0,0 1,0-1,-1 1,1-1,0 1,-1 0,1-1,-1 1,1 0,-1-1,0 1,0 0,0-1,0 1,0 0,0-1,0 1,0 0,-1 0,1-1,-1 1,1-1,-1 1,0 0,1-1,-1 1,0-1,0 0,0 1,0-1,0 0,-1 1,1-1,0 0,-1 0,1 0,0 0,-1 0,1-1,-1 1,0 0,1-1,-1 1,1-1,-1 1,0-1,1 0,-1 0,0 0,0 0,1 0,-1 0,-4 0,1 0,0 0,0 0,0-1,0 0,0 0,0 0,0-1,0 1,0-1,1 0,-1-1,1 1,-1-1,1 0,0 0,0 0,0-1,1 1,-2-3,-7-8</inkml:trace>
  <inkml:trace contextRef="#ctx0" brushRef="#br0" timeOffset="2404.271">1965 609,'56'-17,"-2"-2,-1-2,0-2,-2-3,-1-2,-1-2,-34 18,-1 1,-1-2,0 0,0 0,-2-1,1-1,-2 0,0 0,-1-1,-1 0,0-1,-1 0,-1 0,0 0,-1-1,-2 0,1 0,-2 0,0-7,-1 21,0 0,0 0,-1-1,1 1,-1 0,0-1,0 1,-1 0,1-1,-1 1,0 0,0-1,-1 1,1 0,-1 0,0 0,0 0,0 1,0-1,-1 0,0 1,1 0,-1-1,0 1,-1 0,1 1,-1-1,1 1,-1-1,0 1,1 0,-1 0,0 1,-1-1,1 1,0 0,0 0,0 0,-1 1,1-1,-1 1,1 0,0 0,-1 1,0-1,-10 9,0 0,0 0,1 1,0 1,1 0,0 1,1 1,0 0,1 0,1 1,0 1,1 0,0 0,1 1,1-1,1 2,-5 15,6-21,1 0,0 0,0 0,1 1,1 0,0-1,0 1,1 0,1 0,0 0,0 0,1 0,1 0,0-1,1 1,0-1,1 1,0-1,1 0,0 0,0-1,1 0,1 0,0 0,3 3,2-3,2 1,-1-2,1 0,1-1,0 0,0-1,0-1,1 0,0-1,0-1,0 0,1-1,13 0,-6-1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0,-1 0,-4 0,-4 0,-2 0,-3 0,-1 0,-1 0,0 0,-1 0,1 0,-5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18,'44'0,"27"-5,8-2,-10 1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5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0 614,'48'-57,"141"-186,-96 126,-93 118,0-1,0 1,1 0,-1-1,0 1,0-1,0 1,0-1,1 1,-1 0,0-1,1 1,-1-1,0 1,1-1,-1 1,0-1,1 0,-1 1,1-1,-1 1,1-1,-1 0,1 0,0 1,-1-1,1 0,-1 0,1 1,-1-1,1 0,0 0,-1 0,1 0,-1 0,1 0,0 0,-1 0,1 0,0 0,-1-1,1 1,-1 0,1 0,-1 0,1-1,-1 1,1 0,-1-1,1 1,-1 0,1-1,-1 1,1-1,-1 1,1-1,-1 1,0-1,1 1,-1-1,0 1,0-1,1 1,-1-1,0 0,-7 58,5-46,-5 44,3 0,2 1,2 0,4 14,-4-69,0 1,0 0,1-1,-1 1,0 0,1-1,-1 1,1-1,0 1,-1-1,1 1,0-1,0 1,0-1,0 0,0 0,0 1,0-1,1 0,-1 0,0 0,1 0,-1 0,0 0,1-1,-1 1,1 0,0-1,-1 1,1-1,-1 0,1 1,0-1,-1 0,1 0,0 0,-1 0,1 0,0-1,-1 1,1 0,0-1,-1 1,1-1,-1 1,1-1,-1 0,1 0,-1 0,0 0,1 0,-1 0,0 0,0 0,0 0,0-1,1 1,23-21,0-1,-1-1,-2-1,0-1,-2-1,-1-1,12-22,3-3,59-118,-104 223,-27 182,44-155,0-61</inkml:trace>
  <inkml:trace contextRef="#ctx0" brushRef="#br0" timeOffset="1671.062">933 446,'0'39,"1"-11,-1 0,-1 1,-2-1,-1 0,-1-1,-1 2,9-11,20-35,-22 17,9-10,1 0,0 1,1 0,0 1,1 1,0-1,0 2,0 0,1 1,-1 0,1 1,1 0,-1 1,0 1,10-1,-22 3,0 0,1 0,-1 0,0 1,0-1,0 0,1 1,-1 0,0-1,0 1,0 0,0 0,0 0,0 0,0 0,0 1,0-1,-1 1,1-1,-1 1,1-1,-1 1,1 0,-1 0,0 0,0 0,0 0,0 0,0 0,0 0,-1 0,1 0,-1 1,1-1,-1 0,0 0,0 1,0 0,0 4,-1-1,0 0,0 1,0-1,-1 0,0 0,0 0,0 0,-1 0,0-1,0 1,0-1,-2 1,0 2,0-2,-1 1,0-1,0 0,0 0,-1 0,0-1,0 0,0 0,-1-1,1 0,-1 0,0-1,0 0,0 0,-1-1,1 0,-1-1,1 0,-1 0,0-1,1 0,-1 0,0-1,1 0,-1-1,-1 0,-20-26,22 11</inkml:trace>
  <inkml:trace contextRef="#ctx0" brushRef="#br0" timeOffset="5033.05">1384 756,'24'-9,"-1"0,0-2,0-1,-1-1,-1 0,0-2,-1-1,-1 0,0-1,-1-1,-1-1,-1-1,0 0,1-5,4-6,-5 12,-2-1,0-1,-1 0,-1-1,-1 0,-1-1,-1 0,-1-1,-1 0,-1 0,-1 0,0-10,-5 31,1 0,-1 0,0-1,-1 1,1 0,0 0,-1 0,0 0,0 0,0 0,0 0,0 0,-1 0,1 0,-1 0,0 1,0-1,0 1,0-1,0 1,0 0,-1 0,1 0,-1 0,0 0,1 0,-1 1,0-1,0 1,0 0,0 0,0 0,0 0,0 1,0-1,-1 1,1 0,0 0,0 0,0 0,-1 0,1 1,0-1,0 1,0 0,0 0,0 0,0 1,0-1,0 1,1-1,-1 1,-1 1,-11 10,1 0,1 1,1 1,0 0,0 0,2 1,0 0,1 1,0 0,1 3,4-13,-1 3,0-1,1 1,0 0,0 0,1 1,1-1,0 0,0 1,1 0,0-1,1 1,0 0,1-1,0 1,1-1,0 1,1-1,0 1,0-1,1 0,0-1,1 1,0-1,1 0,0 0,0 0,2 1,3 1,0-1,1 0,1-1,-1 0,1-1,1 0,0-1,0-1,0 0,1-1,-1 0,1-1,0-1,1-1,3 1,4-3,-4-3</inkml:trace>
  <inkml:trace contextRef="#ctx0" brushRef="#br0" timeOffset="5520.677">2032 22,'19'-5,"0"0,1 1,-1 1,1 1,0 0,0 2,17 1,-36-1,0 0,1 0,-1 0,0 0,1 0,-1 1,0-1,1 0,-1 1,0-1,1 1,-1-1,0 1,0 0,0-1,1 1,-1 0,0 0,0 0,0 0,0 0,-1 0,1 0,0 0,0 0,-1 0,1 0,0 1,-1-1,1 0,-1 0,0 1,1-1,-1 0,0 1,0-1,0 0,0 1,0-1,0 1,0-1,0 0,-1 1,1-1,0 0,-1 0,0 2,-39 57,31-49,-31 81,39-90,1 1,0-1,-1 0,1 0,0 1,0-1,0 0,0 1,1-1,-1 0,1 0,-1 0,1 1,0-1,0 0,0 0,0 0,0 0,0 0,0 0,1-1,-1 1,1 0,-1-1,1 1,0-1,0 1,-1-1,1 0,0 0,0 1,1-2,-1 1,0 0,0 0,0-1,0 1,1-1,-1 0,0 1,2-1,6 0,-1 0,0-1,1 0,-1 0,1-1,-1-1,0 1,0-1,0-1,6-3,4-4</inkml:trace>
  <inkml:trace contextRef="#ctx0" brushRef="#br0" timeOffset="8889.546">2145 784,'16'1,"-1"0,1-1,0 0,-1-2,1 0,-1 0,0-2,0 0,0 0,0-1,0-1,-1-1,0 0,-1-1,0 0,0-1,0 0,7-9,-1 7,-1 0,0-2,0 0,-2 0,0-2,0 0,-1-1,-1 0,-1-1,0-1,-1 0,-1-1,6-15,-16 33,0-1,-1 0,1 0,0 0,-1 0,1 0,-1 0,0 0,0 0,0 0,0 0,0 0,0 0,0 0,0 0,-1 0,1 0,-1 0,0 0,1 0,-1 1,0-1,0 0,0 0,0 1,-1-1,1 1,0-1,-1 1,1-1,-1 1,1 0,-1 0,0-1,0 1,1 0,-1 1,0-1,0 0,0 1,0-1,0 1,0-1,0 1,0 0,0 0,0 0,0 0,0 0,0 0,0 1,0-1,0 1,0-1,0 1,0 0,-7 3,0 1,1 0,0 0,0 1,0 0,1 1,0 0,0 0,0 0,1 1,0 0,1 0,0 0,0 1,1 0,0 0,0 0,1 0,0 1,1-1,0 1,0 0,1 3,-1-6,1 1,1-1,-1 0,1 1,1-1,-1 0,1 1,0-1,1 0,0 0,0 0,1 0,-1 0,1 0,1 0,-1-1,1 0,1 0,-1 0,1 0,0-1,0 1,0-1,1-1,0 1,0-1,0 0,0 0,1-1,0 1,6 1,3-3,1-1,-1-1,0 0,0-1,0-1,0-1,0 0,0-1,0 0,-1-2,0 1,0-2,0 0,-1-1,5-4,15-4,-11 3,-1 0,0-2,-1 0,-1-1,0-1,4-6,-20 18,1 0,-1 0,0 0,-1-1,1 1,-1-1,0 0,-1 0,1 0,-1 0,-1 0,1 0,0-6,-1 10,-1 0,0-1,0 1,0 0,0 0,0-1,0 1,-1 0,1 0,-1 0,1 0,-1-1,0 1,0 0,0 0,0 0,0 0,0 1,-1-1,1 0,0 0,-1 1,0-1,1 1,-1-1,0 1,0 0,0 0,0 0,0 0,0 0,0 0,0 0,0 1,0-1,-1 1,1-1,0 1,0 0,-1 0,-8 1,1 0,-1 1,1 1,0-1,0 2,0-1,0 2,1-1,-1 1,1 0,0 1,1 0,-1 1,1 0,1 0,-1 0,1 1,1 0,-1 1,1 0,1 0,0 0,0 0,0 1,1-1,1 1,0 1,0-1,1 1,1-6,1-1,0 1,0 0,0 0,1 0,0 0,0 0,0-1,0 1,1 0,-1-1,1 1,1-1,-1 0,1 1,-1-1,1 0,0-1,0 1,1 0,-1-1,1 0,0 0,0 0,0 0,0-1,0 1,1-1,1 0,3 3,1-1,-1-1,1 1,1-2,-1 1,0-1,0-1,1 0,-1 0,1-1,-1-1,1 0,3-1,36-11,-2-2,0-2,45-23,-65 26,-1-1,0-2,-1 0,-1-2,0 0,-2-2,2-3,-22 22,-1 1,0-1,0 0,0 1,0-1,0 0,0-1,0 1,0 0,-1 0,0-1,1 1,-1-1,0 1,0-1,0 0,0 1,-1-1,1 0,-1 0,0 1,1-1,-1 0,0 0,-1 1,1-1,0 0,-1 0,0 1,0-1,1 0,-2 1,1-1,0 1,0-1,-1 1,1 0,-1-1,0 1,0 0,0 0,0 0,0 0,0 1,0-1,-1 0,1 1,0 0,-1 0,0-1,1 1,-1 1,-1-1,-8 2,0 2,0-1,0 2,1 0,-1 0,1 1,0 0,1 1,-1 0,1 1,0 0,0 0,1 1,0 1,1-1,0 2,0-1,-3 6,6-10,0 0,0 0,0 1,1-1,0 1,0 0,0 1,1-1,0 0,0 1,1 0,0-1,0 1,0 0,1 0,0 0,0 1,1-1,0 0,0 0,1 0,0 0,0 0,0 0,1 0,0 0,1 0,0-1,0 1,0-1,0 0,5 6,5-2,1 0,0 0,0-1,1-1,0-1,1 0,-1-1,1 0,0-2,1 0,-1 0,1-2,0 0,16 0,23 2,-31-3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0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0 339,'19'0,"16"0,7 0,1 0,-2 0,-3 0,-3 0,-4 0,0 0,-3 0,0 0,-10 0,-8 4,-6 3</inkml:trace>
  <inkml:trace contextRef="#ctx0" brushRef="#br0" timeOffset="280.085">254 141,'0'43,"0"24,5 6,1-6,0-8,-1-11,-2-7,0-7,-2-4,-6-7,-1-3,0-4</inkml:trace>
  <inkml:trace contextRef="#ctx0" brushRef="#br0" timeOffset="627.81">931 28,'0'39,"-4"31,-3 9,-4-5,0-9,1-11,-2-11,1-7,2-5,3-3,-2-6,0-2,1-5</inkml:trace>
  <inkml:trace contextRef="#ctx0" brushRef="#br0" timeOffset="910.252">536 0,'33'5,"41"1,16 0,4-1,-11-1,-9-2,-12-1,-8-1,-7 0,-8 0,-5 0,-4 0,-2-1,-6 6,-6 1</inkml:trace>
  <inkml:trace contextRef="#ctx0" brushRef="#br0" timeOffset="1159.919">621 621,'34'5,"39"-3,13-8,-4-1,-11-1,-13-3,-11 0,-9 2,-7 3,-7 2</inkml:trace>
  <inkml:trace contextRef="#ctx0" brushRef="#br0" timeOffset="1629.25">1298 536,'-4'4,"-1"1,1 0,-1 0,1 0,1 0,-1 1,1 0,0-1,0 1,1 0,0 1,0-1,0 0,1 1,-1-1,2 1,-1-1,1 1,0-1,0 1,1-1,0 1,0-1,0 1,1-5,0 1,0-1,0-1,0 1,0 0,1 0,-1-1,0 1,1-1,0 0,-1 0,1 0,-1 0,1 0,0-1,0 1,-1-1,1 1,0-1,0 0,0 0,-1-1,1 1,0 0,0-1,-1 0,1 0,0 0,0 0,76-37,-59 26,0-1,-2 0,1-1,-2-1,1-1,-2-1,-1 0,0-1,7-11,-18 22,0 0,-1 0,0 0,0-1,0 1,-1-1,0 1,-1-1,0 0,0 0,0 0,-1 1,-1-1,1 0,-1 0,0 0,-1 1,0-1,0 1,-1-1,0 1,0 0,0 0,-1 0,0 0,-1 1,1-1,-1 1,-1 0,1 1,-3-2,5 5,0 1,0 0,0 0,0 0,0 0,0 1,0-1,0 1,0 0,-1 0,1 0,0 0,0 0,0 1,0 0,0-1,0 1,0 0,0 1,0-1,0 0,0 1,0 0,1-1,-1 1,1 0,-1 0,1 1,0-1,0 0,0 1,-1 1,-43 93,44-90,1 1,0 0,0-1,1 1,0 0,1-1,0 1,0 0,0-1,1 1,0-1,1 0,-1 1,2-1,-1 0,1-1,0 1,0-1,0 1,1-1,0-1,0 1,4 2,2 2,0 0,1-1,0 0,1-1,0-1,0 0,1 0,0-1,0-1,4 0,2 3,-4 0</inkml:trace>
  <inkml:trace contextRef="#ctx0" brushRef="#br0" timeOffset="2612.309">1834 649,'37'-15,"0"-3,-1 0,-1-2,32-25,-55 36,-1 0,0-1,-1-1,0 0,0 0,-1-1,-1 0,0 0,-1-1,0 0,-1 0,0-1,-1 0,0 0,-1-5,-1 9,7-55,-10 63,0 1,0 0,0 0,0 0,0-1,0 1,0 0,-1 0,1 0,0 0,-1-1,1 1,0 0,-1 0,1 0,-1 0,0 0,1 0,-1 0,0 0,0 0,0 0,0 0,0 1,1-1,-1 0,0 1,-1-1,1 0,0 1,0 0,0-1,0 1,0-1,0 1,-1 0,1 0,0 0,0 0,-1 0,1 0,0 0,0 0,0 0,0 1,-1-1,1 0,-8 5,1-1,0 1,1 0,-1 1,1 0,0 0,0 1,1 0,-1 0,2 0,-1 1,1 0,0 0,1 0,0 1,0-1,1 1,0 0,0 0,1 0,1 0,-1 1,1-1,1 1,0-1,0 0,1 7,0-11,-1 1,1-1,0 0,0 0,0 0,1 0,-1-1,1 1,0 0,1-1,-1 1,1-1,0 0,0 0,0 0,1 0,-1 0,1-1,0 1,0-1,0 0,1 0,-1-1,1 1,-1-1,1 0,0-1,0 1,0-1,0 1,0-2,0 1,2 0,5 0,-1-1,1 1,-1-2,1 0,-1 0,1-1,-1-1,0 1,0-2,0 0,0 0,-1-1,1 0,6-5,-6 2,1-1,-1 0,0-1,-1 0,-1-1,1 0,-2-1,1 1,-2-2,1 1,-2-1,0 0,0 0,-1-1,1-5,-6 18,1 0,-1 1,1-1,-1 0,1 0,-1 0,0 0,1 0,-1 0,0 0,0 0,0-1,0 1,0 0,0 0,0 0,0 0,0 0,0 0,-1 0,1 0,0 0,-1 0,1 0,-1 0,1 0,-1 0,1 0,-1 1,0-1,1 0,-1 0,0 1,0-1,1 0,-1 1,0-1,0 0,0 1,0 0,0-1,0 1,0-1,0 1,0 0,0 0,0 0,0-1,0 1,0 0,0 0,0 1,-1-1,1 0,0 0,0 0,0 1,0-1,0 0,0 1,-7 5,0 0,0 0,0 1,1 0,0 0,0 0,1 1,0 0,0 1,1-1,0 1,1 0,0 0,0 1,1-1,0 1,-1 7,4-15,0 0,0 1,0-1,0 0,1 0,-1 0,0 0,1 0,0 0,-1 0,1 0,0 0,0 0,0 0,0 0,1 0,-1-1,0 1,1 0,-1-1,1 1,0-1,-1 0,1 1,0-1,0 0,0 0,0 0,0 0,0-1,0 1,0 0,0-1,0 0,0 1,0-1,1 0,82-3,-69-3,-1-1,0 0,-1-1,0-1,0 0,-1-1,0-1,0 0,-1-1,-1 0,0 0,-1-1,0-1,-1 0,-1 0,3-7,-7 15,1 0,-1 0,0 0,0 0,0 0,-1-1,0 0,0 1,-1-1,0 0,0 0,-1-1,0 1,0 0,0 0,-1-1,-1 7,0 0,0 0,0 1,0-1,0 0,0 1,0-1,0 0,-1 1,1-1,0 1,0 0,-1-1,1 1,0 0,0 0,-1 0,1 0,0 0,0 0,-1 0,1 0,0 0,0 1,-1-1,1 0,0 1,0-1,0 1,-1-1,1 1,0 0,0 0,0-1,0 1,0 0,0 0,1 0,-1 0,0 0,0 0,1 0,-1 0,0 1,1-1,-1 0,1 0,0 0,-1 1,1-1,0 1,-7 9,0-1,1 1,0 0,1 1,0-1,1 1,0 0,1 0,0 0,1 1,0-1,1 0,1 1,0 0,0-1,1 1,1-1,0 0,1 0,0 1,1-1,0-1,1 1,0-1,1 0,0 0,1 0,0-1,1 0,0-1,8 8,51 42,-49-46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15 453,'-1'-1,"0"1,0-1,0 0,0 0,0 0,0 0,0 0,0 0,0 0,1 0,-1-1,0 1,1 0,-1 0,1-1,-1 1,1 0,0 0,0-1,-1 1,1 0,0-1,0 1,0-1,1 1,-1 0,0-1,0 1,1 0,-1 0,1-1,-1 1,1 0,-1 0,1 0,0-1,0 1,-1 0,1 0,0 0,0 0,0 0,0 1,0-1,0 0,1 0,-1 1,0-1,0 0,0 1,1 0,-1-1,0 1,1 0,-1-1,0 1,1 0,-1 0,0 0,1 0,-1 0,0 0,1 1,-1-1,1 1,156-9,394-80,-321 50,-128 33,-86 11</inkml:trace>
  <inkml:trace contextRef="#ctx0" brushRef="#br0" timeOffset="299.848">157 594,'43'0,"38"-5,15-1,1-1,-6 2,-10-3,-8 0,-13 0,-10 3,-6-3,-4-1,-5 2,-3 2,-3 2,-1 1,-1-4,1 0,-6 0</inkml:trace>
  <inkml:trace contextRef="#ctx0" brushRef="#br0" timeOffset="681.875">636 1,'5'9,"1"1,1-1,0 0,0-1,0 1,1-2,1 1,-1-1,1 0,0-1,1 0,0 0,-4-2,29 16,1-1,1-3,0 0,1-2,1-2,38 6,114 41,-187-59,-1 1,1 0,-1-1,1 2,-1-1,1 0,-1 1,0 0,0-1,0 1,0 0,0 1,0-1,0 0,-1 1,1 0,-1 0,0-1,0 1,0 1,0-1,0 0,-1 0,1 1,-1-1,0 1,0-1,0 1,-1-1,1 1,-1 0,0-1,0 1,0-1,0 1,-1 0,1-1,-1 1,0-1,0 1,-1 1,-9 11,-1-1,0 0,-1-1,-1 0,0-1,0-1,-1 0,-1-1,0-1,-17 9,0 2,-168 103,141-76,40-27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1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1 951,'51'-9,"-1"-1,0-3,-1-2,0-3,-2-1,0-2,-1-3,-1-1,-1-3,16-14,-37 23,-1 0,-1-2,-1 0,0-2,-2 0,0-1,3-8,11-62,-31 92,-1 0,0-1,0 1,0 0,0-1,0 1,0-1,-1 1,1 0,-1-1,0 1,1 0,-1 0,0 0,0-1,-1 1,1 0,0 0,-1 1,1-1,-1 0,1 0,-1 1,0-1,0 1,0-1,0 1,0 0,0 0,0 0,0 0,-1 0,1 0,0 1,-1-1,1 1,0-1,-1 1,0 0,-7 2,0 0,0 1,0 0,0 0,0 1,1 0,-1 1,1 0,1 1,-1 0,1 0,0 1,0 0,1 0,-1 1,2 0,-1 0,-3 7,-5 4,1 0,0 1,2 1,0 0,1 1,2 0,0 1,1 0,5-14,1-1,0 1,0 0,1-1,0 1,1 0,0 0,0 0,1 0,0 0,0 0,1-1,0 1,1-1,0 1,0-1,1 0,0 0,1 0,-1-1,1 1,1-1,0 0,6 2,0-1,1 0,0-1,0 0,1-1,0 0,0-2,0 1,1-2,-1 0,1 0,0-2,0 0,0 0,0-2,0 0,10-2,-7 3,11-1,0-2,0-1,0-1,-1-1,0-2,0-1,0-1,-1-1,-1-2,0 0,-1-2,0 0,-2-2,1-1,-2-1,12-14,-28 28,-1 0,0-1,0 0,-1 0,1 0,-1-1,-1 0,1 1,-1-1,-1 0,1-1,-1 1,0 0,-1-1,0 1,0-1,0 1,-1-1,0 0,-1 1,0-1,-1-5,1 11,0 0,-1-1,1 1,-1 0,1 0,-1 0,0 1,0-1,1 0,-1 1,-1-1,1 1,0-1,0 1,0 0,-1 0,1 0,-1 0,1 1,0-1,-1 1,1-1,-1 1,0 0,1 0,-1 0,1 0,-1 0,1 1,-1-1,1 1,-1 0,1-1,0 1,-1 0,0 1,-83 47,77-40,1-1,0 1,0 1,1-1,0 1,0 1,1-1,1 1,0 0,0 1,1-1,-2 12,4-17,1-1,0 1,0-1,1 1,0 0,0-1,0 1,0 0,1-1,0 1,0-1,1 1,0-1,0 0,0 1,0-1,1 0,-1 0,2-1,-1 1,0 0,1-1,0 0,0 0,0 0,0-1,1 1,3 1,6 3,0-1,1 0,0-1,0-1,0 0,1-2,-1 1,1-2,0 0,0-1,0-1,0 0,0-1,0 0,0-2,0 0,-1-1,1 0,8-4,7-4,0-2,0 0,-1-2,-1-1,-1-2,-1 0,0-2,20-21,-29 24,0-1,-1 0,-1-1,0-1,-2-1,-1 0,0-1,-2 0,6-18,-15 39,-1 0,0 0,0-1,0 1,0 0,0 0,0-1,-1 1,1-1,-1 1,1 0,-1-1,0 1,0-1,0 1,0-1,-1 1,1-1,-1 1,1 0,-1-1,0 1,0 0,0-1,0 1,0 0,-1 0,1 0,-1 0,1 0,-1 0,0 1,1-1,-1 0,0 1,0-1,0 1,0 0,-1 0,1 0,0 0,-1 0,1 0,0 1,-1-1,1 1,-1-1,-1 1,-7 5,1 1,-1 0,1 0,1 1,-1 1,1-1,1 2,-1-1,2 1,-1 0,1 1,0 0,1 0,0 0,1 1,0 0,1 0,0 0,-1 3,-1 3,1 1,0-1,1 1,1 0,0 0,2 0,0 0,1 1,0-1,2 0,0 0,2 2,0-10,0 0,1 0,0-1,1 0,0 1,1-2,0 1,0-1,1 0,0-1,0 1,0-2,1 1,0-1,1-1,-1 1,1-2,0 1,1-1,-1-1,0 0,1 0,0-1,0-1,9 1,37-2,-33-1</inkml:trace>
  <inkml:trace contextRef="#ctx0" brushRef="#br0" timeOffset="373.777">2400 613,'29'5,"18"1,8 0,-2-1,-5-7,-6-2,-5-1,-4 1,-3 1,-2 0,-6-3,-1-1,-5 1</inkml:trace>
  <inkml:trace contextRef="#ctx0" brushRef="#br0" timeOffset="586.08">2428 923,'48'-9,"21"-4,3 1,-6 2,-9 3,-9 2,-9 3,-10 1</inkml:trace>
  <inkml:trace contextRef="#ctx0" brushRef="#br0" timeOffset="8018.661">3529 500,'-44'153,"42"-147,7-23,10-28,-1 11,1 1,1 0,2 1,1 1,2 0,0 2,2 0,2 2,10-9,-29 28,2 1,-1-1,1 2,0-1,0 1,1 0,0 0,0 1,0 1,1-1,0 2,0-1,0 1,0 1,0 0,2 0,-9 2,0 1,1 0,-2 0,1 0,0 1,0-1,0 1,0-1,-1 1,1 0,-1 0,1 0,-1 1,0-1,0 0,0 1,0-1,0 1,-1 0,1 0,-1 0,0-1,0 1,0 0,0 1,0-1,-1 0,1 0,0 92,-55 162,55-257,-1 0,1-1,-1 1,1 0,-1 0,1-1,0 1,-1 0,1 0,-1 0,1 0,0 0,-1 0,1 0,-1 0,1 0,0 0,-1 0,1 1,-1-1,1 0,0 0,-1 1,1-1,-1 0,1 1,-1-1,1 0,-1 1,1-1,-1 1,0-1,1 1,-1-1,0 1,1-1,-1 1,0-1,1 1,-1-1,0 1,0-1,0 1,0 0,0-1,1 1,-1 0,0-1,0 1,0-1,-1 1,1 0,0-1,0 1,0-1,0 1,-1-1,1 1,0 0,0-1,-1 1,1-1,0 1,-1-1,1 1,35-40,-31 34,39-51,109-117,33 5,-184 166,0 0,1 0,0 1,-1-1,1 1,0-1,0 1,0-1,0 1,0 0,0 0,0 0,1 0,-1 0,0 0,0 1,1-1,-1 1,0 0,1 0,-1 0,1 0,-1 0,0 0,1 0,-1 1,0-1,1 1,-1 0,0 0,0 0,1 0,-1 0,0 0,0 0,0 1,-1-1,1 1,0-1,0 1,-1 0,1 0,-1 0,0 0,1 0,-1 0,0 0,0 0,0 0,0 0,-1 1,1 1,0 168,-22-27,24-123</inkml:trace>
  <inkml:trace contextRef="#ctx0" brushRef="#br0" timeOffset="8670.283">4601 500,'4'9,"-1"-1,0 1,-1 1,0-1,-1 0,0 0,0 1,-1-1,0 1,0-1,-1 0,-1 1,1-1,-2 0,1 0,-3 5,5-14,-1 1,1-1,-1 1,1-1,0 1,-1-1,1 1,0-1,-1 1,1 0,0-1,0 1,0-1,0 1,-1 0,1-1,0 1,0 0,0-1,0 1,0 0,1-1,-1 1,0-1,0 1,0 0,0-1,1 1,-1-1,0 1,1 0,-1-1,0 1,1-1,-1 1,1-1,-1 1,1-1,-1 0,1 1,-1-1,1 0,-1 1,1-1,-1 0,1 1,0-1,-1 0,1 0,-1 0,1 0,0 0,-1 0,1 1,0-1,-1-1,1 1,0 0,43-17,-24 8,-10 5,0 0,0 1,1 1,-1 0,1 0,-1 1,1 0,0 0,-1 2,1-1,-1 1,6 2,-15-3,1 1,0-1,0 1,-1 0,1 0,0 0,-1 0,1 0,-1 0,1 0,-1 0,0 1,1-1,-1 0,0 1,0-1,0 1,0 0,0-1,0 1,-1 0,1 0,0-1,-1 1,1 0,-1 0,0 0,0 0,0-1,0 1,0 0,0 0,0 0,0 0,-1 0,1-1,-1 1,0 0,1 0,-1-1,0 1,0 0,0 0,-55 63,48-59,-1-1,0-1,-1 1,1-2,-1 1,0-1,0-1,0 0,0 0,0-1,0 0,0-1,0 0,-1 0,1-1,0-1,0 0,0 0,0-1,-1 0,8 1,0 0,0 0,0-1,1 1,-1-1,0 1,1-1,0 0,-1 0,1 0,0 0,1 0,-1 0,1-1,-1 1,1 0,0-1,0 0,0 1,1-1,-1 1,1-1,0 0,-2-19</inkml:trace>
  <inkml:trace contextRef="#ctx0" brushRef="#br0" timeOffset="11006.606">5166 189,'-1'-14,"1"22,1 25,25 108,2 4,-3-28,-24-117,-1-1,1 1,-1 0,0-1,1 1,-1-1,1 1,-1 0,1-1,-1 1,1 0,-1 0,1-1,-1 1,1 0,-1 0,1 0,0 0,-1 0,1 0,-1 0,1 0,-1 0,1 0,0 0,-1 0,1 0,-1 0,1 0,-1 1,1-1,-1 0,1 0,-1 1,1-1,-1 0,1 1,-1-1,1 0,-1 1,0-1,1 1,-1-1,0 1,1-1,-1 1,0-1,0 1,1-1,-1 1,0-1,0 1,0-1,0 1,0 0,1-1,-1 1,0-1,-1 1,1-1,0 1,0 0,0-1,0 1,0-1,-1 1,21-43,78-179,-86 195,16-26,-3-1,-2-1,-2-1,-3-1,2-16,-29 76,2 8</inkml:trace>
  <inkml:trace contextRef="#ctx0" brushRef="#br0" timeOffset="11636.166">5505 556,'-2'25,"0"0,-2 0,-1-1,-1 1,0-1,-8 14,15-38,-1-1,0 1,0 0,1 0,-1 0,0 0,1-1,-1 1,0 0,1 0,-1 0,0 0,1 0,-1 0,0 0,1 0,-1 0,0 0,1 0,-1 0,0 0,1 0,-1 0,0 0,1 0,-1 0,0 1,1-1,-1 0,0 0,0 0,1 1,-1-1,0 0,0 0,1 0,-1 1,0-1,0 0,0 1,1-1,-1 0,0 1,0-1,0 0,0 0,0 1,0-1,1 0,-1 1,0-1,0 0,0 1,0-1,0 1,-1-1,1 0,0 1,0-1,0 0,0 1,0-1,0 0,0 0,-1 1,33-21,-25 15,3-1,-3 0,0 1,0 0,1 0,0 0,0 1,0 0,0 1,1 0,-1 0,1 1,0 0,0 0,0 1,0 0,0 1,0 0,0 0,0 1,2 1,-10-2,1 1,0 0,0-1,-1 1,1 0,-1 0,1 0,0 0,-1 0,0 1,1-1,-1 0,0 1,0-1,0 1,0-1,0 1,0 0,0-1,0 1,-1 0,1 0,-1-1,1 1,-1 0,0 0,1 0,-1 0,0 0,0-1,-1 1,1 0,0 0,0 0,-1 0,1-1,-1 1,0 0,0 0,-43 60,37-56,0-1,-1 0,1-1,-1 0,0 0,0 0,-1-1,1 0,-1-1,0 0,-3 0,10-1,-1-1,0 1,1-1,-1 0,0 0,0 0,1 0,-1-1,0 1,1-1,-1 0,0 1,1-1,-1 0,1-1,-1 1,1 0,0-1,-1 1,1-1,0 0,0 0,0 1,0-2,1 1,-1 0,1 0,-1 0,1-1,-1 1,1-1,0 1,0-1,1 1,-1-1,0 0,1-1,-3-22,2 1</inkml:trace>
  <inkml:trace contextRef="#ctx0" brushRef="#br0" timeOffset="12869.692">5872 697,'16'1,"1"-1,0 0,-1-2,1 0,-1-1,1 0,-1-1,0-1,0-1,-1 0,2-2,19-12,0-2,-2-1,0-2,-2-1,-1-2,10-12,-32 28,-1 0,0 0,-1-1,0 0,-1 0,-1 0,0-1,0 0,-2 0,0 0,0 0,-1-1,-1 1,-1-1,0 1,0-1,-3-11,3 21,0 1,-1-1,1 1,-1-1,0 1,0 0,0-1,0 1,-1 0,0 0,0 0,0 0,0 0,-1 1,1-1,-1 1,0-1,0 1,0 0,-1 0,1 0,-1 1,1-1,-1 1,0 0,0 0,0 0,0 0,-1 1,1 0,0 0,-1 0,1 0,0 0,-1 1,1 0,-1 0,1 1,-1-1,1 1,0 0,-1 0,1 0,-4 2,-3 2,0 0,0 0,1 2,-1-1,2 1,-1 1,1-1,0 2,1-1,-1 1,2 1,-1-1,2 1,-1 0,1 1,1 0,0 0,0 0,1 0,1 1,0-1,0 1,1 0,0 4,1-7,0 0,1 0,0 0,1 0,-1-1,2 1,-1 0,1 0,1-1,-1 1,1-1,1 0,0 0,0 0,0 0,1-1,0 0,1 0,-1 0,1-1,1 1,-1-1,1-1,2 2,13 7,0-1,1-2,1 0,0-1,0-1,1-2,0 0,0-2,1 0,0-2,-1-1,1-1,0-1,0-1,5-2,-7 2</inkml:trace>
  <inkml:trace contextRef="#ctx0" brushRef="#br0" timeOffset="14283.529">3247 1036,'115'-16,"2"5,-1 4,1 6,2 5,54-1,1782-3,-1702-29,1 29,-85-27,57 15,-15-3,-83 12,63-23,126 25,-148-27,-39 16,32-23,-88 25,-51 9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28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135 137,'-119'308,"104"-282,16-43,21-34,2 2,2 0,2 2,2 1,26-30,-56 76,1-1,-1-1,1 1,-1-1,1 1,-1-1,1 1,0-1,-1 1,1 0,0-1,0 1,0 0,0 0,0 0,1 0,-1 0,0 0,0 0,1 0,-1 0,1 0,-1 1,1-1,-1 1,1-1,-1 1,1 0,-1-1,1 1,-1 0,1 0,-1 0,1 0,0 0,-1 0,1 1,-1-1,1 1,-1-1,1 1,-1-1,1 1,-1 0,0-1,1 1,6 107,-10-53,2-49,0 0,0 0,0-1,1 1,0 0,0-1,1 1,-1 0,1-1,0 0,1 0,-1 1,1-1,0-1,0 1,4 4,-3-9,-1 0,0-1,1 1,-1-1,1 1,-1-1,1 0,-1 0,0-1,0 1,0-1,0 0,0 1,0-1,0 0,0-1,-1 1,1 0,-1-1,0 0,1 1,-1-1,0 0,-1 0,1 0,-1 0,1-2,4-2,224-305,-230 313,0-1,0 0,0 1,0-1,0 1,1-1,-1 0,0 1,0-1,0 0,0 1,1-1,-1 0,0 1,0-1,1 0,-1 1,0-1,1 0,-1 0,0 0,1 1,-1-1,0 0,1 0,-1 0,0 0,1 1,-1-1,1 0,-1 0,0 0,1 0,-1 0,1 0,-1 0,0 0,1 0,-1 0,1 0,-1-1,0 1,1 0,-1 0,0 0,1 0,-1-1,0 1,1 0,-1 0,-10 38,-2-4,7-26,1 0,0 1,0-1,1 1,0 0,1 0,0 0,0 0,1 0,0 0,1 0,0 1,0-1,1 0,0 0,1 1,0-1,0 0,1-1,0 1,1 0,0 0,8 4</inkml:trace>
  <inkml:trace contextRef="#ctx0" brushRef="#br0" timeOffset="535.286">727 306,'10'147,"-10"-146,0-1,0 1,0 0,0 0,0 0,1 0,-1 0,0-1,1 1,-1 0,0 0,1 0,-1-1,1 1,0 0,-1-1,1 1,-1 0,1-1,0 1,0-1,-1 1,1-1,0 1,0-1,-1 0,1 1,0-1,0 0,0 0,0 1,0-1,0 0,-1 0,1 0,0 0,0 0,0 0,0 0,0-1,0 1,-1 0,1 0,0-1,0 1,0 0,0-1,-1 1,1-1,0 1,-1-1,1 0,0 1,-1-1,1 0,0 1,-1-1,1 0,-1 1,0-1,1 0,-1 0,0 0,1 0,-1 1,0-1,0 0,10-6,126-60,-134 66,0 0,0 1,0 0,1-1,-1 1,0 0,0 0,0 0,0 0,0 1,0-1,0 0,0 1,0 0,0-1,0 1,0 0,0 0,0 0,-1 0,1 0,0 1,-1-1,1 0,-1 1,1-1,-1 1,0 0,0-1,1 1,-1 0,0 0,-1 0,1 0,0-1,0 1,-1 0,1 0,-1 1,0-1,0 0,0 0,0 0,0 0,0 0,0 0,0 0,-1 0,1 0,-1 0,0 0,0 0,1 0,-1 0,0 0,-1-1,1 1,0 0,-2 4,0 0,0 0,-1-1,1 1,-1-1,-1 0,1 0,-1 0,1-1,-1 1,-1-1,1 0,0-1,-1 1,0-1,0-1,0 1,0-1,0 0,-1 0,1 0,-1-1,1 0,-1 0,1-1,-1 0,-5-1,-16-23,20 8</inkml:trace>
  <inkml:trace contextRef="#ctx0" brushRef="#br0" timeOffset="6040.896">1264 531,'-45'44,"64"-52,6-14,0-1,-2-2,0 0,-2-2,-1 0,-1-1,-2-1,0-1,-8 16,-1-1,0 1,-1-2,-1 1,0-1,-1 0,-1 0,0 0,-2-1,0 0,0-6,-2 21,0-1,0 1,0-1,-1 1,1-1,-1 1,1 0,-1-1,0 1,0 0,0 0,0-1,-1 1,1 0,-1 0,1 0,-1 1,1-1,-1 0,0 0,0 1,0-1,0 1,0 0,0 0,-1 0,1 0,0 0,0 0,-1 0,1 1,-1-1,1 1,0 0,-1-1,1 1,-2 1,-3-1,0 0,0 1,0 0,0 0,0 1,0 0,1 0,-1 1,1 0,-1 0,1 0,-4 3,0 4,0-1,1 1,0 1,0-1,1 1,1 1,0 0,0 0,1 0,1 1,0 0,1 0,0 0,1 0,1 1,0-1,0 1,2-1,-1 1,2 0,0 0,1 3,0-7,1 1,0-1,1 0,0 0,1-1,0 1,0-1,1 0,0-1,0 1,1-1,0 0,1-1,0 0,0 0,0 0,1-1,0-1,0 1,8 2,7 0,-4-6</inkml:trace>
  <inkml:trace contextRef="#ctx0" brushRef="#br0" timeOffset="6786.879">756 250,'5'9,"1"9,0 5,-1 4,-6-2,-4-2,5-4,2-5</inkml:trace>
  <inkml:trace contextRef="#ctx0" brushRef="#br0" timeOffset="7936.096">1744 108,'6'-4,"0"0,1 1,0 0,-1 0,1 1,0 0,0 0,0 1,1-1,-1 1,0 1,0 0,1 0,3 1,-9-2,0 1,-1 0,1 0,0 0,0 0,0 0,-1 0,1 0,0 1,0-1,-1 1,1-1,0 1,-1 0,1 0,-1 0,1 0,-1 0,1 0,-1 0,0 0,1 0,-1 1,0-1,0 0,0 1,0-1,0 1,0-1,0 1,-1 0,1-1,0 1,-1 0,0 0,1-1,-1 1,0 0,0 0,0-1,0 1,0 0,0 0,-1 0,1-1,0 1,-1 0,1-1,-1 1,0 0,0-1,0 1,0-1,0 1,0-1,0 1,0-1,0 0,-1 0,1 1,0-1,-19 20,17-19,0 0,-1 1,1-1,0 1,0 0,0 0,1 0,-1 0,1 0,0 1,0-1,0 1,0-1,0 1,1 0,0 0,-1 0,2 0,-1 0,0 0,1 0,0 0,-1 0,2 0,-1 0,0 0,1 0,0 0,0 1,3-2,0 0,0-1,0 1,1-1,-1 0,1-1,-1 1,1-1,-1 0,1 0,0 0,0 0,-1-1,1 0,0 0,0 0,0-1,-1 0,1 0,0 0,-1 0,1-1,-1 1,4-3,18-2,33-1,-34 5</inkml:trace>
  <inkml:trace contextRef="#ctx0" brushRef="#br0" timeOffset="9506.808">2449 391,'1'2,"1"-1,-1 1,1 0,-1 0,1-1,0 1,0 0,0-1,0 0,0 0,0 1,0-1,0 0,0-1,1 1,-1 0,0-1,1 1,-1-1,0 1,1-1,-1 0,1 0,1-1,-1 2,35 1,-1-1,1-1,0-3,-1 0,28-8,126-1,-179 12</inkml:trace>
  <inkml:trace contextRef="#ctx0" brushRef="#br0" timeOffset="9840.683">2732 164,'0'34,"0"25,0 8,0-3,0-8,0-8,0-8,0-5,0-5,0-2,4-5,3-8</inkml:trace>
  <inkml:trace contextRef="#ctx0" brushRef="#br0" timeOffset="11272.839">3578 80,'0'10,"0"12,0 8,0 3,0 1,0 0,0-2,0-1,0-1,0-1,0-1,0 0,0 0,0 0,0-4</inkml:trace>
  <inkml:trace contextRef="#ctx0" brushRef="#br0" timeOffset="11590.548">3155 164,'38'-4,"37"-7,11-2,-1 2,-4 3,-11 2,-9-2,-9 0,-9 2,-2 1,-3 2,-4 1,-2 2,-7 4,-12 3,-9 4,-9 1,-5-2</inkml:trace>
  <inkml:trace contextRef="#ctx0" brushRef="#br0" timeOffset="11837.926">3239 644,'43'0,"29"-4,7-3,-5 1,-11 2,-10 0,-11 2,-7 1,-9 1</inkml:trace>
  <inkml:trace contextRef="#ctx0" brushRef="#br0" timeOffset="12353.732">4030 588,'-8'5,"0"1,0 0,1 1,0 0,0 0,1 0,0 1,0-1,1 2,0-1,0 1,1-1,3-6,1-1,-1 0,1 1,-1-1,1 0,-1 1,1-1,0 0,0 1,0-1,0 1,0-1,0 1,0-1,1 0,-1 1,0-1,1 0,-1 1,1-1,-1 0,1 1,0-1,-1 0,1 0,0 0,0 0,0 0,0 0,0 0,0 0,0 0,0 0,1 0,-1-1,0 1,0 0,1-1,-1 1,0-1,1 0,-1 1,1-1,-1 0,0 0,1 0,-1 0,1 0,69-7,-62 4,0-1,0-1,0 1,0-2,-1 1,1-1,-2 0,1 0,-1-1,0 0,0-1,0 0,-1 0,-1 0,1 0,-2-1,1 0,-1 0,0-1,-1 1,2-8,-4 14,2-2,0 0,-1-1,1 1,-1 0,-1-1,1 1,-1-1,0 0,0 1,0-1,-1 0,0 0,0 1,0-1,-1 0,0 1,0-1,-1 0,1 1,-1-1,0 1,-1 0,1 0,-1 0,0 0,0 0,-1 0,1 1,-1-1,0 1,0 0,-2 0,1 1,0 1,0 0,0 0,-1 0,1 1,-1-1,1 1,-1 1,1-1,-1 1,0 0,1 0,-1 1,1-1,-1 1,1 0,-1 1,1 0,-1-1,1 2,0-1,0 1,0-1,1 1,-1 1,0-1,1 1,0-1,0 1,0 1,1-1,-1 0,1 1,0 0,0-1,0 1,1 1,0-1,0 0,0 0,1 1,-1-1,1 1,1-1,-1 1,1 0,0-1,0 1,1 0,-1-1,1 1,1-1,-1 1,1-1,0 0,2 5,7 3,1-1,1 0,0-1,0 0,1-1,0 0,1-1,0-1,1-1,0 0,0-1,0 0,1-1,0-1,-1-1,2-1,-1 0,7 0,-23-2,28 4,-4-1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0,3 0,3 0,1 0,0 0,1-5,-1-1,0-1,0 2,-1 2,1 1,-1 0,0 2,-4 5,-7 1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0,'29'5,"23"1,9-5,-2-2,-6-2,-8 1,-10 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5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1 731,'58'-38,"-35"16,0 0,-2-2,0-1,-2 0,8-15,-9 15,84-150,-94 157,-1 0,0-1,-1 0,-1-1,-1 1,0-1,-2 0,0 0,-1 0,-1 0,-1 0,-1 1,-3-12,5 28,-1 1,0-1,1 0,-1 1,0-1,-1 1,1 0,0-1,-1 1,1 0,-1 0,0 0,0 0,0 0,0 0,0 0,0 1,0-1,0 1,-1 0,1-1,-1 1,1 0,-1 0,1 1,-1-1,0 0,1 1,-1 0,0-1,1 1,-1 0,0 1,1-1,-1 0,0 1,1-1,-1 1,1 0,-1 0,1 0,-1 0,1 0,-1 1,1-1,0 1,0 0,0-1,0 1,0 0,0 0,0 1,-9 12,2 0,0 0,0 1,2 0,0 1,0 0,2 0,0 0,1 1,1-1,1 1,0 0,1 0,1 0,1 0,0 0,1-1,2 3,-1-2,0 0,2 0,0 0,1-1,1 1,0-1,2-1,0 1,0-2,2 1,0-1,1-1,0 0,1-1,0 0,1-1,1 0,0-1,4 1,4 4,-5-1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1 596,'2'-24,"2"-1,1 1,1-1,1 2,1-1,1 1,1 0,8-13,-13 26,83-143,-85 148,-1 0,1 0,-1 0,1 0,0 1,0-1,1 1,-1 0,1 0,0 0,0 0,0 0,1 1,-1 0,1 0,0 0,0 1,0 0,0 0,0 0,6-1,-8 5,0 1,0 0,-1 0,1 0,-1 0,0 0,1 0,-1 1,-1-1,1 1,0 0,-1-1,0 1,0 0,0 0,0 0,-1 0,1 0,-1 0,0 0,0 0,-1-1,1 1,-1 3,1 0,-3 198,3-203,0 0,0-1,0 1,0 0,0 0,1-1,-1 1,1 0,-1 0,1-1,-1 1,1-1,0 1,0 0,0-1,0 1,0-1,0 0,0 1,1-1,-1 0,0 0,1 0,-1 0,1 0,-1 0,1 0,-1 0,1-1,0 1,-1-1,1 1,0-1,0 1,-1-1,1 0,0 0,0 0,-1 0,1 0,0 0,0-1,-1 1,1-1,0 1,0-1,-1 1,1-1,-1 0,1 0,-1 0,1 0,-1 0,1 0,-1 0,0-1,0 1,0 0,1-1,-1 0,15-15,0-1,-1 0,-1-1,0-1,-2 0,0-1,2-8,64-98,16 16,-93 110,0 0,0 0,0 0,0 0,0 0,1 0,-1 0,0 1,1-1,-1 0,1 1,-1-1,1 1,-1 0,1-1,-1 1,1 0,-1 0,1 0,-1 0,1 0,0 0,-1 0,1 1,-1-1,1 0,-1 1,0 0,1-1,-1 1,1 0,-1-1,0 1,1 0,-1 0,0 0,0 0,0 0,0 1,0-1,0 0,0 0,0 1,-1-1,1 1,0-1,-1 0,1 1,-1-1,0 1,1-1,-1 1,0-1,0 1,0 0,0-1,0 1,0 1,0 199,0-177</inkml:trace>
  <inkml:trace contextRef="#ctx0" brushRef="#br0" timeOffset="564.431">904 286,'0'195,"0"-194,-1-1,1 1,-1 0,1 0,0 0,0 0,-1-1,1 1,0 0,0 0,0 0,0 0,0 0,0 0,0-1,0 1,0 0,1 0,-1 0,0 0,1 0,-1-1,0 1,1 0,-1 0,1 0,-1-1,1 1,-1 0,1-1,0 1,-1-1,1 1,0-1,0 1,-1-1,1 1,0-1,0 1,0-1,-1 0,1 0,0 1,0-1,0 0,0 0,0 0,0 0,-1 0,1 0,0 0,0 0,0 0,0-1,0 1,0 0,-1-1,1 1,0 0,0-1,-1 1,1-1,0 1,0-1,-1 1,1-1,0 0,-1 1,1-1,173-95,-172 95,0 0,0 0,0 1,-1-1,1 0,0 1,0-1,0 1,0-1,0 1,0 0,0 0,0 0,0 0,0 0,0 1,0-1,0 1,0-1,-1 1,1 0,0-1,0 1,0 0,-1 0,1 0,0 0,-1 1,1-1,-1 0,0 1,1-1,-1 1,0-1,0 1,0 0,0 0,0-1,0 1,0 0,-1 0,1 0,-1 0,1 0,-1 0,0 0,0 0,0 0,0-1,0 1,0 0,0 0,-1 0,1 0,-1 0,1 0,-1 0,0 0,-3 3,1 1,-1-2,0 1,-1 0,1-1,-1 0,0 0,0 0,0 0,-1-1,1 0,-1 0,0 0,0-1,0 0,0 0,-6 0,-16 9,24-9,1 0,-1 0,0 0,0 0,0-1,0 0,-1 1,1-2,0 1,0 0,-1-1,1 0,0 0,0 0,-1 0,1-1,0 0,0 0,-1 0,1 0,0-1,0 1,-1-2,-7-8</inkml:trace>
  <inkml:trace contextRef="#ctx0" brushRef="#br0" timeOffset="1955.175">1299 32,'89'168,"-82"-155,4 5,0 1,-2 1,0-1,-1 2,-1-1,-1 1,-1 0,0 0,0 15,-5 8,59-206,16-63,-51 158,-19 48</inkml:trace>
  <inkml:trace contextRef="#ctx0" brushRef="#br0" timeOffset="2501.335">1722 370,'0'22,"12"63,-10-84,1 1,-1-1,0 1,1-1,0 0,-1 0,1 0,0-1,-1 1,1-1,0 1,0-1,-1 0,1 0,0 0,0-1,-1 1,1 0,0-1,0 0,-1 0,1 0,-1 0,1 0,-1 0,1-1,-1 1,0-1,0 1,1-1,-1 0,0 0,1-2,15-7,-8 5,1 1,0 0,0 0,0 1,1 0,-1 1,1 1,0-1,0 2,0 0,0 0,5 1,-16 0,1 1,-1-1,1 0,-1 0,1 1,-1-1,0 1,1-1,-1 1,0-1,1 1,-1 0,0 0,0 0,0 0,1 0,-1 0,0 0,0 0,-1 0,1 0,0 0,0 1,0-1,-1 0,1 1,-1-1,1 1,-1-1,0 0,1 1,-1-1,0 1,0-1,0 1,0-1,0 1,0-1,-1 1,1-1,0 0,-1 1,1-1,-1 1,0 0,-44 51,39-50,1 0,-1 0,1-1,-1 0,0 0,0 0,0 0,0-1,0 0,0 0,-1-1,1 0,0 0,0 0,0-1,-1 0,1 0,0-1,0 1,0-1,1-1,-1 1,-4-4,-4-5</inkml:trace>
  <inkml:trace contextRef="#ctx0" brushRef="#br0" timeOffset="7569.469">1779 314,'4'-5,"3"3,-6 3,-3 5,0 6,-1 7,1 4,0-1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6:0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59.0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37 143,'736'0,"-510"-28,55 27,-138-25,-28 25,80-10,-135 2,1 2,1 2,-1 4,37 4,11-1,230-3,-142-27,283 29,-310-29,-116 26,-30 2</inkml:trace>
  <inkml:trace contextRef="#ctx0" brushRef="#br0" timeOffset="1846.821">94 510,'1'30,"-2"-1,-1 1,-1 0,-1-1,-2 1,-6 19,-55 167,80-247,12-30,1 2,4 0,2 2,3 1,2 2,8-7,-44 60,-1 0,1 0,0 0,-1 0,1 0,0 1,0-1,-1 0,1 0,0 0,0 1,0-1,0 1,0-1,0 1,0-1,0 1,0-1,0 1,1 0,-1 0,0-1,0 1,0 0,0 0,1 0,-1 0,0 0,0 1,0-1,0 0,0 0,0 1,0-1,1 1,-1-1,0 1,0-1,-1 1,1 0,0 0,0-1,0 1,0 0,0 0,-1 0,1 0,0 0,-1 0,1 0,-1 0,1 0,-1 0,0 0,1 0,-1 0,0 0,0 0,0 1,1-1,-1 0,0 0,-1 0,1 0,0 1,0-1,0 0,-1 0,2 286,-1-286,0 0,0 1,0-1,0 0,0 1,0-1,0 0,0 1,1-1,-1 0,1 0,-1 1,1-1,-1 0,1 0,0 0,-1 0,1 0,0 0,0 0,0 0,0 0,0 0,0 0,0-1,0 1,0 0,0-1,1 1,-1-1,0 1,0-1,1 1,-1-1,0 0,1 0,-1 0,0 0,0 0,1 0,-1 0,0 0,1 0,-1 0,0-1,0 1,1-1,-1 1,0-1,0 1,0-1,1 0,-1 1,0-1,0 0,0 0,0 0,-1 0,1 0,0 0,0 0,0 0,-1 0,1 0,-1-1,1 1,119-184,19-31,-139 217,0-1,1 1,-1-1,0 1,0-1,0 0,0 1,1-1,-1 1,0-1,1 0,-1 1,0-1,1 0,-1 1,0-1,1 0,-1 0,0 1,1-1,-1 0,1 0,-1 0,1 1,-1-1,1 0,-1 0,0 0,1 0,-1 0,1 0,-1 0,1 0,-1 0,1 0,-1 0,1-1,-1 1,0 0,1 0,-1 0,1 0,-1-1,0 1,1 0,-1 0,1-1,-1 1,0 0,1-1,-1 1,0 0,0-1,1 1,-1-1,0 1,0 0,0-1,1 1,-1-1,0 1,0-1,0 1,0-1,0 1,0 0,0-1,0 1,0-1,0 0,2 39,-2-34,-3 317,-2-266,-1-31</inkml:trace>
  <inkml:trace contextRef="#ctx0" brushRef="#br0" timeOffset="2485.053">771 820,'0'23,"-1"-17,0 1,1 0,0-1,0 1,1-1,-1 1,2 0,-1-1,1 0,0 1,0-1,2 4,-1-9,-1 0,0 0,1-1,-1 1,1-1,-1 1,0-1,1 0,-1 0,1 0,-1 0,1 0,-1-1,1 1,-1-1,1 0,-1 1,0-1,1 0,-1-1,0 1,0 0,0 0,0-1,0 0,0 1,0-1,-1 0,1 0,2 0,-2-1,-1 1,1 1,0-1,1 0,-1 0,0 1,0-1,1 1,-1 0,1 0,-1 0,1 0,-1 0,1 0,0 1,-1-1,1 1,0 0,0 0,-1 0,1 0,0 0,0 0,-1 1,1 0,0-1,-1 1,1 0,-1 0,1 0,-1 1,1-1,-1 1,0-1,0 1,0 0,0 0,0 0,0 0,0 0,-1 0,1 0,-1 0,1 1,-1-1,0 1,0 0,0 2,-1 1,0-1,-1 1,1-1,-1 1,0-1,0 0,-1 0,1 1,-1-1,-1 0,1 0,-1-1,1 1,-1 0,-1-1,1 0,0 0,-1 0,0 0,0 0,0-1,-1 0,1 1,-1-2,0 1,0-1,0 1,0-1,0-1,0 1,0-1,-1 0,1 0,0 0,-1-1,1 0,-1 0,1 0,-1-1,1 1,0-1,-1-1,-12-10</inkml:trace>
  <inkml:trace contextRef="#ctx0" brushRef="#br0" timeOffset="3196.986">1082 1046,'24'-21,"-1"-1,0-1,-2-2,-1 0,-1-1,-1-1,-1 0,-1-1,-2-1,-1-1,-1 0,-5 14,-1 0,-1-1,0 0,-1 0,-1 0,0-1,-2 1,0-1,0 1,-2-7,1 22,0 0,0 0,0 1,0-1,0 0,-1 1,1-1,0 0,-1 0,1 1,-1-1,0 1,0-1,1 0,-1 1,0-1,0 1,0 0,0-1,-1 1,1 0,0 0,-1 0,1 0,0 0,-1 0,1 0,-1 0,0 0,1 1,-1-1,0 1,1-1,-1 1,0 0,1-1,-1 1,0 0,0 0,1 0,-1 0,0 1,0-1,1 0,-1 1,0-1,1 1,-1 0,1 0,-1-1,0 1,1 0,0 0,-1 0,1 0,0 1,-1-1,1 0,0 1,0-1,0 0,0 1,0 1,-8 10,1 0,0 1,1 1,0-1,2 1,-1 0,2 0,0 1,1-1,0 1,1 15,-1-19,0 1,1-1,1 1,0-1,1 1,0-1,1 1,1-1,0 1,0-1,1 1,1-1,0-1,1 1,0 0,1-1,0 0,0 0,1-1,1 0,0 0,0 0,1-1,2 1,-3-4,0-1,0-1,0 1,0-1,1 0,0-1,0 0,0-1,0 0,0 0,0-1,4 1,8-5</inkml:trace>
  <inkml:trace contextRef="#ctx0" brushRef="#br0" timeOffset="4184.013">1590 341,'51'-19,"-35"12,0 1,0 0,0 2,1-1,0 2,-1 0,14 0,-29 3,1 0,0-1,-1 1,1 0,0 0,-1 0,1 0,0 0,-1 1,1-1,0 0,-1 1,1-1,-1 1,1 0,0-1,-1 1,0 0,1 0,-1 0,1 0,-1 0,0 0,0 0,0 1,0-1,0 0,0 1,0-1,0 0,0 1,0 0,-1-1,1 1,-1-1,1 1,-1 0,0-1,0 1,1 0,-1-1,0 1,-1 0,1-1,0 1,0 0,-1-1,1 1,-1-1,1 1,-1 0,-81 122,82-123,-1 1,0-1,1 1,0-1,-1 1,1-1,0 0,0 1,-1-1,1 1,0-1,1 1,-1-1,0 1,0-1,1 1,-1-1,0 1,1-1,0 0,-1 1,1-1,0 0,0 1,-1-1,1 0,0 0,0 0,0 0,1 0,-1 0,0 0,0 0,0 0,1-1,-1 1,0 0,1-1,-1 1,1-1,-1 0,1 1,-1-1,1 0,-1 0,1 0,-1 0,1 0,-1 0,1 0,79-4,-55-3</inkml:trace>
  <inkml:trace contextRef="#ctx0" brushRef="#br0" timeOffset="4579.946">2042 736,'23'0,"19"0,6-5,0-1,-4 0,-3 1,-6 2,-2 1,-8-4,-3-1,-6 0</inkml:trace>
  <inkml:trace contextRef="#ctx0" brushRef="#br0" timeOffset="5096.004">2211 453,'-5'34,"-1"25,-5 8,0-3,1-8,3-8,2-8,3-5,1-10</inkml:trace>
  <inkml:trace contextRef="#ctx0" brushRef="#br0" timeOffset="7032.772">2522 1046,'59'-92,"108"-185,-167 276,0-1,0 1,1 0,-1 0,1-1,-1 1,1 0,-1 0,1-1,0 1,0 0,-1 0,1 0,0 0,0 0,0 0,0 0,0 0,1 1,-1-1,0 0,0 1,0-1,1 1,-1-1,0 1,1-1,-1 1,0 0,1 0,-1 0,0 0,1 0,-1 0,0 0,1 0,-1 0,0 1,1-1,-1 0,0 1,1-1,-1 1,0 0,0-1,0 1,0 0,1 0,0 10,1-1,-2 1,0 0,0 0,-1 0,0 0,0 1,-2-1,1-1,-1 1,-1 0,-4 10,-8 76,15-95,-1-1,1 1,0 0,0-1,0 1,0 0,0-1,1 1,-1-1,0 1,1 0,-1-1,1 1,-1-1,1 1,0-1,0 1,0-1,0 0,0 1,0-1,0 0,0 0,0 0,1 1,-1-1,0-1,1 1,-1 0,1 0,-1 0,1-1,-1 1,1-1,-1 1,1-1,0 0,-1 0,1 1,0-1,-1 0,1-1,0 1,-1 0,1 0,0-1,-1 1,1-1,-1 1,1-1,-1 0,1 1,-1-1,1 0,0-1,14-11,-1-1,0-1,-1-1,-1 1,0-2,-1 0,-1-1,0 0,6-16,0 3,95-197,-123 261,1 0,2 0,1 1,1 0,2 0,2 0,1 1,2 9,-1-20</inkml:trace>
  <inkml:trace contextRef="#ctx0" brushRef="#br0" timeOffset="7748.359">3255 962,'-5'3,"0"-1,0 1,0 0,0 0,0 1,1-1,-1 1,1 0,0 1,1-1,-1 1,0-1,1 1,0 0,1 0,-1 1,1-1,0 0,0 1,0 0,1-1,0 1,0 0,0 0,1-1,0 1,0 4,1-9,0 1,-1 0,1 0,0-1,0 1,0 0,0-1,0 1,0-1,1 1,-1-1,0 0,1 1,-1-1,1 0,0 0,-1 0,1 0,0 0,-1-1,1 1,0 0,0-1,0 1,0-1,0 0,-1 0,1 0,0 1,0-2,0 1,0 0,0 0,0-1,0 1,-1-1,1 1,0-1,0 0,69-35,-59 28,-1 0,0-1,-1 0,0-1,0 0,-1-1,0 0,-1-1,0 1,-1-2,0 1,-1-1,-1 0,0 0,0 0,-2-1,1 1,-2-1,1-7,-3 17,1 0,-1 1,0-1,-1 0,1 0,-1 0,1 0,-1 1,0-1,-1 0,1 1,-1-1,1 1,-1-1,0 1,0 0,-1-1,1 1,-1 1,1-1,-1 0,0 1,0-1,0 1,-1 0,1 0,0 0,-1 0,1 1,-1-1,0 1,1 0,-1 0,0 0,0 1,0-1,1 1,-1 0,0 0,0 0,0 1,0-1,0 1,-3 2,0 1,0 0,1 0,-1 1,1-1,0 1,0 1,0-1,1 1,0 0,0 0,1 1,-1-1,1 1,1 0,-1 0,1 1,0-1,1 1,0-1,0 1,1 0,0 0,0-1,1 1,0 0,0 0,1 0,0 0,0 0,1-1,0 1,0 0,1-1,0 0,0 0,1 1,0-2,0 1,3 2,4 1,2-2,-1 0,1 0,1-1,-1-1,1 0,0-1,1 0,-1-1,1-1,0 0,0-1,14 0,-4 0</inkml:trace>
  <inkml:trace contextRef="#ctx0" brushRef="#br0" timeOffset="9335.804">3847 453,'1'0,"-1"-1,1 1,-1 0,0-1,1 1,-1 0,1-1,-1 1,1 0,-1 0,1 0,-1-1,1 1,-1 0,1 0,-1 0,1 0,-1 0,1 0,-1 0,1 0,-1 0,1 0,-1 0,1 0,-1 0,1 0,-1 0,1 1,-1-1,1 0,-1 0,1 1,-1-1,1 0,-1 1,1-1,-1 0,0 1,1-1,-1 1,0-1,1 1,-1-1,0 0,0 1,1-1,-1 1,0-1,0 1,0 0,0-1,0 1,0-1,0 1,0-1,0 1,0-1,0 1,0-1,0 1,0-1,1 38,-72 202,-12-18,83-220,0 0,-1 0,1 0,0 0,0 0,0 0,0 0,1 0,-1 0,0 0,1 0,0 0,-1 0,1 0,0 0,0 0,0-1,0 1,0 0,0-1,1 1,-1-1,1 1,-1-1,1 1,-1-1,1 0,0 0,-1 0,1 0,0 0,0 0,0-1,0 1,0 0,0-1,0 0,0 1,0-1,92 2,-74-4,128-28,-85 10,-44 15</inkml:trace>
  <inkml:trace contextRef="#ctx0" brushRef="#br0" timeOffset="11138.667">3396 31,'39'17,"-10"-12,-1 0,1-2,0-1,1-1,-1-2,5-1,31 0,358 2,-278-26,49-6,88 33,-231 4,-33 2</inkml:trace>
  <inkml:trace contextRef="#ctx0" brushRef="#br0" timeOffset="11819.3">4722 256,'-229'314,"89"-107,10 20,52-99,62-105</inkml:trace>
  <inkml:trace contextRef="#ctx0" brushRef="#br0" timeOffset="-106450.06">4779 765,'25'-34,"-8"21,1 0,0 1,1 1,1 1,-1 1,2 0,-1 1,1 2,0 0,0 1,1 1,-1 1,1 1,0 1,0 1,0 0,4 3,-23-3,-1 0,0 1,1-1,-1 1,0-1,1 1,-1 0,0 0,0 0,1 1,-1-1,0 0,0 1,-1-1,1 1,0 0,0 0,-1-1,1 1,-1 0,0 0,1 1,-1-1,0 0,0 0,0 1,-1-1,1 0,0 1,-1-1,0 0,1 1,-1-1,0 1,0-1,-1 1,1-1,0 1,-1-1,0 0,1 1,-1-1,0 0,0 0,0 1,0-1,-1 0,1 0,-1 0,0 0,-10 18,0-1,-1 0,-1-1,-1-1,-1 0,0-1,-1-1,-4 2,-29 28,48-44,1-1,-1 1,1 0,-1-1,1 1,0 0,-1 0,1 0,0 0,-1 0,1 0,0 0,0 0,0 0,0 0,0 1,0-1,0 0,1 1,-1-1,0 1,1-1,-1 1,1-1,0 1,-1 0,1-1,0 1,0-1,0 1,0 0,0-1,0 1,1-1,-1 1,0-1,1 1,-1-1,1 1,0-1,-1 1,1-1,0 1,0-1,0 0,0 0,0 1,0-1,0 0,1 0,-1 0,0 0,0 0,1-1,-1 1,1 0,-1-1,1 1,-1-1,2 1,72 3,-66-5,1 0,0 1,-1 0,1 1,-1 0,0 1,1 0,-1 0,0 1,0 0,0 0,0 2,-6-4,-1 0,0 1,0-1,0 1,0 0,0 0,0-1,-1 1,1 0,-1 0,1 1,-1-1,0 0,1 0,-1 1,-1-1,1 1,0-1,0 1,-1-1,0 1,1-1,-1 1,0 0,0-1,0 1,-1-1,1 1,-1-1,1 1,-1-1,0 1,0-1,0 1,0-1,0 0,-1 0,1 0,-2 2,-2 4,-1 0,0-1,0 0,0 0,-1-1,0 1,-1-1,0-1,1 0,-6 3,3-2,0-1,0 0,-1-1,1 0,-1 0,0-1,0-1,0 0,0 0,-1-1,1-1,0 0,-1 0,1-1,-8-2,2-7,4-3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17,'-7'-3,"0"0,-1 1,1-1,-1 1,0 1,0 0,1 0,-1 1,0-1,0 2,0-1,0 1,0 0,1 1,-1 0,0 0,1 1,-1 0,1 0,0 0,0 1,-1-1,3-2,0 0,1-1,-1 2,1-1,-1 0,1 1,0 0,0 0,-1 0,1 1,0-1,1 1,-1 0,0 0,1 0,0 1,0-1,0 1,0 0,0-1,1 1,0 1,0-1,0 0,0 0,0 1,1-1,0 1,0 2,3-2,1-1,0 1,0-1,1 0,0 0,-1 0,1-1,0 1,1-1,-1 0,0 0,1 0,0-1,0 0,0 0,0 0,0 0,0-1,17 9,23 5,-40-14,0 0,1 0,-1 1,0-1,0 1,0 0,0 0,0 1,0 0,0 0,-1 0,0 0,1 1,-1-1,-1 1,1 0,0 0,0 2,-4-1,0-1,-1 1,1-1,-1 1,0-1,0 1,-1-1,1 0,-1 0,0 1,0-1,-1 0,1-1,-1 1,1 0,-1-1,-1 1,1-1,0 0,-1 0,1 0,-1-1,0 1,0-1,0 0,0 0,-1 0,-21 12,-2-1,0-1,0-2,-1 0,-1-2,-7 0,-46 15,60-18,27-12,65-25,-44 19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38,'-8'9,"1"1,0 0,1 0,0 1,1 0,0 0,1 0,0 1,1-1,0 1,1 0,0 0,1 0,0 0,1 0,0 0,1 0,0 0,1 0,0 0,4 8,-4-16,1 0,0 0,0 0,0 0,0-1,0 1,1-1,0 0,-1 0,1 0,0-1,1 1,-1-1,0 0,1 0,-1 0,1-1,-1 0,1 0,0 0,0 0,-1-1,1 1,0-1,0-1,0 1,0-1,9 0,-1-1,1 0,-1-1,0-1,0 0,0 0,-1-2,0 1,4-4,-2 1,-1 0,1-2,-2 1,0-1,0-1,-1 0,0-1,5-8,-13 17,0-1,-1 0,0 0,0 0,0 0,0 0,-1 0,1-1,-1 1,0 0,0-1,-1 1,1-1,-1 0,0 1,0-1,-1 1,1-1,-1 1,0-1,0 1,-1 0,1 0,-1-1,0 1,0 0,0 0,-1 0,1 1,-1-1,-3-3,-3-1,0 1,-1-1,0 1,0 1,-1 0,1 0,-2 1,1 1,0 0,-1 0,1 1,-1 1,0 0,0 0,0 1,0 1,-1 0,1 0,0 2,-10 1,-4 2,6 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216 157,'-36'68,"2"2,4 0,-9 35,-5 11,12-45,86-188,126-195,-180 311,0 1,0-1,0 0,0 0,0 0,0 1,0-1,0 0,0 0,0 1,0-1,1 0,-1 0,0 1,0-1,1 0,-1 0,1 1,-1-1,1 1,-1-1,1 0,-1 1,1-1,-1 1,1-1,0 1,-1-1,1 1,0 0,-1-1,1 1,0 0,0 0,-1-1,1 1,0 0,0 0,-1 0,1 0,0 0,0 0,0 0,-1 0,1 0,0 0,0 1,-1-1,1 0,0 0,0 1,-1-1,1 0,0 1,-1-1,1 1,-1-1,1 1,0-1,-1 1,1 0,-1-1,1 1,-1-1,0 1,1 0,-1 0,0-1,5 223,-6-221,1 1,0-1,0 0,-1 0,1 1,1-1,-1 0,0 1,0-1,1 0,0 0,-1 0,1 1,0-1,0 0,0 0,0 0,0 0,1 0,-1-1,1 1,-1 0,1-1,-1 1,1-1,0 1,0-1,0 0,0 0,0 0,0 0,0 0,0 0,0 0,1-1,-1 1,0-1,0 1,1-1,-1 0,0 0,0 0,1-1,-1 1,2-1,9-7,1-1,-1 0,-1-1,0 0,0-1,-1-1,0 0,-1 0,-1-1,6-9,21-25,5-9,-32 42,0 1,1 0,0 0,0 1,2 0,0 1,0 0,1 1,6-4,-18 14,-1-1,1 1,-1 0,0 0,1-1,-1 1,1 0,-1 0,1 0,-1 0,1 0,0 0,-1 0,1 0,-1 0,1 0,-1 0,1 0,-1 0,1 0,-1 0,1 0,-1 1,1-1,-1 0,0 0,1 1,-1-1,1 0,-1 1,1-1,-1 0,0 1,1-1,-1 1,0-1,0 1,1-1,-1 0,0 1,0-1,1 1,-1-1,0 1,0-1,0 1,0-1,0 1,0-1,0 1,0 0,0-1,0 1,0-1,0 1,0-1,-1 1,1-1,-5 40,4-35,-35 200,42-98,0-89</inkml:trace>
  <inkml:trace contextRef="#ctx0" brushRef="#br0" timeOffset="539.528">865 468,'14'101,"-37"-17,24-84,-1-1,0 1,1 0,-1 0,1 0,-1 0,0 0,1 0,-1-1,1 1,-1 0,0 0,1 0,-1 0,1 1,-1-1,1 0,-1 0,0 0,1 0,-1 0,1 0,-1 1,0-1,1 0,-1 0,0 0,1 1,-1-1,0 0,0 1,1-1,-1 0,0 1,0-1,1 0,-1 1,0-1,0 0,0 1,0-1,1 1,-1-1,0 0,0 1,0-1,0 1,0-1,0 1,0-1,0 0,0 1,0-1,0 1,-1-1,1 0,0 1,0-1,0 1,0-1,-1 0,1 1,36-26,-30 20,72-23,-76 27,1 1,-1-1,1 1,-1 0,1 0,-1 0,1 0,-1 0,1 1,-1-1,1 1,-1-1,0 1,1 0,-1 0,0 0,0 0,0 1,0-1,0 1,0-1,0 1,0 0,0-1,-1 1,1 0,-1 0,1 0,-1 0,1 3,-1-3,-1 0,1 0,-1 0,0 0,1 0,-1 0,0 0,0 0,-1 0,1 0,0 0,-1 0,1 0,-1 0,0 0,1 0,-1 0,0 0,0 0,0-1,-1 1,1 0,0-1,-1 1,1-1,-1 1,1-1,-1 0,0 0,1 0,-1 0,0 0,0 0,0 0,-69 22,65-22,0-1,1 1,-1-1,0 0,0-1,0 1,0-1,1 0,-1-1,0 1,1-1,-1 0,1 0,0-1,0 0,-2-1,-6-8</inkml:trace>
  <inkml:trace contextRef="#ctx0" brushRef="#br0" timeOffset="1151.18">1260 157,'77'342,"-76"-342,-1-1,1 1,-1 0,1-1,-1 1,1 0,-1-1,1 1,-1 0,1 0,-1 0,1 0,-1-1,1 1,-1 0,1 0,-1 0,1 0,0 0,-1 0,1 0,-1 0,1 1,-1-1,1 0,-1 0,1 0,-1 1,1-1,-1 0,1 0,-1 1,1-1,-1 0,0 1,1-1,-1 1,1-1,-1 1,0-1,1 0,-1 1,0-1,0 1,1-1,-1 1,0 0,0-1,0 1,0-1,0 1,0-1,0 1,0-1,0 1,0 0,0-1,0 1,0-1,0 1,0-1,-1 1,1-1,0 1,0-1,-1 1,1-1,0 1,13-40,69-215,-20 106,-51 130</inkml:trace>
  <inkml:trace contextRef="#ctx0" brushRef="#br0" timeOffset="1721.732">1655 439,'5'13,"-2"0,1 0,-1 0,-1 1,-1-1,0 1,0 0,-1-1,-1 1,-1-1,0 1,-1 2,4-16,-1 0,1-1,-1 1,1 0,-1 0,1-1,0 1,-1 0,1 0,-1 0,1 0,0 0,-1 0,1 0,-1 0,1 0,0 0,-1 0,1 0,-1 0,1 0,0 0,-1 1,1-1,-1 0,1 1,-1-1,1 0,-1 1,1-1,-1 0,1 1,-1-1,1 1,-1-1,0 1,1-1,-1 1,0-1,1 1,-1-1,0 1,0 0,0-1,1 1,-1-1,0 1,0 0,0-1,0 1,0-1,0 1,0 0,0-1,-1 1,1 0,0-1,0 1,0 0,19-13,-13 8,0-1,0 1,0 0,1 1,-1-1,1 1,0 1,0-1,0 1,1 0,-1 1,0 0,1 0,-1 0,1 1,-1 0,1 1,5 1,-11-2,-1 1,1-1,0 1,-1 0,1 0,-1 0,0 0,1 0,-1 0,0 0,1 0,-1 0,0 1,0-1,0 0,0 1,0-1,-1 1,1-1,0 1,-1 0,1-1,-1 1,1 0,-1-1,0 1,0 0,0-1,0 1,0 0,0-1,0 1,0 0,-1 0,1-1,-1 1,1-1,-1 1,0 0,1-1,-1 1,0-1,0 0,0 1,0-1,0 0,-1 1,1-1,0 0,-1 0,1 0,0 0,-1 0,1-1,-1 1,0 0,1-1,-1 1,1-1,-1 1,0-1,1 0,-1 0,0 0,0 0,1 0,-1 0,-4 0,1 0,0 0,0 0,0-1,0 0,0 0,0 0,0-1,0 1,0-1,1 0,-1-1,1 1,-1-1,1 0,0 0,0 0,0-1,1 1,-2-3,-7-8</inkml:trace>
  <inkml:trace contextRef="#ctx0" brushRef="#br0" timeOffset="2404.271">1965 609,'56'-17,"-2"-2,-1-2,0-2,-2-3,-1-2,-1-2,-34 18,-1 1,-1-2,0 0,0 0,-2-1,1-1,-2 0,0 0,-1-1,-1 0,0-1,-1 0,-1 0,0 0,-1-1,-2 0,1 0,-2 0,0-7,-1 21,0 0,0 0,-1-1,1 1,-1 0,0-1,0 1,-1 0,1-1,-1 1,0 0,0-1,-1 1,1 0,-1 0,0 0,0 0,0 1,0-1,-1 0,0 1,1 0,-1-1,0 1,-1 0,1 1,-1-1,1 1,-1-1,0 1,1 0,-1 0,0 1,-1-1,1 1,0 0,0 0,0 0,-1 1,1-1,-1 1,1 0,0 0,-1 1,0-1,-10 9,0 0,0 0,1 1,0 1,1 0,0 1,1 1,0 0,1 0,1 1,0 1,1 0,0 0,1 1,1-1,1 2,-5 15,6-21,1 0,0 0,0 0,1 1,1 0,0-1,0 1,1 0,1 0,0 0,0 0,1 0,1 0,0-1,1 1,0-1,1 1,0-1,1 0,0 0,0-1,1 0,1 0,0 0,3 3,2-3,2 1,-1-2,1 0,1-1,0 0,0-1,0-1,1 0,0-1,0-1,0 0,1-1,13 0,-6-1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0,-1 0,-4 0,-4 0,-2 0,-3 0,-1 0,-1 0,0 0,-1 0,1 0,-5 0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18,'44'0,"27"-5,8-2,-10 1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5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0 614,'48'-57,"141"-186,-96 126,-93 118,0-1,0 1,1 0,-1-1,0 1,0-1,0 1,0-1,1 1,-1 0,0-1,1 1,-1-1,0 1,1-1,-1 1,0-1,1 0,-1 1,1-1,-1 1,1-1,-1 0,1 0,0 1,-1-1,1 0,-1 0,1 1,-1-1,1 0,0 0,-1 0,1 0,-1 0,1 0,0 0,-1 0,1 0,0 0,-1-1,1 1,-1 0,1 0,-1 0,1-1,-1 1,1 0,-1-1,1 1,-1 0,1-1,-1 1,1-1,-1 1,1-1,-1 1,0-1,1 1,-1-1,0 1,0-1,1 1,-1-1,0 0,-7 58,5-46,-5 44,3 0,2 1,2 0,4 14,-4-69,0 1,0 0,1-1,-1 1,0 0,1-1,-1 1,1-1,0 1,-1-1,1 1,0-1,0 1,0-1,0 0,0 0,0 1,0-1,1 0,-1 0,0 0,1 0,-1 0,0 0,1-1,-1 1,1 0,0-1,-1 1,1-1,-1 0,1 1,0-1,-1 0,1 0,0 0,-1 0,1 0,0-1,-1 1,1 0,0-1,-1 1,1-1,-1 1,1-1,-1 0,1 0,-1 0,0 0,1 0,-1 0,0 0,0 0,0 0,0-1,1 1,23-21,0-1,-1-1,-2-1,0-1,-2-1,-1-1,12-22,3-3,59-118,-104 223,-27 182,44-155,0-61</inkml:trace>
  <inkml:trace contextRef="#ctx0" brushRef="#br0" timeOffset="1671.062">933 446,'0'39,"1"-11,-1 0,-1 1,-2-1,-1 0,-1-1,-1 2,9-11,20-35,-22 17,9-10,1 0,0 1,1 0,0 1,1 1,0-1,0 2,0 0,1 1,-1 0,1 1,1 0,-1 1,0 1,10-1,-22 3,0 0,1 0,-1 0,0 1,0-1,0 0,1 1,-1 0,0-1,0 1,0 0,0 0,0 0,0 0,0 0,0 1,0-1,-1 1,1-1,-1 1,1-1,-1 1,1 0,-1 0,0 0,0 0,0 0,0 0,0 0,0 0,-1 0,1 0,-1 1,1-1,-1 0,0 0,0 1,0 0,0 4,-1-1,0 0,0 1,0-1,-1 0,0 0,0 0,0 0,-1 0,0-1,0 1,0-1,-2 1,0 2,0-2,-1 1,0-1,0 0,0 0,-1 0,0-1,0 0,0 0,-1-1,1 0,-1 0,0-1,0 0,0 0,-1-1,1 0,-1-1,1 0,-1 0,0-1,1 0,-1 0,0-1,1 0,-1-1,-1 0,-20-26,22 11</inkml:trace>
  <inkml:trace contextRef="#ctx0" brushRef="#br0" timeOffset="5033.05">1384 756,'24'-9,"-1"0,0-2,0-1,-1-1,-1 0,0-2,-1-1,-1 0,0-1,-1-1,-1-1,-1-1,0 0,1-5,4-6,-5 12,-2-1,0-1,-1 0,-1-1,-1 0,-1-1,-1 0,-1-1,-1 0,-1 0,-1 0,0-10,-5 31,1 0,-1 0,0-1,-1 1,1 0,0 0,-1 0,0 0,0 0,0 0,0 0,0 0,-1 0,1 0,-1 0,0 1,0-1,0 1,0-1,0 1,0 0,-1 0,1 0,-1 0,0 0,1 0,-1 1,0-1,0 1,0 0,0 0,0 0,0 0,0 1,0-1,-1 1,1 0,0 0,0 0,0 0,-1 0,1 1,0-1,0 1,0 0,0 0,0 0,0 1,0-1,0 1,1-1,-1 1,-1 1,-11 10,1 0,1 1,1 1,0 0,0 0,2 1,0 0,1 1,0 0,1 3,4-13,-1 3,0-1,1 1,0 0,0 0,1 1,1-1,0 0,0 1,1 0,0-1,1 1,0 0,1-1,0 1,1-1,0 1,1-1,0 1,0-1,1 0,0-1,1 1,0-1,1 0,0 0,0 0,2 1,3 1,0-1,1 0,1-1,-1 0,1-1,1 0,0-1,0-1,0 0,1-1,-1 0,1-1,0-1,1-1,3 1,4-3,-4-3</inkml:trace>
  <inkml:trace contextRef="#ctx0" brushRef="#br0" timeOffset="5520.677">2032 22,'19'-5,"0"0,1 1,-1 1,1 1,0 0,0 2,17 1,-36-1,0 0,1 0,-1 0,0 0,1 0,-1 1,0-1,1 0,-1 1,0-1,1 1,-1-1,0 1,0 0,0-1,1 1,-1 0,0 0,0 0,0 0,0 0,-1 0,1 0,0 0,0 0,-1 0,1 0,0 1,-1-1,1 0,-1 0,0 1,1-1,-1 0,0 1,0-1,0 0,0 1,0-1,0 1,0-1,0 0,-1 1,1-1,0 0,-1 0,0 2,-39 57,31-49,-31 81,39-90,1 1,0-1,-1 0,1 0,0 1,0-1,0 0,0 1,1-1,-1 0,1 0,-1 0,1 1,0-1,0 0,0 0,0 0,0 0,0 0,0 0,1-1,-1 1,1 0,-1-1,1 1,0-1,0 1,-1-1,1 0,0 0,0 1,1-2,-1 1,0 0,0 0,0-1,0 1,1-1,-1 0,0 1,2-1,6 0,-1 0,0-1,1 0,-1 0,1-1,-1-1,0 1,0-1,0-1,6-3,4-4</inkml:trace>
  <inkml:trace contextRef="#ctx0" brushRef="#br0" timeOffset="8889.546">2145 784,'16'1,"-1"0,1-1,0 0,-1-2,1 0,-1 0,0-2,0 0,0 0,0-1,0-1,-1-1,0 0,-1-1,0 0,0-1,0 0,7-9,-1 7,-1 0,0-2,0 0,-2 0,0-2,0 0,-1-1,-1 0,-1-1,0-1,-1 0,-1-1,6-15,-16 33,0-1,-1 0,1 0,0 0,-1 0,1 0,-1 0,0 0,0 0,0 0,0 0,0 0,0 0,0 0,0 0,-1 0,1 0,-1 0,0 0,1 0,-1 1,0-1,0 0,0 0,0 1,-1-1,1 1,0-1,-1 1,1-1,-1 1,1 0,-1 0,0-1,0 1,1 0,-1 1,0-1,0 0,0 1,0-1,0 1,0-1,0 1,0 0,0 0,0 0,0 0,0 0,0 0,0 1,0-1,0 1,0-1,0 1,0 0,-7 3,0 1,1 0,0 0,0 1,0 0,1 1,0 0,0 0,0 0,1 1,0 0,1 0,0 0,0 1,1 0,0 0,0 0,1 0,0 1,1-1,0 1,0 0,1 3,-1-6,1 1,1-1,-1 0,1 1,1-1,-1 0,1 1,0-1,1 0,0 0,0 0,1 0,-1 0,1 0,1 0,-1-1,1 0,1 0,-1 0,1 0,0-1,0 1,0-1,1-1,0 1,0-1,0 0,0 0,1-1,0 1,6 1,3-3,1-1,-1-1,0 0,0-1,0-1,0-1,0 0,0-1,0 0,-1-2,0 1,0-2,0 0,-1-1,5-4,15-4,-11 3,-1 0,0-2,-1 0,-1-1,0-1,4-6,-20 18,1 0,-1 0,0 0,-1-1,1 1,-1-1,0 0,-1 0,1 0,-1 0,-1 0,1 0,0-6,-1 10,-1 0,0-1,0 1,0 0,0 0,0-1,0 1,-1 0,1 0,-1 0,1 0,-1-1,0 1,0 0,0 0,0 0,0 0,0 1,-1-1,1 0,0 0,-1 1,0-1,1 1,-1-1,0 1,0 0,0 0,0 0,0 0,0 0,0 0,0 0,0 1,0-1,-1 1,1-1,0 1,0 0,-1 0,-8 1,1 0,-1 1,1 1,0-1,0 2,0-1,0 2,1-1,-1 1,1 0,0 1,1 0,-1 1,1 0,1 0,-1 0,1 1,1 0,-1 1,1 0,1 0,0 0,0 0,0 1,1-1,1 1,0 1,0-1,1 1,1-6,1-1,0 1,0 0,0 0,1 0,0 0,0 0,0-1,0 1,1 0,-1-1,1 1,1-1,-1 0,1 1,-1-1,1 0,0-1,0 1,1 0,-1-1,1 0,0 0,0 0,0 0,0-1,0 1,1-1,1 0,3 3,1-1,-1-1,1 1,1-2,-1 1,0-1,0-1,1 0,-1 0,1-1,-1-1,1 0,3-1,36-11,-2-2,0-2,45-23,-65 26,-1-1,0-2,-1 0,-1-2,0 0,-2-2,2-3,-22 22,-1 1,0-1,0 0,0 1,0-1,0 0,0-1,0 1,0 0,-1 0,0-1,1 1,-1-1,0 1,0-1,0 0,0 1,-1-1,1 0,-1 0,0 1,1-1,-1 0,0 0,-1 1,1-1,0 0,-1 0,0 1,0-1,1 0,-2 1,1-1,0 1,0-1,-1 1,1 0,-1-1,0 1,0 0,0 0,0 0,0 0,0 1,0-1,-1 0,1 1,0 0,-1 0,0-1,1 1,-1 1,-1-1,-8 2,0 2,0-1,0 2,1 0,-1 0,1 1,0 0,1 1,-1 0,1 1,0 0,0 0,1 1,0 1,1-1,0 2,0-1,-3 6,6-10,0 0,0 0,0 1,1-1,0 1,0 0,0 1,1-1,0 0,0 1,1 0,0-1,0 1,0 0,1 0,0 0,0 1,1-1,0 0,0 0,1 0,0 0,0 0,0 0,1 0,0 0,1 0,0-1,0 1,0-1,0 0,5 6,5-2,1 0,0 0,0-1,1-1,0-1,1 0,-1-1,1 0,0-2,1 0,-1 0,1-2,0 0,16 0,23 2,-31-3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0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0 339,'19'0,"16"0,7 0,1 0,-2 0,-3 0,-3 0,-4 0,0 0,-3 0,0 0,-10 0,-8 4,-6 3</inkml:trace>
  <inkml:trace contextRef="#ctx0" brushRef="#br0" timeOffset="280.085">254 141,'0'43,"0"24,5 6,1-6,0-8,-1-11,-2-7,0-7,-2-4,-6-7,-1-3,0-4</inkml:trace>
  <inkml:trace contextRef="#ctx0" brushRef="#br0" timeOffset="627.81">931 28,'0'39,"-4"31,-3 9,-4-5,0-9,1-11,-2-11,1-7,2-5,3-3,-2-6,0-2,1-5</inkml:trace>
  <inkml:trace contextRef="#ctx0" brushRef="#br0" timeOffset="910.252">536 0,'33'5,"41"1,16 0,4-1,-11-1,-9-2,-12-1,-8-1,-7 0,-8 0,-5 0,-4 0,-2-1,-6 6,-6 1</inkml:trace>
  <inkml:trace contextRef="#ctx0" brushRef="#br0" timeOffset="1159.919">621 621,'34'5,"39"-3,13-8,-4-1,-11-1,-13-3,-11 0,-9 2,-7 3,-7 2</inkml:trace>
  <inkml:trace contextRef="#ctx0" brushRef="#br0" timeOffset="1629.25">1298 536,'-4'4,"-1"1,1 0,-1 0,1 0,1 0,-1 1,1 0,0-1,0 1,1 0,0 1,0-1,0 0,1 1,-1-1,2 1,-1-1,1 1,0-1,0 1,1-1,0 1,0-1,0 1,1-5,0 1,0-1,0-1,0 1,0 0,1 0,-1-1,0 1,1-1,0 0,-1 0,1 0,-1 0,1 0,0-1,0 1,-1-1,1 1,0-1,0 0,0 0,-1-1,1 1,0 0,0-1,-1 0,1 0,0 0,0 0,76-37,-59 26,0-1,-2 0,1-1,-2-1,1-1,-2-1,-1 0,0-1,7-11,-18 22,0 0,-1 0,0 0,0-1,0 1,-1-1,0 1,-1-1,0 0,0 0,0 0,-1 1,-1-1,1 0,-1 0,0 0,-1 1,0-1,0 1,-1-1,0 1,0 0,0 0,-1 0,0 0,-1 1,1-1,-1 1,-1 0,1 1,-3-2,5 5,0 1,0 0,0 0,0 0,0 0,0 1,0-1,0 1,0 0,-1 0,1 0,0 0,0 0,0 1,0 0,0-1,0 1,0 0,0 1,0-1,0 0,0 1,0 0,1-1,-1 1,1 0,-1 0,1 1,0-1,0 0,0 1,-1 1,-43 93,44-90,1 1,0 0,0-1,1 1,0 0,1-1,0 1,0 0,0-1,1 1,0-1,1 0,-1 1,2-1,-1 0,1-1,0 1,0-1,0 1,1-1,0-1,0 1,4 2,2 2,0 0,1-1,0 0,1-1,0-1,0 0,1 0,0-1,0-1,4 0,2 3,-4 0</inkml:trace>
  <inkml:trace contextRef="#ctx0" brushRef="#br0" timeOffset="2612.309">1834 649,'37'-15,"0"-3,-1 0,-1-2,32-25,-55 36,-1 0,0-1,-1-1,0 0,0 0,-1-1,-1 0,0 0,-1-1,0 0,-1 0,0-1,-1 0,0 0,-1-5,-1 9,7-55,-10 63,0 1,0 0,0 0,0 0,0-1,0 1,0 0,-1 0,1 0,0 0,-1-1,1 1,0 0,-1 0,1 0,-1 0,0 0,1 0,-1 0,0 0,0 0,0 0,0 0,0 1,1-1,-1 0,0 1,-1-1,1 0,0 1,0 0,0-1,0 1,0-1,0 1,-1 0,1 0,0 0,0 0,-1 0,1 0,0 0,0 0,0 0,0 1,-1-1,1 0,-8 5,1-1,0 1,1 0,-1 1,1 0,0 0,0 1,1 0,-1 0,2 0,-1 1,1 0,0 0,1 0,0 1,0-1,1 1,0 0,0 0,1 0,1 0,-1 1,1-1,1 1,0-1,0 0,1 7,0-11,-1 1,1-1,0 0,0 0,0 0,1 0,-1-1,1 1,0 0,1-1,-1 1,1-1,0 0,0 0,0 0,1 0,-1 0,1-1,0 1,0-1,0 0,1 0,-1-1,1 1,-1-1,1 0,0-1,0 1,0-1,0 1,0-2,0 1,2 0,5 0,-1-1,1 1,-1-2,1 0,-1 0,1-1,-1-1,0 1,0-2,0 0,0 0,-1-1,1 0,6-5,-6 2,1-1,-1 0,0-1,-1 0,-1-1,1 0,-2-1,1 1,-2-2,1 1,-2-1,0 0,0 0,-1-1,1-5,-6 18,1 0,-1 1,1-1,-1 0,1 0,-1 0,0 0,1 0,-1 0,0 0,0 0,0-1,0 1,0 0,0 0,0 0,0 0,0 0,0 0,-1 0,1 0,0 0,-1 0,1 0,-1 0,1 0,-1 0,1 0,-1 1,0-1,1 0,-1 0,0 1,0-1,1 0,-1 1,0-1,0 0,0 1,0 0,0-1,0 1,0-1,0 1,0 0,0 0,0 0,0-1,0 1,0 0,0 0,0 1,-1-1,1 0,0 0,0 0,0 1,0-1,0 0,0 1,-7 5,0 0,0 0,0 1,1 0,0 0,0 0,1 1,0 0,0 1,1-1,0 1,1 0,0 0,0 1,1-1,0 1,-1 7,4-15,0 0,0 1,0-1,0 0,1 0,-1 0,0 0,1 0,0 0,-1 0,1 0,0 0,0 0,0 0,0 0,1 0,-1-1,0 1,1 0,-1-1,1 1,0-1,-1 0,1 1,0-1,0 0,0 0,0 0,0 0,0-1,0 1,0 0,0-1,0 0,0 1,0-1,1 0,82-3,-69-3,-1-1,0 0,-1-1,0-1,0 0,-1-1,0-1,0 0,-1-1,-1 0,0 0,-1-1,0-1,-1 0,-1 0,3-7,-7 15,1 0,-1 0,0 0,0 0,0 0,-1-1,0 0,0 1,-1-1,0 0,0 0,-1-1,0 1,0 0,0 0,-1-1,-1 7,0 0,0 0,0 1,0-1,0 0,0 1,0-1,0 0,-1 1,1-1,0 1,0 0,-1-1,1 1,0 0,0 0,-1 0,1 0,0 0,0 0,-1 0,1 0,0 0,0 1,-1-1,1 0,0 1,0-1,0 1,-1-1,1 1,0 0,0 0,0-1,0 1,0 0,0 0,1 0,-1 0,0 0,0 0,1 0,-1 0,0 1,1-1,-1 0,1 0,0 0,-1 1,1-1,0 1,-7 9,0-1,1 1,0 0,1 1,0-1,1 1,0 0,1 0,0 0,1 1,0-1,1 0,1 1,0 0,0-1,1 1,1-1,0 0,1 0,0 1,1-1,0-1,1 1,0-1,1 0,0 0,1 0,0-1,1 0,0-1,8 8,51 42,-49-46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15 453,'-1'-1,"0"1,0-1,0 0,0 0,0 0,0 0,0 0,0 0,0 0,1 0,-1-1,0 1,1 0,-1 0,1-1,-1 1,1 0,0 0,0-1,-1 1,1 0,0-1,0 1,0-1,1 1,-1 0,0-1,0 1,1 0,-1 0,1-1,-1 1,1 0,-1 0,1 0,0-1,0 1,-1 0,1 0,0 0,0 0,0 0,0 1,0-1,0 0,1 0,-1 1,0-1,0 0,0 1,1 0,-1-1,0 1,1 0,-1-1,0 1,1 0,-1 0,0 0,1 0,-1 0,0 0,1 1,-1-1,1 1,156-9,394-80,-321 50,-128 33,-86 11</inkml:trace>
  <inkml:trace contextRef="#ctx0" brushRef="#br0" timeOffset="299.848">157 594,'43'0,"38"-5,15-1,1-1,-6 2,-10-3,-8 0,-13 0,-10 3,-6-3,-4-1,-5 2,-3 2,-3 2,-1 1,-1-4,1 0,-6 0</inkml:trace>
  <inkml:trace contextRef="#ctx0" brushRef="#br0" timeOffset="681.875">636 1,'5'9,"1"1,1-1,0 0,0-1,0 1,1-2,1 1,-1-1,1 0,0-1,1 0,0 0,-4-2,29 16,1-1,1-3,0 0,1-2,1-2,38 6,114 41,-187-59,-1 1,1 0,-1-1,1 2,-1-1,1 0,-1 1,0 0,0-1,0 1,0 0,0 1,0-1,0 0,-1 1,1 0,-1 0,0-1,0 1,0 1,0-1,0 0,-1 0,1 1,-1-1,0 1,0-1,0 1,-1-1,1 1,-1 0,0-1,0 1,0-1,0 1,-1 0,1-1,-1 1,0-1,0 1,-1 1,-9 11,-1-1,0 0,-1-1,-1 0,0-1,0-1,-1 0,-1-1,0-1,-17 9,0 2,-168 103,141-76,40-27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1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1 951,'51'-9,"-1"-1,0-3,-1-2,0-3,-2-1,0-2,-1-3,-1-1,-1-3,16-14,-37 23,-1 0,-1-2,-1 0,0-2,-2 0,0-1,3-8,11-62,-31 92,-1 0,0-1,0 1,0 0,0-1,0 1,0-1,-1 1,1 0,-1-1,0 1,1 0,-1 0,0 0,0-1,-1 1,1 0,0 0,-1 1,1-1,-1 0,1 0,-1 1,0-1,0 1,0-1,0 1,0 0,0 0,0 0,0 0,-1 0,1 0,0 1,-1-1,1 1,0-1,-1 1,0 0,-7 2,0 0,0 1,0 0,0 0,0 1,1 0,-1 1,1 0,1 1,-1 0,1 0,0 1,0 0,1 0,-1 1,2 0,-1 0,-3 7,-5 4,1 0,0 1,2 1,0 0,1 1,2 0,0 1,1 0,5-14,1-1,0 1,0 0,1-1,0 1,1 0,0 0,0 0,1 0,0 0,0 0,1-1,0 1,1-1,0 1,0-1,1 0,0 0,1 0,-1-1,1 1,1-1,0 0,6 2,0-1,1 0,0-1,0 0,1-1,0 0,0-2,0 1,1-2,-1 0,1 0,0-2,0 0,0 0,0-2,0 0,10-2,-7 3,11-1,0-2,0-1,0-1,-1-1,0-2,0-1,0-1,-1-1,-1-2,0 0,-1-2,0 0,-2-2,1-1,-2-1,12-14,-28 28,-1 0,0-1,0 0,-1 0,1 0,-1-1,-1 0,1 1,-1-1,-1 0,1-1,-1 1,0 0,-1-1,0 1,0-1,0 1,-1-1,0 0,-1 1,0-1,-1-5,1 11,0 0,-1-1,1 1,-1 0,1 0,-1 0,0 1,0-1,1 0,-1 1,-1-1,1 1,0-1,0 1,0 0,-1 0,1 0,-1 0,1 1,0-1,-1 1,1-1,-1 1,0 0,1 0,-1 0,1 0,-1 0,1 1,-1-1,1 1,-1 0,1-1,0 1,-1 0,0 1,-83 47,77-40,1-1,0 1,0 1,1-1,0 1,0 1,1-1,1 1,0 0,0 1,1-1,-2 12,4-17,1-1,0 1,0-1,1 1,0 0,0-1,0 1,0 0,1-1,0 1,0-1,1 1,0-1,0 0,0 1,0-1,1 0,-1 0,2-1,-1 1,0 0,1-1,0 0,0 0,0 0,0-1,1 1,3 1,6 3,0-1,1 0,0-1,0-1,0 0,1-2,-1 1,1-2,0 0,0-1,0-1,0 0,0-1,0 0,0-2,0 0,-1-1,1 0,8-4,7-4,0-2,0 0,-1-2,-1-1,-1-2,-1 0,0-2,20-21,-29 24,0-1,-1 0,-1-1,0-1,-2-1,-1 0,0-1,-2 0,6-18,-15 39,-1 0,0 0,0-1,0 1,0 0,0 0,0-1,-1 1,1-1,-1 1,1 0,-1-1,0 1,0-1,0 1,0-1,-1 1,1-1,-1 1,1 0,-1-1,0 1,0 0,0-1,0 1,0 0,-1 0,1 0,-1 0,1 0,-1 0,0 1,1-1,-1 0,0 1,0-1,0 1,0 0,-1 0,1 0,0 0,-1 0,1 0,0 1,-1-1,1 1,-1-1,-1 1,-7 5,1 1,-1 0,1 0,1 1,-1 1,1-1,1 2,-1-1,2 1,-1 0,1 1,0 0,1 0,0 0,1 1,0 0,1 0,0 0,-1 3,-1 3,1 1,0-1,1 1,1 0,0 0,2 0,0 0,1 1,0-1,2 0,0 0,2 2,0-10,0 0,1 0,0-1,1 0,0 1,1-2,0 1,0-1,1 0,0-1,0 1,0-2,1 1,0-1,1-1,-1 1,1-2,0 1,1-1,-1-1,0 0,1 0,0-1,0-1,9 1,37-2,-33-1</inkml:trace>
  <inkml:trace contextRef="#ctx0" brushRef="#br0" timeOffset="373.777">2400 613,'29'5,"18"1,8 0,-2-1,-5-7,-6-2,-5-1,-4 1,-3 1,-2 0,-6-3,-1-1,-5 1</inkml:trace>
  <inkml:trace contextRef="#ctx0" brushRef="#br0" timeOffset="586.08">2428 923,'48'-9,"21"-4,3 1,-6 2,-9 3,-9 2,-9 3,-10 1</inkml:trace>
  <inkml:trace contextRef="#ctx0" brushRef="#br0" timeOffset="8018.661">3529 500,'-44'153,"42"-147,7-23,10-28,-1 11,1 1,1 0,2 1,1 1,2 0,0 2,2 0,2 2,10-9,-29 28,2 1,-1-1,1 2,0-1,0 1,1 0,0 0,0 1,0 1,1-1,0 2,0-1,0 1,0 1,0 0,2 0,-9 2,0 1,1 0,-2 0,1 0,0 1,0-1,0 1,0-1,-1 1,1 0,-1 0,1 0,-1 1,0-1,0 0,0 1,0-1,0 1,-1 0,1 0,-1 0,0-1,0 1,0 0,0 1,0-1,-1 0,1 0,0 92,-55 162,55-257,-1 0,1-1,-1 1,1 0,-1 0,1-1,0 1,-1 0,1 0,-1 0,1 0,0 0,-1 0,1 0,-1 0,1 0,0 0,-1 0,1 1,-1-1,1 0,0 0,-1 1,1-1,-1 0,1 1,-1-1,1 0,-1 1,1-1,-1 1,0-1,1 1,-1-1,0 1,1-1,-1 1,0-1,1 1,-1-1,0 1,0-1,0 1,0 0,0-1,1 1,-1 0,0-1,0 1,0-1,-1 1,1 0,0-1,0 1,0-1,0 1,-1-1,1 1,0 0,0-1,-1 1,1-1,0 1,-1-1,1 1,35-40,-31 34,39-51,109-117,33 5,-184 166,0 0,1 0,0 1,-1-1,1 1,0-1,0 1,0-1,0 1,0 0,0 0,0 0,1 0,-1 0,0 0,0 1,1-1,-1 1,0 0,1 0,-1 0,1 0,-1 0,0 0,1 0,-1 1,0-1,1 1,-1 0,0 0,0 0,1 0,-1 0,0 0,0 0,0 1,-1-1,1 1,0-1,0 1,-1 0,1 0,-1 0,0 0,1 0,-1 0,0 0,0 0,0 0,0 0,-1 1,1 1,0 168,-22-27,24-123</inkml:trace>
  <inkml:trace contextRef="#ctx0" brushRef="#br0" timeOffset="8670.283">4601 500,'4'9,"-1"-1,0 1,-1 1,0-1,-1 0,0 0,0 1,-1-1,0 1,0-1,-1 0,-1 1,1-1,-2 0,1 0,-3 5,5-14,-1 1,1-1,-1 1,1-1,0 1,-1-1,1 1,0-1,-1 1,1 0,0-1,0 1,0-1,0 1,-1 0,1-1,0 1,0 0,0-1,0 1,0 0,1-1,-1 1,0-1,0 1,0 0,0-1,1 1,-1-1,0 1,1 0,-1-1,0 1,1-1,-1 1,1-1,-1 1,1-1,-1 0,1 1,-1-1,1 0,-1 1,1-1,-1 0,1 1,0-1,-1 0,1 0,-1 0,1 0,0 0,-1 0,1 1,0-1,-1-1,1 1,0 0,43-17,-24 8,-10 5,0 0,0 1,1 1,-1 0,1 0,-1 1,1 0,0 0,-1 2,1-1,-1 1,6 2,-15-3,1 1,0-1,0 1,-1 0,1 0,0 0,-1 0,1 0,-1 0,1 0,-1 0,0 1,1-1,-1 0,0 1,0-1,0 1,0 0,0-1,0 1,-1 0,1 0,0-1,-1 1,1 0,-1 0,0 0,0 0,0-1,0 1,0 0,0 0,0 0,0 0,-1 0,1-1,-1 1,0 0,1 0,-1-1,0 1,0 0,0 0,-55 63,48-59,-1-1,0-1,-1 1,1-2,-1 1,0-1,0-1,0 0,0 0,0-1,0 0,0-1,0 0,-1 0,1-1,0-1,0 0,0 0,0-1,-1 0,8 1,0 0,0 0,0-1,1 1,-1-1,0 1,1-1,0 0,-1 0,1 0,0 0,1 0,-1 0,1-1,-1 1,1 0,0-1,0 0,0 1,1-1,-1 1,1-1,0 0,-2-19</inkml:trace>
  <inkml:trace contextRef="#ctx0" brushRef="#br0" timeOffset="11006.606">5166 189,'-1'-14,"1"22,1 25,25 108,2 4,-3-28,-24-117,-1-1,1 1,-1 0,0-1,1 1,-1-1,1 1,-1 0,1-1,-1 1,1 0,-1 0,1-1,-1 1,1 0,-1 0,1 0,0 0,-1 0,1 0,-1 0,1 0,-1 0,1 0,0 0,-1 0,1 0,-1 0,1 0,-1 1,1-1,-1 0,1 0,-1 1,1-1,-1 0,1 1,-1-1,1 0,-1 1,0-1,1 1,-1-1,0 1,1-1,-1 1,0-1,0 1,1-1,-1 1,0-1,0 1,0-1,0 1,0 0,1-1,-1 1,0-1,-1 1,1-1,0 1,0 0,0-1,0 1,0-1,-1 1,21-43,78-179,-86 195,16-26,-3-1,-2-1,-2-1,-3-1,2-16,-29 76,2 8</inkml:trace>
  <inkml:trace contextRef="#ctx0" brushRef="#br0" timeOffset="11636.166">5505 556,'-2'25,"0"0,-2 0,-1-1,-1 1,0-1,-8 14,15-38,-1-1,0 1,0 0,1 0,-1 0,0 0,1-1,-1 1,0 0,1 0,-1 0,0 0,1 0,-1 0,0 0,1 0,-1 0,0 0,1 0,-1 0,0 0,1 0,-1 0,0 0,1 0,-1 0,0 1,1-1,-1 0,0 0,0 0,1 1,-1-1,0 0,0 0,1 0,-1 1,0-1,0 0,0 1,1-1,-1 0,0 1,0-1,0 0,0 0,0 1,0-1,1 0,-1 1,0-1,0 0,0 1,0-1,0 1,-1-1,1 0,0 1,0-1,0 0,0 1,0-1,0 0,0 0,-1 1,33-21,-25 15,3-1,-3 0,0 1,0 0,1 0,0 0,0 1,0 0,0 1,1 0,-1 0,1 1,0 0,0 0,0 1,0 0,0 1,0 0,0 0,0 1,2 1,-10-2,1 1,0 0,0-1,-1 1,1 0,-1 0,1 0,0 0,-1 0,0 1,1-1,-1 0,0 1,0-1,0 1,0-1,0 1,0 0,0-1,0 1,-1 0,1 0,-1-1,1 1,-1 0,0 0,1 0,-1 0,0 0,0-1,-1 1,1 0,0 0,0 0,-1 0,1-1,-1 1,0 0,0 0,-43 60,37-56,0-1,-1 0,1-1,-1 0,0 0,0 0,-1-1,1 0,-1-1,0 0,-3 0,10-1,-1-1,0 1,1-1,-1 0,0 0,0 0,1 0,-1-1,0 1,1-1,-1 0,0 1,1-1,-1 0,1-1,-1 1,1 0,0-1,-1 1,1-1,0 0,0 0,0 1,0-2,1 1,-1 0,1 0,-1 0,1-1,-1 1,1-1,0 1,0-1,1 1,-1-1,0 0,1-1,-3-22,2 1</inkml:trace>
  <inkml:trace contextRef="#ctx0" brushRef="#br0" timeOffset="12869.692">5872 697,'16'1,"1"-1,0 0,-1-2,1 0,-1-1,1 0,-1-1,0-1,0-1,-1 0,2-2,19-12,0-2,-2-1,0-2,-2-1,-1-2,10-12,-32 28,-1 0,0 0,-1-1,0 0,-1 0,-1 0,0-1,0 0,-2 0,0 0,0 0,-1-1,-1 1,-1-1,0 1,0-1,-3-11,3 21,0 1,-1-1,1 1,-1-1,0 1,0 0,0-1,0 1,-1 0,0 0,0 0,0 0,0 0,-1 1,1-1,-1 1,0-1,0 1,0 0,-1 0,1 0,-1 1,1-1,-1 1,0 0,0 0,0 0,0 0,-1 1,1 0,0 0,-1 0,1 0,0 0,-1 1,1 0,-1 0,1 1,-1-1,1 1,0 0,-1 0,1 0,-4 2,-3 2,0 0,0 0,1 2,-1-1,2 1,-1 1,1-1,0 2,1-1,-1 1,2 1,-1-1,2 1,-1 0,1 1,1 0,0 0,0 0,1 0,1 1,0-1,0 1,1 0,0 4,1-7,0 0,1 0,0 0,1 0,-1-1,2 1,-1 0,1 0,1-1,-1 1,1-1,1 0,0 0,0 0,0 0,1-1,0 0,1 0,-1 0,1-1,1 1,-1-1,1-1,2 2,13 7,0-1,1-2,1 0,0-1,0-1,1-2,0 0,0-2,1 0,0-2,-1-1,1-1,0-1,0-1,5-2,-7 2</inkml:trace>
  <inkml:trace contextRef="#ctx0" brushRef="#br0" timeOffset="14283.529">3247 1036,'115'-16,"2"5,-1 4,1 6,2 5,54-1,1782-3,-1702-29,1 29,-85-27,57 15,-15-3,-83 12,63-23,126 25,-148-27,-39 16,32-23,-88 25,-51 9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28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135 137,'-119'308,"104"-282,16-43,21-34,2 2,2 0,2 2,2 1,26-30,-56 76,1-1,-1-1,1 1,-1-1,1 1,-1-1,1 1,0-1,-1 1,1 0,0-1,0 1,0 0,0 0,0 0,1 0,-1 0,0 0,0 0,1 0,-1 0,1 0,-1 1,1-1,-1 1,1-1,-1 1,1 0,-1-1,1 1,-1 0,1 0,-1 0,1 0,0 0,-1 0,1 1,-1-1,1 1,-1-1,1 1,-1-1,1 1,-1 0,0-1,1 1,6 107,-10-53,2-49,0 0,0 0,0-1,1 1,0 0,0-1,1 1,-1 0,1-1,0 0,1 0,-1 1,1-1,0-1,0 1,4 4,-3-9,-1 0,0-1,1 1,-1-1,1 1,-1-1,1 0,-1 0,0-1,0 1,0-1,0 0,0 1,0-1,0 0,0-1,-1 1,1 0,-1-1,0 0,1 1,-1-1,0 0,-1 0,1 0,-1 0,1-2,4-2,224-305,-230 313,0-1,0 0,0 1,0-1,0 1,1-1,-1 0,0 1,0-1,0 0,0 1,1-1,-1 0,0 1,0-1,1 0,-1 1,0-1,1 0,-1 0,0 0,1 1,-1-1,0 0,1 0,-1 0,0 0,1 1,-1-1,1 0,-1 0,0 0,1 0,-1 0,1 0,-1 0,0 0,1 0,-1 0,1 0,-1-1,0 1,1 0,-1 0,0 0,1 0,-1-1,0 1,1 0,-1 0,-10 38,-2-4,7-26,1 0,0 1,0-1,1 1,0 0,1 0,0 0,0 0,1 0,0 0,1 0,0 1,0-1,1 0,0 0,1 1,0-1,0 0,1-1,0 1,1 0,0 0,8 4</inkml:trace>
  <inkml:trace contextRef="#ctx0" brushRef="#br0" timeOffset="535.286">727 306,'10'147,"-10"-146,0-1,0 1,0 0,0 0,0 0,1 0,-1 0,0-1,1 1,-1 0,0 0,1 0,-1-1,1 1,0 0,-1-1,1 1,-1 0,1-1,0 1,0-1,-1 1,1-1,0 1,0-1,-1 0,1 1,0-1,0 0,0 0,0 1,0-1,0 0,-1 0,1 0,0 0,0 0,0 0,0 0,0-1,0 1,-1 0,1 0,0-1,0 1,0 0,0-1,-1 1,1-1,0 1,-1-1,1 0,0 1,-1-1,1 0,0 1,-1-1,1 0,-1 1,0-1,1 0,-1 0,0 0,1 0,-1 1,0-1,0 0,10-6,126-60,-134 66,0 0,0 1,0 0,1-1,-1 1,0 0,0 0,0 0,0 0,0 1,0-1,0 0,0 1,0 0,0-1,0 1,0 0,0 0,0 0,-1 0,1 0,0 1,-1-1,1 0,-1 1,1-1,-1 1,0 0,0-1,1 1,-1 0,0 0,-1 0,1 0,0-1,0 1,-1 0,1 0,-1 1,0-1,0 0,0 0,0 0,0 0,0 0,0 0,0 0,-1 0,1 0,-1 0,0 0,0 0,1 0,-1 0,0 0,-1-1,1 1,0 0,-2 4,0 0,0 0,-1-1,1 1,-1-1,-1 0,1 0,-1 0,1-1,-1 1,-1-1,1 0,0-1,-1 1,0-1,0-1,0 1,0-1,0 0,-1 0,1 0,-1-1,1 0,-1 0,1-1,-1 0,-5-1,-16-23,20 8</inkml:trace>
  <inkml:trace contextRef="#ctx0" brushRef="#br0" timeOffset="6040.896">1264 531,'-45'44,"64"-52,6-14,0-1,-2-2,0 0,-2-2,-1 0,-1-1,-2-1,0-1,-8 16,-1-1,0 1,-1-2,-1 1,0-1,-1 0,-1 0,0 0,-2-1,0 0,0-6,-2 21,0-1,0 1,0-1,-1 1,1-1,-1 1,1 0,-1-1,0 1,0 0,0 0,0-1,-1 1,1 0,-1 0,1 0,-1 1,1-1,-1 0,0 0,0 1,0-1,0 1,0 0,0 0,-1 0,1 0,0 0,0 0,-1 0,1 1,-1-1,1 1,0 0,-1-1,1 1,-2 1,-3-1,0 0,0 1,0 0,0 0,0 1,0 0,1 0,-1 1,1 0,-1 0,1 0,-4 3,0 4,0-1,1 1,0 1,0-1,1 1,1 1,0 0,0 0,1 0,1 1,0 0,1 0,0 0,1 0,1 1,0-1,0 1,2-1,-1 1,2 0,0 0,1 3,0-7,1 1,0-1,1 0,0 0,1-1,0 1,0-1,1 0,0-1,0 1,1-1,0 0,1-1,0 0,0 0,0 0,1-1,0-1,0 1,8 2,7 0,-4-6</inkml:trace>
  <inkml:trace contextRef="#ctx0" brushRef="#br0" timeOffset="6786.879">756 250,'5'9,"1"9,0 5,-1 4,-6-2,-4-2,5-4,2-5</inkml:trace>
  <inkml:trace contextRef="#ctx0" brushRef="#br0" timeOffset="7936.096">1744 108,'6'-4,"0"0,1 1,0 0,-1 0,1 1,0 0,0 0,0 1,1-1,-1 1,0 1,0 0,1 0,3 1,-9-2,0 1,-1 0,1 0,0 0,0 0,0 0,-1 0,1 0,0 1,0-1,-1 1,1-1,0 1,-1 0,1 0,-1 0,1 0,-1 0,1 0,-1 0,0 0,1 0,-1 1,0-1,0 0,0 1,0-1,0 1,0-1,0 1,-1 0,1-1,0 1,-1 0,0 0,1-1,-1 1,0 0,0 0,0-1,0 1,0 0,0 0,-1 0,1-1,0 1,-1 0,1-1,-1 1,0 0,0-1,0 1,0-1,0 1,0-1,0 1,0-1,0 0,-1 0,1 1,0-1,-19 20,17-19,0 0,-1 1,1-1,0 1,0 0,0 0,1 0,-1 0,1 0,0 1,0-1,0 1,0-1,0 1,1 0,0 0,-1 0,2 0,-1 0,0 0,1 0,0 0,-1 0,2 0,-1 0,0 0,1 0,0 0,0 1,3-2,0 0,0-1,0 1,1-1,-1 0,1-1,-1 1,1-1,-1 0,1 0,0 0,0 0,-1-1,1 0,0 0,0 0,0-1,-1 0,1 0,0 0,-1 0,1-1,-1 1,4-3,18-2,33-1,-34 5</inkml:trace>
  <inkml:trace contextRef="#ctx0" brushRef="#br0" timeOffset="9506.808">2449 391,'1'2,"1"-1,-1 1,1 0,-1 0,1-1,0 1,0 0,0-1,0 0,0 0,0 1,0-1,0 0,0-1,1 1,-1 0,0-1,1 1,-1-1,0 1,1-1,-1 0,1 0,1-1,-1 2,35 1,-1-1,1-1,0-3,-1 0,28-8,126-1,-179 12</inkml:trace>
  <inkml:trace contextRef="#ctx0" brushRef="#br0" timeOffset="9840.683">2732 164,'0'34,"0"25,0 8,0-3,0-8,0-8,0-8,0-5,0-5,0-2,4-5,3-8</inkml:trace>
  <inkml:trace contextRef="#ctx0" brushRef="#br0" timeOffset="11272.839">3578 80,'0'10,"0"12,0 8,0 3,0 1,0 0,0-2,0-1,0-1,0-1,0-1,0 0,0 0,0 0,0-4</inkml:trace>
  <inkml:trace contextRef="#ctx0" brushRef="#br0" timeOffset="11590.548">3155 164,'38'-4,"37"-7,11-2,-1 2,-4 3,-11 2,-9-2,-9 0,-9 2,-2 1,-3 2,-4 1,-2 2,-7 4,-12 3,-9 4,-9 1,-5-2</inkml:trace>
  <inkml:trace contextRef="#ctx0" brushRef="#br0" timeOffset="11837.926">3239 644,'43'0,"29"-4,7-3,-5 1,-11 2,-10 0,-11 2,-7 1,-9 1</inkml:trace>
  <inkml:trace contextRef="#ctx0" brushRef="#br0" timeOffset="12353.732">4030 588,'-8'5,"0"1,0 0,1 1,0 0,0 0,1 0,0 1,0-1,1 2,0-1,0 1,1-1,3-6,1-1,-1 0,1 1,-1-1,1 0,-1 1,1-1,0 0,0 1,0-1,0 1,0-1,0 1,0-1,1 0,-1 1,0-1,1 0,-1 1,1-1,-1 0,1 1,0-1,-1 0,1 0,0 0,0 0,0 0,0 0,0 0,0 0,0 0,0 0,1 0,-1-1,0 1,0 0,1-1,-1 1,0-1,1 0,-1 1,1-1,-1 0,0 0,1 0,-1 0,1 0,69-7,-62 4,0-1,0-1,0 1,0-2,-1 1,1-1,-2 0,1 0,-1-1,0 0,0-1,0 0,-1 0,-1 0,1 0,-2-1,1 0,-1 0,0-1,-1 1,2-8,-4 14,2-2,0 0,-1-1,1 1,-1 0,-1-1,1 1,-1-1,0 0,0 1,0-1,-1 0,0 0,0 1,0-1,-1 0,0 1,0-1,-1 0,1 1,-1-1,0 1,-1 0,1 0,-1 0,0 0,0 0,-1 0,1 1,-1-1,0 1,0 0,-2 0,1 1,0 1,0 0,0 0,-1 0,1 1,-1-1,1 1,-1 1,1-1,-1 1,0 0,1 0,-1 1,1-1,-1 1,1 0,-1 1,1 0,-1-1,1 2,0-1,0 1,0-1,1 1,-1 1,0-1,1 1,0-1,0 1,0 1,1-1,-1 0,1 1,0 0,0-1,0 1,1 1,0-1,0 0,0 0,1 1,-1-1,1 1,1-1,-1 1,1 0,0-1,0 1,1 0,-1-1,1 1,1-1,-1 1,1-1,0 0,2 5,7 3,1-1,1 0,0-1,0 0,1-1,0 0,1-1,0-1,1-1,0 0,0-1,0 0,1-1,0-1,-1-1,2-1,-1 0,7 0,-23-2,28 4,-4-1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0,3 0,3 0,1 0,0 0,1-5,-1-1,0-1,0 2,-1 2,1 1,-1 0,0 2,-4 5,-7 1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0,'29'5,"23"1,9-5,-2-2,-6-2,-8 1,-10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5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1 731,'58'-38,"-35"16,0 0,-2-2,0-1,-2 0,8-15,-9 15,84-150,-94 157,-1 0,0-1,-1 0,-1-1,-1 1,0-1,-2 0,0 0,-1 0,-1 0,-1 0,-1 1,-3-12,5 28,-1 1,0-1,1 0,-1 1,0-1,-1 1,1 0,0-1,-1 1,1 0,-1 0,0 0,0 0,0 0,0 0,0 0,0 1,0-1,0 1,-1 0,1-1,-1 1,1 0,-1 0,1 1,-1-1,0 0,1 1,-1 0,0-1,1 1,-1 0,0 1,1-1,-1 0,0 1,1-1,-1 1,1 0,-1 0,1 0,-1 0,1 0,-1 1,1-1,0 1,0 0,0-1,0 1,0 0,0 0,0 1,-9 12,2 0,0 0,0 1,2 0,0 1,0 0,2 0,0 0,1 1,1-1,1 1,0 0,1 0,1 0,1 0,0 0,1-1,2 3,-1-2,0 0,2 0,0 0,1-1,1 1,0-1,2-1,0 1,0-2,2 1,0-1,1-1,0 0,1-1,0 0,1-1,1 0,0-1,4 1,4 4,-5-1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1 596,'2'-24,"2"-1,1 1,1-1,1 2,1-1,1 1,1 0,8-13,-13 26,83-143,-85 148,-1 0,1 0,-1 0,1 0,0 1,0-1,1 1,-1 0,1 0,0 0,0 0,0 0,1 1,-1 0,1 0,0 0,0 1,0 0,0 0,0 0,6-1,-8 5,0 1,0 0,-1 0,1 0,-1 0,0 0,1 0,-1 1,-1-1,1 1,0 0,-1-1,0 1,0 0,0 0,0 0,-1 0,1 0,-1 0,0 0,0 0,-1-1,1 1,-1 3,1 0,-3 198,3-203,0 0,0-1,0 1,0 0,0 0,1-1,-1 1,1 0,-1 0,1-1,-1 1,1-1,0 1,0 0,0-1,0 1,0-1,0 0,0 1,1-1,-1 0,0 0,1 0,-1 0,1 0,-1 0,1 0,-1 0,1-1,0 1,-1-1,1 1,0-1,0 1,-1-1,1 0,0 0,0 0,-1 0,1 0,0 0,0-1,-1 1,1-1,0 1,0-1,-1 1,1-1,-1 0,1 0,-1 0,1 0,-1 0,1 0,-1 0,0-1,0 1,0 0,1-1,-1 0,15-15,0-1,-1 0,-1-1,0-1,-2 0,0-1,2-8,64-98,16 16,-93 110,0 0,0 0,0 0,0 0,0 0,1 0,-1 0,0 1,1-1,-1 0,1 1,-1-1,1 1,-1 0,1-1,-1 1,1 0,-1 0,1 0,-1 0,1 0,0 0,-1 0,1 1,-1-1,1 0,-1 1,0 0,1-1,-1 1,1 0,-1-1,0 1,1 0,-1 0,0 0,0 0,0 0,0 1,0-1,0 0,0 0,0 1,-1-1,1 1,0-1,-1 0,1 1,-1-1,0 1,1-1,-1 1,0-1,0 1,0 0,0-1,0 1,0 1,0 199,0-177</inkml:trace>
  <inkml:trace contextRef="#ctx0" brushRef="#br0" timeOffset="564.431">904 286,'0'195,"0"-194,-1-1,1 1,-1 0,1 0,0 0,0 0,-1-1,1 1,0 0,0 0,0 0,0 0,0 0,0 0,0-1,0 1,0 0,1 0,-1 0,0 0,1 0,-1-1,0 1,1 0,-1 0,1 0,-1-1,1 1,-1 0,1-1,0 1,-1-1,1 1,0-1,0 1,-1-1,1 1,0-1,0 1,0-1,-1 0,1 0,0 1,0-1,0 0,0 0,0 0,0 0,-1 0,1 0,0 0,0 0,0 0,0-1,0 1,0 0,-1-1,1 1,0 0,0-1,-1 1,1-1,0 1,0-1,-1 1,1-1,0 0,-1 1,1-1,173-95,-172 95,0 0,0 0,0 1,-1-1,1 0,0 1,0-1,0 1,0-1,0 1,0 0,0 0,0 0,0 0,0 0,0 1,0-1,0 1,0-1,-1 1,1 0,0-1,0 1,0 0,-1 0,1 0,0 0,-1 1,1-1,-1 0,0 1,1-1,-1 1,0-1,0 1,0 0,0 0,0-1,0 1,0 0,-1 0,1 0,-1 0,1 0,-1 0,0 0,0 0,0 0,0-1,0 1,0 0,0 0,-1 0,1 0,-1 0,1 0,-1 0,0 0,-3 3,1 1,-1-2,0 1,-1 0,1-1,-1 0,0 0,0 0,0 0,-1-1,1 0,-1 0,0 0,0-1,0 0,0 0,-6 0,-16 9,24-9,1 0,-1 0,0 0,0 0,0-1,0 0,-1 1,1-2,0 1,0 0,-1-1,1 0,0 0,0 0,-1 0,1-1,0 0,0 0,-1 0,1 0,0-1,0 1,-1-2,-7-8</inkml:trace>
  <inkml:trace contextRef="#ctx0" brushRef="#br0" timeOffset="1955.175">1299 32,'89'168,"-82"-155,4 5,0 1,-2 1,0-1,-1 2,-1-1,-1 1,-1 0,0 0,0 15,-5 8,59-206,16-63,-51 158,-19 48</inkml:trace>
  <inkml:trace contextRef="#ctx0" brushRef="#br0" timeOffset="2501.335">1722 370,'0'22,"12"63,-10-84,1 1,-1-1,0 1,1-1,0 0,-1 0,1 0,0-1,-1 1,1-1,0 1,0-1,-1 0,1 0,0 0,0-1,-1 1,1 0,0-1,0 0,-1 0,1 0,-1 0,1 0,-1 0,1-1,-1 1,0-1,0 1,1-1,-1 0,0 0,1-2,15-7,-8 5,1 1,0 0,0 0,0 1,1 0,-1 1,1 1,0-1,0 2,0 0,0 0,5 1,-16 0,1 1,-1-1,1 0,-1 0,1 1,-1-1,0 1,1-1,-1 1,0-1,1 1,-1 0,0 0,0 0,0 0,1 0,-1 0,0 0,0 0,-1 0,1 0,0 0,0 1,0-1,-1 0,1 1,-1-1,1 1,-1-1,0 0,1 1,-1-1,0 1,0-1,0 1,0-1,0 1,0-1,-1 1,1-1,0 0,-1 1,1-1,-1 1,0 0,-44 51,39-50,1 0,-1 0,1-1,-1 0,0 0,0 0,0 0,0-1,0 0,0 0,-1-1,1 0,0 0,0 0,0-1,-1 0,1 0,0-1,0 1,0-1,1-1,-1 1,-4-4,-4-5</inkml:trace>
  <inkml:trace contextRef="#ctx0" brushRef="#br0" timeOffset="7569.469">1779 314,'4'-5,"3"3,-6 3,-3 5,0 6,-1 7,1 4,0-1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2:1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1 282,'9'0,"9"0,5 0,4 0,2 0,1 0,0 0,0 0,0 0,-1 0,0 0,-1 0,0 0,0 0,1 0,-1 0,-5 0</inkml:trace>
  <inkml:trace contextRef="#ctx0" brushRef="#br0" timeOffset="252.298">169 452,'34'0,"25"0,8 0,-3 0,-8 0,-8 0,-12 0</inkml:trace>
  <inkml:trace contextRef="#ctx0" brushRef="#br0" timeOffset="2621.956">311 1,'314'180,"-114"-70,-198-110,1 1,-1 0,0 0,0 0,0 0,0 1,0-1,-1 1,1-1,0 1,-1-1,1 1,-1 0,1 0,-1 0,0 0,0 0,1 0,-2 0,1 0,0 0,0 0,-1 0,1 1,-1-1,0 0,1 1,-1-1,0 0,0 1,-1-1,1 0,0 0,-1 1,0-1,1 0,-1 0,0 0,0 0,0 0,0 0,-1 0,1 0,0 0,-1 0,0-1,1 1,-1 0,-1 0,-159 94,131-78,1 0,2 3,0 0,1 1,-10 13,10-6,17-15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5:5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3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37 143,'736'0,"-510"-28,55 27,-138-25,-28 25,80-10,-135 2,1 2,1 2,-1 4,37 4,11-1,230-3,-142-27,283 29,-310-29,-116 26,-30 2</inkml:trace>
  <inkml:trace contextRef="#ctx0" brushRef="#br0" timeOffset="1">94 510,'1'30,"-2"-1,-1 1,-1 0,-1-1,-2 1,-6 19,-55 167,80-247,12-30,1 2,4 0,2 2,3 1,2 2,8-7,-44 60,-1 0,1 0,0 0,-1 0,1 0,0 1,0-1,-1 0,1 0,0 0,0 1,0-1,0 1,0-1,0 1,0-1,0 1,0-1,0 1,1 0,-1 0,0-1,0 1,0 0,0 0,1 0,-1 0,0 0,0 1,0-1,0 0,0 0,0 1,0-1,1 1,-1-1,0 1,0-1,-1 1,1 0,0 0,0-1,0 1,0 0,0 0,-1 0,1 0,0 0,-1 0,1 0,-1 0,1 0,-1 0,0 0,1 0,-1 0,0 0,0 0,0 1,1-1,-1 0,0 0,-1 0,1 0,0 1,0-1,0 0,-1 0,2 286,-1-286,0 0,0 1,0-1,0 0,0 1,0-1,0 0,0 1,1-1,-1 0,1 0,-1 1,1-1,-1 0,1 0,0 0,-1 0,1 0,0 0,0 0,0 0,0 0,0 0,0 0,0-1,0 1,0 0,0-1,1 1,-1-1,0 1,0-1,1 1,-1-1,0 0,1 0,-1 0,0 0,0 0,1 0,-1 0,0 0,1 0,-1 0,0-1,0 1,1-1,-1 1,0-1,0 1,0-1,1 0,-1 1,0-1,0 0,0 0,0 0,-1 0,1 0,0 0,0 0,0 0,-1 0,1 0,-1-1,1 1,119-184,19-31,-139 217,0-1,1 1,-1-1,0 1,0-1,0 0,0 1,1-1,-1 1,0-1,1 0,-1 1,0-1,1 0,-1 1,0-1,1 0,-1 0,0 1,1-1,-1 0,1 0,-1 0,1 1,-1-1,1 0,-1 0,0 0,1 0,-1 0,1 0,-1 0,1 0,-1 0,1 0,-1 0,1-1,-1 1,0 0,1 0,-1 0,1 0,-1-1,0 1,1 0,-1 0,1-1,-1 1,0 0,1-1,-1 1,0 0,0-1,1 1,-1-1,0 1,0 0,0-1,1 1,-1-1,0 1,0-1,0 1,0-1,0 1,0 0,0-1,0 1,0-1,0 0,2 39,-2-34,-3 317,-2-266,-1-31</inkml:trace>
  <inkml:trace contextRef="#ctx0" brushRef="#br0" timeOffset="2">771 820,'0'23,"-1"-17,0 1,1 0,0-1,0 1,1-1,-1 1,2 0,-1-1,1 0,0 1,0-1,2 4,-1-9,-1 0,0 0,1-1,-1 1,1-1,-1 1,0-1,1 0,-1 0,1 0,-1 0,1 0,-1-1,1 1,-1-1,1 0,-1 1,0-1,1 0,-1-1,0 1,0 0,0 0,0-1,0 0,0 1,0-1,-1 0,1 0,2 0,-2-1,-1 1,1 1,0-1,1 0,-1 0,0 1,0-1,1 1,-1 0,1 0,-1 0,1 0,-1 0,1 0,0 1,-1-1,1 1,0 0,0 0,-1 0,1 0,0 0,0 0,-1 1,1 0,0-1,-1 1,1 0,-1 0,1 0,-1 1,1-1,-1 1,0-1,0 1,0 0,0 0,0 0,0 0,0 0,-1 0,1 0,-1 0,1 1,-1-1,0 1,0 0,0 2,-1 1,0-1,-1 1,1-1,-1 1,0-1,0 0,-1 0,1 1,-1-1,-1 0,1 0,-1-1,1 1,-1 0,-1-1,1 0,0 0,-1 0,0 0,0 0,0-1,-1 0,1 1,-1-2,0 1,0-1,0 1,0-1,0-1,0 1,0-1,-1 0,1 0,0 0,-1-1,1 0,-1 0,1 0,-1-1,1 1,0-1,-1-1,-12-10</inkml:trace>
  <inkml:trace contextRef="#ctx0" brushRef="#br0" timeOffset="3">1082 1046,'24'-21,"-1"-1,0-1,-2-2,-1 0,-1-1,-1-1,-1 0,-1-1,-2-1,-1-1,-1 0,-5 14,-1 0,-1-1,0 0,-1 0,-1 0,0-1,-2 1,0-1,0 1,-2-7,1 22,0 0,0 0,0 1,0-1,0 0,-1 1,1-1,0 0,-1 0,1 1,-1-1,0 1,0-1,1 0,-1 1,0-1,0 1,0 0,0-1,-1 1,1 0,0 0,-1 0,1 0,0 0,-1 0,1 0,-1 0,0 0,1 1,-1-1,0 1,1-1,-1 1,0 0,1-1,-1 1,0 0,0 0,1 0,-1 0,0 1,0-1,1 0,-1 1,0-1,1 1,-1 0,1 0,-1-1,0 1,1 0,0 0,-1 0,1 0,0 1,-1-1,1 0,0 1,0-1,0 0,0 1,0 1,-8 10,1 0,0 1,1 1,0-1,2 1,-1 0,2 0,0 1,1-1,0 1,1 15,-1-19,0 1,1-1,1 1,0-1,1 1,0-1,1 1,1-1,0 1,0-1,1 1,1-1,0-1,1 1,0 0,1-1,0 0,0 0,1-1,1 0,0 0,0 0,1-1,2 1,-3-4,0-1,0-1,0 1,0-1,1 0,0-1,0 0,0-1,0 0,0 0,0-1,4 1,8-5</inkml:trace>
  <inkml:trace contextRef="#ctx0" brushRef="#br0" timeOffset="4">1590 341,'51'-19,"-35"12,0 1,0 0,0 2,1-1,0 2,-1 0,14 0,-29 3,1 0,0-1,-1 1,1 0,0 0,-1 0,1 0,0 0,-1 1,1-1,0 0,-1 1,1-1,-1 1,1 0,0-1,-1 1,0 0,1 0,-1 0,1 0,-1 0,0 0,0 0,0 1,0-1,0 0,0 1,0-1,0 0,0 1,0 0,-1-1,1 1,-1-1,1 1,-1 0,0-1,0 1,1 0,-1-1,0 1,-1 0,1-1,0 1,0 0,-1-1,1 1,-1-1,1 1,-1 0,-81 122,82-123,-1 1,0-1,1 1,0-1,-1 1,1-1,0 0,0 1,-1-1,1 1,0-1,1 1,-1-1,0 1,0-1,1 1,-1-1,0 1,1-1,0 0,-1 1,1-1,0 0,0 1,-1-1,1 0,0 0,0 0,0 0,1 0,-1 0,0 0,0 0,0 0,1-1,-1 1,0 0,1-1,-1 1,1-1,-1 0,1 1,-1-1,1 0,-1 0,1 0,-1 0,1 0,-1 0,1 0,79-4,-55-3</inkml:trace>
  <inkml:trace contextRef="#ctx0" brushRef="#br0" timeOffset="5">2042 736,'23'0,"19"0,6-5,0-1,-4 0,-3 1,-6 2,-2 1,-8-4,-3-1,-6 0</inkml:trace>
  <inkml:trace contextRef="#ctx0" brushRef="#br0" timeOffset="6">2211 453,'-5'34,"-1"25,-5 8,0-3,1-8,3-8,2-8,3-5,1-10</inkml:trace>
  <inkml:trace contextRef="#ctx0" brushRef="#br0" timeOffset="7">2522 1046,'59'-92,"108"-185,-167 276,0-1,0 1,1 0,-1 0,1-1,-1 1,1 0,-1 0,1-1,0 1,0 0,-1 0,1 0,0 0,0 0,0 0,0 0,0 0,1 1,-1-1,0 0,0 1,0-1,1 1,-1-1,0 1,1-1,-1 1,0 0,1 0,-1 0,0 0,1 0,-1 0,0 0,1 0,-1 0,0 1,1-1,-1 0,0 1,1-1,-1 1,0 0,0-1,0 1,0 0,1 0,0 10,1-1,-2 1,0 0,0 0,-1 0,0 0,0 1,-2-1,1-1,-1 1,-1 0,-4 10,-8 76,15-95,-1-1,1 1,0 0,0-1,0 1,0 0,0-1,1 1,-1-1,0 1,1 0,-1-1,1 1,-1-1,1 1,0-1,0 1,0-1,0 0,0 1,0-1,0 0,0 0,0 0,1 1,-1-1,0-1,1 1,-1 0,1 0,-1 0,1-1,-1 1,1-1,-1 1,1-1,0 0,-1 0,1 1,0-1,-1 0,1-1,0 1,-1 0,1 0,0-1,-1 1,1-1,-1 1,1-1,-1 0,1 1,-1-1,1 0,0-1,14-11,-1-1,0-1,-1-1,-1 1,0-2,-1 0,-1-1,0 0,6-16,0 3,95-197,-123 261,1 0,2 0,1 1,1 0,2 0,2 0,1 1,2 9,-1-20</inkml:trace>
  <inkml:trace contextRef="#ctx0" brushRef="#br0" timeOffset="8">3255 962,'-5'3,"0"-1,0 1,0 0,0 0,0 1,1-1,-1 1,1 0,0 1,1-1,-1 1,0-1,1 1,0 0,1 0,-1 1,1-1,0 0,0 1,0 0,1-1,0 1,0 0,0 0,1-1,0 1,0 4,1-9,0 1,-1 0,1 0,0-1,0 1,0 0,0-1,0 1,0-1,1 1,-1-1,0 0,1 1,-1-1,1 0,0 0,-1 0,1 0,0 0,-1-1,1 1,0 0,0-1,0 1,0-1,0 0,-1 0,1 0,0 1,0-2,0 1,0 0,0 0,0-1,0 1,-1-1,1 1,0-1,0 0,69-35,-59 28,-1 0,0-1,-1 0,0-1,0 0,-1-1,0 0,-1-1,0 1,-1-2,0 1,-1-1,-1 0,0 0,0 0,-2-1,1 1,-2-1,1-7,-3 17,1 0,-1 1,0-1,-1 0,1 0,-1 0,1 0,-1 1,0-1,-1 0,1 1,-1-1,1 1,-1-1,0 1,0 0,-1-1,1 1,-1 1,1-1,-1 0,0 1,0-1,0 1,-1 0,1 0,0 0,-1 0,1 1,-1-1,0 1,1 0,-1 0,0 0,0 1,0-1,1 1,-1 0,0 0,0 0,0 1,0-1,0 1,-3 2,0 1,0 0,1 0,-1 1,1-1,0 1,0 1,0-1,1 1,0 0,0 0,1 1,-1-1,1 1,1 0,-1 0,1 1,0-1,1 1,0-1,0 1,1 0,0 0,0-1,1 1,0 0,0 0,1 0,0 0,0 0,1-1,0 1,0 0,1-1,0 0,0 0,1 1,0-2,0 1,3 2,4 1,2-2,-1 0,1 0,1-1,-1-1,1 0,0-1,1 0,-1-1,1-1,0 0,0-1,14 0,-4 0</inkml:trace>
  <inkml:trace contextRef="#ctx0" brushRef="#br0" timeOffset="9">3847 453,'1'0,"-1"-1,1 1,-1 0,0-1,1 1,-1 0,1-1,-1 1,1 0,-1 0,1 0,-1-1,1 1,-1 0,1 0,-1 0,1 0,-1 0,1 0,-1 0,1 0,-1 0,1 0,-1 0,1 0,-1 0,1 0,-1 0,1 1,-1-1,1 0,-1 0,1 1,-1-1,1 0,-1 1,1-1,-1 0,0 1,1-1,-1 1,0-1,1 1,-1-1,0 0,0 1,1-1,-1 1,0-1,0 1,0 0,0-1,0 1,0-1,0 1,0-1,0 1,0-1,0 1,0-1,0 1,0-1,1 38,-72 202,-12-18,83-220,0 0,-1 0,1 0,0 0,0 0,0 0,0 0,1 0,-1 0,0 0,1 0,0 0,-1 0,1 0,0 0,0 0,0-1,0 1,0 0,0-1,1 1,-1-1,1 1,-1-1,1 1,-1-1,1 0,0 0,-1 0,1 0,0 0,0 0,0-1,0 1,0 0,0-1,0 0,0 1,0-1,92 2,-74-4,128-28,-85 10,-44 15</inkml:trace>
  <inkml:trace contextRef="#ctx0" brushRef="#br0" timeOffset="10">3396 31,'39'17,"-10"-12,-1 0,1-2,0-1,1-1,-1-2,5-1,31 0,358 2,-278-26,49-6,88 33,-231 4,-33 2</inkml:trace>
  <inkml:trace contextRef="#ctx0" brushRef="#br0" timeOffset="11">4722 256,'-229'314,"89"-107,10 20,52-99,62-105</inkml:trace>
  <inkml:trace contextRef="#ctx0" brushRef="#br0" timeOffset="12">4779 765,'25'-34,"-8"21,1 0,0 1,1 1,1 1,-1 1,2 0,-1 1,1 2,0 0,0 1,1 1,-1 1,1 1,0 1,0 1,0 0,4 3,-23-3,-1 0,0 1,1-1,-1 1,0-1,1 1,-1 0,0 0,0 0,1 1,-1-1,0 0,0 1,-1-1,1 1,0 0,0 0,-1-1,1 1,-1 0,0 0,1 1,-1-1,0 0,0 0,0 1,-1-1,1 0,0 1,-1-1,0 0,1 1,-1-1,0 1,0-1,-1 1,1-1,0 1,-1-1,0 0,1 1,-1-1,0 0,0 0,0 1,0-1,-1 0,1 0,-1 0,0 0,-10 18,0-1,-1 0,-1-1,-1-1,-1 0,0-1,-1-1,-4 2,-29 28,48-44,1-1,-1 1,1 0,-1-1,1 1,0 0,-1 0,1 0,0 0,-1 0,1 0,0 0,0 0,0 0,0 0,0 1,0-1,0 0,1 1,-1-1,0 1,1-1,-1 1,1-1,0 1,-1 0,1-1,0 1,0-1,0 1,0 0,0-1,0 1,1-1,-1 1,0-1,1 1,-1-1,1 1,0-1,-1 1,1-1,0 1,0-1,0 0,0 0,0 1,0-1,0 0,1 0,-1 0,0 0,0 0,1-1,-1 1,1 0,-1-1,1 1,-1-1,2 1,72 3,-66-5,1 0,0 1,-1 0,1 1,-1 0,0 1,1 0,-1 0,0 1,0 0,0 0,0 2,-6-4,-1 0,0 1,0-1,0 1,0 0,0 0,0-1,-1 1,1 0,-1 0,1 1,-1-1,0 0,1 0,-1 1,-1-1,1 1,0-1,0 1,-1-1,0 1,1-1,-1 1,0 0,0-1,0 1,-1-1,1 1,-1-1,1 1,-1-1,0 1,0-1,0 1,0-1,0 0,-1 0,1 0,-2 2,-2 4,-1 0,0-1,0 0,0 0,-1-1,0 1,-1-1,0-1,1 0,-6 3,3-2,0-1,0 0,-1-1,1 0,-1 0,0-1,0-1,0 0,0 0,-1-1,1-1,0 0,-1 0,1-1,-8-2,2-7,4-3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57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52,'138'-12,"35"-7,-124 8,34 2,-73 13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57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1,-7 2,-10 3,-12 3,-8 1,-8 3,-3 0,-3 0,-5 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2:20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1097,'68'-16,"-1"-3,-1-4,-1-2,3-5,-21 9,-1-2,-1-3,-1-1,-1-2,-2-2,-1-2,30-33,-65 62,0-1,-1 0,0 0,1-1,-1 1,-1-1,1 0,-1 0,0 0,-1-1,0 1,1 0,-2-1,1 0,-1 1,0-1,-1 0,1 0,-1 1,-1-1,1-1,-4 5,1-1,0 1,-1 0,0 0,1 0,-1 0,-1 1,1 0,0-1,0 1,-1 1,1-1,-1 1,0 0,1 0,-1 0,0 1,0-1,1 1,-1 0,0 1,0-1,1 1,-1 0,0 0,1 0,-1 1,1 0,-1 0,-1 1,-11 5,0 0,1 1,0 1,1 0,0 1,0 1,1 0,1 1,0 0,1 1,0 1,1 0,1 0,1 1,0 0,1 1,0 0,2 0,0 1,-1 6,5-16,1 1,0-1,1 0,-1 1,2-1,-1 0,1 1,0-1,1 0,0 0,0 0,1 0,0 0,0 0,1-1,0 0,1 1,-1-2,1 1,0 0,1-1,0 0,0 0,0-1,1 0,-1 0,1 0,0-1,1 0,-1 0,1-1,0 0,0 0,0-1,0 0,8 1,5 1,1-1,0-1,0-1,1-1,-1-1,0-1,0 0,0-2,-1-1,1-1,-1 0,0-2,13-6,9-7,-2-1,0-3,-2-1,-1-1,33-32,-61 52,0-1,-1 0,0-1,-1 0,0 0,0-1,-1 0,-1 0,1 0,-1-1,-1 0,0-1,-1 1,0-1,-1 0,0 1,-1-2,1-2,-3 13,0 1,0 0,1 0,-1 0,0 0,0 0,0 0,0 0,0 0,0-1,0 1,-1 0,1 0,0 0,-1 0,1 0,0 0,-1 0,1 0,-1 0,0 0,1 0,-1 0,0 1,0-1,1 0,-1 0,0 1,0-1,0 0,0 1,0-1,0 1,0-1,0 1,0 0,0-1,0 1,0 0,0 0,0 0,-1-1,1 1,0 1,0-1,0 0,0 0,0 0,0 0,-1 1,-47 32,38-21,2 0,-1 1,2 0,0 1,0 0,1 0,1 0,0 1,1 0,1 0,0 1,1-1,1 1,0-1,1 1,1 6,0-17,1 0,0 1,0-1,0 0,0 0,1 0,0 0,0 0,1 0,-1 0,1 0,0-1,0 0,0 1,1-1,0 0,0-1,0 1,0-1,0 1,1-1,-1-1,1 1,0-1,0 1,0-1,0-1,0 1,0-1,1 0,-1 0,0 0,2-1,12 2,0-1,0 0,1-1,-1-2,0 0,0 0,0-2,15-5,-7 0,-1 0,0-2,0-1,-1-1,-1-1,0-1,-1-1,-1-2,-1 0,0-1,-1-1,-1-1,-1 0,-1-1,4-9,-15 23,-1-1,0 1,0-1,-1 0,0 0,-1 0,0-1,-1 1,0-1,0 1,-1-1,0 0,0 0,-1 0,-1 0,0-4,0 12,0 0,1 0,-1 0,0 0,0 0,-1 0,1 0,0 0,-1 0,1 1,-1-1,1 1,-1-1,0 1,0-1,0 1,0 0,0 0,0 0,0 0,0 0,0 1,0-1,0 0,0 1,-1 0,1-1,0 1,0 0,-1 0,1 1,0-1,0 0,-1 1,-72 29,65-22,0 1,0 0,1 0,0 1,1 0,0 0,0 1,1 0,1 0,0 1,0 0,1 0,1 0,0 0,1 1,0 0,1 0,0 0,1 0,0 0,1 0,1 0,1 6,-1-12,0 0,1 0,-1 0,2 0,-1 0,1-1,0 1,0-1,1 0,0 0,0 0,0-1,1 1,0-1,0 0,0 0,1-1,-1 1,1-1,0-1,6 4,2 0,1 0,1-1,0 0,-1-1,2-1,-1-1,0 0,14 0,1-1</inkml:trace>
  <inkml:trace contextRef="#ctx0" brushRef="#br0" timeOffset="279.087">2173 758,'38'-5,"33"-1,8 0,-4 1,-11 2,-10 1,-10 1,-8 0,-6 1,-6 0</inkml:trace>
  <inkml:trace contextRef="#ctx0" brushRef="#br0" timeOffset="543.622">2202 1068,'38'-4,"27"-3,8 1,-4 2,-10 0,-8 2,-10 1,-6 1,-5-1,-7 2</inkml:trace>
  <inkml:trace contextRef="#ctx0" brushRef="#br0" timeOffset="5159.727">3725 504,'-19'8,"1"0,1 1,-1 1,1 1,1 0,0 2,1-1,0 2,1 0,0 1,1 0,1 1,1 0,0 1,1 0,1 1,-4 11,11-22,1 0,0 0,1 0,0 0,0 0,0 0,1 0,0 0,1 0,-1 0,1 0,1-1,-1 1,1-1,0 1,1-1,-1 0,1 0,1-1,-1 1,1-1,0 0,0 0,5 4,0-1,-1-1,1 0,0-1,0 0,1-1,0 0,0 0,0-1,1-1,-1 0,1-1,0 0,0 0,6-1,-4-3,-1-1,1-1,-1 0,0-1,0 0,-1-1,1 0,-1-1,0 0,-1-1,0 0,0-1,-1-1,0 1,8-12,-9 12,-1-1,0-1,-1 1,0-1,0 0,-1-1,-1 1,0-1,0-1,-1 1,-1 0,0-1,0-6,-2 13,-1 0,1-1,-1 1,-1-1,1 1,-1 0,0-1,-1 1,1 0,-1 0,0 0,-1 0,1 0,-1 0,-1 1,1-1,-1 1,0 0,0 0,0 0,-1 1,1-1,-1 1,0 0,-1 1,1-1,-4-1,-1 0,0 1,0 1,0-1,-1 2,1-1,-1 1,1 1,-1 0,0 1,1 0,-1 0,0 1,1 0,-1 1,1 0,-1 1,-1 1,-7 3</inkml:trace>
  <inkml:trace contextRef="#ctx0" brushRef="#br0" timeOffset="5522.982">4234 843,'-5'10,"-2"7,1 7,1-2</inkml:trace>
  <inkml:trace contextRef="#ctx0" brushRef="#br0" timeOffset="5875.956">4572 590,'-9'19,"-9"18,2 2,1 0,2 1,1 1,-2 23,13-60,0-1,0 1,1 0,-1 0,1-1,0 1,0 0,0 0,1 0,-1-1,1 1,0 0,0 0,0-1,0 1,1-1,0 1,-1-1,1 0,0 0,1 0,-1 0,0 0,1 0,0 0,0-1,0 1,0-1,0 0,0 0,0 0,1 0,-1-1,1 1,-1-1,1 0,0 0,-1 0,1-1,0 1,0-1,0 0,-1 0,3 0,2-2,1 1,0-1,-1 0,1-1,-1 0,0-1,0 1,0-2,0 1,-1-1,1 0,-1 0,-1-1,1 0,-1 0,0-1,0 0,-1 0,0 0,0-1,-1 1,0-1,0 0,-1 0,0-1,0 1,-1-1,1-6,-1 9,-1 0,-1 0,1 0,-1 1,0-1,0 0,-1 0,0 0,0 0,0 0,-1 1,1-1,-1 1,-1-1,1 1,-1 0,0-1,0 1,-1 1,1-1,-1 0,0 1,0 0,-1 0,1 0,-1 1,0-1,0 1,0 0,0 1,-1-1,-2 0,-18-4,2 3</inkml:trace>
  <inkml:trace contextRef="#ctx0" brushRef="#br0" timeOffset="6346.042">5023 448,'18'56,"11"68,-26-107,-1 1,0 0,-1 0,-1 1,-1-1,-1 0,0 0,-1-1,-3 10,-5 57,9-59</inkml:trace>
  <inkml:trace contextRef="#ctx0" brushRef="#br0" timeOffset="8481.083">5335 391,'8'-2,"1"0,0 1,0 0,0 0,0 1,0 0,0 0,0 1,0 1,0-1,0 1,-1 1,1 0,-1 0,1 1,-1-1,0 2,-1-1,1 1,-1 1,0-1,0 1,0 0,-1 1,0 0,0 0,-1 0,0 0,0 1,-1 0,0 0,0 0,-1 1,0-1,0 1,0 20,0 0,-3 0,0 0,-2 0,-1-1,-1 1,-1-1,-2 0,-1 0,-1 0,-1-1,-2-1,-12 23,12-31,1-1,-2-1,0 0,-1-1,-1 0,0-1,-1-1,-6 4,4-3</inkml:trace>
  <inkml:trace contextRef="#ctx0" brushRef="#br0" timeOffset="9213.13">3274 335,'-29'33,"1"2,2 2,2 0,1 1,2 2,1 0,-9 30,25-52,1 1,0-1,2 1,0-1,1 1,1 0,0-1,2 1,0-1,1 0,0 0,2 0,0-1,1 1,1-1,1-1,0 0,1 0,1-1,0 0,1-1,0 0,1-1,1 0,0-1,1-1,0 0,1-1,0-1,1 0,-1-1,2-1,9 3,29 10,-32-12</inkml:trace>
  <inkml:trace contextRef="#ctx0" brushRef="#br0" timeOffset="11041.688">5955 335,'17'90,"-5"189,-12-276,1 1,-1 0,0-1,1 1,0 0,0-1,0 1,0-1,1 0,-1 1,1-1,0 0,0 0,0 0,0 0,1 0,-1 0,1-1,-1 1,1-1,0 0,0 1,0-2,0 1,1 0,-1 0,1-1,-1 0,0 0,1 0,0 0,-1 0,1-1,0 0,-1 1,1-1,0-1,-1 1,1-1,0 1,-1-1,1 0,8 0,0-1,0-1,0 1,-1-2,1 0,-1 0,0-1,0 0,-1-1,0 0,0-1,0 0,3-3,-1-7</inkml:trace>
  <inkml:trace contextRef="#ctx0" brushRef="#br0" timeOffset="11295.526">6378 391,'-24'43,"-8"29,-3 7,4-5,8-6,7-9,2-11,3-7,4-7,2-5,3-1,1-2,2 0,-1 1,6-5,6-6,0-5</inkml:trace>
  <inkml:trace contextRef="#ctx0" brushRef="#br0" timeOffset="11665.4">6689 561,'-27'39,"2"2,2 1,2 0,1 2,3 0,-2 11,17-51,0 0,1 1,-1-1,1 0,0 1,0 0,0-1,1 1,0-1,0 1,0 0,0-1,1 1,-1 0,1-1,1 1,-1-1,0 1,1-1,0 0,0 0,1 0,-1 0,1 0,-1 0,1-1,0 1,1-1,-1 0,1 0,-1 0,1 0,0-1,0 1,0-1,0 0,3 1,4-1,1 0,-1-1,1 0,-1-1,1 0,-1-1,1 0,-1-1,0 0,1-1,-1 0,0 0,-1-2,1 1,-1-1,0-1,0 0,0 0,-1-1,0 0,0-1,-1 0,4-5,1 0,-2 0,0-1,0 0,-1-1,-1-1,-1 1,0-1,-1-1,0 1,-2-1,0 0,-1-1,0 1,-2-1,0 0,-1 12,-1 0,0 0,-1 0,1 0,-1 1,0-1,0 0,-1 0,0 0,0 1,0-1,-1 1,1 0,-1 0,-1 0,1 0,-1 0,0 0,0 1,0 0,0 0,-1 0,0 0,0 1,0 0,0 0,0 0,-1 1,1 0,-1 0,1 0,-7-1,-83 6,71 4</inkml:trace>
  <inkml:trace contextRef="#ctx0" brushRef="#br0" timeOffset="12044.008">7197 617,'-10'28,"2"-7,1 0,1 1,0-1,2 1,0 0,2 1,0 12,2-31,1 0,-1-1,1 1,0 0,0 0,0-1,1 1,-1-1,1 1,0-1,0 0,0 0,0 0,1 0,-1 0,1 0,0 0,-1-1,1 1,1-1,-1 0,0 0,0 0,1-1,-1 1,1-1,0 0,-1 0,1 0,0 0,0 0,-1-1,1 0,0 0,0 0,0 0,-1-1,1 1,0-1,0 0,-1 0,1 0,0-1,2-1,6 0,-1-1,1-1,-1 1,-1-2,1 0,-1 0,0-1,0 0,-1 0,0-1,0-1,-1 1,7-10,-11 14,-1-1,0 1,0-1,-1 0,1 0,-1 0,0 0,-1 0,1 0,-1-1,0 1,0 0,0-1,-1 1,0-1,0 1,-1-1,1 1,-1-1,0 1,0 0,-1 0,0-1,0 1,0 0,-1 0,1 1,-1-1,0 0,0 1,-1-1,-3-4,-1 1,0 0,0 0,0 0,-1 1,0 0,0 1,-1 0,-5-2,-5-1</inkml:trace>
  <inkml:trace contextRef="#ctx0" brushRef="#br0" timeOffset="12548.52">7648 307,'59'70,"-3"3,-4 1,42 82,-86-144,-1 1,-1-1,0 1,-1 1,0-1,-1 1,0-1,-1 1,-1 0,0 0,-1 1,-1-1,0 0,-1 0,0 0,-1 0,-1 0,0 0,-1 0,0-1,-5 10,1-8,0-1,-1 0,-1 0,0-1,-1 0,0-1,-1 0,0-1,-1-1,0 1,-1-2,0 0,-13 6,2-4</inkml:trace>
  <inkml:trace contextRef="#ctx0" brushRef="#br0" timeOffset="13114.005">5842 250,'-26'46,"2"1,2 1,2 1,2 0,2 2,2 0,3 0,2 1,0 20,8-53,0 0,1 0,1 0,0 0,2 0,0-1,1 1,1-1,1 0,0 0,2-1,0 0,0 0,2-1,0 0,1 0,0-1,7 5,1 0,2-1,0-1,1-1,1 0,0-2,1-1,17 7,-13-9</inkml:trace>
  <inkml:trace contextRef="#ctx0" brushRef="#br0" timeOffset="15415.618">8410 335,'-11'3,"0"2,1 0,-1 0,1 1,0 0,1 0,0 1,0 1,0 0,1 0,0 0,1 1,0 0,0 1,1-1,0 1,0 1,1-1,-2 8,-1 7,1 1,1 0,1 0,1 1,1 0,2 0,1 24,14 176,-12-219,36 103,-37-108,1 0,0 0,0-1,0 1,0-1,1 1,-1-1,1 0,0 0,-1 0,1 0,0 0,0-1,0 1,0-1,0 0,1 0,-1 0,0 0,0 0,1-1,-1 0,0 0,1 0,-1 0,0 0,1 0,-1-1,0 0,1 1,-1-1,3-2,53-30,-41 20</inkml:trace>
  <inkml:trace contextRef="#ctx0" brushRef="#br0" timeOffset="15895.956">8890 335,'-5'19,"-1"16,0 7,1 1,2-2,0-3,2-3,1-3,5-7,1-8</inkml:trace>
  <inkml:trace contextRef="#ctx0" brushRef="#br0" timeOffset="16160.934">8523 730,'43'0,"38"0,11 0,-1-5,-7-1,-12 0,-14 1,-8-4,-6 1,-7 1,-4 1,-4 3,-6 1</inkml:trace>
  <inkml:trace contextRef="#ctx0" brushRef="#br0" timeOffset="16644.628">8665 984,'0'0,"36"-10,1 1,0 2,0 1,1 2,-1 2,11 1,-47 1,0-1,0 1,0 0,0-1,0 1,0 0,1-1,-1 1,0 0,0 0,0 0,0 0,0 0,1 1,-1-1,0 0,0 0,0 1,0-1,0 1,0-1,0 1,0-1,0 1,0-1,0 1,0 0,0 0,0-1,-1 1,1 0,0 0,-1 0,1 0,0 0,-1 0,1 0,-1 0,0 0,1 0,-1 1,0-1,1 0,-1 0,0 0,0 0,0 0,0 1,0-1,-1 0,1 0,0 0,0 0,-1 0,1 0,-1 0,1 0,-1 0,1 0,-1 0,1 0,-1 0,0 1,-182 118,182-119,0 0,0-1,0 1,0 0,0 0,0 0,0 0,0 0,1 1,-1-1,0 0,1 0,-1 0,0 1,1-1,0 0,-1 1,1-1,0 0,0 1,-1-1,1 0,0 1,0-1,1 1,-1-1,0 0,0 1,1-1,-1 0,1 1,-1-1,1 0,-1 0,1 0,0 1,0-1,-1 0,1 0,0 0,0 0,0 0,0 0,0-1,1 2,62 15,-30-23,0-2,0-1,0-1,-1-2,10-6,-15 6,-4-1</inkml:trace>
  <inkml:trace contextRef="#ctx0" brushRef="#br0" timeOffset="16977.315">9399 363,'43'45,"-1"1,-3 2,-1 1,-3 2,0 6,-28-45,0-1,-1 2,-1-1,0 1,-1 0,0 0,-1 0,-1 0,0 1,0-1,-1 1,-1-1,-1 1,0 0,0-1,-1 0,-1 1,0-1,-1 0,-1 0,0-1,0 1,-6 7,1-3,0 0,-2 0,0-1,-1-1,0 0,-1-1,-1 0,0-1,-1-1,-1 0,1-2,-4 2,-4 0</inkml:trace>
  <inkml:trace contextRef="#ctx0" brushRef="#br0" timeOffset="19016.97">2936 1492,'19'-10,"1"1,0 0,0 2,1 0,0 1,0 2,1 0,-1 1,2 1,34-7,234-24,-95 11,121-12,-57 24,-81 9,37-27,516 29,171-1,-677 28,283-29,-307 30,368-29,260 0,-514 27,494-26,102-1,-817-17,-76 12</inkml:trace>
  <inkml:trace contextRef="#ctx0" brushRef="#br0" timeOffset="20948.798">3528 1888,'-14'4,"0"1,0 1,1 0,0 1,0 1,1 0,0 0,1 1,-1 1,2 0,-1 0,1 1,1 0,0 1,1 0,0 0,1 1,0 0,1 1,0-1,2 1,-1 0,-1 10,6-18,0-1,0 1,0 0,1 0,0 0,0 0,0 0,1-1,0 1,0-1,0 1,1-1,0 0,0 0,0 0,1 0,-1 0,1-1,0 0,1 0,-1 0,1 0,-1-1,1 1,0-1,1 0,-1-1,0 1,1-1,-1 0,1-1,0 1,0-1,-1 0,1-1,0 1,0-1,0 0,0 0,0-1,0 0,-1 0,7-2,9-2,0-1,0-1,-1-1,0-1,0 0,-1-2,0 0,-1-1,-1-1,0-1,0 0,-1-1,-1-1,-1 0,0-1,-1-1,-1 0,0 0,-2-2,2-3,-8 17,-1 0,0 0,0 1,-1-2,1 1,-1 0,0 0,-1-1,0 1,0-1,0 1,-1-1,0 1,0-1,-1 0,1 1,-1-1,-1 1,1 0,-1-1,-1 1,1 0,-1 0,0 0,0 0,0 1,-1-1,0 1,0 0,-1 0,1 0,-1 1,0 0,0 0,-1 0,1 0,-1 1,0 0,-4-2,-99-2,84 8</inkml:trace>
  <inkml:trace contextRef="#ctx0" brushRef="#br0" timeOffset="21213.962">4064 2085,'-9'14,"0"5,4 0</inkml:trace>
  <inkml:trace contextRef="#ctx0" brushRef="#br0" timeOffset="21514.334">4346 1915,'-9'15,"0"0,2 0,0 1,0-1,2 2,0-1,1 0,0 1,1 0,1 0,1 0,1 0,0 13,1-27,0 0,0 0,0 0,0-1,1 1,-1 0,1 0,0-1,0 1,0-1,0 1,0-1,0 0,0 0,1 0,-1 0,1 0,0-1,-1 1,1-1,0 1,0-1,0 0,0 0,0-1,0 1,0 0,0-1,1 0,-1 0,0 0,0 0,1-1,6 1,-1-1,1-1,-1 1,0-2,0 1,0-1,0-1,0 1,0-1,5-4,-4 2,-1-1,0 0,0 0,0-1,-1 0,0 0,0-1,-1 0,-1 0,1-1,-1 0,-1 0,0 0,0-1,-1 0,0 1,-1-2,-1 1,1 0,-2 0,0-1,0 1,-1-1,0 1,-2-11,0 17,-1 0,1 0,-1 0,0 0,0 0,-1 1,1-1,-1 1,0 0,0 0,0 1,-1-1,1 1,-1 0,0 0,0 0,0 1,0 0,-1 0,1 0,0 1,-1-1,0 1,1 0,-1 1,1 0,-1 0,0 0,0 0,-19 5</inkml:trace>
  <inkml:trace contextRef="#ctx0" brushRef="#br0" timeOffset="21812.729">4882 1775,'-14'47,"-5"22,1 3,3-6,5-9,3-9,4-9,1-10</inkml:trace>
  <inkml:trace contextRef="#ctx0" brushRef="#br0" timeOffset="22616.79">5136 1634,'16'6,"0"2,0 0,-1 0,0 2,-1-1,0 2,0 0,-1 1,-1 0,0 1,0 0,-2 1,10 14,-14-15,-1-1,0 1,-1 1,0-1,-1 0,0 1,-1 0,-1-1,0 1,-1 0,-1 0,0 0,0-1,-2 2,-1 4,-2-1,0 0,-2 0,0 0,0-1,-2 0,0-1,-1 0,-1 0,0-1,-1-1,0 0,-2-1,1 0,-1-1,-5 1,12-5,-9 8</inkml:trace>
  <inkml:trace contextRef="#ctx0" brushRef="#br0" timeOffset="23717.711">2991 1662,'-27'32,"2"1,1 2,2 0,1 2,2 0,2 2,1-1,2 2,2 0,1 1,3 0,-3 29,8-55,1-1,1 1,1 0,0 0,0 0,2 0,0 0,0-1,2 1,0-1,0 0,1 0,1 0,0 0,1-1,1 0,0-1,0 0,2 0,6 7,-2-9,0 1,1-2,1 0,-1-1,2 0,-1-2,1 1,0-2,0-1,0 0,1-1,-1 0,1-2,18 0,-3-1</inkml:trace>
  <inkml:trace contextRef="#ctx0" brushRef="#br0" timeOffset="25357.269">5813 1634,'-2'55,"22"69,-25-21,5-102,0-1,0 1,0-1,0 1,1-1,-1 0,0 1,0-1,0 1,0-1,0 1,1-1,-1 1,0-1,1 0,-1 1,0-1,0 1,1-1,-1 0,1 0,-1 1,0-1,1 0,-1 1,1-1,-1 0,1 0,-1 0,0 0,1 1,-1-1,1 0,-1 0,1 0,-1 0,1 0,-1 0,1 0,-1 0,1 0,-1-1,1 1,-1 0,1 0,-1 0,1 0,-1-1,0 1,1 0,-1 0,1-1,-1 1,0 0,1-1,-1 1,0 0,1-1,-1 1,9-9</inkml:trace>
  <inkml:trace contextRef="#ctx0" brushRef="#br0" timeOffset="25664.658">5503 2113,'58'-10,"23"-3,8 1,-6 2,-13 3,-13 3,-12 2,-9 1,-5 1,-3 0,-2 1,-1-1,-4 1</inkml:trace>
  <inkml:trace contextRef="#ctx0" brushRef="#br0" timeOffset="26069.147">5700 2282,'2'3,"0"-1,-1 1,1 0,-1-1,0 1,0 0,0 0,0 0,0 0,-1 0,0 0,1 0,-1 0,0 0,0 0,-1 0,1 0,0 0,-1 0,0 0,0 0,0 0,0 0,0-1,-1 1,1 0,-1-1,-1 2,-11 52,16-53,1 0,-1 0,0 0,1-1,0 1,-1-1,1 0,0 0,0 0,0 0,1-1,-1 1,0-1,1 0,-1 0,1 0,-1 0,1 0,-1-1,1 0,-1 0,1 0,0 0,-1 0,1-1,3 0,-1 1,112-8,-93 1</inkml:trace>
  <inkml:trace contextRef="#ctx0" brushRef="#br0" timeOffset="26317.658">6012 2282,'-15'39,"-9"21,0 7,3-5,6-7,5-8,4-8,3-5,3-9</inkml:trace>
  <inkml:trace contextRef="#ctx0" brushRef="#br0" timeOffset="27597.762">6378 2226,'43'-5,"34"-1,8 0,-5 1,-7-3,-11-1,-11 2,-10 1,-6 3,-5 1,-3 1,-1 1,-10 0,-7 0</inkml:trace>
  <inkml:trace contextRef="#ctx0" brushRef="#br0" timeOffset="27913.392">6547 1944,'0'53,"0"22,0 3,5-7,2-11,-1-10,-1-10,-1-6,-2-4,-1-3,-1-1,0 1,0-6</inkml:trace>
  <inkml:trace contextRef="#ctx0" brushRef="#br0" timeOffset="31902.568">7535 1831,'-6'15,"1"0,1 1,0-1,1 1,1 0,0 0,1 0,1 15,-13 85,-15 81,12-100,15-74</inkml:trace>
  <inkml:trace contextRef="#ctx0" brushRef="#br0" timeOffset="32338.702">7874 1915,'-30'30,"1"0,1 2,2 1,1 1,-2 6,26-38,-1-1,0 1,0-1,1 1,-1 0,1 0,0 0,-1 0,1 0,0 0,0 0,0 0,0 0,1 0,-1 1,1-1,-1 0,1 0,0 1,0-1,0 0,0 1,0-1,0 0,1 1,-1-1,1 0,-1 0,1 0,0 1,0-1,0 0,0 0,0 0,1 0,-1 0,1-1,-1 1,1 0,0-1,-1 1,1-1,0 1,0-1,0 0,0 0,2 1,6-1,1 0,-1-1,1-1,-1 1,1-1,-1-1,0 0,0-1,0 0,1 0,86-13,-93 15,0 1,1 0,-1 0,1 0,-1 0,0 1,1-1,-1 1,0 0,0 0,1 1,-1-1,0 1,0 0,-1 0,1 1,0-1,-1 1,1 0,-1-1,0 1,0 1,0-1,0 0,-1 1,1 0,-1-1,0 1,0 0,0 0,-1 0,1 1,-1 1,1 2,-1 1,0-1,0 1,-1 0,0-1,0 1,-1 0,0-1,-1 1,0-1,0 1,-1-1,0 0,0 0,-1 0,0 0,-1-1,0 1,0-1,0 0,-1-1,0 1,0-1,0-1,-4 3,-6-1,3-5</inkml:trace>
  <inkml:trace contextRef="#ctx0" brushRef="#br0" timeOffset="32601.494">7845 1972,'34'-10,"35"-7,10-2,-3-1,-5 1,-9 5,-12 5,-8-1,-7 1,-5 2,-2 2,-7 3</inkml:trace>
  <inkml:trace contextRef="#ctx0" brushRef="#br0" timeOffset="37591.774">8833 2028,'-9'10,"-4"8,-4 5,1 4,-2-3,3 0,-2-5,3 0,-2-4,3 1,-2-3,1 1,0-1,-4 2,-4-2,3-3,4-4</inkml:trace>
  <inkml:trace contextRef="#ctx0" brushRef="#br0" timeOffset="40606.73">8552 2113,'0'-5,"0"3,4 8,3 6,3 7,2 4,2 4,0 2,1-5,-1 0,2-6,2 0,4-3,-3 0,1-2,2-9,-4-4</inkml:trace>
  <inkml:trace contextRef="#ctx0" brushRef="#br0" timeOffset="40852.681">8890 2198,'-34'10,"-25"7,-7 2,2-4,8-3,13 1,9-2,5-3,4-2,10-3,7-2</inkml:trace>
  <inkml:trace contextRef="#ctx0" brushRef="#br0" timeOffset="41192.14">8608 1944,'0'24,"5"22,1 9,5-2,0-3,-1-7,2-5,-1-4,-3-4,-2-1,-2-2,-2 0,-1 0,-1 1,-1-6</inkml:trace>
  <inkml:trace contextRef="#ctx0" brushRef="#br0" timeOffset="41592.396">9032 1775,'3'5,"0"1,0 0,0 0,-1 1,1-1,-1 1,-1-1,0 1,0-1,0 1,0 0,-1-1,0 1,1 7,1 418,-18-232,11-176</inkml:trace>
  <inkml:trace contextRef="#ctx0" brushRef="#br0" timeOffset="43621.893">9963 1634,'-4'1,"1"0,-1 1,1-1,0 1,0 0,-1 0,1 0,0 0,1 0,-1 1,0 0,1-1,-1 1,1 0,0 0,0 0,0 0,0 2,-5 4,-217 369,167-289,-3-3,-70 76,111-132,18-19</inkml:trace>
  <inkml:trace contextRef="#ctx0" brushRef="#br0" timeOffset="129432.309">3217 53,'0'-2,"0"-1,-1 1,1-1,-1 1,1 0,-1-1,0 1,0 0,0 0,-1 0,1 0,0 0,-1 0,1 0,-1 0,1 0,-1 1,0-1,0 1,0-1,0 1,0 0,0 0,0 0,-1 0,1 0,0 0,-1 0,1 1,0-1,-1 1,1 0,-1 0,-1 0,-83 15,76-7,-1 0,2 1,-1 0,1 0,1 1,0 1,0 0,1 0,0 0,1 1,0 0,1 1,1 0,0-1,-1 7,-22 101,5 1,-5 110,-10 62,-40 102,-13 20,6-95,55-182,19-83,8-45,1 1,-1-1,2 1,0 0,0 0,1 0,0-1,1 1,0 0,0 0,2 2,-1-1,0 0,-1 0,0 0,-1 1,0-1,-1 0,0 0,-1 0,-1 0,0 0,0 0,-1-1,-1 1,0-1,0 0,-7 8,-26 56,38-74,-1 0,1 0,0 0,-1 0,1 0,0 0,0 0,0 0,0 0,0 0,0 0,0 0,0 0,0 1,0-1,1 0,-1 0,0 0,1 0,-1 0,1 0,-1 0,1 0,-1 0,1-1,0 1,0 0,-1 0,1 0,0-1,0 1,0 0,0-1,0 1,0-1,0 1,0-1,0 0,0 1,0-1,0 0,0 0,0 1,0-1,1 0,56 4,-50-4,163-3,-143 3</inkml:trace>
  <inkml:trace contextRef="#ctx0" brushRef="#br0" timeOffset="130665.045">10330 363,'18'-9,"1"1,0 0,1 1,0 1,0 1,0 1,0 1,1 0,17 1,-28 1,1 0,-1 0,1 1,0 1,-1 0,1 0,-1 1,1 0,-1 1,0 0,0 1,0 0,0 1,-1 0,0 0,0 1,0 0,-1 0,1 1,-2 0,4 4,1 7,0 1,0 1,-2 0,-1 0,0 1,-2 0,0 0,-1 1,-1 0,-1 0,-2 0,1 21,8 31,28 228,-13 9,-7-82,1 100,-15 64,-9-334,-3-1,-2 0,-3 0,-2-1,-4 2,13-41,-2 23,7-37,0 0,0 0,0 0,0 0,-1 0,0 0,0 0,0 0,0 0,0 0,-1 0,0 0,0-1,0 1,0-1,0 1,-1-1,0 0,1 0,-1 0,0 0,-1-1,1 1,0-1,-1 0,1 1,-1-2,0 1,0 0,-2 0,-250 59,89-1,141-51</inkml:trace>
  <inkml:trace contextRef="#ctx0" brushRef="#br0" timeOffset="134315.928">11148 928,'-15'57,"2"1,3 0,-2 46,20-9,3-120,3-174,-10 172,1 1,1 1,2-1,0 1,2 0,0 1,2 0,0 1,2 0,1 1,0 0,2 2,6-6,-22 23,1 1,0 0,0 0,0 0,0 1,0-1,0 0,0 1,0-1,1 1,-1 0,1 0,-1 0,1 0,-1 0,1 0,0 1,-1-1,1 1,0 0,-1 0,1 0,0 0,0 0,-1 0,1 1,0 0,-1-1,1 1,-1 0,1 0,-1 0,1 1,-1-1,0 1,0-1,1 1,-1 0,0-1,0 1,-1 0,3 2,18 31,-13-18</inkml:trace>
  <inkml:trace contextRef="#ctx0" brushRef="#br0" timeOffset="134749.079">11599 1012,'-2'3,"-16"20,2 1,1 0,1 1,0 0,2 1,-1 6,12-31,0 1,0-1,0 0,0 1,0-1,1 1,-1-1,0 1,1-1,-1 1,0-1,1 1,0-1,-1 1,1 0,0-1,0 1,0 0,0-1,0 1,1 0,-1-1,0 1,1 0,-1-1,1 1,0-1,-1 1,1-1,0 1,0-1,0 0,0 1,0-1,0 0,0 0,1 0,-1 0,0 0,1 0,-1 0,0 0,1 0,-1-1,1 1,0 0,-1-1,1 0,-1 1,1-1,0 0,-1 0,1 0,0 0,-1 0,1 0,0 0,-1 0,2-1,12-8,-1-1,0 0,-1-1,0-1,-1 0,-1 0,1-1,-2-1,0 0,0 0,-2-1,0 0,1-3,31-48,-40 67,0 0,1 0,-1-1,0 1,1 0,-1 0,0-1,1 1,-1 0,1-1,-1 1,1 0,-1-1,1 1,0-1,-1 1,1-1,0 1,-1-1,1 1,0-1,-1 0,1 1,0-1,0 0,0 0,-1 0,1 1,0-1,0 0,0 0,-1 0,1 0,0 0,0-1,0 1,0 0,-1 0,1 0,0-1,0 1,-1 0,1-1,0 1,-1-1,1 1,0-1,-1 1,1-1,0 1,-1-1,1 0,-1 1,1-1,-1 0,0 1,1-1,-1 0,0 0,1 1,-1-1,0 0,0 0,0 0,0 1,0-1,0 0,6 201,-5-198,-1 1,1-1,0 1,0-1,0 0,0 1,0-1,1 0,-1 1,1-1,0 0,-1 0,1 0,0-1,0 1,0 0,0-1,0 1,1-1,-1 0,0 0,1 0,-1 0,1 0,-1 0,3 0,16 0</inkml:trace>
  <inkml:trace contextRef="#ctx0" brushRef="#br0" timeOffset="135164.835">12163 871,'-4'8,"-7"5,1 2,1-1,0 1,1 1,1-1,0 2,1-1,1 0,0 1,1 0,1 0,1 1,1-1,0 6,1-20,1 0,-1 0,1 0,0 0,0 0,0 0,0 0,0 0,1 0,0 0,-1-1,1 1,0-1,0 1,0-1,1 0,-1 0,0 0,1 0,0 0,-1 0,1-1,0 1,0-1,0 0,0 0,0 0,0 0,0 0,0-1,0 1,0-1,0 0,1 0,-1 0,0-1,2 0,113-37,-99 25,-1-1,-1 0,-1-1,0-1,-1-1,-1-1,0 0,-1 0,-1-1,-1-1,-1 0,6-15,-7 16,0 0,-2-1,0-1,-1 1,-1-1,-1 0,0 0,-2 0,-1-1,0 1,-3-20,1 34,-1 0,0 1,0-1,-1 0,1 1,-1 0,-1-1,1 1,-1 0,0 1,-1-1,1 1,-1 0,0 0,0 0,-1 1,1-1,-1 1,0 1,0-1,0 1,-1 0,1 1,-1-1,0 1,0 1,1-1,-1 1,0 0,0 1,0-1,0 1,0 1,0-1,0 1,0 1,0-1,0 1,-1 1,-6 6,1 0,0 0,1 2,0-1,1 2,0-1,1 2,0-1,1 1,0 1,1 0,0 0,1 0,1 1,1 0,0 1,0-1,2 1,0-1,1 1,0 0,2 0,0 0,0 0,1 0,2 0,-1 0,2 1,-3-10,0 0,1 0,0 0,0-1,0 1,1 0,0-1,0 0,1 0,0 0,0 0,0-1,1 1,-1-1,1 0,1-1,-1 1,1-1,-1 0,1 0,0-1,1 1,-1-2,1 1,4 1,207 32,-189-35</inkml:trace>
  <inkml:trace contextRef="#ctx0" brushRef="#br0" timeOffset="135464.105">10837 1577,'92'-9,"43"-9,19-1,-2-2,-14 3,-14-1,-11 4,-9-2,-8 3,-11 4,-5 3,-7 3,-1 3,-4 0,-8 6,-10 2,-13 0</inkml:trace>
  <inkml:trace contextRef="#ctx0" brushRef="#br0" timeOffset="135919.035">11938 1775,'-49'24,"17"-10,0 2,1 1,1 1,1 2,1 0,0 3,26-22,1-1,-1 1,0 0,1-1,0 1,-1 0,1 0,-1 0,1 0,0 0,0 1,0-1,0 0,0 1,0-1,0 0,0 1,0-1,0 1,1-1,-1 1,1 0,-1-1,1 1,0 0,0-1,-1 1,1 0,0-1,0 1,1 0,-1-1,0 1,0 0,1-1,-1 1,1-1,0 1,-1-1,1 1,0-1,0 1,0-1,0 0,0 1,0-1,0 0,1 0,-1 0,0 0,1 0,-1 0,1 0,-1 0,1-1,133 7,-32-7,-75 3,-17-3,1 1,-1 0,0 0,0 1,1 1,-1 0,-1 0,1 1,0 0,-1 1,0 1,0-1,-1 1,4 4,-11-8,-1 0,1-1,-1 1,0 1,0-1,1 0,-2 0,1 0,0 0,0 1,-1-1,1 0,-1 1,0-1,1 1,-1-1,0 0,-1 1,1-1,0 1,-1-1,1 0,-1 0,0 1,0-1,0 0,0 0,0 0,0 0,0 0,-1 0,1 0,-1 0,0 0,1-1,-3 2,-73 52,49-40,-1-2,-1-1,0-2,-1-1,0-1,0-1,-1-2,0-2,0 0,-18-3,21-3,7-4</inkml:trace>
  <inkml:trace contextRef="#ctx0" brushRef="#br0" timeOffset="-105316.498">9821 2142,'35'-25,"2"3,0 1,2 2,0 1,20-5,-56 21,-1 0,1 0,0 1,0-1,0 1,-1-1,2 1,-1 0,0 0,0 0,0 1,0-1,1 1,-1 0,0-1,0 2,1-1,-1 0,0 1,0-1,0 1,1 0,-1 0,0 0,0 0,0 1,-1-1,1 1,0 0,0 0,-1 0,1 0,-1 0,0 0,0 1,0-1,0 1,0 0,0-1,0 1,-1 0,0 0,0 0,1 0,-1 3,-1 2,0 0,-1-1,0 1,-1 0,0-1,0 1,0-1,-1 0,0 0,-1 0,1 0,-2 0,1-1,0 0,-1 0,0 0,-4 3,-31 47,38-53,0 1,0-1,1 0,0 1,0-1,0 1,0 0,0-1,1 1,-1 0,1-1,0 1,0 0,0-1,1 1,-1 0,1-1,0 1,0 0,0-1,1 0,-1 1,1-1,0 0,0 0,0 1,0-1,0-1,1 1,-1 0,1-1,0 1,0-1,0 0,0 0,0 0,0 0,1-1,-1 1,1-1,47 26,-38-22,0 2,0 0,0 0,-1 1,0 0,0 1,-1 1,0 0,1 2,-10-9,0 0,0 0,-1 0,1 0,-1 0,1 1,-1-1,0 0,0 1,-1-1,1 1,-1-1,1 1,-1-1,0 1,-1-1,1 1,0-1,-1 1,0-1,0 1,0-1,0 0,-1 0,1 1,-1-1,0 0,0 0,0-1,0 1,0 0,-1-1,1 1,-1-1,1 0,-1 1,-3 0,-119 64,115-63,-1 0,0-1,1-1,-1 0,0 0,0-1,0-1,0 0,0 0,0-1,-8-1,6-11,18 7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18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576 650,'-28'272,"39"-377,-1 69,2 1,1 1,2 0,1 1,1 1,2 0,1 1,13-12,-33 41,1 0,-1 0,1 0,0 0,0 0,0 0,0 0,1 0,-1 0,0 1,1-1,-1 0,1 1,0-1,-1 1,1 0,0 0,0-1,0 1,0 1,0-1,0 0,0 0,0 1,0-1,0 1,1-1,-1 1,0 0,0 0,0 0,1 0,-1 1,0-1,0 0,0 1,0 0,0-1,0 1,0 0,0 0,0 0,0 0,0 0,0 1,1 1,7 17,-1 2</inkml:trace>
  <inkml:trace contextRef="#ctx0" brushRef="#br0" timeOffset="434.601">1168 537,'-285'216,"212"-137,72-77,-1 0,1 0,-1 0,1 0,0 0,0 0,0 1,0-1,0 0,0 0,1 1,-1-1,1 1,0-1,-1 1,1-1,0 0,1 1,-1-1,0 1,1-1,-1 1,1-1,0 0,0 1,0-1,0 0,0 0,0 0,0 0,1 0,-1 0,1 0,0 0,-1 0,1-1,0 1,0-1,0 1,2 0,5 0,0 0,0 0,0-1,0-1,0 1,0-1,1-1,-1 1,0-2,0 1,0-1,0-1,-1 0,1 0,0 0,-1-1,0 0,0-1,0 0,-1 0,6-5,198-142,-194 143,-57 91,39-80,1 0,-1 1,1-1,0 1,0 0,0-1,0 1,0-1,1 1,-1-1,1 0,0 1,-1-1,1 1,0-1,0 0,1 0,-1 1,0-1,1 0,-1 0,1 0,0-1,0 1,-1 0,1-1,0 1,0-1,1 1,-1-1,0 0,0 0,1 0,-1 0,2 0,7 2,1 0,0-1,0 0,-1-1,1 0,0-1,0 0,0-1,0 0,0-1,0 0,0-1,-1-1,1 1,-1-2,1 0,13-7</inkml:trace>
  <inkml:trace contextRef="#ctx0" brushRef="#br0" timeOffset="881.93">1564 678,'-109'121,"107"-119,0 0,1 1,-1-1,1 0,0 1,-1-1,1 1,0 0,0-1,1 1,-1 0,1 0,-1-1,1 1,0 0,0 0,0-1,0 1,1 0,-1 0,1 0,-1-1,1 1,0 0,0-1,0 1,1-1,-1 1,0-1,1 0,0 0,0 1,-1-1,1 0,0 0,1-1,-1 1,0 0,0-1,1 1,-1-1,1 0,-1 0,1 0,0 0,-1 0,1-1,0 1,0-1,0 1,0-1,13 2,0 0,0-1,0 0,1-1,-1-1,0-1,0 0,0-1,0-1,0 0,-1-1,1-1,-1-1,-1 0,1 0,-1-2,9-7,13-14,-2-1,-1-1,-1-3,-2 0,-2-2,-1-1,-2-1,12-26,-29 53,-1-1,0-1,-1 1,0-1,-1 0,-1 0,0 0,-1-1,0 1,-1-1,-1 0,0 0,-1 0,-1 0,0 1,-1-1,-1 0,0 1,-1-1,0 1,-1 0,-1 0,0 1,-1 0,-1 0,0 0,0 1,-1 0,-1 1,0 0,-4-3,7 9,0 1,-1 0,1 1,-1-1,1 1,-1 1,0 0,0 0,0 0,-1 1,1 0,0 1,0 0,-1 0,1 0,0 1,0 1,0-1,0 1,0 1,0-1,0 2,1-1,-1 1,1 0,-2 1,-6 5,0-1,1 2,0 0,0 0,2 2,-1-1,1 2,1-1,1 2,0-1,-7 15,11-14,0 0,2 0,0 1,0-1,2 1,0 0,0 0,2 0,0 0,0 0,2-1,0 1,1 0,0 0,1-1,1 0,1 0,0 0,1-1,0 0,1 0,1 0,0-1,1-1,0 0,1 0,0-1,1 0,0-1,1 0,0-1,1 0,-1-1,2-1,-1 0,1-1,14 4,-6-1,1-1,0-1,0-1,1-1,0-1,0-1,0-2,0 0,0-2,0 0,8-3,-7-2</inkml:trace>
  <inkml:trace contextRef="#ctx0" brushRef="#br0" timeOffset="1252.481">2890 29,'-56'132,"-6"-4,-5-2,-5-3,-9 0,-28 30,-87 90,191-236,-118 148,110-131</inkml:trace>
  <inkml:trace contextRef="#ctx0" brushRef="#br0" timeOffset="1734.928">3200 650,'-264'142,"262"-141,0-1,0 1,0 0,0 0,0 0,0 0,0 0,0 0,0 1,0-1,0 1,1-1,-1 1,1 0,-1 0,1-1,0 1,0 0,0 0,0 0,0 0,0 1,0-1,1 0,-1 0,1 0,0 1,-1-1,1 0,0 0,0 1,0-1,1 0,-1 0,1 1,-1-1,1 0,0 0,-1 0,1 0,0 0,1 0,-1 0,0 0,0 0,1 0,-1-1,1 1,0-1,0 1,168 109,-164-106,0 1,-1 0,0 0,0 1,0 0,-1 0,0 0,0 0,-1 0,1 1,-2 0,1-1,-1 1,-1 0,1 0,-1 0,-1 1,1-1,-1 0,-1 0,1 0,-2 0,1 0,-3 7,2-8,-1 0,0 0,-1-1,0 1,0-1,0 0,-1 0,0 0,0 0,0-1,-1 0,0 0,0-1,0 0,0 0,-1 0,0 0,1-1,-1-1,0 1,-1-1,1 0,0 0,-1-1,1 0,-2-1,-6 2,1-1,-1-1,0 0,0-1,0-1,1 0,-1-1,1-1,-1 0,1-1,0 0,-11-7,7 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16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80,'-3'-1,"0"0,0 0,0 0,-1 1,1-1,0 1,0 0,-1 0,1 0,0 0,0 1,0 0,0-1,0 1,-1 0,1 0,0 1,1-1,-1 0,0 1,0 0,0 0,0 0,-24 15,0 2,1 0,1 2,1 1,1 1,1 1,1 1,1 0,2 2,0 0,2 1,1 1,1 1,1 0,-7 29,17-55,0 1,1-1,0 1,-1 0,2 0,-1 0,1 0,-1 0,1 0,1 0,-1 0,1 1,0-1,0 0,0 0,1 1,0-1,0 0,0 0,1 0,-1 0,1 0,0 0,1-1,-1 1,1-1,0 1,0-1,1 0,-1 0,1 0,0-1,-1 1,2-1,-1 0,0 0,1 0,-1-1,1 0,0 0,0 0,22 2,0-1,-1-2,1-1,0-1,0-1,-1-1,1-1,-1-2,11-4,1 0,0-2,-1-1,-1-2,0-2,-1-1,-1-2,-1-1,0-2,-2-1,-1-1,-1-1,-1-2,-1-1,-2-1,7-13,-23 30,-2-1,1 1,-2-2,0 1,-1-1,0 0,-1 0,-1 0,1-9,-3 18,0 1,-1-1,1 1,-1-1,-1 0,1 1,-1-1,0 1,0-1,0 1,-1-1,0 1,0 0,0 0,-1 0,0 0,0 0,0 0,0 1,-1 0,0 0,0 0,0 0,0 0,-1 1,1-1,-4-1,-6-1,-1 0,0 1,1 1,-2 0,1 1,0 0,-1 1,1 1,-1 0,1 2,-1-1,1 2,-1 0,1 1,0 1,-5 1,-10 5,0 1,0 1,1 1,1 2,0 1,1 1,-11 9,7-1</inkml:trace>
  <inkml:trace contextRef="#ctx0" brushRef="#br0" timeOffset="322.015">1102 474,'-4'29,"-3"14,1 5,-3-6,4-10,7-11,5-13,0-8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2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29,'17'39,"-15"147,-1-182,0 1,1-1,-1 1,1-1,0 0,0 0,1 0,-1 0,1 0,-1 0,1 0,1-1,-1 0,0 1,1-1,0-1,-1 1,1 0,0-1,1 0,-1 0,0 0,0 0,1-1,-1 0,1 0,0 0,1 0,133 1,-97-20,-30 5</inkml:trace>
  <inkml:trace contextRef="#ctx0" brushRef="#br0" timeOffset="450.666">340 1,'-4'5,"1"1,0 0,0 1,1-1,-1 0,1 1,1-1,-1 1,1 0,0 0,1-1,0 1,0 0,-1 6,-13 258,-11-143,-23 191,36-163,3-147,13-16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17,'-7'-3,"0"0,-1 1,1-1,-1 1,0 1,0 0,1 0,-1 1,0-1,0 2,0-1,0 1,0 0,1 1,-1 0,0 0,1 1,-1 0,1 0,0 0,0 1,-1-1,3-2,0 0,1-1,-1 2,1-1,-1 0,1 1,0 0,0 0,-1 0,1 1,0-1,1 1,-1 0,0 0,1 0,0 1,0-1,0 1,0 0,0-1,1 1,0 1,0-1,0 0,0 0,0 1,1-1,0 1,0 2,3-2,1-1,0 1,0-1,1 0,0 0,-1 0,1-1,0 1,1-1,-1 0,0 0,1 0,0-1,0 0,0 0,0 0,0 0,0-1,17 9,23 5,-40-14,0 0,1 0,-1 1,0-1,0 1,0 0,0 0,0 1,0 0,0 0,-1 0,0 0,1 1,-1-1,-1 1,1 0,0 0,0 2,-4-1,0-1,-1 1,1-1,-1 1,0-1,0 1,-1-1,1 0,-1 0,0 1,0-1,-1 0,1-1,-1 1,1 0,-1-1,-1 1,1-1,0 0,-1 0,1 0,-1-1,0 1,0-1,0 0,0 0,-1 0,-21 12,-2-1,0-1,0-2,-1 0,-1-2,-7 0,-46 15,60-18,27-12,65-25,-44 19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38,'-8'9,"1"1,0 0,1 0,0 1,1 0,0 0,1 0,0 1,1-1,0 1,1 0,0 0,1 0,0 0,1 0,0 0,1 0,0 0,1 0,0 0,4 8,-4-16,1 0,0 0,0 0,0 0,0-1,0 1,1-1,0 0,-1 0,1 0,0-1,1 1,-1-1,0 0,1 0,-1 0,1-1,-1 0,1 0,0 0,0 0,-1-1,1 1,0-1,0-1,0 1,0-1,9 0,-1-1,1 0,-1-1,0-1,0 0,0 0,-1-2,0 1,4-4,-2 1,-1 0,1-2,-2 1,0-1,0-1,-1 0,0-1,5-8,-13 17,0-1,-1 0,0 0,0 0,0 0,0 0,-1 0,1-1,-1 1,0 0,0-1,-1 1,1-1,-1 0,0 1,0-1,-1 1,1-1,-1 1,0-1,0 1,-1 0,1 0,-1-1,0 1,0 0,0 0,-1 0,1 1,-1-1,-3-3,-3-1,0 1,-1-1,0 1,0 1,-1 0,1 0,-2 1,1 1,0 0,-1 0,1 1,-1 1,0 0,0 0,0 1,0 1,-1 0,1 0,0 2,-10 1,-4 2,6 2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216 157,'-36'68,"2"2,4 0,-9 35,-5 11,12-45,86-188,126-195,-180 311,0 1,0-1,0 0,0 0,0 0,0 1,0-1,0 0,0 0,0 1,0-1,1 0,-1 0,0 1,0-1,1 0,-1 0,1 1,-1-1,1 1,-1-1,1 0,-1 1,1-1,-1 1,1-1,0 1,-1-1,1 1,0 0,-1-1,1 1,0 0,0 0,-1-1,1 1,0 0,0 0,-1 0,1 0,0 0,0 0,0 0,-1 0,1 0,0 0,0 1,-1-1,1 0,0 0,0 1,-1-1,1 0,0 1,-1-1,1 1,-1-1,1 1,0-1,-1 1,1 0,-1-1,1 1,-1-1,0 1,1 0,-1 0,0-1,5 223,-6-221,1 1,0-1,0 0,-1 0,1 1,1-1,-1 0,0 1,0-1,1 0,0 0,-1 0,1 1,0-1,0 0,0 0,0 0,0 0,1 0,-1-1,1 1,-1 0,1-1,-1 1,1-1,0 1,0-1,0 0,0 0,0 0,0 0,0 0,0 0,0 0,1-1,-1 1,0-1,0 1,1-1,-1 0,0 0,0 0,1-1,-1 1,2-1,9-7,1-1,-1 0,-1-1,0 0,0-1,-1-1,0 0,-1 0,-1-1,6-9,21-25,5-9,-32 42,0 1,1 0,0 0,0 1,2 0,0 1,0 0,1 1,6-4,-18 14,-1-1,1 1,-1 0,0 0,1-1,-1 1,1 0,-1 0,1 0,-1 0,1 0,0 0,-1 0,1 0,-1 0,1 0,-1 0,1 0,-1 0,1 0,-1 0,1 0,-1 1,1-1,-1 0,0 0,1 1,-1-1,1 0,-1 1,1-1,-1 0,0 1,1-1,-1 1,0-1,0 1,1-1,-1 0,0 1,0-1,1 1,-1-1,0 1,0-1,0 1,0-1,0 1,0-1,0 1,0 0,0-1,0 1,0-1,0 1,0-1,-1 1,1-1,-5 40,4-35,-35 200,42-98,0-89</inkml:trace>
  <inkml:trace contextRef="#ctx0" brushRef="#br0" timeOffset="539.528">865 468,'14'101,"-37"-17,24-84,-1-1,0 1,1 0,-1 0,1 0,-1 0,0 0,1 0,-1-1,1 1,-1 0,0 0,1 0,-1 0,1 1,-1-1,1 0,-1 0,0 0,1 0,-1 0,1 0,-1 1,0-1,1 0,-1 0,0 0,1 1,-1-1,0 0,0 1,1-1,-1 0,0 1,0-1,1 0,-1 1,0-1,0 0,0 1,0-1,1 1,-1-1,0 0,0 1,0-1,0 1,0-1,0 1,0-1,0 0,0 1,0-1,0 1,-1-1,1 0,0 1,0-1,0 1,0-1,-1 0,1 1,36-26,-30 20,72-23,-76 27,1 1,-1-1,1 1,-1 0,1 0,-1 0,1 0,-1 0,1 1,-1-1,1 1,-1-1,0 1,1 0,-1 0,0 0,0 0,0 1,0-1,0 1,0-1,0 1,0 0,0-1,-1 1,1 0,-1 0,1 0,-1 0,1 3,-1-3,-1 0,1 0,-1 0,0 0,1 0,-1 0,0 0,0 0,-1 0,1 0,0 0,-1 0,1 0,-1 0,0 0,1 0,-1 0,0 0,0 0,0-1,-1 1,1 0,0-1,-1 1,1-1,-1 1,1-1,-1 0,0 0,1 0,-1 0,0 0,0 0,0 0,-69 22,65-22,0-1,1 1,-1-1,0 0,0-1,0 1,0-1,1 0,-1-1,0 1,1-1,-1 0,1 0,0-1,0 0,-2-1,-6-8</inkml:trace>
  <inkml:trace contextRef="#ctx0" brushRef="#br0" timeOffset="1151.18">1260 157,'77'342,"-76"-342,-1-1,1 1,-1 0,1-1,-1 1,1 0,-1-1,1 1,-1 0,1 0,-1 0,1 0,-1-1,1 1,-1 0,1 0,-1 0,1 0,0 0,-1 0,1 0,-1 0,1 1,-1-1,1 0,-1 0,1 0,-1 1,1-1,-1 0,1 0,-1 1,1-1,-1 0,0 1,1-1,-1 1,1-1,-1 1,0-1,1 0,-1 1,0-1,0 1,1-1,-1 1,0 0,0-1,0 1,0-1,0 1,0-1,0 1,0-1,0 1,0 0,0-1,0 1,0-1,0 1,0-1,-1 1,1-1,0 1,0-1,-1 1,1-1,0 1,13-40,69-215,-20 106,-51 130</inkml:trace>
  <inkml:trace contextRef="#ctx0" brushRef="#br0" timeOffset="1721.732">1655 439,'5'13,"-2"0,1 0,-1 0,-1 1,-1-1,0 1,0 0,-1-1,-1 1,-1-1,0 1,-1 2,4-16,-1 0,1-1,-1 1,1 0,-1 0,1-1,0 1,-1 0,1 0,-1 0,1 0,0 0,-1 0,1 0,-1 0,1 0,0 0,-1 0,1 0,-1 0,1 0,0 0,-1 1,1-1,-1 0,1 1,-1-1,1 0,-1 1,1-1,-1 0,1 1,-1-1,1 1,-1-1,0 1,1-1,-1 1,0-1,1 1,-1-1,0 1,0 0,0-1,1 1,-1-1,0 1,0 0,0-1,0 1,0-1,0 1,0 0,0-1,-1 1,1 0,0-1,0 1,0 0,19-13,-13 8,0-1,0 1,0 0,1 1,-1-1,1 1,0 1,0-1,0 1,1 0,-1 1,0 0,1 0,-1 0,1 1,-1 0,1 1,5 1,-11-2,-1 1,1-1,0 1,-1 0,1 0,-1 0,0 0,1 0,-1 0,0 0,1 0,-1 0,0 1,0-1,0 0,0 1,0-1,-1 1,1-1,0 1,-1 0,1-1,-1 1,1 0,-1-1,0 1,0 0,0-1,0 1,0 0,0-1,0 1,0 0,-1 0,1-1,-1 1,1-1,-1 1,0 0,1-1,-1 1,0-1,0 0,0 1,0-1,0 0,-1 1,1-1,0 0,-1 0,1 0,0 0,-1 0,1-1,-1 1,0 0,1-1,-1 1,1-1,-1 1,0-1,1 0,-1 0,0 0,0 0,1 0,-1 0,-4 0,1 0,0 0,0 0,0-1,0 0,0 0,0 0,0-1,0 1,0-1,1 0,-1-1,1 1,-1-1,1 0,0 0,0 0,0-1,1 1,-2-3,-7-8</inkml:trace>
  <inkml:trace contextRef="#ctx0" brushRef="#br0" timeOffset="2404.271">1965 609,'56'-17,"-2"-2,-1-2,0-2,-2-3,-1-2,-1-2,-34 18,-1 1,-1-2,0 0,0 0,-2-1,1-1,-2 0,0 0,-1-1,-1 0,0-1,-1 0,-1 0,0 0,-1-1,-2 0,1 0,-2 0,0-7,-1 21,0 0,0 0,-1-1,1 1,-1 0,0-1,0 1,-1 0,1-1,-1 1,0 0,0-1,-1 1,1 0,-1 0,0 0,0 0,0 1,0-1,-1 0,0 1,1 0,-1-1,0 1,-1 0,1 1,-1-1,1 1,-1-1,0 1,1 0,-1 0,0 1,-1-1,1 1,0 0,0 0,0 0,-1 1,1-1,-1 1,1 0,0 0,-1 1,0-1,-10 9,0 0,0 0,1 1,0 1,1 0,0 1,1 1,0 0,1 0,1 1,0 1,1 0,0 0,1 1,1-1,1 2,-5 15,6-21,1 0,0 0,0 0,1 1,1 0,0-1,0 1,1 0,1 0,0 0,0 0,1 0,1 0,0-1,1 1,0-1,1 1,0-1,1 0,0 0,0-1,1 0,1 0,0 0,3 3,2-3,2 1,-1-2,1 0,1-1,0 0,0-1,0-1,1 0,0-1,0-1,0 0,1-1,13 0,-6-1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0,-1 0,-4 0,-4 0,-2 0,-3 0,-1 0,-1 0,0 0,-1 0,1 0,-5 0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18,'44'0,"27"-5,8-2,-10 1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5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0 614,'48'-57,"141"-186,-96 126,-93 118,0-1,0 1,1 0,-1-1,0 1,0-1,0 1,0-1,1 1,-1 0,0-1,1 1,-1-1,0 1,1-1,-1 1,0-1,1 0,-1 1,1-1,-1 1,1-1,-1 0,1 0,0 1,-1-1,1 0,-1 0,1 1,-1-1,1 0,0 0,-1 0,1 0,-1 0,1 0,0 0,-1 0,1 0,0 0,-1-1,1 1,-1 0,1 0,-1 0,1-1,-1 1,1 0,-1-1,1 1,-1 0,1-1,-1 1,1-1,-1 1,1-1,-1 1,0-1,1 1,-1-1,0 1,0-1,1 1,-1-1,0 0,-7 58,5-46,-5 44,3 0,2 1,2 0,4 14,-4-69,0 1,0 0,1-1,-1 1,0 0,1-1,-1 1,1-1,0 1,-1-1,1 1,0-1,0 1,0-1,0 0,0 0,0 1,0-1,1 0,-1 0,0 0,1 0,-1 0,0 0,1-1,-1 1,1 0,0-1,-1 1,1-1,-1 0,1 1,0-1,-1 0,1 0,0 0,-1 0,1 0,0-1,-1 1,1 0,0-1,-1 1,1-1,-1 1,1-1,-1 0,1 0,-1 0,0 0,1 0,-1 0,0 0,0 0,0 0,0-1,1 1,23-21,0-1,-1-1,-2-1,0-1,-2-1,-1-1,12-22,3-3,59-118,-104 223,-27 182,44-155,0-61</inkml:trace>
  <inkml:trace contextRef="#ctx0" brushRef="#br0" timeOffset="1671.062">933 446,'0'39,"1"-11,-1 0,-1 1,-2-1,-1 0,-1-1,-1 2,9-11,20-35,-22 17,9-10,1 0,0 1,1 0,0 1,1 1,0-1,0 2,0 0,1 1,-1 0,1 1,1 0,-1 1,0 1,10-1,-22 3,0 0,1 0,-1 0,0 1,0-1,0 0,1 1,-1 0,0-1,0 1,0 0,0 0,0 0,0 0,0 0,0 1,0-1,-1 1,1-1,-1 1,1-1,-1 1,1 0,-1 0,0 0,0 0,0 0,0 0,0 0,0 0,-1 0,1 0,-1 1,1-1,-1 0,0 0,0 1,0 0,0 4,-1-1,0 0,0 1,0-1,-1 0,0 0,0 0,0 0,-1 0,0-1,0 1,0-1,-2 1,0 2,0-2,-1 1,0-1,0 0,0 0,-1 0,0-1,0 0,0 0,-1-1,1 0,-1 0,0-1,0 0,0 0,-1-1,1 0,-1-1,1 0,-1 0,0-1,1 0,-1 0,0-1,1 0,-1-1,-1 0,-20-26,22 11</inkml:trace>
  <inkml:trace contextRef="#ctx0" brushRef="#br0" timeOffset="5033.05">1384 756,'24'-9,"-1"0,0-2,0-1,-1-1,-1 0,0-2,-1-1,-1 0,0-1,-1-1,-1-1,-1-1,0 0,1-5,4-6,-5 12,-2-1,0-1,-1 0,-1-1,-1 0,-1-1,-1 0,-1-1,-1 0,-1 0,-1 0,0-10,-5 31,1 0,-1 0,0-1,-1 1,1 0,0 0,-1 0,0 0,0 0,0 0,0 0,0 0,-1 0,1 0,-1 0,0 1,0-1,0 1,0-1,0 1,0 0,-1 0,1 0,-1 0,0 0,1 0,-1 1,0-1,0 1,0 0,0 0,0 0,0 0,0 1,0-1,-1 1,1 0,0 0,0 0,0 0,-1 0,1 1,0-1,0 1,0 0,0 0,0 0,0 1,0-1,0 1,1-1,-1 1,-1 1,-11 10,1 0,1 1,1 1,0 0,0 0,2 1,0 0,1 1,0 0,1 3,4-13,-1 3,0-1,1 1,0 0,0 0,1 1,1-1,0 0,0 1,1 0,0-1,1 1,0 0,1-1,0 1,1-1,0 1,1-1,0 1,0-1,1 0,0-1,1 1,0-1,1 0,0 0,0 0,2 1,3 1,0-1,1 0,1-1,-1 0,1-1,1 0,0-1,0-1,0 0,1-1,-1 0,1-1,0-1,1-1,3 1,4-3,-4-3</inkml:trace>
  <inkml:trace contextRef="#ctx0" brushRef="#br0" timeOffset="5520.677">2032 22,'19'-5,"0"0,1 1,-1 1,1 1,0 0,0 2,17 1,-36-1,0 0,1 0,-1 0,0 0,1 0,-1 1,0-1,1 0,-1 1,0-1,1 1,-1-1,0 1,0 0,0-1,1 1,-1 0,0 0,0 0,0 0,0 0,-1 0,1 0,0 0,0 0,-1 0,1 0,0 1,-1-1,1 0,-1 0,0 1,1-1,-1 0,0 1,0-1,0 0,0 1,0-1,0 1,0-1,0 0,-1 1,1-1,0 0,-1 0,0 2,-39 57,31-49,-31 81,39-90,1 1,0-1,-1 0,1 0,0 1,0-1,0 0,0 1,1-1,-1 0,1 0,-1 0,1 1,0-1,0 0,0 0,0 0,0 0,0 0,0 0,1-1,-1 1,1 0,-1-1,1 1,0-1,0 1,-1-1,1 0,0 0,0 1,1-2,-1 1,0 0,0 0,0-1,0 1,1-1,-1 0,0 1,2-1,6 0,-1 0,0-1,1 0,-1 0,1-1,-1-1,0 1,0-1,0-1,6-3,4-4</inkml:trace>
  <inkml:trace contextRef="#ctx0" brushRef="#br0" timeOffset="8889.546">2145 784,'16'1,"-1"0,1-1,0 0,-1-2,1 0,-1 0,0-2,0 0,0 0,0-1,0-1,-1-1,0 0,-1-1,0 0,0-1,0 0,7-9,-1 7,-1 0,0-2,0 0,-2 0,0-2,0 0,-1-1,-1 0,-1-1,0-1,-1 0,-1-1,6-15,-16 33,0-1,-1 0,1 0,0 0,-1 0,1 0,-1 0,0 0,0 0,0 0,0 0,0 0,0 0,0 0,0 0,-1 0,1 0,-1 0,0 0,1 0,-1 1,0-1,0 0,0 0,0 1,-1-1,1 1,0-1,-1 1,1-1,-1 1,1 0,-1 0,0-1,0 1,1 0,-1 1,0-1,0 0,0 1,0-1,0 1,0-1,0 1,0 0,0 0,0 0,0 0,0 0,0 0,0 1,0-1,0 1,0-1,0 1,0 0,-7 3,0 1,1 0,0 0,0 1,0 0,1 1,0 0,0 0,0 0,1 1,0 0,1 0,0 0,0 1,1 0,0 0,0 0,1 0,0 1,1-1,0 1,0 0,1 3,-1-6,1 1,1-1,-1 0,1 1,1-1,-1 0,1 1,0-1,1 0,0 0,0 0,1 0,-1 0,1 0,1 0,-1-1,1 0,1 0,-1 0,1 0,0-1,0 1,0-1,1-1,0 1,0-1,0 0,0 0,1-1,0 1,6 1,3-3,1-1,-1-1,0 0,0-1,0-1,0-1,0 0,0-1,0 0,-1-2,0 1,0-2,0 0,-1-1,5-4,15-4,-11 3,-1 0,0-2,-1 0,-1-1,0-1,4-6,-20 18,1 0,-1 0,0 0,-1-1,1 1,-1-1,0 0,-1 0,1 0,-1 0,-1 0,1 0,0-6,-1 10,-1 0,0-1,0 1,0 0,0 0,0-1,0 1,-1 0,1 0,-1 0,1 0,-1-1,0 1,0 0,0 0,0 0,0 0,0 1,-1-1,1 0,0 0,-1 1,0-1,1 1,-1-1,0 1,0 0,0 0,0 0,0 0,0 0,0 0,0 0,0 1,0-1,-1 1,1-1,0 1,0 0,-1 0,-8 1,1 0,-1 1,1 1,0-1,0 2,0-1,0 2,1-1,-1 1,1 0,0 1,1 0,-1 1,1 0,1 0,-1 0,1 1,1 0,-1 1,1 0,1 0,0 0,0 0,0 1,1-1,1 1,0 1,0-1,1 1,1-6,1-1,0 1,0 0,0 0,1 0,0 0,0 0,0-1,0 1,1 0,-1-1,1 1,1-1,-1 0,1 1,-1-1,1 0,0-1,0 1,1 0,-1-1,1 0,0 0,0 0,0 0,0-1,0 1,1-1,1 0,3 3,1-1,-1-1,1 1,1-2,-1 1,0-1,0-1,1 0,-1 0,1-1,-1-1,1 0,3-1,36-11,-2-2,0-2,45-23,-65 26,-1-1,0-2,-1 0,-1-2,0 0,-2-2,2-3,-22 22,-1 1,0-1,0 0,0 1,0-1,0 0,0-1,0 1,0 0,-1 0,0-1,1 1,-1-1,0 1,0-1,0 0,0 1,-1-1,1 0,-1 0,0 1,1-1,-1 0,0 0,-1 1,1-1,0 0,-1 0,0 1,0-1,1 0,-2 1,1-1,0 1,0-1,-1 1,1 0,-1-1,0 1,0 0,0 0,0 0,0 0,0 1,0-1,-1 0,1 1,0 0,-1 0,0-1,1 1,-1 1,-1-1,-8 2,0 2,0-1,0 2,1 0,-1 0,1 1,0 0,1 1,-1 0,1 1,0 0,0 0,1 1,0 1,1-1,0 2,0-1,-3 6,6-10,0 0,0 0,0 1,1-1,0 1,0 0,0 1,1-1,0 0,0 1,1 0,0-1,0 1,0 0,1 0,0 0,0 1,1-1,0 0,0 0,1 0,0 0,0 0,0 0,1 0,0 0,1 0,0-1,0 1,0-1,0 0,5 6,5-2,1 0,0 0,0-1,1-1,0-1,1 0,-1-1,1 0,0-2,1 0,-1 0,1-2,0 0,16 0,23 2,-31-3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0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0 339,'19'0,"16"0,7 0,1 0,-2 0,-3 0,-3 0,-4 0,0 0,-3 0,0 0,-10 0,-8 4,-6 3</inkml:trace>
  <inkml:trace contextRef="#ctx0" brushRef="#br0" timeOffset="280.085">254 141,'0'43,"0"24,5 6,1-6,0-8,-1-11,-2-7,0-7,-2-4,-6-7,-1-3,0-4</inkml:trace>
  <inkml:trace contextRef="#ctx0" brushRef="#br0" timeOffset="627.81">931 28,'0'39,"-4"31,-3 9,-4-5,0-9,1-11,-2-11,1-7,2-5,3-3,-2-6,0-2,1-5</inkml:trace>
  <inkml:trace contextRef="#ctx0" brushRef="#br0" timeOffset="910.252">536 0,'33'5,"41"1,16 0,4-1,-11-1,-9-2,-12-1,-8-1,-7 0,-8 0,-5 0,-4 0,-2-1,-6 6,-6 1</inkml:trace>
  <inkml:trace contextRef="#ctx0" brushRef="#br0" timeOffset="1159.919">621 621,'34'5,"39"-3,13-8,-4-1,-11-1,-13-3,-11 0,-9 2,-7 3,-7 2</inkml:trace>
  <inkml:trace contextRef="#ctx0" brushRef="#br0" timeOffset="1629.25">1298 536,'-4'4,"-1"1,1 0,-1 0,1 0,1 0,-1 1,1 0,0-1,0 1,1 0,0 1,0-1,0 0,1 1,-1-1,2 1,-1-1,1 1,0-1,0 1,1-1,0 1,0-1,0 1,1-5,0 1,0-1,0-1,0 1,0 0,1 0,-1-1,0 1,1-1,0 0,-1 0,1 0,-1 0,1 0,0-1,0 1,-1-1,1 1,0-1,0 0,0 0,-1-1,1 1,0 0,0-1,-1 0,1 0,0 0,0 0,76-37,-59 26,0-1,-2 0,1-1,-2-1,1-1,-2-1,-1 0,0-1,7-11,-18 22,0 0,-1 0,0 0,0-1,0 1,-1-1,0 1,-1-1,0 0,0 0,0 0,-1 1,-1-1,1 0,-1 0,0 0,-1 1,0-1,0 1,-1-1,0 1,0 0,0 0,-1 0,0 0,-1 1,1-1,-1 1,-1 0,1 1,-3-2,5 5,0 1,0 0,0 0,0 0,0 0,0 1,0-1,0 1,0 0,-1 0,1 0,0 0,0 0,0 1,0 0,0-1,0 1,0 0,0 1,0-1,0 0,0 1,0 0,1-1,-1 1,1 0,-1 0,1 1,0-1,0 0,0 1,-1 1,-43 93,44-90,1 1,0 0,0-1,1 1,0 0,1-1,0 1,0 0,0-1,1 1,0-1,1 0,-1 1,2-1,-1 0,1-1,0 1,0-1,0 1,1-1,0-1,0 1,4 2,2 2,0 0,1-1,0 0,1-1,0-1,0 0,1 0,0-1,0-1,4 0,2 3,-4 0</inkml:trace>
  <inkml:trace contextRef="#ctx0" brushRef="#br0" timeOffset="2612.309">1834 649,'37'-15,"0"-3,-1 0,-1-2,32-25,-55 36,-1 0,0-1,-1-1,0 0,0 0,-1-1,-1 0,0 0,-1-1,0 0,-1 0,0-1,-1 0,0 0,-1-5,-1 9,7-55,-10 63,0 1,0 0,0 0,0 0,0-1,0 1,0 0,-1 0,1 0,0 0,-1-1,1 1,0 0,-1 0,1 0,-1 0,0 0,1 0,-1 0,0 0,0 0,0 0,0 0,0 1,1-1,-1 0,0 1,-1-1,1 0,0 1,0 0,0-1,0 1,0-1,0 1,-1 0,1 0,0 0,0 0,-1 0,1 0,0 0,0 0,0 0,0 1,-1-1,1 0,-8 5,1-1,0 1,1 0,-1 1,1 0,0 0,0 1,1 0,-1 0,2 0,-1 1,1 0,0 0,1 0,0 1,0-1,1 1,0 0,0 0,1 0,1 0,-1 1,1-1,1 1,0-1,0 0,1 7,0-11,-1 1,1-1,0 0,0 0,0 0,1 0,-1-1,1 1,0 0,1-1,-1 1,1-1,0 0,0 0,0 0,1 0,-1 0,1-1,0 1,0-1,0 0,1 0,-1-1,1 1,-1-1,1 0,0-1,0 1,0-1,0 1,0-2,0 1,2 0,5 0,-1-1,1 1,-1-2,1 0,-1 0,1-1,-1-1,0 1,0-2,0 0,0 0,-1-1,1 0,6-5,-6 2,1-1,-1 0,0-1,-1 0,-1-1,1 0,-2-1,1 1,-2-2,1 1,-2-1,0 0,0 0,-1-1,1-5,-6 18,1 0,-1 1,1-1,-1 0,1 0,-1 0,0 0,1 0,-1 0,0 0,0 0,0-1,0 1,0 0,0 0,0 0,0 0,0 0,0 0,-1 0,1 0,0 0,-1 0,1 0,-1 0,1 0,-1 0,1 0,-1 1,0-1,1 0,-1 0,0 1,0-1,1 0,-1 1,0-1,0 0,0 1,0 0,0-1,0 1,0-1,0 1,0 0,0 0,0 0,0-1,0 1,0 0,0 0,0 1,-1-1,1 0,0 0,0 0,0 1,0-1,0 0,0 1,-7 5,0 0,0 0,0 1,1 0,0 0,0 0,1 1,0 0,0 1,1-1,0 1,1 0,0 0,0 1,1-1,0 1,-1 7,4-15,0 0,0 1,0-1,0 0,1 0,-1 0,0 0,1 0,0 0,-1 0,1 0,0 0,0 0,0 0,0 0,1 0,-1-1,0 1,1 0,-1-1,1 1,0-1,-1 0,1 1,0-1,0 0,0 0,0 0,0 0,0-1,0 1,0 0,0-1,0 0,0 1,0-1,1 0,82-3,-69-3,-1-1,0 0,-1-1,0-1,0 0,-1-1,0-1,0 0,-1-1,-1 0,0 0,-1-1,0-1,-1 0,-1 0,3-7,-7 15,1 0,-1 0,0 0,0 0,0 0,-1-1,0 0,0 1,-1-1,0 0,0 0,-1-1,0 1,0 0,0 0,-1-1,-1 7,0 0,0 0,0 1,0-1,0 0,0 1,0-1,0 0,-1 1,1-1,0 1,0 0,-1-1,1 1,0 0,0 0,-1 0,1 0,0 0,0 0,-1 0,1 0,0 0,0 1,-1-1,1 0,0 1,0-1,0 1,-1-1,1 1,0 0,0 0,0-1,0 1,0 0,0 0,1 0,-1 0,0 0,0 0,1 0,-1 0,0 1,1-1,-1 0,1 0,0 0,-1 1,1-1,0 1,-7 9,0-1,1 1,0 0,1 1,0-1,1 1,0 0,1 0,0 0,1 1,0-1,1 0,1 1,0 0,0-1,1 1,1-1,0 0,1 0,0 1,1-1,0-1,1 1,0-1,1 0,0 0,1 0,0-1,1 0,0-1,8 8,51 42,-49-46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15 453,'-1'-1,"0"1,0-1,0 0,0 0,0 0,0 0,0 0,0 0,0 0,1 0,-1-1,0 1,1 0,-1 0,1-1,-1 1,1 0,0 0,0-1,-1 1,1 0,0-1,0 1,0-1,1 1,-1 0,0-1,0 1,1 0,-1 0,1-1,-1 1,1 0,-1 0,1 0,0-1,0 1,-1 0,1 0,0 0,0 0,0 0,0 1,0-1,0 0,1 0,-1 1,0-1,0 0,0 1,1 0,-1-1,0 1,1 0,-1-1,0 1,1 0,-1 0,0 0,1 0,-1 0,0 0,1 1,-1-1,1 1,156-9,394-80,-321 50,-128 33,-86 11</inkml:trace>
  <inkml:trace contextRef="#ctx0" brushRef="#br0" timeOffset="299.848">157 594,'43'0,"38"-5,15-1,1-1,-6 2,-10-3,-8 0,-13 0,-10 3,-6-3,-4-1,-5 2,-3 2,-3 2,-1 1,-1-4,1 0,-6 0</inkml:trace>
  <inkml:trace contextRef="#ctx0" brushRef="#br0" timeOffset="681.875">636 1,'5'9,"1"1,1-1,0 0,0-1,0 1,1-2,1 1,-1-1,1 0,0-1,1 0,0 0,-4-2,29 16,1-1,1-3,0 0,1-2,1-2,38 6,114 41,-187-59,-1 1,1 0,-1-1,1 2,-1-1,1 0,-1 1,0 0,0-1,0 1,0 0,0 1,0-1,0 0,-1 1,1 0,-1 0,0-1,0 1,0 1,0-1,0 0,-1 0,1 1,-1-1,0 1,0-1,0 1,-1-1,1 1,-1 0,0-1,0 1,0-1,0 1,-1 0,1-1,-1 1,0-1,0 1,-1 1,-9 11,-1-1,0 0,-1-1,-1 0,0-1,0-1,-1 0,-1-1,0-1,-17 9,0 2,-168 103,141-76,40-27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1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1 951,'51'-9,"-1"-1,0-3,-1-2,0-3,-2-1,0-2,-1-3,-1-1,-1-3,16-14,-37 23,-1 0,-1-2,-1 0,0-2,-2 0,0-1,3-8,11-62,-31 92,-1 0,0-1,0 1,0 0,0-1,0 1,0-1,-1 1,1 0,-1-1,0 1,1 0,-1 0,0 0,0-1,-1 1,1 0,0 0,-1 1,1-1,-1 0,1 0,-1 1,0-1,0 1,0-1,0 1,0 0,0 0,0 0,0 0,-1 0,1 0,0 1,-1-1,1 1,0-1,-1 1,0 0,-7 2,0 0,0 1,0 0,0 0,0 1,1 0,-1 1,1 0,1 1,-1 0,1 0,0 1,0 0,1 0,-1 1,2 0,-1 0,-3 7,-5 4,1 0,0 1,2 1,0 0,1 1,2 0,0 1,1 0,5-14,1-1,0 1,0 0,1-1,0 1,1 0,0 0,0 0,1 0,0 0,0 0,1-1,0 1,1-1,0 1,0-1,1 0,0 0,1 0,-1-1,1 1,1-1,0 0,6 2,0-1,1 0,0-1,0 0,1-1,0 0,0-2,0 1,1-2,-1 0,1 0,0-2,0 0,0 0,0-2,0 0,10-2,-7 3,11-1,0-2,0-1,0-1,-1-1,0-2,0-1,0-1,-1-1,-1-2,0 0,-1-2,0 0,-2-2,1-1,-2-1,12-14,-28 28,-1 0,0-1,0 0,-1 0,1 0,-1-1,-1 0,1 1,-1-1,-1 0,1-1,-1 1,0 0,-1-1,0 1,0-1,0 1,-1-1,0 0,-1 1,0-1,-1-5,1 11,0 0,-1-1,1 1,-1 0,1 0,-1 0,0 1,0-1,1 0,-1 1,-1-1,1 1,0-1,0 1,0 0,-1 0,1 0,-1 0,1 1,0-1,-1 1,1-1,-1 1,0 0,1 0,-1 0,1 0,-1 0,1 1,-1-1,1 1,-1 0,1-1,0 1,-1 0,0 1,-83 47,77-40,1-1,0 1,0 1,1-1,0 1,0 1,1-1,1 1,0 0,0 1,1-1,-2 12,4-17,1-1,0 1,0-1,1 1,0 0,0-1,0 1,0 0,1-1,0 1,0-1,1 1,0-1,0 0,0 1,0-1,1 0,-1 0,2-1,-1 1,0 0,1-1,0 0,0 0,0 0,0-1,1 1,3 1,6 3,0-1,1 0,0-1,0-1,0 0,1-2,-1 1,1-2,0 0,0-1,0-1,0 0,0-1,0 0,0-2,0 0,-1-1,1 0,8-4,7-4,0-2,0 0,-1-2,-1-1,-1-2,-1 0,0-2,20-21,-29 24,0-1,-1 0,-1-1,0-1,-2-1,-1 0,0-1,-2 0,6-18,-15 39,-1 0,0 0,0-1,0 1,0 0,0 0,0-1,-1 1,1-1,-1 1,1 0,-1-1,0 1,0-1,0 1,0-1,-1 1,1-1,-1 1,1 0,-1-1,0 1,0 0,0-1,0 1,0 0,-1 0,1 0,-1 0,1 0,-1 0,0 1,1-1,-1 0,0 1,0-1,0 1,0 0,-1 0,1 0,0 0,-1 0,1 0,0 1,-1-1,1 1,-1-1,-1 1,-7 5,1 1,-1 0,1 0,1 1,-1 1,1-1,1 2,-1-1,2 1,-1 0,1 1,0 0,1 0,0 0,1 1,0 0,1 0,0 0,-1 3,-1 3,1 1,0-1,1 1,1 0,0 0,2 0,0 0,1 1,0-1,2 0,0 0,2 2,0-10,0 0,1 0,0-1,1 0,0 1,1-2,0 1,0-1,1 0,0-1,0 1,0-2,1 1,0-1,1-1,-1 1,1-2,0 1,1-1,-1-1,0 0,1 0,0-1,0-1,9 1,37-2,-33-1</inkml:trace>
  <inkml:trace contextRef="#ctx0" brushRef="#br0" timeOffset="373.777">2400 613,'29'5,"18"1,8 0,-2-1,-5-7,-6-2,-5-1,-4 1,-3 1,-2 0,-6-3,-1-1,-5 1</inkml:trace>
  <inkml:trace contextRef="#ctx0" brushRef="#br0" timeOffset="586.08">2428 923,'48'-9,"21"-4,3 1,-6 2,-9 3,-9 2,-9 3,-10 1</inkml:trace>
  <inkml:trace contextRef="#ctx0" brushRef="#br0" timeOffset="8018.661">3529 500,'-44'153,"42"-147,7-23,10-28,-1 11,1 1,1 0,2 1,1 1,2 0,0 2,2 0,2 2,10-9,-29 28,2 1,-1-1,1 2,0-1,0 1,1 0,0 0,0 1,0 1,1-1,0 2,0-1,0 1,0 1,0 0,2 0,-9 2,0 1,1 0,-2 0,1 0,0 1,0-1,0 1,0-1,-1 1,1 0,-1 0,1 0,-1 1,0-1,0 0,0 1,0-1,0 1,-1 0,1 0,-1 0,0-1,0 1,0 0,0 1,0-1,-1 0,1 0,0 92,-55 162,55-257,-1 0,1-1,-1 1,1 0,-1 0,1-1,0 1,-1 0,1 0,-1 0,1 0,0 0,-1 0,1 0,-1 0,1 0,0 0,-1 0,1 1,-1-1,1 0,0 0,-1 1,1-1,-1 0,1 1,-1-1,1 0,-1 1,1-1,-1 1,0-1,1 1,-1-1,0 1,1-1,-1 1,0-1,1 1,-1-1,0 1,0-1,0 1,0 0,0-1,1 1,-1 0,0-1,0 1,0-1,-1 1,1 0,0-1,0 1,0-1,0 1,-1-1,1 1,0 0,0-1,-1 1,1-1,0 1,-1-1,1 1,35-40,-31 34,39-51,109-117,33 5,-184 166,0 0,1 0,0 1,-1-1,1 1,0-1,0 1,0-1,0 1,0 0,0 0,0 0,1 0,-1 0,0 0,0 1,1-1,-1 1,0 0,1 0,-1 0,1 0,-1 0,0 0,1 0,-1 1,0-1,1 1,-1 0,0 0,0 0,1 0,-1 0,0 0,0 0,0 1,-1-1,1 1,0-1,0 1,-1 0,1 0,-1 0,0 0,1 0,-1 0,0 0,0 0,0 0,0 0,-1 1,1 1,0 168,-22-27,24-123</inkml:trace>
  <inkml:trace contextRef="#ctx0" brushRef="#br0" timeOffset="8670.283">4601 500,'4'9,"-1"-1,0 1,-1 1,0-1,-1 0,0 0,0 1,-1-1,0 1,0-1,-1 0,-1 1,1-1,-2 0,1 0,-3 5,5-14,-1 1,1-1,-1 1,1-1,0 1,-1-1,1 1,0-1,-1 1,1 0,0-1,0 1,0-1,0 1,-1 0,1-1,0 1,0 0,0-1,0 1,0 0,1-1,-1 1,0-1,0 1,0 0,0-1,1 1,-1-1,0 1,1 0,-1-1,0 1,1-1,-1 1,1-1,-1 1,1-1,-1 0,1 1,-1-1,1 0,-1 1,1-1,-1 0,1 1,0-1,-1 0,1 0,-1 0,1 0,0 0,-1 0,1 1,0-1,-1-1,1 1,0 0,43-17,-24 8,-10 5,0 0,0 1,1 1,-1 0,1 0,-1 1,1 0,0 0,-1 2,1-1,-1 1,6 2,-15-3,1 1,0-1,0 1,-1 0,1 0,0 0,-1 0,1 0,-1 0,1 0,-1 0,0 1,1-1,-1 0,0 1,0-1,0 1,0 0,0-1,0 1,-1 0,1 0,0-1,-1 1,1 0,-1 0,0 0,0 0,0-1,0 1,0 0,0 0,0 0,0 0,-1 0,1-1,-1 1,0 0,1 0,-1-1,0 1,0 0,0 0,-55 63,48-59,-1-1,0-1,-1 1,1-2,-1 1,0-1,0-1,0 0,0 0,0-1,0 0,0-1,0 0,-1 0,1-1,0-1,0 0,0 0,0-1,-1 0,8 1,0 0,0 0,0-1,1 1,-1-1,0 1,1-1,0 0,-1 0,1 0,0 0,1 0,-1 0,1-1,-1 1,1 0,0-1,0 0,0 1,1-1,-1 1,1-1,0 0,-2-19</inkml:trace>
  <inkml:trace contextRef="#ctx0" brushRef="#br0" timeOffset="11006.606">5166 189,'-1'-14,"1"22,1 25,25 108,2 4,-3-28,-24-117,-1-1,1 1,-1 0,0-1,1 1,-1-1,1 1,-1 0,1-1,-1 1,1 0,-1 0,1-1,-1 1,1 0,-1 0,1 0,0 0,-1 0,1 0,-1 0,1 0,-1 0,1 0,0 0,-1 0,1 0,-1 0,1 0,-1 1,1-1,-1 0,1 0,-1 1,1-1,-1 0,1 1,-1-1,1 0,-1 1,0-1,1 1,-1-1,0 1,1-1,-1 1,0-1,0 1,1-1,-1 1,0-1,0 1,0-1,0 1,0 0,1-1,-1 1,0-1,-1 1,1-1,0 1,0 0,0-1,0 1,0-1,-1 1,21-43,78-179,-86 195,16-26,-3-1,-2-1,-2-1,-3-1,2-16,-29 76,2 8</inkml:trace>
  <inkml:trace contextRef="#ctx0" brushRef="#br0" timeOffset="11636.166">5505 556,'-2'25,"0"0,-2 0,-1-1,-1 1,0-1,-8 14,15-38,-1-1,0 1,0 0,1 0,-1 0,0 0,1-1,-1 1,0 0,1 0,-1 0,0 0,1 0,-1 0,0 0,1 0,-1 0,0 0,1 0,-1 0,0 0,1 0,-1 0,0 0,1 0,-1 0,0 1,1-1,-1 0,0 0,0 0,1 1,-1-1,0 0,0 0,1 0,-1 1,0-1,0 0,0 1,1-1,-1 0,0 1,0-1,0 0,0 0,0 1,0-1,1 0,-1 1,0-1,0 0,0 1,0-1,0 1,-1-1,1 0,0 1,0-1,0 0,0 1,0-1,0 0,0 0,-1 1,33-21,-25 15,3-1,-3 0,0 1,0 0,1 0,0 0,0 1,0 0,0 1,1 0,-1 0,1 1,0 0,0 0,0 1,0 0,0 1,0 0,0 0,0 1,2 1,-10-2,1 1,0 0,0-1,-1 1,1 0,-1 0,1 0,0 0,-1 0,0 1,1-1,-1 0,0 1,0-1,0 1,0-1,0 1,0 0,0-1,0 1,-1 0,1 0,-1-1,1 1,-1 0,0 0,1 0,-1 0,0 0,0-1,-1 1,1 0,0 0,0 0,-1 0,1-1,-1 1,0 0,0 0,-43 60,37-56,0-1,-1 0,1-1,-1 0,0 0,0 0,-1-1,1 0,-1-1,0 0,-3 0,10-1,-1-1,0 1,1-1,-1 0,0 0,0 0,1 0,-1-1,0 1,1-1,-1 0,0 1,1-1,-1 0,1-1,-1 1,1 0,0-1,-1 1,1-1,0 0,0 0,0 1,0-2,1 1,-1 0,1 0,-1 0,1-1,-1 1,1-1,0 1,0-1,1 1,-1-1,0 0,1-1,-3-22,2 1</inkml:trace>
  <inkml:trace contextRef="#ctx0" brushRef="#br0" timeOffset="12869.692">5872 697,'16'1,"1"-1,0 0,-1-2,1 0,-1-1,1 0,-1-1,0-1,0-1,-1 0,2-2,19-12,0-2,-2-1,0-2,-2-1,-1-2,10-12,-32 28,-1 0,0 0,-1-1,0 0,-1 0,-1 0,0-1,0 0,-2 0,0 0,0 0,-1-1,-1 1,-1-1,0 1,0-1,-3-11,3 21,0 1,-1-1,1 1,-1-1,0 1,0 0,0-1,0 1,-1 0,0 0,0 0,0 0,0 0,-1 1,1-1,-1 1,0-1,0 1,0 0,-1 0,1 0,-1 1,1-1,-1 1,0 0,0 0,0 0,0 0,-1 1,1 0,0 0,-1 0,1 0,0 0,-1 1,1 0,-1 0,1 1,-1-1,1 1,0 0,-1 0,1 0,-4 2,-3 2,0 0,0 0,1 2,-1-1,2 1,-1 1,1-1,0 2,1-1,-1 1,2 1,-1-1,2 1,-1 0,1 1,1 0,0 0,0 0,1 0,1 1,0-1,0 1,1 0,0 4,1-7,0 0,1 0,0 0,1 0,-1-1,2 1,-1 0,1 0,1-1,-1 1,1-1,1 0,0 0,0 0,0 0,1-1,0 0,1 0,-1 0,1-1,1 1,-1-1,1-1,2 2,13 7,0-1,1-2,1 0,0-1,0-1,1-2,0 0,0-2,1 0,0-2,-1-1,1-1,0-1,0-1,5-2,-7 2</inkml:trace>
  <inkml:trace contextRef="#ctx0" brushRef="#br0" timeOffset="14283.529">3247 1036,'115'-16,"2"5,-1 4,1 6,2 5,54-1,1782-3,-1702-29,1 29,-85-27,57 15,-15-3,-83 12,63-23,126 25,-148-27,-39 16,32-23,-88 25,-51 9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28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135 137,'-119'308,"104"-282,16-43,21-34,2 2,2 0,2 2,2 1,26-30,-56 76,1-1,-1-1,1 1,-1-1,1 1,-1-1,1 1,0-1,-1 1,1 0,0-1,0 1,0 0,0 0,0 0,1 0,-1 0,0 0,0 0,1 0,-1 0,1 0,-1 1,1-1,-1 1,1-1,-1 1,1 0,-1-1,1 1,-1 0,1 0,-1 0,1 0,0 0,-1 0,1 1,-1-1,1 1,-1-1,1 1,-1-1,1 1,-1 0,0-1,1 1,6 107,-10-53,2-49,0 0,0 0,0-1,1 1,0 0,0-1,1 1,-1 0,1-1,0 0,1 0,-1 1,1-1,0-1,0 1,4 4,-3-9,-1 0,0-1,1 1,-1-1,1 1,-1-1,1 0,-1 0,0-1,0 1,0-1,0 0,0 1,0-1,0 0,0-1,-1 1,1 0,-1-1,0 0,1 1,-1-1,0 0,-1 0,1 0,-1 0,1-2,4-2,224-305,-230 313,0-1,0 0,0 1,0-1,0 1,1-1,-1 0,0 1,0-1,0 0,0 1,1-1,-1 0,0 1,0-1,1 0,-1 1,0-1,1 0,-1 0,0 0,1 1,-1-1,0 0,1 0,-1 0,0 0,1 1,-1-1,1 0,-1 0,0 0,1 0,-1 0,1 0,-1 0,0 0,1 0,-1 0,1 0,-1-1,0 1,1 0,-1 0,0 0,1 0,-1-1,0 1,1 0,-1 0,-10 38,-2-4,7-26,1 0,0 1,0-1,1 1,0 0,1 0,0 0,0 0,1 0,0 0,1 0,0 1,0-1,1 0,0 0,1 1,0-1,0 0,1-1,0 1,1 0,0 0,8 4</inkml:trace>
  <inkml:trace contextRef="#ctx0" brushRef="#br0" timeOffset="535.286">727 306,'10'147,"-10"-146,0-1,0 1,0 0,0 0,0 0,1 0,-1 0,0-1,1 1,-1 0,0 0,1 0,-1-1,1 1,0 0,-1-1,1 1,-1 0,1-1,0 1,0-1,-1 1,1-1,0 1,0-1,-1 0,1 1,0-1,0 0,0 0,0 1,0-1,0 0,-1 0,1 0,0 0,0 0,0 0,0 0,0-1,0 1,-1 0,1 0,0-1,0 1,0 0,0-1,-1 1,1-1,0 1,-1-1,1 0,0 1,-1-1,1 0,0 1,-1-1,1 0,-1 1,0-1,1 0,-1 0,0 0,1 0,-1 1,0-1,0 0,10-6,126-60,-134 66,0 0,0 1,0 0,1-1,-1 1,0 0,0 0,0 0,0 0,0 1,0-1,0 0,0 1,0 0,0-1,0 1,0 0,0 0,0 0,-1 0,1 0,0 1,-1-1,1 0,-1 1,1-1,-1 1,0 0,0-1,1 1,-1 0,0 0,-1 0,1 0,0-1,0 1,-1 0,1 0,-1 1,0-1,0 0,0 0,0 0,0 0,0 0,0 0,0 0,-1 0,1 0,-1 0,0 0,0 0,1 0,-1 0,0 0,-1-1,1 1,0 0,-2 4,0 0,0 0,-1-1,1 1,-1-1,-1 0,1 0,-1 0,1-1,-1 1,-1-1,1 0,0-1,-1 1,0-1,0-1,0 1,0-1,0 0,-1 0,1 0,-1-1,1 0,-1 0,1-1,-1 0,-5-1,-16-23,20 8</inkml:trace>
  <inkml:trace contextRef="#ctx0" brushRef="#br0" timeOffset="6040.896">1264 531,'-45'44,"64"-52,6-14,0-1,-2-2,0 0,-2-2,-1 0,-1-1,-2-1,0-1,-8 16,-1-1,0 1,-1-2,-1 1,0-1,-1 0,-1 0,0 0,-2-1,0 0,0-6,-2 21,0-1,0 1,0-1,-1 1,1-1,-1 1,1 0,-1-1,0 1,0 0,0 0,0-1,-1 1,1 0,-1 0,1 0,-1 1,1-1,-1 0,0 0,0 1,0-1,0 1,0 0,0 0,-1 0,1 0,0 0,0 0,-1 0,1 1,-1-1,1 1,0 0,-1-1,1 1,-2 1,-3-1,0 0,0 1,0 0,0 0,0 1,0 0,1 0,-1 1,1 0,-1 0,1 0,-4 3,0 4,0-1,1 1,0 1,0-1,1 1,1 1,0 0,0 0,1 0,1 1,0 0,1 0,0 0,1 0,1 1,0-1,0 1,2-1,-1 1,2 0,0 0,1 3,0-7,1 1,0-1,1 0,0 0,1-1,0 1,0-1,1 0,0-1,0 1,1-1,0 0,1-1,0 0,0 0,0 0,1-1,0-1,0 1,8 2,7 0,-4-6</inkml:trace>
  <inkml:trace contextRef="#ctx0" brushRef="#br0" timeOffset="6786.879">756 250,'5'9,"1"9,0 5,-1 4,-6-2,-4-2,5-4,2-5</inkml:trace>
  <inkml:trace contextRef="#ctx0" brushRef="#br0" timeOffset="7936.096">1744 108,'6'-4,"0"0,1 1,0 0,-1 0,1 1,0 0,0 0,0 1,1-1,-1 1,0 1,0 0,1 0,3 1,-9-2,0 1,-1 0,1 0,0 0,0 0,0 0,-1 0,1 0,0 1,0-1,-1 1,1-1,0 1,-1 0,1 0,-1 0,1 0,-1 0,1 0,-1 0,0 0,1 0,-1 1,0-1,0 0,0 1,0-1,0 1,0-1,0 1,-1 0,1-1,0 1,-1 0,0 0,1-1,-1 1,0 0,0 0,0-1,0 1,0 0,0 0,-1 0,1-1,0 1,-1 0,1-1,-1 1,0 0,0-1,0 1,0-1,0 1,0-1,0 1,0-1,0 0,-1 0,1 1,0-1,-19 20,17-19,0 0,-1 1,1-1,0 1,0 0,0 0,1 0,-1 0,1 0,0 1,0-1,0 1,0-1,0 1,1 0,0 0,-1 0,2 0,-1 0,0 0,1 0,0 0,-1 0,2 0,-1 0,0 0,1 0,0 0,0 1,3-2,0 0,0-1,0 1,1-1,-1 0,1-1,-1 1,1-1,-1 0,1 0,0 0,0 0,-1-1,1 0,0 0,0 0,0-1,-1 0,1 0,0 0,-1 0,1-1,-1 1,4-3,18-2,33-1,-34 5</inkml:trace>
  <inkml:trace contextRef="#ctx0" brushRef="#br0" timeOffset="9506.808">2449 391,'1'2,"1"-1,-1 1,1 0,-1 0,1-1,0 1,0 0,0-1,0 0,0 0,0 1,0-1,0 0,0-1,1 1,-1 0,0-1,1 1,-1-1,0 1,1-1,-1 0,1 0,1-1,-1 2,35 1,-1-1,1-1,0-3,-1 0,28-8,126-1,-179 12</inkml:trace>
  <inkml:trace contextRef="#ctx0" brushRef="#br0" timeOffset="9840.683">2732 164,'0'34,"0"25,0 8,0-3,0-8,0-8,0-8,0-5,0-5,0-2,4-5,3-8</inkml:trace>
  <inkml:trace contextRef="#ctx0" brushRef="#br0" timeOffset="11272.839">3578 80,'0'10,"0"12,0 8,0 3,0 1,0 0,0-2,0-1,0-1,0-1,0-1,0 0,0 0,0 0,0-4</inkml:trace>
  <inkml:trace contextRef="#ctx0" brushRef="#br0" timeOffset="11590.548">3155 164,'38'-4,"37"-7,11-2,-1 2,-4 3,-11 2,-9-2,-9 0,-9 2,-2 1,-3 2,-4 1,-2 2,-7 4,-12 3,-9 4,-9 1,-5-2</inkml:trace>
  <inkml:trace contextRef="#ctx0" brushRef="#br0" timeOffset="11837.926">3239 644,'43'0,"29"-4,7-3,-5 1,-11 2,-10 0,-11 2,-7 1,-9 1</inkml:trace>
  <inkml:trace contextRef="#ctx0" brushRef="#br0" timeOffset="12353.732">4030 588,'-8'5,"0"1,0 0,1 1,0 0,0 0,1 0,0 1,0-1,1 2,0-1,0 1,1-1,3-6,1-1,-1 0,1 1,-1-1,1 0,-1 1,1-1,0 0,0 1,0-1,0 1,0-1,0 1,0-1,1 0,-1 1,0-1,1 0,-1 1,1-1,-1 0,1 1,0-1,-1 0,1 0,0 0,0 0,0 0,0 0,0 0,0 0,0 0,0 0,1 0,-1-1,0 1,0 0,1-1,-1 1,0-1,1 0,-1 1,1-1,-1 0,0 0,1 0,-1 0,1 0,69-7,-62 4,0-1,0-1,0 1,0-2,-1 1,1-1,-2 0,1 0,-1-1,0 0,0-1,0 0,-1 0,-1 0,1 0,-2-1,1 0,-1 0,0-1,-1 1,2-8,-4 14,2-2,0 0,-1-1,1 1,-1 0,-1-1,1 1,-1-1,0 0,0 1,0-1,-1 0,0 0,0 1,0-1,-1 0,0 1,0-1,-1 0,1 1,-1-1,0 1,-1 0,1 0,-1 0,0 0,0 0,-1 0,1 1,-1-1,0 1,0 0,-2 0,1 1,0 1,0 0,0 0,-1 0,1 1,-1-1,1 1,-1 1,1-1,-1 1,0 0,1 0,-1 1,1-1,-1 1,1 0,-1 1,1 0,-1-1,1 2,0-1,0 1,0-1,1 1,-1 1,0-1,1 1,0-1,0 1,0 1,1-1,-1 0,1 1,0 0,0-1,0 1,1 1,0-1,0 0,0 0,1 1,-1-1,1 1,1-1,-1 1,1 0,0-1,0 1,1 0,-1-1,1 1,1-1,-1 1,1-1,0 0,2 5,7 3,1-1,1 0,0-1,0 0,1-1,0 0,1-1,0-1,1-1,0 0,0-1,0 0,1-1,0-1,-1-1,2-1,-1 0,7 0,-23-2,28 4,-4-1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0,3 0,3 0,1 0,0 0,1-5,-1-1,0-1,0 2,-1 2,1 1,-1 0,0 2,-4 5,-7 1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0,'29'5,"23"1,9-5,-2-2,-6-2,-8 1,-10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5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1 731,'58'-38,"-35"16,0 0,-2-2,0-1,-2 0,8-15,-9 15,84-150,-94 157,-1 0,0-1,-1 0,-1-1,-1 1,0-1,-2 0,0 0,-1 0,-1 0,-1 0,-1 1,-3-12,5 28,-1 1,0-1,1 0,-1 1,0-1,-1 1,1 0,0-1,-1 1,1 0,-1 0,0 0,0 0,0 0,0 0,0 0,0 1,0-1,0 1,-1 0,1-1,-1 1,1 0,-1 0,1 1,-1-1,0 0,1 1,-1 0,0-1,1 1,-1 0,0 1,1-1,-1 0,0 1,1-1,-1 1,1 0,-1 0,1 0,-1 0,1 0,-1 1,1-1,0 1,0 0,0-1,0 1,0 0,0 0,0 1,-9 12,2 0,0 0,0 1,2 0,0 1,0 0,2 0,0 0,1 1,1-1,1 1,0 0,1 0,1 0,1 0,0 0,1-1,2 3,-1-2,0 0,2 0,0 0,1-1,1 1,0-1,2-1,0 1,0-2,2 1,0-1,1-1,0 0,1-1,0 0,1-1,1 0,0-1,4 1,4 4,-5-1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1 596,'2'-24,"2"-1,1 1,1-1,1 2,1-1,1 1,1 0,8-13,-13 26,83-143,-85 148,-1 0,1 0,-1 0,1 0,0 1,0-1,1 1,-1 0,1 0,0 0,0 0,0 0,1 1,-1 0,1 0,0 0,0 1,0 0,0 0,0 0,6-1,-8 5,0 1,0 0,-1 0,1 0,-1 0,0 0,1 0,-1 1,-1-1,1 1,0 0,-1-1,0 1,0 0,0 0,0 0,-1 0,1 0,-1 0,0 0,0 0,-1-1,1 1,-1 3,1 0,-3 198,3-203,0 0,0-1,0 1,0 0,0 0,1-1,-1 1,1 0,-1 0,1-1,-1 1,1-1,0 1,0 0,0-1,0 1,0-1,0 0,0 1,1-1,-1 0,0 0,1 0,-1 0,1 0,-1 0,1 0,-1 0,1-1,0 1,-1-1,1 1,0-1,0 1,-1-1,1 0,0 0,0 0,-1 0,1 0,0 0,0-1,-1 1,1-1,0 1,0-1,-1 1,1-1,-1 0,1 0,-1 0,1 0,-1 0,1 0,-1 0,0-1,0 1,0 0,1-1,-1 0,15-15,0-1,-1 0,-1-1,0-1,-2 0,0-1,2-8,64-98,16 16,-93 110,0 0,0 0,0 0,0 0,0 0,1 0,-1 0,0 1,1-1,-1 0,1 1,-1-1,1 1,-1 0,1-1,-1 1,1 0,-1 0,1 0,-1 0,1 0,0 0,-1 0,1 1,-1-1,1 0,-1 1,0 0,1-1,-1 1,1 0,-1-1,0 1,1 0,-1 0,0 0,0 0,0 0,0 1,0-1,0 0,0 0,0 1,-1-1,1 1,0-1,-1 0,1 1,-1-1,0 1,1-1,-1 1,0-1,0 1,0 0,0-1,0 1,0 1,0 199,0-177</inkml:trace>
  <inkml:trace contextRef="#ctx0" brushRef="#br0" timeOffset="564.431">904 286,'0'195,"0"-194,-1-1,1 1,-1 0,1 0,0 0,0 0,-1-1,1 1,0 0,0 0,0 0,0 0,0 0,0 0,0-1,0 1,0 0,1 0,-1 0,0 0,1 0,-1-1,0 1,1 0,-1 0,1 0,-1-1,1 1,-1 0,1-1,0 1,-1-1,1 1,0-1,0 1,-1-1,1 1,0-1,0 1,0-1,-1 0,1 0,0 1,0-1,0 0,0 0,0 0,0 0,-1 0,1 0,0 0,0 0,0 0,0-1,0 1,0 0,-1-1,1 1,0 0,0-1,-1 1,1-1,0 1,0-1,-1 1,1-1,0 0,-1 1,1-1,173-95,-172 95,0 0,0 0,0 1,-1-1,1 0,0 1,0-1,0 1,0-1,0 1,0 0,0 0,0 0,0 0,0 0,0 1,0-1,0 1,0-1,-1 1,1 0,0-1,0 1,0 0,-1 0,1 0,0 0,-1 1,1-1,-1 0,0 1,1-1,-1 1,0-1,0 1,0 0,0 0,0-1,0 1,0 0,-1 0,1 0,-1 0,1 0,-1 0,0 0,0 0,0 0,0-1,0 1,0 0,0 0,-1 0,1 0,-1 0,1 0,-1 0,0 0,-3 3,1 1,-1-2,0 1,-1 0,1-1,-1 0,0 0,0 0,0 0,-1-1,1 0,-1 0,0 0,0-1,0 0,0 0,-6 0,-16 9,24-9,1 0,-1 0,0 0,0 0,0-1,0 0,-1 1,1-2,0 1,0 0,-1-1,1 0,0 0,0 0,-1 0,1-1,0 0,0 0,-1 0,1 0,0-1,0 1,-1-2,-7-8</inkml:trace>
  <inkml:trace contextRef="#ctx0" brushRef="#br0" timeOffset="1955.175">1299 32,'89'168,"-82"-155,4 5,0 1,-2 1,0-1,-1 2,-1-1,-1 1,-1 0,0 0,0 15,-5 8,59-206,16-63,-51 158,-19 48</inkml:trace>
  <inkml:trace contextRef="#ctx0" brushRef="#br0" timeOffset="2501.335">1722 370,'0'22,"12"63,-10-84,1 1,-1-1,0 1,1-1,0 0,-1 0,1 0,0-1,-1 1,1-1,0 1,0-1,-1 0,1 0,0 0,0-1,-1 1,1 0,0-1,0 0,-1 0,1 0,-1 0,1 0,-1 0,1-1,-1 1,0-1,0 1,1-1,-1 0,0 0,1-2,15-7,-8 5,1 1,0 0,0 0,0 1,1 0,-1 1,1 1,0-1,0 2,0 0,0 0,5 1,-16 0,1 1,-1-1,1 0,-1 0,1 1,-1-1,0 1,1-1,-1 1,0-1,1 1,-1 0,0 0,0 0,0 0,1 0,-1 0,0 0,0 0,-1 0,1 0,0 0,0 1,0-1,-1 0,1 1,-1-1,1 1,-1-1,0 0,1 1,-1-1,0 1,0-1,0 1,0-1,0 1,0-1,-1 1,1-1,0 0,-1 1,1-1,-1 1,0 0,-44 51,39-50,1 0,-1 0,1-1,-1 0,0 0,0 0,0 0,0-1,0 0,0 0,-1-1,1 0,0 0,0 0,0-1,-1 0,1 0,0-1,0 1,0-1,1-1,-1 1,-4-4,-4-5</inkml:trace>
  <inkml:trace contextRef="#ctx0" brushRef="#br0" timeOffset="7569.469">1779 314,'4'-5,"3"3,-6 3,-3 5,0 6,-1 7,1 4,0-1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2:1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1 282,'9'0,"9"0,5 0,4 0,2 0,1 0,0 0,0 0,0 0,-1 0,0 0,-1 0,0 0,0 0,1 0,-1 0,-5 0</inkml:trace>
  <inkml:trace contextRef="#ctx0" brushRef="#br0" timeOffset="252.298">169 452,'34'0,"25"0,8 0,-3 0,-8 0,-8 0,-12 0</inkml:trace>
  <inkml:trace contextRef="#ctx0" brushRef="#br0" timeOffset="2621.956">311 1,'314'180,"-114"-70,-198-110,1 1,-1 0,0 0,0 0,0 0,0 1,0-1,-1 1,1-1,0 1,-1-1,1 1,-1 0,1 0,-1 0,0 0,0 0,1 0,-2 0,1 0,0 0,0 0,-1 0,1 1,-1-1,0 0,1 1,-1-1,0 0,0 1,-1-1,1 0,0 0,-1 1,0-1,1 0,-1 0,0 0,0 0,0 0,0 0,-1 0,1 0,0 0,-1 0,0-1,1 1,-1 0,-1 0,-159 94,131-78,1 0,2 3,0 0,1 1,-10 13,10-6,17-15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5:5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3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37 143,'736'0,"-510"-28,55 27,-138-25,-28 25,80-10,-135 2,1 2,1 2,-1 4,37 4,11-1,230-3,-142-27,283 29,-310-29,-116 26,-30 2</inkml:trace>
  <inkml:trace contextRef="#ctx0" brushRef="#br0" timeOffset="1">94 510,'1'30,"-2"-1,-1 1,-1 0,-1-1,-2 1,-6 19,-55 167,80-247,12-30,1 2,4 0,2 2,3 1,2 2,8-7,-44 60,-1 0,1 0,0 0,-1 0,1 0,0 1,0-1,-1 0,1 0,0 0,0 1,0-1,0 1,0-1,0 1,0-1,0 1,0-1,0 1,1 0,-1 0,0-1,0 1,0 0,0 0,1 0,-1 0,0 0,0 1,0-1,0 0,0 0,0 1,0-1,1 1,-1-1,0 1,0-1,-1 1,1 0,0 0,0-1,0 1,0 0,0 0,-1 0,1 0,0 0,-1 0,1 0,-1 0,1 0,-1 0,0 0,1 0,-1 0,0 0,0 0,0 1,1-1,-1 0,0 0,-1 0,1 0,0 1,0-1,0 0,-1 0,2 286,-1-286,0 0,0 1,0-1,0 0,0 1,0-1,0 0,0 1,1-1,-1 0,1 0,-1 1,1-1,-1 0,1 0,0 0,-1 0,1 0,0 0,0 0,0 0,0 0,0 0,0 0,0-1,0 1,0 0,0-1,1 1,-1-1,0 1,0-1,1 1,-1-1,0 0,1 0,-1 0,0 0,0 0,1 0,-1 0,0 0,1 0,-1 0,0-1,0 1,1-1,-1 1,0-1,0 1,0-1,1 0,-1 1,0-1,0 0,0 0,0 0,-1 0,1 0,0 0,0 0,0 0,-1 0,1 0,-1-1,1 1,119-184,19-31,-139 217,0-1,1 1,-1-1,0 1,0-1,0 0,0 1,1-1,-1 1,0-1,1 0,-1 1,0-1,1 0,-1 1,0-1,1 0,-1 0,0 1,1-1,-1 0,1 0,-1 0,1 1,-1-1,1 0,-1 0,0 0,1 0,-1 0,1 0,-1 0,1 0,-1 0,1 0,-1 0,1-1,-1 1,0 0,1 0,-1 0,1 0,-1-1,0 1,1 0,-1 0,1-1,-1 1,0 0,1-1,-1 1,0 0,0-1,1 1,-1-1,0 1,0 0,0-1,1 1,-1-1,0 1,0-1,0 1,0-1,0 1,0 0,0-1,0 1,0-1,0 0,2 39,-2-34,-3 317,-2-266,-1-31</inkml:trace>
  <inkml:trace contextRef="#ctx0" brushRef="#br0" timeOffset="2">771 820,'0'23,"-1"-17,0 1,1 0,0-1,0 1,1-1,-1 1,2 0,-1-1,1 0,0 1,0-1,2 4,-1-9,-1 0,0 0,1-1,-1 1,1-1,-1 1,0-1,1 0,-1 0,1 0,-1 0,1 0,-1-1,1 1,-1-1,1 0,-1 1,0-1,1 0,-1-1,0 1,0 0,0 0,0-1,0 0,0 1,0-1,-1 0,1 0,2 0,-2-1,-1 1,1 1,0-1,1 0,-1 0,0 1,0-1,1 1,-1 0,1 0,-1 0,1 0,-1 0,1 0,0 1,-1-1,1 1,0 0,0 0,-1 0,1 0,0 0,0 0,-1 1,1 0,0-1,-1 1,1 0,-1 0,1 0,-1 1,1-1,-1 1,0-1,0 1,0 0,0 0,0 0,0 0,0 0,-1 0,1 0,-1 0,1 1,-1-1,0 1,0 0,0 2,-1 1,0-1,-1 1,1-1,-1 1,0-1,0 0,-1 0,1 1,-1-1,-1 0,1 0,-1-1,1 1,-1 0,-1-1,1 0,0 0,-1 0,0 0,0 0,0-1,-1 0,1 1,-1-2,0 1,0-1,0 1,0-1,0-1,0 1,0-1,-1 0,1 0,0 0,-1-1,1 0,-1 0,1 0,-1-1,1 1,0-1,-1-1,-12-10</inkml:trace>
  <inkml:trace contextRef="#ctx0" brushRef="#br0" timeOffset="3">1082 1046,'24'-21,"-1"-1,0-1,-2-2,-1 0,-1-1,-1-1,-1 0,-1-1,-2-1,-1-1,-1 0,-5 14,-1 0,-1-1,0 0,-1 0,-1 0,0-1,-2 1,0-1,0 1,-2-7,1 22,0 0,0 0,0 1,0-1,0 0,-1 1,1-1,0 0,-1 0,1 1,-1-1,0 1,0-1,1 0,-1 1,0-1,0 1,0 0,0-1,-1 1,1 0,0 0,-1 0,1 0,0 0,-1 0,1 0,-1 0,0 0,1 1,-1-1,0 1,1-1,-1 1,0 0,1-1,-1 1,0 0,0 0,1 0,-1 0,0 1,0-1,1 0,-1 1,0-1,1 1,-1 0,1 0,-1-1,0 1,1 0,0 0,-1 0,1 0,0 1,-1-1,1 0,0 1,0-1,0 0,0 1,0 1,-8 10,1 0,0 1,1 1,0-1,2 1,-1 0,2 0,0 1,1-1,0 1,1 15,-1-19,0 1,1-1,1 1,0-1,1 1,0-1,1 1,1-1,0 1,0-1,1 1,1-1,0-1,1 1,0 0,1-1,0 0,0 0,1-1,1 0,0 0,0 0,1-1,2 1,-3-4,0-1,0-1,0 1,0-1,1 0,0-1,0 0,0-1,0 0,0 0,0-1,4 1,8-5</inkml:trace>
  <inkml:trace contextRef="#ctx0" brushRef="#br0" timeOffset="4">1590 341,'51'-19,"-35"12,0 1,0 0,0 2,1-1,0 2,-1 0,14 0,-29 3,1 0,0-1,-1 1,1 0,0 0,-1 0,1 0,0 0,-1 1,1-1,0 0,-1 1,1-1,-1 1,1 0,0-1,-1 1,0 0,1 0,-1 0,1 0,-1 0,0 0,0 0,0 1,0-1,0 0,0 1,0-1,0 0,0 1,0 0,-1-1,1 1,-1-1,1 1,-1 0,0-1,0 1,1 0,-1-1,0 1,-1 0,1-1,0 1,0 0,-1-1,1 1,-1-1,1 1,-1 0,-81 122,82-123,-1 1,0-1,1 1,0-1,-1 1,1-1,0 0,0 1,-1-1,1 1,0-1,1 1,-1-1,0 1,0-1,1 1,-1-1,0 1,1-1,0 0,-1 1,1-1,0 0,0 1,-1-1,1 0,0 0,0 0,0 0,1 0,-1 0,0 0,0 0,0 0,1-1,-1 1,0 0,1-1,-1 1,1-1,-1 0,1 1,-1-1,1 0,-1 0,1 0,-1 0,1 0,-1 0,1 0,79-4,-55-3</inkml:trace>
  <inkml:trace contextRef="#ctx0" brushRef="#br0" timeOffset="5">2042 736,'23'0,"19"0,6-5,0-1,-4 0,-3 1,-6 2,-2 1,-8-4,-3-1,-6 0</inkml:trace>
  <inkml:trace contextRef="#ctx0" brushRef="#br0" timeOffset="6">2211 453,'-5'34,"-1"25,-5 8,0-3,1-8,3-8,2-8,3-5,1-10</inkml:trace>
  <inkml:trace contextRef="#ctx0" brushRef="#br0" timeOffset="7">2522 1046,'59'-92,"108"-185,-167 276,0-1,0 1,1 0,-1 0,1-1,-1 1,1 0,-1 0,1-1,0 1,0 0,-1 0,1 0,0 0,0 0,0 0,0 0,0 0,1 1,-1-1,0 0,0 1,0-1,1 1,-1-1,0 1,1-1,-1 1,0 0,1 0,-1 0,0 0,1 0,-1 0,0 0,1 0,-1 0,0 1,1-1,-1 0,0 1,1-1,-1 1,0 0,0-1,0 1,0 0,1 0,0 10,1-1,-2 1,0 0,0 0,-1 0,0 0,0 1,-2-1,1-1,-1 1,-1 0,-4 10,-8 76,15-95,-1-1,1 1,0 0,0-1,0 1,0 0,0-1,1 1,-1-1,0 1,1 0,-1-1,1 1,-1-1,1 1,0-1,0 1,0-1,0 0,0 1,0-1,0 0,0 0,0 0,1 1,-1-1,0-1,1 1,-1 0,1 0,-1 0,1-1,-1 1,1-1,-1 1,1-1,0 0,-1 0,1 1,0-1,-1 0,1-1,0 1,-1 0,1 0,0-1,-1 1,1-1,-1 1,1-1,-1 0,1 1,-1-1,1 0,0-1,14-11,-1-1,0-1,-1-1,-1 1,0-2,-1 0,-1-1,0 0,6-16,0 3,95-197,-123 261,1 0,2 0,1 1,1 0,2 0,2 0,1 1,2 9,-1-20</inkml:trace>
  <inkml:trace contextRef="#ctx0" brushRef="#br0" timeOffset="8">3255 962,'-5'3,"0"-1,0 1,0 0,0 0,0 1,1-1,-1 1,1 0,0 1,1-1,-1 1,0-1,1 1,0 0,1 0,-1 1,1-1,0 0,0 1,0 0,1-1,0 1,0 0,0 0,1-1,0 1,0 4,1-9,0 1,-1 0,1 0,0-1,0 1,0 0,0-1,0 1,0-1,1 1,-1-1,0 0,1 1,-1-1,1 0,0 0,-1 0,1 0,0 0,-1-1,1 1,0 0,0-1,0 1,0-1,0 0,-1 0,1 0,0 1,0-2,0 1,0 0,0 0,0-1,0 1,-1-1,1 1,0-1,0 0,69-35,-59 28,-1 0,0-1,-1 0,0-1,0 0,-1-1,0 0,-1-1,0 1,-1-2,0 1,-1-1,-1 0,0 0,0 0,-2-1,1 1,-2-1,1-7,-3 17,1 0,-1 1,0-1,-1 0,1 0,-1 0,1 0,-1 1,0-1,-1 0,1 1,-1-1,1 1,-1-1,0 1,0 0,-1-1,1 1,-1 1,1-1,-1 0,0 1,0-1,0 1,-1 0,1 0,0 0,-1 0,1 1,-1-1,0 1,1 0,-1 0,0 0,0 1,0-1,1 1,-1 0,0 0,0 0,0 1,0-1,0 1,-3 2,0 1,0 0,1 0,-1 1,1-1,0 1,0 1,0-1,1 1,0 0,0 0,1 1,-1-1,1 1,1 0,-1 0,1 1,0-1,1 1,0-1,0 1,1 0,0 0,0-1,1 1,0 0,0 0,1 0,0 0,0 0,1-1,0 1,0 0,1-1,0 0,0 0,1 1,0-2,0 1,3 2,4 1,2-2,-1 0,1 0,1-1,-1-1,1 0,0-1,1 0,-1-1,1-1,0 0,0-1,14 0,-4 0</inkml:trace>
  <inkml:trace contextRef="#ctx0" brushRef="#br0" timeOffset="9">3847 453,'1'0,"-1"-1,1 1,-1 0,0-1,1 1,-1 0,1-1,-1 1,1 0,-1 0,1 0,-1-1,1 1,-1 0,1 0,-1 0,1 0,-1 0,1 0,-1 0,1 0,-1 0,1 0,-1 0,1 0,-1 0,1 0,-1 0,1 1,-1-1,1 0,-1 0,1 1,-1-1,1 0,-1 1,1-1,-1 0,0 1,1-1,-1 1,0-1,1 1,-1-1,0 0,0 1,1-1,-1 1,0-1,0 1,0 0,0-1,0 1,0-1,0 1,0-1,0 1,0-1,0 1,0-1,0 1,0-1,1 38,-72 202,-12-18,83-220,0 0,-1 0,1 0,0 0,0 0,0 0,0 0,1 0,-1 0,0 0,1 0,0 0,-1 0,1 0,0 0,0 0,0-1,0 1,0 0,0-1,1 1,-1-1,1 1,-1-1,1 1,-1-1,1 0,0 0,-1 0,1 0,0 0,0 0,0-1,0 1,0 0,0-1,0 0,0 1,0-1,92 2,-74-4,128-28,-85 10,-44 15</inkml:trace>
  <inkml:trace contextRef="#ctx0" brushRef="#br0" timeOffset="10">3396 31,'39'17,"-10"-12,-1 0,1-2,0-1,1-1,-1-2,5-1,31 0,358 2,-278-26,49-6,88 33,-231 4,-33 2</inkml:trace>
  <inkml:trace contextRef="#ctx0" brushRef="#br0" timeOffset="11">4722 256,'-229'314,"89"-107,10 20,52-99,62-105</inkml:trace>
  <inkml:trace contextRef="#ctx0" brushRef="#br0" timeOffset="12">4779 765,'25'-34,"-8"21,1 0,0 1,1 1,1 1,-1 1,2 0,-1 1,1 2,0 0,0 1,1 1,-1 1,1 1,0 1,0 1,0 0,4 3,-23-3,-1 0,0 1,1-1,-1 1,0-1,1 1,-1 0,0 0,0 0,1 1,-1-1,0 0,0 1,-1-1,1 1,0 0,0 0,-1-1,1 1,-1 0,0 0,1 1,-1-1,0 0,0 0,0 1,-1-1,1 0,0 1,-1-1,0 0,1 1,-1-1,0 1,0-1,-1 1,1-1,0 1,-1-1,0 0,1 1,-1-1,0 0,0 0,0 1,0-1,-1 0,1 0,-1 0,0 0,-10 18,0-1,-1 0,-1-1,-1-1,-1 0,0-1,-1-1,-4 2,-29 28,48-44,1-1,-1 1,1 0,-1-1,1 1,0 0,-1 0,1 0,0 0,-1 0,1 0,0 0,0 0,0 0,0 0,0 1,0-1,0 0,1 1,-1-1,0 1,1-1,-1 1,1-1,0 1,-1 0,1-1,0 1,0-1,0 1,0 0,0-1,0 1,1-1,-1 1,0-1,1 1,-1-1,1 1,0-1,-1 1,1-1,0 1,0-1,0 0,0 0,0 1,0-1,0 0,1 0,-1 0,0 0,0 0,1-1,-1 1,1 0,-1-1,1 1,-1-1,2 1,72 3,-66-5,1 0,0 1,-1 0,1 1,-1 0,0 1,1 0,-1 0,0 1,0 0,0 0,0 2,-6-4,-1 0,0 1,0-1,0 1,0 0,0 0,0-1,-1 1,1 0,-1 0,1 1,-1-1,0 0,1 0,-1 1,-1-1,1 1,0-1,0 1,-1-1,0 1,1-1,-1 1,0 0,0-1,0 1,-1-1,1 1,-1-1,1 1,-1-1,0 1,0-1,0 1,0-1,0 0,-1 0,1 0,-2 2,-2 4,-1 0,0-1,0 0,0 0,-1-1,0 1,-1-1,0-1,1 0,-6 3,3-2,0-1,0 0,-1-1,1 0,-1 0,0-1,0-1,0 0,0 0,-1-1,1-1,0 0,-1 0,1-1,-8-2,2-7,4-3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57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52,'138'-12,"35"-7,-124 8,34 2,-73 13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57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1,-7 2,-10 3,-12 3,-8 1,-8 3,-3 0,-3 0,-5 0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2:20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1097,'68'-16,"-1"-3,-1-4,-1-2,3-5,-21 9,-1-2,-1-3,-1-1,-1-2,-2-2,-1-2,30-33,-65 62,0-1,-1 0,0 0,1-1,-1 1,-1-1,1 0,-1 0,0 0,-1-1,0 1,1 0,-2-1,1 0,-1 1,0-1,-1 0,1 0,-1 1,-1-1,1-1,-4 5,1-1,0 1,-1 0,0 0,1 0,-1 0,-1 1,1 0,0-1,0 1,-1 1,1-1,-1 1,0 0,1 0,-1 0,0 1,0-1,1 1,-1 0,0 1,0-1,1 1,-1 0,0 0,1 0,-1 1,1 0,-1 0,-1 1,-11 5,0 0,1 1,0 1,1 0,0 1,0 1,1 0,1 1,0 0,1 1,0 1,1 0,1 0,1 1,0 0,1 1,0 0,2 0,0 1,-1 6,5-16,1 1,0-1,1 0,-1 1,2-1,-1 0,1 1,0-1,1 0,0 0,0 0,1 0,0 0,0 0,1-1,0 0,1 1,-1-2,1 1,0 0,1-1,0 0,0 0,0-1,1 0,-1 0,1 0,0-1,1 0,-1 0,1-1,0 0,0 0,0-1,0 0,8 1,5 1,1-1,0-1,0-1,1-1,-1-1,0-1,0 0,0-2,-1-1,1-1,-1 0,0-2,13-6,9-7,-2-1,0-3,-2-1,-1-1,33-32,-61 52,0-1,-1 0,0-1,-1 0,0 0,0-1,-1 0,-1 0,1 0,-1-1,-1 0,0-1,-1 1,0-1,-1 0,0 1,-1-2,1-2,-3 13,0 1,0 0,1 0,-1 0,0 0,0 0,0 0,0 0,0 0,0-1,0 1,-1 0,1 0,0 0,-1 0,1 0,0 0,-1 0,1 0,-1 0,0 0,1 0,-1 0,0 1,0-1,1 0,-1 0,0 1,0-1,0 0,0 1,0-1,0 1,0-1,0 1,0 0,0-1,0 1,0 0,0 0,0 0,-1-1,1 1,0 1,0-1,0 0,0 0,0 0,0 0,-1 1,-47 32,38-21,2 0,-1 1,2 0,0 1,0 0,1 0,1 0,0 1,1 0,1 0,0 1,1-1,1 1,0-1,1 1,1 6,0-17,1 0,0 1,0-1,0 0,0 0,1 0,0 0,0 0,1 0,-1 0,1 0,0-1,0 0,0 1,1-1,0 0,0-1,0 1,0-1,0 1,1-1,-1-1,1 1,0-1,0 1,0-1,0-1,0 1,0-1,1 0,-1 0,0 0,2-1,12 2,0-1,0 0,1-1,-1-2,0 0,0 0,0-2,15-5,-7 0,-1 0,0-2,0-1,-1-1,-1-1,0-1,-1-1,-1-2,-1 0,0-1,-1-1,-1-1,-1 0,-1-1,4-9,-15 23,-1-1,0 1,0-1,-1 0,0 0,-1 0,0-1,-1 1,0-1,0 1,-1-1,0 0,0 0,-1 0,-1 0,0-4,0 12,0 0,1 0,-1 0,0 0,0 0,-1 0,1 0,0 0,-1 0,1 1,-1-1,1 1,-1-1,0 1,0-1,0 1,0 0,0 0,0 0,0 0,0 0,0 1,0-1,0 0,0 1,-1 0,1-1,0 1,0 0,-1 0,1 1,0-1,0 0,-1 1,-72 29,65-22,0 1,0 0,1 0,0 1,1 0,0 0,0 1,1 0,1 0,0 1,0 0,1 0,1 0,0 0,1 1,0 0,1 0,0 0,1 0,0 0,1 0,1 0,1 6,-1-12,0 0,1 0,-1 0,2 0,-1 0,1-1,0 1,0-1,1 0,0 0,0 0,0-1,1 1,0-1,0 0,0 0,1-1,-1 1,1-1,0-1,6 4,2 0,1 0,1-1,0 0,-1-1,2-1,-1-1,0 0,14 0,1-1</inkml:trace>
  <inkml:trace contextRef="#ctx0" brushRef="#br0" timeOffset="279.087">2173 758,'38'-5,"33"-1,8 0,-4 1,-11 2,-10 1,-10 1,-8 0,-6 1,-6 0</inkml:trace>
  <inkml:trace contextRef="#ctx0" brushRef="#br0" timeOffset="543.622">2202 1068,'38'-4,"27"-3,8 1,-4 2,-10 0,-8 2,-10 1,-6 1,-5-1,-7 2</inkml:trace>
  <inkml:trace contextRef="#ctx0" brushRef="#br0" timeOffset="5159.727">3725 504,'-19'8,"1"0,1 1,-1 1,1 1,1 0,0 2,1-1,0 2,1 0,0 1,1 0,1 1,1 0,0 1,1 0,1 1,-4 11,11-22,1 0,0 0,1 0,0 0,0 0,0 0,1 0,0 0,1 0,-1 0,1 0,1-1,-1 1,1-1,0 1,1-1,-1 0,1 0,1-1,-1 1,1-1,0 0,0 0,5 4,0-1,-1-1,1 0,0-1,0 0,1-1,0 0,0 0,0-1,1-1,-1 0,1-1,0 0,0 0,6-1,-4-3,-1-1,1-1,-1 0,0-1,0 0,-1-1,1 0,-1-1,0 0,-1-1,0 0,0-1,-1-1,0 1,8-12,-9 12,-1-1,0-1,-1 1,0-1,0 0,-1-1,-1 1,0-1,0-1,-1 1,-1 0,0-1,0-6,-2 13,-1 0,1-1,-1 1,-1-1,1 1,-1 0,0-1,-1 1,1 0,-1 0,0 0,-1 0,1 0,-1 0,-1 1,1-1,-1 1,0 0,0 0,0 0,-1 1,1-1,-1 1,0 0,-1 1,1-1,-4-1,-1 0,0 1,0 1,0-1,-1 2,1-1,-1 1,1 1,-1 0,0 1,1 0,-1 0,0 1,1 0,-1 1,1 0,-1 1,-1 1,-7 3</inkml:trace>
  <inkml:trace contextRef="#ctx0" brushRef="#br0" timeOffset="5522.982">4234 843,'-5'10,"-2"7,1 7,1-2</inkml:trace>
  <inkml:trace contextRef="#ctx0" brushRef="#br0" timeOffset="5875.956">4572 590,'-9'19,"-9"18,2 2,1 0,2 1,1 1,-2 23,13-60,0-1,0 1,1 0,-1 0,1-1,0 1,0 0,0 0,1 0,-1-1,1 1,0 0,0 0,0-1,0 1,1-1,0 1,-1-1,1 0,0 0,1 0,-1 0,0 0,1 0,0 0,0-1,0 1,0-1,0 0,0 0,0 0,1 0,-1-1,1 1,-1-1,1 0,0 0,-1 0,1-1,0 1,0-1,0 0,-1 0,3 0,2-2,1 1,0-1,-1 0,1-1,-1 0,0-1,0 1,0-2,0 1,-1-1,1 0,-1 0,-1-1,1 0,-1 0,0-1,0 0,-1 0,0 0,0-1,-1 1,0-1,0 0,-1 0,0-1,0 1,-1-1,1-6,-1 9,-1 0,-1 0,1 0,-1 1,0-1,0 0,-1 0,0 0,0 0,0 0,-1 1,1-1,-1 1,-1-1,1 1,-1 0,0-1,0 1,-1 1,1-1,-1 0,0 1,0 0,-1 0,1 0,-1 1,0-1,0 1,0 0,0 1,-1-1,-2 0,-18-4,2 3</inkml:trace>
  <inkml:trace contextRef="#ctx0" brushRef="#br0" timeOffset="6346.042">5023 448,'18'56,"11"68,-26-107,-1 1,0 0,-1 0,-1 1,-1-1,-1 0,0 0,-1-1,-3 10,-5 57,9-59</inkml:trace>
  <inkml:trace contextRef="#ctx0" brushRef="#br0" timeOffset="8481.083">5335 391,'8'-2,"1"0,0 1,0 0,0 0,0 1,0 0,0 0,0 1,0 1,0-1,0 1,-1 1,1 0,-1 0,1 1,-1-1,0 2,-1-1,1 1,-1 1,0-1,0 1,0 0,-1 1,0 0,0 0,-1 0,0 0,0 1,-1 0,0 0,0 0,-1 1,0-1,0 1,0 20,0 0,-3 0,0 0,-2 0,-1-1,-1 1,-1-1,-2 0,-1 0,-1 0,-1-1,-2-1,-12 23,12-31,1-1,-2-1,0 0,-1-1,-1 0,0-1,-1-1,-6 4,4-3</inkml:trace>
  <inkml:trace contextRef="#ctx0" brushRef="#br0" timeOffset="9213.13">3274 335,'-29'33,"1"2,2 2,2 0,1 1,2 2,1 0,-9 30,25-52,1 1,0-1,2 1,0-1,1 1,1 0,0-1,2 1,0-1,1 0,0 0,2 0,0-1,1 1,1-1,1-1,0 0,1 0,1-1,0 0,1-1,0 0,1-1,1 0,0-1,1-1,0 0,1-1,0-1,1 0,-1-1,2-1,9 3,29 10,-32-12</inkml:trace>
  <inkml:trace contextRef="#ctx0" brushRef="#br0" timeOffset="11041.688">5955 335,'17'90,"-5"189,-12-276,1 1,-1 0,0-1,1 1,0 0,0-1,0 1,0-1,1 0,-1 1,1-1,0 0,0 0,0 0,0 0,1 0,-1 0,1-1,-1 1,1-1,0 0,0 1,0-2,0 1,1 0,-1 0,1-1,-1 0,0 0,1 0,0 0,-1 0,1-1,0 0,-1 1,1-1,0-1,-1 1,1-1,0 1,-1-1,1 0,8 0,0-1,0-1,0 1,-1-2,1 0,-1 0,0-1,0 0,-1-1,0 0,0-1,0 0,3-3,-1-7</inkml:trace>
  <inkml:trace contextRef="#ctx0" brushRef="#br0" timeOffset="11295.526">6378 391,'-24'43,"-8"29,-3 7,4-5,8-6,7-9,2-11,3-7,4-7,2-5,3-1,1-2,2 0,-1 1,6-5,6-6,0-5</inkml:trace>
  <inkml:trace contextRef="#ctx0" brushRef="#br0" timeOffset="11665.4">6689 561,'-27'39,"2"2,2 1,2 0,1 2,3 0,-2 11,17-51,0 0,1 1,-1-1,1 0,0 1,0 0,0-1,1 1,0-1,0 1,0 0,0-1,1 1,-1 0,1-1,1 1,-1-1,0 1,1-1,0 0,0 0,1 0,-1 0,1 0,-1 0,1-1,0 1,1-1,-1 0,1 0,-1 0,1 0,0-1,0 1,0-1,0 0,3 1,4-1,1 0,-1-1,1 0,-1-1,1 0,-1-1,1 0,-1-1,0 0,1-1,-1 0,0 0,-1-2,1 1,-1-1,0-1,0 0,0 0,-1-1,0 0,0-1,-1 0,4-5,1 0,-2 0,0-1,0 0,-1-1,-1-1,-1 1,0-1,-1-1,0 1,-2-1,0 0,-1-1,0 1,-2-1,0 0,-1 12,-1 0,0 0,-1 0,1 0,-1 1,0-1,0 0,-1 0,0 0,0 1,0-1,-1 1,1 0,-1 0,-1 0,1 0,-1 0,0 0,0 1,0 0,0 0,-1 0,0 0,0 1,0 0,0 0,0 0,-1 1,1 0,-1 0,1 0,-7-1,-83 6,71 4</inkml:trace>
  <inkml:trace contextRef="#ctx0" brushRef="#br0" timeOffset="12044.008">7197 617,'-10'28,"2"-7,1 0,1 1,0-1,2 1,0 0,2 1,0 12,2-31,1 0,-1-1,1 1,0 0,0 0,0-1,1 1,-1-1,1 1,0-1,0 0,0 0,0 0,1 0,-1 0,1 0,0 0,-1-1,1 1,1-1,-1 0,0 0,0 0,1-1,-1 1,1-1,0 0,-1 0,1 0,0 0,0 0,-1-1,1 0,0 0,0 0,0 0,-1-1,1 1,0-1,0 0,-1 0,1 0,0-1,2-1,6 0,-1-1,1-1,-1 1,-1-2,1 0,-1 0,0-1,0 0,-1 0,0-1,0-1,-1 1,7-10,-11 14,-1-1,0 1,0-1,-1 0,1 0,-1 0,0 0,-1 0,1 0,-1-1,0 1,0 0,0-1,-1 1,0-1,0 1,-1-1,1 1,-1-1,0 1,0 0,-1 0,0-1,0 1,0 0,-1 0,1 1,-1-1,0 0,0 1,-1-1,-3-4,-1 1,0 0,0 0,0 0,-1 1,0 0,0 1,-1 0,-5-2,-5-1</inkml:trace>
  <inkml:trace contextRef="#ctx0" brushRef="#br0" timeOffset="12548.52">7648 307,'59'70,"-3"3,-4 1,42 82,-86-144,-1 1,-1-1,0 1,-1 1,0-1,-1 1,0-1,-1 1,-1 0,0 0,-1 1,-1-1,0 0,-1 0,0 0,-1 0,-1 0,0 0,-1 0,0-1,-5 10,1-8,0-1,-1 0,-1 0,0-1,-1 0,0-1,-1 0,0-1,-1-1,0 1,-1-2,0 0,-13 6,2-4</inkml:trace>
  <inkml:trace contextRef="#ctx0" brushRef="#br0" timeOffset="13114.005">5842 250,'-26'46,"2"1,2 1,2 1,2 0,2 2,2 0,3 0,2 1,0 20,8-53,0 0,1 0,1 0,0 0,2 0,0-1,1 1,1-1,1 0,0 0,2-1,0 0,0 0,2-1,0 0,1 0,0-1,7 5,1 0,2-1,0-1,1-1,1 0,0-2,1-1,17 7,-13-9</inkml:trace>
  <inkml:trace contextRef="#ctx0" brushRef="#br0" timeOffset="15415.618">8410 335,'-11'3,"0"2,1 0,-1 0,1 1,0 0,1 0,0 1,0 1,0 0,1 0,0 0,1 1,0 0,0 1,1-1,0 1,0 1,1-1,-2 8,-1 7,1 1,1 0,1 0,1 1,1 0,2 0,1 24,14 176,-12-219,36 103,-37-108,1 0,0 0,0-1,0 1,0-1,1 1,-1-1,1 0,0 0,-1 0,1 0,0 0,0-1,0 1,0-1,0 0,1 0,-1 0,0 0,0 0,1-1,-1 0,0 0,1 0,-1 0,0 0,1 0,-1-1,0 0,1 1,-1-1,3-2,53-30,-41 20</inkml:trace>
  <inkml:trace contextRef="#ctx0" brushRef="#br0" timeOffset="15895.956">8890 335,'-5'19,"-1"16,0 7,1 1,2-2,0-3,2-3,1-3,5-7,1-8</inkml:trace>
  <inkml:trace contextRef="#ctx0" brushRef="#br0" timeOffset="16160.934">8523 730,'43'0,"38"0,11 0,-1-5,-7-1,-12 0,-14 1,-8-4,-6 1,-7 1,-4 1,-4 3,-6 1</inkml:trace>
  <inkml:trace contextRef="#ctx0" brushRef="#br0" timeOffset="16644.628">8665 984,'0'0,"36"-10,1 1,0 2,0 1,1 2,-1 2,11 1,-47 1,0-1,0 1,0 0,0-1,0 1,0 0,1-1,-1 1,0 0,0 0,0 0,0 0,0 0,1 1,-1-1,0 0,0 0,0 1,0-1,0 1,0-1,0 1,0-1,0 1,0-1,0 1,0 0,0 0,0-1,-1 1,1 0,0 0,-1 0,1 0,0 0,-1 0,1 0,-1 0,0 0,1 0,-1 1,0-1,1 0,-1 0,0 0,0 0,0 0,0 1,0-1,-1 0,1 0,0 0,0 0,-1 0,1 0,-1 0,1 0,-1 0,1 0,-1 0,1 0,-1 0,0 1,-182 118,182-119,0 0,0-1,0 1,0 0,0 0,0 0,0 0,0 0,1 1,-1-1,0 0,1 0,-1 0,0 1,1-1,0 0,-1 1,1-1,0 0,0 1,-1-1,1 0,0 1,0-1,1 1,-1-1,0 0,0 1,1-1,-1 0,1 1,-1-1,1 0,-1 0,1 0,0 1,0-1,-1 0,1 0,0 0,0 0,0 0,0 0,0-1,1 2,62 15,-30-23,0-2,0-1,0-1,-1-2,10-6,-15 6,-4-1</inkml:trace>
  <inkml:trace contextRef="#ctx0" brushRef="#br0" timeOffset="16977.315">9399 363,'43'45,"-1"1,-3 2,-1 1,-3 2,0 6,-28-45,0-1,-1 2,-1-1,0 1,-1 0,0 0,-1 0,-1 0,0 1,0-1,-1 1,-1-1,-1 1,0 0,0-1,-1 0,-1 1,0-1,-1 0,-1 0,0-1,0 1,-6 7,1-3,0 0,-2 0,0-1,-1-1,0 0,-1-1,-1 0,0-1,-1-1,-1 0,1-2,-4 2,-4 0</inkml:trace>
  <inkml:trace contextRef="#ctx0" brushRef="#br0" timeOffset="19016.97">2936 1492,'19'-10,"1"1,0 0,0 2,1 0,0 1,0 2,1 0,-1 1,2 1,34-7,234-24,-95 11,121-12,-57 24,-81 9,37-27,516 29,171-1,-677 28,283-29,-307 30,368-29,260 0,-514 27,494-26,102-1,-817-17,-76 12</inkml:trace>
  <inkml:trace contextRef="#ctx0" brushRef="#br0" timeOffset="20948.798">3528 1888,'-14'4,"0"1,0 1,1 0,0 1,0 1,1 0,0 0,1 1,-1 1,2 0,-1 0,1 1,1 0,0 1,1 0,0 0,1 1,0 0,1 1,0-1,2 1,-1 0,-1 10,6-18,0-1,0 1,0 0,1 0,0 0,0 0,0 0,1-1,0 1,0-1,0 1,1-1,0 0,0 0,0 0,1 0,-1 0,1-1,0 0,1 0,-1 0,1 0,-1-1,1 1,0-1,1 0,-1-1,0 1,1-1,-1 0,1-1,0 1,0-1,-1 0,1-1,0 1,0-1,0 0,0 0,0-1,0 0,-1 0,7-2,9-2,0-1,0-1,-1-1,0-1,0 0,-1-2,0 0,-1-1,-1-1,0-1,0 0,-1-1,-1-1,-1 0,0-1,-1-1,-1 0,0 0,-2-2,2-3,-8 17,-1 0,0 0,0 1,-1-2,1 1,-1 0,0 0,-1-1,0 1,0-1,0 1,-1-1,0 1,0-1,-1 0,1 1,-1-1,-1 1,1 0,-1-1,-1 1,1 0,-1 0,0 0,0 0,0 1,-1-1,0 1,0 0,-1 0,1 0,-1 1,0 0,0 0,-1 0,1 0,-1 1,0 0,-4-2,-99-2,84 8</inkml:trace>
  <inkml:trace contextRef="#ctx0" brushRef="#br0" timeOffset="21213.962">4064 2085,'-9'14,"0"5,4 0</inkml:trace>
  <inkml:trace contextRef="#ctx0" brushRef="#br0" timeOffset="21514.334">4346 1915,'-9'15,"0"0,2 0,0 1,0-1,2 2,0-1,1 0,0 1,1 0,1 0,1 0,1 0,0 13,1-27,0 0,0 0,0 0,0-1,1 1,-1 0,1 0,0-1,0 1,0-1,0 1,0-1,0 0,0 0,1 0,-1 0,1 0,0-1,-1 1,1-1,0 1,0-1,0 0,0 0,0-1,0 1,0 0,0-1,1 0,-1 0,0 0,0 0,1-1,6 1,-1-1,1-1,-1 1,0-2,0 1,0-1,0-1,0 1,0-1,5-4,-4 2,-1-1,0 0,0 0,0-1,-1 0,0 0,0-1,-1 0,-1 0,1-1,-1 0,-1 0,0 0,0-1,-1 0,0 1,-1-2,-1 1,1 0,-2 0,0-1,0 1,-1-1,0 1,-2-11,0 17,-1 0,1 0,-1 0,0 0,0 0,-1 1,1-1,-1 1,0 0,0 0,0 1,-1-1,1 1,-1 0,0 0,0 0,0 1,0 0,-1 0,1 0,0 1,-1-1,0 1,1 0,-1 1,1 0,-1 0,0 0,0 0,-19 5</inkml:trace>
  <inkml:trace contextRef="#ctx0" brushRef="#br0" timeOffset="21812.729">4882 1775,'-14'47,"-5"22,1 3,3-6,5-9,3-9,4-9,1-10</inkml:trace>
  <inkml:trace contextRef="#ctx0" brushRef="#br0" timeOffset="22616.79">5136 1634,'16'6,"0"2,0 0,-1 0,0 2,-1-1,0 2,0 0,-1 1,-1 0,0 1,0 0,-2 1,10 14,-14-15,-1-1,0 1,-1 1,0-1,-1 0,0 1,-1 0,-1-1,0 1,-1 0,-1 0,0 0,0-1,-2 2,-1 4,-2-1,0 0,-2 0,0 0,0-1,-2 0,0-1,-1 0,-1 0,0-1,-1-1,0 0,-2-1,1 0,-1-1,-5 1,12-5,-9 8</inkml:trace>
  <inkml:trace contextRef="#ctx0" brushRef="#br0" timeOffset="23717.711">2991 1662,'-27'32,"2"1,1 2,2 0,1 2,2 0,2 2,1-1,2 2,2 0,1 1,3 0,-3 29,8-55,1-1,1 1,1 0,0 0,0 0,2 0,0 0,0-1,2 1,0-1,0 0,1 0,1 0,0 0,1-1,1 0,0-1,0 0,2 0,6 7,-2-9,0 1,1-2,1 0,-1-1,2 0,-1-2,1 1,0-2,0-1,0 0,1-1,-1 0,1-2,18 0,-3-1</inkml:trace>
  <inkml:trace contextRef="#ctx0" brushRef="#br0" timeOffset="25357.269">5813 1634,'-2'55,"22"69,-25-21,5-102,0-1,0 1,0-1,0 1,1-1,-1 0,0 1,0-1,0 1,0-1,0 1,1-1,-1 1,0-1,1 0,-1 1,0-1,0 1,1-1,-1 0,1 0,-1 1,0-1,1 0,-1 1,1-1,-1 0,1 0,-1 0,0 0,1 1,-1-1,1 0,-1 0,1 0,-1 0,1 0,-1 0,1 0,-1 0,1 0,-1-1,1 1,-1 0,1 0,-1 0,1 0,-1-1,0 1,1 0,-1 0,1-1,-1 1,0 0,1-1,-1 1,0 0,1-1,-1 1,9-9</inkml:trace>
  <inkml:trace contextRef="#ctx0" brushRef="#br0" timeOffset="25664.658">5503 2113,'58'-10,"23"-3,8 1,-6 2,-13 3,-13 3,-12 2,-9 1,-5 1,-3 0,-2 1,-1-1,-4 1</inkml:trace>
  <inkml:trace contextRef="#ctx0" brushRef="#br0" timeOffset="26069.147">5700 2282,'2'3,"0"-1,-1 1,1 0,-1-1,0 1,0 0,0 0,0 0,0 0,-1 0,0 0,1 0,-1 0,0 0,0 0,-1 0,1 0,0 0,-1 0,0 0,0 0,0 0,0 0,0-1,-1 1,1 0,-1-1,-1 2,-11 52,16-53,1 0,-1 0,0 0,1-1,0 1,-1-1,1 0,0 0,0 0,0 0,1-1,-1 1,0-1,1 0,-1 0,1 0,-1 0,1 0,-1-1,1 0,-1 0,1 0,0 0,-1 0,1-1,3 0,-1 1,112-8,-93 1</inkml:trace>
  <inkml:trace contextRef="#ctx0" brushRef="#br0" timeOffset="26317.658">6012 2282,'-15'39,"-9"21,0 7,3-5,6-7,5-8,4-8,3-5,3-9</inkml:trace>
  <inkml:trace contextRef="#ctx0" brushRef="#br0" timeOffset="27597.762">6378 2226,'43'-5,"34"-1,8 0,-5 1,-7-3,-11-1,-11 2,-10 1,-6 3,-5 1,-3 1,-1 1,-10 0,-7 0</inkml:trace>
  <inkml:trace contextRef="#ctx0" brushRef="#br0" timeOffset="27913.392">6547 1944,'0'53,"0"22,0 3,5-7,2-11,-1-10,-1-10,-1-6,-2-4,-1-3,-1-1,0 1,0-6</inkml:trace>
  <inkml:trace contextRef="#ctx0" brushRef="#br0" timeOffset="31902.568">7535 1831,'-6'15,"1"0,1 1,0-1,1 1,1 0,0 0,1 0,1 15,-13 85,-15 81,12-100,15-74</inkml:trace>
  <inkml:trace contextRef="#ctx0" brushRef="#br0" timeOffset="32338.702">7874 1915,'-30'30,"1"0,1 2,2 1,1 1,-2 6,26-38,-1-1,0 1,0-1,1 1,-1 0,1 0,0 0,-1 0,1 0,0 0,0 0,0 0,0 0,1 0,-1 1,1-1,-1 0,1 0,0 1,0-1,0 0,0 1,0-1,0 0,1 1,-1-1,1 0,-1 0,1 0,0 1,0-1,0 0,0 0,0 0,1 0,-1 0,1-1,-1 1,1 0,0-1,-1 1,1-1,0 1,0-1,0 0,0 0,2 1,6-1,1 0,-1-1,1-1,-1 1,1-1,-1-1,0 0,0-1,0 0,1 0,86-13,-93 15,0 1,1 0,-1 0,1 0,-1 0,0 1,1-1,-1 1,0 0,0 0,1 1,-1-1,0 1,0 0,-1 0,1 1,0-1,-1 1,1 0,-1-1,0 1,0 1,0-1,0 0,-1 1,1 0,-1-1,0 1,0 0,0 0,-1 0,1 1,-1 1,1 2,-1 1,0-1,0 1,-1 0,0-1,0 1,-1 0,0-1,-1 1,0-1,0 1,-1-1,0 0,0 0,-1 0,0 0,-1-1,0 1,0-1,0 0,-1-1,0 1,0-1,0-1,-4 3,-6-1,3-5</inkml:trace>
  <inkml:trace contextRef="#ctx0" brushRef="#br0" timeOffset="32601.494">7845 1972,'34'-10,"35"-7,10-2,-3-1,-5 1,-9 5,-12 5,-8-1,-7 1,-5 2,-2 2,-7 3</inkml:trace>
  <inkml:trace contextRef="#ctx0" brushRef="#br0" timeOffset="37591.774">8833 2028,'-9'10,"-4"8,-4 5,1 4,-2-3,3 0,-2-5,3 0,-2-4,3 1,-2-3,1 1,0-1,-4 2,-4-2,3-3,4-4</inkml:trace>
  <inkml:trace contextRef="#ctx0" brushRef="#br0" timeOffset="40606.73">8552 2113,'0'-5,"0"3,4 8,3 6,3 7,2 4,2 4,0 2,1-5,-1 0,2-6,2 0,4-3,-3 0,1-2,2-9,-4-4</inkml:trace>
  <inkml:trace contextRef="#ctx0" brushRef="#br0" timeOffset="40852.681">8890 2198,'-34'10,"-25"7,-7 2,2-4,8-3,13 1,9-2,5-3,4-2,10-3,7-2</inkml:trace>
  <inkml:trace contextRef="#ctx0" brushRef="#br0" timeOffset="41192.14">8608 1944,'0'24,"5"22,1 9,5-2,0-3,-1-7,2-5,-1-4,-3-4,-2-1,-2-2,-2 0,-1 0,-1 1,-1-6</inkml:trace>
  <inkml:trace contextRef="#ctx0" brushRef="#br0" timeOffset="41592.396">9032 1775,'3'5,"0"1,0 0,0 0,-1 1,1-1,-1 1,-1-1,0 1,0-1,0 1,0 0,-1-1,0 1,1 7,1 418,-18-232,11-176</inkml:trace>
  <inkml:trace contextRef="#ctx0" brushRef="#br0" timeOffset="43621.893">9963 1634,'-4'1,"1"0,-1 1,1-1,0 1,0 0,-1 0,1 0,0 0,1 0,-1 1,0 0,1-1,-1 1,1 0,0 0,0 0,0 0,0 2,-5 4,-217 369,167-289,-3-3,-70 76,111-132,18-19</inkml:trace>
  <inkml:trace contextRef="#ctx0" brushRef="#br0" timeOffset="129432.309">3217 53,'0'-2,"0"-1,-1 1,1-1,-1 1,1 0,-1-1,0 1,0 0,0 0,-1 0,1 0,0 0,-1 0,1 0,-1 0,1 0,-1 1,0-1,0 1,0-1,0 1,0 0,0 0,0 0,-1 0,1 0,0 0,-1 0,1 1,0-1,-1 1,1 0,-1 0,-1 0,-83 15,76-7,-1 0,2 1,-1 0,1 0,1 1,0 1,0 0,1 0,0 0,1 1,0 0,1 1,1 0,0-1,-1 7,-22 101,5 1,-5 110,-10 62,-40 102,-13 20,6-95,55-182,19-83,8-45,1 1,-1-1,2 1,0 0,0 0,1 0,0-1,1 1,0 0,0 0,2 2,-1-1,0 0,-1 0,0 0,-1 1,0-1,-1 0,0 0,-1 0,-1 0,0 0,0 0,-1-1,-1 1,0-1,0 0,-7 8,-26 56,38-74,-1 0,1 0,0 0,-1 0,1 0,0 0,0 0,0 0,0 0,0 0,0 0,0 0,0 0,0 1,0-1,1 0,-1 0,0 0,1 0,-1 0,1 0,-1 0,1 0,-1 0,1-1,0 1,0 0,-1 0,1 0,0-1,0 1,0 0,0-1,0 1,0-1,0 1,0-1,0 0,0 1,0-1,0 0,0 0,0 1,0-1,1 0,56 4,-50-4,163-3,-143 3</inkml:trace>
  <inkml:trace contextRef="#ctx0" brushRef="#br0" timeOffset="130665.045">10330 363,'18'-9,"1"1,0 0,1 1,0 1,0 1,0 1,0 1,1 0,17 1,-28 1,1 0,-1 0,1 1,0 1,-1 0,1 0,-1 1,1 0,-1 1,0 0,0 1,0 0,0 1,-1 0,0 0,0 1,0 0,-1 0,1 1,-2 0,4 4,1 7,0 1,0 1,-2 0,-1 0,0 1,-2 0,0 0,-1 1,-1 0,-1 0,-2 0,1 21,8 31,28 228,-13 9,-7-82,1 100,-15 64,-9-334,-3-1,-2 0,-3 0,-2-1,-4 2,13-41,-2 23,7-37,0 0,0 0,0 0,0 0,-1 0,0 0,0 0,0 0,0 0,0 0,-1 0,0 0,0-1,0 1,0-1,0 1,-1-1,0 0,1 0,-1 0,0 0,-1-1,1 1,0-1,-1 0,1 1,-1-2,0 1,0 0,-2 0,-250 59,89-1,141-51</inkml:trace>
  <inkml:trace contextRef="#ctx0" brushRef="#br0" timeOffset="134315.928">11148 928,'-15'57,"2"1,3 0,-2 46,20-9,3-120,3-174,-10 172,1 1,1 1,2-1,0 1,2 0,0 1,2 0,0 1,2 0,1 1,0 0,2 2,6-6,-22 23,1 1,0 0,0 0,0 0,0 1,0-1,0 0,0 1,0-1,1 1,-1 0,1 0,-1 0,1 0,-1 0,1 0,0 1,-1-1,1 1,0 0,-1 0,1 0,0 0,0 0,-1 0,1 1,0 0,-1-1,1 1,-1 0,1 0,-1 0,1 1,-1-1,0 1,0-1,1 1,-1 0,0-1,0 1,-1 0,3 2,18 31,-13-18</inkml:trace>
  <inkml:trace contextRef="#ctx0" brushRef="#br0" timeOffset="134749.079">11599 1012,'-2'3,"-16"20,2 1,1 0,1 1,0 0,2 1,-1 6,12-31,0 1,0-1,0 0,0 1,0-1,1 1,-1-1,0 1,1-1,-1 1,0-1,1 1,0-1,-1 1,1 0,0-1,0 1,0 0,0-1,0 1,1 0,-1-1,0 1,1 0,-1-1,1 1,0-1,-1 1,1-1,0 1,0-1,0 0,0 1,0-1,0 0,0 0,1 0,-1 0,0 0,1 0,-1 0,0 0,1 0,-1-1,1 1,0 0,-1-1,1 0,-1 1,1-1,0 0,-1 0,1 0,0 0,-1 0,1 0,0 0,-1 0,2-1,12-8,-1-1,0 0,-1-1,0-1,-1 0,-1 0,1-1,-2-1,0 0,0 0,-2-1,0 0,1-3,31-48,-40 67,0 0,1 0,-1-1,0 1,1 0,-1 0,0-1,1 1,-1 0,1-1,-1 1,1 0,-1-1,1 1,0-1,-1 1,1-1,0 1,-1-1,1 1,0-1,-1 0,1 1,0-1,0 0,0 0,-1 0,1 1,0-1,0 0,0 0,-1 0,1 0,0 0,0-1,0 1,0 0,-1 0,1 0,0-1,0 1,-1 0,1-1,0 1,-1-1,1 1,0-1,-1 1,1-1,0 1,-1-1,1 0,-1 1,1-1,-1 0,0 1,1-1,-1 0,0 0,1 1,-1-1,0 0,0 0,0 0,0 1,0-1,0 0,6 201,-5-198,-1 1,1-1,0 1,0-1,0 0,0 1,0-1,1 0,-1 1,1-1,0 0,-1 0,1 0,0-1,0 1,0 0,0-1,0 1,1-1,-1 0,0 0,1 0,-1 0,1 0,-1 0,3 0,16 0</inkml:trace>
  <inkml:trace contextRef="#ctx0" brushRef="#br0" timeOffset="135164.835">12163 871,'-4'8,"-7"5,1 2,1-1,0 1,1 1,1-1,0 2,1-1,1 0,0 1,1 0,1 0,1 1,1-1,0 6,1-20,1 0,-1 0,1 0,0 0,0 0,0 0,0 0,0 0,1 0,0 0,-1-1,1 1,0-1,0 1,0-1,1 0,-1 0,0 0,1 0,0 0,-1 0,1-1,0 1,0-1,0 0,0 0,0 0,0 0,0 0,0-1,0 1,0-1,0 0,1 0,-1 0,0-1,2 0,113-37,-99 25,-1-1,-1 0,-1-1,0-1,-1-1,-1-1,0 0,-1 0,-1-1,-1-1,-1 0,6-15,-7 16,0 0,-2-1,0-1,-1 1,-1-1,-1 0,0 0,-2 0,-1-1,0 1,-3-20,1 34,-1 0,0 1,0-1,-1 0,1 1,-1 0,-1-1,1 1,-1 0,0 1,-1-1,1 1,-1 0,0 0,0 0,-1 1,1-1,-1 1,0 1,0-1,0 1,-1 0,1 1,-1-1,0 1,0 1,1-1,-1 1,0 0,0 1,0-1,0 1,0 1,0-1,0 1,0 1,0-1,0 1,-1 1,-6 6,1 0,0 0,1 2,0-1,1 2,0-1,1 2,0-1,1 1,0 1,1 0,0 0,1 0,1 1,1 0,0 1,0-1,2 1,0-1,1 1,0 0,2 0,0 0,0 0,1 0,2 0,-1 0,2 1,-3-10,0 0,1 0,0 0,0-1,0 1,1 0,0-1,0 0,1 0,0 0,0 0,0-1,1 1,-1-1,1 0,1-1,-1 1,1-1,-1 0,1 0,0-1,1 1,-1-2,1 1,4 1,207 32,-189-35</inkml:trace>
  <inkml:trace contextRef="#ctx0" brushRef="#br0" timeOffset="135464.105">10837 1577,'92'-9,"43"-9,19-1,-2-2,-14 3,-14-1,-11 4,-9-2,-8 3,-11 4,-5 3,-7 3,-1 3,-4 0,-8 6,-10 2,-13 0</inkml:trace>
  <inkml:trace contextRef="#ctx0" brushRef="#br0" timeOffset="135919.035">11938 1775,'-49'24,"17"-10,0 2,1 1,1 1,1 2,1 0,0 3,26-22,1-1,-1 1,0 0,1-1,0 1,-1 0,1 0,-1 0,1 0,0 0,0 1,0-1,0 0,0 1,0-1,0 0,0 1,0-1,0 1,1-1,-1 1,1 0,-1-1,1 1,0 0,0-1,-1 1,1 0,0-1,0 1,1 0,-1-1,0 1,0 0,1-1,-1 1,1-1,0 1,-1-1,1 1,0-1,0 1,0-1,0 0,0 1,0-1,0 0,1 0,-1 0,0 0,1 0,-1 0,1 0,-1 0,1-1,133 7,-32-7,-75 3,-17-3,1 1,-1 0,0 0,0 1,1 1,-1 0,-1 0,1 1,0 0,-1 1,0 1,0-1,-1 1,4 4,-11-8,-1 0,1-1,-1 1,0 1,0-1,1 0,-2 0,1 0,0 0,0 1,-1-1,1 0,-1 1,0-1,1 1,-1-1,0 0,-1 1,1-1,0 1,-1-1,1 0,-1 0,0 1,0-1,0 0,0 0,0 0,0 0,0 0,-1 0,1 0,-1 0,0 0,1-1,-3 2,-73 52,49-40,-1-2,-1-1,0-2,-1-1,0-1,0-1,-1-2,0-2,0 0,-18-3,21-3,7-4</inkml:trace>
  <inkml:trace contextRef="#ctx0" brushRef="#br0" timeOffset="-105316.498">9821 2142,'35'-25,"2"3,0 1,2 2,0 1,20-5,-56 21,-1 0,1 0,0 1,0-1,0 1,-1-1,2 1,-1 0,0 0,0 0,0 1,0-1,1 1,-1 0,0-1,0 2,1-1,-1 0,0 1,0-1,0 1,1 0,-1 0,0 0,0 0,0 1,-1-1,1 1,0 0,0 0,-1 0,1 0,-1 0,0 0,0 1,0-1,0 1,0 0,0-1,0 1,-1 0,0 0,0 0,1 0,-1 3,-1 2,0 0,-1-1,0 1,-1 0,0-1,0 1,0-1,-1 0,0 0,-1 0,1 0,-2 0,1-1,0 0,-1 0,0 0,-4 3,-31 47,38-53,0 1,0-1,1 0,0 1,0-1,0 1,0 0,0-1,1 1,-1 0,1-1,0 1,0 0,0-1,1 1,-1 0,1-1,0 1,0 0,0-1,1 0,-1 1,1-1,0 0,0 0,0 1,0-1,0-1,1 1,-1 0,1-1,0 1,0-1,0 0,0 0,0 0,0 0,1-1,-1 1,1-1,47 26,-38-22,0 2,0 0,0 0,-1 1,0 0,0 1,-1 1,0 0,1 2,-10-9,0 0,0 0,-1 0,1 0,-1 0,1 1,-1-1,0 0,0 1,-1-1,1 1,-1-1,1 1,-1-1,0 1,-1-1,1 1,0-1,-1 1,0-1,0 1,0-1,0 0,-1 0,1 1,-1-1,0 0,0 0,0-1,0 1,0 0,-1-1,1 1,-1-1,1 0,-1 1,-3 0,-119 64,115-63,-1 0,0-1,1-1,-1 0,0 0,0-1,0-1,0 0,0 0,0-1,-8-1,6-11,18 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18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576 650,'-28'272,"39"-377,-1 69,2 1,1 1,2 0,1 1,1 1,2 0,1 1,13-12,-33 41,1 0,-1 0,1 0,0 0,0 0,0 0,0 0,1 0,-1 0,0 1,1-1,-1 0,1 1,0-1,-1 1,1 0,0 0,0-1,0 1,0 1,0-1,0 0,0 0,0 1,0-1,0 1,1-1,-1 1,0 0,0 0,0 0,1 0,-1 1,0-1,0 0,0 1,0 0,0-1,0 1,0 0,0 0,0 0,0 0,0 0,0 1,1 1,7 17,-1 2</inkml:trace>
  <inkml:trace contextRef="#ctx0" brushRef="#br0" timeOffset="434.601">1168 537,'-285'216,"212"-137,72-77,-1 0,1 0,-1 0,1 0,0 0,0 0,0 1,0-1,0 0,0 0,1 1,-1-1,1 1,0-1,-1 1,1-1,0 0,1 1,-1-1,0 1,1-1,-1 1,1-1,0 0,0 1,0-1,0 0,0 0,0 0,0 0,1 0,-1 0,1 0,0 0,-1 0,1-1,0 1,0-1,0 1,2 0,5 0,0 0,0 0,0-1,0-1,0 1,0-1,1-1,-1 1,0-2,0 1,0-1,0-1,-1 0,1 0,0 0,-1-1,0 0,0-1,0 0,-1 0,6-5,198-142,-194 143,-57 91,39-80,1 0,-1 1,1-1,0 1,0 0,0-1,0 1,0-1,1 1,-1-1,1 0,0 1,-1-1,1 1,0-1,0 0,1 0,-1 1,0-1,1 0,-1 0,1 0,0-1,0 1,-1 0,1-1,0 1,0-1,1 1,-1-1,0 0,0 0,1 0,-1 0,2 0,7 2,1 0,0-1,0 0,-1-1,1 0,0-1,0 0,0-1,0 0,0-1,0 0,0-1,-1-1,1 1,-1-2,1 0,13-7</inkml:trace>
  <inkml:trace contextRef="#ctx0" brushRef="#br0" timeOffset="881.93">1564 678,'-109'121,"107"-119,0 0,1 1,-1-1,1 0,0 1,-1-1,1 1,0 0,0-1,1 1,-1 0,1 0,-1-1,1 1,0 0,0 0,0-1,0 1,1 0,-1 0,1 0,-1-1,1 1,0 0,0-1,0 1,1-1,-1 1,0-1,1 0,0 0,0 1,-1-1,1 0,0 0,1-1,-1 1,0 0,0-1,1 1,-1-1,1 0,-1 0,1 0,0 0,-1 0,1-1,0 1,0-1,0 1,0-1,13 2,0 0,0-1,0 0,1-1,-1-1,0-1,0 0,0-1,0-1,0 0,-1-1,1-1,-1-1,-1 0,1 0,-1-2,9-7,13-14,-2-1,-1-1,-1-3,-2 0,-2-2,-1-1,-2-1,12-26,-29 53,-1-1,0-1,-1 1,0-1,-1 0,-1 0,0 0,-1-1,0 1,-1-1,-1 0,0 0,-1 0,-1 0,0 1,-1-1,-1 0,0 1,-1-1,0 1,-1 0,-1 0,0 1,-1 0,-1 0,0 0,0 1,-1 0,-1 1,0 0,-4-3,7 9,0 1,-1 0,1 1,-1-1,1 1,-1 1,0 0,0 0,0 0,-1 1,1 0,0 1,0 0,-1 0,1 0,0 1,0 1,0-1,0 1,0 1,0-1,0 2,1-1,-1 1,1 0,-2 1,-6 5,0-1,1 2,0 0,0 0,2 2,-1-1,1 2,1-1,1 2,0-1,-7 15,11-14,0 0,2 0,0 1,0-1,2 1,0 0,0 0,2 0,0 0,0 0,2-1,0 1,1 0,0 0,1-1,1 0,1 0,0 0,1-1,0 0,1 0,1 0,0-1,1-1,0 0,1 0,0-1,1 0,0-1,1 0,0-1,1 0,-1-1,2-1,-1 0,1-1,14 4,-6-1,1-1,0-1,0-1,1-1,0-1,0-1,0-2,0 0,0-2,0 0,8-3,-7-2</inkml:trace>
  <inkml:trace contextRef="#ctx0" brushRef="#br0" timeOffset="1252.481">2890 29,'-56'132,"-6"-4,-5-2,-5-3,-9 0,-28 30,-87 90,191-236,-118 148,110-131</inkml:trace>
  <inkml:trace contextRef="#ctx0" brushRef="#br0" timeOffset="1734.928">3200 650,'-264'142,"262"-141,0-1,0 1,0 0,0 0,0 0,0 0,0 0,0 0,0 1,0-1,0 1,1-1,-1 1,1 0,-1 0,1-1,0 1,0 0,0 0,0 0,0 0,0 1,0-1,1 0,-1 0,1 0,0 1,-1-1,1 0,0 0,0 1,0-1,1 0,-1 0,1 1,-1-1,1 0,0 0,-1 0,1 0,0 0,1 0,-1 0,0 0,0 0,1 0,-1-1,1 1,0-1,0 1,168 109,-164-106,0 1,-1 0,0 0,0 1,0 0,-1 0,0 0,0 0,-1 0,1 1,-2 0,1-1,-1 1,-1 0,1 0,-1 0,-1 1,1-1,-1 0,-1 0,1 0,-2 0,1 0,-3 7,2-8,-1 0,0 0,-1-1,0 1,0-1,0 0,-1 0,0 0,0 0,0-1,-1 0,0 0,0-1,0 0,0 0,-1 0,0 0,1-1,-1-1,0 1,-1-1,1 0,0 0,-1-1,1 0,-2-1,-6 2,1-1,-1-1,0 0,0-1,0-1,1 0,-1-1,1-1,-1 0,1-1,0 0,-11-7,7 2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16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80,'-3'-1,"0"0,0 0,0 0,-1 1,1-1,0 1,0 0,-1 0,1 0,0 0,0 1,0 0,0-1,0 1,-1 0,1 0,0 1,1-1,-1 0,0 1,0 0,0 0,0 0,-24 15,0 2,1 0,1 2,1 1,1 1,1 1,1 1,1 0,2 2,0 0,2 1,1 1,1 1,1 0,-7 29,17-55,0 1,1-1,0 1,-1 0,2 0,-1 0,1 0,-1 0,1 0,1 0,-1 0,1 1,0-1,0 0,0 0,1 1,0-1,0 0,0 0,1 0,-1 0,1 0,0 0,1-1,-1 1,1-1,0 1,0-1,1 0,-1 0,1 0,0-1,-1 1,2-1,-1 0,0 0,1 0,-1-1,1 0,0 0,0 0,22 2,0-1,-1-2,1-1,0-1,0-1,-1-1,1-1,-1-2,11-4,1 0,0-2,-1-1,-1-2,0-2,-1-1,-1-2,-1-1,0-2,-2-1,-1-1,-1-1,-1-2,-1-1,-2-1,7-13,-23 30,-2-1,1 1,-2-2,0 1,-1-1,0 0,-1 0,-1 0,1-9,-3 18,0 1,-1-1,1 1,-1-1,-1 0,1 1,-1-1,0 1,0-1,0 1,-1-1,0 1,0 0,0 0,-1 0,0 0,0 0,0 0,0 1,-1 0,0 0,0 0,0 0,0 0,-1 1,1-1,-4-1,-6-1,-1 0,0 1,1 1,-2 0,1 1,0 0,-1 1,1 1,-1 0,1 2,-1-1,1 2,-1 0,1 1,0 1,-5 1,-10 5,0 1,0 1,1 1,1 2,0 1,1 1,-11 9,7-1</inkml:trace>
  <inkml:trace contextRef="#ctx0" brushRef="#br0" timeOffset="322.015">1102 474,'-4'29,"-3"14,1 5,-3-6,4-10,7-11,5-13,0-8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2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29,'17'39,"-15"147,-1-182,0 1,1-1,-1 1,1-1,0 0,0 0,1 0,-1 0,1 0,-1 0,1 0,1-1,-1 0,0 1,1-1,0-1,-1 1,1 0,0-1,1 0,-1 0,0 0,0 0,1-1,-1 0,1 0,0 0,1 0,133 1,-97-20,-30 5</inkml:trace>
  <inkml:trace contextRef="#ctx0" brushRef="#br0" timeOffset="450.666">340 1,'-4'5,"1"1,0 0,0 1,1-1,-1 0,1 1,1-1,-1 1,1 0,0 0,1-1,0 1,0 0,-1 6,-13 258,-11-143,-23 191,36-163,3-147,13-16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50.15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253 1571,'64'0,"286"1,259 36,294 68,678 27,-132-94,-764-43,566-80,-981 54,-2-11,-2-12,161-59,-409 107,27-6,-1-3,0-2,-1-1,-1-2,-1-2,-1-2,-1-2,28-24,-59 42,0 0,0-1,-1 0,-1 0,1-1,-2 1,1-1,-1-1,-1 1,0-1,0 0,-1 0,-1 0,0 0,0 0,-1-1,0 1,-1 0,0-1,-1 1,-1-1,0 1,0 0,-1 0,0 0,-1 0,0 1,-1-1,0 1,-1 0,0 1,0-1,-5-4,-22-21,-3 1,-1 1,-1 2,-1 2,-2 1,-1 3,-1 1,-1 2,0 2,-2 2,-38-10,-188-59,-3 12,-211-27,420 89,-1836-268,602 179,730 104,0 25,-306 64,545-52,1 14,3 15,-49 29,307-78,2 3,1 3,1 3,2 3,-55 35,106-58,0 0,0 1,0 1,1 0,0 0,1 1,1 1,0-1,0 2,1-1,0 1,1 0,1 1,0-1,1 1,0 1,1-1,1 1,1-1,-1 1,2 9,5 16,2-1,2 1,1-1,3-1,1 0,1 0,2-1,2-1,2-1,0-1,3 0,1-2,1 0,18 15,25 27,3-4,3-4,3-2,2-4,3-3,3-4,2-4,2-3,1-5,13 1,136 43,4-11,3-10,97 7,101 2,3-19,154-13,903-26,-1122-22,0-16,-1-17,-3-16,363-104,-555 112,-3-9,-2-7,-3-8,-3-8,-4-7,83-61,-211 118,-2-2,0-1,-3-3,0-1,-3-1,27-38,-49 58,0-1,-2 0,0 0,-2-1,0-1,-1 1,0-1,-2-1,-1 1,-1-1,0 0,-2 0,0 0,-2 0,-1-1,0 1,-3-9,-1 6,-2 1,-1-1,0 1,-2 1,-1-1,-1 2,-1-1,-1 2,0 0,-2 1,-1 0,0 1,-1 1,-1 1,-9-6,-11-7,-2 1,-1 3,-1 1,0 3,-2 1,-1 2,-29-7,-43-5,-2 4,0 6,-66 0,67 8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53.8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0 474,'91'0,"62"1,0-7,49-11,605-85,-497 83,-324 14,-1-1,1-1,0 0,1-1,0-1,0 0,1 0,0-1,0-1,1 0,1-1,0 0,-6-9,-77-151,93 171,0 0,0 0,0 0,0 0,-1 1,1-1,0 0,-1 0,1 0,0 0,-1 0,1 0,-1 1,1-1,-1 0,0 0,1 1,-1-1,0 0,0 1,1-1,-1 1,0-1,0 1,0-1,0 1,1 0,-1-1,0 1,0 0,0 0,0-1,0 1,0 0,0 0,0 0,0 0,0 1,0-1,0 0,0 0,0 0,1 1,-1-1,0 0,0 1,0-1,0 1,0-1,1 1,-1 0,0-1,1 1,-1 0,0-1,1 1,-1 0,1 0,-1-1,1 1,-1 0,1 0,-1 0,1 0,0 0,0 0,-1 0,-13 40,1 1,1 0,3 0,2 1,-1 18,7-52,-18 91,-4 0,-5-1,-13 23,17-51,25-70,0 0,0-1,0 1,0-1,0 1,0-1,0 1,0-1,1 0,-1 0,0 1,0-1,0 0,1 0,-1 0,0 0,0-1,0 1,1 0,-1 0,0-1,0 1,0 0,0-1,0 0,0 1,1-1,-1 1,-1-1,1 0,0 0,0 0,0 0,0 1,0-1,-1 0,1 0,-1 0,1-1,0 1,-1 0,0 1,252-217,-35 55,-188 144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8.1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217 1,'-14'33,"-10"26,-5 8,1-4,7-6,1-10,5-6,4-7,0-4,1-2,3-1,-3-5,1-2,2-3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8.5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79 111,'-13'22,"2"0,1 0,0 1,2 0,1 1,-2 12,6-24,0 0,1 1,1-1,0 1,1-1,0 1,1-1,0 1,1-1,1 1,0-1,0 0,1 0,1 0,0-1,0 0,1 0,1 0,2 3,-6-10,-1-1,0 0,1 0,0-1,0 1,0 0,0-1,0 0,0 0,0 0,1 0,-1 0,1-1,-1 1,1-1,0 0,0 0,-1 0,1-1,0 1,0-1,0 0,0 0,0-1,-1 1,1-1,0 0,0 1,-1-2,1 1,0 0,-1-1,1 0,-1 0,10-5,0-1,-1 0,0-1,-1-1,0 0,-1 0,0-1,3-4,103-179,-82 127,-27 54,0-1,-1 0,0 0,-1 0,-1-1,0 0,-1 0,0 0,-2 0,0-1,0 1,-2-6,-3 13,-3 7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8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0 111,'44'110,"-42"-106,0-1,0 1,1-1,-1 1,1-1,0 0,0 0,0 0,0 0,1 0,-1-1,1 1,0-1,-1 0,1 0,0-1,0 1,0-1,1 0,-1 0,0 0,0 0,0-1,1 0,2 0,0-2,-1-1,1 0,-1 0,0-1,0 0,0 0,0 0,-1-1,1 0,-1 0,0 0,-1-1,1 0,-1 0,0 0,-1 0,1 0,-1-1,-1 1,1-1,-1 0,0 0,-1 0,1 0,-2 0,1-1,-1-3,-1 5,0 1,-1-1,1 0,-2 1,1-1,0 1,-1-1,0 1,0 0,-1 0,0 1,1-1,-1 1,-1-1,1 1,-1 1,0-1,1 1,-1-1,-1 2,1-1,0 0,-1 1,0 0,1 0,-3 0,-14-4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9.1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1,'-5'38,"-1"27,0 8,1-4,1-9,2-10,1-9,1-6,0-4,0-3,0-2,5-4,2-2,-6-4,-2-5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9.3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46,'43'-9,"34"-4,8 1,-5 2,-17 8,-14 4,-10 2,-12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9.9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109 252,'32'-20,"-2"3,0-2,-1-1,-1-1,-1-1,0-2,7-10,-33 33,1 0,-1-1,1 1,-1 0,0 0,0-1,0 1,0 0,0-1,0 1,0-1,0 1,0-1,-1 0,1 1,-1-1,1 0,-1 1,0-1,1 0,-1 0,0 1,0-1,0 0,-1 0,1 1,0-1,-1 0,1 0,-1 1,1-1,-1 0,0 1,0-1,0 1,0-1,0 1,0 0,0-1,0 1,0 0,-1 0,1-1,0 1,-1 0,1 1,-1-1,0 0,1 0,-1 1,1-1,-1 0,0 1,0 0,1-1,-1 1,0 0,0 0,1 0,-1 0,0 0,0 1,0-1,-16 4,1 0,0 1,0 1,0 1,1 0,0 1,0 1,1 1,0 0,1 0,0 2,1 0,0 0,0 1,2 1,-6 7,11-15,1 0,0 1,0-1,1 1,-1 0,1 0,1 0,-1 0,1 1,1 0,-1-1,2 1,-1 0,1 0,0 0,0 0,1 0,0 0,0 0,1 0,1 0,-1 0,1 0,0 0,1 0,0-1,0 1,0-1,1 0,2-1,-1 0,1 0,1 0,-1-1,1 0,0-1,0 0,0 0,1 0,-1-1,1 0,0 0,0-1,0 0,0 0,0-1,0 0,0-1,1 1,-1-2,0 1,0-1,2 0,8 0,0 1,1-2,-1-1,0 0,0-1,0-1,-1 0,0-2,0 0,0 0,-1-2,0 0,-1-1,0-1,7-6,-2 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0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1,'-5'43,"-1"29,0 7,1-6,1-4,2-11,1-9,0-9,1-6,0-4,1-2,-1-2,0 0,-4-4,2-7,3-5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0.7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319 1,'-28'12,"0"1,1 2,1 1,0 1,1 1,-7 7,30-23,-8 4,1 0,0 1,0 0,0 0,1 1,0 0,1 1,-1 0,2 0,-1 0,1 1,1 0,0 0,0 1,1-1,1 1,-3 8,6-16,0-1,0 0,0 0,0 0,0 0,1 0,-1 1,1-1,-1 0,1 0,0 0,0 0,0 0,0 0,0-1,0 1,1 0,-1 0,0-1,1 1,0-1,-1 1,1-1,0 0,0 0,-1 1,1-1,0 0,0-1,0 1,0 0,0-1,1 1,-1-1,0 1,0-1,0 0,0 0,1 0,0 0,87-20,-57 1,-1-1,-1-2,-1-1,-1-2,8-10,1 1,-7 13,-31 20,1 1,-1 0,1 0,-1 0,1-1,-1 1,1 0,0 0,-1 0,1 0,-1 0,1 0,-1 0,1 0,-1 1,1-1,-1 0,1 0,-1 0,1 0,-1 1,1-1,-1 0,1 1,-1-1,1 0,-1 1,0-1,1 0,-1 1,1-1,-1 1,0-1,0 1,1-1,-1 1,0-1,0 1,0-1,1 1,-1-1,0 1,0-1,0 1,0-1,0 1,0-1,0 1,0 0,0-1,0 1,-1-1,1 1,0-1,0 1,0-1,-1 1,1-1,0 1,0-1,-2 3,1 0,0 1,0-1,0 0,0 0,1 1,-1-1,1 1,0-1,0 0,0 1,1-1,-1 1,1-1,0 0,0 0,0 1,0-1,0 0,1 0,-1 0,1 0,0 0,0-1,0 1,0 0,1-1,-1 1,1-1,-1 0,1 0,0 0,0 0,0-1,0 1,0-1,0 0,0 1,0-1,1-1,-1 1,4 0,15-4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1.0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277 1,'-58'39,"-100"86,156-123,0-1,1 1,-1-1,0 1,1-1,0 1,-1 0,1 0,0 0,0 0,0 0,0 0,1 0,-1 0,0 0,1 0,-1 0,1 0,0 1,0-1,0 0,0 0,0 0,0 1,1-1,-1 0,1 0,-1 0,1 0,0 0,0 0,0 0,0 0,0 0,0 0,1-1,-1 1,1 0,-1-1,1 1,-1-1,1 1,0-1,0 0,0 0,1 1,31 16,32 26,-65-42,1-1,-1 1,0 0,0 0,1 0,-2 0,1 0,0 0,0 0,-1 0,1 0,-1 0,1 0,-1 1,0-1,0 0,0 0,0 0,0 0,-1 1,1-1,-1 0,1 0,-1 0,0 0,0 0,0 0,0 0,0 0,0-1,0 1,-1 0,0 1,-4 3,0 0,0 0,-1 0,1-1,-1 0,-1 0,1 0,-1-1,1 0,-1-1,0 0,0 0,-1-1,1 0,-1 0,1-1,-8 1,-10 0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1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1,'0'38,"0"28,0 6,0-3,0-9,0-10,0-9,0-6,5-4,2-3,-1-2,-6-4,-3-7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1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0,'39'5,"21"6,7 2,-5-2,-7-3,-13 3,-9-2,-10-1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5.3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0,'-5'15,"-1"9,0 5,6-2,3-5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5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6.0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343 1,'-28'3,"0"2,0 1,1 1,0 1,0 2,1 0,0 2,0 1,2 1,-8 6,29-18,0 0,0 1,0-1,0 1,0-1,0 1,1 0,0 0,-1 0,1 1,0-1,0 0,1 1,-1-1,1 1,0 0,0-1,0 1,0 0,1 0,-1-1,1 1,0 0,0 0,0 0,1 0,0-1,-1 1,1 0,0 0,1-1,-1 1,1-1,0 1,-1-1,1 0,1 1,-1-1,0 0,1 0,0-1,0 1,-1-1,3 2,13 8,1 0,0-2,0 0,1-1,0-1,0-1,1-1,0-1,0-1,1 0,-1-2,1 0,-1-1,1-2,0 0,16-4,-15 5,4-1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9.7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543 0,'-33'1,"0"2,0 1,0 1,0 2,1 1,0 2,1 1,0 1,0 2,2 1,-3 3,20-11,0 2,0-1,1 2,1-1,0 1,0 1,1 0,0 0,1 1,0 0,1 0,0 1,1 0,0 0,1 1,1-1,0 1,1 0,1 0,0 1,1-1,0 0,1 1,0-1,2 0,-1 0,2 1,0-1,1-1,0 1,1 0,0-1,1 0,1 0,0-1,1 0,2 3,9 3,1-1,1 0,1-1,0-1,1-2,1 0,0-1,1-2,0 0,0-2,1 0,0-2,0-1,0-1,1-1,0-2,5 0,-12-2,0-1,0-1,0 0,-1-2,1 0,-1-1,0-1,-1 0,11-7,-1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9.9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241 31,'-39'43,"3"1,0 1,3 2,-4 13,-15 45,50-102,1 1,0-1,0 1,0 0,0-1,1 1,0 0,0 0,0 0,0-1,0 1,1 0,-1 0,1-1,0 1,1 0,-1-1,0 1,1-1,0 0,0 1,0-1,0 0,0 0,1 0,-1-1,1 1,2 2,1-1,1-1,-1 1,1-1,0 0,0 0,0-1,0 0,0 0,1 0,-1-1,1-1,-1 1,0-1,1 0,-1-1,1 0,-1 0,0 0,1-1,-1 0,0-1,0 1,0-1,-1-1,1 1,2-3,14-8,-1-1,-1 0,0-2,-1-1,-1 0,14-19,-22 25,-1-1,-1 0,0 0,-1-1,0-1,-1 1,-1-1,0 0,1-8,-5 17,-1-1,1 0,-1 1,0-1,-1 0,0 0,0 1,0-1,-1 0,0 0,0 1,-1-1,0 0,0 1,0 0,-1-1,0 1,0 0,-1 0,0 1,0-1,0 1,-3-3,-65-29,47 33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0,'-75'657,"73"-646,-2 3,2 0,0 0,0 0,1 0,1 0,1 0,0 1,0-1,3 7,-4-20,0-1,1 1,-1-1,0 1,1 0,-1-1,0 1,1-1,-1 1,1-1,-1 1,0-1,1 0,0 1,-1-1,1 1,-1-1,1 0,-1 0,1 1,0-1,-1 0,1 0,0 0,-1 0,1 1,-1-1,1 0,0 0,-1 0,1 0,0-1,-1 1,1 0,0 0,-1 0,1 0,-1-1,1 1,0 0,-1-1,1 1,-1 0,1-1,-1 1,1-1,-1 1,1-1,-1 1,0-1,1 1,-1-1,1 1,-1-1,0 1,0-1,1 0,-1 1,0-1,10-13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5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0,'-37'80,"3"1,4 1,-10 51,28-80,3 0,2 1,3-1,1 1,4 0,2 8,-3-19,-1-31,1 1,0-1,0 0,2 1,0-1,0 0,1 0,4 10,14 2,-12-22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7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 1,'-20'38,"-5"23,0 5,6-4,10-12,11-19,6-15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9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2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301 1,'-12'9,"-2"0,-1 2,2-1,-1 1,1 1,1 1,0 0,1 0,1 1,0 0,0 1,-1 5,10-16,0 0,0 1,0-1,1 1,0-1,-1 1,2-1,-1 0,0 1,1-1,0 1,0-1,0 0,1 0,-1 1,1-1,0 0,0 0,1-1,-1 1,1-1,-1 1,0-1,0 1,0-1,-1 1,1 0,-1 0,0 0,0 0,0 0,-1 0,1 0,-1 0,0 0,0 0,-1 0,1 0,-1 0,0 0,0-1,0 1,0 0,-1 0,0 1,-5 6,-1-1,0 0,0-1,-1 1,0-2,-1 1,0-1,0-1,-1 0,1 0,-2-1,1-1,-4 2,-1-4,4-3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4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115 0,'-14'34,"-10"25,-1 7,4-2,6-8,5-8,4-12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7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9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159 32,'-6'9,"-15"17,2 0,2 1,0 1,2 1,0 0,3 1,0 1,2-1,-1 10,10-38,0 0,1 0,-1 0,1 1,0-1,0 0,-1 0,1 1,1-1,-1 0,0 1,0-1,1 0,0 0,-1 0,1 1,0-1,0 0,0 0,0 0,0 0,1 0,-1 0,0-1,1 1,0 0,-1-1,1 1,0-1,0 0,0 1,0-1,0 0,0 0,0 0,0-1,0 1,1 0,-1-1,0 1,0-1,1 0,-1 0,0 0,1 0,-1 0,0 0,1-1,8-2,0 0,0-1,0-1,0 1,-1-2,0 1,0-2,0 1,-1-1,0-1,0 0,0 0,-1 0,-1-1,0-1,0 1,0-1,-1 0,-1 0,0-1,0 0,-1 0,0 0,-1 0,-1-1,0 1,1-5,-3 9,1 0,-1 0,0 0,0 0,-1 0,0 0,0 0,0 0,-1 0,-1 0,1 0,-1 1,0-1,0 1,-1 0,0 0,0 0,0 0,-1 1,1 0,-1 0,-1 0,1 0,-1 1,0 0,0 0,-2 0,-12-1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2.3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0 222,'272'-180,"-271"179,1-1,-1 1,0 0,1 0,0 0,-1 0,1 0,-1 1,1-1,0 0,0 1,-1-1,1 1,0 0,0 0,0-1,-1 1,1 0,0 0,0 1,0-1,0 0,-1 1,1-1,0 1,0-1,-1 1,1 0,-1 0,1 0,0 0,-1 0,0 0,1 0,-1 0,0 1,1-1,-1 1,0-1,0 1,0-1,0 1,0-1,-1 1,1 0,0-1,-1 1,1 0,-1 0,0 0,0-1,1 1,-1 0,0 0,-1 1,1 4,0 0,1 0,-1 1,1-1,1 0,0 0,0 0,0 0,0 0,1 0,0-1,1 1,0-1,0 0,0 0,0-1,1 1,0-1,0 0,1 0,-1 0,1-1,0 0,0 0,1 0,-1-1,6 2,-7-4,0 1,1-1,-1 0,1-1,-1 1,1-1,0 0,-1 0,1-1,-1 0,1 0,-1 0,0-1,1 1,-1-1,0 0,0-1,0 1,0-1,0 0,-1-1,0 1,1-1,-1 0,2-2,86-121,-77 103,0-3,-2 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2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1,'0'33,"0"21,0 7,5-8,1-8,0-12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3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1,'5'14,"2"6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3.3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308 1,'-18'6,"1"0,0 1,0 1,1 1,0 0,0 1,1 1,0 0,1 1,1 1,0 0,0 1,-7 11,18-21,0-1,0 1,1 0,-1-1,1 1,0 0,0 0,0 0,1 0,-1 0,1 0,0 0,0 0,0 0,1 0,0 0,0 0,0 0,0 0,0 0,1-1,-1 1,1 0,0-1,0 1,1-1,-1 0,1 0,-1 0,1 0,0 0,0 0,0-1,1 0,-1 1,1-1,2 1,88 75,-91-75,-1-1,1 1,-1 0,0 0,1 0,-1 0,-1 1,1-1,0 0,-1 1,1-1,-1 1,0 0,-1-1,1 1,0 0,-1 0,0-1,0 1,0 0,-1 0,1-1,-1 1,0 0,0-1,0 1,0 0,0-1,-1 0,-1 3,-3 0,1 0,-2-1,1 0,0 0,-1 0,0-1,0 1,-1-2,1 1,-1-1,0 0,0-1,0 0,0 0,0-1,0 0,0 0,0-1,-1 0,1 0,0-1,0 0,0 0,-1-1,2-1,-1 1,-2-2,-15-8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4:59.9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2343 2065,'38'-5,"18"-1,8 0,4 1,-5 2,-5 1,-1 1,-2 0,-4 1,-3 0,-3 5,-1 2,-2-1,0-1,-1 3,-3 1,-8-1</inkml:trace>
  <inkml:trace contextRef="#ctx0" brushRef="#br0" timeOffset="939.297">2116 6947,'44'5,"37"2,10-1,0-1,-11-2,-10 0,-12-2,-11-1,-8 0,-7 0,-4 0,-1 0,-1-1,0 1,-4 0</inkml:trace>
  <inkml:trace contextRef="#ctx0" brushRef="#br0" timeOffset="2341.614">2710 1698,'25'191,"5"55,-3 81,2-32,1 121,-19 50,-1-325,-6 0,-12 102,-28 210,8-64,16 60,-12-166,-8 112,32-24,-26-111,14 139,-1-248,6-1,10 91,8-284,-5 20</inkml:trace>
  <inkml:trace contextRef="#ctx0" brushRef="#br0" timeOffset="2589.696">2878 6666,'-33'38,"-31"37,-14 15,2 2,8-5,12-8,6-7,5-7,7-10,10-9,4-7,7-6,1-4,3-6</inkml:trace>
  <inkml:trace contextRef="#ctx0" brushRef="#br0" timeOffset="3270.304">3132 1670,'-29'34,"-23"35,-4 15,4-2,5-5,6-11,10-7,6-9,2-3,0-5,4-5,1 1,-2-1,3-2,-1-2,3-7</inkml:trace>
  <inkml:trace contextRef="#ctx0" brushRef="#br0" timeOffset="7155.412">3217 3816,'0'878,"11"-816,-5-56</inkml:trace>
  <inkml:trace contextRef="#ctx0" brushRef="#br0" timeOffset="7891.576">3471 4605,'89'-220,"-83"201,1 1,1 0,1 1,0-1,1 2,1-1,3-2,-13 18,-1 0,1 0,0 0,0 0,-1 1,1-1,0 0,0 0,0 1,0-1,0 0,0 1,0-1,0 1,0-1,0 1,0-1,0 1,0 0,1 0,-1-1,0 1,0 0,0 0,0 0,1 0,-1 1,0-1,0 0,0 0,0 1,0-1,0 0,0 1,0 0,1-1,-2 1,1-1,0 1,0 0,0 0,0-1,0 1,0 0,-1 0,1 0,0 0,-1 0,1 0,-1 0,1 0,-1 0,1 2,14 62,-15-28,-1-31,0 1,1-1,0 0,0 1,0-1,1 0,0 0,0 1,1-1,-1 0,1 0,1 0,-1-1,3 4,-3-8,0 0,1-1,-1 1,1-1,-1 1,1-1,-1 0,1 0,0 0,-1-1,1 1,-1 0,1-1,-1 0,0 0,1 1,-1-1,1-1,-1 1,0 0,0 0,0-1,0 0,0 1,0-1,0 0,-1 0,1 0,0 0,-1 0,0 0,1 0,-1-1,0 1,0-2,0 3,56-85,-48 69,1 0,1 0,1 0,0 2,1 0,1 0,0 1,11-7,-25 20,1 0,0 1,-1-1,1 1,0-1,0 1,0-1,-1 1,1-1,0 1,0 0,0-1,0 1,0 0,0 0,0 0,-1 0,1 0,0 0,0 0,0 0,0 0,0 0,0 0,0 1,0-1,0 0,-1 0,1 1,0-1,0 1,0-1,-1 1,1-1,0 1,0 0,-1-1,1 1,-1 0,1-1,-1 1,1 0,-1 0,1 0,-1-1,1 1,-1 0,0 0,0 0,10 54,-7-36,39 159,-31-153</inkml:trace>
  <inkml:trace contextRef="#ctx0" brushRef="#br0" timeOffset="-7997.87">508 1868,'-1'54,"13"147,23-8,-12-15,32 167,-19-108,2 171,-10-83,-29-225,12 132,25 48,-27-181,-4 1,-7 77,0-38,2 1000,28-958,-28 117,-29-72,29-152,0-62</inkml:trace>
  <inkml:trace contextRef="#ctx0" brushRef="#br0" timeOffset="-3797.496">508 1924,'1'-2,"1"0,-1 1,0-1,1 0,0 0,-1 1,1-1,0 1,0-1,0 1,0 0,0 0,0 0,0 0,0 0,1 0,-1 1,0-1,0 1,1 0,-1-1,0 1,1 0,-1 0,2 1,-1-2,338-1,-173 2,-165 1,-1-1,1 0,0 1,-1 0,1 0,0-1,-1 1,1 1,-1-1,0 0,1 1,-1-1,0 1,0 0,0 0,0 0,0 0,0 0,-1 0,1 0,-1 0,1 1,-1-1,0 1,0-1,0 1,0-1,0 1,-1 0,1 0,2 89,-5-71,-1 322,28-173,4 43,2 25,-2-13,-29 85,26-168,-25 338,-1-114,28-196,-28 169,-28-142,0-27,44-2,-13-151,0-1,-1 1,-1 0,-1 0,-1-1,0 1,-1 0,0-1,-5 15,4-11,0 0,2 1,0-1,2 0,0 1,1-1,1 0,2 4,8 89,-14 593,9-647,-6-53,0 0,0 1,-1 0,0-1,0 1,-1 0,0 0,0-1,0 1,-1 0,0 0,0-1,-1 1,-2 5,-1-8,-1 1,0-1,0 0,0 0,0-1,-1 1,1-1,-1-1,0 0,0 0,0 0,0 0,0-1,0 0,0-1,-1 0,1 0,0 0,0-1,0 0,0-1,-2 0,-16 1,-171-4,133-17,51 11</inkml:trace>
  <inkml:trace contextRef="#ctx0" brushRef="#br0" timeOffset="39114.915">903 1614,'-10'-1,"0"1,0 0,0 1,0 0,1 0,-1 1,1 0,-1 1,1 0,0 1,0 0,0 0,0 1,1 0,-1 0,1 1,1 0,-1 1,1 0,0 0,1 0,0 1,0 0,0 0,1 1,0-1,0 0,1 0,0 1,1-1,0 1,0 0,1 0,0 0,0 0,1 0,1 1,-1-1,1 0,1 0,0 1,0-1,1 0,0 0,1 0,-1 0,3 2,-1 0,1 0,0-1,0 0,1-1,0 1,1-1,0 0,1 0,-1-1,2 0,-1-1,1 0,0 0,1 0,-1-1,1-1,0 0,1 0,-1-1,1 0,0-1,0 0,0-1,3 0,7-1,0-2,0 0,0-1,0-1,0-1,-1-1,1-1,-1 0,0-2,-1 0,0-2,-1 0,9-6,-17 10,-1 0,0-1,0 0,-1-1,0 1,0-2,0 1,-1-1,-1 0,0-1,0 1,-1-1,0 0,0-1,-1 1,-1-1,0 0,0 0,-1 0,0 0,-1 0,0-1,-1 1,-1 0,0-10,-2 9,0 0,-1 0,0 0,-1 1,0 0,0 0,-1 0,-1 0,0 1,0 0,-1 1,-1 0,1 0,-1 0,-1 1,1 1,-2 0,1 0,-1 1,0 0,0 0,0 2,-1-1,1 1,-1 1,0 0,-1 1,1 0,-12 1,10-1,0 0,0 2,1 0,-1 0,0 1,0 1,1 0,-1 1,1 0,0 1,0 1,0 0,0 1,1 0,0 1,0 0,1 1,0 0,0 1,1 0,0 1,-6 8,-2 7</inkml:trace>
  <inkml:trace contextRef="#ctx0" brushRef="#br0" timeOffset="39730.469">1242 1501,'-25'16,"1"1,0 1,2 2,0 0,1 1,1 1,1 1,1 1,1 0,2 1,-5 10,-50 68,-55 61,81-136,23-21</inkml:trace>
  <inkml:trace contextRef="#ctx0" brushRef="#br0" timeOffset="40031.481">592 1585,'126'104,"201"156,-157-146,-146-98</inkml:trace>
  <inkml:trace contextRef="#ctx0" brushRef="#br0" timeOffset="41122.681">0 824,'0'43,"5"38,1 10,0 0,4-11,-1-10,0-12,-4-6,4-7,0-7,-2-4,-2-4,3-7,0-2,-1 0,-2-9,-2-11,-1-5</inkml:trace>
  <inkml:trace contextRef="#ctx0" brushRef="#br0" timeOffset="41518.402">282 400,'-2'68,"3"0,3-1,4 1,2-1,3-1,2 0,4 0,3-2,23 47,12 16,-83-143,0-9,-1 1,-1 1,-2 1,0 2,0 1,-2 2,-1 1,-12-4,40 18,1 1,-1-1,0 1,0 0,0 0,0 0,0 1,-1 0,1 0,0 0,0 1,0-1,0 1,0 1,0-1,0 1,0-1,1 1,-1 1,1-1,-1 1,1 0,0-1,-4 5,-4 9</inkml:trace>
  <inkml:trace contextRef="#ctx0" brushRef="#br0" timeOffset="41768.73">790 880,'-5'34,"3"15,7 0,3-8</inkml:trace>
  <inkml:trace contextRef="#ctx0" brushRef="#br0" timeOffset="42016.72">564 457,'0'0</inkml:trace>
  <inkml:trace contextRef="#ctx0" brushRef="#br0" timeOffset="42354.992">1043 1021,'132'-368,"-113"261,-17 107,-1 1,1-1,0 1,-1 0,0-1,1 1,-1 0,1 0,-1 0,0 0,0 0,1 0,-1 1,0-1,0 0,0 1,0-1,-1 1,1-1,0 1,0-1,-1 1,1-1,-1 1,0 0,1 0,19 51,-15-38,0 0,1 0,0-1,1 0,0 0,1 0,1-1,1 0,-1-1,2 0,0-1,1 1,-9-10,-1 0,1 0,0 0,0-1,0 1,0-1,0 0,1 0,-1 0,0 0,1-1,-1 1,0-1,1 0,-1 0,0 0,1 0,-1-1,1 1,-1-1,0 0,0 0,1 0,-1 0,0-1,0 1,0-1,0 0,-1 0,1 0,0 0,-1 0,1-1,-1 1,0-1,5-5,0 0,-1 0,0-1,-1 0,1 0,-2-1,1 1,-2-1,1 0,1-9,49-164,-48 165</inkml:trace>
  <inkml:trace contextRef="#ctx0" brushRef="#br0" timeOffset="43086.866">1777 400,'-8'7,"1"0,0 1,0 0,0 0,1 0,0 1,1 0,0 0,0 1,1-1,0 1,1 0,0 0,0 0,1 1,1-1,0 0,0 1,1-1,0 1,1-1,1 6,-2-14,0 1,0-1,1 1,0-1,-1 1,1-1,0 0,0 0,0 1,0-1,1 0,-1 0,0 0,1 0,0 0,-1 0,1-1,0 1,0-1,0 1,0-1,0 1,0-1,1 0,-1 0,0 0,1-1,-1 1,0 0,1-1,-1 1,1-1,-1 0,1 0,-1 0,1 0,-1 0,1-1,-1 1,0-1,1 0,-1 1,0-1,1 0,-1 0,0-1,0 1,1-1,10-10,-1 0,0-1,-1 0,0 0,-1-2,-1 1,0-1,-1 0,4-12,45-89,-56 115,0 0,0 0,-1 1,1-1,0 0,0 0,0 1,0-1,0 1,0-1,0 1,0-1,0 1,0-1,1 1,-1 0,0 0,0 0,0 0,0-1,0 1,1 1,-1-1,0 0,0 0,0 0,0 1,0-1,0 0,0 1,0-1,1 1,-1-1,-1 1,1 0,0-1,0 1,0 0,0 0,0 0,-1 0,1 0,37 43,-32-36,109 124,-105-122,0 1,0 0,-1 1,0 0,-1 0,-1 1,0 0,0 0,-2 1,1-1,-2 1,0 1,0-1,-2 0,0 1,0 0,-1-1,-1 1,-1 0,0-1,0 1,-2 0,0 2,2-15,-54 168,52-162,-2 1,1-1,-1 0,0 0,-1 0,0-1,0 0,-1 0,1 0,-2-1,1 0,-1 0,0-1,0 0,0-1,0 1,-8 1,14-5,-1-1,0 1,0-1,0 0,0 0,0 0,0 0,0-1,0 1,0-1,1 1,-1-1,0 0,0 0,1-1,-1 1,0 0,1-1,-1 0,1 1,0-1,0 0,-1 0,1 0,1-1,-1 1,0 0,0-1,0-1,-36-82,36 65,2 0,0 1,1-1,1 0,1 0,1 0,1 1,1 0,0 0,2 0,0 1,1 0,1 1,0 0,14-16,-8 7,2 1,1 0,0 2,2 0,1 1,1 1,19-13,-19 15,-4 3</inkml:trace>
  <inkml:trace contextRef="#ctx0" brushRef="#br0" timeOffset="43470.882">2427 372,'47'-28,"-1"-3,-2-2,-1-2,21-23,-1-26,-61 81,0 0,-1 0,1-1,-1 1,0 0,0-1,0 1,0-1,0 1,-1-1,0 0,0 1,0-1,0 1,0-1,-1 1,0-1,1 1,-1-1,-1 1,1 0,0-1,-1 1,0 0,1 0,-1 0,-1-1,-1 2,0 1,1 0,-1 0,0 0,0 0,0 1,0-1,0 1,0 0,1 0,-1 1,0-1,0 1,0 0,0 0,1 0,-1 0,0 1,1 0,-1-1,1 1,0 0,-1 1,1-1,0 1,0-1,1 1,-1 0,0 0,1 0,0 0,0 1,0-1,-1 3,-7 7,1 1,1 0,0 0,1 1,0 0,1 1,1-1,1 1,0 0,1 0,0 0,2 1,0-1,0 0,2 1,0 0,1-9,0-1,0 1,1-1,0 0,0 1,1-2,0 1,0 0,0-1,1 1,0-1,0-1,1 1,0-1,0 0,0 0,0 0,1-1,-1 0,1-1,1 1,-1-1,0-1,1 1,-1-1,1 0,-1-1,1 0,0 0,0-1,0 0,0 0,3-1,14 1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5:10.0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3332 3247,'2312'0,"-2083"28,53-29,-68-27,-235 44,5-15,-1-1,0-1,1 0,-1-1,1-1,0-1,0 0,0-1,-3-1,-9-6,0-2,0 0,2-2,0-1,-6-6,31 23,1-1,-1 0,1 1,-1-1,1 1,-1-1,0 1,1-1,-1 1,1 0,-1-1,0 1,1 0,-1-1,0 1,0 0,1 0,-1 0,0-1,0 1,1 0,-1 0,0 0,0 0,1 0,-1 1,0-1,0 0,1 0,-1 0,0 1,0-1,1 0,-1 1,0-1,1 1,-1-1,1 0,-1 1,0 0,1-1,-1 1,1-1,0 1,-1-1,1 1,-1 0,1 0,0-1,-1 1,1 0,0-1,0 1,0 0,0 0,-1 0,0 50,1-40,2 36,1-29,-1 0,-1 1,-1-1,-1 1,0-1,-1 1,-1-1,-1 0,-1 0,0 0,-1-1,-1 1,0-2,-2 1,-2 2,65-43,202-118,-226 126,-5 2</inkml:trace>
  <inkml:trace contextRef="#ctx0" brushRef="#br0" timeOffset="1635.41">2992 3162,'1'255,"-1"-254,0 0,0 1,-1 0,1-1,0 1,1-1,-1 1,0-1,0 1,1-1,-1 0,0 1,1-1,0 1,-1-1,1 0,0 1,0-1,-1 0,1 0,0 1,0-1,1 0,-1 0,0 0,0 0,0-1,1 1,-1 0,0 0,1-1,-1 1,1-1,-1 1,0-1,1 0,-1 1,1-1,-1 0,1 0,-1 0,1 0,0 0,299-15,-277 15,-20 2,0-1,-1 0,1-1,0 1,0-1,0 1,0-1,0 0,0 0,0-1,0 1,0-1,0 0,-1 0,1 0,0-1,-1 1,1-1,-1 0,1 0,-1 0,0-1,0 1,0-1,0 1,0-1,0 0,-1 0,1 0,-1-1,0 1,0 0,-1-1,1 0,0-2,62-210,-63 215,0 0,0 0,0 1,-1-1,1 0,0 0,0 0,-1 0,1 0,0 0,-1 0,1 0,-1 0,1-1,-1 1,0 0,1 0,-1 0,0-1,0 1,0 0,0 0,0 0,0-1,0 1,-1 0,1 0,0 0,-1-1,1 1,-1 0,1 0,-1 0,1 0,-1 0,0 0,1 0,-1 0,0 0,0 0,0 1,0-1,0 0,0 0,0 1,0-1,0 1,0-1,0 1,0-1,-1 1,1 0,0-1,0 1,0 0,-1 0,1 0,-1 0,-245 41,21-12,175-29,51 0</inkml:trace>
  <inkml:trace contextRef="#ctx0" brushRef="#br0" timeOffset="35268.36">3613 481,'-406'30,"177"-60,-262 30,222 28,-22-11,139-22,97-3,-51 8,88 7</inkml:trace>
  <inkml:trace contextRef="#ctx0" brushRef="#br0" timeOffset="36132.765">2344 3274,'-43'11,"0"-3,-1-1,0-2,0-3,-1-1,-37-4,1 1,-162 2,232 0</inkml:trace>
  <inkml:trace contextRef="#ctx0" brushRef="#br0" timeOffset="37152.592">1807 170,'11'239,"37"215,3 8,-18 279,-34-308,-30 151,3-208,1 38,28 91,-1-506,1 1,-1 0,1-1,-1 1,0 0,1 0,-1-1,1 1,-1 0,1 0,-1 0,1 0,-1 0,1 0,-1 0,1 0,-1 0,1 0,-1 0,1 0,-1 0,1 0,-1 0,1 0,-1 0,1 1,-1-1,1 0,-1 0,0 1,1-1,-1 0,1 1,-1-1,0 0,1 1,4-19</inkml:trace>
  <inkml:trace contextRef="#ctx0" brushRef="#br0" timeOffset="37435.039">2089 3106,'-38'62,"-18"31,1 3,5-8,11-11,7-14,9-12,4-10,5-7,5-10</inkml:trace>
  <inkml:trace contextRef="#ctx0" brushRef="#br0" timeOffset="38046.422">2231 1,'-29'29,"-24"38,-7 17,6 0,7-6,7-10,11-8,5-9,7-4,1-5,3-4,0-5,1-3,4-6</inkml:trace>
  <inkml:trace contextRef="#ctx0" brushRef="#br0" timeOffset="39366.451">453 1215,'-5'4,"-2"12,1 8,1 4,2 3,0 0,-3 0,0 0,0-1,1-1,2 0,1-1,1 1,1-1,0 0,0 0,0-5</inkml:trace>
  <inkml:trace contextRef="#ctx0" brushRef="#br0" timeOffset="39632.319">0 1864,'44'-14,"28"-10,6-1,1-1,-9 4,-12 6,-11 6,-8 4,-6-2,-4 1,-2 2,-1 1,0 2,0 1,-4 5,-6 2</inkml:trace>
  <inkml:trace contextRef="#ctx0" brushRef="#br0" timeOffset="40053.04">199 2033,'35'-15,"1"2,0 2,1 1,0 2,1 1,18 1,-54 5,0 0,0 1,0 0,0-1,0 1,0 0,0 0,0 0,0 0,0 0,0 1,0-1,0 1,0-1,0 1,0 0,0-1,0 1,-1 0,1 0,0 1,-1-1,1 0,-1 0,1 1,-1-1,1 1,-1 0,0-1,0 1,0 0,0-1,0 1,0 0,0 0,-1 0,1 0,-1 0,1 0,-1 0,0 0,0 0,0 0,0 0,0 0,0 0,-1 0,1 0,0 0,-1 0,0 0,0 1,-8 11,0 0,0 0,-2-1,0-1,0 0,-1 0,-11 8,-12 12,-130 140,163-171,0 0,1 0,-1 0,1 1,-1-1,1 0,-1 1,1 0,0-1,0 1,0 0,0-1,0 1,0 0,1 0,-1 0,1 0,-1 0,1 0,-1 0,1 0,0 0,0 0,0 0,0 0,1 0,-1 0,0 0,1-1,-1 1,1 0,0 0,0 0,0 0,0-1,0 1,0 0,0-1,0 1,1-1,-1 1,1-1,-1 1,1-1,-1 0,1 0,0 0,-1 0,1 0,0 0,0-1,0 1,1 0,10 1,-1-1,0 0,1 0,-1-1,0-1,1 0,-1-1,0 0,0-1,0 0,0-1,0 0,-1-1,0-1,11-5,3-5</inkml:trace>
  <inkml:trace contextRef="#ctx0" brushRef="#br0" timeOffset="40668.168">791 1976,'235'-331,"-178"257,-55 75,0 1,0-1,-1 1,1-1,-1 1,1 0,-1 0,0 0,0 0,1 0,-1 0,-1 0,1 0,0 0,0 0,-1 0,1 1,-1-1,0 0,0 0,0 1,0-1,0 0,0 1,-1-1,0 2,2-1,-2 145,1-147,-1 1,1-1,0 0,0 1,0-1,0 0,1 1,-1-1,0 0,0 1,1-1,-1 0,1 1,-1-1,1 0,0 0,-1 0,1 0,0 1,0-1,0 0,0 0,0 0,0-1,0 1,0 0,0 0,0-1,0 1,1 0,-1-1,0 1,1-1,-1 0,0 1,0-1,1 0,-1 0,1 0,-1 0,0 0,1 0,-1 0,0 0,1 0,-1-1,0 1,1-1,-1 1,0-1,0 1,0-1,1 0,-1 0,0 1,0-1,0 0,0 0,0-1,169-157,-64 60,-105 99,0-1,0 1,0-1,-1 1,1-1,0 1,0 0,0-1,0 1,0 0,1 0,-1 0,0 0,0 0,0 0,0 0,0 0,0 0,0 1,0-1,0 0,0 1,0-1,0 1,-1-1,1 1,0-1,0 1,0-1,0 1,-1 0,1 0,0-1,-1 1,1 0,0 0,-1 0,1 0,-1 0,1 0,-1-1,0 1,1 0,-1 0,0 0,0 1,0-1,0 0,0 0,0 0,0 0,0 0,0 0,0 0,0 0,1 63,-16 26,10-74,2 0,0 1,1 0,0-1,1 1,1 0,1-1,2 16,-2-28,1 1,-1-1,1 0,0 1,0-1,1 0,-1-1,1 1,0 0,0-1,0 1,0-1,0 0,1 0,0 0,-1-1,1 1,2 0,14 8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0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1,'0'38,"0"33,0 8,0-5,0-9,0-11,0-11,0-6,0-6,5-8,6-8,1-6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9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0,'0'34,"0"34,0 16,0-1,0-11,0-13,0-11,0-9,0-6,0-5,0-1,0-1,0-5</inkml:trace>
  <inkml:trace contextRef="#ctx0" brushRef="#br0" timeOffset="317.094">311 198,'-39'24,"-16"12,-5 6,8 0,13-3,18-7,12-5,13-7,11-6,2-2,3-2,4-3,1-3,-2 3,-1 1,0-3,2 0,-3-2</inkml:trace>
  <inkml:trace contextRef="#ctx0" brushRef="#br0" timeOffset="868.826">592 338,'-11'14,"-3"1,1 0,0 1,1 0,1 1,1 0,0 1,1 0,-2 7,10-23,1-1,-1 1,0 0,1-1,-1 1,1 0,0 0,0-1,-1 1,1 0,0 0,0-1,1 1,-1 0,0 0,0 0,1-1,-1 1,1 0,0-1,-1 1,1-1,0 1,0 0,0-1,0 0,0 1,1-1,-1 0,0 1,1-1,-1 0,0 0,1 0,-1 0,1-1,0 1,-1 0,1 0,0-1,-1 1,1-1,0 0,0 0,-1 1,1-1,0 0,0 0,0-1,-1 1,1 0,0 0,0-1,18-4,0 0,-1-2,1 0,-2-1,1-1,-1 0,13-11,14-4,57-34,-100 56,0 1,1 0,-1 0,0 0,0 0,1 1,-1-1,1 1,-1-1,1 1,-1 0,0 0,1 0,-1 0,1 0,-1 1,1-1,-1 1,0 0,1-1,-1 1,0 0,1 0,-1 1,0-1,0 0,0 1,0-1,0 1,-1 0,1-1,0 1,-1 0,1 0,-1 0,0 0,1 0,-1 1,0-1,-1 0,1 1,0-1,0 0,-1 1,0-1,5 20,-1 0,-2 0,0 0,-2 1,0-1,-2 14,0 15,1-22,-1-1,-1 1,-1-1,-2 0,0-1,-2 1,-1-1,-2-1,0 0,-9 13,14-27,-2 0,1-1,-2 0,0 0,0-1,-1 0,0 0,0-1,-1-1,0 0,-1 0,0-1,0 0,-1-1,0-1,0 0,0-1,0 0,-1-1,1 0,-1-1,-4-1,15 0,0 0,0-1,0 1,0-1,0 0,0 0,0 0,0-1,0 1,1-1,-1 1,0-1,0 0,0 0,1 0,-1 0,0-1,1 1,-1-1,1 0,0 0,-1 1,1-1,0-1,0 1,0 0,1 0,-1-1,0 1,1-1,0 0,-1 1,1-1,0 0,1 0,-1 1,0-1,1 0,-1 0,1 0,0 0,0 0,0 0,1 0,-1 0,1 0,-1 0,6-13,0 1,1 0,0 0,2 0,-1 1,2 0,0 1,0 0,2 0,-1 1,1 1,1 0,0 1,1 0,0 1,0 0,8-2,160-102,-151 96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8.4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181 61,'-8'4,"-10"6,0 1,0 1,1 0,1 1,0 0,0 2,2 0,-10 13,22-26,0 1,0 0,1 0,-1 0,1 0,0 0,0 0,0 0,0 0,0 0,1 0,0 1,-1-1,1 0,0 1,1-1,-1 0,1 0,-1 0,1 1,0-1,0 0,0 0,0 0,1 0,-1 0,1 0,0-1,0 1,0-1,0 1,0-1,1 1,-1-1,1 0,-1 0,1 0,0-1,0 1,0-1,0 1,0-1,0 0,1 0,78 25,-67-23,-1 0,0 1,1 1,-2 1,1 0,0 1,-1 0,-1 1,1 0,1 3,-10-9,-1 0,0 0,1 0,-1 1,-1-1,1 1,0 0,0 0,-1 0,0 0,0 0,0 0,0 1,0-1,0 1,-1-1,0 1,0 0,0-1,0 1,0 0,-1 0,0 0,1 0,-1-1,-1 1,1 0,-1 0,1 0,-1-1,0 1,-1 0,1-1,-1 3,-2-1,0 1,-1 0,1-1,-1 0,0 0,0 0,-1-1,0 0,1 0,-1 0,0-1,-1 0,1 0,-1 0,1-1,-1 0,0 0,0-1,-2 0,-16 3</inkml:trace>
  <inkml:trace contextRef="#ctx0" brushRef="#br0" timeOffset="238.518">96 90,'38'-15,"28"-4,7 0,-5 5,-8 3,-10 4,-8 4,-7 2,-10 1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21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 10,'-105'296,"33"-41,85-307,3 1,1 0,3 1,24-42,81-137,-124 227,-1 1,0 0,0-1,0 1,1 0,-1 0,1-1,-1 1,1 0,-1 0,1 0,0 0,0-1,-1 1,1 0,0 0,0 1,0-1,0 0,0 0,0 0,1 1,-1-1,0 0,0 1,0-1,1 1,-1 0,0-1,0 1,1 0,-1 0,0-1,1 1,-1 0,0 1,1-1,-1 0,0 0,1 0,-1 1,0-1,0 1,1-1,-1 1,0-1,0 1,0 0,0 0,1 0,5 124,-9-86,0-5,8 70,-5-102,0-1,-1 0,1 0,0 0,0 0,0 0,0 0,0-1,0 1,0 0,0 0,0-1,0 1,1-1,-1 1,0-1,0 1,1-1,-1 0,0 1,0-1,1 0,-1 0,0 0,1 0,-1 0,0 0,1-1,-1 1,0 0,0-1,1 1,-1-1,0 1,0-1,0 0,0 1,1-1,0-1,44-32,141-219,-187 253,25-29,-25 28,1 1,-1-1,0 1,1-1,-1 1,1-1,-1 1,1 0,-1-1,1 1,-1 0,1-1,0 1,-1 0,1 0,-1-1,1 1,-1 0,1 0,0 0,-1 0,1 0,0 0,-1 0,1 0,-1 0,1 0,0 0,-1 1,1-1,-1 0,1 0,-1 1,1-1,0 0,-1 0,1 1,-1-1,1 1,-1-1,0 0,1 1,-1-1,1 1,-1-1,0 1,1 0,-1-1,0 1,0-1,1 1,-1-1,0 1,0 0,0-1,0 1,5 169,-7 27,2-193,1-1,-1 1,0 0,1 0,0 0,0 0,0-1,1 1,-1-1,1 1,0-1,0 1,0-1,0 0,1 0,-1 0,1 0,0 0,-1-1,4 3,10 3</inkml:trace>
  <inkml:trace contextRef="#ctx0" brushRef="#br0" timeOffset="5587.162">1024 519,'-2'-2,"0"0,-1 0,1 1,-1-1,1 1,-1-1,0 1,1 0,-1 0,0 0,0 0,0 0,0 1,0 0,0-1,0 1,0 0,0 0,0 1,0-1,0 1,0-1,0 1,1 0,-1 0,0 0,0 0,1 1,-1-1,1 1,-2 0,-69 65,68-60,1 1,-1-1,2 1,-1 0,1 0,0 1,1-1,0 0,0 1,1 0,0-1,0 2,1-7,0 0,0 1,0-1,0 1,1-1,-1 0,1 1,0-1,0 0,0 0,0 0,1 0,-1 0,1 0,0 0,0 0,0 0,0-1,0 1,1-1,-1 0,1 0,0 0,-1 0,1 0,0 0,0-1,0 1,0-1,0 0,1 0,-1 0,6 1,-1-1,1-1,-1 1,1-1,-1-1,1 0,-1 0,1-1,-1 1,0-2,0 1,0-1,0-1,0 1,0-1,-1-1,0 0,0 1,0-2,-1 1,1-1,-1 0,-1-1,1 1,-1-1,0 0,-1 0,0-1,0 1,0-1,-1 0,2-7,1 0,2-1,-1-1,0 0,-1 0,-1 0,-1 0,0-1,-2 0,0 0,0 0,-2 0,0-1,-1 16,1-1,-1 0,0 1,0-1,0 0,0 1,-1-1,0 1,1 0,-1-1,0 1,-1 0,1 0,0 1,-1-1,0 0,0 1,1-1,-2 1,1 0,0 0,0 0,-1 0,1 1,0 0,-1-1,0 1,1 0,-1 1,0-1,1 1,-1-1,0 1,0 0,0 1,1-1,-1 0,0 1,1 0,-1 0,0 0,1 1,-1-1,1 1,0 0,0 0,-1 0,1 0,0 0,1 1,-3 1,0 2,-1 0,2 1,-1 0,0 0,1 0,1 0,-1 1,1-1,0 1,1 0,0 0,0 0,1 0,0 0,0 0,1 1,0-1,0 0,1 0,0 0,1 0,0 0,0 0,0 0,1 0,1-1,-1 1,1-1,0 0,1 0,-1 0,2 0,12 10,1-1,0-1,1-1,1-1,0-1,1-1,0 0,0-2,11 3,51 16,-59-22</inkml:trace>
  <inkml:trace contextRef="#ctx0" brushRef="#br0" timeOffset="5971.157">1477 180,'38'0,"27"0,8 0,-5-5,-8-1,-10 0,-8 1,-7 2,-5 1,-7-4,-3-1,1 0,0-2,-2-1</inkml:trace>
  <inkml:trace contextRef="#ctx0" brushRef="#br0" timeOffset="6192.928">1561 463,'38'4,"33"-2,8-7,0-3,-8 0,-6-3,-11 1,-13 1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2.81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1 114,'535'-80,"-132"49,576 29,-850 2,397 12,-134 7,170-21,-2-27,777 29,-943 29,-128-29,167 11,-150 6,163-15,-209-4,-90 8,0 7,46 14,51-5,-165-11,0-5,0-2,66-7,-18 1,13 3,-99 14,-29-2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7.7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223 0,'5'5,"1"6,0 7,-6 4,-3 3,-5 3,-3 1,-2-4,-6-2,-3 0,-3-4,3 0,0 1,-1-2,-1 0,-2 2,5-3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39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1 519,'41'-56,"97"-160,-12 77,-126 138,0 0,1 1,-1-1,1 0,-1 0,1 1,-1-1,1 0,-1 1,1-1,0 1,-1-1,1 1,0-1,-1 1,1-1,0 1,0 0,0-1,-1 1,1 0,0 0,0-1,0 1,0 0,-1 0,1 0,0 0,0 0,0 0,0 0,0 1,-1-1,1 0,0 0,0 1,0-1,-1 0,1 1,0-1,0 1,-1-1,1 1,0-1,-1 1,1 0,-1-1,1 1,-1 0,1-1,-1 1,1 0,-1 0,0 0,1-1,-1 1,0 0,0 0,1 0,-1-1,0 1,0 0,0 0,0 0,0 0,0 0,0 0,-1-1,1 1,0 0,-2 170,1-169,1-1,0 1,0 0,0 0,0-1,0 1,0 0,1 0,-1-1,0 1,1 0,-1-1,1 1,0-1,0 1,-1 0,1-1,0 0,0 1,1-1,-1 0,0 1,0-1,1 0,-1 0,0 0,1 0,-1 0,1 0,-1 0,1-1,0 1,-1-1,1 1,0-1,-1 1,1-1,0 0,0 0,-1 0,1 0,0 0,0 0,-1-1,1 1,0 0,-1-1,1 0,0 1,-1-1,1 0,-1 0,1 1,0-2,108-100,90-106,-200 207,0 0,0 0,0 0,0 0,0 1,1-1,-1 0,0 0,1 0,-1 0,1 0,-1 0,1 1,-1-1,1 0,-1 0,1 1,0-1,0 1,-1-1,1 0,0 1,0-1,-1 1,1 0,0-1,0 1,0 0,0-1,0 1,0 0,0 0,0 0,0 0,0 0,-1 0,1 0,0 0,0 0,0 0,0 0,0 1,0-1,0 0,0 1,0-1,-1 0,1 1,0 0,0-1,-1 1,1-1,0 1,-1 0,1-1,0 1,-1 0,1 0,-1-1,1 1,-1 0,1 1,-44 162,29-112,10-42,1-1,0 1,1 0,0 0,0 1,1-1,1 0,-1 0,2 1,0 4,4 2</inkml:trace>
  <inkml:trace contextRef="#ctx0" brushRef="#br0" timeOffset="988.409">1016 293,'2'1,"-1"0,1 0,-1 0,0 1,1-1,-1 0,0 1,0-1,0 0,0 1,0-1,0 1,-1 0,1-1,0 1,-1 0,1-1,-1 1,0 0,1 0,-1-1,0 1,0 0,0 0,0-1,-1 1,1 0,0 0,-1-1,1 1,-1 0,0-1,1 1,-1 0,0-1,0 1,-1 5,-54 200,56-206,1 0,0 0,-1 0,1-1,-1 1,1 0,0-1,0 1,-1 0,1-1,0 1,0-1,0 0,0 1,0-1,-1 0,1 1,0-1,0 0,0 0,0 0,0 0,0 1,0-2,0 1,0 0,0 0,0 0,0 0,0-1,0 1,0 0,-1-1,1 1,0 0,0-1,0 1,0-1,-1 0,1 1,0-1,-1 0,1 1,0-1,-1 0,1 0,-1 0,1 1,-1-1,1 0,3-1,115-63,-103 58,-13 5,0 0,-1 0,1 1,0-1,0 0,0 1,0 0,0 0,0 0,0 0,1 0,-1 1,0-1,0 1,1 0,-1 0,0 0,1 1,-1-1,0 1,0 0,0-1,1 1,-1 1,0-1,0 0,0 1,-1 0,1-1,0 1,-1 0,1 0,-1 1,1-1,-1 4,0 0,0-1,-1 1,0 0,0 0,0 0,0 0,-1 0,0 0,-1 0,1-1,-1 1,0 0,-1 0,1 0,-1-1,0 1,0-1,-1 1,0-1,0 0,0 0,-1 0,1 0,-1-1,0 1,-1-1,1 0,-1-1,1 1,-1-1,0 0,-1 0,1 0,0 0,-1-1,0 0,1-1,-1 1,0-1,0 0,0 0,0-1,0 0,1 0,-1 0,0-1,0 1,0-2,0 1,0-1,1 1,-1-2,1 1,-1-1,2 1,0-1,0 0,1 0,-1-1,1 1,0-1,0 0,0 0,0 0,1 0,-1 0,1-1,0 1,1-1,-1 1,0-5,-2-11</inkml:trace>
  <inkml:trace contextRef="#ctx0" brushRef="#br0" timeOffset="1557.999">1469 96,'19'0,"21"0,8 0,1 0,-3 0,-5 0,-4 0,-4-5,-3-1,-1 0,-1 1,-6 2</inkml:trace>
  <inkml:trace contextRef="#ctx0" brushRef="#br0" timeOffset="1805.605">1525 322,'43'0,"29"0,7-5,-6-1,-10-1,-11 2,-9 2,-13-4,-5-1,-4 2,-4 1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2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53,'-17'18,"1"2,0 0,2 1,0 1,1 0,2 1,0 0,1 0,2 1,0 1,-1 8,8-30,-1 1,1-1,-1 1,1 0,0-1,0 1,0 0,1 0,-1-1,1 1,0 0,0 0,1 0,-1 0,1-1,0 1,0 0,0 0,0-1,0 1,1-1,0 1,0-1,0 0,0 1,0-1,1 0,-1 0,1-1,0 1,0-1,0 1,0-1,0 0,0 0,1 0,-1 0,1-1,-1 0,1 1,0-1,12-4,0 0,-1-1,0-1,0 0,0-1,-1-1,0 0,0-1,0 0,-1-1,0-1,-1 0,0 0,-1-2,0 1,4-7,0 3,-4 5,0 0,0 0,-1-1,0 0,-1 0,0-1,-1-1,-1 0,1 0,-2 0,0-1,-1 1,0-1,-1-1,-1 1,2-15,-5 25,-1 1,0-1,0 0,0 0,0 1,0-1,-1 1,0 0,0-1,0 1,0 0,0 0,-1 0,1 0,-1 0,0 1,1-1,-1 1,-1 0,1 0,0 0,0 0,-1 0,1 1,-1-1,0 1,1 0,-1 0,0 1,1-1,-1 1,0 0,0 0,0 0,1 0,-1 0,0 1,0 0,0 0,-22 3</inkml:trace>
  <inkml:trace contextRef="#ctx0" brushRef="#br0" timeOffset="302.623">695 306,'-5'10,"-1"8,5 0,2-2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3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 61,'-16'21,"1"2,2-1,0 2,2 0,0 1,2 0,0 0,2 1,-4 25,10-48,0 1,0-1,1 0,-1 1,1-1,0 0,0 1,0-1,0 1,1-1,-1 0,1 1,0-1,0 0,0 0,0 0,0 1,1-1,0-1,0 1,-1 0,1 0,1-1,-1 1,0-1,1 1,-1-1,1 0,0 0,0 0,0-1,0 1,0-1,0 1,0-1,0 0,0 0,1 0,-1-1,0 1,1-1,-1 0,0 0,2 0,8-4,-1 0,-1-1,1-1,-1 0,0 0,0-1,0-1,-1 0,-1 0,1-1,-1 0,-1 0,1-1,-2-1,1 1,-2-1,1 0,-2-1,1 1,-1-1,-1 0,0 0,-1-1,0 1,-1-1,-1 0,0 0,0 1,-1-1,-2-12,1 20,1-1,-1 1,-1 0,1 0,-1-1,0 1,0 0,0 1,-1-1,1 0,-1 1,-1-1,1 1,0 0,-1 0,0 0,0 0,0 1,-1 0,1 0,-1 0,1 0,-1 1,0-1,0 1,-4-1,-12-1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3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90 0,'-10'29,"-8"19,0 6,2-2,4-4,4-5,3-6,3-5,2-2,0-1,1-2,-1 0,1-5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4.9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1,'0'19,"0"26,0 9,0 1,0-4,0-6,0-6,0-5,0-3,0-2,0-2,0 0,0 0,-5-5,-1 0,-1-10,2-7</inkml:trace>
  <inkml:trace contextRef="#ctx0" brushRef="#br0" timeOffset="352.729">333 169,'-33'19,"-17"12,1 5,13-4,13-2,15-7,14-2,11-4,2-1,3 2,-3 2,-4 3,0-2,-2-10,1-7,-2-4</inkml:trace>
  <inkml:trace contextRef="#ctx0" brushRef="#br0" timeOffset="903.681">587 311,'-6'-1,"0"0,0 0,0 0,0 1,0 0,0 0,0 1,1 0,-1 0,0 0,0 0,0 1,1 0,-1 1,0-1,1 1,0 0,0 0,0 0,0 1,1 0,-1 0,1 0,0 1,0-1,-1 2,4-5,0 0,1 0,-1 0,0 0,0 0,0 0,0 0,1 0,-1 0,1 0,-1 1,1-1,-1 0,1 0,0 1,-1-1,1 0,0 1,0-1,0 0,0 1,0-1,0 0,1 1,-1-1,0 0,1 0,-1 1,1-1,-1 0,1 0,-1 0,1 0,0 1,0-1,0 0,-1 0,1 0,0-1,0 1,0 0,0 0,1 0,-1-1,0 1,0-1,0 1,1-1,-1 1,68 10,-66-10,25 0,-1-1,0-1,0-1,0-1,0-2,4-1,-26 4,-1 1,1 0,0 0,0 1,0-1,0 1,-1 0,1 0,0 0,0 1,0 0,0 0,-1 0,1 1,0-1,-1 1,1 0,-1 0,0 1,0 0,0-1,0 1,0 0,0 1,-1-1,0 1,1 0,-1-1,-1 1,1 0,-1 1,1-1,-1 0,0 1,-1 0,1-1,-1 1,0 0,0 3,1 15,-1 0,-1 1,-2-1,0 0,-1 0,-2 0,0 0,-1-1,-1 0,-2 0,-1 3,4-6,0-1,0 1,-2-1,0-1,-2 0,0 0,0 0,-2-1,0-1,0 0,-2-1,0 0,0-1,-11 7,22-19,0-1,-1 1,1-1,0 1,0-1,-1 0,1-1,0 1,0 0,0-1,-1 0,1 0,0 0,0 0,0 0,0 0,0-1,1 0,-1 1,0-1,1 0,-1 0,1-1,0 1,-1 0,1-1,0 0,1 1,-1-1,0 0,1 0,-1 0,1 0,0 0,0 0,0 0,1 0,-1 0,1-1,0 1,-1 0,2 0,-1-1,0 1,1 0,-1 0,1 0,0 0,0-1,3-13,2 1,0-1,0 1,2 1,0-1,0 1,2 0,0 1,0 0,2 1,-1 0,2 1,-1 0,2 1,0 0,0 1,11-5,39-13,-43 23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48.84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1 199,'175'-35,"1"8,79 1,-155 16,250-19,132 14,936 17,-814-30,357-2,-152 32,-339 27,814-30,-1277 0,0 1,-1 0,1 1,0 0,-1 0,1 0,-1 0,1 1,-1 0,0 1,0-1,0 1,4 3,2 5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2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52,'24'0,"22"-5,9-1,-1 0,-5 1,-6 2,-5 1,-4 1,-4-5,-1 0,-2 0,-4 1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9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47,'43'0,"29"-5,7-1,-6 0,-9 1,-12 1,-9-3,-8 0,-9 0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6:57.9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89,'44'98,"24"196,-41-146,-13-87,1-77,70-226,26-130,-89 314,-17 56,-2 7</inkml:trace>
  <inkml:trace contextRef="#ctx0" brushRef="#br0" timeOffset="592.794">509 400,'5'13,"0"1,-1-1,-1 1,0 0,-1 1,0-1,-1 0,-1 0,0 3,4 57,-3-73,0 0,0-1,0 1,0 0,0 0,0 0,0-1,0 1,0-1,0 1,0-1,1 1,-1-1,0 1,0-1,0 0,1 0,-1 0,0 0,0 0,1 0,-1 0,0 0,0 0,0 0,1-1,-1 1,0-1,0 1,0-1,0 1,1-1,-1 1,0-1,0 0,0 0,-1 0,1 1,0-1,0 0,0 0,-1 0,1 0,0 0,0-2,5-1,3-2,-5 2,1-1,1 1,-1 0,1 0,-1 0,1 1,0 0,0 0,0 0,1 1,-1 0,1 0,-1 0,1 1,0 0,-1 1,1-1,0 1,0 1,-1-1,1 1,0 0,-1 1,1-1,5 3,-11-2,1-1,-1 1,0 0,1-1,-1 1,0 0,0 0,0 0,0 0,0 0,0 0,-1 0,1 0,-1 0,1 0,-1 0,0 0,0 1,0-1,0 0,0 0,0 0,-1 0,1 0,-1 1,0-1,1 0,-1 0,0 0,0 0,0-1,0 1,-1 0,1 0,0-1,-1 1,0 0,-63 53,61-52,1-1,-1 1,0-1,0 0,0 0,-1 0,1 0,0-1,-1 0,1 0,-1 0,1 0,-1-1,1 0,-1 0,1 0,-1 0,0-1,1 0,-1 0,1 0,0 0,-1-1,1 1,0-1,0 0,0-1,0 1,0-1,1 1,-1-1,1 0,-1-1,1 1,0 0,0-1,1 0,-1 0,1 0,0 0,0 0,0 0,1 0,-1-1,0-1,9-41,0 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0.3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111 0,'-33'73,"-25"109,39-96,19-84,0 1,0-1,0 0,1 1,-1-1,1 0,0 1,-1-1,1 0,0 0,0 1,1-1,-1 0,0 0,1 0,-1-1,1 1,0 0,-1 0,1-1,0 1,0-1,0 0,0 0,0 1,0-1,1 0,-1-1,0 1,0 0,1-1,-1 1,1-1,-1 0,8 1,-1-1,0 0,1-1,-1 0,0 0,0-1,0 0,0-1,0 0,0 0,-1-1,1 0,-1 0,0-1,0-1,17-11</inkml:trace>
  <inkml:trace contextRef="#ctx0" brushRef="#br0" timeOffset="3699.488">365 0,'-11'168,"-55"89,-17 26,79-237,4-45,-1-1,1 1,0 0,0-1,0 1,0 0,0 0,0-1,0 1,0 0,1-1,-1 1,0 0,0 0,1-1,-1 1,0-1,1 1,-1 0,0-1,1 1,-1-1,1 1,-1-1,1 1,-1-1,1 1,0-1,-1 1,1-1,-1 0,1 1,0-1,-1 0,1 0,0 1,0-1,-1 0,1 0,0 0,-1 0,1 0,0 0,0 0,-1 0,1 0,0-1,-1 1,1 0,0 0,-1 0,1-1,0 1,-1 0,1-1,-1 1,1-1,0 1,26-23,-15 9</inkml:trace>
  <inkml:trace contextRef="#ctx0" brushRef="#br0" timeOffset="4051.279">732 198,'-24'32,"-7"5,3 1,1 1,2 2,1 0,3 2,-14 38,33-78,0-1,1 1,0 0,0 0,0-1,0 1,0 0,1 0,-1 0,1 0,0 0,-1 0,2 0,-1 0,0 0,0 0,1 0,0 0,-1 0,1-1,0 1,1 0,-1 0,0-1,1 1,-1-1,1 1,0-1,0 0,0 0,0 0,0 0,1 0,-1 0,1 0,-1-1,1 1,-1-1,1 0,0 1,0-1,-1-1,2 1,11-1,-1-2,1 1,-1-2,0 0,1-1,-2 0,1-1,0-1,-1 0,0-1,0 0,-1-1,0 0,-1-1,1 0,5-7,-1-1,0-1,-2-1,0 0,-1-1,0-1,-2 0,-1 0,4-10,0 0,14-53,-28 81,1 1,-1 0,0 0,0 0,-1-1,1 1,0 0,-1 0,1 0,-1 0,0 0,1 0,-1 0,0 0,-1 0,1 0,0 0,0 0,-1 1,1-1,-1 0,1 1,-1-1,0 1,0 0,1 0,-1 0,0 0,0 0,0 0,0 0,-1 0,1 1,0-1,0 1,0 0,-2-1,-5 1,1 0,0 0,-1 1,1 0,0 0,0 1,0 0,0 0,0 1,1 0,-1 1,1-1,-2 2,-17 8</inkml:trace>
  <inkml:trace contextRef="#ctx0" brushRef="#br0" timeOffset="4412.239">1184 339,'-17'23,"2"1,0 0,2 1,0 1,2 0,1 1,1 0,1 1,-3 19,10-44,1 0,-1 1,0-1,1 1,0-1,0 0,0 1,0-1,1 1,-1-1,1 0,0 1,0-1,0 0,0 0,0 1,1-1,0 0,-1-1,1 1,0 0,1 0,-1-1,0 1,1-1,-1 0,1 0,0 0,0 0,-1 0,2 0,-1-1,0 1,0-1,0 0,0 0,1 0,-1-1,1 1,-1-1,0 0,1 0,-1 0,3 0,6-4,0 1,0-2,-1 0,1 0,-1-1,0 0,0-1,-1 0,0-1,-1 0,1-1,-1 0,-1 0,0-1,0 0,-1 0,0-1,-1 0,0 0,-1 0,0-1,-1 0,2-8,0 6,-1 0,0-1,-1 0,-1 0,-1 0,0 0,0 0,-2-1,0 1,-1 0,0-1,-1 1,-1 0,0 0,-2-4,-6 2,-1 4</inkml:trace>
  <inkml:trace contextRef="#ctx0" brushRef="#br0" timeOffset="5035.998">1579 423,'179'-184,"-86"107,-91 76,-1 1,1 0,-1-1,1 1,0 0,-1 0,1 0,-1 0,1 0,0 1,-1-1,1 0,-1 1,1-1,-1 1,1 0,-1-1,1 1,-1 0,0 0,1 0,-1 0,0 0,0 0,0 0,0 0,0 1,0-1,0 0,0 1,0-1,0 0,-1 1,1-1,-1 1,1 0,-1-1,0 1,1-1,-1 1,0-1,0 1,0 0,0-1,0 1,-1-1,1 1,0 0,-1-1,1 1,-1-1,0 2,5 24,-3-25,-1-1,1 1,0-1,0 1,0-1,0 1,0-1,0 0,0 1,0-1,1 0,-1 0,0 0,1 0,-1 0,1 0,-1 0,1-1,0 1,-1-1,1 1,0-1,-1 1,1-1,0 0,-1 0,1 0,0 0,-1 0,1 0,0 0,0 0,-1-1,1 1,0-1,-1 1,1-1,-1 0,1 0,-1 0,2 0,63-42,98-96,-163 138,0 0,0 0,0 0,0 0,0 0,1 0,-1 0,0 0,1 0,-1 1,0-1,1 1,-1-1,1 1,-1-1,1 1,-1 0,1 0,-1 0,1 0,0 0,-1 0,1 0,-1 0,1 1,-1-1,1 0,-1 1,1-1,-1 1,0 0,1 0,-1-1,0 1,1 0,-1 0,0 0,0 0,0 0,0 1,0-1,0 0,0 0,0 1,-1-1,1 0,0 1,-1-1,1 1,-1-1,0 1,1-1,-1 1,0-1,0 1,0-1,0 1,0 0,0-1,-1 1,1 0,-22 84,-1 25,36-71,-2-27</inkml:trace>
  <inkml:trace contextRef="#ctx0" brushRef="#br0" timeOffset="5301.595">2793 112,'-39'25,"-31"21,-14 8,-7 5,3-3,6-7,8-6,6-1,6-3,4-3,1-3,2-7,0-4,5 1,1-5,4-1,5 3,10-4</inkml:trace>
  <inkml:trace contextRef="#ctx0" brushRef="#br0" timeOffset="5713.646">2680 479,'-330'173,"325"-170,1-2,1 0,-1 1,0 0,1 0,-1 0,1 1,-1-1,1 1,0-1,0 1,0 0,1 0,-1 1,1-1,0 0,-1 1,2 0,-1-1,0 1,4-1,-1-1,1 0,0 0,0 0,0 0,0 0,0-1,0 1,0 0,1-1,-1 0,0 0,1 1,-1-1,1-1,0 1,-1 0,1-1,0 1,-1-1,1 0,0 0,0 0,-1 0,1 0,0-1,1 1,0 0,68-1,-56 0,1 0,0 1,0 0,-1 2,1 0,0 0,-1 2,0 0,0 1,0 0,13 8,-27-13,-1 1,1 0,-1-1,0 1,1 0,-1 0,0 0,0 0,1 0,-1 0,0 0,0 1,0-1,-1 0,1 1,0-1,0 0,-1 1,1-1,-1 1,1-1,-1 1,1-1,-1 1,0 0,0-1,0 1,0-1,0 1,0-1,0 1,-1 0,1-1,-1 1,1-1,-1 1,1-1,-1 0,0 1,0-1,1 0,-1 1,-1 0,-59 40,30-33,0-1,0-2,-1-1,0-2,-8-1,14-1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09.3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1 202,'174'-39,"3"7,0 8,93 2,-171 14,352-20,316 10,-92-8,8 26,-235 28,262-28,-541-27,-154 26,-6-1,0 1,0 0,0 0,0 1,-1 1,1-1,0 1,0 1,0 0,-1 0,1 1,-1-1,0 2,1-1,-1 2,6 3,-1 3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1,'-28'201,"5"-66,-9 91,17-157,11-53,0 1,0 0,2 0,0 0,1 0,1 0,1 15,10-21,-4-16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58,'418'-18,"-67"5,-102-13,-216 41,-27-2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0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1 141,'43'-5,"38"-6,16-7,-5 1,-8 2,-14 0,-8 2,-11 3,-9 3,-7-1,-4 0,-4 2,0 1,-5 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6.8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222 222,'0'-1,"0"-1,0 0,0 1,0-1,0 1,-1-1,1 0,0 1,-1-1,0 1,1-1,-1 1,0 0,0-1,0 1,1-1,-1 1,-1 0,1 0,0 0,0 0,0 0,-1 0,1 0,0 0,-1 0,1 0,-1 1,1-1,-1 1,1-1,-1 1,0 0,1-1,-1 1,1 0,-1 0,0 0,1 0,-1 0,1 1,-1-1,0 0,0 1,-69 27,63-23,0 1,1-1,0 1,0 1,1-1,0 1,0 0,0 1,1-1,0 1,0 0,1 0,0 1,1-1,0 1,0 0,1 0,0 0,0 0,1 0,0 0,1 0,0 1,0-1,1 0,0 0,1 2,0-8,0 0,0 0,0 0,0 0,0-1,0 1,1-1,0 1,-1-1,1 0,0 0,0 0,0 0,0-1,0 1,0-1,1 0,-1 0,1 0,-1 0,0 0,1-1,-1 1,1-1,-1 0,1 0,-1-1,3 0,95-28,-83 18,0-1,-1-1,-1 0,0-1,0-1,-1-1,-1 0,-1 0,7-12,-14 16,0-1,0 1,-1-1,-1 0,0 0,-1-1,0 1,-1-1,-1 0,0 0,0 1,-2-1,0 0,0 0,-2-1,3 11,1 1,-2 0,1 0,0-1,-1 1,1 0,-1 0,0 0,0 0,0-1,0 2,-1-1,1 0,-1 0,0 0,0 1,0-1,0 1,0-1,-1 1,1 0,-1 0,1 0,-1 0,0 0,1 1,-1-1,0 1,0 0,0 0,-1 0,1 0,0 1,0-1,0 1,-1-1,1 1,0 0,0 1,-1-1,1 0,0 1,0 0,0 0,0 0,0 0,0 0,-2 2,-2 3,1 0,0 0,1 1,-1 0,1 0,1 1,-1-1,1 1,1 0,-1 0,1 0,1 0,-1 1,1-1,1 1,0 0,0-1,1 1,0 0,0 0,1-1,0 1,1 0,-1-1,2 1,-1-1,1 0,1 0,-1 0,5 7,2-1,0-1,1 1,0-2,1 0,1 0,0-1,0 0,1-2,0 1,1-2,0 0,0 0,1-2,0 0,0 0,4-1,37 11,-33-12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30,'38'0,"28"0,6 0,-3 0,-9 0,-10-5,-9-2,-6 1,-4 1,-4 2,0 0,-5 2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7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54,'43'-4,"29"-3,7-3,-5-1,-11 1,-11 3,-14 3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28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166 198,'-156'336,"147"-312,34-62,-5 6,0 0,3 2,0 0,2 2,3-1,47-58,-62 70,-8 10,0 0,0 0,0 1,1-1,0 1,0 1,1-1,-1 1,1 0,0 1,7-4,-13 8,0-1,0 1,0 0,0 0,0 0,0 0,0 0,0 0,0 0,1 0,-1 0,0 0,0 0,0 1,0-1,0 0,0 1,-1-1,1 1,0-1,0 1,0-1,0 1,0 0,-1-1,1 1,0 0,-1 0,1 0,0 0,-1-1,1 1,-1 0,1 0,-1 0,0 0,1 0,-1 0,0 0,0 0,0 0,0 0,1 0,-2 0,1 0,0 0,0 1,0-1,0 0,-6 53,0-30,3-16,0 0,1 0,0 0,0 0,1 0,0 1,0-1,1 0,0 1,0-1,1 0,0 1,1-1,0 0,0 0,1 0,0 0,3 7,-2-13,0-1,-1 0,1 1,0-1,0-1,-1 1,1 0,0-1,0 0,0 0,0 0,0 0,0-1,0 1,-1-1,1 0,0 0,0-1,-1 1,1-1,-1 0,1 0,-1 0,0 0,0 0,0-1,0 0,0 1,0-1,-1 0,0 0,1 0,-1-1,0 1,4-3,165-185,-82 106,-87 85,-1 1,0-1,1 1,-1-1,0 1,0 0,1-1,-1 1,0 0,0 0,0 0,0 0,0 0,0 0,0 0,0 0,0 0,-1 0,1 1,0-1,-1 0,1 0,-1 1,0-1,1 0,-1 1,0-1,0 1,0-1,1 0,-2 1,1-1,0 1,0-1,0 0,-1 1,1-1,0 0,-1 1,0 0,1 2,-4 343,8-324,2-5</inkml:trace>
  <inkml:trace contextRef="#ctx0" brushRef="#br0" timeOffset="13762.931">1126 621,'-1'-2,"0"0,-1 0,1 0,-1-1,1 1,-1 1,1-1,-1 0,0 0,0 1,0-1,0 1,0-1,0 1,-1 0,1 0,0 0,-1 0,1 1,-1-1,1 0,0 1,-1 0,1 0,-1-1,0 1,1 1,-1-1,1 0,0 1,-1-1,1 1,-1 0,1 0,0 0,-1 0,1 0,0 0,0 1,0-1,0 1,-78 73,78-74,0 1,0 0,0 1,0-1,0 0,0 1,1-1,-1 1,1-1,0 1,0-1,0 1,0 0,0 0,0 0,1-1,-1 1,1 0,0 0,0 0,0 0,0 0,1 0,-1 0,1-1,0 1,-1 0,1 0,0 0,1-1,-1 1,0-1,1 1,0-1,-1 0,1 1,0-1,0 0,0 0,1 0,-1 0,0-1,1 1,-1-1,1 1,0-1,-1 0,1 0,0 0,9 1,-1-1,0 0,1 0,-1-2,1 1,-1-1,0-1,1 0,-1-1,0 0,0-1,-1 0,1 0,-1-1,0 0,0-1,-1-1,1 1,-1-1,-1-1,1 0,4-6,11-13,0-2,-2-1,-2-1,-1-1,-1 0,5-15,-20 42,0 1,0-1,0 1,-1-1,0 0,0 0,0 0,-1 0,0-1,0 1,0 0,0-1,-1 1,0 0,0-1,0 1,-1 0,0-1,0 1,0 0,-1 0,0 0,1 0,-2 0,1 0,-1 1,1-1,-1 1,-1-1,1 1,-1 0,1 0,-1 1,0-1,0 1,-1 0,1 0,-1 0,0 0,-2 0,3 2,-1 1,0-1,0 1,0 0,0 0,1 0,-1 1,0 0,0 0,0 0,1 0,-1 1,1 0,-1 0,1 0,0 0,0 1,-1 0,2 0,-1 0,0 0,1 0,-1 1,1 0,0 0,-4 5,0-1,0 2,1-1,0 1,1 0,0 0,1 0,0 1,0-1,0 7,2-7,-1-1,2 1,0 0,0 0,1 0,0 0,0 0,1 0,0 0,1 0,1-1,-1 1,1-1,1 1,0-1,0 0,1 0,0-1,0 1,1-1,0 0,1-1,6 7,6 0,1-1,0-1,1-1,0-1,1-1,0-1,0 0,1-2,0-1,0 0,16 0,14-3,-35-7</inkml:trace>
  <inkml:trace contextRef="#ctx0" brushRef="#br0" timeOffset="14752.04">2000 0,'2'2,"0"-1,0 0,-1 0,1 0,-1 1,1-1,-1 1,0-1,0 1,1 0,-1 0,0-1,-1 1,1 0,0 0,0 0,-1 0,1 0,-1 0,0 0,1 0,-1 0,0 0,0 0,0 0,-1 0,1 0,0 0,-1 0,0 1,-5 39,-2-1,-3 0,0-1,-3 0,-1-1,-18 31,-50 138,82-206,0 0,1 0,-1 0,1 0,-1 1,1-1,0 0,0 0,0 1,0-1,0 0,0 0,0 1,1-1,0 0,-1 0,1 0,0 0,0 0,0 0,0 0,0 0,0 0,1 0,-1 0,1-1,-1 1,1-1,0 1,-1-1,1 1,0-1,0 0,0 0,0 0,0 0,0 0,0-1,1 1,-1-1,0 1,0-1,3 0,15 2,0-1,0-1,0 0,0-2,0-1,0 0,10-4,86-10,-32 17,-60 0</inkml:trace>
  <inkml:trace contextRef="#ctx0" brushRef="#br0" timeOffset="15950.854">109 903,'145'22,"1"-5,57-5,269-22,-176-2,-72 10,132 20,-105 6,-225-18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1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1,'1'1,"1"0,-1 0,0 0,1 0,-1 0,0 0,0 0,0 1,0-1,0 1,0-1,0 1,0-1,0 1,-1-1,1 1,-1-1,1 1,-1 0,0-1,0 1,1 0,-1 0,0-1,0 1,-1 0,1-1,0 1,-1 0,1-1,-1 1,1-1,-1 1,0 0,0 2,-11 95,9-54,-3 0,-2-1,-2 1,-1-2,-4 4,-6 4,2 1,3 0,2 1,-2 22,15-72,0 1,0 0,0-1,1 1,0 0,-1 0,1 0,1-1,-1 1,0 0,1 0,0-1,0 1,0 0,0-1,1 1,-1-1,1 0,0 1,0-1,0 0,1 0,-1 0,1 0,-1-1,1 1,0-1,0 1,0-1,0 0,1 0,-1-1,0 1,4 1,7-1,-1-1,1-1,0 0,-1 0,1-1,-1-1,1 0,-1-1,8-3,62-9,109 9,-174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6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0,'0'5,"0"6,0 6,0 5,0 4,0 2,0 1,0 0,0 1,0-1,0-4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5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24,'19'4,"21"3,9-1,0-6,-3-3,-5-1,-4 0,-4 1,-3 1,-1 1,-1 0,-1 1,-4-5,-2-1,0 0,-3 1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7.7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73,'39'0,"31"0,9-5,-4-1,-11-1,-10-2,-6-1,-5-3,-6 1,-9 2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7:58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231 0,'-44'74,"3"1,4 2,3 2,-23 78,54-148,-1 0,2 0,-1 0,1 1,1-1,-1 1,2-1,-1 1,1 0,1-1,0 1,0 0,1-1,0 0,0 1,1-1,1 0,0 0,3 7,-1-13,1 1,-1-1,0-1,1 1,0-1,-1 0,1-1,0 1,0-2,0 1,0-1,0 0,0 0,0 0,0-1,0 0,0-1,-1 0,1 0,0 0,-1-1,2-1,12-1,218-77,-219 76</inkml:trace>
  <inkml:trace contextRef="#ctx0" brushRef="#br0" timeOffset="421.704">542 508,'34'-1,"-23"0,0 0,1 1,-1 1,1-1,-1 2,1 0,-1 0,0 1,0 0,7 3,-16-3,0-1,0 1,-1-1,1 1,-1-1,0 1,1 0,-1 0,0 0,-1 0,1 0,0 0,-1 0,0 0,0 0,0 0,0 0,0 0,0 0,-1 0,0 0,1 0,-1-1,0 1,-1 0,1 0,0 0,-1-1,1 1,-1-1,0 1,0-1,0 0,0 0,0 0,-1 0,1 0,-3 1,-14 27,17-27,0 0,0 0,1 0,-1 1,1-1,-1 1,1-1,0 1,1-1,-1 1,1 0,-1-1,1 1,0 0,0-1,1 1,-1 0,1-1,0 1,0 0,0-1,0 1,0-1,1 0,0 1,0-1,0 0,0 0,0 0,0 0,1-1,-1 1,1-1,0 1,0-1,0 0,0 0,0 0,1 0,-1-1,2 1,75 5,-55-8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1,'44'10,"1"-1,1-2,-1-3,1-1,0-3,38-4,14 2,-14 2,-60 0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3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47,'39'0,"22"0,5-5,-4-1,-7 0,-8 1,-8 1,-5 2,-4 1,-2 1,-1 0,0 0,-5-5,-2-1,-3 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04.0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0,'344'155,"-338"-154,0 1,1-1,-1 2,0-1,0 1,0 0,-1 0,1 0,-1 1,1 0,-1 0,-1 0,1 1,0 0,-1 0,0 0,0 0,-1 1,1-1,-1 1,-1 0,1 0,-1 0,0 0,0 0,0 1,-1-1,0 1,-1-1,1 1,-1-1,0 1,-1-1,0 1,0-1,-1 3,-8 9,-1 0,-1-1,0 0,-2-1,1-1,-2 0,0-1,-1 0,-1-2,1 1,-14 5,-20 19,28-20,3 0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0.6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0 870,'24'-4,"0"-1,-1-1,0-1,0-1,-1 0,0-2,0-1,-1-1,0-1,-1 0,-1-2,0 0,-1-1,-1-1,0-1,3-5,25-27,-2-2,-2-2,-3-2,30-57,-57 99,-2-1,0 0,0-1,-2 1,0-2,0 1,-2-1,0 0,-1 0,-1 0,0 0,-1-1,-1 1,-1-1,0 1,-3-14,1 27,0 1,0 0,0 0,0 0,0 0,-1 0,1 0,-1 1,0-1,0 1,0 0,0 0,0 0,-1 0,1 0,-1 1,1 0,-1-1,1 1,-1 1,0-1,1 0,-1 1,0 0,0 0,1 0,-1 0,0 1,1-1,-1 1,0 0,1 0,-1 0,1 1,-1-1,1 1,0 0,-1 0,1 0,0 0,0 0,1 1,-1 0,0-1,1 1,0 0,-1 0,1 0,-1 3,-14 16,1 2,0-1,2 2,1 0,1 1,1 0,2 0,0 1,2 0,1 1,-3 24,6-32,1 0,0 0,2 0,0 0,1 0,1 0,1 0,1 0,5 14,-7-26,0-1,1 1,0-1,1 1,0-1,0 0,0-1,1 1,0-1,0 0,1 0,0 0,0-1,0 0,0 0,1 0,0-1,0 0,0-1,0 1,1-1,0-1,-1 1,1-1,3 0,12-1,0-1,-1-1,1-1,0-1,-1-1,1-1,-1-1,0 0,10-6,-11 5,6-3,-2 0</inkml:trace>
  <inkml:trace contextRef="#ctx0" brushRef="#br0" timeOffset="353.239">1129 306,'28'-5,"20"-1,7 0,-2 1,-5-3,-6-1,-5 2,-5 1,-2 3,-1 1,-7 1</inkml:trace>
  <inkml:trace contextRef="#ctx0" brushRef="#br0" timeOffset="582.568">1044 616,'39'-4,"31"-8,9 0,-4-4,-15 1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45.489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1 626,'1124'-206,"-1000"184,1127-191,34 52,-900 139,-309 20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8:19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102 171,'-11'138,"-25"36,-6-9,42-165,0 0,0-1,0 1,-1 0,1 0,0 0,0-1,-1 1,1 0,0 0,0 0,-1 0,1 0,0 0,-1-1,1 1,0 0,0 0,-1 0,1 0,0 0,-1 0,1 0,0 0,-1 0,1 0,0 0,0 1,-1-1,1 0,0 0,0 0,-1 0,1 0,0 0,-1 1,1-1,0 0,0 0,0 0,-1 1,1-1,0 0,0 0,0 1,0-1,-1 0,1 1,0-1,0 0,0 0,0 1,0-1,0 0,0 1,0-1,0 0,0 1,0-28,12-24,3 0,2 1,2 0,2 2,3-3,-12 25,40-71,-52 97,1-1,-1 0,1 0,0 1,-1-1,1 0,-1 1,1-1,0 1,-1-1,1 1,0-1,0 1,-1 0,1-1,0 1,0 0,0 0,-1-1,1 1,0 0,0 0,0 0,0 0,0 0,-1 0,1 0,0 0,0 0,0 1,0-1,-1 0,1 1,0-1,0 0,0 1,-1-1,1 1,0-1,-1 1,1-1,0 1,-1 0,1-1,-1 1,1 0,-1-1,1 1,-1 0,0 0,1-1,-1 1,0 0,1 0,-1 0,0 0,0-1,0 1,0 0,0 0,0 0,0 0,0 0,6 59,-6-59,-1 205,0-205,1 1,0-1,-1 0,1 0,0 0,0 0,0 0,0 0,0 1,0-1,0 0,0 0,1 0,-1 0,0 0,1 1,-1-1,0 0,1 0,0 0,-1 0,1 0,-1 0,1-1,0 1,0 0,0 0,-1 0,1-1,0 1,0 0,0-1,0 1,0-1,0 1,0-1,1 1,-1-1,0 0,0 0,0 1,0-1,0 0,1 0,-1 0,0 0,0-1,0 1,0 0,0 0,1-1,12-11,-1-2,0 1,-1-2,-1 0,0 0,-1-1,3-7,5-7,93-124,-111 153,1-1,0 0,0 1,-1-1,1 1,0-1,0 1,0-1,0 1,1 0,-1 0,0-1,1 1,-1 0,0 0,1 0,0 0,-1 1,1-1,-1 0,1 1,0-1,-1 1,1-1,0 1,0 0,-1 0,1 0,0 0,0 0,-1 0,1 0,0 0,0 1,-1-1,1 1,0-1,-1 1,1 0,-1 0,1 0,-1 0,1 0,-1 0,1 0,-1 0,0 0,0 1,0-1,1 0,-1 2,3 13,-1-1,0 1,-1 0,-1 1,-1-1,0 0,-1 0,-1 5,-1 26,2 10,1-32</inkml:trace>
  <inkml:trace contextRef="#ctx0" brushRef="#br0" timeOffset="10171.939">1457 86,'10'167,"19"63,-19-160,-8-50,0 0,2 0,0 0,1-1,1 1,1-1,8 16,-14-33,0 0,0 0,0 0,1-1,-1 1,1 0,0-1,-1 1,1-1,0 0,0 1,0-1,-1 0,1 0,1 0,-1-1,0 1,0 0,0-1,0 1,0-1,1 0,-1 0,0 0,0 0,1 0,-1 0,0 0,0-1,0 1,0-1,1 0,-1 0,0 1,0-1,0-1,-1 1,1 0,0 0,0-1,0 1,-1-1,1 1,-1-1,0 0,1 0,-1 1,0-1,0 0,0 0,0 0,0 0,0 0,-1-1,1 0,9-18,0 0,-2 0,0-1,-2 0,0-1,2-22,12-154,-13 165,0 1,2 0,2 0,1 1,15-29,-4 11,-19 42</inkml:trace>
  <inkml:trace contextRef="#ctx0" brushRef="#br0" timeOffset="10841.718">1964 510,'1'166,"-1"-165,-1 0,1 1,0-1,0 0,0 1,0-1,0 0,0 1,0-1,0 0,0 1,0-1,1 0,-1 1,1-1,-1 0,1 0,-1 0,1 1,0-1,0 0,-1 0,1 0,0 0,0 0,0 0,0 0,0-1,0 1,0 0,1-1,-1 1,0 0,0-1,0 1,1-1,-1 0,0 1,1-1,-1 0,0 0,1 0,-1 0,0 0,1 0,-1 0,0 0,1-1,-1 1,106-56,-105 54,1 1,0-1,0 1,0 0,0 0,0 0,0 0,0 1,0-1,1 1,-1 0,0 0,0 0,0 0,0 0,0 1,1 0,-1-1,0 1,0 0,0 1,0-1,-1 0,1 1,0-1,-1 1,1 0,-1 0,1 0,-1 0,0 1,0-1,0 1,0-1,0 1,0 0,-1-1,0 1,1 0,-1 0,0 0,0 3,1-2,-1 1,0 0,0-1,-1 1,1 0,-1 0,0-1,-1 1,1 0,-1 0,0-1,0 1,0 0,-1-1,1 1,-1-1,0 0,0 1,-1-1,1 0,-1 0,0-1,0 1,-1 0,1-1,-1 0,1 0,-1 0,0 0,0-1,0 1,-1-1,1 0,0-1,-1 1,0-1,-2 1,3 0,0 0,-1-1,0 0,1 0,-1 0,0-1,0 1,1-1,-1 0,0 0,0-1,0 1,1-1,-1 0,0-1,1 1,-1-1,1 0,0 0,-1 0,1 0,0-1,0 0,1 0,-1 0,0 0,1 0,0-1,0 0,0 0,0 1,1-2,-1 1,0-3,-2-17,3 1</inkml:trace>
  <inkml:trace contextRef="#ctx0" brushRef="#br0" timeOffset="16870.867">2415 735,'6'2,"-1"0,0-1,1 0,-1 0,1 0,0-1,-1 1,1-1,-1-1,1 1,-1-1,1 0,-1 0,1 0,-1-1,0 0,1 0,-1-1,0 1,-1-1,1 0,0 0,-1 0,0-1,1 0,-2 0,3-2,43-38,-3-2,-1-2,-3-2,-2-2,11-21,-42 61,-2-1,1 0,-2 0,0 0,0-1,-1 0,-1 0,0 0,-1-1,-1 1,0-1,-1 0,-1 0,0 1,-1-1,0 0,-1 1,-1-1,0 1,-1-1,-1 1,0 1,-5-9,7 18,0 1,0 0,0 0,0 0,0 0,-1 1,0-1,1 1,-1 0,0 0,0 0,0 1,0-1,-1 1,1 0,0 0,0 0,-1 1,1 0,-1-1,1 2,0-1,-1 0,1 1,0 0,-1 0,1 0,0 0,0 1,0 0,0 0,0 0,0 0,1 1,-1-1,1 1,-1 0,1 0,0 0,0 0,1 1,-1-1,1 1,-1 0,1 0,-6 8,1 2,0-1,1 1,1-1,0 2,1-1,0 0,2 1,-1 0,2 0,0 0,0-1,2 1,0 0,0 0,1 0,1 0,1-1,0 0,1 1,0-2,1 1,2 2,12 13,1-1,2 0,0-2,2-1,1-1,24 18,88 72,-125-104</inkml:trace>
  <inkml:trace contextRef="#ctx0" brushRef="#br0" timeOffset="71411.609">807 453,'2'2,"0"-1,0 0,-1 1,1 0,0-1,-1 1,1 0,-1 0,1 0,-1 0,0 0,0 0,0 0,0 0,-1 0,1 1,0-1,-1 0,1 1,-1-1,0 0,0 1,0-1,0 0,0 1,0 0,4 195,-3-195,0 0,0-1,1 1,-1 0,0-1,1 1,0-1,0 1,0-1,0 0,0 0,0 0,0 0,1 0,-1-1,1 1,-1-1,1 1,0-1,0 0,-1 0,1 0,0 0,0-1,0 1,0-1,0 0,0 0,0 0,0 0,0 0,0-1,0 1,0-1,0 0,-1 0,1 0,0 0,0 0,1-2,31-1,-32 4,0-1,0 1,1 0,-1 0,0 0,0 0,0 0,0 1,0-1,0 1,0 0,0 0,0 0,0 0,-1 0,1 1,0 0,-1-1,1 1,-1 0,1 0,-1 0,0 0,0 1,0-1,0 1,0-1,-1 1,1 0,-1-1,0 1,0 0,0 0,0 0,0 0,0 0,-1 0,0 0,1 0,-1 3,-1 0,0 0,0-1,-1 1,0 0,0-1,0 1,0-1,-1 0,0 0,0 0,0 0,-1-1,0 1,0-1,0 0,0 0,0 0,-1 0,0-1,0 0,0 0,0 0,0-1,-1 0,1 0,-1 0,1 0,-1-1,0 0,1 0,-1-1,0 1,0-1,0-1,0 1,1-1,-2 0,0-2,1 0,0-1,1 1,-1-1,1-1,-1 1,1-1,0 0,1 0,-1 0,1-1,0 1,1-1,-1 0,1 0,0 0,1-1,-1 1,1-1,0 1,1-1,0 0,0 0,0-3,-1-13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31,'5'0,"6"0,6 0,5 0,-1-5,0-2,2 1,2 1,1 2,1 0,1 2,0 1,0 0,1 0,0 0,-1 1,-5 4,-6 1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7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22,'34'-5,"25"-1,8 0,-8 1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38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 37,'-76'235,"71"-216,-32 80,51-152,-6 32,0 1,2 0,0 0,1 1,1 0,1 1,0 1,1 0,1 0,1 2,0 0,9-6,-24 20,0 0,1-1,-1 1,0 0,1 0,-1-1,0 1,1 0,-1 1,1-1,-1 0,1 0,0 1,-1-1,1 1,0-1,0 1,-1 0,1-1,0 1,0 0,-1 0,1 0,0 1,0-1,-1 0,1 1,0-1,0 1,-1-1,1 1,-1 0,1 0,-1 0,1 0,-1 0,1 0,-1 0,0 0,1 1,-1-1,0 0,0 1,0-1,0 1,0-1,-1 1,1 0,0-1,-1 1,1 0,-1-1,0 1,1 1,-8 90,0-61,7-31,-1 0,1 1,0-1,0 0,0 1,0-1,0 0,0 1,0-1,1 0,-1 1,0-1,1 0,-1 1,1-1,0 0,-1 0,1 0,0 1,-1-1,1 0,0 0,0 0,0 0,0 0,0 0,0-1,0 1,1 0,-1-1,0 1,0 0,1-1,-1 1,0-1,0 0,1 0,-1 1,1-1,-1 0,0 0,1 0,-1 0,0 0,1-1,-1 1,0 0,1 0,-1-1,0 1,0-1,1 0,-1 1,0-1,0 0,0 1,0-1,0 0,0 0,0 0,0 0,0 0,0 0,0-1,-1 1,1 0,0 0,-1 0,1-1,132-154,-34 51,-98 105,1 0,-1 0,1 0,-1 0,1 1,-1-1,0 0,1 1,-1-1,1 0,-1 1,0 0,1-1,-1 1,0 0,0 0,0 0,1-1,-1 1,0 0,0 1,0-1,-1 0,1 0,0 0,0 0,-1 1,1-1,0 0,-1 1,1-1,-1 1,0-1,1 0,-1 1,0-1,0 1,0-1,0 1,0-1,0 1,-1-1,1 0,0 1,-1-1,1 1,-1-1,0 0,1 1,-1-1,0 0,0 0,-5 27,1-10,0 0,2 0,0 0,1 1,0-1,2 1,0-1,1 1,1 0,1-1,2 7,1-7</inkml:trace>
  <inkml:trace contextRef="#ctx0" brushRef="#br0" timeOffset="569.266">739 234,'-10'157,"9"-156,0 0,0 0,0 0,1 1,-1-1,0 0,1 0,-1 0,1 1,0-1,-1 0,1 1,0-1,0 0,0 1,0-1,0 0,0 1,0-1,0 0,0 1,1-1,-1 0,1 0,-1 1,1-1,-1 0,1 0,0 0,-1 0,1 1,0-1,0 0,0 0,0-1,0 1,0 0,0 0,0 0,0-1,0 1,1 0,-1-1,0 1,0-1,1 0,-1 1,0-1,1 0,-1 0,0 0,1 0,-1 0,0 0,1 0,-1 0,0 0,1-1,-1 1,0-1,0 1,1-1,46-26,-39 20,0 0,1 1,0 1,0 0,0 0,1 1,-1 0,1 1,0 0,0 1,0 0,0 1,6 0,-15 1,1 1,-1-1,1 1,-1 0,0 0,1 0,-1 0,0 1,0-1,0 1,0-1,0 1,0 0,0-1,-1 1,1 0,-1 0,1 0,-1 0,0 1,1-1,-1 0,0 1,-1-1,1 0,0 1,-1-1,1 1,-1-1,0 1,0-1,0 1,0-1,0 1,-1-1,1 1,-1-1,1 1,-1-1,0 0,0 1,0-1,0 0,-1 0,1 1,-1-1,1 0,-1 0,0-1,1 1,-1 0,0-1,0 1,-88 72,86-72,1 0,-1-1,1 1,-1-1,0 1,1-1,-1 0,0-1,0 1,0-1,0 0,0 0,0 0,0 0,1 0,-1-1,0 0,0 0,0 0,1 0,-1-1,0 1,1-1,-1 0,1 0,0 0,0-1,-2-1,-15-33,15 16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49:52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143 226,'18'56,"21"114,-11 29,-10-97,-17-101,-1-1,0 1,0-1,0 1,0-1,0 1,0-1,0 1,1-1,-1 1,0-1,0 1,1-1,-1 1,0-1,1 0,-1 1,1-1,-1 0,0 1,1-1,-1 0,1 1,-1-1,1 0,-1 0,1 0,-1 1,1-1,-1 0,1 0,-1 0,1 0,-1 0,1 0,-1 0,1 0,-1 0,1 0,-1 0,1 0,-1-1,1 1,-1 0,1 0,-1 0,1-1,-1 1,1 0,-1-1,0 1,1 0,-1-1,0 1,1-1,-1 1,0 0,1-1,-1 1,0-1,0 1,1-1,-1 1,0-1,15-37,-13 32,42-170,12-137,-48 269,-16 82,2-15</inkml:trace>
  <inkml:trace contextRef="#ctx0" brushRef="#br0" timeOffset="796.614">538 593,'-26'195,"26"-194,-1-1,1 1,-1-1,1 1,0-1,-1 1,1 0,-1-1,1 1,0 0,0-1,-1 1,1 0,0 0,0-1,0 1,0 0,0 0,0-1,0 1,0 0,0 0,0-1,0 1,1 0,-1-1,0 1,0 0,1-1,-1 1,0 0,1-1,-1 1,1 0,-1-1,1 1,-1-1,1 1,-1-1,1 1,0-1,-1 0,1 1,-1-1,1 0,0 1,0-1,-1 0,1 0,0 0,-1 1,1-1,0 0,0 0,-1 0,1 0,0 0,0 0,-1-1,1 1,0 0,-1 0,1-1,0 1,0 0,24-12,-19 8,1 0,-1 1,1 0,0 0,0 0,0 1,0 0,0 0,1 1,-1 0,1 1,-1-1,1 1,5 1,-11-1,-1 1,1 0,0-1,0 1,-1 0,1 0,-1 0,1 0,-1 0,1 0,-1 0,1 1,-1-1,0 0,0 1,0-1,0 1,0 0,0-1,0 1,0 0,-1-1,1 1,-1 0,1 0,-1-1,0 1,1 0,-1 0,0 0,0 0,-1 0,1-1,0 1,0 0,-1 0,1 0,-1-1,0 2,-41 62,39-62,-1 1,0-2,0 1,0 0,0-1,0 1,-1-1,1 0,-1-1,1 1,-1-1,1 0,-1 0,0 0,0-1,0 0,1 0,-1 0,0 0,0-1,1 0,-1 0,0 0,1 0,-1-1,1 0,-5-1,-3-10</inkml:trace>
  <inkml:trace contextRef="#ctx0" brushRef="#br0" timeOffset="1682.533">905 677,'0'5,"0"7,0 5,0 5,0 4,0 2,0 0,-5-3,-1-2,0 0,1-8,1-12,2-7</inkml:trace>
  <inkml:trace contextRef="#ctx0" brushRef="#br0" timeOffset="2087.231">905 677,'15'0,"8"0,7 0,2 0,0-4,0-3,0 1,-2 2,0 0,-6 2</inkml:trace>
  <inkml:trace contextRef="#ctx0" brushRef="#br0" timeOffset="2331.13">905 818,'29'0,"14"0,5 0,-2 0,-8 0</inkml:trace>
  <inkml:trace contextRef="#ctx0" brushRef="#br0" timeOffset="2805.327">1384 254,'20'10,"-1"1,0 1,-1 1,0 1,-1 0,-1 1,0 1,6 8,-15-16,-1 0,0 0,0 1,-1 0,0 0,-1 0,0 0,0 1,-1 0,0 0,-1 0,0 0,-1 0,0 0,0 0,-1 1,0-1,-1 0,-1 3,-7 22,-2-1,-1 0,-2-1,-1 0,-1-1,-2-1,-5 5,8-12,-1-1,-2-1,0 0,-1-1,-1-2,-22 18,14-14,6-4</inkml:trace>
  <inkml:trace contextRef="#ctx0" brushRef="#br0" timeOffset="3449.14">86 0,'-23'78,"4"0,3 2,4 0,0 49,9-106,2-1,1 1,1 0,1 0,1 0,1-1,0 1,2-1,1 0,1-1,0 0,9 13,1 2,1-1,2-2,2 0,1-1,1-1,2-2,17 16,-10-19,-4-2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0 612,'13'-1,"0"-1,-1 0,0 0,1-1,-1-1,-1 0,1-1,0 0,-1-1,0 0,-1-1,1 0,-1-1,0 0,-1 0,0-1,0-1,-1 1,-1-1,1 0,4-11,22-29,27-65,-54 89,-2 15,-1 0,0-1,0 0,-2 1,1-1,-1 0,-1 0,0-1,-1 1,0 0,-1 0,0 0,-1 0,-1 0,0 0,0 1,-1-1,0 1,-1 0,-1-1,5 10,1 1,-1-1,0 1,0-1,1 1,-1-1,0 1,0 0,0 0,-1 0,1-1,0 1,0 0,-1 0,1 1,0-1,-1 0,1 0,-1 1,1-1,-1 0,1 1,-1 0,1-1,-1 1,0 0,1 0,-1 0,0 0,1 0,-1 0,1 0,-1 1,0-1,1 1,-1-1,1 1,-1-1,1 1,-1 0,1 0,0 0,-1 0,1 0,0 0,0 0,0 0,0 0,0 1,0-1,0 0,0 1,0 0,-6 14,2 0,0 0,0 1,2-1,0 1,1 0,1 0,0 0,1 0,1 1,1-1,0-1,2 1,-1 0,7 13,7 23,42 93,-55-140,0 0,0 0,1 0,0 0,0-1,0 0,0 0,1 0,0-1,0 0,0 0,1 0,-1-1,1 0,0 0,0-1,0 0,0 0,6 0,15 1,-3-2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1 254,'38'-5,"28"-1,7 0,-5-4,-8 0,-10 2,-8 2,-7 2,-10 2</inkml:trace>
  <inkml:trace contextRef="#ctx0" brushRef="#br0" timeOffset="295.889">170 0,'0'38,"0"28,0 7,5-5,2-8,-1-10,-1-8,-1-7,-2-5,-1-2,0-2,-1-4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08.7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30,'0'341,"20"-174,-19-166,-1 0,0 0,0 1,0-1,0 0,0 0,0 0,-1 0,1 0,0 0,0 0,-1 0,1 0,-1 0,1 0,-1 0,1 0,-1 0,0 0,1 0,-1-1,0 1,0 0,1 0,-1-1,0 1,0 0,0-1,0 1,0-1,0 1,0-1,0 0,0 1,0-1,0 0,0 0,-1 0,-8-4</inkml:trace>
  <inkml:trace contextRef="#ctx0" brushRef="#br0" timeOffset="384.464">0 2,'432'0,"-424"-1,0 1,0-1,0 1,0 0,0 1,0 0,0 0,0 1,-1 0,1 0,0 1,-1 0,0 0,1 1,-1 0,-1 0,1 1,-1 0,1 0,-1 0,-1 1,1 0,-1 0,0 0,0 1,0 2,0 11</inkml:trace>
  <inkml:trace contextRef="#ctx0" brushRef="#br0" timeOffset="715.588">0 680,'34'-5,"35"-6,10-2,-3 2,-10 3,-11 2,-11 3,-12 1</inkml:trace>
  <inkml:trace contextRef="#ctx0" brushRef="#br0" timeOffset="1393.755">791 680,'-6'3,"-1"1,2 0,-1 1,0-1,1 1,0 0,0 1,0-1,1 1,0 0,0 0,0 0,1 0,0 1,0-1,1 1,-1 0,2 0,-1 0,0 7,2-12,0 0,1-1,-1 1,1 0,-1 0,1 0,0 0,0-1,0 1,0 0,0-1,0 1,0-1,1 1,-1-1,0 1,1-1,-1 0,1 0,-1 0,1 0,0 0,0 0,-1 0,1 0,0-1,0 1,0-1,0 1,0-1,0 0,0 0,0 0,-1 0,1 0,0 0,0-1,0 1,0 0,0-1,76-28,-64 20,-1-1,0 0,-1-1,0-1,0 0,-1-1,-1 0,0 0,-1-1,-1 0,0-1,0 0,-2 0,0 0,-1-1,0 0,-1 0,-1 0,-1-1,0 1,-1-3,-1 13,0 1,-1-1,0 0,0 1,0-1,-1 0,0 1,0 0,0-1,0 1,-1 0,0 0,0 0,-1 1,1-1,-1 1,0 0,0 0,0 0,-1 0,1 1,-1 0,0 0,0 0,0 0,0 1,-1 0,1 0,-1 0,1 1,-1 0,0 0,1 0,-1 1,0 0,1 0,-1 0,0 1,0 0,1 0,-5 1,4 2,0-1,0 1,0 0,1 1,0-1,-1 1,2 0,-1 1,0-1,1 1,0 0,0 0,1 0,0 0,0 0,0 1,1 0,0-1,0 1,1 0,0 0,0 0,1 0,-1 0,1 0,1 0,0 1,0-2,0 1,1 0,0 0,0 0,0-1,1 1,0-1,1 2,8 8,0 0,0-1,1 0,1-1,1-1,0 0,15 9,-30-22,19 16,1-1,1 0,0-2,1-1,0-1,1 0,0-2,10 2,-9-7,-2-2</inkml:trace>
  <inkml:trace contextRef="#ctx0" brushRef="#br0" timeOffset="2581.444">1299 680,'13'3,"1"-1,0 0,0-1,1 0,-1-1,0-1,0 0,0-1,0-1,0 0,-1 0,1-2,-1 1,0-2,0 0,0-1,-1 0,0 0,-1-1,1-1,-2 0,1-1,-1 0,0-1,-6 5,18-21,-2-1,-1 0,-1-2,-2 0,0-1,-4-42,-12 72,-1-1,1 0,0 1,0-1,-1 0,1 1,-1-1,1 1,-1-1,0 1,0-1,1 1,-1-1,0 1,0 0,-1-1,1 1,0 0,0 0,-1 0,1 0,0 0,-1 0,1 0,-1 1,1-1,-1 0,1 1,-1-1,0 1,1 0,-1-1,0 1,1 0,-1 0,0 0,1 0,-1 0,0 1,1-1,-2 1,-6 2,0 0,1 1,0 0,0 1,0 0,0 0,1 0,0 1,0 0,0 1,1-1,0 1,0 1,1-1,0 1,0 0,1 0,0 0,0 1,1-1,0 1,0 0,1 0,0 0,1 0,0 9,1-11,1 0,0 0,1 0,0 1,0-1,0-1,1 1,0 0,0-1,1 1,0-1,0 0,0 0,1-1,0 1,0-1,0 0,1 0,-1-1,1 1,0-1,8 5,-1-1,1 0,0 0,1-2,0 0,0 0,0-1,1-1,3 0,-1-3,0-1,0 0,0-1,0-1,0-1,0-1,-1 0,1-1,-1-1,-1-1,1 0,-1-1,11-7,-16 9,-1-1,0 0,-1-1,0 0,0 0,0-1,-1 0,0 0,-1-1,0 0,-1 0,0-1,0 0,-1 0,-1 0,0 0,0-1,-1 0,-1 0,0 0,0-4,-3 13,1 0,-1 0,0 0,0 1,0-1,-1 0,1 0,-1 0,1 1,-1-1,0 1,0-1,0 1,0 0,-1 0,1 0,-1 0,1 0,-1 1,0-1,1 1,-1-1,0 1,0 0,0 0,0 0,0 1,0-1,0 1,0 0,0 0,0 0,-1 0,1 0,0 0,0 1,0 0,0 0,0-1,0 2,0-1,1 0,-1 1,0-1,1 1,-1 0,1 0,-1 0,1 0,0 0,0 0,0 1,-2 0,0 0,0 0,1 0,0 1,-1 0,1 0,1 0,-1 0,1 0,-1 1,1-1,0 1,1-1,-1 1,1 0,0-1,0 1,0 0,1 0,0 0,0 0,0 0,0 0,1-1,0 1,0 0,0 0,1 0,-1-1,1 1,1 2,2 2,-1 0,1 1,0-2,1 1,0-1,0 0,1 0,0 0,1-1,-1 0,1-1,0 0,1 0,8 4,-5-5,0 0,1-1,-1 0,1-1,0 0,0-1,0-1,1 0,-1-1,0 0,0-1,0 0,0-1,0-1,0 0,0-1,-1 0,1-1,-1 0,0-1,-1 0,1-1,-1-1,-1 1,1-2,-1 1,3-5,-2 1,-1 0,0-1,-1 0,-1 0,0-1,0 0,-2 0,1-1,-2 1,0-2,-1 1,0 0,-2-1,1 0,-2 1,0-8,-1 22,1 0,-1 0,0 0,1 0,-1 0,0 0,0 0,0 0,1 0,-1 0,0 0,-1 0,1 0,0 0,0 0,0 0,0 0,-1 0,1 0,-1 1,1-1,0 0,-1 0,0 0,1 0,-1 1,1-1,-1 0,0 0,0 1,1-1,-1 0,0 1,0-1,0 1,0-1,1 1,-1 0,0-1,0 1,0 0,0 0,0 0,0-1,0 1,0 0,0 0,0 0,0 1,0-1,0 0,0 0,0 0,0 1,0-1,0 0,0 1,0-1,1 1,-1-1,0 1,0 0,0-1,1 1,-1 0,0-1,1 1,-9 9,0 1,1 0,1 0,0 0,0 1,1 0,1 0,0 1,1 0,0 0,1 0,0 0,1 0,1 0,0 1,0-1,2 1,0-1,0 4,4-1,0 0,1 0,0 0,2 0,0-1,0-1,1 1,1-1,1-1,0 0,0 0,1-1,1-1,0 0,0-1,1 0,1-1,0 0,8 3,75 10,-75-21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3.8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255 547,'4'38,"3"32,-1 9,-1 1,-2-9,-1-11,4-12,1-8,-1-7,-1-4,-2-2,-1-1,4-5,1-6</inkml:trace>
  <inkml:trace contextRef="#ctx0" brushRef="#br0" timeOffset="466.04">1 575,'64'-46,"3"3,1 2,2 4,32-11,-85 40,11-7,1 1,1 2,0 0,0 2,1 2,0 0,1 2,8 1,-37 4,0 1,-1 0,1-1,0 1,0 1,-1-1,1 0,0 1,-1-1,1 1,-1 0,1 0,-1 0,1 0,-1 0,1 1,-1-1,0 1,0-1,0 1,0 0,0 0,0 0,0 0,-1 0,1 0,-1 0,1 1,-1-1,0 1,0-1,0 1,0-1,-1 1,1 0,-1-1,1 1,-1 0,0-1,0 1,0 0,0-1,-1 1,1 0,-1-1,1 1,-2 2,-5 16,-1 1,-1-1,-1-1,-1 0,-1 0,-1-1,0 0,-1-1,-1-1,-16 14,4-1,-98 116,124-144,-1 0,1 0,0 0,0 0,0 0,1 0,-1 0,1 1,-1-1,1 0,-1 0,1 1,0-1,0 0,0 1,1-1,-1 0,0 0,1 0,0 1,-1-1,1 0,0 0,0 0,0 0,0 0,0 0,1 0,-1 0,1-1,-1 1,1 0,0-1,-1 0,1 1,0-1,0 0,0 0,1 1,93 28,-68-24,-9-2,69 26,-86-29,0 0,0 1,0-1,0 0,0 1,-1-1,1 1,-1-1,1 1,-1 0,1 0,-1-1,0 1,0 0,0 0,0 0,0 1,0-1,-1 0,1 0,-1 0,1 1,-1-1,0 0,0 0,0 0,0 1,0-1,-1 0,1 0,-1 1,1-1,-1 0,0 0,0 0,0 0,0 0,-12 17,-2-1,1 0,-2-1,-1-1,0 0,-1-1,0-1,-1-1,0-1,-2 0,1-2,-1 0,-1-1,1-1,-2-1,12-2,-108 38,106-41</inkml:trace>
  <inkml:trace contextRef="#ctx0" brushRef="#br0" timeOffset="1143.208">1016 857,'6'5,"-1"1,1-1,0-1,0 1,1-1,-1 0,1-1,0 0,0 0,0 0,0-1,1 0,-1 0,1 0,-1-1,1-1,-1 1,1-1,-1-1,1 1,0-1,-1 0,1-1,-1 0,0 0,0-1,0 0,0 0,0 0,0-1,5-4,148-165,-158 172,-1 0,0 0,0 0,1 0,-1 0,0 1,1-1,-1 0,1 1,-1-1,1 1,-1 0,1 0,-1-1,1 1,-1 0,1 0,-1 0,1 0,-1 1,1-1,-1 0,1 1,-1-1,1 1,-1-1,1 1,-1 0,0 0,1-1,-1 1,0 0,0 0,0 0,1 0,-1 1,0-1,0 0,-1 0,1 1,0-1,0 0,-1 1,1-1,-1 1,1-1,-1 1,1-1,-1 1,0-1,0 1,17 21,-12-17,0 0,1-1,0 1,0-1,0-1,1 1,0-1,0 0,0 0,0-1,0 0,1-1,0 1,-1-1,1-1,0 1,0-1,0-1,0 0,0 0,0 0,0-1,-1 0,6-2,-1 0,-1-1,0 0,0-1,0 0,-1-1,0 0,0-1,0 0,-1 0,0-1,-1 0,1-1,-2 0,1 0,-1-1,-1 1,0-2,0 1,0-1,12-30,-1 0,-1-2,-3 0,2-16,-6 23,-2 0,-1 0,-1-1,-3 0,-1 1,-1-1,-2 0,-2 0,-3-8,-20-20,26 66,-1-1,1 1,-1-1,1 1,-1-1,1 1,-1 0,1 0,0 0,-1 0,1 0,0 0,0 0,0 0,0 1,0-1,0 0,0 1,0-1,0 1,1-1,-1 1,0-1,1 1,0-1,-1 1,1-1,0 1,-7 26,1 0,1 1,2-1,1 1,1 0,1-1,2 8,0 16,-4-33,1 0,2-1,0 1,0-1,2 1,0-1,2 0,0 0,0 0,2 0,0-1,1 0,1-1,0 0,2 0,-1-1,2 0,8 7,13-5,-27-17</inkml:trace>
  <inkml:trace contextRef="#ctx0" brushRef="#br0" timeOffset="1381.445">1581 406,'43'-10,"38"-7,16-7,0-3,-7 2,-9 2,-13 4,-9 5,-14 5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40,'44'0,"28"0,6 0,-4-5,-11-1,-10 0,-11 1,-6 2,-11-4,-8 0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26,'38'0,"37"-5,11-1,-5 0,-11 1,-18 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26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56,'1'-1,"0"0,0 0,0 0,-1 1,1-1,0 0,0 0,0 1,0-1,0 1,1-1,-1 1,0-1,0 1,0 0,0-1,0 1,1 0,-1 0,0 0,0 0,0 0,1 0,-1 0,0 0,0 1,0-1,1 0,-1 1,0-1,0 1,0-1,0 1,0-1,0 1,0 0,0 0,0-1,0 1,-1 0,1 0,0 0,42 39,-24-11,-1 0,-1 1,-1 1,-2 1,-1 0,-2 1,-1 0,-2 1,4 28,0-11,24 92,-15-66,4-108,137-366,-71 194,-74 147,-13 32</inkml:trace>
  <inkml:trace contextRef="#ctx0" brushRef="#br0" timeOffset="649.651">706 535,'-21'271,"25"-236,23-39,-23 1,9-8,0 0,1 0,1 1,0 1,0 1,1 0,0 1,0 0,0 2,1 0,0 0,-15 5,0-1,0 1,0 0,0 0,0 0,0 0,0 0,0 0,0 0,0 1,0-1,0 1,0 0,0-1,-1 1,1 0,0 0,0 0,-1 0,1 0,0 0,-1 1,1-1,-1 1,0-1,1 1,-1-1,0 1,0 0,0-1,0 1,0 0,-1 0,1 0,-1 0,1 0,-1 0,1 0,-1 0,0 0,0 0,0 0,0 0,0 0,-1 3,1 1,-1-1,0 0,0 1,0-1,-1 0,0 0,0 0,0 0,-1 0,1-1,-1 1,0-1,-1 1,1-1,-2 1,1-1,-2-1,1 1,0-1,-1 0,1 0,-1-1,0 1,0-1,0-1,0 1,0-1,-1 0,1 0,0-1,0 0,-1 0,1-1,0 1,0-1,-1-1,1 1,0-1,0 0,1 0,-1-1,0 0,-3-2,-5-7</inkml:trace>
  <inkml:trace contextRef="#ctx0" brushRef="#br0" timeOffset="1068.464">1186 620,'0'34,"0"15,0 5,0-2,0-16,5-12,1-12</inkml:trace>
  <inkml:trace contextRef="#ctx0" brushRef="#br0" timeOffset="1316.524">1158 592,'43'0,"19"0,4 0,-4 0,-9 0,-7 0,-8 0,-10 0</inkml:trace>
  <inkml:trace contextRef="#ctx0" brushRef="#br0" timeOffset="1548.914">1158 845,'38'-4,"28"-3,6 1,-8 2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1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1 734,'20'-3,"1"-1,-1-1,0-1,-1 0,1-2,-1 0,-1-1,1-1,-2-1,1-1,-2 0,1-1,-2-1,9-9,12-12,-2-2,-2 0,-1-3,-2 0,-2-2,-1-1,6-20,-23 50,-2-2,1 1,-2-1,0 0,-1 0,-1-1,0 1,-1-1,0 0,-2 0,1-10,-4 22,1 1,0-1,-1 1,0 0,0 0,0-1,0 1,0 1,-1-1,1 0,-1 0,0 1,0 0,0-1,0 1,0 0,-1 1,1-1,0 0,-1 1,1 0,-1 0,0 0,1 0,-1 1,0-1,1 1,-1 0,0 0,0 0,1 1,-1-1,0 1,1 0,-1 0,1 0,-1 0,1 1,-1 0,1-1,0 1,0 0,0 1,0-1,0 0,0 1,1 0,-1-1,-1 3,-13 11,0 1,1 1,1 0,0 1,2 0,0 1,1 1,1 0,1 0,1 1,0 0,2 1,1 0,1 0,0 5,4-16,1 1,0 0,0-1,2 1,-1 0,2-1,0 0,0 0,1 0,0 0,1 0,1-1,0 1,0-2,1 1,0-1,1 0,7 7,2 2,2-1,0 0,1-2,1 0,0-2,1 0,1-1,15 6,-13-8</inkml:trace>
  <inkml:trace contextRef="#ctx0" brushRef="#br0" timeOffset="1883.019">819 763,'41'-17,"-1"-2,0-1,-1-2,-2-2,0-2,-2-1,-1-1,-1-3,-2 0,0-2,-2-2,-18 21,-8 11,0 0,0-1,0 1,0-1,-1 1,0-1,1 0,-2 0,1 0,0-1,-1 1,1 0,-1 0,-1-1,1 1,0-3,-2 6,1 0,0 0,-1 0,1 0,-1 0,0 0,1 0,-1 0,0 0,1 1,-1-1,0 0,0 0,0 0,0 1,0-1,0 0,0 1,0-1,0 1,0 0,0-1,0 1,0 0,0-1,0 1,0 0,-1 0,1 0,0 0,0 0,0 0,0 0,0 1,-1-1,1 0,0 1,0-1,0 0,0 1,0 0,0-1,0 1,0 0,-50 25,41-18,1-1,-1 1,1 0,1 1,-1 0,1 1,1 0,0 0,0 0,1 1,1 0,0 0,0 1,1-1,0 1,1 0,0 0,1 0,1 1,0-1,0 0,1 1,1-1,1 5,0-11,0 1,1-1,0 0,0 0,1 0,0 0,0-1,0 1,1-1,-1 0,1 0,0-1,1 1,-1-1,1-1,0 1,0-1,0 0,0 0,1 0,-1-1,1 0,-1 0,1-1,0 0,3 0,7 1,1-1,-1 0,1-2,0 0,-1-1,1 0,-1-2,0 0,14-5,1-5,0-1,-1-2,0-1,-2-1,0-1,-1-2,-1-1,-1-1,-2-1,0-2,7-11,-25 32,0 0,-1-1,0 1,-1-1,1 0,-1 0,-1 0,1-1,-1 0,-1 1,1-1,-1 0,0 0,-1 0,0 0,-1-1,1-3,-2 10,1 1,0 0,-1 0,0-1,1 1,-1 0,1 0,-1 0,0 0,0 0,0 0,0 0,0 0,0 0,0 0,0 0,0 0,0 1,0-1,0 0,-1 1,1-1,0 1,0 0,-1-1,1 1,0 0,-1 0,1 0,0 0,-1 0,1 0,0 0,-1 0,1 0,0 1,-1-1,1 0,0 1,0-1,0 1,-1 0,1-1,0 1,0 0,0 0,-1 0,-53 42,41-25,0 0,1 1,1 1,1 0,0 0,2 1,0 1,-3 15,10-32,1-1,0 1,0 0,0-1,1 1,0 0,0-1,0 1,0 0,1-1,0 1,0 0,0-1,1 1,-1-1,1 1,0-1,0 0,1 0,-1 0,1 0,0 0,0-1,0 1,0-1,1 0,-1 0,1 0,0 0,0-1,0 1,0-1,0 0,1 0,-1-1,1 1,-1-1,1 0,0 0,-1-1,3 1,11 1,0-1,0 0,0-1,0-2,-1 1,1-2,0 0,-1-1,0-1,0-1,0 0,0-2,-1 1,0-2,-1 0,0-1,-1 0,1-2,21-17,-14 13,0-2,-2 0,0-1,-1 0,-1-2,-1 0,11-18,-26 36,0 0,1 1,-1-1,0 0,0 0,-1-1,1 1,-1 0,1 0,-1-1,0 1,-1-1,1 1,0-1,-1 1,0-1,0 0,0 1,0-1,0 1,-1-1,0 1,0-1,0 1,0-1,0 1,-1 0,1 0,-1 0,0-1,0 1,0 1,0-1,0 0,-1 1,0-1,1 1,-1 0,0-1,0 1,0 1,0-1,0 0,-1 1,-1-1,-1 1,0 1,1 0,-1 0,1 1,-1-1,1 1,-1 0,1 1,-1-1,1 1,0 0,0 1,0-1,0 1,0 0,1 0,-1 0,1 1,0 0,0 0,0 0,0 0,1 0,-1 1,1 0,0 0,0 2,-4 4,1 0,1 0,0 1,1 0,0 0,0 0,1 0,1 1,0-1,1 1,0 12,2-16,1 0,0 1,0-1,1 0,0 0,0 0,1 0,0 0,1-1,0 0,0 0,1 0,0-1,0 0,1 0,-1 0,2-1,-1 0,1 0,0-1,0 0,0 0,1-1,0 0,-1-1,1 0,1 0,5 0,47 18,-43-16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8.8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420 17,'-7'-3,"0"0,-1 1,1-1,-1 1,0 1,0 0,1 0,-1 1,0-1,0 2,0-1,0 1,0 0,1 1,-1 0,0 0,1 1,-1 0,1 0,0 0,0 1,-1-1,3-2,0 0,1-1,-1 2,1-1,-1 0,1 1,0 0,0 0,-1 0,1 1,0-1,1 1,-1 0,0 0,1 0,0 1,0-1,0 1,0 0,0-1,1 1,0 1,0-1,0 0,0 0,0 1,1-1,0 1,0 2,3-2,1-1,0 1,0-1,1 0,0 0,-1 0,1-1,0 1,1-1,-1 0,0 0,1 0,0-1,0 0,0 0,0 0,0 0,0-1,17 9,23 5,-40-14,0 0,1 0,-1 1,0-1,0 1,0 0,0 0,0 1,0 0,0 0,-1 0,0 0,1 1,-1-1,-1 1,1 0,0 0,0 2,-4-1,0-1,-1 1,1-1,-1 1,0-1,0 1,-1-1,1 0,-1 0,0 1,0-1,-1 0,1-1,-1 1,1 0,-1-1,-1 1,1-1,0 0,-1 0,1 0,-1-1,0 1,0-1,0 0,0 0,-1 0,-21 12,-2-1,0-1,0-2,-1 0,-1-2,-7 0,-46 15,60-18,27-12,65-25,-44 19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39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38,'-8'9,"1"1,0 0,1 0,0 1,1 0,0 0,1 0,0 1,1-1,0 1,1 0,0 0,1 0,0 0,1 0,0 0,1 0,0 0,1 0,0 0,4 8,-4-16,1 0,0 0,0 0,0 0,0-1,0 1,1-1,0 0,-1 0,1 0,0-1,1 1,-1-1,0 0,1 0,-1 0,1-1,-1 0,1 0,0 0,0 0,-1-1,1 1,0-1,0-1,0 1,0-1,9 0,-1-1,1 0,-1-1,0-1,0 0,0 0,-1-2,0 1,4-4,-2 1,-1 0,1-2,-2 1,0-1,0-1,-1 0,0-1,5-8,-13 17,0-1,-1 0,0 0,0 0,0 0,0 0,-1 0,1-1,-1 1,0 0,0-1,-1 1,1-1,-1 0,0 1,0-1,-1 1,1-1,-1 1,0-1,0 1,-1 0,1 0,-1-1,0 1,0 0,0 0,-1 0,1 1,-1-1,-3-3,-3-1,0 1,-1-1,0 1,0 1,-1 0,1 0,-2 1,1 1,0 0,-1 0,1 1,-1 1,0 0,0 0,0 1,0 1,-1 0,1 0,0 2,-10 1,-4 2,6 2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4.7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216 157,'-36'68,"2"2,4 0,-9 35,-5 11,12-45,86-188,126-195,-180 311,0 1,0-1,0 0,0 0,0 0,0 1,0-1,0 0,0 0,0 1,0-1,1 0,-1 0,0 1,0-1,1 0,-1 0,1 1,-1-1,1 1,-1-1,1 0,-1 1,1-1,-1 1,1-1,0 1,-1-1,1 1,0 0,-1-1,1 1,0 0,0 0,-1-1,1 1,0 0,0 0,-1 0,1 0,0 0,0 0,0 0,-1 0,1 0,0 0,0 1,-1-1,1 0,0 0,0 1,-1-1,1 0,0 1,-1-1,1 1,-1-1,1 1,0-1,-1 1,1 0,-1-1,1 1,-1-1,0 1,1 0,-1 0,0-1,5 223,-6-221,1 1,0-1,0 0,-1 0,1 1,1-1,-1 0,0 1,0-1,1 0,0 0,-1 0,1 1,0-1,0 0,0 0,0 0,0 0,1 0,-1-1,1 1,-1 0,1-1,-1 1,1-1,0 1,0-1,0 0,0 0,0 0,0 0,0 0,0 0,0 0,1-1,-1 1,0-1,0 1,1-1,-1 0,0 0,0 0,1-1,-1 1,2-1,9-7,1-1,-1 0,-1-1,0 0,0-1,-1-1,0 0,-1 0,-1-1,6-9,21-25,5-9,-32 42,0 1,1 0,0 0,0 1,2 0,0 1,0 0,1 1,6-4,-18 14,-1-1,1 1,-1 0,0 0,1-1,-1 1,1 0,-1 0,1 0,-1 0,1 0,0 0,-1 0,1 0,-1 0,1 0,-1 0,1 0,-1 0,1 0,-1 0,1 0,-1 1,1-1,-1 0,0 0,1 1,-1-1,1 0,-1 1,1-1,-1 0,0 1,1-1,-1 1,0-1,0 1,1-1,-1 0,0 1,0-1,1 1,-1-1,0 1,0-1,0 1,0-1,0 1,0-1,0 1,0 0,0-1,0 1,0-1,0 1,0-1,-1 1,1-1,-5 40,4-35,-35 200,42-98,0-89</inkml:trace>
  <inkml:trace contextRef="#ctx0" brushRef="#br0" timeOffset="539.528">865 468,'14'101,"-37"-17,24-84,-1-1,0 1,1 0,-1 0,1 0,-1 0,0 0,1 0,-1-1,1 1,-1 0,0 0,1 0,-1 0,1 1,-1-1,1 0,-1 0,0 0,1 0,-1 0,1 0,-1 1,0-1,1 0,-1 0,0 0,1 1,-1-1,0 0,0 1,1-1,-1 0,0 1,0-1,1 0,-1 1,0-1,0 0,0 1,0-1,1 1,-1-1,0 0,0 1,0-1,0 1,0-1,0 1,0-1,0 0,0 1,0-1,0 1,-1-1,1 0,0 1,0-1,0 1,0-1,-1 0,1 1,36-26,-30 20,72-23,-76 27,1 1,-1-1,1 1,-1 0,1 0,-1 0,1 0,-1 0,1 1,-1-1,1 1,-1-1,0 1,1 0,-1 0,0 0,0 0,0 1,0-1,0 1,0-1,0 1,0 0,0-1,-1 1,1 0,-1 0,1 0,-1 0,1 3,-1-3,-1 0,1 0,-1 0,0 0,1 0,-1 0,0 0,0 0,-1 0,1 0,0 0,-1 0,1 0,-1 0,0 0,1 0,-1 0,0 0,0 0,0-1,-1 1,1 0,0-1,-1 1,1-1,-1 1,1-1,-1 0,0 0,1 0,-1 0,0 0,0 0,0 0,-69 22,65-22,0-1,1 1,-1-1,0 0,0-1,0 1,0-1,1 0,-1-1,0 1,1-1,-1 0,1 0,0-1,0 0,-2-1,-6-8</inkml:trace>
  <inkml:trace contextRef="#ctx0" brushRef="#br0" timeOffset="1151.18">1260 157,'77'342,"-76"-342,-1-1,1 1,-1 0,1-1,-1 1,1 0,-1-1,1 1,-1 0,1 0,-1 0,1 0,-1-1,1 1,-1 0,1 0,-1 0,1 0,0 0,-1 0,1 0,-1 0,1 1,-1-1,1 0,-1 0,1 0,-1 1,1-1,-1 0,1 0,-1 1,1-1,-1 0,0 1,1-1,-1 1,1-1,-1 1,0-1,1 0,-1 1,0-1,0 1,1-1,-1 1,0 0,0-1,0 1,0-1,0 1,0-1,0 1,0-1,0 1,0 0,0-1,0 1,0-1,0 1,0-1,-1 1,1-1,0 1,0-1,-1 1,1-1,0 1,13-40,69-215,-20 106,-51 130</inkml:trace>
  <inkml:trace contextRef="#ctx0" brushRef="#br0" timeOffset="1721.732">1655 439,'5'13,"-2"0,1 0,-1 0,-1 1,-1-1,0 1,0 0,-1-1,-1 1,-1-1,0 1,-1 2,4-16,-1 0,1-1,-1 1,1 0,-1 0,1-1,0 1,-1 0,1 0,-1 0,1 0,0 0,-1 0,1 0,-1 0,1 0,0 0,-1 0,1 0,-1 0,1 0,0 0,-1 1,1-1,-1 0,1 1,-1-1,1 0,-1 1,1-1,-1 0,1 1,-1-1,1 1,-1-1,0 1,1-1,-1 1,0-1,1 1,-1-1,0 1,0 0,0-1,1 1,-1-1,0 1,0 0,0-1,0 1,0-1,0 1,0 0,0-1,-1 1,1 0,0-1,0 1,0 0,19-13,-13 8,0-1,0 1,0 0,1 1,-1-1,1 1,0 1,0-1,0 1,1 0,-1 1,0 0,1 0,-1 0,1 1,-1 0,1 1,5 1,-11-2,-1 1,1-1,0 1,-1 0,1 0,-1 0,0 0,1 0,-1 0,0 0,1 0,-1 0,0 1,0-1,0 0,0 1,0-1,-1 1,1-1,0 1,-1 0,1-1,-1 1,1 0,-1-1,0 1,0 0,0-1,0 1,0 0,0-1,0 1,0 0,-1 0,1-1,-1 1,1-1,-1 1,0 0,1-1,-1 1,0-1,0 0,0 1,0-1,0 0,-1 1,1-1,0 0,-1 0,1 0,0 0,-1 0,1-1,-1 1,0 0,1-1,-1 1,1-1,-1 1,0-1,1 0,-1 0,0 0,0 0,1 0,-1 0,-4 0,1 0,0 0,0 0,0-1,0 0,0 0,0 0,0-1,0 1,0-1,1 0,-1-1,1 1,-1-1,1 0,0 0,0 0,0-1,1 1,-2-3,-7-8</inkml:trace>
  <inkml:trace contextRef="#ctx0" brushRef="#br0" timeOffset="2404.271">1965 609,'56'-17,"-2"-2,-1-2,0-2,-2-3,-1-2,-1-2,-34 18,-1 1,-1-2,0 0,0 0,-2-1,1-1,-2 0,0 0,-1-1,-1 0,0-1,-1 0,-1 0,0 0,-1-1,-2 0,1 0,-2 0,0-7,-1 21,0 0,0 0,-1-1,1 1,-1 0,0-1,0 1,-1 0,1-1,-1 1,0 0,0-1,-1 1,1 0,-1 0,0 0,0 0,0 1,0-1,-1 0,0 1,1 0,-1-1,0 1,-1 0,1 1,-1-1,1 1,-1-1,0 1,1 0,-1 0,0 1,-1-1,1 1,0 0,0 0,0 0,-1 1,1-1,-1 1,1 0,0 0,-1 1,0-1,-10 9,0 0,0 0,1 1,0 1,1 0,0 1,1 1,0 0,1 0,1 1,0 1,1 0,0 0,1 1,1-1,1 2,-5 15,6-21,1 0,0 0,0 0,1 1,1 0,0-1,0 1,1 0,1 0,0 0,0 0,1 0,1 0,0-1,1 1,0-1,1 1,0-1,1 0,0 0,0-1,1 0,1 0,0 0,3 3,2-3,2 1,-1-2,1 0,1-1,0 0,0-1,0-1,1 0,0-1,0-1,0 0,1-1,13 0,-6-1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1,'14'0,"20"0,8 0,2 0,-1 0,-4 0,-4 0,-2 0,-3 0,-1 0,-1 0,0 0,-1 0,1 0,-5 0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4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18,'44'0,"27"-5,8-2,-10 1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0:50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0 614,'48'-57,"141"-186,-96 126,-93 118,0-1,0 1,1 0,-1-1,0 1,0-1,0 1,0-1,1 1,-1 0,0-1,1 1,-1-1,0 1,1-1,-1 1,0-1,1 0,-1 1,1-1,-1 1,1-1,-1 0,1 0,0 1,-1-1,1 0,-1 0,1 1,-1-1,1 0,0 0,-1 0,1 0,-1 0,1 0,0 0,-1 0,1 0,0 0,-1-1,1 1,-1 0,1 0,-1 0,1-1,-1 1,1 0,-1-1,1 1,-1 0,1-1,-1 1,1-1,-1 1,1-1,-1 1,0-1,1 1,-1-1,0 1,0-1,1 1,-1-1,0 0,-7 58,5-46,-5 44,3 0,2 1,2 0,4 14,-4-69,0 1,0 0,1-1,-1 1,0 0,1-1,-1 1,1-1,0 1,-1-1,1 1,0-1,0 1,0-1,0 0,0 0,0 1,0-1,1 0,-1 0,0 0,1 0,-1 0,0 0,1-1,-1 1,1 0,0-1,-1 1,1-1,-1 0,1 1,0-1,-1 0,1 0,0 0,-1 0,1 0,0-1,-1 1,1 0,0-1,-1 1,1-1,-1 1,1-1,-1 0,1 0,-1 0,0 0,1 0,-1 0,0 0,0 0,0 0,0-1,1 1,23-21,0-1,-1-1,-2-1,0-1,-2-1,-1-1,12-22,3-3,59-118,-104 223,-27 182,44-155,0-61</inkml:trace>
  <inkml:trace contextRef="#ctx0" brushRef="#br0" timeOffset="1671.062">933 446,'0'39,"1"-11,-1 0,-1 1,-2-1,-1 0,-1-1,-1 2,9-11,20-35,-22 17,9-10,1 0,0 1,1 0,0 1,1 1,0-1,0 2,0 0,1 1,-1 0,1 1,1 0,-1 1,0 1,10-1,-22 3,0 0,1 0,-1 0,0 1,0-1,0 0,1 1,-1 0,0-1,0 1,0 0,0 0,0 0,0 0,0 0,0 1,0-1,-1 1,1-1,-1 1,1-1,-1 1,1 0,-1 0,0 0,0 0,0 0,0 0,0 0,0 0,-1 0,1 0,-1 1,1-1,-1 0,0 0,0 1,0 0,0 4,-1-1,0 0,0 1,0-1,-1 0,0 0,0 0,0 0,-1 0,0-1,0 1,0-1,-2 1,0 2,0-2,-1 1,0-1,0 0,0 0,-1 0,0-1,0 0,0 0,-1-1,1 0,-1 0,0-1,0 0,0 0,-1-1,1 0,-1-1,1 0,-1 0,0-1,1 0,-1 0,0-1,1 0,-1-1,-1 0,-20-26,22 11</inkml:trace>
  <inkml:trace contextRef="#ctx0" brushRef="#br0" timeOffset="5033.05">1384 756,'24'-9,"-1"0,0-2,0-1,-1-1,-1 0,0-2,-1-1,-1 0,0-1,-1-1,-1-1,-1-1,0 0,1-5,4-6,-5 12,-2-1,0-1,-1 0,-1-1,-1 0,-1-1,-1 0,-1-1,-1 0,-1 0,-1 0,0-10,-5 31,1 0,-1 0,0-1,-1 1,1 0,0 0,-1 0,0 0,0 0,0 0,0 0,0 0,-1 0,1 0,-1 0,0 1,0-1,0 1,0-1,0 1,0 0,-1 0,1 0,-1 0,0 0,1 0,-1 1,0-1,0 1,0 0,0 0,0 0,0 0,0 1,0-1,-1 1,1 0,0 0,0 0,0 0,-1 0,1 1,0-1,0 1,0 0,0 0,0 0,0 1,0-1,0 1,1-1,-1 1,-1 1,-11 10,1 0,1 1,1 1,0 0,0 0,2 1,0 0,1 1,0 0,1 3,4-13,-1 3,0-1,1 1,0 0,0 0,1 1,1-1,0 0,0 1,1 0,0-1,1 1,0 0,1-1,0 1,1-1,0 1,1-1,0 1,0-1,1 0,0-1,1 1,0-1,1 0,0 0,0 0,2 1,3 1,0-1,1 0,1-1,-1 0,1-1,1 0,0-1,0-1,0 0,1-1,-1 0,1-1,0-1,1-1,3 1,4-3,-4-3</inkml:trace>
  <inkml:trace contextRef="#ctx0" brushRef="#br0" timeOffset="5520.677">2032 22,'19'-5,"0"0,1 1,-1 1,1 1,0 0,0 2,17 1,-36-1,0 0,1 0,-1 0,0 0,1 0,-1 1,0-1,1 0,-1 1,0-1,1 1,-1-1,0 1,0 0,0-1,1 1,-1 0,0 0,0 0,0 0,0 0,-1 0,1 0,0 0,0 0,-1 0,1 0,0 1,-1-1,1 0,-1 0,0 1,1-1,-1 0,0 1,0-1,0 0,0 1,0-1,0 1,0-1,0 0,-1 1,1-1,0 0,-1 0,0 2,-39 57,31-49,-31 81,39-90,1 1,0-1,-1 0,1 0,0 1,0-1,0 0,0 1,1-1,-1 0,1 0,-1 0,1 1,0-1,0 0,0 0,0 0,0 0,0 0,0 0,1-1,-1 1,1 0,-1-1,1 1,0-1,0 1,-1-1,1 0,0 0,0 1,1-2,-1 1,0 0,0 0,0-1,0 1,1-1,-1 0,0 1,2-1,6 0,-1 0,0-1,1 0,-1 0,1-1,-1-1,0 1,0-1,0-1,6-3,4-4</inkml:trace>
  <inkml:trace contextRef="#ctx0" brushRef="#br0" timeOffset="8889.546">2145 784,'16'1,"-1"0,1-1,0 0,-1-2,1 0,-1 0,0-2,0 0,0 0,0-1,0-1,-1-1,0 0,-1-1,0 0,0-1,0 0,7-9,-1 7,-1 0,0-2,0 0,-2 0,0-2,0 0,-1-1,-1 0,-1-1,0-1,-1 0,-1-1,6-15,-16 33,0-1,-1 0,1 0,0 0,-1 0,1 0,-1 0,0 0,0 0,0 0,0 0,0 0,0 0,0 0,0 0,-1 0,1 0,-1 0,0 0,1 0,-1 1,0-1,0 0,0 0,0 1,-1-1,1 1,0-1,-1 1,1-1,-1 1,1 0,-1 0,0-1,0 1,1 0,-1 1,0-1,0 0,0 1,0-1,0 1,0-1,0 1,0 0,0 0,0 0,0 0,0 0,0 0,0 1,0-1,0 1,0-1,0 1,0 0,-7 3,0 1,1 0,0 0,0 1,0 0,1 1,0 0,0 0,0 0,1 1,0 0,1 0,0 0,0 1,1 0,0 0,0 0,1 0,0 1,1-1,0 1,0 0,1 3,-1-6,1 1,1-1,-1 0,1 1,1-1,-1 0,1 1,0-1,1 0,0 0,0 0,1 0,-1 0,1 0,1 0,-1-1,1 0,1 0,-1 0,1 0,0-1,0 1,0-1,1-1,0 1,0-1,0 0,0 0,1-1,0 1,6 1,3-3,1-1,-1-1,0 0,0-1,0-1,0-1,0 0,0-1,0 0,-1-2,0 1,0-2,0 0,-1-1,5-4,15-4,-11 3,-1 0,0-2,-1 0,-1-1,0-1,4-6,-20 18,1 0,-1 0,0 0,-1-1,1 1,-1-1,0 0,-1 0,1 0,-1 0,-1 0,1 0,0-6,-1 10,-1 0,0-1,0 1,0 0,0 0,0-1,0 1,-1 0,1 0,-1 0,1 0,-1-1,0 1,0 0,0 0,0 0,0 0,0 1,-1-1,1 0,0 0,-1 1,0-1,1 1,-1-1,0 1,0 0,0 0,0 0,0 0,0 0,0 0,0 0,0 1,0-1,-1 1,1-1,0 1,0 0,-1 0,-8 1,1 0,-1 1,1 1,0-1,0 2,0-1,0 2,1-1,-1 1,1 0,0 1,1 0,-1 1,1 0,1 0,-1 0,1 1,1 0,-1 1,1 0,1 0,0 0,0 0,0 1,1-1,1 1,0 1,0-1,1 1,1-6,1-1,0 1,0 0,0 0,1 0,0 0,0 0,0-1,0 1,1 0,-1-1,1 1,1-1,-1 0,1 1,-1-1,1 0,0-1,0 1,1 0,-1-1,1 0,0 0,0 0,0 0,0-1,0 1,1-1,1 0,3 3,1-1,-1-1,1 1,1-2,-1 1,0-1,0-1,1 0,-1 0,1-1,-1-1,1 0,3-1,36-11,-2-2,0-2,45-23,-65 26,-1-1,0-2,-1 0,-1-2,0 0,-2-2,2-3,-22 22,-1 1,0-1,0 0,0 1,0-1,0 0,0-1,0 1,0 0,-1 0,0-1,1 1,-1-1,0 1,0-1,0 0,0 1,-1-1,1 0,-1 0,0 1,1-1,-1 0,0 0,-1 1,1-1,0 0,-1 0,0 1,0-1,1 0,-2 1,1-1,0 1,0-1,-1 1,1 0,-1-1,0 1,0 0,0 0,0 0,0 0,0 1,0-1,-1 0,1 1,0 0,-1 0,0-1,1 1,-1 1,-1-1,-8 2,0 2,0-1,0 2,1 0,-1 0,1 1,0 0,1 1,-1 0,1 1,0 0,0 0,1 1,0 1,1-1,0 2,0-1,-3 6,6-10,0 0,0 0,0 1,1-1,0 1,0 0,0 1,1-1,0 0,0 1,1 0,0-1,0 1,0 0,1 0,0 0,0 1,1-1,0 0,0 0,1 0,0 0,0 0,0 0,1 0,0 0,1 0,0-1,0 1,0-1,0 0,5 6,5-2,1 0,0 0,0-1,1-1,0-1,1 0,-1-1,1 0,0-2,1 0,-1 0,1-2,0 0,16 0,23 2,-31-3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0.5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0 339,'19'0,"16"0,7 0,1 0,-2 0,-3 0,-3 0,-4 0,0 0,-3 0,0 0,-10 0,-8 4,-6 3</inkml:trace>
  <inkml:trace contextRef="#ctx0" brushRef="#br0" timeOffset="280.085">254 141,'0'43,"0"24,5 6,1-6,0-8,-1-11,-2-7,0-7,-2-4,-6-7,-1-3,0-4</inkml:trace>
  <inkml:trace contextRef="#ctx0" brushRef="#br0" timeOffset="627.81">931 28,'0'39,"-4"31,-3 9,-4-5,0-9,1-11,-2-11,1-7,2-5,3-3,-2-6,0-2,1-5</inkml:trace>
  <inkml:trace contextRef="#ctx0" brushRef="#br0" timeOffset="910.252">536 0,'33'5,"41"1,16 0,4-1,-11-1,-9-2,-12-1,-8-1,-7 0,-8 0,-5 0,-4 0,-2-1,-6 6,-6 1</inkml:trace>
  <inkml:trace contextRef="#ctx0" brushRef="#br0" timeOffset="1159.919">621 621,'34'5,"39"-3,13-8,-4-1,-11-1,-13-3,-11 0,-9 2,-7 3,-7 2</inkml:trace>
  <inkml:trace contextRef="#ctx0" brushRef="#br0" timeOffset="1629.25">1298 536,'-4'4,"-1"1,1 0,-1 0,1 0,1 0,-1 1,1 0,0-1,0 1,1 0,0 1,0-1,0 0,1 1,-1-1,2 1,-1-1,1 1,0-1,0 1,1-1,0 1,0-1,0 1,1-5,0 1,0-1,0-1,0 1,0 0,1 0,-1-1,0 1,1-1,0 0,-1 0,1 0,-1 0,1 0,0-1,0 1,-1-1,1 1,0-1,0 0,0 0,-1-1,1 1,0 0,0-1,-1 0,1 0,0 0,0 0,76-37,-59 26,0-1,-2 0,1-1,-2-1,1-1,-2-1,-1 0,0-1,7-11,-18 22,0 0,-1 0,0 0,0-1,0 1,-1-1,0 1,-1-1,0 0,0 0,0 0,-1 1,-1-1,1 0,-1 0,0 0,-1 1,0-1,0 1,-1-1,0 1,0 0,0 0,-1 0,0 0,-1 1,1-1,-1 1,-1 0,1 1,-3-2,5 5,0 1,0 0,0 0,0 0,0 0,0 1,0-1,0 1,0 0,-1 0,1 0,0 0,0 0,0 1,0 0,0-1,0 1,0 0,0 1,0-1,0 0,0 1,0 0,1-1,-1 1,1 0,-1 0,1 1,0-1,0 0,0 1,-1 1,-43 93,44-90,1 1,0 0,0-1,1 1,0 0,1-1,0 1,0 0,0-1,1 1,0-1,1 0,-1 1,2-1,-1 0,1-1,0 1,0-1,0 1,1-1,0-1,0 1,4 2,2 2,0 0,1-1,0 0,1-1,0-1,0 0,1 0,0-1,0-1,4 0,2 3,-4 0</inkml:trace>
  <inkml:trace contextRef="#ctx0" brushRef="#br0" timeOffset="2612.309">1834 649,'37'-15,"0"-3,-1 0,-1-2,32-25,-55 36,-1 0,0-1,-1-1,0 0,0 0,-1-1,-1 0,0 0,-1-1,0 0,-1 0,0-1,-1 0,0 0,-1-5,-1 9,7-55,-10 63,0 1,0 0,0 0,0 0,0-1,0 1,0 0,-1 0,1 0,0 0,-1-1,1 1,0 0,-1 0,1 0,-1 0,0 0,1 0,-1 0,0 0,0 0,0 0,0 0,0 1,1-1,-1 0,0 1,-1-1,1 0,0 1,0 0,0-1,0 1,0-1,0 1,-1 0,1 0,0 0,0 0,-1 0,1 0,0 0,0 0,0 0,0 1,-1-1,1 0,-8 5,1-1,0 1,1 0,-1 1,1 0,0 0,0 1,1 0,-1 0,2 0,-1 1,1 0,0 0,1 0,0 1,0-1,1 1,0 0,0 0,1 0,1 0,-1 1,1-1,1 1,0-1,0 0,1 7,0-11,-1 1,1-1,0 0,0 0,0 0,1 0,-1-1,1 1,0 0,1-1,-1 1,1-1,0 0,0 0,0 0,1 0,-1 0,1-1,0 1,0-1,0 0,1 0,-1-1,1 1,-1-1,1 0,0-1,0 1,0-1,0 1,0-2,0 1,2 0,5 0,-1-1,1 1,-1-2,1 0,-1 0,1-1,-1-1,0 1,0-2,0 0,0 0,-1-1,1 0,6-5,-6 2,1-1,-1 0,0-1,-1 0,-1-1,1 0,-2-1,1 1,-2-2,1 1,-2-1,0 0,0 0,-1-1,1-5,-6 18,1 0,-1 1,1-1,-1 0,1 0,-1 0,0 0,1 0,-1 0,0 0,0 0,0-1,0 1,0 0,0 0,0 0,0 0,0 0,0 0,-1 0,1 0,0 0,-1 0,1 0,-1 0,1 0,-1 0,1 0,-1 1,0-1,1 0,-1 0,0 1,0-1,1 0,-1 1,0-1,0 0,0 1,0 0,0-1,0 1,0-1,0 1,0 0,0 0,0 0,0-1,0 1,0 0,0 0,0 1,-1-1,1 0,0 0,0 0,0 1,0-1,0 0,0 1,-7 5,0 0,0 0,0 1,1 0,0 0,0 0,1 1,0 0,0 1,1-1,0 1,1 0,0 0,0 1,1-1,0 1,-1 7,4-15,0 0,0 1,0-1,0 0,1 0,-1 0,0 0,1 0,0 0,-1 0,1 0,0 0,0 0,0 0,0 0,1 0,-1-1,0 1,1 0,-1-1,1 1,0-1,-1 0,1 1,0-1,0 0,0 0,0 0,0 0,0-1,0 1,0 0,0-1,0 0,0 1,0-1,1 0,82-3,-69-3,-1-1,0 0,-1-1,0-1,0 0,-1-1,0-1,0 0,-1-1,-1 0,0 0,-1-1,0-1,-1 0,-1 0,3-7,-7 15,1 0,-1 0,0 0,0 0,0 0,-1-1,0 0,0 1,-1-1,0 0,0 0,-1-1,0 1,0 0,0 0,-1-1,-1 7,0 0,0 0,0 1,0-1,0 0,0 1,0-1,0 0,-1 1,1-1,0 1,0 0,-1-1,1 1,0 0,0 0,-1 0,1 0,0 0,0 0,-1 0,1 0,0 0,0 1,-1-1,1 0,0 1,0-1,0 1,-1-1,1 1,0 0,0 0,0-1,0 1,0 0,0 0,1 0,-1 0,0 0,0 0,1 0,-1 0,0 1,1-1,-1 0,1 0,0 0,-1 1,1-1,0 1,-7 9,0-1,1 1,0 0,1 1,0-1,1 1,0 0,1 0,0 0,1 1,0-1,1 0,1 1,0 0,0-1,1 1,1-1,0 0,1 0,0 1,1-1,0-1,1 1,0-1,1 0,0 0,1 0,0-1,1 0,0-1,8 8,51 42,-49-46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09.5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15 453,'-1'-1,"0"1,0-1,0 0,0 0,0 0,0 0,0 0,0 0,0 0,1 0,-1-1,0 1,1 0,-1 0,1-1,-1 1,1 0,0 0,0-1,-1 1,1 0,0-1,0 1,0-1,1 1,-1 0,0-1,0 1,1 0,-1 0,1-1,-1 1,1 0,-1 0,1 0,0-1,0 1,-1 0,1 0,0 0,0 0,0 0,0 1,0-1,0 0,1 0,-1 1,0-1,0 0,0 1,1 0,-1-1,0 1,1 0,-1-1,0 1,1 0,-1 0,0 0,1 0,-1 0,0 0,1 1,-1-1,1 1,156-9,394-80,-321 50,-128 33,-86 11</inkml:trace>
  <inkml:trace contextRef="#ctx0" brushRef="#br0" timeOffset="299.848">157 594,'43'0,"38"-5,15-1,1-1,-6 2,-10-3,-8 0,-13 0,-10 3,-6-3,-4-1,-5 2,-3 2,-3 2,-1 1,-1-4,1 0,-6 0</inkml:trace>
  <inkml:trace contextRef="#ctx0" brushRef="#br0" timeOffset="681.875">636 1,'5'9,"1"1,1-1,0 0,0-1,0 1,1-2,1 1,-1-1,1 0,0-1,1 0,0 0,-4-2,29 16,1-1,1-3,0 0,1-2,1-2,38 6,114 41,-187-59,-1 1,1 0,-1-1,1 2,-1-1,1 0,-1 1,0 0,0-1,0 1,0 0,0 1,0-1,0 0,-1 1,1 0,-1 0,0-1,0 1,0 1,0-1,0 0,-1 0,1 1,-1-1,0 1,0-1,0 1,-1-1,1 1,-1 0,0-1,0 1,0-1,0 1,-1 0,1-1,-1 1,0-1,0 1,-1 1,-9 11,-1-1,0 0,-1-1,-1 0,0-1,0-1,-1 0,-1-1,0-1,-17 9,0 2,-168 103,141-76,40-27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11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1 951,'51'-9,"-1"-1,0-3,-1-2,0-3,-2-1,0-2,-1-3,-1-1,-1-3,16-14,-37 23,-1 0,-1-2,-1 0,0-2,-2 0,0-1,3-8,11-62,-31 92,-1 0,0-1,0 1,0 0,0-1,0 1,0-1,-1 1,1 0,-1-1,0 1,1 0,-1 0,0 0,0-1,-1 1,1 0,0 0,-1 1,1-1,-1 0,1 0,-1 1,0-1,0 1,0-1,0 1,0 0,0 0,0 0,0 0,-1 0,1 0,0 1,-1-1,1 1,0-1,-1 1,0 0,-7 2,0 0,0 1,0 0,0 0,0 1,1 0,-1 1,1 0,1 1,-1 0,1 0,0 1,0 0,1 0,-1 1,2 0,-1 0,-3 7,-5 4,1 0,0 1,2 1,0 0,1 1,2 0,0 1,1 0,5-14,1-1,0 1,0 0,1-1,0 1,1 0,0 0,0 0,1 0,0 0,0 0,1-1,0 1,1-1,0 1,0-1,1 0,0 0,1 0,-1-1,1 1,1-1,0 0,6 2,0-1,1 0,0-1,0 0,1-1,0 0,0-2,0 1,1-2,-1 0,1 0,0-2,0 0,0 0,0-2,0 0,10-2,-7 3,11-1,0-2,0-1,0-1,-1-1,0-2,0-1,0-1,-1-1,-1-2,0 0,-1-2,0 0,-2-2,1-1,-2-1,12-14,-28 28,-1 0,0-1,0 0,-1 0,1 0,-1-1,-1 0,1 1,-1-1,-1 0,1-1,-1 1,0 0,-1-1,0 1,0-1,0 1,-1-1,0 0,-1 1,0-1,-1-5,1 11,0 0,-1-1,1 1,-1 0,1 0,-1 0,0 1,0-1,1 0,-1 1,-1-1,1 1,0-1,0 1,0 0,-1 0,1 0,-1 0,1 1,0-1,-1 1,1-1,-1 1,0 0,1 0,-1 0,1 0,-1 0,1 1,-1-1,1 1,-1 0,1-1,0 1,-1 0,0 1,-83 47,77-40,1-1,0 1,0 1,1-1,0 1,0 1,1-1,1 1,0 0,0 1,1-1,-2 12,4-17,1-1,0 1,0-1,1 1,0 0,0-1,0 1,0 0,1-1,0 1,0-1,1 1,0-1,0 0,0 1,0-1,1 0,-1 0,2-1,-1 1,0 0,1-1,0 0,0 0,0 0,0-1,1 1,3 1,6 3,0-1,1 0,0-1,0-1,0 0,1-2,-1 1,1-2,0 0,0-1,0-1,0 0,0-1,0 0,0-2,0 0,-1-1,1 0,8-4,7-4,0-2,0 0,-1-2,-1-1,-1-2,-1 0,0-2,20-21,-29 24,0-1,-1 0,-1-1,0-1,-2-1,-1 0,0-1,-2 0,6-18,-15 39,-1 0,0 0,0-1,0 1,0 0,0 0,0-1,-1 1,1-1,-1 1,1 0,-1-1,0 1,0-1,0 1,0-1,-1 1,1-1,-1 1,1 0,-1-1,0 1,0 0,0-1,0 1,0 0,-1 0,1 0,-1 0,1 0,-1 0,0 1,1-1,-1 0,0 1,0-1,0 1,0 0,-1 0,1 0,0 0,-1 0,1 0,0 1,-1-1,1 1,-1-1,-1 1,-7 5,1 1,-1 0,1 0,1 1,-1 1,1-1,1 2,-1-1,2 1,-1 0,1 1,0 0,1 0,0 0,1 1,0 0,1 0,0 0,-1 3,-1 3,1 1,0-1,1 1,1 0,0 0,2 0,0 0,1 1,0-1,2 0,0 0,2 2,0-10,0 0,1 0,0-1,1 0,0 1,1-2,0 1,0-1,1 0,0-1,0 1,0-2,1 1,0-1,1-1,-1 1,1-2,0 1,1-1,-1-1,0 0,1 0,0-1,0-1,9 1,37-2,-33-1</inkml:trace>
  <inkml:trace contextRef="#ctx0" brushRef="#br0" timeOffset="373.777">2400 613,'29'5,"18"1,8 0,-2-1,-5-7,-6-2,-5-1,-4 1,-3 1,-2 0,-6-3,-1-1,-5 1</inkml:trace>
  <inkml:trace contextRef="#ctx0" brushRef="#br0" timeOffset="586.08">2428 923,'48'-9,"21"-4,3 1,-6 2,-9 3,-9 2,-9 3,-10 1</inkml:trace>
  <inkml:trace contextRef="#ctx0" brushRef="#br0" timeOffset="8018.661">3529 500,'-44'153,"42"-147,7-23,10-28,-1 11,1 1,1 0,2 1,1 1,2 0,0 2,2 0,2 2,10-9,-29 28,2 1,-1-1,1 2,0-1,0 1,1 0,0 0,0 1,0 1,1-1,0 2,0-1,0 1,0 1,0 0,2 0,-9 2,0 1,1 0,-2 0,1 0,0 1,0-1,0 1,0-1,-1 1,1 0,-1 0,1 0,-1 1,0-1,0 0,0 1,0-1,0 1,-1 0,1 0,-1 0,0-1,0 1,0 0,0 1,0-1,-1 0,1 0,0 92,-55 162,55-257,-1 0,1-1,-1 1,1 0,-1 0,1-1,0 1,-1 0,1 0,-1 0,1 0,0 0,-1 0,1 0,-1 0,1 0,0 0,-1 0,1 1,-1-1,1 0,0 0,-1 1,1-1,-1 0,1 1,-1-1,1 0,-1 1,1-1,-1 1,0-1,1 1,-1-1,0 1,1-1,-1 1,0-1,1 1,-1-1,0 1,0-1,0 1,0 0,0-1,1 1,-1 0,0-1,0 1,0-1,-1 1,1 0,0-1,0 1,0-1,0 1,-1-1,1 1,0 0,0-1,-1 1,1-1,0 1,-1-1,1 1,35-40,-31 34,39-51,109-117,33 5,-184 166,0 0,1 0,0 1,-1-1,1 1,0-1,0 1,0-1,0 1,0 0,0 0,0 0,1 0,-1 0,0 0,0 1,1-1,-1 1,0 0,1 0,-1 0,1 0,-1 0,0 0,1 0,-1 1,0-1,1 1,-1 0,0 0,0 0,1 0,-1 0,0 0,0 0,0 1,-1-1,1 1,0-1,0 1,-1 0,1 0,-1 0,0 0,1 0,-1 0,0 0,0 0,0 0,0 0,-1 1,1 1,0 168,-22-27,24-123</inkml:trace>
  <inkml:trace contextRef="#ctx0" brushRef="#br0" timeOffset="8670.283">4601 500,'4'9,"-1"-1,0 1,-1 1,0-1,-1 0,0 0,0 1,-1-1,0 1,0-1,-1 0,-1 1,1-1,-2 0,1 0,-3 5,5-14,-1 1,1-1,-1 1,1-1,0 1,-1-1,1 1,0-1,-1 1,1 0,0-1,0 1,0-1,0 1,-1 0,1-1,0 1,0 0,0-1,0 1,0 0,1-1,-1 1,0-1,0 1,0 0,0-1,1 1,-1-1,0 1,1 0,-1-1,0 1,1-1,-1 1,1-1,-1 1,1-1,-1 0,1 1,-1-1,1 0,-1 1,1-1,-1 0,1 1,0-1,-1 0,1 0,-1 0,1 0,0 0,-1 0,1 1,0-1,-1-1,1 1,0 0,43-17,-24 8,-10 5,0 0,0 1,1 1,-1 0,1 0,-1 1,1 0,0 0,-1 2,1-1,-1 1,6 2,-15-3,1 1,0-1,0 1,-1 0,1 0,0 0,-1 0,1 0,-1 0,1 0,-1 0,0 1,1-1,-1 0,0 1,0-1,0 1,0 0,0-1,0 1,-1 0,1 0,0-1,-1 1,1 0,-1 0,0 0,0 0,0-1,0 1,0 0,0 0,0 0,0 0,-1 0,1-1,-1 1,0 0,1 0,-1-1,0 1,0 0,0 0,-55 63,48-59,-1-1,0-1,-1 1,1-2,-1 1,0-1,0-1,0 0,0 0,0-1,0 0,0-1,0 0,-1 0,1-1,0-1,0 0,0 0,0-1,-1 0,8 1,0 0,0 0,0-1,1 1,-1-1,0 1,1-1,0 0,-1 0,1 0,0 0,1 0,-1 0,1-1,-1 1,1 0,0-1,0 0,0 1,1-1,-1 1,1-1,0 0,-2-19</inkml:trace>
  <inkml:trace contextRef="#ctx0" brushRef="#br0" timeOffset="11006.606">5166 189,'-1'-14,"1"22,1 25,25 108,2 4,-3-28,-24-117,-1-1,1 1,-1 0,0-1,1 1,-1-1,1 1,-1 0,1-1,-1 1,1 0,-1 0,1-1,-1 1,1 0,-1 0,1 0,0 0,-1 0,1 0,-1 0,1 0,-1 0,1 0,0 0,-1 0,1 0,-1 0,1 0,-1 1,1-1,-1 0,1 0,-1 1,1-1,-1 0,1 1,-1-1,1 0,-1 1,0-1,1 1,-1-1,0 1,1-1,-1 1,0-1,0 1,1-1,-1 1,0-1,0 1,0-1,0 1,0 0,1-1,-1 1,0-1,-1 1,1-1,0 1,0 0,0-1,0 1,0-1,-1 1,21-43,78-179,-86 195,16-26,-3-1,-2-1,-2-1,-3-1,2-16,-29 76,2 8</inkml:trace>
  <inkml:trace contextRef="#ctx0" brushRef="#br0" timeOffset="11636.166">5505 556,'-2'25,"0"0,-2 0,-1-1,-1 1,0-1,-8 14,15-38,-1-1,0 1,0 0,1 0,-1 0,0 0,1-1,-1 1,0 0,1 0,-1 0,0 0,1 0,-1 0,0 0,1 0,-1 0,0 0,1 0,-1 0,0 0,1 0,-1 0,0 0,1 0,-1 0,0 1,1-1,-1 0,0 0,0 0,1 1,-1-1,0 0,0 0,1 0,-1 1,0-1,0 0,0 1,1-1,-1 0,0 1,0-1,0 0,0 0,0 1,0-1,1 0,-1 1,0-1,0 0,0 1,0-1,0 1,-1-1,1 0,0 1,0-1,0 0,0 1,0-1,0 0,0 0,-1 1,33-21,-25 15,3-1,-3 0,0 1,0 0,1 0,0 0,0 1,0 0,0 1,1 0,-1 0,1 1,0 0,0 0,0 1,0 0,0 1,0 0,0 0,0 1,2 1,-10-2,1 1,0 0,0-1,-1 1,1 0,-1 0,1 0,0 0,-1 0,0 1,1-1,-1 0,0 1,0-1,0 1,0-1,0 1,0 0,0-1,0 1,-1 0,1 0,-1-1,1 1,-1 0,0 0,1 0,-1 0,0 0,0-1,-1 1,1 0,0 0,0 0,-1 0,1-1,-1 1,0 0,0 0,-43 60,37-56,0-1,-1 0,1-1,-1 0,0 0,0 0,-1-1,1 0,-1-1,0 0,-3 0,10-1,-1-1,0 1,1-1,-1 0,0 0,0 0,1 0,-1-1,0 1,1-1,-1 0,0 1,1-1,-1 0,1-1,-1 1,1 0,0-1,-1 1,1-1,0 0,0 0,0 1,0-2,1 1,-1 0,1 0,-1 0,1-1,-1 1,1-1,0 1,0-1,1 1,-1-1,0 0,1-1,-3-22,2 1</inkml:trace>
  <inkml:trace contextRef="#ctx0" brushRef="#br0" timeOffset="12869.692">5872 697,'16'1,"1"-1,0 0,-1-2,1 0,-1-1,1 0,-1-1,0-1,0-1,-1 0,2-2,19-12,0-2,-2-1,0-2,-2-1,-1-2,10-12,-32 28,-1 0,0 0,-1-1,0 0,-1 0,-1 0,0-1,0 0,-2 0,0 0,0 0,-1-1,-1 1,-1-1,0 1,0-1,-3-11,3 21,0 1,-1-1,1 1,-1-1,0 1,0 0,0-1,0 1,-1 0,0 0,0 0,0 0,0 0,-1 1,1-1,-1 1,0-1,0 1,0 0,-1 0,1 0,-1 1,1-1,-1 1,0 0,0 0,0 0,0 0,-1 1,1 0,0 0,-1 0,1 0,0 0,-1 1,1 0,-1 0,1 1,-1-1,1 1,0 0,-1 0,1 0,-4 2,-3 2,0 0,0 0,1 2,-1-1,2 1,-1 1,1-1,0 2,1-1,-1 1,2 1,-1-1,2 1,-1 0,1 1,1 0,0 0,0 0,1 0,1 1,0-1,0 1,1 0,0 4,1-7,0 0,1 0,0 0,1 0,-1-1,2 1,-1 0,1 0,1-1,-1 1,1-1,1 0,0 0,0 0,0 0,1-1,0 0,1 0,-1 0,1-1,1 1,-1-1,1-1,2 2,13 7,0-1,1-2,1 0,0-1,0-1,1-2,0 0,0-2,1 0,0-2,-1-1,1-1,0-1,0-1,5-2,-7 2</inkml:trace>
  <inkml:trace contextRef="#ctx0" brushRef="#br0" timeOffset="14283.529">3247 1036,'115'-16,"2"5,-1 4,1 6,2 5,54-1,1782-3,-1702-29,1 29,-85-27,57 15,-15-3,-83 12,63-23,126 25,-148-27,-39 16,32-23,-88 25,-51 9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28.3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135 137,'-119'308,"104"-282,16-43,21-34,2 2,2 0,2 2,2 1,26-30,-56 76,1-1,-1-1,1 1,-1-1,1 1,-1-1,1 1,0-1,-1 1,1 0,0-1,0 1,0 0,0 0,0 0,1 0,-1 0,0 0,0 0,1 0,-1 0,1 0,-1 1,1-1,-1 1,1-1,-1 1,1 0,-1-1,1 1,-1 0,1 0,-1 0,1 0,0 0,-1 0,1 1,-1-1,1 1,-1-1,1 1,-1-1,1 1,-1 0,0-1,1 1,6 107,-10-53,2-49,0 0,0 0,0-1,1 1,0 0,0-1,1 1,-1 0,1-1,0 0,1 0,-1 1,1-1,0-1,0 1,4 4,-3-9,-1 0,0-1,1 1,-1-1,1 1,-1-1,1 0,-1 0,0-1,0 1,0-1,0 0,0 1,0-1,0 0,0-1,-1 1,1 0,-1-1,0 0,1 1,-1-1,0 0,-1 0,1 0,-1 0,1-2,4-2,224-305,-230 313,0-1,0 0,0 1,0-1,0 1,1-1,-1 0,0 1,0-1,0 0,0 1,1-1,-1 0,0 1,0-1,1 0,-1 1,0-1,1 0,-1 0,0 0,1 1,-1-1,0 0,1 0,-1 0,0 0,1 1,-1-1,1 0,-1 0,0 0,1 0,-1 0,1 0,-1 0,0 0,1 0,-1 0,1 0,-1-1,0 1,1 0,-1 0,0 0,1 0,-1-1,0 1,1 0,-1 0,-10 38,-2-4,7-26,1 0,0 1,0-1,1 1,0 0,1 0,0 0,0 0,1 0,0 0,1 0,0 1,0-1,1 0,0 0,1 1,0-1,0 0,1-1,0 1,1 0,0 0,8 4</inkml:trace>
  <inkml:trace contextRef="#ctx0" brushRef="#br0" timeOffset="535.286">727 306,'10'147,"-10"-146,0-1,0 1,0 0,0 0,0 0,1 0,-1 0,0-1,1 1,-1 0,0 0,1 0,-1-1,1 1,0 0,-1-1,1 1,-1 0,1-1,0 1,0-1,-1 1,1-1,0 1,0-1,-1 0,1 1,0-1,0 0,0 0,0 1,0-1,0 0,-1 0,1 0,0 0,0 0,0 0,0 0,0-1,0 1,-1 0,1 0,0-1,0 1,0 0,0-1,-1 1,1-1,0 1,-1-1,1 0,0 1,-1-1,1 0,0 1,-1-1,1 0,-1 1,0-1,1 0,-1 0,0 0,1 0,-1 1,0-1,0 0,10-6,126-60,-134 66,0 0,0 1,0 0,1-1,-1 1,0 0,0 0,0 0,0 0,0 1,0-1,0 0,0 1,0 0,0-1,0 1,0 0,0 0,0 0,-1 0,1 0,0 1,-1-1,1 0,-1 1,1-1,-1 1,0 0,0-1,1 1,-1 0,0 0,-1 0,1 0,0-1,0 1,-1 0,1 0,-1 1,0-1,0 0,0 0,0 0,0 0,0 0,0 0,0 0,-1 0,1 0,-1 0,0 0,0 0,1 0,-1 0,0 0,-1-1,1 1,0 0,-2 4,0 0,0 0,-1-1,1 1,-1-1,-1 0,1 0,-1 0,1-1,-1 1,-1-1,1 0,0-1,-1 1,0-1,0-1,0 1,0-1,0 0,-1 0,1 0,-1-1,1 0,-1 0,1-1,-1 0,-5-1,-16-23,20 8</inkml:trace>
  <inkml:trace contextRef="#ctx0" brushRef="#br0" timeOffset="6040.896">1264 531,'-45'44,"64"-52,6-14,0-1,-2-2,0 0,-2-2,-1 0,-1-1,-2-1,0-1,-8 16,-1-1,0 1,-1-2,-1 1,0-1,-1 0,-1 0,0 0,-2-1,0 0,0-6,-2 21,0-1,0 1,0-1,-1 1,1-1,-1 1,1 0,-1-1,0 1,0 0,0 0,0-1,-1 1,1 0,-1 0,1 0,-1 1,1-1,-1 0,0 0,0 1,0-1,0 1,0 0,0 0,-1 0,1 0,0 0,0 0,-1 0,1 1,-1-1,1 1,0 0,-1-1,1 1,-2 1,-3-1,0 0,0 1,0 0,0 0,0 1,0 0,1 0,-1 1,1 0,-1 0,1 0,-4 3,0 4,0-1,1 1,0 1,0-1,1 1,1 1,0 0,0 0,1 0,1 1,0 0,1 0,0 0,1 0,1 1,0-1,0 1,2-1,-1 1,2 0,0 0,1 3,0-7,1 1,0-1,1 0,0 0,1-1,0 1,0-1,1 0,0-1,0 1,1-1,0 0,1-1,0 0,0 0,0 0,1-1,0-1,0 1,8 2,7 0,-4-6</inkml:trace>
  <inkml:trace contextRef="#ctx0" brushRef="#br0" timeOffset="6786.879">756 250,'5'9,"1"9,0 5,-1 4,-6-2,-4-2,5-4,2-5</inkml:trace>
  <inkml:trace contextRef="#ctx0" brushRef="#br0" timeOffset="7936.096">1744 108,'6'-4,"0"0,1 1,0 0,-1 0,1 1,0 0,0 0,0 1,1-1,-1 1,0 1,0 0,1 0,3 1,-9-2,0 1,-1 0,1 0,0 0,0 0,0 0,-1 0,1 0,0 1,0-1,-1 1,1-1,0 1,-1 0,1 0,-1 0,1 0,-1 0,1 0,-1 0,0 0,1 0,-1 1,0-1,0 0,0 1,0-1,0 1,0-1,0 1,-1 0,1-1,0 1,-1 0,0 0,1-1,-1 1,0 0,0 0,0-1,0 1,0 0,0 0,-1 0,1-1,0 1,-1 0,1-1,-1 1,0 0,0-1,0 1,0-1,0 1,0-1,0 1,0-1,0 0,-1 0,1 1,0-1,-19 20,17-19,0 0,-1 1,1-1,0 1,0 0,0 0,1 0,-1 0,1 0,0 1,0-1,0 1,0-1,0 1,1 0,0 0,-1 0,2 0,-1 0,0 0,1 0,0 0,-1 0,2 0,-1 0,0 0,1 0,0 0,0 1,3-2,0 0,0-1,0 1,1-1,-1 0,1-1,-1 1,1-1,-1 0,1 0,0 0,0 0,-1-1,1 0,0 0,0 0,0-1,-1 0,1 0,0 0,-1 0,1-1,-1 1,4-3,18-2,33-1,-34 5</inkml:trace>
  <inkml:trace contextRef="#ctx0" brushRef="#br0" timeOffset="9506.808">2449 391,'1'2,"1"-1,-1 1,1 0,-1 0,1-1,0 1,0 0,0-1,0 0,0 0,0 1,0-1,0 0,0-1,1 1,-1 0,0-1,1 1,-1-1,0 1,1-1,-1 0,1 0,1-1,-1 2,35 1,-1-1,1-1,0-3,-1 0,28-8,126-1,-179 12</inkml:trace>
  <inkml:trace contextRef="#ctx0" brushRef="#br0" timeOffset="9840.683">2732 164,'0'34,"0"25,0 8,0-3,0-8,0-8,0-8,0-5,0-5,0-2,4-5,3-8</inkml:trace>
  <inkml:trace contextRef="#ctx0" brushRef="#br0" timeOffset="11272.839">3578 80,'0'10,"0"12,0 8,0 3,0 1,0 0,0-2,0-1,0-1,0-1,0-1,0 0,0 0,0 0,0-4</inkml:trace>
  <inkml:trace contextRef="#ctx0" brushRef="#br0" timeOffset="11590.548">3155 164,'38'-4,"37"-7,11-2,-1 2,-4 3,-11 2,-9-2,-9 0,-9 2,-2 1,-3 2,-4 1,-2 2,-7 4,-12 3,-9 4,-9 1,-5-2</inkml:trace>
  <inkml:trace contextRef="#ctx0" brushRef="#br0" timeOffset="11837.926">3239 644,'43'0,"29"-4,7-3,-5 1,-11 2,-10 0,-11 2,-7 1,-9 1</inkml:trace>
  <inkml:trace contextRef="#ctx0" brushRef="#br0" timeOffset="12353.732">4030 588,'-8'5,"0"1,0 0,1 1,0 0,0 0,1 0,0 1,0-1,1 2,0-1,0 1,1-1,3-6,1-1,-1 0,1 1,-1-1,1 0,-1 1,1-1,0 0,0 1,0-1,0 1,0-1,0 1,0-1,1 0,-1 1,0-1,1 0,-1 1,1-1,-1 0,1 1,0-1,-1 0,1 0,0 0,0 0,0 0,0 0,0 0,0 0,0 0,0 0,1 0,-1-1,0 1,0 0,1-1,-1 1,0-1,1 0,-1 1,1-1,-1 0,0 0,1 0,-1 0,1 0,69-7,-62 4,0-1,0-1,0 1,0-2,-1 1,1-1,-2 0,1 0,-1-1,0 0,0-1,0 0,-1 0,-1 0,1 0,-2-1,1 0,-1 0,0-1,-1 1,2-8,-4 14,2-2,0 0,-1-1,1 1,-1 0,-1-1,1 1,-1-1,0 0,0 1,0-1,-1 0,0 0,0 1,0-1,-1 0,0 1,0-1,-1 0,1 1,-1-1,0 1,-1 0,1 0,-1 0,0 0,0 0,-1 0,1 1,-1-1,0 1,0 0,-2 0,1 1,0 1,0 0,0 0,-1 0,1 1,-1-1,1 1,-1 1,1-1,-1 1,0 0,1 0,-1 1,1-1,-1 1,1 0,-1 1,1 0,-1-1,1 2,0-1,0 1,0-1,1 1,-1 1,0-1,1 1,0-1,0 1,0 1,1-1,-1 0,1 1,0 0,0-1,0 1,1 1,0-1,0 0,0 0,1 1,-1-1,1 1,1-1,-1 1,1 0,0-1,0 1,1 0,-1-1,1 1,1-1,-1 1,1-1,0 0,2 5,7 3,1-1,1 0,0-1,0 0,1-1,0 0,1-1,0-1,1-1,0 0,0-1,0 0,1-1,0-1,-1-1,2-1,-1 0,7 0,-23-2,28 4,-4-1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5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31,'5'0,"6"0,7 0,4 0,3 0,3 0,1 0,0 0,1-5,-1-1,0-1,0 2,-1 2,1 1,-1 0,0 2,-4 5,-7 1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5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0,'29'5,"23"1,9-5,-2-2,-6-2,-8 1,-10 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56.4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1 731,'58'-38,"-35"16,0 0,-2-2,0-1,-2 0,8-15,-9 15,84-150,-94 157,-1 0,0-1,-1 0,-1-1,-1 1,0-1,-2 0,0 0,-1 0,-1 0,-1 0,-1 1,-3-12,5 28,-1 1,0-1,1 0,-1 1,0-1,-1 1,1 0,0-1,-1 1,1 0,-1 0,0 0,0 0,0 0,0 0,0 0,0 1,0-1,0 1,-1 0,1-1,-1 1,1 0,-1 0,1 1,-1-1,0 0,1 1,-1 0,0-1,1 1,-1 0,0 1,1-1,-1 0,0 1,1-1,-1 1,1 0,-1 0,1 0,-1 0,1 0,-1 1,1-1,0 1,0 0,0-1,0 1,0 0,0 0,0 1,-9 12,2 0,0 0,0 1,2 0,0 1,0 0,2 0,0 0,1 1,1-1,1 1,0 0,1 0,1 0,1 0,0 0,1-1,2 3,-1-2,0 0,2 0,0 0,1-1,1 1,0-1,2-1,0 1,0-2,2 1,0-1,1-1,0 0,1-1,0 0,1-1,1 0,0-1,4 1,4 4,-5-1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1:49.7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1 596,'2'-24,"2"-1,1 1,1-1,1 2,1-1,1 1,1 0,8-13,-13 26,83-143,-85 148,-1 0,1 0,-1 0,1 0,0 1,0-1,1 1,-1 0,1 0,0 0,0 0,0 0,1 1,-1 0,1 0,0 0,0 1,0 0,0 0,0 0,6-1,-8 5,0 1,0 0,-1 0,1 0,-1 0,0 0,1 0,-1 1,-1-1,1 1,0 0,-1-1,0 1,0 0,0 0,0 0,-1 0,1 0,-1 0,0 0,0 0,-1-1,1 1,-1 3,1 0,-3 198,3-203,0 0,0-1,0 1,0 0,0 0,1-1,-1 1,1 0,-1 0,1-1,-1 1,1-1,0 1,0 0,0-1,0 1,0-1,0 0,0 1,1-1,-1 0,0 0,1 0,-1 0,1 0,-1 0,1 0,-1 0,1-1,0 1,-1-1,1 1,0-1,0 1,-1-1,1 0,0 0,0 0,-1 0,1 0,0 0,0-1,-1 1,1-1,0 1,0-1,-1 1,1-1,-1 0,1 0,-1 0,1 0,-1 0,1 0,-1 0,0-1,0 1,0 0,1-1,-1 0,15-15,0-1,-1 0,-1-1,0-1,-2 0,0-1,2-8,64-98,16 16,-93 110,0 0,0 0,0 0,0 0,0 0,1 0,-1 0,0 1,1-1,-1 0,1 1,-1-1,1 1,-1 0,1-1,-1 1,1 0,-1 0,1 0,-1 0,1 0,0 0,-1 0,1 1,-1-1,1 0,-1 1,0 0,1-1,-1 1,1 0,-1-1,0 1,1 0,-1 0,0 0,0 0,0 0,0 1,0-1,0 0,0 0,0 1,-1-1,1 1,0-1,-1 0,1 1,-1-1,0 1,1-1,-1 1,0-1,0 1,0 0,0-1,0 1,0 1,0 199,0-177</inkml:trace>
  <inkml:trace contextRef="#ctx0" brushRef="#br0" timeOffset="564.431">904 286,'0'195,"0"-194,-1-1,1 1,-1 0,1 0,0 0,0 0,-1-1,1 1,0 0,0 0,0 0,0 0,0 0,0 0,0-1,0 1,0 0,1 0,-1 0,0 0,1 0,-1-1,0 1,1 0,-1 0,1 0,-1-1,1 1,-1 0,1-1,0 1,-1-1,1 1,0-1,0 1,-1-1,1 1,0-1,0 1,0-1,-1 0,1 0,0 1,0-1,0 0,0 0,0 0,0 0,-1 0,1 0,0 0,0 0,0 0,0-1,0 1,0 0,-1-1,1 1,0 0,0-1,-1 1,1-1,0 1,0-1,-1 1,1-1,0 0,-1 1,1-1,173-95,-172 95,0 0,0 0,0 1,-1-1,1 0,0 1,0-1,0 1,0-1,0 1,0 0,0 0,0 0,0 0,0 0,0 1,0-1,0 1,0-1,-1 1,1 0,0-1,0 1,0 0,-1 0,1 0,0 0,-1 1,1-1,-1 0,0 1,1-1,-1 1,0-1,0 1,0 0,0 0,0-1,0 1,0 0,-1 0,1 0,-1 0,1 0,-1 0,0 0,0 0,0 0,0-1,0 1,0 0,0 0,-1 0,1 0,-1 0,1 0,-1 0,0 0,-3 3,1 1,-1-2,0 1,-1 0,1-1,-1 0,0 0,0 0,0 0,-1-1,1 0,-1 0,0 0,0-1,0 0,0 0,-6 0,-16 9,24-9,1 0,-1 0,0 0,0 0,0-1,0 0,-1 1,1-2,0 1,0 0,-1-1,1 0,0 0,0 0,-1 0,1-1,0 0,0 0,-1 0,1 0,0-1,0 1,-1-2,-7-8</inkml:trace>
  <inkml:trace contextRef="#ctx0" brushRef="#br0" timeOffset="1955.175">1299 32,'89'168,"-82"-155,4 5,0 1,-2 1,0-1,-1 2,-1-1,-1 1,-1 0,0 0,0 15,-5 8,59-206,16-63,-51 158,-19 48</inkml:trace>
  <inkml:trace contextRef="#ctx0" brushRef="#br0" timeOffset="2501.335">1722 370,'0'22,"12"63,-10-84,1 1,-1-1,0 1,1-1,0 0,-1 0,1 0,0-1,-1 1,1-1,0 1,0-1,-1 0,1 0,0 0,0-1,-1 1,1 0,0-1,0 0,-1 0,1 0,-1 0,1 0,-1 0,1-1,-1 1,0-1,0 1,1-1,-1 0,0 0,1-2,15-7,-8 5,1 1,0 0,0 0,0 1,1 0,-1 1,1 1,0-1,0 2,0 0,0 0,5 1,-16 0,1 1,-1-1,1 0,-1 0,1 1,-1-1,0 1,1-1,-1 1,0-1,1 1,-1 0,0 0,0 0,0 0,1 0,-1 0,0 0,0 0,-1 0,1 0,0 0,0 1,0-1,-1 0,1 1,-1-1,1 1,-1-1,0 0,1 1,-1-1,0 1,0-1,0 1,0-1,0 1,0-1,-1 1,1-1,0 0,-1 1,1-1,-1 1,0 0,-44 51,39-50,1 0,-1 0,1-1,-1 0,0 0,0 0,0 0,0-1,0 0,0 0,-1-1,1 0,0 0,0 0,0-1,-1 0,1 0,0-1,0 1,0-1,1-1,-1 1,-4-4,-4-5</inkml:trace>
  <inkml:trace contextRef="#ctx0" brushRef="#br0" timeOffset="7569.469">1779 314,'4'-5,"3"3,-6 3,-3 5,0 6,-1 7,1 4,0-1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2:16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1 282,'9'0,"9"0,5 0,4 0,2 0,1 0,0 0,0 0,0 0,-1 0,0 0,-1 0,0 0,0 0,1 0,-1 0,-5 0</inkml:trace>
  <inkml:trace contextRef="#ctx0" brushRef="#br0" timeOffset="252.298">169 452,'34'0,"25"0,8 0,-3 0,-8 0,-8 0,-12 0</inkml:trace>
  <inkml:trace contextRef="#ctx0" brushRef="#br0" timeOffset="2621.956">311 1,'314'180,"-114"-70,-198-110,1 1,-1 0,0 0,0 0,0 0,0 1,0-1,-1 1,1-1,0 1,-1-1,1 1,-1 0,1 0,-1 0,0 0,0 0,1 0,-2 0,1 0,0 0,0 0,-1 0,1 1,-1-1,0 0,1 1,-1-1,0 0,0 1,-1-1,1 0,0 0,-1 1,0-1,1 0,-1 0,0 0,0 0,0 0,0 0,-1 0,1 0,0 0,-1 0,0-1,1 1,-1 0,-1 0,-159 94,131-78,1 0,2 3,0 0,1 1,-10 13,10-6,17-15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5:55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1 143,'11'-13,"1"1,1 0,0 0,0 1,1 1,1 0,0 1,0 1,0 0,1 1,0 1,1 0,0 1,0 1,0 1,0 0,0 1,0 1,7 1,-20 0,0 0,-1 1,1-1,-1 1,1 0,-1 0,1 0,-1 1,0-1,1 1,-1 0,0 0,0 0,0 0,-1 0,1 1,0-1,-1 1,0 0,1 0,-1 0,0 0,-1 0,1 0,0 0,-1 1,0-1,0 1,0-1,0 1,0-1,-1 1,1-1,-1 1,0 0,0-1,-1 1,1-1,-1 1,0 0,0-1,0 1,0-1,0 0,-2 4,-38 65,35-65,1 0,0 0,0 1,1 0,0 0,0 0,1 0,0 1,0-1,1 1,0 0,0-1,1 5,2-10,-1 1,1-1,0 0,0 0,0 1,0-1,0 0,1 0,0 0,-1 0,1-1,0 1,1-1,-1 1,0-1,1 1,-1-1,1 0,0 0,-1 0,1-1,0 1,0-1,0 1,1-1,0 0,88 20,-85-20,-3-1,-1 0,0 0,0 0,1 0,-1 0,0 1,0 0,0 0,0 0,0 0,0 0,0 0,0 1,0-1,0 1,-1 0,1 0,-1 0,1 0,-1 1,0-1,0 1,0-1,0 1,0-1,-1 1,1 0,-1 0,0 0,1 0,-2 0,1 0,0 0,0 1,-1-1,0 0,0 0,0 1,0-1,0 0,-1 0,1 0,-1 1,0-1,0 0,0 0,0 0,0 0,-1 0,0 0,-9 7,-1 0,0 0,-1-1,0-1,0 0,-1-1,0 0,0-1,-1-1,0 0,1-1,-3-1,14-2,-2 1,0-1,-1 1,1-1,-1 0,0-1,1 0,-1 1,0-2,1 1,-1-1,0 0,1 0,-1 0,1-1,-1 0,-2-1,-11-8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36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37 143,'736'0,"-510"-28,55 27,-138-25,-28 25,80-10,-135 2,1 2,1 2,-1 4,37 4,11-1,230-3,-142-27,283 29,-310-29,-116 26,-30 2</inkml:trace>
  <inkml:trace contextRef="#ctx0" brushRef="#br0" timeOffset="1">94 510,'1'30,"-2"-1,-1 1,-1 0,-1-1,-2 1,-6 19,-55 167,80-247,12-30,1 2,4 0,2 2,3 1,2 2,8-7,-44 60,-1 0,1 0,0 0,-1 0,1 0,0 1,0-1,-1 0,1 0,0 0,0 1,0-1,0 1,0-1,0 1,0-1,0 1,0-1,0 1,1 0,-1 0,0-1,0 1,0 0,0 0,1 0,-1 0,0 0,0 1,0-1,0 0,0 0,0 1,0-1,1 1,-1-1,0 1,0-1,-1 1,1 0,0 0,0-1,0 1,0 0,0 0,-1 0,1 0,0 0,-1 0,1 0,-1 0,1 0,-1 0,0 0,1 0,-1 0,0 0,0 0,0 1,1-1,-1 0,0 0,-1 0,1 0,0 1,0-1,0 0,-1 0,2 286,-1-286,0 0,0 1,0-1,0 0,0 1,0-1,0 0,0 1,1-1,-1 0,1 0,-1 1,1-1,-1 0,1 0,0 0,-1 0,1 0,0 0,0 0,0 0,0 0,0 0,0 0,0-1,0 1,0 0,0-1,1 1,-1-1,0 1,0-1,1 1,-1-1,0 0,1 0,-1 0,0 0,0 0,1 0,-1 0,0 0,1 0,-1 0,0-1,0 1,1-1,-1 1,0-1,0 1,0-1,1 0,-1 1,0-1,0 0,0 0,0 0,-1 0,1 0,0 0,0 0,0 0,-1 0,1 0,-1-1,1 1,119-184,19-31,-139 217,0-1,1 1,-1-1,0 1,0-1,0 0,0 1,1-1,-1 1,0-1,1 0,-1 1,0-1,1 0,-1 1,0-1,1 0,-1 0,0 1,1-1,-1 0,1 0,-1 0,1 1,-1-1,1 0,-1 0,0 0,1 0,-1 0,1 0,-1 0,1 0,-1 0,1 0,-1 0,1-1,-1 1,0 0,1 0,-1 0,1 0,-1-1,0 1,1 0,-1 0,1-1,-1 1,0 0,1-1,-1 1,0 0,0-1,1 1,-1-1,0 1,0 0,0-1,1 1,-1-1,0 1,0-1,0 1,0-1,0 1,0 0,0-1,0 1,0-1,0 0,2 39,-2-34,-3 317,-2-266,-1-31</inkml:trace>
  <inkml:trace contextRef="#ctx0" brushRef="#br0" timeOffset="2">771 820,'0'23,"-1"-17,0 1,1 0,0-1,0 1,1-1,-1 1,2 0,-1-1,1 0,0 1,0-1,2 4,-1-9,-1 0,0 0,1-1,-1 1,1-1,-1 1,0-1,1 0,-1 0,1 0,-1 0,1 0,-1-1,1 1,-1-1,1 0,-1 1,0-1,1 0,-1-1,0 1,0 0,0 0,0-1,0 0,0 1,0-1,-1 0,1 0,2 0,-2-1,-1 1,1 1,0-1,1 0,-1 0,0 1,0-1,1 1,-1 0,1 0,-1 0,1 0,-1 0,1 0,0 1,-1-1,1 1,0 0,0 0,-1 0,1 0,0 0,0 0,-1 1,1 0,0-1,-1 1,1 0,-1 0,1 0,-1 1,1-1,-1 1,0-1,0 1,0 0,0 0,0 0,0 0,0 0,-1 0,1 0,-1 0,1 1,-1-1,0 1,0 0,0 2,-1 1,0-1,-1 1,1-1,-1 1,0-1,0 0,-1 0,1 1,-1-1,-1 0,1 0,-1-1,1 1,-1 0,-1-1,1 0,0 0,-1 0,0 0,0 0,0-1,-1 0,1 1,-1-2,0 1,0-1,0 1,0-1,0-1,0 1,0-1,-1 0,1 0,0 0,-1-1,1 0,-1 0,1 0,-1-1,1 1,0-1,-1-1,-12-10</inkml:trace>
  <inkml:trace contextRef="#ctx0" brushRef="#br0" timeOffset="3">1082 1046,'24'-21,"-1"-1,0-1,-2-2,-1 0,-1-1,-1-1,-1 0,-1-1,-2-1,-1-1,-1 0,-5 14,-1 0,-1-1,0 0,-1 0,-1 0,0-1,-2 1,0-1,0 1,-2-7,1 22,0 0,0 0,0 1,0-1,0 0,-1 1,1-1,0 0,-1 0,1 1,-1-1,0 1,0-1,1 0,-1 1,0-1,0 1,0 0,0-1,-1 1,1 0,0 0,-1 0,1 0,0 0,-1 0,1 0,-1 0,0 0,1 1,-1-1,0 1,1-1,-1 1,0 0,1-1,-1 1,0 0,0 0,1 0,-1 0,0 1,0-1,1 0,-1 1,0-1,1 1,-1 0,1 0,-1-1,0 1,1 0,0 0,-1 0,1 0,0 1,-1-1,1 0,0 1,0-1,0 0,0 1,0 1,-8 10,1 0,0 1,1 1,0-1,2 1,-1 0,2 0,0 1,1-1,0 1,1 15,-1-19,0 1,1-1,1 1,0-1,1 1,0-1,1 1,1-1,0 1,0-1,1 1,1-1,0-1,1 1,0 0,1-1,0 0,0 0,1-1,1 0,0 0,0 0,1-1,2 1,-3-4,0-1,0-1,0 1,0-1,1 0,0-1,0 0,0-1,0 0,0 0,0-1,4 1,8-5</inkml:trace>
  <inkml:trace contextRef="#ctx0" brushRef="#br0" timeOffset="4">1590 341,'51'-19,"-35"12,0 1,0 0,0 2,1-1,0 2,-1 0,14 0,-29 3,1 0,0-1,-1 1,1 0,0 0,-1 0,1 0,0 0,-1 1,1-1,0 0,-1 1,1-1,-1 1,1 0,0-1,-1 1,0 0,1 0,-1 0,1 0,-1 0,0 0,0 0,0 1,0-1,0 0,0 1,0-1,0 0,0 1,0 0,-1-1,1 1,-1-1,1 1,-1 0,0-1,0 1,1 0,-1-1,0 1,-1 0,1-1,0 1,0 0,-1-1,1 1,-1-1,1 1,-1 0,-81 122,82-123,-1 1,0-1,1 1,0-1,-1 1,1-1,0 0,0 1,-1-1,1 1,0-1,1 1,-1-1,0 1,0-1,1 1,-1-1,0 1,1-1,0 0,-1 1,1-1,0 0,0 1,-1-1,1 0,0 0,0 0,0 0,1 0,-1 0,0 0,0 0,0 0,1-1,-1 1,0 0,1-1,-1 1,1-1,-1 0,1 1,-1-1,1 0,-1 0,1 0,-1 0,1 0,-1 0,1 0,79-4,-55-3</inkml:trace>
  <inkml:trace contextRef="#ctx0" brushRef="#br0" timeOffset="5">2042 736,'23'0,"19"0,6-5,0-1,-4 0,-3 1,-6 2,-2 1,-8-4,-3-1,-6 0</inkml:trace>
  <inkml:trace contextRef="#ctx0" brushRef="#br0" timeOffset="6">2211 453,'-5'34,"-1"25,-5 8,0-3,1-8,3-8,2-8,3-5,1-10</inkml:trace>
  <inkml:trace contextRef="#ctx0" brushRef="#br0" timeOffset="7">2522 1046,'59'-92,"108"-185,-167 276,0-1,0 1,1 0,-1 0,1-1,-1 1,1 0,-1 0,1-1,0 1,0 0,-1 0,1 0,0 0,0 0,0 0,0 0,0 0,1 1,-1-1,0 0,0 1,0-1,1 1,-1-1,0 1,1-1,-1 1,0 0,1 0,-1 0,0 0,1 0,-1 0,0 0,1 0,-1 0,0 1,1-1,-1 0,0 1,1-1,-1 1,0 0,0-1,0 1,0 0,1 0,0 10,1-1,-2 1,0 0,0 0,-1 0,0 0,0 1,-2-1,1-1,-1 1,-1 0,-4 10,-8 76,15-95,-1-1,1 1,0 0,0-1,0 1,0 0,0-1,1 1,-1-1,0 1,1 0,-1-1,1 1,-1-1,1 1,0-1,0 1,0-1,0 0,0 1,0-1,0 0,0 0,0 0,1 1,-1-1,0-1,1 1,-1 0,1 0,-1 0,1-1,-1 1,1-1,-1 1,1-1,0 0,-1 0,1 1,0-1,-1 0,1-1,0 1,-1 0,1 0,0-1,-1 1,1-1,-1 1,1-1,-1 0,1 1,-1-1,1 0,0-1,14-11,-1-1,0-1,-1-1,-1 1,0-2,-1 0,-1-1,0 0,6-16,0 3,95-197,-123 261,1 0,2 0,1 1,1 0,2 0,2 0,1 1,2 9,-1-20</inkml:trace>
  <inkml:trace contextRef="#ctx0" brushRef="#br0" timeOffset="8">3255 962,'-5'3,"0"-1,0 1,0 0,0 0,0 1,1-1,-1 1,1 0,0 1,1-1,-1 1,0-1,1 1,0 0,1 0,-1 1,1-1,0 0,0 1,0 0,1-1,0 1,0 0,0 0,1-1,0 1,0 4,1-9,0 1,-1 0,1 0,0-1,0 1,0 0,0-1,0 1,0-1,1 1,-1-1,0 0,1 1,-1-1,1 0,0 0,-1 0,1 0,0 0,-1-1,1 1,0 0,0-1,0 1,0-1,0 0,-1 0,1 0,0 1,0-2,0 1,0 0,0 0,0-1,0 1,-1-1,1 1,0-1,0 0,69-35,-59 28,-1 0,0-1,-1 0,0-1,0 0,-1-1,0 0,-1-1,0 1,-1-2,0 1,-1-1,-1 0,0 0,0 0,-2-1,1 1,-2-1,1-7,-3 17,1 0,-1 1,0-1,-1 0,1 0,-1 0,1 0,-1 1,0-1,-1 0,1 1,-1-1,1 1,-1-1,0 1,0 0,-1-1,1 1,-1 1,1-1,-1 0,0 1,0-1,0 1,-1 0,1 0,0 0,-1 0,1 1,-1-1,0 1,1 0,-1 0,0 0,0 1,0-1,1 1,-1 0,0 0,0 0,0 1,0-1,0 1,-3 2,0 1,0 0,1 0,-1 1,1-1,0 1,0 1,0-1,1 1,0 0,0 0,1 1,-1-1,1 1,1 0,-1 0,1 1,0-1,1 1,0-1,0 1,1 0,0 0,0-1,1 1,0 0,0 0,1 0,0 0,0 0,1-1,0 1,0 0,1-1,0 0,0 0,1 1,0-2,0 1,3 2,4 1,2-2,-1 0,1 0,1-1,-1-1,1 0,0-1,1 0,-1-1,1-1,0 0,0-1,14 0,-4 0</inkml:trace>
  <inkml:trace contextRef="#ctx0" brushRef="#br0" timeOffset="9">3847 453,'1'0,"-1"-1,1 1,-1 0,0-1,1 1,-1 0,1-1,-1 1,1 0,-1 0,1 0,-1-1,1 1,-1 0,1 0,-1 0,1 0,-1 0,1 0,-1 0,1 0,-1 0,1 0,-1 0,1 0,-1 0,1 0,-1 0,1 1,-1-1,1 0,-1 0,1 1,-1-1,1 0,-1 1,1-1,-1 0,0 1,1-1,-1 1,0-1,1 1,-1-1,0 0,0 1,1-1,-1 1,0-1,0 1,0 0,0-1,0 1,0-1,0 1,0-1,0 1,0-1,0 1,0-1,0 1,0-1,1 38,-72 202,-12-18,83-220,0 0,-1 0,1 0,0 0,0 0,0 0,0 0,1 0,-1 0,0 0,1 0,0 0,-1 0,1 0,0 0,0 0,0-1,0 1,0 0,0-1,1 1,-1-1,1 1,-1-1,1 1,-1-1,1 0,0 0,-1 0,1 0,0 0,0 0,0-1,0 1,0 0,0-1,0 0,0 1,0-1,92 2,-74-4,128-28,-85 10,-44 15</inkml:trace>
  <inkml:trace contextRef="#ctx0" brushRef="#br0" timeOffset="10">3396 31,'39'17,"-10"-12,-1 0,1-2,0-1,1-1,-1-2,5-1,31 0,358 2,-278-26,49-6,88 33,-231 4,-33 2</inkml:trace>
  <inkml:trace contextRef="#ctx0" brushRef="#br0" timeOffset="11">4722 256,'-229'314,"89"-107,10 20,52-99,62-105</inkml:trace>
  <inkml:trace contextRef="#ctx0" brushRef="#br0" timeOffset="12">4779 765,'25'-34,"-8"21,1 0,0 1,1 1,1 1,-1 1,2 0,-1 1,1 2,0 0,0 1,1 1,-1 1,1 1,0 1,0 1,0 0,4 3,-23-3,-1 0,0 1,1-1,-1 1,0-1,1 1,-1 0,0 0,0 0,1 1,-1-1,0 0,0 1,-1-1,1 1,0 0,0 0,-1-1,1 1,-1 0,0 0,1 1,-1-1,0 0,0 0,0 1,-1-1,1 0,0 1,-1-1,0 0,1 1,-1-1,0 1,0-1,-1 1,1-1,0 1,-1-1,0 0,1 1,-1-1,0 0,0 0,0 1,0-1,-1 0,1 0,-1 0,0 0,-10 18,0-1,-1 0,-1-1,-1-1,-1 0,0-1,-1-1,-4 2,-29 28,48-44,1-1,-1 1,1 0,-1-1,1 1,0 0,-1 0,1 0,0 0,-1 0,1 0,0 0,0 0,0 0,0 0,0 1,0-1,0 0,1 1,-1-1,0 1,1-1,-1 1,1-1,0 1,-1 0,1-1,0 1,0-1,0 1,0 0,0-1,0 1,1-1,-1 1,0-1,1 1,-1-1,1 1,0-1,-1 1,1-1,0 1,0-1,0 0,0 0,0 1,0-1,0 0,1 0,-1 0,0 0,0 0,1-1,-1 1,1 0,-1-1,1 1,-1-1,2 1,72 3,-66-5,1 0,0 1,-1 0,1 1,-1 0,0 1,1 0,-1 0,0 1,0 0,0 0,0 2,-6-4,-1 0,0 1,0-1,0 1,0 0,0 0,0-1,-1 1,1 0,-1 0,1 1,-1-1,0 0,1 0,-1 1,-1-1,1 1,0-1,0 1,-1-1,0 1,1-1,-1 1,0 0,0-1,0 1,-1-1,1 1,-1-1,1 1,-1-1,0 1,0-1,0 1,0-1,0 0,-1 0,1 0,-2 2,-2 4,-1 0,0-1,0 0,0 0,-1-1,0 1,-1-1,0-1,1 0,-6 3,3-2,0-1,0 0,-1-1,1 0,-1 0,0-1,0-1,0 0,0 0,-1-1,1-1,0 0,-1 0,1-1,-8-2,2-7,4-3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57.4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52,'138'-12,"35"-7,-124 8,34 2,-73 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05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1,'20'54,"-2"-5,-2 1,-2 1,-2 1,-1 7,-7-37,27 296,-3-164,-26-151,0-1,1 0,0 1,-1-1,1 0,0 0,0-1,0 1,1 0,-1-1,0 0,0 0,1 0,-1 0,1-1,-1 1,1-1,-1 0,1 0,-1 0,1 0,-1 0,1-1,-1 0,0 0,1 0,-1 0,0 0,1-1,-1 1,0-1,0 0,1-1,14-3,771-207,-154 43,-622 167,-8 3,1 0,-1-1,1 0,-1 0,1 0,-1-1,1 0,-1 0,0 0,0 0,0-1,-1 0,1 0,0 0,-1-1,0 1,0-1,0 0,0-1,-1 1,0 0,0-1,0 0,0 0,0 0,-1 0,0 0,0-2,-7-220,4 171,1 32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7:57.7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60,'53'-10,"22"-3,3 1,-7 2,-10 3,-12 3,-8 1,-8 3,-3 0,-3 0,-5 0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2:20.7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1097,'68'-16,"-1"-3,-1-4,-1-2,3-5,-21 9,-1-2,-1-3,-1-1,-1-2,-2-2,-1-2,30-33,-65 62,0-1,-1 0,0 0,1-1,-1 1,-1-1,1 0,-1 0,0 0,-1-1,0 1,1 0,-2-1,1 0,-1 1,0-1,-1 0,1 0,-1 1,-1-1,1-1,-4 5,1-1,0 1,-1 0,0 0,1 0,-1 0,-1 1,1 0,0-1,0 1,-1 1,1-1,-1 1,0 0,1 0,-1 0,0 1,0-1,1 1,-1 0,0 1,0-1,1 1,-1 0,0 0,1 0,-1 1,1 0,-1 0,-1 1,-11 5,0 0,1 1,0 1,1 0,0 1,0 1,1 0,1 1,0 0,1 1,0 1,1 0,1 0,1 1,0 0,1 1,0 0,2 0,0 1,-1 6,5-16,1 1,0-1,1 0,-1 1,2-1,-1 0,1 1,0-1,1 0,0 0,0 0,1 0,0 0,0 0,1-1,0 0,1 1,-1-2,1 1,0 0,1-1,0 0,0 0,0-1,1 0,-1 0,1 0,0-1,1 0,-1 0,1-1,0 0,0 0,0-1,0 0,8 1,5 1,1-1,0-1,0-1,1-1,-1-1,0-1,0 0,0-2,-1-1,1-1,-1 0,0-2,13-6,9-7,-2-1,0-3,-2-1,-1-1,33-32,-61 52,0-1,-1 0,0-1,-1 0,0 0,0-1,-1 0,-1 0,1 0,-1-1,-1 0,0-1,-1 1,0-1,-1 0,0 1,-1-2,1-2,-3 13,0 1,0 0,1 0,-1 0,0 0,0 0,0 0,0 0,0 0,0-1,0 1,-1 0,1 0,0 0,-1 0,1 0,0 0,-1 0,1 0,-1 0,0 0,1 0,-1 0,0 1,0-1,1 0,-1 0,0 1,0-1,0 0,0 1,0-1,0 1,0-1,0 1,0 0,0-1,0 1,0 0,0 0,0 0,-1-1,1 1,0 1,0-1,0 0,0 0,0 0,0 0,-1 1,-47 32,38-21,2 0,-1 1,2 0,0 1,0 0,1 0,1 0,0 1,1 0,1 0,0 1,1-1,1 1,0-1,1 1,1 6,0-17,1 0,0 1,0-1,0 0,0 0,1 0,0 0,0 0,1 0,-1 0,1 0,0-1,0 0,0 1,1-1,0 0,0-1,0 1,0-1,0 1,1-1,-1-1,1 1,0-1,0 1,0-1,0-1,0 1,0-1,1 0,-1 0,0 0,2-1,12 2,0-1,0 0,1-1,-1-2,0 0,0 0,0-2,15-5,-7 0,-1 0,0-2,0-1,-1-1,-1-1,0-1,-1-1,-1-2,-1 0,0-1,-1-1,-1-1,-1 0,-1-1,4-9,-15 23,-1-1,0 1,0-1,-1 0,0 0,-1 0,0-1,-1 1,0-1,0 1,-1-1,0 0,0 0,-1 0,-1 0,0-4,0 12,0 0,1 0,-1 0,0 0,0 0,-1 0,1 0,0 0,-1 0,1 1,-1-1,1 1,-1-1,0 1,0-1,0 1,0 0,0 0,0 0,0 0,0 0,0 1,0-1,0 0,0 1,-1 0,1-1,0 1,0 0,-1 0,1 1,0-1,0 0,-1 1,-72 29,65-22,0 1,0 0,1 0,0 1,1 0,0 0,0 1,1 0,1 0,0 1,0 0,1 0,1 0,0 0,1 1,0 0,1 0,0 0,1 0,0 0,1 0,1 0,1 6,-1-12,0 0,1 0,-1 0,2 0,-1 0,1-1,0 1,0-1,1 0,0 0,0 0,0-1,1 1,0-1,0 0,0 0,1-1,-1 1,1-1,0-1,6 4,2 0,1 0,1-1,0 0,-1-1,2-1,-1-1,0 0,14 0,1-1</inkml:trace>
  <inkml:trace contextRef="#ctx0" brushRef="#br0" timeOffset="279.087">2173 758,'38'-5,"33"-1,8 0,-4 1,-11 2,-10 1,-10 1,-8 0,-6 1,-6 0</inkml:trace>
  <inkml:trace contextRef="#ctx0" brushRef="#br0" timeOffset="543.622">2202 1068,'38'-4,"27"-3,8 1,-4 2,-10 0,-8 2,-10 1,-6 1,-5-1,-7 2</inkml:trace>
  <inkml:trace contextRef="#ctx0" brushRef="#br0" timeOffset="5159.727">3725 504,'-19'8,"1"0,1 1,-1 1,1 1,1 0,0 2,1-1,0 2,1 0,0 1,1 0,1 1,1 0,0 1,1 0,1 1,-4 11,11-22,1 0,0 0,1 0,0 0,0 0,0 0,1 0,0 0,1 0,-1 0,1 0,1-1,-1 1,1-1,0 1,1-1,-1 0,1 0,1-1,-1 1,1-1,0 0,0 0,5 4,0-1,-1-1,1 0,0-1,0 0,1-1,0 0,0 0,0-1,1-1,-1 0,1-1,0 0,0 0,6-1,-4-3,-1-1,1-1,-1 0,0-1,0 0,-1-1,1 0,-1-1,0 0,-1-1,0 0,0-1,-1-1,0 1,8-12,-9 12,-1-1,0-1,-1 1,0-1,0 0,-1-1,-1 1,0-1,0-1,-1 1,-1 0,0-1,0-6,-2 13,-1 0,1-1,-1 1,-1-1,1 1,-1 0,0-1,-1 1,1 0,-1 0,0 0,-1 0,1 0,-1 0,-1 1,1-1,-1 1,0 0,0 0,0 0,-1 1,1-1,-1 1,0 0,-1 1,1-1,-4-1,-1 0,0 1,0 1,0-1,-1 2,1-1,-1 1,1 1,-1 0,0 1,1 0,-1 0,0 1,1 0,-1 1,1 0,-1 1,-1 1,-7 3</inkml:trace>
  <inkml:trace contextRef="#ctx0" brushRef="#br0" timeOffset="5522.982">4234 843,'-5'10,"-2"7,1 7,1-2</inkml:trace>
  <inkml:trace contextRef="#ctx0" brushRef="#br0" timeOffset="5875.956">4572 590,'-9'19,"-9"18,2 2,1 0,2 1,1 1,-2 23,13-60,0-1,0 1,1 0,-1 0,1-1,0 1,0 0,0 0,1 0,-1-1,1 1,0 0,0 0,0-1,0 1,1-1,0 1,-1-1,1 0,0 0,1 0,-1 0,0 0,1 0,0 0,0-1,0 1,0-1,0 0,0 0,0 0,1 0,-1-1,1 1,-1-1,1 0,0 0,-1 0,1-1,0 1,0-1,0 0,-1 0,3 0,2-2,1 1,0-1,-1 0,1-1,-1 0,0-1,0 1,0-2,0 1,-1-1,1 0,-1 0,-1-1,1 0,-1 0,0-1,0 0,-1 0,0 0,0-1,-1 1,0-1,0 0,-1 0,0-1,0 1,-1-1,1-6,-1 9,-1 0,-1 0,1 0,-1 1,0-1,0 0,-1 0,0 0,0 0,0 0,-1 1,1-1,-1 1,-1-1,1 1,-1 0,0-1,0 1,-1 1,1-1,-1 0,0 1,0 0,-1 0,1 0,-1 1,0-1,0 1,0 0,0 1,-1-1,-2 0,-18-4,2 3</inkml:trace>
  <inkml:trace contextRef="#ctx0" brushRef="#br0" timeOffset="6346.042">5023 448,'18'56,"11"68,-26-107,-1 1,0 0,-1 0,-1 1,-1-1,-1 0,0 0,-1-1,-3 10,-5 57,9-59</inkml:trace>
  <inkml:trace contextRef="#ctx0" brushRef="#br0" timeOffset="8481.083">5335 391,'8'-2,"1"0,0 1,0 0,0 0,0 1,0 0,0 0,0 1,0 1,0-1,0 1,-1 1,1 0,-1 0,1 1,-1-1,0 2,-1-1,1 1,-1 1,0-1,0 1,0 0,-1 1,0 0,0 0,-1 0,0 0,0 1,-1 0,0 0,0 0,-1 1,0-1,0 1,0 20,0 0,-3 0,0 0,-2 0,-1-1,-1 1,-1-1,-2 0,-1 0,-1 0,-1-1,-2-1,-12 23,12-31,1-1,-2-1,0 0,-1-1,-1 0,0-1,-1-1,-6 4,4-3</inkml:trace>
  <inkml:trace contextRef="#ctx0" brushRef="#br0" timeOffset="9213.13">3274 335,'-29'33,"1"2,2 2,2 0,1 1,2 2,1 0,-9 30,25-52,1 1,0-1,2 1,0-1,1 1,1 0,0-1,2 1,0-1,1 0,0 0,2 0,0-1,1 1,1-1,1-1,0 0,1 0,1-1,0 0,1-1,0 0,1-1,1 0,0-1,1-1,0 0,1-1,0-1,1 0,-1-1,2-1,9 3,29 10,-32-12</inkml:trace>
  <inkml:trace contextRef="#ctx0" brushRef="#br0" timeOffset="11041.688">5955 335,'17'90,"-5"189,-12-276,1 1,-1 0,0-1,1 1,0 0,0-1,0 1,0-1,1 0,-1 1,1-1,0 0,0 0,0 0,0 0,1 0,-1 0,1-1,-1 1,1-1,0 0,0 1,0-2,0 1,1 0,-1 0,1-1,-1 0,0 0,1 0,0 0,-1 0,1-1,0 0,-1 1,1-1,0-1,-1 1,1-1,0 1,-1-1,1 0,8 0,0-1,0-1,0 1,-1-2,1 0,-1 0,0-1,0 0,-1-1,0 0,0-1,0 0,3-3,-1-7</inkml:trace>
  <inkml:trace contextRef="#ctx0" brushRef="#br0" timeOffset="11295.526">6378 391,'-24'43,"-8"29,-3 7,4-5,8-6,7-9,2-11,3-7,4-7,2-5,3-1,1-2,2 0,-1 1,6-5,6-6,0-5</inkml:trace>
  <inkml:trace contextRef="#ctx0" brushRef="#br0" timeOffset="11665.4">6689 561,'-27'39,"2"2,2 1,2 0,1 2,3 0,-2 11,17-51,0 0,1 1,-1-1,1 0,0 1,0 0,0-1,1 1,0-1,0 1,0 0,0-1,1 1,-1 0,1-1,1 1,-1-1,0 1,1-1,0 0,0 0,1 0,-1 0,1 0,-1 0,1-1,0 1,1-1,-1 0,1 0,-1 0,1 0,0-1,0 1,0-1,0 0,3 1,4-1,1 0,-1-1,1 0,-1-1,1 0,-1-1,1 0,-1-1,0 0,1-1,-1 0,0 0,-1-2,1 1,-1-1,0-1,0 0,0 0,-1-1,0 0,0-1,-1 0,4-5,1 0,-2 0,0-1,0 0,-1-1,-1-1,-1 1,0-1,-1-1,0 1,-2-1,0 0,-1-1,0 1,-2-1,0 0,-1 12,-1 0,0 0,-1 0,1 0,-1 1,0-1,0 0,-1 0,0 0,0 1,0-1,-1 1,1 0,-1 0,-1 0,1 0,-1 0,0 0,0 1,0 0,0 0,-1 0,0 0,0 1,0 0,0 0,0 0,-1 1,1 0,-1 0,1 0,-7-1,-83 6,71 4</inkml:trace>
  <inkml:trace contextRef="#ctx0" brushRef="#br0" timeOffset="12044.008">7197 617,'-10'28,"2"-7,1 0,1 1,0-1,2 1,0 0,2 1,0 12,2-31,1 0,-1-1,1 1,0 0,0 0,0-1,1 1,-1-1,1 1,0-1,0 0,0 0,0 0,1 0,-1 0,1 0,0 0,-1-1,1 1,1-1,-1 0,0 0,0 0,1-1,-1 1,1-1,0 0,-1 0,1 0,0 0,0 0,-1-1,1 0,0 0,0 0,0 0,-1-1,1 1,0-1,0 0,-1 0,1 0,0-1,2-1,6 0,-1-1,1-1,-1 1,-1-2,1 0,-1 0,0-1,0 0,-1 0,0-1,0-1,-1 1,7-10,-11 14,-1-1,0 1,0-1,-1 0,1 0,-1 0,0 0,-1 0,1 0,-1-1,0 1,0 0,0-1,-1 1,0-1,0 1,-1-1,1 1,-1-1,0 1,0 0,-1 0,0-1,0 1,0 0,-1 0,1 1,-1-1,0 0,0 1,-1-1,-3-4,-1 1,0 0,0 0,0 0,-1 1,0 0,0 1,-1 0,-5-2,-5-1</inkml:trace>
  <inkml:trace contextRef="#ctx0" brushRef="#br0" timeOffset="12548.52">7648 307,'59'70,"-3"3,-4 1,42 82,-86-144,-1 1,-1-1,0 1,-1 1,0-1,-1 1,0-1,-1 1,-1 0,0 0,-1 1,-1-1,0 0,-1 0,0 0,-1 0,-1 0,0 0,-1 0,0-1,-5 10,1-8,0-1,-1 0,-1 0,0-1,-1 0,0-1,-1 0,0-1,-1-1,0 1,-1-2,0 0,-13 6,2-4</inkml:trace>
  <inkml:trace contextRef="#ctx0" brushRef="#br0" timeOffset="13114.005">5842 250,'-26'46,"2"1,2 1,2 1,2 0,2 2,2 0,3 0,2 1,0 20,8-53,0 0,1 0,1 0,0 0,2 0,0-1,1 1,1-1,1 0,0 0,2-1,0 0,0 0,2-1,0 0,1 0,0-1,7 5,1 0,2-1,0-1,1-1,1 0,0-2,1-1,17 7,-13-9</inkml:trace>
  <inkml:trace contextRef="#ctx0" brushRef="#br0" timeOffset="15415.618">8410 335,'-11'3,"0"2,1 0,-1 0,1 1,0 0,1 0,0 1,0 1,0 0,1 0,0 0,1 1,0 0,0 1,1-1,0 1,0 1,1-1,-2 8,-1 7,1 1,1 0,1 0,1 1,1 0,2 0,1 24,14 176,-12-219,36 103,-37-108,1 0,0 0,0-1,0 1,0-1,1 1,-1-1,1 0,0 0,-1 0,1 0,0 0,0-1,0 1,0-1,0 0,1 0,-1 0,0 0,0 0,1-1,-1 0,0 0,1 0,-1 0,0 0,1 0,-1-1,0 0,1 1,-1-1,3-2,53-30,-41 20</inkml:trace>
  <inkml:trace contextRef="#ctx0" brushRef="#br0" timeOffset="15895.956">8890 335,'-5'19,"-1"16,0 7,1 1,2-2,0-3,2-3,1-3,5-7,1-8</inkml:trace>
  <inkml:trace contextRef="#ctx0" brushRef="#br0" timeOffset="16160.934">8523 730,'43'0,"38"0,11 0,-1-5,-7-1,-12 0,-14 1,-8-4,-6 1,-7 1,-4 1,-4 3,-6 1</inkml:trace>
  <inkml:trace contextRef="#ctx0" brushRef="#br0" timeOffset="16644.628">8665 984,'0'0,"36"-10,1 1,0 2,0 1,1 2,-1 2,11 1,-47 1,0-1,0 1,0 0,0-1,0 1,0 0,1-1,-1 1,0 0,0 0,0 0,0 0,0 0,1 1,-1-1,0 0,0 0,0 1,0-1,0 1,0-1,0 1,0-1,0 1,0-1,0 1,0 0,0 0,0-1,-1 1,1 0,0 0,-1 0,1 0,0 0,-1 0,1 0,-1 0,0 0,1 0,-1 1,0-1,1 0,-1 0,0 0,0 0,0 0,0 1,0-1,-1 0,1 0,0 0,0 0,-1 0,1 0,-1 0,1 0,-1 0,1 0,-1 0,1 0,-1 0,0 1,-182 118,182-119,0 0,0-1,0 1,0 0,0 0,0 0,0 0,0 0,1 1,-1-1,0 0,1 0,-1 0,0 1,1-1,0 0,-1 1,1-1,0 0,0 1,-1-1,1 0,0 1,0-1,1 1,-1-1,0 0,0 1,1-1,-1 0,1 1,-1-1,1 0,-1 0,1 0,0 1,0-1,-1 0,1 0,0 0,0 0,0 0,0 0,0-1,1 2,62 15,-30-23,0-2,0-1,0-1,-1-2,10-6,-15 6,-4-1</inkml:trace>
  <inkml:trace contextRef="#ctx0" brushRef="#br0" timeOffset="16977.315">9399 363,'43'45,"-1"1,-3 2,-1 1,-3 2,0 6,-28-45,0-1,-1 2,-1-1,0 1,-1 0,0 0,-1 0,-1 0,0 1,0-1,-1 1,-1-1,-1 1,0 0,0-1,-1 0,-1 1,0-1,-1 0,-1 0,0-1,0 1,-6 7,1-3,0 0,-2 0,0-1,-1-1,0 0,-1-1,-1 0,0-1,-1-1,-1 0,1-2,-4 2,-4 0</inkml:trace>
  <inkml:trace contextRef="#ctx0" brushRef="#br0" timeOffset="19016.97">2936 1492,'19'-10,"1"1,0 0,0 2,1 0,0 1,0 2,1 0,-1 1,2 1,34-7,234-24,-95 11,121-12,-57 24,-81 9,37-27,516 29,171-1,-677 28,283-29,-307 30,368-29,260 0,-514 27,494-26,102-1,-817-17,-76 12</inkml:trace>
  <inkml:trace contextRef="#ctx0" brushRef="#br0" timeOffset="20948.798">3528 1888,'-14'4,"0"1,0 1,1 0,0 1,0 1,1 0,0 0,1 1,-1 1,2 0,-1 0,1 1,1 0,0 1,1 0,0 0,1 1,0 0,1 1,0-1,2 1,-1 0,-1 10,6-18,0-1,0 1,0 0,1 0,0 0,0 0,0 0,1-1,0 1,0-1,0 1,1-1,0 0,0 0,0 0,1 0,-1 0,1-1,0 0,1 0,-1 0,1 0,-1-1,1 1,0-1,1 0,-1-1,0 1,1-1,-1 0,1-1,0 1,0-1,-1 0,1-1,0 1,0-1,0 0,0 0,0-1,0 0,-1 0,7-2,9-2,0-1,0-1,-1-1,0-1,0 0,-1-2,0 0,-1-1,-1-1,0-1,0 0,-1-1,-1-1,-1 0,0-1,-1-1,-1 0,0 0,-2-2,2-3,-8 17,-1 0,0 0,0 1,-1-2,1 1,-1 0,0 0,-1-1,0 1,0-1,0 1,-1-1,0 1,0-1,-1 0,1 1,-1-1,-1 1,1 0,-1-1,-1 1,1 0,-1 0,0 0,0 0,0 1,-1-1,0 1,0 0,-1 0,1 0,-1 1,0 0,0 0,-1 0,1 0,-1 1,0 0,-4-2,-99-2,84 8</inkml:trace>
  <inkml:trace contextRef="#ctx0" brushRef="#br0" timeOffset="21213.962">4064 2085,'-9'14,"0"5,4 0</inkml:trace>
  <inkml:trace contextRef="#ctx0" brushRef="#br0" timeOffset="21514.334">4346 1915,'-9'15,"0"0,2 0,0 1,0-1,2 2,0-1,1 0,0 1,1 0,1 0,1 0,1 0,0 13,1-27,0 0,0 0,0 0,0-1,1 1,-1 0,1 0,0-1,0 1,0-1,0 1,0-1,0 0,0 0,1 0,-1 0,1 0,0-1,-1 1,1-1,0 1,0-1,0 0,0 0,0-1,0 1,0 0,0-1,1 0,-1 0,0 0,0 0,1-1,6 1,-1-1,1-1,-1 1,0-2,0 1,0-1,0-1,0 1,0-1,5-4,-4 2,-1-1,0 0,0 0,0-1,-1 0,0 0,0-1,-1 0,-1 0,1-1,-1 0,-1 0,0 0,0-1,-1 0,0 1,-1-2,-1 1,1 0,-2 0,0-1,0 1,-1-1,0 1,-2-11,0 17,-1 0,1 0,-1 0,0 0,0 0,-1 1,1-1,-1 1,0 0,0 0,0 1,-1-1,1 1,-1 0,0 0,0 0,0 1,0 0,-1 0,1 0,0 1,-1-1,0 1,1 0,-1 1,1 0,-1 0,0 0,0 0,-19 5</inkml:trace>
  <inkml:trace contextRef="#ctx0" brushRef="#br0" timeOffset="21812.729">4882 1775,'-14'47,"-5"22,1 3,3-6,5-9,3-9,4-9,1-10</inkml:trace>
  <inkml:trace contextRef="#ctx0" brushRef="#br0" timeOffset="22616.79">5136 1634,'16'6,"0"2,0 0,-1 0,0 2,-1-1,0 2,0 0,-1 1,-1 0,0 1,0 0,-2 1,10 14,-14-15,-1-1,0 1,-1 1,0-1,-1 0,0 1,-1 0,-1-1,0 1,-1 0,-1 0,0 0,0-1,-2 2,-1 4,-2-1,0 0,-2 0,0 0,0-1,-2 0,0-1,-1 0,-1 0,0-1,-1-1,0 0,-2-1,1 0,-1-1,-5 1,12-5,-9 8</inkml:trace>
  <inkml:trace contextRef="#ctx0" brushRef="#br0" timeOffset="23717.711">2991 1662,'-27'32,"2"1,1 2,2 0,1 2,2 0,2 2,1-1,2 2,2 0,1 1,3 0,-3 29,8-55,1-1,1 1,1 0,0 0,0 0,2 0,0 0,0-1,2 1,0-1,0 0,1 0,1 0,0 0,1-1,1 0,0-1,0 0,2 0,6 7,-2-9,0 1,1-2,1 0,-1-1,2 0,-1-2,1 1,0-2,0-1,0 0,1-1,-1 0,1-2,18 0,-3-1</inkml:trace>
  <inkml:trace contextRef="#ctx0" brushRef="#br0" timeOffset="25357.269">5813 1634,'-2'55,"22"69,-25-21,5-102,0-1,0 1,0-1,0 1,1-1,-1 0,0 1,0-1,0 1,0-1,0 1,1-1,-1 1,0-1,1 0,-1 1,0-1,0 1,1-1,-1 0,1 0,-1 1,0-1,1 0,-1 1,1-1,-1 0,1 0,-1 0,0 0,1 1,-1-1,1 0,-1 0,1 0,-1 0,1 0,-1 0,1 0,-1 0,1 0,-1-1,1 1,-1 0,1 0,-1 0,1 0,-1-1,0 1,1 0,-1 0,1-1,-1 1,0 0,1-1,-1 1,0 0,1-1,-1 1,9-9</inkml:trace>
  <inkml:trace contextRef="#ctx0" brushRef="#br0" timeOffset="25664.658">5503 2113,'58'-10,"23"-3,8 1,-6 2,-13 3,-13 3,-12 2,-9 1,-5 1,-3 0,-2 1,-1-1,-4 1</inkml:trace>
  <inkml:trace contextRef="#ctx0" brushRef="#br0" timeOffset="26069.147">5700 2282,'2'3,"0"-1,-1 1,1 0,-1-1,0 1,0 0,0 0,0 0,0 0,-1 0,0 0,1 0,-1 0,0 0,0 0,-1 0,1 0,0 0,-1 0,0 0,0 0,0 0,0 0,0-1,-1 1,1 0,-1-1,-1 2,-11 52,16-53,1 0,-1 0,0 0,1-1,0 1,-1-1,1 0,0 0,0 0,0 0,1-1,-1 1,0-1,1 0,-1 0,1 0,-1 0,1 0,-1-1,1 0,-1 0,1 0,0 0,-1 0,1-1,3 0,-1 1,112-8,-93 1</inkml:trace>
  <inkml:trace contextRef="#ctx0" brushRef="#br0" timeOffset="26317.658">6012 2282,'-15'39,"-9"21,0 7,3-5,6-7,5-8,4-8,3-5,3-9</inkml:trace>
  <inkml:trace contextRef="#ctx0" brushRef="#br0" timeOffset="27597.762">6378 2226,'43'-5,"34"-1,8 0,-5 1,-7-3,-11-1,-11 2,-10 1,-6 3,-5 1,-3 1,-1 1,-10 0,-7 0</inkml:trace>
  <inkml:trace contextRef="#ctx0" brushRef="#br0" timeOffset="27913.392">6547 1944,'0'53,"0"22,0 3,5-7,2-11,-1-10,-1-10,-1-6,-2-4,-1-3,-1-1,0 1,0-6</inkml:trace>
  <inkml:trace contextRef="#ctx0" brushRef="#br0" timeOffset="31902.568">7535 1831,'-6'15,"1"0,1 1,0-1,1 1,1 0,0 0,1 0,1 15,-13 85,-15 81,12-100,15-74</inkml:trace>
  <inkml:trace contextRef="#ctx0" brushRef="#br0" timeOffset="32338.702">7874 1915,'-30'30,"1"0,1 2,2 1,1 1,-2 6,26-38,-1-1,0 1,0-1,1 1,-1 0,1 0,0 0,-1 0,1 0,0 0,0 0,0 0,0 0,1 0,-1 1,1-1,-1 0,1 0,0 1,0-1,0 0,0 1,0-1,0 0,1 1,-1-1,1 0,-1 0,1 0,0 1,0-1,0 0,0 0,0 0,1 0,-1 0,1-1,-1 1,1 0,0-1,-1 1,1-1,0 1,0-1,0 0,0 0,2 1,6-1,1 0,-1-1,1-1,-1 1,1-1,-1-1,0 0,0-1,0 0,1 0,86-13,-93 15,0 1,1 0,-1 0,1 0,-1 0,0 1,1-1,-1 1,0 0,0 0,1 1,-1-1,0 1,0 0,-1 0,1 1,0-1,-1 1,1 0,-1-1,0 1,0 1,0-1,0 0,-1 1,1 0,-1-1,0 1,0 0,0 0,-1 0,1 1,-1 1,1 2,-1 1,0-1,0 1,-1 0,0-1,0 1,-1 0,0-1,-1 1,0-1,0 1,-1-1,0 0,0 0,-1 0,0 0,-1-1,0 1,0-1,0 0,-1-1,0 1,0-1,0-1,-4 3,-6-1,3-5</inkml:trace>
  <inkml:trace contextRef="#ctx0" brushRef="#br0" timeOffset="32601.494">7845 1972,'34'-10,"35"-7,10-2,-3-1,-5 1,-9 5,-12 5,-8-1,-7 1,-5 2,-2 2,-7 3</inkml:trace>
  <inkml:trace contextRef="#ctx0" brushRef="#br0" timeOffset="37591.774">8833 2028,'-9'10,"-4"8,-4 5,1 4,-2-3,3 0,-2-5,3 0,-2-4,3 1,-2-3,1 1,0-1,-4 2,-4-2,3-3,4-4</inkml:trace>
  <inkml:trace contextRef="#ctx0" brushRef="#br0" timeOffset="40606.73">8552 2113,'0'-5,"0"3,4 8,3 6,3 7,2 4,2 4,0 2,1-5,-1 0,2-6,2 0,4-3,-3 0,1-2,2-9,-4-4</inkml:trace>
  <inkml:trace contextRef="#ctx0" brushRef="#br0" timeOffset="40852.681">8890 2198,'-34'10,"-25"7,-7 2,2-4,8-3,13 1,9-2,5-3,4-2,10-3,7-2</inkml:trace>
  <inkml:trace contextRef="#ctx0" brushRef="#br0" timeOffset="41192.14">8608 1944,'0'24,"5"22,1 9,5-2,0-3,-1-7,2-5,-1-4,-3-4,-2-1,-2-2,-2 0,-1 0,-1 1,-1-6</inkml:trace>
  <inkml:trace contextRef="#ctx0" brushRef="#br0" timeOffset="41592.396">9032 1775,'3'5,"0"1,0 0,0 0,-1 1,1-1,-1 1,-1-1,0 1,0-1,0 1,0 0,-1-1,0 1,1 7,1 418,-18-232,11-176</inkml:trace>
  <inkml:trace contextRef="#ctx0" brushRef="#br0" timeOffset="43621.893">9963 1634,'-4'1,"1"0,-1 1,1-1,0 1,0 0,-1 0,1 0,0 0,1 0,-1 1,0 0,1-1,-1 1,1 0,0 0,0 0,0 0,0 2,-5 4,-217 369,167-289,-3-3,-70 76,111-132,18-19</inkml:trace>
  <inkml:trace contextRef="#ctx0" brushRef="#br0" timeOffset="129432.309">3217 53,'0'-2,"0"-1,-1 1,1-1,-1 1,1 0,-1-1,0 1,0 0,0 0,-1 0,1 0,0 0,-1 0,1 0,-1 0,1 0,-1 1,0-1,0 1,0-1,0 1,0 0,0 0,0 0,-1 0,1 0,0 0,-1 0,1 1,0-1,-1 1,1 0,-1 0,-1 0,-83 15,76-7,-1 0,2 1,-1 0,1 0,1 1,0 1,0 0,1 0,0 0,1 1,0 0,1 1,1 0,0-1,-1 7,-22 101,5 1,-5 110,-10 62,-40 102,-13 20,6-95,55-182,19-83,8-45,1 1,-1-1,2 1,0 0,0 0,1 0,0-1,1 1,0 0,0 0,2 2,-1-1,0 0,-1 0,0 0,-1 1,0-1,-1 0,0 0,-1 0,-1 0,0 0,0 0,-1-1,-1 1,0-1,0 0,-7 8,-26 56,38-74,-1 0,1 0,0 0,-1 0,1 0,0 0,0 0,0 0,0 0,0 0,0 0,0 0,0 0,0 1,0-1,1 0,-1 0,0 0,1 0,-1 0,1 0,-1 0,1 0,-1 0,1-1,0 1,0 0,-1 0,1 0,0-1,0 1,0 0,0-1,0 1,0-1,0 1,0-1,0 0,0 1,0-1,0 0,0 0,0 1,0-1,1 0,56 4,-50-4,163-3,-143 3</inkml:trace>
  <inkml:trace contextRef="#ctx0" brushRef="#br0" timeOffset="130665.045">10330 363,'18'-9,"1"1,0 0,1 1,0 1,0 1,0 1,0 1,1 0,17 1,-28 1,1 0,-1 0,1 1,0 1,-1 0,1 0,-1 1,1 0,-1 1,0 0,0 1,0 0,0 1,-1 0,0 0,0 1,0 0,-1 0,1 1,-2 0,4 4,1 7,0 1,0 1,-2 0,-1 0,0 1,-2 0,0 0,-1 1,-1 0,-1 0,-2 0,1 21,8 31,28 228,-13 9,-7-82,1 100,-15 64,-9-334,-3-1,-2 0,-3 0,-2-1,-4 2,13-41,-2 23,7-37,0 0,0 0,0 0,0 0,-1 0,0 0,0 0,0 0,0 0,0 0,-1 0,0 0,0-1,0 1,0-1,0 1,-1-1,0 0,1 0,-1 0,0 0,-1-1,1 1,0-1,-1 0,1 1,-1-2,0 1,0 0,-2 0,-250 59,89-1,141-51</inkml:trace>
  <inkml:trace contextRef="#ctx0" brushRef="#br0" timeOffset="134315.928">11148 928,'-15'57,"2"1,3 0,-2 46,20-9,3-120,3-174,-10 172,1 1,1 1,2-1,0 1,2 0,0 1,2 0,0 1,2 0,1 1,0 0,2 2,6-6,-22 23,1 1,0 0,0 0,0 0,0 1,0-1,0 0,0 1,0-1,1 1,-1 0,1 0,-1 0,1 0,-1 0,1 0,0 1,-1-1,1 1,0 0,-1 0,1 0,0 0,0 0,-1 0,1 1,0 0,-1-1,1 1,-1 0,1 0,-1 0,1 1,-1-1,0 1,0-1,1 1,-1 0,0-1,0 1,-1 0,3 2,18 31,-13-18</inkml:trace>
  <inkml:trace contextRef="#ctx0" brushRef="#br0" timeOffset="134749.079">11599 1012,'-2'3,"-16"20,2 1,1 0,1 1,0 0,2 1,-1 6,12-31,0 1,0-1,0 0,0 1,0-1,1 1,-1-1,0 1,1-1,-1 1,0-1,1 1,0-1,-1 1,1 0,0-1,0 1,0 0,0-1,0 1,1 0,-1-1,0 1,1 0,-1-1,1 1,0-1,-1 1,1-1,0 1,0-1,0 0,0 1,0-1,0 0,0 0,1 0,-1 0,0 0,1 0,-1 0,0 0,1 0,-1-1,1 1,0 0,-1-1,1 0,-1 1,1-1,0 0,-1 0,1 0,0 0,-1 0,1 0,0 0,-1 0,2-1,12-8,-1-1,0 0,-1-1,0-1,-1 0,-1 0,1-1,-2-1,0 0,0 0,-2-1,0 0,1-3,31-48,-40 67,0 0,1 0,-1-1,0 1,1 0,-1 0,0-1,1 1,-1 0,1-1,-1 1,1 0,-1-1,1 1,0-1,-1 1,1-1,0 1,-1-1,1 1,0-1,-1 0,1 1,0-1,0 0,0 0,-1 0,1 1,0-1,0 0,0 0,-1 0,1 0,0 0,0-1,0 1,0 0,-1 0,1 0,0-1,0 1,-1 0,1-1,0 1,-1-1,1 1,0-1,-1 1,1-1,0 1,-1-1,1 0,-1 1,1-1,-1 0,0 1,1-1,-1 0,0 0,1 1,-1-1,0 0,0 0,0 0,0 1,0-1,0 0,6 201,-5-198,-1 1,1-1,0 1,0-1,0 0,0 1,0-1,1 0,-1 1,1-1,0 0,-1 0,1 0,0-1,0 1,0 0,0-1,0 1,1-1,-1 0,0 0,1 0,-1 0,1 0,-1 0,3 0,16 0</inkml:trace>
  <inkml:trace contextRef="#ctx0" brushRef="#br0" timeOffset="135164.835">12163 871,'-4'8,"-7"5,1 2,1-1,0 1,1 1,1-1,0 2,1-1,1 0,0 1,1 0,1 0,1 1,1-1,0 6,1-20,1 0,-1 0,1 0,0 0,0 0,0 0,0 0,0 0,1 0,0 0,-1-1,1 1,0-1,0 1,0-1,1 0,-1 0,0 0,1 0,0 0,-1 0,1-1,0 1,0-1,0 0,0 0,0 0,0 0,0 0,0-1,0 1,0-1,0 0,1 0,-1 0,0-1,2 0,113-37,-99 25,-1-1,-1 0,-1-1,0-1,-1-1,-1-1,0 0,-1 0,-1-1,-1-1,-1 0,6-15,-7 16,0 0,-2-1,0-1,-1 1,-1-1,-1 0,0 0,-2 0,-1-1,0 1,-3-20,1 34,-1 0,0 1,0-1,-1 0,1 1,-1 0,-1-1,1 1,-1 0,0 1,-1-1,1 1,-1 0,0 0,0 0,-1 1,1-1,-1 1,0 1,0-1,0 1,-1 0,1 1,-1-1,0 1,0 1,1-1,-1 1,0 0,0 1,0-1,0 1,0 1,0-1,0 1,0 1,0-1,0 1,-1 1,-6 6,1 0,0 0,1 2,0-1,1 2,0-1,1 2,0-1,1 1,0 1,1 0,0 0,1 0,1 1,1 0,0 1,0-1,2 1,0-1,1 1,0 0,2 0,0 0,0 0,1 0,2 0,-1 0,2 1,-3-10,0 0,1 0,0 0,0-1,0 1,1 0,0-1,0 0,1 0,0 0,0 0,0-1,1 1,-1-1,1 0,1-1,-1 1,1-1,-1 0,1 0,0-1,1 1,-1-2,1 1,4 1,207 32,-189-35</inkml:trace>
  <inkml:trace contextRef="#ctx0" brushRef="#br0" timeOffset="135464.105">10837 1577,'92'-9,"43"-9,19-1,-2-2,-14 3,-14-1,-11 4,-9-2,-8 3,-11 4,-5 3,-7 3,-1 3,-4 0,-8 6,-10 2,-13 0</inkml:trace>
  <inkml:trace contextRef="#ctx0" brushRef="#br0" timeOffset="135919.035">11938 1775,'-49'24,"17"-10,0 2,1 1,1 1,1 2,1 0,0 3,26-22,1-1,-1 1,0 0,1-1,0 1,-1 0,1 0,-1 0,1 0,0 0,0 1,0-1,0 0,0 1,0-1,0 0,0 1,0-1,0 1,1-1,-1 1,1 0,-1-1,1 1,0 0,0-1,-1 1,1 0,0-1,0 1,1 0,-1-1,0 1,0 0,1-1,-1 1,1-1,0 1,-1-1,1 1,0-1,0 1,0-1,0 0,0 1,0-1,0 0,1 0,-1 0,0 0,1 0,-1 0,1 0,-1 0,1-1,133 7,-32-7,-75 3,-17-3,1 1,-1 0,0 0,0 1,1 1,-1 0,-1 0,1 1,0 0,-1 1,0 1,0-1,-1 1,4 4,-11-8,-1 0,1-1,-1 1,0 1,0-1,1 0,-2 0,1 0,0 0,0 1,-1-1,1 0,-1 1,0-1,1 1,-1-1,0 0,-1 1,1-1,0 1,-1-1,1 0,-1 0,0 1,0-1,0 0,0 0,0 0,0 0,0 0,-1 0,1 0,-1 0,0 0,1-1,-3 2,-73 52,49-40,-1-2,-1-1,0-2,-1-1,0-1,0-1,-1-2,0-2,0 0,-18-3,21-3,7-4</inkml:trace>
  <inkml:trace contextRef="#ctx0" brushRef="#br0" timeOffset="-105316.498">9821 2142,'35'-25,"2"3,0 1,2 2,0 1,20-5,-56 21,-1 0,1 0,0 1,0-1,0 1,-1-1,2 1,-1 0,0 0,0 0,0 1,0-1,1 1,-1 0,0-1,0 2,1-1,-1 0,0 1,0-1,0 1,1 0,-1 0,0 0,0 0,0 1,-1-1,1 1,0 0,0 0,-1 0,1 0,-1 0,0 0,0 1,0-1,0 1,0 0,0-1,0 1,-1 0,0 0,0 0,1 0,-1 3,-1 2,0 0,-1-1,0 1,-1 0,0-1,0 1,0-1,-1 0,0 0,-1 0,1 0,-2 0,1-1,0 0,-1 0,0 0,-4 3,-31 47,38-53,0 1,0-1,1 0,0 1,0-1,0 1,0 0,0-1,1 1,-1 0,1-1,0 1,0 0,0-1,1 1,-1 0,1-1,0 1,0 0,0-1,1 0,-1 1,1-1,0 0,0 0,0 1,0-1,0-1,1 1,-1 0,1-1,0 1,0-1,0 0,0 0,0 0,0 0,1-1,-1 1,1-1,47 26,-38-22,0 2,0 0,0 0,-1 1,0 0,0 1,-1 1,0 0,1 2,-10-9,0 0,0 0,-1 0,1 0,-1 0,1 1,-1-1,0 0,0 1,-1-1,1 1,-1-1,1 1,-1-1,0 1,-1-1,1 1,0-1,-1 1,0-1,0 1,0-1,0 0,-1 0,1 1,-1-1,0 0,0 0,0-1,0 1,0 0,-1-1,1 1,-1-1,1 0,-1 1,-3 0,-119 64,115-63,-1 0,0-1,1-1,-1 0,0 0,0-1,0-1,0 0,0 0,0-1,-8-1,6-11,18 7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18.5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576 650,'-28'272,"39"-377,-1 69,2 1,1 1,2 0,1 1,1 1,2 0,1 1,13-12,-33 41,1 0,-1 0,1 0,0 0,0 0,0 0,0 0,1 0,-1 0,0 1,1-1,-1 0,1 1,0-1,-1 1,1 0,0 0,0-1,0 1,0 1,0-1,0 0,0 0,0 1,0-1,0 1,1-1,-1 1,0 0,0 0,0 0,1 0,-1 1,0-1,0 0,0 1,0 0,0-1,0 1,0 0,0 0,0 0,0 0,0 0,0 1,1 1,7 17,-1 2</inkml:trace>
  <inkml:trace contextRef="#ctx0" brushRef="#br0" timeOffset="434.601">1168 537,'-285'216,"212"-137,72-77,-1 0,1 0,-1 0,1 0,0 0,0 0,0 1,0-1,0 0,0 0,1 1,-1-1,1 1,0-1,-1 1,1-1,0 0,1 1,-1-1,0 1,1-1,-1 1,1-1,0 0,0 1,0-1,0 0,0 0,0 0,0 0,1 0,-1 0,1 0,0 0,-1 0,1-1,0 1,0-1,0 1,2 0,5 0,0 0,0 0,0-1,0-1,0 1,0-1,1-1,-1 1,0-2,0 1,0-1,0-1,-1 0,1 0,0 0,-1-1,0 0,0-1,0 0,-1 0,6-5,198-142,-194 143,-57 91,39-80,1 0,-1 1,1-1,0 1,0 0,0-1,0 1,0-1,1 1,-1-1,1 0,0 1,-1-1,1 1,0-1,0 0,1 0,-1 1,0-1,1 0,-1 0,1 0,0-1,0 1,-1 0,1-1,0 1,0-1,1 1,-1-1,0 0,0 0,1 0,-1 0,2 0,7 2,1 0,0-1,0 0,-1-1,1 0,0-1,0 0,0-1,0 0,0-1,0 0,0-1,-1-1,1 1,-1-2,1 0,13-7</inkml:trace>
  <inkml:trace contextRef="#ctx0" brushRef="#br0" timeOffset="881.93">1564 678,'-109'121,"107"-119,0 0,1 1,-1-1,1 0,0 1,-1-1,1 1,0 0,0-1,1 1,-1 0,1 0,-1-1,1 1,0 0,0 0,0-1,0 1,1 0,-1 0,1 0,-1-1,1 1,0 0,0-1,0 1,1-1,-1 1,0-1,1 0,0 0,0 1,-1-1,1 0,0 0,1-1,-1 1,0 0,0-1,1 1,-1-1,1 0,-1 0,1 0,0 0,-1 0,1-1,0 1,0-1,0 1,0-1,13 2,0 0,0-1,0 0,1-1,-1-1,0-1,0 0,0-1,0-1,0 0,-1-1,1-1,-1-1,-1 0,1 0,-1-2,9-7,13-14,-2-1,-1-1,-1-3,-2 0,-2-2,-1-1,-2-1,12-26,-29 53,-1-1,0-1,-1 1,0-1,-1 0,-1 0,0 0,-1-1,0 1,-1-1,-1 0,0 0,-1 0,-1 0,0 1,-1-1,-1 0,0 1,-1-1,0 1,-1 0,-1 0,0 1,-1 0,-1 0,0 0,0 1,-1 0,-1 1,0 0,-4-3,7 9,0 1,-1 0,1 1,-1-1,1 1,-1 1,0 0,0 0,0 0,-1 1,1 0,0 1,0 0,-1 0,1 0,0 1,0 1,0-1,0 1,0 1,0-1,0 2,1-1,-1 1,1 0,-2 1,-6 5,0-1,1 2,0 0,0 0,2 2,-1-1,1 2,1-1,1 2,0-1,-7 15,11-14,0 0,2 0,0 1,0-1,2 1,0 0,0 0,2 0,0 0,0 0,2-1,0 1,1 0,0 0,1-1,1 0,1 0,0 0,1-1,0 0,1 0,1 0,0-1,1-1,0 0,1 0,0-1,1 0,0-1,1 0,0-1,1 0,-1-1,2-1,-1 0,1-1,14 4,-6-1,1-1,0-1,0-1,1-1,0-1,0-1,0-2,0 0,0-2,0 0,8-3,-7-2</inkml:trace>
  <inkml:trace contextRef="#ctx0" brushRef="#br0" timeOffset="1252.481">2890 29,'-56'132,"-6"-4,-5-2,-5-3,-9 0,-28 30,-87 90,191-236,-118 148,110-131</inkml:trace>
  <inkml:trace contextRef="#ctx0" brushRef="#br0" timeOffset="1734.928">3200 650,'-264'142,"262"-141,0-1,0 1,0 0,0 0,0 0,0 0,0 0,0 0,0 1,0-1,0 1,1-1,-1 1,1 0,-1 0,1-1,0 1,0 0,0 0,0 0,0 0,0 1,0-1,1 0,-1 0,1 0,0 1,-1-1,1 0,0 0,0 1,0-1,1 0,-1 0,1 1,-1-1,1 0,0 0,-1 0,1 0,0 0,1 0,-1 0,0 0,0 0,1 0,-1-1,1 1,0-1,0 1,168 109,-164-106,0 1,-1 0,0 0,0 1,0 0,-1 0,0 0,0 0,-1 0,1 1,-2 0,1-1,-1 1,-1 0,1 0,-1 0,-1 1,1-1,-1 0,-1 0,1 0,-2 0,1 0,-3 7,2-8,-1 0,0 0,-1-1,0 1,0-1,0 0,-1 0,0 0,0 0,0-1,-1 0,0 0,0-1,0 0,0 0,-1 0,0 0,1-1,-1-1,0 1,-1-1,1 0,0 0,-1-1,1 0,-2-1,-6 2,1-1,-1-1,0 0,0-1,0-1,1 0,-1-1,1-1,-1 0,1-1,0 0,-11-7,7 2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16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425 80,'-3'-1,"0"0,0 0,0 0,-1 1,1-1,0 1,0 0,-1 0,1 0,0 0,0 1,0 0,0-1,0 1,-1 0,1 0,0 1,1-1,-1 0,0 1,0 0,0 0,0 0,-24 15,0 2,1 0,1 2,1 1,1 1,1 1,1 1,1 0,2 2,0 0,2 1,1 1,1 1,1 0,-7 29,17-55,0 1,1-1,0 1,-1 0,2 0,-1 0,1 0,-1 0,1 0,1 0,-1 0,1 1,0-1,0 0,0 0,1 1,0-1,0 0,0 0,1 0,-1 0,1 0,0 0,1-1,-1 1,1-1,0 1,0-1,1 0,-1 0,1 0,0-1,-1 1,2-1,-1 0,0 0,1 0,-1-1,1 0,0 0,0 0,22 2,0-1,-1-2,1-1,0-1,0-1,-1-1,1-1,-1-2,11-4,1 0,0-2,-1-1,-1-2,0-2,-1-1,-1-2,-1-1,0-2,-2-1,-1-1,-1-1,-1-2,-1-1,-2-1,7-13,-23 30,-2-1,1 1,-2-2,0 1,-1-1,0 0,-1 0,-1 0,1-9,-3 18,0 1,-1-1,1 1,-1-1,-1 0,1 1,-1-1,0 1,0-1,0 1,-1-1,0 1,0 0,0 0,-1 0,0 0,0 0,0 0,0 1,-1 0,0 0,0 0,0 0,0 0,-1 1,1-1,-4-1,-6-1,-1 0,0 1,1 1,-2 0,1 1,0 0,-1 1,1 1,-1 0,1 2,-1-1,1 2,-1 0,1 1,0 1,-5 1,-10 5,0 1,0 1,1 1,1 2,0 1,1 1,-11 9,7-1</inkml:trace>
  <inkml:trace contextRef="#ctx0" brushRef="#br0" timeOffset="322.015">1102 474,'-4'29,"-3"14,1 5,-3-6,4-10,7-11,5-13,0-8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26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29,'17'39,"-15"147,-1-182,0 1,1-1,-1 1,1-1,0 0,0 0,1 0,-1 0,1 0,-1 0,1 0,1-1,-1 0,0 1,1-1,0-1,-1 1,1 0,0-1,1 0,-1 0,0 0,0 0,1-1,-1 0,1 0,0 0,1 0,133 1,-97-20,-30 5</inkml:trace>
  <inkml:trace contextRef="#ctx0" brushRef="#br0" timeOffset="450.666">340 1,'-4'5,"1"1,0 0,0 1,1-1,-1 0,1 1,1-1,-1 1,1 0,0 0,1-1,0 1,0 0,-1 6,-13 258,-11-143,-23 191,36-163,3-147,13-16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50.15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253 1571,'64'0,"286"1,259 36,294 68,678 27,-132-94,-764-43,566-80,-981 54,-2-11,-2-12,161-59,-409 107,27-6,-1-3,0-2,-1-1,-1-2,-1-2,-1-2,-1-2,28-24,-59 42,0 0,0-1,-1 0,-1 0,1-1,-2 1,1-1,-1-1,-1 1,0-1,0 0,-1 0,-1 0,0 0,0 0,-1-1,0 1,-1 0,0-1,-1 1,-1-1,0 1,0 0,-1 0,0 0,-1 0,0 1,-1-1,0 1,-1 0,0 1,0-1,-5-4,-22-21,-3 1,-1 1,-1 2,-1 2,-2 1,-1 3,-1 1,-1 2,0 2,-2 2,-38-10,-188-59,-3 12,-211-27,420 89,-1836-268,602 179,730 104,0 25,-306 64,545-52,1 14,3 15,-49 29,307-78,2 3,1 3,1 3,2 3,-55 35,106-58,0 0,0 1,0 1,1 0,0 0,1 1,1 1,0-1,0 2,1-1,0 1,1 0,1 1,0-1,1 1,0 1,1-1,1 1,1-1,-1 1,2 9,5 16,2-1,2 1,1-1,3-1,1 0,1 0,2-1,2-1,2-1,0-1,3 0,1-2,1 0,18 15,25 27,3-4,3-4,3-2,2-4,3-3,3-4,2-4,2-3,1-5,13 1,136 43,4-11,3-10,97 7,101 2,3-19,154-13,903-26,-1122-22,0-16,-1-17,-3-16,363-104,-555 112,-3-9,-2-7,-3-8,-3-8,-4-7,83-61,-211 118,-2-2,0-1,-3-3,0-1,-3-1,27-38,-49 58,0-1,-2 0,0 0,-2-1,0-1,-1 1,0-1,-2-1,-1 1,-1-1,0 0,-2 0,0 0,-2 0,-1-1,0 1,-3-9,-1 6,-2 1,-1-1,0 1,-2 1,-1-1,-1 2,-1-1,-1 2,0 0,-2 1,-1 0,0 1,-1 1,-1 1,-9-6,-11-7,-2 1,-1 3,-1 1,0 3,-2 1,-1 2,-29-7,-43-5,-2 4,0 6,-66 0,67 8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8:53.8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0 474,'91'0,"62"1,0-7,49-11,605-85,-497 83,-324 14,-1-1,1-1,0 0,1-1,0-1,0 0,1 0,0-1,0-1,1 0,1-1,0 0,-6-9,-77-151,93 171,0 0,0 0,0 0,0 0,-1 1,1-1,0 0,-1 0,1 0,0 0,-1 0,1 0,-1 1,1-1,-1 0,0 0,1 1,-1-1,0 0,0 1,1-1,-1 1,0-1,0 1,0-1,0 1,1 0,-1-1,0 1,0 0,0 0,0-1,0 1,0 0,0 0,0 0,0 0,0 1,0-1,0 0,0 0,0 0,1 1,-1-1,0 0,0 1,0-1,0 1,0-1,1 1,-1 0,0-1,1 1,-1 0,0-1,1 1,-1 0,1 0,-1-1,1 1,-1 0,1 0,-1 0,1 0,0 0,0 0,-1 0,-13 40,1 1,1 0,3 0,2 1,-1 18,7-52,-18 91,-4 0,-5-1,-13 23,17-51,25-70,0 0,0-1,0 1,0-1,0 1,0-1,0 1,0-1,1 0,-1 0,0 1,0-1,0 0,1 0,-1 0,0 0,0-1,0 1,1 0,-1 0,0-1,0 1,0 0,0-1,0 0,0 1,1-1,-1 1,-1-1,1 0,0 0,0 0,0 0,0 1,0-1,-1 0,1 0,-1 0,1-1,0 1,-1 0,0 1,252-217,-35 55,-188 144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8.14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217 1,'-14'33,"-10"26,-5 8,1-4,7-6,1-10,5-6,4-7,0-4,1-2,3-1,-3-5,1-2,2-3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8.52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79 111,'-13'22,"2"0,1 0,0 1,2 0,1 1,-2 12,6-24,0 0,1 1,1-1,0 1,1-1,0 1,1-1,0 1,1-1,1 1,0-1,0 0,1 0,1 0,0-1,0 0,1 0,1 0,2 3,-6-10,-1-1,0 0,1 0,0-1,0 1,0 0,0-1,0 0,0 0,0 0,1 0,-1 0,1-1,-1 1,1-1,0 0,0 0,-1 0,1-1,0 1,0-1,0 0,0 0,0-1,-1 1,1-1,0 0,0 1,-1-2,1 1,0 0,-1-1,1 0,-1 0,10-5,0-1,-1 0,0-1,-1-1,0 0,-1 0,0-1,3-4,103-179,-82 127,-27 54,0-1,-1 0,0 0,-1 0,-1-1,0 0,-1 0,0 0,-2 0,0-1,0 1,-2-6,-3 13,-3 7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8.85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0 111,'44'110,"-42"-106,0-1,0 1,1-1,-1 1,1-1,0 0,0 0,0 0,0 0,1 0,-1-1,1 1,0-1,-1 0,1 0,0-1,0 1,0-1,1 0,-1 0,0 0,0 0,0-1,1 0,2 0,0-2,-1-1,1 0,-1 0,0-1,0 0,0 0,0 0,-1-1,1 0,-1 0,0 0,-1-1,1 0,-1 0,0 0,-1 0,1 0,-1-1,-1 1,1-1,-1 0,0 0,-1 0,1 0,-2 0,1-1,-1-3,-1 5,0 1,-1-1,1 0,-2 1,1-1,0 1,-1-1,0 1,0 0,-1 0,0 1,1-1,-1 1,-1-1,1 1,-1 1,0-1,1 1,-1-1,-1 2,1-1,0 0,-1 1,0 0,1 0,-3 0,-14-4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9.15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 1,'-5'38,"-1"27,0 8,1-4,1-9,2-10,1-9,1-6,0-4,0-3,0-2,5-4,2-2,-6-4,-2-5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9.3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46,'43'-9,"34"-4,8 1,-5 2,-17 8,-14 4,-10 2,-12 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09.98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109 252,'32'-20,"-2"3,0-2,-1-1,-1-1,-1-1,0-2,7-10,-33 33,1 0,-1-1,1 1,-1 0,0 0,0-1,0 1,0 0,0-1,0 1,0-1,0 1,0-1,-1 0,1 1,-1-1,1 0,-1 1,0-1,1 0,-1 0,0 1,0-1,0 0,-1 0,1 1,0-1,-1 0,1 0,-1 1,1-1,-1 0,0 1,0-1,0 1,0-1,0 1,0 0,0-1,0 1,0 0,-1 0,1-1,0 1,-1 0,1 1,-1-1,0 0,1 0,-1 1,1-1,-1 0,0 1,0 0,1-1,-1 1,0 0,0 0,1 0,-1 0,0 0,0 1,0-1,-16 4,1 0,0 1,0 1,0 1,1 0,0 1,0 1,1 1,0 0,1 0,0 2,1 0,0 0,0 1,2 1,-6 7,11-15,1 0,0 1,0-1,1 1,-1 0,1 0,1 0,-1 0,1 1,1 0,-1-1,2 1,-1 0,1 0,0 0,0 0,1 0,0 0,0 0,1 0,1 0,-1 0,1 0,0 0,1 0,0-1,0 1,0-1,1 0,2-1,-1 0,1 0,1 0,-1-1,1 0,0-1,0 0,0 0,1 0,-1-1,1 0,0 0,0-1,0 0,0 0,0-1,0 0,0-1,1 1,-1-2,0 1,0-1,2 0,8 0,0 1,1-2,-1-1,0 0,0-1,0-1,-1 0,0-2,0 0,0 0,-1-2,0 0,-1-1,0-1,7-6,-2 0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0.28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35 1,'-5'43,"-1"29,0 7,1-6,1-4,2-11,1-9,0-9,1-6,0-4,1-2,-1-2,0 0,-4-4,2-7,3-5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0.74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319 1,'-28'12,"0"1,1 2,1 1,0 1,1 1,-7 7,30-23,-8 4,1 0,0 1,0 0,0 0,1 1,0 0,1 1,-1 0,2 0,-1 0,1 1,1 0,0 0,0 1,1-1,1 1,-3 8,6-16,0-1,0 0,0 0,0 0,0 0,1 0,-1 1,1-1,-1 0,1 0,0 0,0 0,0 0,0 0,0-1,0 1,1 0,-1 0,0-1,1 1,0-1,-1 1,1-1,0 0,0 0,-1 1,1-1,0 0,0-1,0 1,0 0,0-1,1 1,-1-1,0 1,0-1,0 0,0 0,1 0,0 0,87-20,-57 1,-1-1,-1-2,-1-1,-1-2,8-10,1 1,-7 13,-31 20,1 1,-1 0,1 0,-1 0,1-1,-1 1,1 0,0 0,-1 0,1 0,-1 0,1 0,-1 0,1 0,-1 1,1-1,-1 0,1 0,-1 0,1 0,-1 1,1-1,-1 0,1 1,-1-1,1 0,-1 1,0-1,1 0,-1 1,1-1,-1 1,0-1,0 1,1-1,-1 1,0-1,0 1,0-1,1 1,-1-1,0 1,0-1,0 1,0-1,0 1,0-1,0 1,0 0,0-1,0 1,-1-1,1 1,0-1,0 1,0-1,-1 1,1-1,0 1,0-1,-2 3,1 0,0 1,0-1,0 0,0 0,1 1,-1-1,1 1,0-1,0 0,0 1,1-1,-1 1,1-1,0 0,0 0,0 1,0-1,0 0,1 0,-1 0,1 0,0 0,0-1,0 1,0 0,1-1,-1 1,1-1,-1 0,1 0,0 0,0 0,0-1,0 1,0-1,0 0,0 1,0-1,1-1,-1 1,4 0,15-4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1.0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277 1,'-58'39,"-100"86,156-123,0-1,1 1,-1-1,0 1,1-1,0 1,-1 0,1 0,0 0,0 0,0 0,0 0,1 0,-1 0,0 0,1 0,-1 0,1 0,0 1,0-1,0 0,0 0,0 0,0 1,1-1,-1 0,1 0,-1 0,1 0,0 0,0 0,0 0,0 0,0 0,0 0,1-1,-1 1,1 0,-1-1,1 1,-1-1,1 1,0-1,0 0,0 0,1 1,31 16,32 26,-65-42,1-1,-1 1,0 0,0 0,1 0,-2 0,1 0,0 0,0 0,-1 0,1 0,-1 0,1 0,-1 1,0-1,0 0,0 0,0 0,0 0,-1 1,1-1,-1 0,1 0,-1 0,0 0,0 0,0 0,0 0,0 0,0-1,0 1,-1 0,0 1,-4 3,0 0,0 0,-1 0,1-1,-1 0,-1 0,1 0,-1-1,1 0,-1-1,0 0,0 0,-1-1,1 0,-1 0,1-1,-8 1,-10 0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1.37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1,'0'38,"0"28,0 6,0-3,0-9,0-10,0-9,0-6,5-4,2-3,-1-2,-6-4,-3-7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1.62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0,'39'5,"21"6,7 2,-5-2,-7-3,-13 3,-9-2,-10-1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5.3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18 0,'-5'15,"-1"9,0 5,6-2,3-5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5.5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6.0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343 1,'-28'3,"0"2,0 1,1 1,0 1,0 2,1 0,0 2,0 1,2 1,-8 6,29-18,0 0,0 1,0-1,0 1,0-1,0 1,1 0,0 0,-1 0,1 1,0-1,0 0,1 1,-1-1,1 1,0 0,0-1,0 1,0 0,1 0,-1-1,1 1,0 0,0 0,0 0,1 0,0-1,-1 1,1 0,0 0,1-1,-1 1,1-1,0 1,-1-1,1 0,1 1,-1-1,0 0,1 0,0-1,0 1,-1-1,3 2,13 8,1 0,0-2,0 0,1-1,0-1,0-1,1-1,0-1,0-1,1 0,-1-2,1 0,-1-1,1-2,0 0,16-4,-15 5,4-1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9.70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543 0,'-33'1,"0"2,0 1,0 1,0 2,1 1,0 2,1 1,0 1,0 2,2 1,-3 3,20-11,0 2,0-1,1 2,1-1,0 1,0 1,1 0,0 0,1 1,0 0,1 0,0 1,1 0,0 0,1 1,1-1,0 1,1 0,1 0,0 1,1-1,0 0,1 1,0-1,2 0,-1 0,2 1,0-1,1-1,0 1,1 0,0-1,1 0,1 0,0-1,1 0,2 3,9 3,1-1,1 0,1-1,0-1,1-2,1 0,0-1,1-2,0 0,0-2,1 0,0-2,0-1,0-1,1-1,0-2,5 0,-12-2,0-1,0-1,0 0,-1-2,1 0,-1-1,0-1,-1 0,11-7,-1 0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19.99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241 31,'-39'43,"3"1,0 1,3 2,-4 13,-15 45,50-102,1 1,0-1,0 1,0 0,0-1,1 1,0 0,0 0,0 0,0-1,0 1,1 0,-1 0,1-1,0 1,1 0,-1-1,0 1,1-1,0 0,0 1,0-1,0 0,0 0,1 0,-1-1,1 1,2 2,1-1,1-1,-1 1,1-1,0 0,0 0,0-1,0 0,0 0,1 0,-1-1,1-1,-1 1,0-1,1 0,-1-1,1 0,-1 0,0 0,1-1,-1 0,0-1,0 1,0-1,-1-1,1 1,2-3,14-8,-1-1,-1 0,0-2,-1-1,-1 0,14-19,-22 25,-1-1,-1 0,0 0,-1-1,0-1,-1 1,-1-1,0 0,1-8,-5 17,-1-1,1 0,-1 1,0-1,-1 0,0 0,0 1,0-1,-1 0,0 0,0 1,-1-1,0 0,0 1,0 0,-1-1,0 1,0 0,-1 0,0 1,0-1,0 1,-3-3,-65-29,47 33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2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88 0,'-75'657,"73"-646,-2 3,2 0,0 0,0 0,1 0,1 0,1 0,0 1,0-1,3 7,-4-20,0-1,1 1,-1-1,0 1,1 0,-1-1,0 1,1-1,-1 1,1-1,-1 1,0-1,1 0,0 1,-1-1,1 1,-1-1,1 0,-1 0,1 1,0-1,-1 0,1 0,0 0,-1 0,1 1,-1-1,1 0,0 0,-1 0,1 0,0-1,-1 1,1 0,0 0,-1 0,1 0,-1-1,1 1,0 0,-1-1,1 1,-1 0,1-1,-1 1,1-1,-1 1,1-1,-1 1,0-1,1 1,-1-1,1 1,-1-1,0 1,0-1,1 0,-1 1,0-1,10-13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5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176 0,'-37'80,"3"1,4 1,-10 51,28-80,3 0,2 1,3-1,1 1,4 0,2 8,-3-19,-1-31,1 1,0-1,0 0,2 1,0-1,0 0,1 0,4 10,14 2,-12-22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77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99 1,'-20'38,"-5"23,0 5,6-4,10-12,11-19,6-15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0.9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25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301 1,'-12'9,"-2"0,-1 2,2-1,-1 1,1 1,1 1,0 0,1 0,1 1,0 0,0 1,-1 5,10-16,0 0,0 1,0-1,1 1,0-1,-1 1,2-1,-1 0,0 1,1-1,0 1,0-1,0 0,1 0,-1 1,1-1,0 0,0 0,1-1,-1 1,1-1,-1 1,0-1,0 1,0-1,-1 1,1 0,-1 0,0 0,0 0,0 0,-1 0,1 0,-1 0,0 0,0 0,-1 0,1 0,-1 0,0 0,0-1,0 1,0 0,-1 0,0 1,-5 6,-1-1,0 0,0-1,-1 1,0-2,-1 1,0-1,0-1,-1 0,1 0,-2-1,1-1,-4 2,-1-4,4-3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49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115 0,'-14'34,"-10"25,-1 7,4-2,6-8,5-8,4-12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74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1.9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159 32,'-6'9,"-15"17,2 0,2 1,0 1,2 1,0 0,3 1,0 1,2-1,-1 10,10-38,0 0,1 0,-1 0,1 1,0-1,0 0,-1 0,1 1,1-1,-1 0,0 1,0-1,1 0,0 0,-1 0,1 1,0-1,0 0,0 0,0 0,0 0,1 0,-1 0,0-1,1 1,0 0,-1-1,1 1,0-1,0 0,0 1,0-1,0 0,0 0,0 0,0-1,0 1,1 0,-1-1,0 1,0-1,1 0,-1 0,0 0,1 0,-1 0,0 0,1-1,8-2,0 0,0-1,0-1,0 1,-1-2,0 1,0-2,0 1,-1-1,0-1,0 0,0 0,-1 0,-1-1,0-1,0 1,0-1,-1 0,-1 0,0-1,0 0,-1 0,0 0,-1 0,-1-1,0 1,1-5,-3 9,1 0,-1 0,0 0,0 0,-1 0,0 0,0 0,0 0,-1 0,-1 0,1 0,-1 1,0-1,0 1,-1 0,0 0,0 0,0 0,-1 1,1 0,-1 0,-1 0,1 0,-1 1,0 0,0 0,-2 0,-12-1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2.31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0 222,'272'-180,"-271"179,1-1,-1 1,0 0,1 0,0 0,-1 0,1 0,-1 1,1-1,0 0,0 1,-1-1,1 1,0 0,0 0,0-1,-1 1,1 0,0 0,0 1,0-1,0 0,-1 1,1-1,0 1,0-1,-1 1,1 0,-1 0,1 0,0 0,-1 0,0 0,1 0,-1 0,0 1,1-1,-1 1,0-1,0 1,0-1,0 1,0-1,-1 1,1 0,0-1,-1 1,1 0,-1 0,0 0,0-1,1 1,-1 0,0 0,-1 1,1 4,0 0,1 0,-1 1,1-1,1 0,0 0,0 0,0 0,0 0,1 0,0-1,1 1,0-1,0 0,0 0,0-1,1 1,0-1,0 0,1 0,-1 0,1-1,0 0,0 0,1 0,-1-1,6 2,-7-4,0 1,1-1,-1 0,1-1,-1 1,1-1,0 0,-1 0,1-1,-1 0,1 0,-1 0,0-1,1 1,-1-1,0 0,0-1,0 1,0-1,0 0,-1-1,0 1,1-1,-1 0,2-2,86-121,-77 103,0-3,-2 2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2.82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1,'0'33,"0"21,0 7,5-8,1-8,0-12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3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1,'5'14,"2"6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23.3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308 1,'-18'6,"1"0,0 1,0 1,1 1,0 0,0 1,1 1,0 0,1 1,1 1,0 0,0 1,-7 11,18-21,0-1,0 1,1 0,-1-1,1 1,0 0,0 0,0 0,1 0,-1 0,1 0,0 0,0 0,0 0,1 0,0 0,0 0,0 0,0 0,0 0,1-1,-1 1,1 0,0-1,0 1,1-1,-1 0,1 0,-1 0,1 0,0 0,0 0,0-1,1 0,-1 1,1-1,2 1,88 75,-91-75,-1-1,1 1,-1 0,0 0,1 0,-1 0,-1 1,1-1,0 0,-1 1,1-1,-1 1,0 0,-1-1,1 1,0 0,-1 0,0-1,0 1,0 0,-1 0,1-1,-1 1,0 0,0-1,0 1,0 0,0-1,-1 0,-1 3,-3 0,1 0,-2-1,1 0,0 0,-1 0,0-1,0 1,-1-2,1 1,-1-1,0 0,0-1,0 0,0 0,0-1,0 0,0 0,0-1,-1 0,1 0,0-1,0 0,0 0,-1-1,2-1,-1 1,-2-2,-15-8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0.23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490 1,'-38'9,"0"2,1 1,0 2,2 2,0 1,0 2,2 1,0 1,-8 10,39-29,-1 0,1 0,0 0,0 1,0-1,0 1,1-1,-1 1,0 0,1-1,0 1,0 0,0 0,0 0,0 0,1 0,-1 0,1 1,0-1,0 0,0 0,0 0,0 0,1 0,0 0,-1 0,1 0,0 0,0 0,1 0,-1 0,1 0,-1-1,1 1,0-1,0 1,0-1,0 0,0 0,1 0,-1 0,1 0,-1 0,3 1,193 85,-196-88,0 1,0 0,0 0,0 0,-1 1,1-1,0 0,-1 1,1-1,-1 1,1-1,-1 1,0-1,1 1,-1 0,0 0,0 0,-1 0,1 0,0 0,0 0,-1 0,0 0,1 0,-1 0,0 0,0 0,0 0,0 1,0-1,0 0,-1 0,1 0,-1 0,0 0,1 0,-1 0,0 0,0 0,0 0,-1 0,-64 63,-191 91,220-127,48-25,4-9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0.47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44 92,'1'8,"-1"1,1-1,1 0,0 0,0 1,0-1,1 0,1-1,-1 1,1-1,0 1,1-1,0 0,0-1,0 1,5 3,-7-7,0 0,0 0,1 0,-1-1,1 1,0-1,-1 0,1 0,0-1,0 1,0-1,1 0,-1 0,0 0,0 0,1-1,-1 1,0-1,1 0,-1-1,0 1,0-1,1 0,-1 0,0 0,0-1,0 1,0-1,0 0,0 0,-1 0,3-2,-1 1,-1 1,0-1,0 0,0 0,-1 0,1 0,-1-1,0 1,0-1,0 0,0 0,-1 0,1 0,-1-1,0 1,0-1,-1 1,1-1,-1 0,0 0,0 1,-1-1,1 0,-1 0,0 0,-1 0,1 1,-1-1,0 0,0 0,0 1,-1-1,0 0,0 1,0 0,0-1,-1 1,1 0,-1 0,-1-1,-5-2,0 0,-1 0,1 1,-1 0,0 1,-1 0,0 1,1 0,-1 1,0 0,-1 0,1 1,0 1,-1 0,1 0,-1 1,1 1,-1 0,1 0,-11 4,-9 2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2.1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0,'0'34,"5"10,1-1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2.4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3.73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0 367,'10'5,"8"-3,0-7,-2-3</inkml:trace>
  <inkml:trace contextRef="#ctx0" brushRef="#br0" timeOffset="1">57 1,'0'0</inkml:trace>
  <inkml:trace contextRef="#ctx0" brushRef="#br0" timeOffset="238.411">395 57,'-20'11,"1"0,0 2,1 0,1 1,0 0,0 2,2 0,0 0,0 2,2 0,-5 10,15-25,0 1,1 0,-1-1,1 1,0 0,1 0,-1 1,1-1,-1 0,1 0,0 1,1-1,-1 1,1-1,0 1,0-1,0 1,1-1,0 0,0 1,0-1,0 0,0 1,1-1,0 0,0 0,0 0,0 0,1-1,-1 1,1-1,0 1,0-1,1 0,-1 0,0 0,1-1,0 1,0-1,10 4,-1 0,1-2,0 0,0 0,1-1,-1-1,1-1,-1 0,1 0,-1-2,1 0,2-1,-1 2,9-1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2.71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0 613,'124'-233,"-95"206,-28 27,0 0,-1 0,1 0,0 0,0 0,0 1,-1-1,1 0,0 0,0 0,-1 1,1-1,0 0,-1 1,1-1,0 1,-1-1,1 1,0-1,-1 1,1-1,-1 1,1 0,-1-1,1 1,-1 0,0-1,1 1,-1 0,0 0,0-1,1 1,-1 0,0 0,0-1,0 1,0 0,0 0,0 0,0-1,0 1,0 0,0 0,2 41,-2-36,-1 0,0-1,1 1,0 0,0-1,1 1,0-1,0 1,0 0,0-1,1 0,0 1,0-1,1 0,-1 0,1 0,0 0,0-1,1 1,0-1,-1 0,1 0,1 0,-1 0,3 1,-2-5,0 0,0 0,0 0,0-1,0 0,0 0,0 0,-1 0,1-1,0 0,-1 0,1 0,-1 0,0-1,0 0,0 0,0 0,0 0,0-1,-1 1,0-1,0 0,0 0,0 0,0-1,-1 1,1-2,7-7,70-80,-61 81</inkml:trace>
  <inkml:trace contextRef="#ctx0" brushRef="#br0" timeOffset="535.497">565 556,'25'-15,"-1"0,-1-2,0-1,-1-1,0 0,-2-2,-1 0,0-2,7-12,-25 34,0 0,-1 0,1-1,0 1,0 0,-1 0,1-1,0 1,-1-1,0 1,1 0,-1-1,0 1,0-1,1 1,-1-1,0 1,-1-1,1 1,0-1,0 1,-1-1,1 1,0 0,-1-1,0 1,1 0,-1-1,0 1,0 0,1 0,-1-1,0 1,0 0,0 0,-1 0,1 0,0 0,0 1,0-1,-1 0,1 0,0 1,-1-1,1 1,-1-1,1 1,-1 0,1-1,0 1,-1 0,1 0,-1 0,1 0,-1 0,1 1,-1-1,1 0,-1 1,1-1,0 1,-1-1,-7 3,0 1,0 0,0 0,1 0,0 1,0 0,0 1,0 0,1 0,0 1,0 0,1 0,0 0,0 1,0 0,1 0,1 0,-1 1,1 0,1 0,0 0,0 0,0 0,1 1,1-1,0 1,0-1,1 1,0-1,0 1,1 0,1-1,-1 0,4 10,-2-14,0 0,1 0,0-1,0 1,0-1,0 0,1 0,-1 0,1-1,0 0,0 0,0 0,1 0,-1-1,1 0,-1 0,1 0,0-1,-1 0,1 0,1 0,126-4,-104-6,0-2,-1-1,-1-1,0-1,0-1,-1-2,-1 0,-1-2,-1-1,0-1,7-10,-5 10,-2-2,0 0,-2-1,0-2,-2 0,-1 0,-1-2,-1 0,7-20,21-98,-44 146,-1 1,1-1,-1 0,1 0,-1 1,0-1,1 0,-1 0,1 0,-1 0,1 0,-1 1,0-1,1 0,-1 0,1-1,-1 1,0 0,1 0,-1 0,1 0,-1 0,1-1,-1 1,1 0,-1 0,1-1,-1 1,1 0,-1-1,1 1,-1-1,1 1,0-1,-1 1,1 0,0-1,-1 1,1-1,0 0,0 1,-1-1,1 1,0-1,0 1,0-1,0 1,0-1,0 0,0 1,0-1,0 1,0-1,0 0,0 1,0-1,0 1,1-1,-1 1,0-1,0 1,1-1,-1 1,0-1,-31 38,17-11,0 1,2 0,1 1,1 0,2 1,0 0,2 0,2 0,0 1,2 0,1 0,2-1,3 25,-4-45,1 1,1-1,0 1,0-1,1 0,0 0,0 0,1 0,0-1,1 0,0 1,0-2,0 1,1 0,1-1,-1 0,1-1,0 1,6-2,-2-4</inkml:trace>
  <inkml:trace contextRef="#ctx0" brushRef="#br0" timeOffset="783.764">1072 246,'39'4,"31"3,9-1,-4 3,-5 1,-10-1,-15-3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1.22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59 1,'-24'151,"5"0,8 2,6 0,8 21,19-240,-11 40</inkml:trace>
  <inkml:trace contextRef="#ctx0" brushRef="#br0" timeOffset="621.23">397 170,'-51'39,"39"-26,-178 167,97-106,93-72,-1 0,1-1,0 1,1 0,-1-1,0 1,0 0,1-1,-1 1,1 0,-1-1,1 1,0-1,0 1,0-1,-1 1,1-1,1 0,-1 1,0-1,0 0,0 0,1 0,-1 0,0 0,1 0,-1 0,1 0,0-1,-1 1,1 0,-1-1,1 1,0-1,-1 0,1 0,0 0,-1 0,1 0,0 0,0 0,0 0,10 3,159 64,-162-61,0 1,-1 0,0 1,-1 0,0 0,0 1,0 0,-1 0,-1 0,4 8,16 11,-11-24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8.38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0,'5'5,"2"1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5:59:38.11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5166 194,'0'19,"0"12,0 4,4-3,3-2,-1-6</inkml:trace>
  <inkml:trace contextRef="#ctx0" brushRef="#br0" timeOffset="517.97">5787 109,'-19'12,"0"2,2 0,0 1,0 0,1 2,1 0,-7 11,20-25,0 0,1 0,-1 0,1 0,0 1,0-1,0 0,0 1,1-1,-1 1,1-1,0 1,0-1,0 0,0 1,1-1,-1 1,1-1,0 0,0 1,0-1,1 0,-1 0,1 0,0 0,0 0,0 0,0 0,0-1,0 1,1-1,-1 1,1-1,0 0,0 0,1 1,41 65,-46-62,-1-1,0 1,0-1,-1 1,0-1,1 0,-2 0,1 0,-1-1,1 1,-1-1,0 0,-1 0,1 0,-1-1,0 1,1-1,-2 0,1-1,0 1,0-1,-1 0,1 0,-1-1,0 0,0 0,1 0,-6 0,-17 4,3-1</inkml:trace>
  <inkml:trace contextRef="#ctx0" brushRef="#br0" timeOffset="-2952.052">1016 307,'30'-1,"0"-1,0-1,0-2,-1-1,0-2,0 0,-1-2,0-1,-1-1,10-7,-30 15,0 1,0 1,0-1,0 0,-1-1,1 0,-1 0,0 0,0-1,-1 0,1 0,-1 0,0-1,0 1,-1-1,0-1,0 1,0 0,-1-1,0 0,0 0,-1 0,1 0,-2 0,2-8,-4 12,0 0,0 0,-1 1,1-1,-1 0,0 0,0 1,0-1,0 1,0 0,0-1,-1 1,1 0,-1 0,0 0,1 1,-1-1,0 1,0-1,0 1,0 0,0 0,0 1,0-1,0 0,-1 1,1 0,-2 0,-91 9,80-4,1 1,0 0,0 1,1 1,0 0,0 1,1 1,0 0,0 0,1 1,1 1,0 0,1 1,0 0,1 0,0 1,1 0,0 1,2 0,-1 0,2 1,4-10,0 1,0-1,1 0,0 1,0-1,1 0,0 1,0-1,0 0,1 0,0 0,0 0,0 0,1 0,0-1,0 1,1-1,-1 0,1 0,0 0,1 0,-1-1,1 0,0 0,0 0,0 0,0-1,1 0,-1 0,1 0,0-1,0 1,0-2,0 1,0-1,0 1,1-2,-1 1,0-1,1 0,4-1,28 2,-1-2,1-2,-1-1,1-2,-1-2,-1-2,0-1,0-1,-1-3,15-8,-24 11</inkml:trace>
  <inkml:trace contextRef="#ctx0" brushRef="#br0" timeOffset="-2549.612">1637 448,'255'-259,"-193"201,-61 58,0 0,0 0,0 0,0 1,0-1,0 0,0 1,-1-1,1 1,0-1,0 1,0-1,0 1,-1 0,1-1,0 1,0 0,-1 0,1-1,-1 1,1 0,-1 0,1 0,-1 0,1 0,-1 0,0 0,0 0,1 0,-1 0,0 0,0 0,0 0,0 0,0 0,0 0,0 0,-1 0,1 0,0 0,0 0,-1 0,1 0,-1-1,1 1,-1 0,1 0,-1 0,1 0,-1-1,0 1,0 0,1 0,-1-1,-1 1,1 7,0-2,-6 101,7-104,1 0,0 0,-1-1,1 1,0 0,0-1,0 1,1-1,-1 1,1-1,-1 0,1 1,0-1,0 0,0 0,0 0,0 0,0-1,0 1,1 0,-1-1,1 0,-1 1,1-1,0 0,-1-1,1 1,0 0,-1-1,1 1,0-1,0 0,0 0,0 0,2 0,11-3,0-1,0-1,0 0,0 0,-1-2,0 0,0-1,0 0,-1-1,-1-1,0 0,0-1,-1 0,0-1,1-3,50-68,-50 58</inkml:trace>
  <inkml:trace contextRef="#ctx0" brushRef="#br0" timeOffset="-1956.04">2343 307,'18'6,"0"-1,1 0,-1-2,1 0,-1-1,1-1,0-1,0 0,-1-2,1 0,0-1,-1-1,7-2,-14 2,0-1,0 0,0 0,-1-1,0 0,0-1,0 0,-1-1,0 0,-1 0,1-1,-2 0,1 0,-1-1,-1 0,0 0,0-1,-1 1,0-1,-1-1,2-6,-5 14,0-1,0 1,-1 0,1-1,-1 1,0 0,-1-1,1 1,-1 0,1 0,-1-1,-1 1,1 0,0 0,-1 0,0 0,0 0,0 0,-1 1,1-1,-1 1,0 0,0-1,0 1,0 0,0 1,-1-1,1 1,-1-1,0 1,0 0,0 0,0 1,0-1,0 1,0 0,0 0,-1 0,1 1,0 0,-1-1,-2 2,-7 1,0 1,0 0,0 1,0 1,1 0,-1 1,2 1,-1-1,1 2,0 0,0 1,1 0,0 0,1 1,0 1,0 0,1 0,1 1,0 0,0 0,1 1,1 0,0 0,-1 6,5-14,0 0,0 0,1 0,0 0,0 0,0 0,0 0,1 0,0 1,0-1,0 0,1 0,0 0,0 0,0 0,0 0,1 0,0 0,0 0,0-1,1 1,-1-1,1 1,0-1,1 0,-1 0,1 0,-1-1,1 1,0-1,0 0,1 0,-1 0,1-1,-1 0,1 0,0 0,0 0,0-1,0 1,5-1,9 0,1-1,0-1,0 0,-1-2,1 0,-1-2,0 0,0-1,0 0,-1-2,0 0,0-2,-1 1,-1-2,7-5,159-134,-95 42,-103 126,11-5,1-1,1 1,1 0,-1 1,2-1,0 0,1 1,0-1,1 0,0 0,1 1,1-1,0 0,0 0,2-1,-1 1,2-1,0 0,0 0,3 2,5 5</inkml:trace>
  <inkml:trace contextRef="#ctx0" brushRef="#br0" timeOffset="-1419.938">3528 81,'-18'10,"0"0,0 1,1 1,1 0,0 2,0 0,1 0,1 2,1 0,0 0,1 1,1 0,0 1,1 2,9-18,0 0,0 0,1 0,-1 0,1 0,-1 0,1 1,0-1,0 0,0 0,0 0,0 0,0 0,1 1,-1-1,1 0,-1 0,1 0,0 0,0 0,0 0,0 0,0 0,0-1,0 1,1 0,-1-1,1 1,-1-1,1 1,0-1,0 0,-1 0,1 0,0 0,0 0,0 0,0 0,0 0,0-1,0 1,0-1,1 0,-1 1,0-1,0 0,0 0,0-1,1 1,-1 0,0-1,0 1,0-1,1 0,12-4,1 0,-1-2,0 0,0 0,-1-2,0 1,-1-2,0 0,12-11,62-42,-63 50,-15 6,1 0,1 1,-1 1,1-1,0 2,1 0,-1 0,1 1,-1 0,1 1,12-1,-21 4,-1-1,1 1,0 0,0 0,-1 0,1 0,-1 0,1 0,-1 1,1-1,-1 1,0 0,0-1,0 1,0 0,0 0,0 1,0-1,-1 0,1 1,-1-1,0 1,1-1,-1 1,0-1,-1 1,1 0,0 0,-1 1,5 88,-5-79,-1 30,-1-1,-3 0,-1 0,-2 0,-1-1,-3 0,-1-1,-2 0,-2-1,-2-1,-1 0,-2-2,-1 0,-14 14,36-48,0 1,0-1,-1 0,1 0,0 0,-1 0,0-1,1 1,-1 0,0-1,0 1,0-1,0 1,0-1,0 0,0 0,-1 0,1 0,0-1,-1 1,1 0,0-1,-1 0,1 1,-1-1,1 0,-1 0,1-1,0 1,-1 0,1-1,-1 1,1-1,0 0,0 0,-1 0,1 0,0 0,0 0,0-1,0 1,0-1,0 0,1 1,-1-1,0 0,1 0,0 0,-1-1,1-12,0 0,1 0,1 0,1 0,0 0,1 1,0-1,1 1,4-9,-2 1,78-239,-73 229</inkml:trace>
  <inkml:trace contextRef="#ctx0" brushRef="#br0" timeOffset="-783.068">4036 25,'-10'37,"1"0,2 1,1 1,2-1,2 1,1 2,1-38,-1-1,1 0,0 1,0-1,0 0,0 1,0-1,0 0,1 1,-1-1,1 0,0 0,-1 1,1-1,0 0,0 0,0 0,1 0,-1 0,0 0,1 0,0-1,-1 1,1 0,0-1,0 1,-1-1,1 0,0 0,1 0,-1 0,0 0,0 0,0 0,0-1,1 1,-1-1,0 1,1-1,-1 0,0 0,1 0,-1 0,0-1,1 1,-1 0,0-1,1 0,1 0,6-6,1 0,-1-1,0 0,-1 0,0-1,0 0,-1-1,0 0,0 0,-1-1,-1 0,4-7,11-16,72-105,-93 137,1 0,0 1,0 0,0-1,0 1,0 0,0-1,1 1,-1 0,0 0,1 0,-1 0,1 0,-1 0,1 1,-1-1,1 0,-1 1,1-1,0 1,-1-1,1 1,0 0,-1 0,1 0,0 0,0 0,-1 0,1 1,0-1,-1 0,1 1,0-1,-1 1,1 0,-1-1,1 1,-1 0,1 0,-1 0,0 0,1 0,-1 0,0 1,0-1,0 0,0 1,0-1,0 1,0-1,0 1,-1-1,1 1,0-1,-1 1,1 0,-1-1,0 1,0 0,0 0,0-1,0 3,39 132,18 16,-26-13,-28-128,-1 0,-1 0,0 0,0 0,-1 0,-1 0,1 0,-2 0,0 0,0 0,-1 0,0 0,-1-1,0 0,0 0,-2 0,1 0,-1-1,0 1,-1-1,0-1,0 0,-1 0,0 0,-1-1,0 0,0-1,0 0,-1 0,1-1,-10 4,16-8,1 0,-1 0,1-1,-1 1,0-1,1 1,-1-1,0 0,1 0,-1 0,0-1,1 1,-1 0,0-1,1 0,-1 0,1 1,-1-2,1 1,-1 0,1 0,0-1,0 1,-1-1,1 0,0 0,1 1,-1-1,0-1,0 1,1 0,0 0,-1-1,1 1,0 0,0-1,0 1,0-1,1 0,-1 0,-1-112,8 90,0 1,1-1,2 1,0 1,1 0,2 0,0 1,1 0,2 1,0 1,1 0,1 2,3-3,95-79,-91 82</inkml:trace>
  <inkml:trace contextRef="#ctx0" brushRef="#br0" timeOffset="1509.062">819 1153,'-241'413,"235"-395,17-21,19-25,173-254,-129 145,-74 137,0 0,0 0,0 1,1-1,-1 0,0 0,0 1,1-1,-1 0,0 0,1 0,-1 1,0-1,0 0,1 0,-1 0,0 0,1 0,-1 0,0 0,1 0,-1 0,0 0,1 0,-1 0,0 0,1 0,-1 0,0 0,1 0,-1 0,0 0,1-1,-1 1,0 0,1 0,-1 0,0-1,0 1,1 0,-1 0,0 0,0-1,0 1,1 0,-1-1,0 1,0 0,0 0,0-1,1 1,-1 0,0-1,0 1,0 0,0-1,0 1,0 0,0-1,2 35,-1-23,0 8,1 0,0 0,2-1,0 0,2 1,0-1,0-1,2 0,0 0,1 0,1-1,0 0,7 6,-12-17,0-1,1 0,0 0,0 0,0-1,0 0,0 0,1-1,-1 1,1-2,0 1,0-1,0 1,0-2,-1 1,1-1,0 0,0-1,0 1,0-1,0-1,0 0,-1 1,1-2,-1 1,1-1,-1 0,0 0,0-1,0 0,-1 0,1 0,-1-1,4-4,14-17,-2-1,-1-1,-2 0,0-1,-2-1,-1-1,5-18,-15 31</inkml:trace>
  <inkml:trace contextRef="#ctx0" brushRef="#br0" timeOffset="1762.577">1496 1153,'-15'26,"1"0,0 1,2 0,1 1,2 0,0 1,2 0,1 1,-1 22,7-48,-1-1,1 0,0 1,0-1,0 1,0-1,0 0,1 1,0-1,-1 0,1 1,0-1,1 0,-1 0,1 0,-1 0,1 0,0 0,0 0,0-1,1 1,-1-1,0 1,1-1,0 0,0 0,-1 0,1 0,0-1,0 1,1-1,-1 0,0 0,0 0,1 0,-1 0,0-1,1 1,-1-1,1 0,-1 0,0 0,1-1,-1 1,3-2,3-1,1 0,-1-1,0 0,0 0,-1-1,1 0,-1-1,0 0,0 0,-1-1,0 0,0 0,-1 0,0-1,0 0,-1 0,1-1,-2 0,0 0,0 0,0 0,-1 0,0-1,-1 0,0 1,-1-1,0 0,0 0,-1 0,-1 0,1 0,-2 1,1-1,-3-7,0 10,0 0,0 0,0 0,-1 1,0-1,-1 1,0 1,1-1,-2 1,1 0,0 0,-1 1,0-1,0 2,-3-2,-13-6</inkml:trace>
  <inkml:trace contextRef="#ctx0" brushRef="#br0" timeOffset="2029.258">1891 731,'15'38,"4"37,-1 10,-3 1,-4-5,-5-12,-2-12,-3-12,-1-7,0-7,-1-3,0-2,0 0,1-5</inkml:trace>
  <inkml:trace contextRef="#ctx0" brushRef="#br0" timeOffset="2266.716">1581 899,'43'10,"43"3,17-1,0-2,-8-8,-10-4,-10-2,-13 0,-17 1</inkml:trace>
  <inkml:trace contextRef="#ctx0" brushRef="#br0" timeOffset="2580.223">85 1831,'282'-28,"985"-150,-1085 163,142 8,-285 7</inkml:trace>
  <inkml:trace contextRef="#ctx0" brushRef="#br0" timeOffset="2868.941">1 2113,'62'-5,"84"-10,40-9,12-4,-2-3,-12 0,-17-1,-13 2,-14 5,-11 2,-9 5,-15 5,-16 6,-23 3</inkml:trace>
  <inkml:trace contextRef="#ctx0" brushRef="#br0" timeOffset="3897.029">2823 1520,'-38'24,"-13"23,-3 7,8 0,12-5,17-5,10-6,12-9,5-5,6-7,4 0,5-5,2-3,1-4,1-2,-4-2</inkml:trace>
  <inkml:trace contextRef="#ctx0" brushRef="#br0" timeOffset="4151.215">3331 1492,'-30'38,"1"1,1 1,3 2,2 0,1 1,2 2,-2 13,6 11,16-67,0-1,-1 1,1-1,0 1,0-1,0 1,1-1,-1 1,0-1,0 1,1-1,-1 1,1-1,-1 1,1-1,0 0,0 1,0-1,-1 0,1 1,0-1,0 0,1 0,-1 0,0 0,0 0,0 0,1-1,-1 1,1 0,-1-1,0 1,1 0,-1-1,1 0,-1 1,1-1,-1 0,1 0,1 0,6-3,1 0,-1 0,0-1,0 0,0-1,-1 0,1 0,-1-1,-1 0,1-1,-1 0,0 0,0 0,-1-1,0 0,-1 0,1 0,-1-1,-1 0,0 0,2-5,2-2,0-1,-2 0,1 0,-2 0,0-1,-2 0,1 0,-2 0,-1 0,0 0,-1 0,-1 0,-2-12,-4 5</inkml:trace>
  <inkml:trace contextRef="#ctx0" brushRef="#br0" timeOffset="4534.754">3415 1831,'238'-255,"-179"205,-58 50,0 0,0 0,1 1,-1-1,0 0,0 1,0-1,0 1,0-1,0 1,0-1,0 1,0 0,0-1,0 1,0 0,0 0,0 0,-1 0,1 0,0 0,-1 0,1 0,-1 0,1 0,-1 0,1 0,-1 0,0 0,1 1,-1-1,0 0,0 0,0 0,0 0,0 1,0-1,0 0,-1 0,1 0,0 1,-1-1,1 0,-1 0,1 2,-2 52,0-43,1-1,1 1,-1 0,2-1,0 1,0-1,1 1,0-1,1 0,0 1,5 7,-7-16,1-1,-1 1,1-1,0 0,0 0,0 0,0 0,0 0,1 0,-1-1,0 1,1-1,-1 1,1-1,0 0,-1 0,1 0,0 0,0-1,0 1,-1-1,1 0,0 0,0 0,0 0,0 0,0 0,-1-1,1 1,0-1,0 0,-1 0,2-1,4-1,-1 0,1 0,-1-1,0 0,-1-1,1 1,-1-1,0-1,0 1,0-1,3-4,82-125,-80 121</inkml:trace>
  <inkml:trace contextRef="#ctx0" brushRef="#br0" timeOffset="4820.197">4262 1436,'-4'5,"-18"23,1 1,1 1,2 0,1 2,-7 18,23-48,-1 1,1 0,0 0,-1 0,1 0,1 0,-1 0,0 0,1 0,-1 0,1 0,0 1,0-1,0 0,1 0,-1 0,1 0,0 0,-1 0,1 0,1 0,-1 0,0 0,1 0,-1-1,1 1,0 0,0-1,0 0,0 1,0-1,1 0,-1 0,1 0,-1 0,1-1,0 1,1-1,16 6,-17-8,-1 1,0 0,0 0,0 0,0 0,0 1,0-1,0 0,1 1,-1 0,0-1,0 1,0 0,-1 0,1 0,0 0,0 0,0 1,-1-1,1 0,-1 1,1 0,-1-1,0 1,1 0,-1-1,0 1,0 0,0 0,0 0,-1 0,1 0,-1 0,1 0,-1 0,1 0,-1 1,0-1,0 0,0 0,-1 2,-3 3,0 0,0-1,-1 0,0 0,-1 0,1 0,-1-1,0 0,-1 0,1 0,-1-1,0 0,0 0,0-1,-1 0,-15 9</inkml:trace>
  <inkml:trace contextRef="#ctx0" brushRef="#br0" timeOffset="8818.835">4545 1803,'14'1,"0"-1,0 0,0 0,0-2,0 0,0 0,-1-1,1-1,-1 0,1-1,-2-1,1 0,0 0,-1-2,0 0,-2 2,0-2,0 1,-1-1,-1-1,1 1,-1-1,-1-1,0 0,0 0,-1 0,0-1,0 0,-2 0,1 0,-1 0,1-9,-5 18,1 0,-1 0,0 0,0 0,0 0,0-1,0 1,-1 0,1 0,0 0,-1 0,0 0,0 0,1 0,-1 0,0 0,0 0,-1 1,1-1,0 0,-1 1,1-1,-1 1,1-1,-1 1,0 0,1 0,-1-1,0 1,0 1,0-1,0 0,0 0,0 1,0-1,0 1,0-1,0 1,-2 0,-83 13,78-9,-1 0,1 1,0 1,1 0,-1 0,1 0,0 1,1 1,-1-1,2 1,-1 0,1 1,0-1,1 1,0 1,0-1,1 0,0 1,1 0,0 0,1 0,0 1,0-1,1 0,0 1,1-1,0 1,1-1,0 0,1 1,0-1,0 0,1 0,1 0,2 5,-3-10,1 0,-1 0,1 0,0-1,1 0,-1 0,1 0,0 0,0 0,0-1,0 0,0 0,1-1,-1 1,1-1,0 0,0-1,0 0,0 1,1-2,126 5,-114-6,10 0</inkml:trace>
  <inkml:trace contextRef="#ctx0" brushRef="#br0" timeOffset="9099.778">5109 1859,'0'0,"10"-9,3-9,4-5,4-4,3-3,-3 1,1-2,0 1,2 1,2 0,1 0,0 5,-3 12,-7 8</inkml:trace>
  <inkml:trace contextRef="#ctx0" brushRef="#br0" timeOffset="9515.919">5447 1746,'77'-136,"-77"134,1 0,0 0,-1 0,1 0,0 0,0 0,0 0,1 0,-1 1,0-1,1 0,-1 1,1-1,-1 1,1-1,0 1,0 0,-1 0,1-1,0 1,0 1,0-1,0 0,1 0,-1 1,0-1,0 1,0 0,0 0,1 0,-1 0,0 0,0 0,0 0,0 1,1-1,-1 1,0 0,0-1,0 1,0 0,0 0,0 0,-1 0,1 1,1 0,16 100,-16-88,-2-1,1-1,0 1,1 0,0-1,1 0,1 0,0 0,0 0,1-1,0 1,1-2,1 1,1 1,-8-11,1 0,0 0,0 0,0-1,-1 1,1 0,0-1,0 1,0-1,0 1,0-1,0 0,0 0,0 0,0 0,0 0,0-1,0 1,0-1,0 1,0-1,0 0,0 1,0-1,-1 0,1 0,0 0,-1-1,1 1,0 0,-1-1,0 1,2-2,44-52,14-46,-50 78,1 1,1 1,0 0,2 1,1 0,0 1,1 1,11-7,-14 14</inkml:trace>
  <inkml:trace contextRef="#ctx0" brushRef="#br0" timeOffset="9866.07">6097 1719,'1'-2,"3"-5,0 0,0 0,0-1,-1 0,0 1,-1-1,0 0,0 0,0-1,-1 1,0 0,-1 0,0-1,0 1,-1-4,0 11,1 0,-1-1,1 1,-1 0,1 0,-1-1,0 1,0 0,1 0,-1 0,0 0,0 0,0 0,0 0,0 0,-1 0,1 0,0 0,0 1,0-1,-1 1,1-1,0 1,-1-1,1 1,-1 0,1-1,0 1,-1 0,1 0,-1 0,1 0,0 0,-1 1,1-1,-1 0,1 1,0-1,-1 1,1-1,0 1,-1 0,-49 33,43-26,1-1,0 2,1-1,0 1,0 0,1 0,0 1,0-1,1 1,-2 10,4-17,1 1,1 0,-1 0,1 0,-1-1,1 1,0 0,0 0,1 0,-1 0,1 0,0-1,0 1,0 0,1 0,-1-1,1 1,0-1,0 0,0 1,0-1,1 0,-1 0,1 0,0-1,0 1,0-1,0 1,0-1,0 0,1 0,9 3,1 0,-1-1,1-1,-1 0,1-1,0-1,0 0,0 0,0-2,0 0,0 0,0-1,0-1,-1 0,14-6,-11 2,0-1,0 0,-1-2,0 0,0 0,-1-2,0 1,3-6,30-24,-29 28</inkml:trace>
  <inkml:trace contextRef="#ctx0" brushRef="#br0" timeOffset="10318.348">6548 1605,'-82'69,"80"-67,0 0,1 1,-1-1,1 1,-1-1,1 1,0-1,0 1,0 0,0 0,0-1,1 1,-1 0,1 0,0 0,-1 0,2 0,-1 0,0-1,0 1,1 0,0 0,-1 0,1-1,0 1,1 0,-1-1,0 1,1-1,-1 1,1-1,0 0,0 1,0-1,0 0,8 4,1 0,1-1,-1 0,0-1,1 0,0-1,0 0,0-1,0 0,1-1,-1-1,0 0,1 0,-1-1,0-1,0 0,0 0,0-2,5-1,15-3,-1-1,0-1,-1-2,0-1,0-1,-2-2,0-1,18-14,-24 14,-5 7,-1-1,0-1,0 0,-2-1,1 0,-2-1,0-1,0 0,-2-1,0 0,-1-1,0 0,-1-1,5-17,-11 24,-1 0,0 1,0-1,-2 0,1 0,-1 0,-1 0,0 0,0 0,-1 0,-1 0,0 0,0 1,-1 0,0-1,-1 1,0 1,-1-1,0 1,0 0,-1 0,0 1,0 0,-1 0,0 1,-9-7,9 7,0 0,-1 1,0 0,0 0,0 1,0 0,-1 0,0 1,0 1,0-1,0 2,-1-1,1 2,-1-1,1 1,-1 1,0 0,1 0,-1 1,1 1,-1 0,1 0,-1 1,1 0,0 1,0 0,1 0,-1 1,1 1,0-1,0 1,1 1,0 0,0 0,-1 2,3-1,0 0,0 1,1 0,0 0,0 0,1 1,1 0,-1-1,2 1,-1 0,1 1,1-1,0 0,0 1,1-1,0 0,1 1,0-1,1 0,0 0,4 10,0-2,0 0,2-1,0 1,1-1,1-1,1 0,0 0,1-1,0-1,1 0,10 7,34 22,3-3,1-3,2-2,1-3,1-3,2-3,1-3,0-2,2-4,20 1,528 88,-399-74,-156-21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17.9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0 540,'34'-11,"-1"-1,-1-2,-1-1,0-1,0-2,-2-1,-1-2,0 0,-1-2,-2-1,6-8,-20 18,0 0,-1-1,-1 0,0-1,-1 0,-1 0,-1-1,0 0,-1 0,0 0,-2-1,0 1,-1-1,-1 0,-1 0,0-4,-11-7,-2 48,13 9,2 0,1 0,1 0,1 0,1 0,9 21,-11-33,26 93,-2-26,-4 1,-3 1,-4 0,-4 2,-4 0,-4 0,-3 0,-9 78,0-133,-1 0,-2 0,-1-1,-1 0,-1-1,-2-1,-1 0,-2-1,0-1,-2 0,-1-2,-1 0,-4 2,-47 21,70-47,1 0,0 0,-1 0,1-1,-1 1,1-1,-1 0,1 1,-1-1,0-1,1 1,-1 0,1 0,-1-1,1 0,-1 1,1-1,0 0,-1 0,1 0,0 0,0-1,-1 1,1-1,0 1,1-1,-1 0,0 0,0 0,1 0,-1 0,0-1,-3-10,1 0,1 0,0 0,0-1,1 1,1-1,1 1,0-1,0 1,1-1,1 1,0-1,1 1,1 0,2-7,97-270,-61 199,5 2,39-55,-42 70,-29 49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16.9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5016 1,'-2'2,"-12"13,0 0,1 2,1 0,0 0,2 1,0 0,0 1,2 0,-1 6,8-21,1 1,0 0,0 0,0-1,1 1,-1 0,1-1,0 1,1 0,-1-1,1 0,0 1,0-1,0 0,1 0,-1 0,1 0,0 0,0-1,0 1,1-1,-1 0,1 0,0 0,0 0,0-1,0 1,0-1,0 0,1-1,-1 1,1-1,0 0,-1 0,1 0,0 0,0-1,55 28,-55-25,0 1,0 0,-1-1,1 2,-1-1,0 0,0 1,-1 0,1 0,-1 0,0 0,-1 0,1 1,-1-1,0 1,0 0,-1 0,1 0,-1-1,-1 1,1 0,-1 0,0 0,-1 0,1 0,-1 0,0 0,0 0,-1 0,0 0,0-1,0 1,-1-1,0 0,0 1,0-1,-4 3,-42 44,25-34</inkml:trace>
  <inkml:trace contextRef="#ctx0" brushRef="#br0" timeOffset="-3361.289">698 1554,'0'-7,"-1"1,0-1,0 1,0-1,-1 1,0-1,-1 1,1 0,-1 0,0 0,-1 1,1-1,-1 1,0 0,0 0,-1 0,0 0,1 1,-2 0,1 0,0 0,-3-1,3 6,0 0,0 0,0 0,0 0,0 1,0 0,0 0,1 0,-1 1,1 0,0 0,0 0,0 0,0 0,0 1,1 0,-1 0,1 0,0 0,0 0,-1 3,2-4,-34 48,3 2,2 0,2 3,-9 29,26-59,-43 102,6 2,5 3,7 1,0 25,24 1,14-154,-1 0,1 0,1 0,-1 0,1 0,0-1,0 1,1-1,-1 1,1-1,0 0,1 0,-1 0,1 0,0-1,0 1,1-1,-1 0,1-1,0 1,0-1,0 0,1 0,4 2,3-1,1 0,-1-1,1 0,0-1,0 0,0-2,1 1,-1-2,0 0,0 0,0-2,0 1,-1-2,1 0,9-4,6-4,0-1,0-2,-2 0,0-2,-1-1,12-11,-8 4</inkml:trace>
  <inkml:trace contextRef="#ctx0" brushRef="#br0" timeOffset="-3051.007">1009 1976,'-38'94,"5"2,-19 90,49-96,3-87,0-1,1 0,0 1,-1-1,1 0,0 0,0 1,1-1,-1 0,0 0,1 0,-1 0,1-1,-1 1,1 0,0-1,0 1,0-1,0 1,0-1,0 0,0 0,0 0,1 0,-1 0,0-1,1 1,-1-1,0 1,1-1,-1 0,0 0,1 0,2 0,7-2,1 0,-1-1,0 0,0-1,0 0,0-1,-1 0,1-1,-1 0,-1-1,1 0,-1-1,-1 0,1-1,2-3,116-154,-123 160,-1-1,1 0,-1 0,0 0,-1-1,0 1,0-1,-1 0,0 0,0 0,-1 0,0 0,0 0,-1 0,0 0,0 0,-1 0,0 0,0 0,-1 0,0 0,-1 0,0 0,0 1,0-1,-1 1,-3 3,0 0,0 1,0 0,0 1,0 0,-1 0,1 0,-1 1,1 0,-1 0,1 1,-1 0,0 1,1-1,-1 1,1 1,-1 0,1 0,0 0,0 1,0 0,0 0,0 1,1-1,-1 2,1-1,-1 1,-15 11,4-1</inkml:trace>
  <inkml:trace contextRef="#ctx0" brushRef="#br0" timeOffset="-2642.197">1376 2315,'122'-364,"-109"336,-4 45,-9 12,-1-17,0 0,1 0,1-1,0 1,0 0,1-1,1 1,0-1,0 1,1-1,0 0,1-1,1 1,0-1,2 4,-4-12,0 1,0 0,0-1,1 0,-1 0,1 0,-1-1,1 1,0-1,-1 0,1-1,0 1,0-1,-1 0,1 0,0 0,0-1,0 1,-1-1,1 0,0-1,-1 1,1-1,-1 0,0 0,1-1,-1 1,0-1,0 0,-1 0,1 0,0 0,-1-1,0 1,0-1,0 0,0 0,-1 0,0 0,1-1,-2 1,1-1,0 1,-1-1,0 0,22-134,-19 114</inkml:trace>
  <inkml:trace contextRef="#ctx0" brushRef="#br0" timeOffset="-2162.179">1996 1609,'-18'54,"3"0,2 1,2 0,-3 51,30-11,-15-92,0-1,0 1,1-1,-1 0,1 0,-1 1,1-1,0 0,0-1,0 1,0 0,0-1,0 1,1-1,-1 1,1-1,-1 0,1 0,-1 0,1 0,-1-1,1 1,0-1,-1 0,1 1,0-1,-1 0,1-1,0 1,-1 0,1-1,0 1,1-2,7-4,-1 0,0 0,0-1,0-1,-1 0,0 0,-1-1,0 0,0 0,-1-1,0 0,-1 0,0-1,-1 1,0-1,0-1,-1 1,-1-1,0 1,0-1,-1-2,5-8,14-35,-3 0,-2-1,-2 0,-3-1,-3-1,-3 0,-2 0,-4-55,1 104,0 1,-1-1,-1 1,1 0,-2-1,1 1,-1 0,-1 1,0-1,0 0,-1 1,0 0,-1 0,0 1,0-1,-1 1,0 0,0 1,-1 0,0 0,0 1,0 0,-1 0,0 1,0 0,-1 0,0 1,0 0,0 3,0 0,0 0,0 1,0 0,0 0,1 1,-1 1,0 0,0 0,1 1,-1 0,1 0,0 1,0 0,0 1,1 0,-1 1,1-1,1 2,-1-1,1 1,0 0,0 0,1 1,0 0,1 0,-1 1,1 0,-2 5,1 0,0 0,1 1,1-1,0 1,1 0,1 0,0 1,1-1,0 0,2 1,0-1,0 0,1 1,1-1,1 0,0-1,1 1,0-1,2 1,-1-2,2 1,7 10,0-2,1-1,0-1,2 0,1-1,0-1,1-1,1-1,0-1,1-1,1 0,0-2,1-1,0 0,1-2,0-1,6 0,116 22,-68-18,-65-15</inkml:trace>
  <inkml:trace contextRef="#ctx0" brushRef="#br0" timeOffset="-1894.378">2674 1525,'14'29,"5"4,0-3</inkml:trace>
  <inkml:trace contextRef="#ctx0" brushRef="#br0" timeOffset="-1644.822">2504 1074,'0'0</inkml:trace>
  <inkml:trace contextRef="#ctx0" brushRef="#br0" timeOffset="-1477.064">2900 565,'36'157,"7"-1,7-3,6-2,42 73,-20-79,-71-118,-12-20</inkml:trace>
  <inkml:trace contextRef="#ctx0" brushRef="#br0" timeOffset="-1306.685">2787 1242,'33'-14,"22"-5,5-4,-2 2,-7 5,-7 0,-6 2,-4 4,-4 0,-2 0,-6 2</inkml:trace>
  <inkml:trace contextRef="#ctx0" brushRef="#br0" timeOffset="-1047.856">3493 1045,'14'38,"10"14,0-4</inkml:trace>
  <inkml:trace contextRef="#ctx0" brushRef="#br0" timeOffset="-786.827">3408 678,'4'5,"3"1</inkml:trace>
  <inkml:trace contextRef="#ctx0" brushRef="#br0" timeOffset="-626.752">3747 820,'2'21,"1"0,1 0,1 0,1 0,1-1,0 0,2 0,0-1,2 0,7 11,-16-27,1 0,-1 0,1 1,0-2,0 1,0 0,0-1,1 1,-1-1,1 0,0 0,-1 0,1-1,0 1,0-1,0 0,0 0,0 0,0-1,0 1,0-1,1 0,-1 0,0-1,0 1,0-1,0 0,0 0,0 0,0-1,0 1,-1-1,1 0,0 0,-1 0,0 0,1-1,-1 0,0 1,0-1,0 0,-1 0,1-1,-1 1,0-1,1 1,-1-2,4-7,-1 0,0-1,-1 0,0 0,-1 0,-1 0,0 0,-1-1,0 1,-1-1,0 1,-1-1,-1 1,0 0,-1 0,0-1,-1 2,0-1,-1 0,-1 1,0 0,-1 0,0 1,-6-8,11 17,1 0,-1 0,1 0,-1 0,0 0,0 0,0 1,0-1,0 1,0-1,-1 1,1 0,0 0,-1 0,1 0,-1 0,1 0,-1 1,1-1,-1 1,1 0,-2 0,-15 2</inkml:trace>
  <inkml:trace contextRef="#ctx0" brushRef="#br0" timeOffset="-316.883">4141 820,'120'-233,"-120"232,0 0,0 0,0 0,0 0,0 1,0-1,0 0,0 0,0 0,1 0,-1 1,0-1,1 0,-1 0,0 0,1 1,-1-1,1 0,-1 1,1-1,0 0,-1 1,1-1,-1 1,1-1,0 1,0-1,-1 1,1-1,0 1,0 0,0 0,-1-1,1 1,0 0,0 0,0 0,0 0,0 0,-1 0,1 0,0 0,0 0,0 0,0 0,-1 1,1-1,0 0,0 1,0-1,-1 0,1 1,0-1,0 1,-1-1,1 1,-1 0,1-1,0 1,-1 0,1-1,-1 1,1 0,-1 0,4 3,0 0,0 0,0-1,0 1,1-1,0 0,-1 0,1-1,0 1,0-1,1 0,-1 0,0-1,1 0,-1 0,1 0,-1 0,1-1,-1 0,1 0,-1-1,1 1,-1-1,1 0,-1-1,0 1,1-1,-1 0,0-1,0 1,0-1,-1 0,1 0,-1 0,1-1,-1 0,0 1,0-2,-1 1,1 0,-1-1,1-2,53-101,-53 87</inkml:trace>
  <inkml:trace contextRef="#ctx0" brushRef="#br0" timeOffset="1311.947">50 4404,'-10'23,"2"1,0 1,2-1,0 1,2 0,1 0,1 1,1-1,1 1,1-1,3 13,-4-36,1-1,-1 1,0 0,1 0,-1 0,1-1,0 1,0 0,0-1,0 1,0-1,0 1,0-1,0 1,0-1,1 0,-1 0,1 1,-1-1,1 0,-1 0,1 0,-1-1,1 1,0 0,0-1,-1 1,1-1,0 1,0-1,0 0,-1 0,1 0,0 0,0 0,0 0,0 0,-1-1,1 1,0-1,0 1,-1-1,1 0,0 1,-1-1,1 0,-1 0,1 0,-1-1,1 1,-1 0,0 0,1-1,-1 1,0-1,0 1,0-1,0-1,5-4,0-1,-1-1,0 1,0-1,-1 0,0 0,-1 0,0 0,0-1,-1 1,0-1,-1 0,0 0,0 0,-1 1,-1-3,1 6,0 0,-1-1,0 1,0 0,0 0,-1 0,0 1,0-1,0 0,-1 1,0-1,0 1,0 0,-1 0,1 0,-1 0,0 1,-1 0,1-1,-1 2,0-1,0 0,0 1,-1 0,1 0,-2 0,-19-4,1 2</inkml:trace>
  <inkml:trace contextRef="#ctx0" brushRef="#br0" timeOffset="1545.244">360 4629,'0'-38,"0"-18,0-4,5 4,1 6,5 11,0 9,4 8,-2 4,2 5,-1 4</inkml:trace>
  <inkml:trace contextRef="#ctx0" brushRef="#br0" timeOffset="5581.973">1235 4037,'42'-7,"-1"-3,0-1,-1-1,0-3,33-17,-61 27,-1-1,1 0,-1-1,-1 0,0 0,0-1,0-1,-1 0,0 0,-1-1,0 0,-1 0,0-1,0 0,-1 0,0-1,-1 1,-1-1,0 0,0-1,-1 1,-1-1,0 1,0-9,-2 17,-1 0,1 1,-1-1,0 0,0 1,0-1,0 1,-1-1,1 1,-1-1,0 1,0 0,0 0,0 0,-1 0,1 0,-1 1,1-1,-1 1,0-1,0 1,-1 0,1 0,0 1,-1-1,1 1,0-1,-1 1,0 0,1 0,-1 1,-1-1,-5 0,0 0,-1 0,1 1,0 0,-1 1,1 0,0 1,0 0,0 0,0 1,-6 3,-1 3,0 0,1 1,0 0,0 1,2 1,-1 1,1 0,1 1,1 0,0 1,0 0,2 1,0 0,1 1,0 0,1 2,-4 10,0 1,3 0,0 1,2 0,1 0,2 0,1 1,1 0,2 8,0-31,0 0,0-1,1 1,1 0,-1-1,1 1,1-1,0 0,0 0,0 0,1 0,0 0,1-1,0 1,0-1,0-1,1 1,0-1,0 0,1 0,0 0,0-1,0 0,1-1,-1 0,1 0,0 0,0-1,0 0,1-1,15-1,1-1,-1-1,0-1,0-1,0-1,-1-1,1-1,-1-1,0-2,-1 0,0-1,-1-1,0-1,0-1,15-13,-22 16,0-1,0-1,-1 0,0 0,-1-1,-1-1,0 0,0-1,-2 0,6-12,-7 11</inkml:trace>
  <inkml:trace contextRef="#ctx0" brushRef="#br0" timeOffset="6474.261">2279 3416,'-36'22,"1"2,1 1,1 1,1 2,1 2,2 0,-19 28,-5 26,52-82,0 1,0-1,0 1,0-1,0 1,0 0,1-1,-1 1,1 0,0 0,0-1,0 1,0 0,0 0,1-1,-1 1,1 0,0-1,-1 1,1 0,1-1,-1 1,0-1,1 0,-1 1,1-1,-1 0,1 0,0 0,0 0,0 0,0 0,2 0,-1 0,0-1,1 1,-1-1,1 0,0 0,-1 0,1 0,0-1,0 1,-1-1,1 0,0 0,0 0,-1-1,1 1,0-1,0 0,-1 0,1-1,-1 1,1 0,-1-1,0 0,1 0,-1 0,77-63,-79 64,42-43,-1-2,-3-2,-2-2,-2-1,-3-1,11-26,-17 30,-36 120,-5 2,5 0,2 0,3 46,2-50,3 0,3 0,3 0,3 0,3-1,12 32,50 115,-10-91,-65-126,1 1,0 0,-1 0,1 0,-1 0,1-1,0 1,-1 0,1 0,-1 0,1 0,-1 0,1 0,0 0,-1 0,1 0,-1 0,1 0,0 0,-1 0,1 0,-1 1,1-1,0 0,-1 0,1 0,-1 1,1-1,0 0,-1 0,1 1,0-1,0 0,-1 1,1-1,0 0,0 1,-1-1,1 0,0 1,0-1,0 1,0-1,-1 1,-37-36,37 34,-29-29,-1 2,-1 1,-1 2,-1 1,-1 1,-17-6,44 25,0 0,-1 0,1 1,-1 1,0 0,0 0,0 0,0 1,0 1,0-1,0 1,0 1,0 0,-3 1,12-2,0 0,1 0,-1 0,1 0,-1 1,0-1,1 0,-1 0,0 1,1-1,-1 0,0 0,1 1,-1-1,0 0,0 1,1-1,-1 0,0 1,0-1,0 1,0-1,1 0,-1 1,0-1,0 1,0-1,0 0,0 1,0-1,0 1,0-1,0 0,0 1,0-1,-1 1,27-9,-1-1,-1 0,1-2,-2-1,0-1,0-1,17-14,-37 26,23-15,0-1,-2-1,0-1,-1-1,-1-1,-2-1,0-1,-1-1,-1-1,-2 0,0-1,-2-1,-1 0,-1-1,0-7,-6 12</inkml:trace>
  <inkml:trace contextRef="#ctx0" brushRef="#br0" timeOffset="6797.744">2702 3331,'-5'15,"0"1,1 0,1 0,0 0,1 0,1 1,0-1,1 1,1-1,1 0,0 0,1 1,1 0,-3-13,0 0,0 1,1-1,-1 0,1 1,0-1,0 0,0 0,1 0,-1-1,1 1,0-1,0 1,0-1,1 0,-1 0,1 0,0-1,0 1,0-1,0 0,0 0,0 0,0-1,1 0,-1 1,0-1,1-1,-1 1,1-1,-1 0,1 0,0 0,-1 0,1-1,-1 0,1 0,-1 0,0 0,1-1,-1 0,0 0,10-10,0-1,-1 0,0-1,-1-1,-1 0,0 0,-1-1,0-1,-2 1,0-2,-1 1,-1-1,0 0,-1 0,1-15,-3 25,1-5,-1 0,0 1,-1-1,0 0,-1 0,0 0,-1-1,-1 1,-1-11,-5 0</inkml:trace>
  <inkml:trace contextRef="#ctx0" brushRef="#br0" timeOffset="7049.428">3267 3247,'4'28,"3"11</inkml:trace>
  <inkml:trace contextRef="#ctx0" brushRef="#br0" timeOffset="7301.963">3041 2682,'0'0</inkml:trace>
  <inkml:trace contextRef="#ctx0" brushRef="#br0" timeOffset="7546.365">3267 2315,'28'52,"-2"1,-2 1,-2 0,-3 2,-3 1,9 49,-15-62,3 8,5 28,4-2,3 0,3-2,13 19,3-18,-47-81</inkml:trace>
  <inkml:trace contextRef="#ctx0" brushRef="#br0" timeOffset="7707.295">3803 2908,'10'34,"2"11</inkml:trace>
  <inkml:trace contextRef="#ctx0" brushRef="#br0" timeOffset="7973.351">3577 2343</inkml:trace>
  <inkml:trace contextRef="#ctx0" brushRef="#br0" timeOffset="8298.414">3747 2033,'59'120,"-5"3,-5 2,-4 11,57 311,-82-486,-6 1,2 0,1 1,2 0,1 2,2 0,10-10,43-39,-72 81,-1 1,1 0,0 0,-1 0,1 0,0 0,0 0,1 1,-1-1,0 1,0 0,1 0,-1 0,1 1,-1-1,0 1,1 0,-1 0,1 0,-1 0,1 0,-1 1,1 0,-1-1,0 1,1 1,-1-1,0 0,0 1,1 0,-1 0,0 1,-1 0,1 0,-1 0,1 0,-1 1,0-1,0 1,-1-1,1 1,-1-1,1 1,-1 0,-1 0,1 0,0 0,-1-1,0 1,0 0,0 0,0 0,0 0,-1 0,0 0,0 0,0-1,0 1,-2 2,-51 101,39-89,0-2,-1 0,-1 0,0-2,-1 0,-6 2,-33 28,-9 0,50-32</inkml:trace>
  <inkml:trace contextRef="#ctx0" brushRef="#br0" timeOffset="8848.134">4481 2767,'59'-109,"-4"-2,3-21,-11-55,-56 108,8 77,0 0,0 1,0-1,-1 0,1 1,0-1,-1 1,1 0,-1-1,1 1,-1 0,0 0,1 0,-1 0,0 0,0 0,0 1,0-1,0 1,0-1,1 1,-1 0,0-1,0 1,0 0,0 0,0 1,0-1,0 0,0 1,0-1,0 1,0-1,0 1,0 0,0 0,1 0,-2 1,-5 3,-1 0,2 1,-1 0,0 0,1 1,0 0,1 0,0 1,0-1,0 1,1 1,0-1,1 1,-1 3,4-10,0 0,0 0,1 0,-1-1,1 1,0 0,0 0,-1 0,1 0,0 0,1 0,-1 0,0 0,1 0,-1 0,1 0,-1 0,1 0,0-1,0 1,0 0,0-1,0 1,0 0,0-1,0 1,1-1,-1 0,1 1,-1-1,1 0,0 0,-1 0,1 0,0 0,0 0,-1 0,1-1,0 1,0-1,0 1,83 11,-41-17,-39 3,0 0,-1 1,1-1,0 1,0 0,1 0,-1 1,0-1,0 1,0 0,0 1,0-1,0 1,0 0,0 0,0 1,0 0,0 0,0 0,-1 0,1 0,-1 1,0 0,1 0,-2 0,1 1,0-1,0 1,-1 0,0 0,0 0,0 0,0 1,1 2,-1 7,0-1,-1 0,0 1,-1-1,0 1,-2-1,1 1,-2-1,1 1,-2-1,0 0,0 0,-2 3,-2 2</inkml:trace>
  <inkml:trace contextRef="#ctx0" brushRef="#br0" timeOffset="9071.167">5073 2231,'0'34,"5"10,1-1</inkml:trace>
  <inkml:trace contextRef="#ctx0" brushRef="#br0" timeOffset="9340.994">4960 1808,'0'0</inkml:trace>
  <inkml:trace contextRef="#ctx0" brushRef="#br0" timeOffset="9561.904">5129 2005,'8'13,"-1"0,2-1,0 0,0-1,1 0,1 0,0-1,0 0,1-1,0 0,1-1,0-1,0 0,0 0,1-1,0-1,2 0,-13-5,1 1,-1-1,1 0,0 0,-1 0,1 0,0-1,-1 0,1 1,-1-1,1-1,-1 1,0 0,1-1,-1 0,0 0,0 0,0 0,0 0,-1 0,1-1,0 0,-1 1,0-1,1 0,-1 0,-1 0,1 0,0-1,-1 1,1-1,21-118,-17 75,8-94,-10 122,2 7</inkml:trace>
  <inkml:trace contextRef="#ctx0" brushRef="#br0" timeOffset="9885.692">5693 1948,'136'-265,"-134"261,-2 2,0 0,0 0,1 0,-1 0,0 1,1-1,-1 0,1 0,0 1,-1-1,1 1,0-1,0 0,0 1,0 0,0-1,1 1,-1 0,0-1,1 1,-1 0,1 0,-1 0,1 0,-1 0,1 0,0 1,-1-1,1 1,0-1,0 1,0-1,-1 1,1 0,0 0,0 0,0 0,-1 0,1 0,0 1,0-1,1 1,-1 2,0 0,0 0,0 0,0 0,1 0,0-1,-1 1,1-1,0 0,0 0,0 0,0 0,0 0,1-1,-1 1,0-1,1 0,-1 0,1 0,0 0,-1-1,1 0,0 1,-1-1,1-1,-1 1,1 0,0-1,-1 0,1 0,-1 0,1 0,-1 0,1-1,155-105,-155 106,0 1,0-1,0 1,0 0,-1 0,1 1,0-1,0 1,0 0,-1 0,1 0,0 0,-1 1,1-1,-1 1,0 0,1 0,-1 0,0 1,0-1,0 1,-1-1,1 1,1 2,44 27,-28-26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05.19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1,'20'54,"-2"-5,-2 1,-2 1,-2 1,-1 7,-7-37,27 296,-3-164,-26-151,0-1,1 0,0 1,-1-1,1 0,0 0,0-1,0 1,1 0,-1-1,0 0,0 0,1 0,-1 0,1-1,-1 1,1-1,-1 0,1 0,-1 0,1 0,-1 0,1-1,-1 0,0 0,1 0,-1 0,0 0,1-1,-1 1,0-1,0 0,1-1,14-3,771-207,-154 43,-622 167,-8 3,1 0,-1-1,1 0,-1 0,1 0,-1-1,1 0,-1 0,0 0,0 0,0-1,-1 0,1 0,0 0,-1-1,0 1,0-1,0 0,0-1,-1 1,0 0,0-1,0 0,0 0,0 0,-1 0,0 0,0-2,-7-220,4 171,1 32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17.94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0 540,'34'-11,"-1"-1,-1-2,-1-1,0-1,0-2,-2-1,-1-2,0 0,-1-2,-2-1,6-8,-20 18,0 0,-1-1,-1 0,0-1,-1 0,-1 0,-1-1,0 0,-1 0,0 0,-2-1,0 1,-1-1,-1 0,-1 0,0-4,-11-7,-2 48,13 9,2 0,1 0,1 0,1 0,1 0,9 21,-11-33,26 93,-2-26,-4 1,-3 1,-4 0,-4 2,-4 0,-4 0,-3 0,-9 78,0-133,-1 0,-2 0,-1-1,-1 0,-1-1,-2-1,-1 0,-2-1,0-1,-2 0,-1-2,-1 0,-4 2,-47 21,70-47,1 0,0 0,-1 0,1-1,-1 1,1-1,-1 0,1 1,-1-1,0-1,1 1,-1 0,1 0,-1-1,1 0,-1 1,1-1,0 0,-1 0,1 0,0 0,0-1,-1 1,1-1,0 1,1-1,-1 0,0 0,0 0,1 0,-1 0,0-1,-3-10,1 0,1 0,0 0,0-1,1 1,1-1,1 1,0-1,0 1,1-1,1 1,0-1,1 1,1 0,2-7,97-270,-61 199,5 2,39-55,-42 70,-29 49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16.92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5016 1,'-2'2,"-12"13,0 0,1 2,1 0,0 0,2 1,0 0,0 1,2 0,-1 6,8-21,1 1,0 0,0 0,0-1,1 1,-1 0,1-1,0 1,1 0,-1-1,1 0,0 1,0-1,0 0,1 0,-1 0,1 0,0 0,0-1,0 1,1-1,-1 0,1 0,0 0,0 0,0-1,0 1,0-1,0 0,1-1,-1 1,1-1,0 0,-1 0,1 0,0 0,0-1,55 28,-55-25,0 1,0 0,-1-1,1 2,-1-1,0 0,0 1,-1 0,1 0,-1 0,0 0,-1 0,1 1,-1-1,0 1,0 0,-1 0,1 0,-1-1,-1 1,1 0,-1 0,0 0,-1 0,1 0,-1 0,0 0,0 0,-1 0,0 0,0-1,0 1,-1-1,0 0,0 1,0-1,-4 3,-42 44,25-34</inkml:trace>
  <inkml:trace contextRef="#ctx0" brushRef="#br0" timeOffset="-3361.289">698 1554,'0'-7,"-1"1,0-1,0 1,0-1,-1 1,0-1,-1 1,1 0,-1 0,0 0,-1 1,1-1,-1 1,0 0,0 0,-1 0,0 0,1 1,-2 0,1 0,0 0,-3-1,3 6,0 0,0 0,0 0,0 0,0 1,0 0,0 0,1 0,-1 1,1 0,0 0,0 0,0 0,0 0,0 1,1 0,-1 0,1 0,0 0,0 0,-1 3,2-4,-34 48,3 2,2 0,2 3,-9 29,26-59,-43 102,6 2,5 3,7 1,0 25,24 1,14-154,-1 0,1 0,1 0,-1 0,1 0,0-1,0 1,1-1,-1 1,1-1,0 0,1 0,-1 0,1 0,0-1,0 1,1-1,-1 0,1-1,0 1,0-1,0 0,1 0,4 2,3-1,1 0,-1-1,1 0,0-1,0 0,0-2,1 1,-1-2,0 0,0 0,0-2,0 1,-1-2,1 0,9-4,6-4,0-1,0-2,-2 0,0-2,-1-1,12-11,-8 4</inkml:trace>
  <inkml:trace contextRef="#ctx0" brushRef="#br0" timeOffset="-3051.007">1009 1976,'-38'94,"5"2,-19 90,49-96,3-87,0-1,1 0,0 1,-1-1,1 0,0 0,0 1,1-1,-1 0,0 0,1 0,-1 0,1-1,-1 1,1 0,0-1,0 1,0-1,0 1,0-1,0 0,0 0,0 0,1 0,-1 0,0-1,1 1,-1-1,0 1,1-1,-1 0,0 0,1 0,2 0,7-2,1 0,-1-1,0 0,0-1,0 0,0-1,-1 0,1-1,-1 0,-1-1,1 0,-1-1,-1 0,1-1,2-3,116-154,-123 160,-1-1,1 0,-1 0,0 0,-1-1,0 1,0-1,-1 0,0 0,0 0,-1 0,0 0,0 0,-1 0,0 0,0 0,-1 0,0 0,0 0,-1 0,0 0,-1 0,0 0,0 1,0-1,-1 1,-3 3,0 0,0 1,0 0,0 1,0 0,-1 0,1 0,-1 1,1 0,-1 0,1 1,-1 0,0 1,1-1,-1 1,1 1,-1 0,1 0,0 0,0 1,0 0,0 0,0 1,1-1,-1 2,1-1,-1 1,-15 11,4-1</inkml:trace>
  <inkml:trace contextRef="#ctx0" brushRef="#br0" timeOffset="-2642.197">1376 2315,'122'-364,"-109"336,-4 45,-9 12,-1-17,0 0,1 0,1-1,0 1,0 0,1-1,1 1,0-1,0 1,1-1,0 0,1-1,1 1,0-1,2 4,-4-12,0 1,0 0,0-1,1 0,-1 0,1 0,-1-1,1 1,0-1,-1 0,1-1,0 1,0-1,-1 0,1 0,0 0,0-1,0 1,-1-1,1 0,0-1,-1 1,1-1,-1 0,0 0,1-1,-1 1,0-1,0 0,-1 0,1 0,0 0,-1-1,0 1,0-1,0 0,0 0,-1 0,0 0,1-1,-2 1,1-1,0 1,-1-1,0 0,22-134,-19 114</inkml:trace>
  <inkml:trace contextRef="#ctx0" brushRef="#br0" timeOffset="-2162.179">1996 1609,'-18'54,"3"0,2 1,2 0,-3 51,30-11,-15-92,0-1,0 1,1-1,-1 0,1 0,-1 1,1-1,0 0,0-1,0 1,0 0,0-1,0 1,1-1,-1 1,1-1,-1 0,1 0,-1 0,1 0,-1-1,1 1,0-1,-1 0,1 1,0-1,-1 0,1-1,0 1,-1 0,1-1,0 1,1-2,7-4,-1 0,0 0,0-1,0-1,-1 0,0 0,-1-1,0 0,0 0,-1-1,0 0,-1 0,0-1,-1 1,0-1,0-1,-1 1,-1-1,0 1,0-1,-1-2,5-8,14-35,-3 0,-2-1,-2 0,-3-1,-3-1,-3 0,-2 0,-4-55,1 104,0 1,-1-1,-1 1,1 0,-2-1,1 1,-1 0,-1 1,0-1,0 0,-1 1,0 0,-1 0,0 1,0-1,-1 1,0 0,0 1,-1 0,0 0,0 1,0 0,-1 0,0 1,0 0,-1 0,0 1,0 0,0 3,0 0,0 0,0 1,0 0,0 0,1 1,-1 1,0 0,0 0,1 1,-1 0,1 0,0 1,0 0,0 1,1 0,-1 1,1-1,1 2,-1-1,1 1,0 0,0 0,1 1,0 0,1 0,-1 1,1 0,-2 5,1 0,0 0,1 1,1-1,0 1,1 0,1 0,0 1,1-1,0 0,2 1,0-1,0 0,1 1,1-1,1 0,0-1,1 1,0-1,2 1,-1-2,2 1,7 10,0-2,1-1,0-1,2 0,1-1,0-1,1-1,1-1,0-1,1-1,1 0,0-2,1-1,0 0,1-2,0-1,6 0,116 22,-68-18,-65-15</inkml:trace>
  <inkml:trace contextRef="#ctx0" brushRef="#br0" timeOffset="-1894.378">2674 1525,'14'29,"5"4,0-3</inkml:trace>
  <inkml:trace contextRef="#ctx0" brushRef="#br0" timeOffset="-1644.822">2504 1074,'0'0</inkml:trace>
  <inkml:trace contextRef="#ctx0" brushRef="#br0" timeOffset="-1477.064">2900 565,'36'157,"7"-1,7-3,6-2,42 73,-20-79,-71-118,-12-20</inkml:trace>
  <inkml:trace contextRef="#ctx0" brushRef="#br0" timeOffset="-1306.685">2787 1242,'33'-14,"22"-5,5-4,-2 2,-7 5,-7 0,-6 2,-4 4,-4 0,-2 0,-6 2</inkml:trace>
  <inkml:trace contextRef="#ctx0" brushRef="#br0" timeOffset="-1047.856">3493 1045,'14'38,"10"14,0-4</inkml:trace>
  <inkml:trace contextRef="#ctx0" brushRef="#br0" timeOffset="-786.827">3408 678,'4'5,"3"1</inkml:trace>
  <inkml:trace contextRef="#ctx0" brushRef="#br0" timeOffset="-626.752">3747 820,'2'21,"1"0,1 0,1 0,1 0,1-1,0 0,2 0,0-1,2 0,7 11,-16-27,1 0,-1 0,1 1,0-2,0 1,0 0,0-1,1 1,-1-1,1 0,0 0,-1 0,1-1,0 1,0-1,0 0,0 0,0 0,0-1,0 1,0-1,1 0,-1 0,0-1,0 1,0-1,0 0,0 0,0 0,0-1,0 1,-1-1,1 0,0 0,-1 0,0 0,1-1,-1 0,0 1,0-1,0 0,-1 0,1-1,-1 1,0-1,1 1,-1-2,4-7,-1 0,0-1,-1 0,0 0,-1 0,-1 0,0 0,-1-1,0 1,-1-1,0 1,-1-1,-1 1,0 0,-1 0,0-1,-1 2,0-1,-1 0,-1 1,0 0,-1 0,0 1,-6-8,11 17,1 0,-1 0,1 0,-1 0,0 0,0 0,0 1,0-1,0 1,0-1,-1 1,1 0,0 0,-1 0,1 0,-1 0,1 0,-1 1,1-1,-1 1,1 0,-2 0,-15 2</inkml:trace>
  <inkml:trace contextRef="#ctx0" brushRef="#br0" timeOffset="-316.883">4141 820,'120'-233,"-120"232,0 0,0 0,0 0,0 0,0 1,0-1,0 0,0 0,0 0,1 0,-1 1,0-1,1 0,-1 0,0 0,1 1,-1-1,1 0,-1 1,1-1,0 0,-1 1,1-1,-1 1,1-1,0 1,0-1,-1 1,1-1,0 1,0 0,0 0,-1-1,1 1,0 0,0 0,0 0,0 0,0 0,-1 0,1 0,0 0,0 0,0 0,0 0,-1 1,1-1,0 0,0 1,0-1,-1 0,1 1,0-1,0 1,-1-1,1 1,-1 0,1-1,0 1,-1 0,1-1,-1 1,1 0,-1 0,4 3,0 0,0 0,0-1,0 1,1-1,0 0,-1 0,1-1,0 1,0-1,1 0,-1 0,0-1,1 0,-1 0,1 0,-1 0,1-1,-1 0,1 0,-1-1,1 1,-1-1,1 0,-1-1,0 1,1-1,-1 0,0-1,0 1,0-1,-1 0,1 0,-1 0,1-1,-1 0,0 1,0-2,-1 1,1 0,-1-1,1-2,53-101,-53 87</inkml:trace>
  <inkml:trace contextRef="#ctx0" brushRef="#br0" timeOffset="1311.947">50 4404,'-10'23,"2"1,0 1,2-1,0 1,2 0,1 0,1 1,1-1,1 1,1-1,3 13,-4-36,1-1,-1 1,0 0,1 0,-1 0,1-1,0 1,0 0,0-1,0 1,0-1,0 1,0-1,0 1,0-1,1 0,-1 0,1 1,-1-1,1 0,-1 0,1 0,-1-1,1 1,0 0,0-1,-1 1,1-1,0 1,0-1,0 0,-1 0,1 0,0 0,0 0,0 0,0 0,-1-1,1 1,0-1,0 1,-1-1,1 0,0 1,-1-1,1 0,-1 0,1 0,-1-1,1 1,-1 0,0 0,1-1,-1 1,0-1,0 1,0-1,0-1,5-4,0-1,-1-1,0 1,0-1,-1 0,0 0,-1 0,0 0,0-1,-1 1,0-1,-1 0,0 0,0 0,-1 1,-1-3,1 6,0 0,-1-1,0 1,0 0,0 0,-1 0,0 1,0-1,0 0,-1 1,0-1,0 1,0 0,-1 0,1 0,-1 0,0 1,-1 0,1-1,-1 2,0-1,0 0,0 1,-1 0,1 0,-2 0,-19-4,1 2</inkml:trace>
  <inkml:trace contextRef="#ctx0" brushRef="#br0" timeOffset="1545.244">360 4629,'0'-38,"0"-18,0-4,5 4,1 6,5 11,0 9,4 8,-2 4,2 5,-1 4</inkml:trace>
  <inkml:trace contextRef="#ctx0" brushRef="#br0" timeOffset="5581.973">1235 4037,'42'-7,"-1"-3,0-1,-1-1,0-3,33-17,-61 27,-1-1,1 0,-1-1,-1 0,0 0,0-1,0-1,-1 0,0 0,-1-1,0 0,-1 0,0-1,0 0,-1 0,0-1,-1 1,-1-1,0 0,0-1,-1 1,-1-1,0 1,0-9,-2 17,-1 0,1 1,-1-1,0 0,0 1,0-1,0 1,-1-1,1 1,-1-1,0 1,0 0,0 0,0 0,-1 0,1 0,-1 1,1-1,-1 1,0-1,0 1,-1 0,1 0,0 1,-1-1,1 1,0-1,-1 1,0 0,1 0,-1 1,-1-1,-5 0,0 0,-1 0,1 1,0 0,-1 1,1 0,0 1,0 0,0 0,0 1,-6 3,-1 3,0 0,1 1,0 0,0 1,2 1,-1 1,1 0,1 1,1 0,0 1,0 0,2 1,0 0,1 1,0 0,1 2,-4 10,0 1,3 0,0 1,2 0,1 0,2 0,1 1,1 0,2 8,0-31,0 0,0-1,1 1,1 0,-1-1,1 1,1-1,0 0,0 0,0 0,1 0,0 0,1-1,0 1,0-1,0-1,1 1,0-1,0 0,1 0,0 0,0-1,0 0,1-1,-1 0,1 0,0 0,0-1,0 0,1-1,15-1,1-1,-1-1,0-1,0-1,0-1,-1-1,1-1,-1-1,0-2,-1 0,0-1,-1-1,0-1,0-1,15-13,-22 16,0-1,0-1,-1 0,0 0,-1-1,-1-1,0 0,0-1,-2 0,6-12,-7 11</inkml:trace>
  <inkml:trace contextRef="#ctx0" brushRef="#br0" timeOffset="6474.261">2279 3416,'-36'22,"1"2,1 1,1 1,1 2,1 2,2 0,-19 28,-5 26,52-82,0 1,0-1,0 1,0-1,0 1,0 0,1-1,-1 1,1 0,0 0,0-1,0 1,0 0,0 0,1-1,-1 1,1 0,0-1,-1 1,1 0,1-1,-1 1,0-1,1 0,-1 1,1-1,-1 0,1 0,0 0,0 0,0 0,0 0,2 0,-1 0,0-1,1 1,-1-1,1 0,0 0,-1 0,1 0,0-1,0 1,-1-1,1 0,0 0,0 0,-1-1,1 1,0-1,0 0,-1 0,1-1,-1 1,1 0,-1-1,0 0,1 0,-1 0,77-63,-79 64,42-43,-1-2,-3-2,-2-2,-2-1,-3-1,11-26,-17 30,-36 120,-5 2,5 0,2 0,3 46,2-50,3 0,3 0,3 0,3 0,3-1,12 32,50 115,-10-91,-65-126,1 1,0 0,-1 0,1 0,-1 0,1-1,0 1,-1 0,1 0,-1 0,1 0,-1 0,1 0,0 0,-1 0,1 0,-1 0,1 0,0 0,-1 0,1 0,-1 1,1-1,0 0,-1 0,1 0,-1 1,1-1,0 0,-1 0,1 1,0-1,0 0,-1 1,1-1,0 0,0 1,-1-1,1 0,0 1,0-1,0 1,0-1,-1 1,-37-36,37 34,-29-29,-1 2,-1 1,-1 2,-1 1,-1 1,-17-6,44 25,0 0,-1 0,1 1,-1 1,0 0,0 0,0 0,0 1,0 1,0-1,0 1,0 1,0 0,-3 1,12-2,0 0,1 0,-1 0,1 0,-1 1,0-1,1 0,-1 0,0 1,1-1,-1 0,0 0,1 1,-1-1,0 0,0 1,1-1,-1 0,0 1,0-1,0 1,0-1,1 0,-1 1,0-1,0 1,0-1,0 0,0 1,0-1,0 1,0-1,0 0,0 1,0-1,-1 1,27-9,-1-1,-1 0,1-2,-2-1,0-1,0-1,17-14,-37 26,23-15,0-1,-2-1,0-1,-1-1,-1-1,-2-1,0-1,-1-1,-1-1,-2 0,0-1,-2-1,-1 0,-1-1,0-7,-6 12</inkml:trace>
  <inkml:trace contextRef="#ctx0" brushRef="#br0" timeOffset="6797.744">2702 3331,'-5'15,"0"1,1 0,1 0,0 0,1 0,1 1,0-1,1 1,1-1,1 0,0 0,1 1,1 0,-3-13,0 0,0 1,1-1,-1 0,1 1,0-1,0 0,0 0,1 0,-1-1,1 1,0-1,0 1,0-1,1 0,-1 0,1 0,0-1,0 1,0-1,0 0,0 0,0 0,0-1,1 0,-1 1,0-1,1-1,-1 1,1-1,-1 0,1 0,0 0,-1 0,1-1,-1 0,1 0,-1 0,0 0,1-1,-1 0,0 0,10-10,0-1,-1 0,0-1,-1-1,-1 0,0 0,-1-1,0-1,-2 1,0-2,-1 1,-1-1,0 0,-1 0,1-15,-3 25,1-5,-1 0,0 1,-1-1,0 0,-1 0,0 0,-1-1,-1 1,-1-11,-5 0</inkml:trace>
  <inkml:trace contextRef="#ctx0" brushRef="#br0" timeOffset="7049.428">3267 3247,'4'28,"3"11</inkml:trace>
  <inkml:trace contextRef="#ctx0" brushRef="#br0" timeOffset="7301.963">3041 2682,'0'0</inkml:trace>
  <inkml:trace contextRef="#ctx0" brushRef="#br0" timeOffset="7546.365">3267 2315,'28'52,"-2"1,-2 1,-2 0,-3 2,-3 1,9 49,-15-62,3 8,5 28,4-2,3 0,3-2,13 19,3-18,-47-81</inkml:trace>
  <inkml:trace contextRef="#ctx0" brushRef="#br0" timeOffset="7707.295">3803 2908,'10'34,"2"11</inkml:trace>
  <inkml:trace contextRef="#ctx0" brushRef="#br0" timeOffset="7973.351">3577 2343</inkml:trace>
  <inkml:trace contextRef="#ctx0" brushRef="#br0" timeOffset="8298.414">3747 2033,'59'120,"-5"3,-5 2,-4 11,57 311,-82-486,-6 1,2 0,1 1,2 0,1 2,2 0,10-10,43-39,-72 81,-1 1,1 0,0 0,-1 0,1 0,0 0,0 0,1 1,-1-1,0 1,0 0,1 0,-1 0,1 1,-1-1,0 1,1 0,-1 0,1 0,-1 0,1 0,-1 1,1 0,-1-1,0 1,1 1,-1-1,0 0,0 1,1 0,-1 0,0 1,-1 0,1 0,-1 0,1 0,-1 1,0-1,0 1,-1-1,1 1,-1-1,1 1,-1 0,-1 0,1 0,0 0,-1-1,0 1,0 0,0 0,0 0,0 0,-1 0,0 0,0 0,0-1,0 1,-2 2,-51 101,39-89,0-2,-1 0,-1 0,0-2,-1 0,-6 2,-33 28,-9 0,50-32</inkml:trace>
  <inkml:trace contextRef="#ctx0" brushRef="#br0" timeOffset="8848.134">4481 2767,'59'-109,"-4"-2,3-21,-11-55,-56 108,8 77,0 0,0 1,0-1,-1 0,1 1,0-1,-1 1,1 0,-1-1,1 1,-1 0,0 0,1 0,-1 0,0 0,0 0,0 1,0-1,0 1,0-1,1 1,-1 0,0-1,0 1,0 0,0 0,0 1,0-1,0 0,0 1,0-1,0 1,0-1,0 1,0 0,0 0,1 0,-2 1,-5 3,-1 0,2 1,-1 0,0 0,1 1,0 0,1 0,0 1,0-1,0 1,1 1,0-1,1 1,-1 3,4-10,0 0,0 0,1 0,-1-1,1 1,0 0,0 0,-1 0,1 0,0 0,1 0,-1 0,0 0,1 0,-1 0,1 0,-1 0,1 0,0-1,0 1,0 0,0-1,0 1,0 0,0-1,0 1,1-1,-1 0,1 1,-1-1,1 0,0 0,-1 0,1 0,0 0,0 0,-1 0,1-1,0 1,0-1,0 1,83 11,-41-17,-39 3,0 0,-1 1,1-1,0 1,0 0,1 0,-1 1,0-1,0 1,0 0,0 1,0-1,0 1,0 0,0 0,0 1,0 0,0 0,0 0,-1 0,1 0,-1 1,0 0,1 0,-2 0,1 1,0-1,0 1,-1 0,0 0,0 0,0 0,0 1,1 2,-1 7,0-1,-1 0,0 1,-1-1,0 1,-2-1,1 1,-2-1,1 1,-2-1,0 0,0 0,-2 3,-2 2</inkml:trace>
  <inkml:trace contextRef="#ctx0" brushRef="#br0" timeOffset="9071.167">5073 2231,'0'34,"5"10,1-1</inkml:trace>
  <inkml:trace contextRef="#ctx0" brushRef="#br0" timeOffset="9340.994">4960 1808,'0'0</inkml:trace>
  <inkml:trace contextRef="#ctx0" brushRef="#br0" timeOffset="9561.904">5129 2005,'8'13,"-1"0,2-1,0 0,0-1,1 0,1 0,0-1,0 0,1-1,0 0,1-1,0-1,0 0,0 0,1-1,0-1,2 0,-13-5,1 1,-1-1,1 0,0 0,-1 0,1 0,0-1,-1 0,1 1,-1-1,1-1,-1 1,0 0,1-1,-1 0,0 0,0 0,0 0,0 0,-1 0,1-1,0 0,-1 1,0-1,1 0,-1 0,-1 0,1 0,0-1,-1 1,1-1,21-118,-17 75,8-94,-10 122,2 7</inkml:trace>
  <inkml:trace contextRef="#ctx0" brushRef="#br0" timeOffset="9885.692">5693 1948,'136'-265,"-134"261,-2 2,0 0,0 0,1 0,-1 0,0 1,1-1,-1 0,1 0,0 1,-1-1,1 1,0-1,0 0,0 1,0 0,0-1,1 1,-1 0,0-1,1 1,-1 0,1 0,-1 0,1 0,-1 0,1 0,0 1,-1-1,1 1,0-1,0 1,0-1,-1 1,1 0,0 0,0 0,0 0,-1 0,1 0,0 1,0-1,1 1,-1 2,0 0,0 0,0 0,0 0,1 0,0-1,-1 1,1-1,0 0,0 0,0 0,0 0,0 0,1-1,-1 1,0-1,1 0,-1 0,1 0,0 0,-1-1,1 0,0 1,-1-1,1-1,-1 1,1 0,0-1,-1 0,1 0,-1 0,1 0,-1 0,1-1,155-105,-155 106,0 1,0-1,0 1,0 0,-1 0,1 1,0-1,0 1,0 0,-1 0,1 0,0 0,-1 1,1-1,-1 1,0 0,1 0,-1 0,0 1,0-1,0 1,-1-1,1 1,1 2,44 27,-28-26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1:31.51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39 756,'-6'8,"1"1,1 0,0 0,0 0,1 0,0 0,0 1,1 0,0-1,1 1,0 0,1 0,0 0,0 0,1 0,1 0,-1-1,1 1,1-1,1 3,100 348,-75-185,-29-173,1 1,-1-1,1 1,-1-1,1 0,0 1,0-1,0 0,1 0,-1 0,0 0,1 0,-1 0,1 0,0 0,0 0,0-1,0 1,0-1,0 0,0 1,0-1,0 0,0 0,1 0,-1-1,1 1,-1 0,0-1,1 0,-1 1,1-1,-1 0,1 0,-1 0,1-1,-1 1,1-1,-1 1,101-43,-76 29,432-165,-342 137,120-48,212-69,153 5,-346 100,-254 54,0 0,0 0,0 1,0-1,-1 0,1 0,0 0,0 0,0-1,-1 1,1 0,0-1,0 1,-1-1,1 1,0-1,-1 0,1 0,0 0,-1 0,0 0,1 0,-1 0,1-1,-1 1,0 0,0-1,0 1,0-1,0 1,0-1,0 0,-1 1,1-1,0 0,-1 1,0-1,1 0,-1 0,0 0,0 1,0-1,0 0,0 0,0 0,-1 0,-106-96,98 88,0 0,1 0,1-1,0 0,0-1,1 0,0 0,1 0,1 0,0-1,1 0,0 0,1 0,-1-8,5-4</inkml:trace>
  <inkml:trace contextRef="#ctx0" brushRef="#br0" timeOffset="4785.091">1280 2562,'-20'6,"-1"2,1 0,1 1,0 1,0 1,1 0,0 2,1 0,1 1,0 0,1 2,0-1,1 2,1 0,-6 11,-2 7,2 1,1 0,2 1,2 1,1 0,2 1,-5 36,-2 18,5 1,3 1,5-1,4 1,4 0,5 12,-7-89,1 0,0 1,1-1,1 0,0-1,1 1,2-1,-1 0,2 0,0-1,1 0,1 0,1-1,0 0,0-1,2 0,-1-1,2-1,0 0,12 8,-14-14,0 0,0 0,1-1,-1-1,1-1,0 1,1-2,-1 0,0-1,1 0,-1 0,0-2,1 0,-1 0,0-1,1-1,-1 0,-1-1,1-1,0 1,-1-2,0 0,0 0,10-9,21-14,-1-2,-1-2,-2-2,-2-1,-1-2,-1-2,-3-1,-1-1,-2-2,12-26,-37 63,0 0,0 0,0 0,-1-1,0 1,-1-1,1 0,-2 0,1 0,-1 0,0 0,-1 0,0-6,-5-4</inkml:trace>
  <inkml:trace contextRef="#ctx0" brushRef="#br0" timeOffset="7824.941">2042 3324,'19'-10,"0"-1,-1-1,0-1,-1 0,-1-1,0-1,-1-1,0 0,-1-1,-1 0,-1-1,0 0,6-15,-17 30,0-1,0 1,0 0,0 0,0 0,0-1,-1 1,0 0,0-1,0 1,0 0,0-1,0 1,-1 0,0 0,0-1,0 1,0 0,0 0,0 0,-1 0,0 0,1 0,-1 1,0-1,-1 0,1 1,0 0,-1-1,1 1,-1 0,0 0,1 1,-1-1,0 0,0 1,0 0,0-1,-1 1,1 1,0-1,0 0,-1 1,1 0,0-1,-1 1,1 1,-9 0,1 0,0 1,0 0,0 1,0 0,1 1,-1 0,1 1,0 0,0 0,1 1,0 1,0-1,0 2,1-1,0 1,0 0,-2 3,-10 15,0 0,2 1,1 1,1 1,-8 21,16-33,1 0,0 1,2 0,0 1,0-1,2 1,0 0,1 7,2-20,0 1,0-1,1 1,0-1,0 0,0 1,1-1,0 0,0 0,0 0,1 0,0 0,0-1,1 1,-1-1,1 0,0 0,1 0,-1-1,1 1,0-1,0 0,0 0,1-1,-1 0,2 0,9 2,1-1,-1-1,1-1,0 0,0-2,0 0,0 0,0-2,0 0,-1-1,1 0,-1-2,1 0,-1 0,-1-2,1 0,-1-1,-1 0,1-1,10-9,112-87,-112 87</inkml:trace>
  <inkml:trace contextRef="#ctx0" brushRef="#br0" timeOffset="8243.571">2522 3268,'40'-55,"-3"-2,-2-2,-2-1,-3-1,-3-2,11-40,-38 102,0 1,0-1,0 0,0 1,0-1,0 0,0 0,0 1,1-1,-1 0,0 1,1-1,-1 0,0 1,1-1,-1 0,1 1,-1-1,1 1,-1-1,1 1,-1-1,1 1,-1-1,1 1,0 0,-1-1,1 1,0 0,0-1,-1 1,1 0,0 0,-1 0,1 0,0 0,0 0,-1 0,1 0,0 0,0 0,-1 0,1 0,0 0,0 1,-1-1,1 0,0 1,-1-1,1 1,27 32,-19-20,-5-7,0 0,1 0,0-1,0 0,0 0,1 0,-1 0,1-1,0 0,1 0,-1 0,1-1,-1 0,1 0,0-1,0 0,0 0,0-1,1 0,-1 0,0 0,0-1,1 0,-1-1,0 0,1 0,-1 0,0-1,0 0,0 0,0-1,0 0,-1 0,1-1,-1 0,1 0,0-1,-1 0,1-1,-1 1,0-1,-1 0,0-1,0 1,0-1,-1 0,1-1,-2 1,1-1,-1 1,0-1,-1 0,0 0,0 0,-1 0,0-1,0 1,-1-2,-4-182,4 164</inkml:trace>
  <inkml:trace contextRef="#ctx0" brushRef="#br0" timeOffset="8556.3">3086 1490,'0'34,"1"0,1 0,2-1,2 1,1-1,1 0,2 0,2-1,4 10,220 437,-158-236,-77-241,0 0,0 0,-1 0,1 1,-1-1,1 0,-1 0,1 0,-1 1,0-1,0 0,0 0,-1 1,1-1,0 0,-1 0,0 1,1-1,-1 0,0 0,0 0,0 0,0 0,-10 7</inkml:trace>
  <inkml:trace contextRef="#ctx0" brushRef="#br0" timeOffset="8807.177">3029 2308,'44'-24,"37"-23,15-7,-3 0,-9 5,-14 5,-9 7,-9 8,-10 5,-12 6</inkml:trace>
  <inkml:trace contextRef="#ctx0" brushRef="#br0" timeOffset="9309.368">3791 2110,'16'-1,"1"-1,-1 0,0-2,0 0,-1-1,1 0,-1-1,0-1,0 0,-1-1,0-1,-1 0,0-1,0-1,-1 0,0 0,-1-1,0 0,-1-1,-1-1,5-8,-12 20,-1-1,-1 0,1 0,0 0,-1 0,1 0,-1 1,0-1,0 0,0 0,0 0,0 0,-1 0,1 0,-1 0,0 0,0 0,0 1,0-1,-1 0,1 1,-1-1,1 1,-1-1,0 1,0 0,0 0,0 0,-1 0,1 0,0 0,-1 1,1-1,-1 1,0 0,1-1,-1 1,0 0,0 1,0-1,0 0,0 1,0 0,1 0,-1 0,0 0,0 0,0 0,0 1,0-1,0 1,0 0,0 0,1 0,-1 0,0 1,1-1,-1 1,-6 3,0 0,1 1,-1 0,1 1,1 0,-1 0,1 1,1 0,-1 0,1 0,1 1,-1 0,2 0,-1 0,1 1,0-1,1 1,1 0,-1 0,1 0,1 0,0 1,0-1,1 0,1 1,1 8,-1-13,0 0,1-1,0 0,0 1,1-1,0 0,0 0,0 0,0 0,1-1,-1 1,1-1,0 0,1 0,-1-1,1 1,0-1,-1 0,1 0,1 0,-1-1,0 0,1 0,-1 0,1-1,-1 0,1 0,0 0,0 0,-1-1,1 0,0-1,0 1,-1-1,1 0,0 0,-1-1,1 0,3-1,16-6,-1 0,-1-1,1-1,-2-2,1 0,-2-1,0-1,-1-1,0-1,-1-1,-2 0,1-2,-2 0,13-21,-8 9,-1-1,-3-1,0 0,-2-1,-2-1,-1 0,-2-1,-1 0,2-34,-9 59,0 6,-1 0,0 0,0 0,0-1,-1 1,1 0,-2 0,1 0,-1-1,0 1,0 0,0 0,-1 0,0 0,0 1,-1-1,0 0,-1-2,3 7,0 0,-1 1,1-1,0 1,0-1,0 1,0-1,-1 1,1-1,0 1,-1 0,1 0,0 0,0 0,-1 0,1 0,0 0,-1 0,1 0,0 1,0-1,-1 0,1 1,0-1,0 1,0-1,0 1,-1 0,1 0,0-1,0 1,0 0,1 0,-1 0,0 0,0 0,0 0,1 0,-1 0,0 1,-24 49,24-51,-1 6,-1 0,1-1,0 1,0 0,0 0,1 0,0 1,0-1,1 0,-1 0,2 1,-1-1,1 0,-1 0,2 0,-1 1,1-1,0-1,0 1,0 0,1 0,0-1,0 1,1-1,-1 0,1 0,0 0,3 2,45 41,-35-34,0 1,-2 1,0 0,-1 0,0 2,9 17,-4-1,-14-22,0-1,1-1,0 1,1-1,0 0,0-1,1 0,0 0,1 0,0-1,4 2,3 0</inkml:trace>
  <inkml:trace contextRef="#ctx0" brushRef="#br0" timeOffset="11338.806">5823 1123,'-10'24,"2"1,0 0,1 0,2 1,1 0,1 0,1 0,1 0,2 23,-2-42,0 0,0 1,1-1,0 1,1-1,0 0,0 1,0-1,1 0,0 0,0 1,1-2,0 1,0 0,1 0,-1-1,2 0,-1 0,1 0,-1 0,2-1,-1 0,0 0,1 0,0-1,0 0,1 0,-1 0,4 0,-3-2,0-1,0-1,0 0,0 0,0 0,0-1,0 0,-1 0,1-1,0 1,0-2,-1 1,1-1,-1 0,0 0,0-1,0 1,0-2,0 1,-1 0,0-1,0 0,0 0,-1-1,0 1,0-1,1-1,4-8,0 0,-2-1,1 0,-2 0,0-1,-1 0,0 0,-2 0,0 0,0-8,-1 8,0 0,-1 0,-1-1,0 1,-2 0,0 0,-1 0,0 0,-1 0,-2 1,1-1,-2 1,0 1,-1-1,0 1,-1 1,-1-1,0 2,-1-1,-10-9,-85-47,101 68,0 0,0 0,0 0,0 0,0 1,0 0,0 0,0 0,-1 1,1 0,0 0,-1 0,1 1,0-1,0 1,-1 0,1 1,0 0,0-1,0 1,1 1,-2 0,7-3,-1-1,1 1,0 0,0 0,-1 0,1 0,0 0,-1 0,1 0,0 0,0 0,-1 1,1-1,0 0,-1 0,1 1,0-1,-1 0,1 1,0-1,-1 1,1-1,-1 1,1-1,-1 1,1-1,-1 1,1-1,-1 1,0-1,1 1,-1 0,0-1,1 1,-1 0,0 0,0-1,0 1,0 0,0-1,0 1,0 0,0 0,0-1,0 1,0 0,0-1,0 1,0 0,19-19,-1 0,0-1,-1-1,-1-1,-2 0,0-1,0-1,-2 0,-1-1,-1 0,-2 0,6-22,-8 29,10-35,-3-1,-2 0,-2-1,0-23,-6 42,-1 0,-1 0,-3 0,0 0,-2 0,-2-1,-5-38,42 92,125 210,-24-14,-10 6,-10 5,-9 5,-7 14,-72-183,-3 0,-2 2,-3 0,-2 0,-4 2,-2-1,-3 8,-5-51,0 0,-2-1,0 1,-2-1,0 1,-1-1,-1 0,-1-1,0 1,-2-1,-5 8,13-24,0-1,0 0,-1 1,1-1,-1 0,1 0,-1 0,0 0,1 0,-1 0,0-1,-1 1,1-1,0 1,0-1,-1 0,1 0,0 0,-1 0,1 0,-1 0,1-1,-1 1,0-1,1 0,-1 0,1 0,-1 0,0 0,1-1,-1 1,1-1,-1 1,1-1,-1 0,1 0,-1 0,1 0,0-1,0 1,-1-1,1 1,0-1,0 0,1 0,-1 0,0 0,1 0,-1 0,1 0,-1-2,-8-19,1 0,1-1,2 1,0-2,2 1,0-1,2 1,1-1,1-22,6-101,6-1,6 1,26-89,-5 69,-20 108</inkml:trace>
  <inkml:trace contextRef="#ctx0" brushRef="#br0" timeOffset="12823.768">2522 5187,'-26'11,"1"1,1 1,0 2,1 0,0 2,1 0,2 1,-14 16,25-26,0 0,1 1,0 0,0 0,1 1,1 0,0 0,0 1,1 0,0 0,0 0,2 0,-1 1,1 0,1 0,0-1,1 1,0 0,1 0,1 1,-1-1,2 0,0-1,0 1,1 0,2 5,2 0,1 0,1 0,0 0,1-2,1 1,1-1,3 3,-13-15,1 0,-1 0,1-1,0 1,0-1,0 1,0-1,0 0,1 0,-1-1,0 1,1-1,0 1,-1-1,1 0,0-1,-1 1,1-1,0 1,0-1,-1 0,1 0,0-1,0 1,0-1,-1 0,1 0,-1 0,1-1,0 1,-1-1,0 1,1-1,-1-1,0 1,0 0,0-1,1-1,11-13,-2-1,0 0,-1-1,-1 0,0-1,-2 0,0 0,-1-1,-2-1,0 1,-1-1,0-3,15-51,-11 43,1 1,2 0,0 1,3 0,0 1,2 1,1 0,1 2,2 0,5-4,-23 28,-1 1,1-1,-1 1,1 0,0 0,0 0,0 1,0-1,0 1,0 0,0-1,1 1,-1 1,0-1,1 0,-1 1,1 0,-1 0,0 0,1 0,-1 0,1 1,-1-1,0 1,1 0,-1 0,0 0,0 1,0-1,0 1,0-1,0 1,0 0,0 0,-1 1,1-1,-1 0,1 1,-1 0,0-1,0 1,-1 0,2 2,21 33,-2 1,-2 1,-1 1,-2 1,-3 0,0 1,-3 0,-2 1,1 20,-10-63,48 265,7 196,-23 103,-32-529,1-2,-1-1,-2 1,-2 0,0 0,-6 15,9-46,1-1,-1 1,0-1,0 1,0-1,0 1,0-1,0 0,-1 0,1 0,-1 1,1-1,-1-1,0 1,0 0,0 0,0-1,0 1,0-1,-1 0,1 1,0-1,-1 0,1 0,-1-1,1 1,-1 0,1-1,-1 0,0 1,1-1,-1 0,1 0,-1-1,0 1,1 0,-1-1,1 0,-1 1,1-1,-1 0,1 0,0-1,-1 1,1 0,0-1,0 0,0 1,0-1,0 0,1 0,-1 0,-1-1,-7-13,0 0,0-1,2 1,0-2,1 1,1-1,0 0,2 0,0-1,1 1,1-1,0-12,-1 9,-65-674,63 352,5 334,1 1,-1 0,2-1,-1 1,2 0,-1 0,1 0,0 0,1 0,0 0,1 1,-1 0,1 0,3-2,7-7</inkml:trace>
  <inkml:trace contextRef="#ctx0" brushRef="#br0" timeOffset="13448.444">3227 5610,'146'-407,"-129"361,-2-1,-2-1,-2 0,-2-1,-2 0,-3 0,-2-1,-1 1,-3-1,-2 1,-3 0,-1 0,-3 0,11 45,-1 0,1 0,-1-1,0 1,-1 0,1 0,-1 0,0 0,0 0,0 0,0 0,-1 1,0-1,1 1,-1 0,0 0,-1 0,1 0,0 0,-1 1,0 0,0-1,1 1,-1 1,0-1,0 0,-1 1,1 0,0 0,0 0,-1 1,1-1,0 1,-1 0,1 0,-1 1,1-1,0 1,0 0,-3 1,-1 6,0 0,0 1,1 0,1 0,-1 1,1 0,1 0,0 0,0 1,1 0,0 0,1 0,0 0,1 0,1 1,-1 6,0-13,1 0,0 0,0-1,0 1,1 0,-1 0,1 0,0 0,1 0,-1 0,1 0,0 0,0-1,1 1,-1 0,1-1,0 1,1-1,-1 1,1-1,-1 0,1 0,0 0,1 0,-1-1,1 1,-1-1,1 0,0 0,0-1,1 1,-1-1,1 1,-1-2,1 1,-1 0,1-1,0 0,0 0,0 0,0-1,0 1,7-2,0-1,1 0,-1-1,0 0,0-1,-1 0,1-1,-1 0,0-1,0 0,0-1,-1 0,4-4,81-43,-93 53,1 0,-1 0,1 0,0 0,0 1,-1-1,1 1,0-1,0 1,0 0,-1 0,1 1,0-1,0 0,0 1,-1 0,1 0,0-1,-1 2,1-1,-1 0,1 0,-1 1,0-1,1 1,-1 0,0 0,0 0,0 0,0 0,-1 0,1 1,0-1,-1 1,28 95,-3 153,-21-200,1-33</inkml:trace>
  <inkml:trace contextRef="#ctx0" brushRef="#br0" timeOffset="14154.115">4074 4283,'-51'145,"-25"123,73-257,1-4,0 0,0 0,0 0,1 1,0-1,1 0,0 1,0-1,0 1,1-1,0 0,0 1,1-1,0 0,1 3,-2-9,0 0,0 0,0 0,0 1,0-1,0 0,0 0,0 0,0-1,0 1,1 0,-1 0,0-1,1 1,-1-1,0 1,1-1,-1 1,1-1,-1 0,1 0,-1 0,1 0,-1 0,1 0,-1 0,1 0,-1-1,0 1,1 0,-1-1,1 1,-1-1,0 0,1 1,-1-1,0 0,0 0,0 0,0 0,1 0,-1 0,0 0,0-1,45-50,-24 10,-1 0,-3-1,-1-1,-2-1,-3 0,6-36,-10 28,-7 42,0 0,1 0,0 0,0 0,2 0,-1 1,1-1,1 1,4-8,-8 17,0 1,0 0,0 0,0-1,0 1,1 0,-1 0,0 0,0 0,0 0,0 1,0-1,0 0,0 0,0 1,0-1,0 1,0-1,0 1,0-1,0 1,0 0,0-1,0 1,0 0,-1 0,1 0,0-1,-1 1,1 0,0 0,-1 0,1 0,-1 0,1 0,-1 0,0 0,0 0,1 1,-1-1,0 0,0 0,0 0,0 0,0 0,0 0,0 0,-1 1,1-1,0 0,-1 0,1 0,-1 0,1 0,1 15,1 0,0 1,1-1,1-1,1 1,0 0,1-1,0 0,1-1,1 1,0-1,1-1,1 1,0-2,1 1,-9-11,-1-1,1 1,0 0,0-1,0 0,0 1,0-1,0 0,0 0,0 0,0 0,1 0,-1-1,0 1,1-1,-1 1,0-1,1 0,-1 0,0 0,1 0,-1 0,0-1,1 1,-1-1,0 0,1 1,-1-1,0 0,0 0,0 0,0-1,0 1,0 0,0-1,0 1,-1-1,1 0,0 0,-1 1,1-1,-1 0,0 0,0-1,37-102,-26 37,-2-1,-4 0,-2-25,-5-49,1 144,1-1,-1 0,0 0,0 0,1 0,-1 1,0-1,0 0,1 0,-1 0,0 0,0 0,1 0,-1 0,0 0,0 0,1 0,-1 0,0 0,1 0,-1 0,0 0,0 0,1 0,-1 0,0 0,0 0,1 0,-1 0,0 0,0-1,1 1,-1 0,0 0,0 0,1 0,-1-1,0 1,0 0,0 0,0-1,1 1,-1 0,0 0,0-1,0 1,0 0,0 0,0-1,0 1,0 0,0 0,0-1,0 1,0 0,0-1,0 1,11 24,68 205,-76-219,1 0,1 0,0 0,0-1,1 0,0 0,1-1,0 0,0 0,0 0,1-1,0 0,3 1,-8-7,0-1,1 1,-1-1,0 0,0 0,0-1,1 1,-1-1,0 1,0-1,0 0,0 0,0 0,0-1,0 1,-1-1,1 1,0-1,-1 0,1 0,-1 0,0 0,0-1,1 1,-2-1,1 1,0-1,0 0,-1 1,1-1,-1 0,0 0,0 0,0 0,-1 0,1 0,-1-1,1 1,-1-1,15-104,-4 0,-5-1,-6-73,0 126,0 32</inkml:trace>
  <inkml:trace contextRef="#ctx0" brushRef="#br0" timeOffset="14424.484">5118 3776,'10'33,"2"12</inkml:trace>
  <inkml:trace contextRef="#ctx0" brushRef="#br0" timeOffset="14674.935">4864 3296,'0'0</inkml:trace>
  <inkml:trace contextRef="#ctx0" brushRef="#br0" timeOffset="14835.219">5175 2590,'267'546,"-88"-125,-111-232,-66-171</inkml:trace>
  <inkml:trace contextRef="#ctx0" brushRef="#br0" timeOffset="15520.472">5315 3465,'490'-252,"-386"174,-104 78,1 0,0 0,0 0,-1 0,1 0,0 0,0 0,-1 1,1-1,0 0,-1 0,1 0,0 1,-1-1,1 0,0 1,-1-1,1 1,-1-1,1 1,0-1,-1 1,1-1,-1 1,0 0,1-1,-1 1,1-1,-1 1,0 0,0-1,1 1,-1 0,0 0,0-1,0 1,0 0,0 0,0-1,0 1,0 0,0 0,0-1,0 1,0 0,0-1,-1 1,1 0,0-1,-1 1,1 0,0-1,-1 1,1 0,-1-1,1 1,-1-1,1 1,-1-1,0 1,0 8,1-7,-1-1,1 0,0 1,-1-1,1 1,0-1,0 1,0-1,0 1,0-1,0 1,1-1,-1 1,0-1,1 1,-1-1,1 0,-1 1,1-1,0 0,0 1,0-1,-1 0,1 0,0 0,1 0,-1 0,0 0,0 0,0 0,0 0,1 0,-1-1,0 1,1 0,-1-1,1 1,-1-1,1 0,-1 1,0-1,1 0,-1 0,1 0,-1 0,1 0,-1 0,1-1,-1 1,1 0,-1-1,1 1,-1-1,1 0,106-114,-88 88,-1 0,-2-2,-1 0,-1 0,5-17,-19 44,0-1,0 1,0 0,0 0,0 0,0 0,1 0,-1 0,1 0,0 0,-1 1,1-1,0 0,0 1,0 0,0-1,0 1,1 0,-1 0,0 0,0 0,1 1,-1-1,0 1,1-1,-1 1,1 0,-1 0,0 0,1 0,-1 0,1 1,-1-1,0 1,1-1,-1 1,0 0,1 0,-1 0,0 0,0 0,0 1,0-1,1 2,84 75,-27-2,-3 2,-4 3,-4 3,15 37,-36-72,-2 2,-2 0,-3 2,-2 0,-3 1,-1 1,-3 0,-3 3,-8-53,0 1,-1-1,0 0,0 1,0-1,0 0,-1 0,0 1,0-1,-1 0,0 0,1 0,-2 0,1 0,0 0,-1-1,0 1,0-1,0 0,-1 0,0 0,1 0,-1-1,-1 1,1-1,0 0,-1 0,1-1,-1 1,0-1,0 0,0 0,0-1,0 1,-1-1,1 0,-2-1,-3 1,0 0,0-1,0-1,0 0,0 0,0-1,1 0,-1-1,0 0,1 0,0-1,0 0,0-1,0 0,1 0,0-1,0 0,0 0,1-1,0 0,0-1,1 1,-2-4,-4-5,0-2,1 0,1 0,0-1,2 0,0-1,1 0,1 0,1 0,-1-15,3-15,2 1,2-1,3 0,2 0,1 1,3 0,3 1,1 0,2 1,2 1,3 0,1 2,2 0,2 2,2 0,2 2,2 2,17-17,-17 20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5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283 559,'-1'1,"0"-1,0 1,0-1,0 1,0 0,0-1,0 1,0 0,1 0,-1-1,0 1,1 0,-1 0,0 0,1 0,-1 0,1 0,-1 0,1 0,0 0,-1 1,1-1,0 0,0 0,0 0,-1 0,1 0,1 0,-1 1,0-1,0 0,0 0,1 0,-1 0,0 0,1 0,-1 0,1 0,-1 0,1 0,0 0,-1 0,1 0,0 0,0 0,0 0,0 8,17 237,-8-127,-4 2,-6 28,0-102,0-24</inkml:trace>
  <inkml:trace contextRef="#ctx0" brushRef="#br0" timeOffset="468.142">0 616,'13'-26,"0"2,1-1,1 2,2 0,0 1,1 0,1 2,1 0,1 1,1 1,1 1,0 2,1 0,0 1,1 1,1 1,0 2,0 0,1 2,0 1,3 1,-22 4,14-5,1 1,-1 2,1 0,0 1,0 1,0 1,0 2,0 0,5 2,-26-3,1 0,-1 1,1 0,-1-1,0 1,0 0,0 0,1 0,-1 0,0 1,0-1,0 0,-1 1,1 0,0-1,0 1,-1 0,1 0,-1 0,0 0,1 0,-1 0,0 0,0 0,-1 1,1-1,0 0,-1 1,1-1,-1 0,0 1,0-1,0 1,0-1,0 0,0 1,-1-1,1 0,-1 1,1-1,-1 0,0 1,0-1,0 0,-2 2,-62 92,-50 29,64-72,3 1,2 3,-5 11,48-65,1 0,0 0,0 0,0 0,0 0,0 0,1 1,0-1,-1 1,1-1,0 1,1 0,-1-1,1 1,0 0,-1-1,2 1,-1 0,0-1,1 1,-1 0,1-1,0 1,0-1,1 1,-1-1,1 0,0 1,0-1,0 0,0 0,0 0,1-1,-1 1,1 0,0-1,-1 0,1 1,3 0,16 10,0-1,1-2,0 0,1-1,0-2,0 0,0-2,16 2,70 19,-108-26,1 0,0 1,-1-1,1 1,0 0,-1 0,1 0,-1 0,1 0,-1 1,0-1,1 1,-1 0,0-1,0 1,0 0,0 0,0 0,-1 1,1-1,-1 0,1 1,-1-1,0 1,0-1,0 1,0-1,-1 1,1 0,-1 0,1-1,-1 1,0 0,0 0,0-1,0 1,-1 0,1-1,-1 1,0 0,1-1,-1 1,0 0,-1 0,-11 14,-1-1,-1 0,0-1,-1-1,-1 0,0-1,-8 4,-11 9,-115 92,137-110,7-5</inkml:trace>
  <inkml:trace contextRef="#ctx0" brushRef="#br0" timeOffset="1134.387">1129 899,'-3'11,"1"0,0 0,0 1,1-1,1 1,0-1,1 1,0-1,2 7,-3-15,0 0,1 0,0 0,-1 0,1-1,0 1,1 0,-1-1,0 1,1-1,0 1,-1-1,1 1,0-1,0 0,0 0,0 0,1 0,-1-1,0 1,1-1,0 1,-1-1,1 0,0 0,-1 0,1 0,0 0,0-1,0 1,0-1,0 0,0 0,-1 0,1 0,0 0,0-1,0 1,0-1,20-7,-1 0,-1-1,0-2,0 0,-1-1,0-1,-1-1,-1-1,0 0,-1-1,-1-1,4-6,42-36,17-12,-78 71,-1-1,0 1,1-1,-1 1,0 0,1-1,-1 1,1-1,-1 1,1 0,-1 0,1-1,-1 1,1 0,-1 0,1-1,0 1,-1 0,1 0,-1 0,1 0,-1 0,1 0,0 0,-1 0,1 0,-1 0,1 0,-1 1,1-1,0 0,-1 0,1 0,-1 1,1-1,-1 0,1 1,-1-1,1 0,-1 1,0-1,1 1,-1-1,0 1,1-1,-1 1,0-1,1 1,-1-1,0 1,0-1,0 1,1-1,-1 1,0 0,0-1,0 1,0-1,0 1,0-1,0 2,-5 40,3-35,1-1,-1-1,1 1,0 0,0 0,1 0,-1 0,1 0,1-1,-1 1,1 0,0 0,0 0,1-1,0 1,0 0,0-1,0 0,1 1,0-1,0 0,1-1,-1 1,1 0,0-1,0 0,1 0,-1 0,1-1,0 1,0-1,0 0,0 0,0-1,1 0,-1 0,6 1,-1-1,1-1,-1-1,1 1,-1-2,1 0,-1 0,0-1,1 0,-1-1,0 0,0 0,0-1,-1 0,1-1,-1 0,0-1,-1 0,1 0,1-3,15-13,-1 0,-1-1,-1-2,-1 0,10-18,-1-2,-2-2,-2 0,-2-2,-2-1,-3-1,-1 0,-3-1,-2-1,-3 0,1-22,-8 60,-1 0,-1 0,0-1,-1 1,-1 0,0 0,-1 0,-1 0,0 0,-1 0,-1 1,-1-3,6 16,0 0,-1 0,1 0,-1 0,1 0,-1 0,1 0,-1 0,1 0,-1 0,0 0,0 0,1 0,-1 1,0-1,0 0,0 0,0 1,0-1,0 1,0-1,0 1,0-1,0 1,0 0,0-1,-1 1,1 0,0 0,0 0,0 0,0 0,-1 0,1 0,0 0,0 0,0 1,0-1,0 0,0 1,0-1,0 1,0-1,0 1,0 0,0-1,0 1,0 0,0 0,0 0,1-1,-1 1,0 0,1 0,-1 1,-28 59,20-29,2 1,1 0,1 1,1-1,3 1,0-1,2 1,2 0,1-1,4 13,1-7,2-1,2 0,2-1,1 0,1-2,12 16,-3-26,-23-26,-4-4</inkml:trace>
  <inkml:trace contextRef="#ctx0" brushRef="#br0" timeOffset="1381.539">1806 305,'44'-14,"47"-10,18-5,5 2,-7 0,-8 1,-6 0,-5 4,-2 1,-2-1,-6 4,-6 4,-15 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86 985,'0'483,"11"-426,-10-56,-1 0,1 0,-1 0,1 0,0 0,-1 0,1 0,0 0,0 0,0 0,0 0,0-1,0 1,0 0,0-1,0 1,0-1,0 1,0-1,0 0,0 1,0-1,1 0,-1 0,0 0,0 1,0-1,0-1,1 1,-1 0,0 0,0 0,0-1,0 1,1 0,-1-1,0 1,0-1,0 1,0-1,0 0,0 0,0 1,0-1,-1 0,1 0,0 0,11-9</inkml:trace>
  <inkml:trace contextRef="#ctx0" brushRef="#br0" timeOffset="253.578">29 901,'39'0,"36"-5,15-2,2 1,-10 1,-9-3,-13-1,-11 2,-9 2,-7 1,-9-3,-4 0,-10 1,-6 1</inkml:trace>
  <inkml:trace contextRef="#ctx0" brushRef="#br0" timeOffset="486.111">142 1211,'38'5,"37"-4,11-1,-1-1,-8-6,-14 0,-13-5,-9 0,-8 2,-4 3,-7-3,-2 1,-1 2,-2 1</inkml:trace>
  <inkml:trace contextRef="#ctx0" brushRef="#br0" timeOffset="4654.143">0 561,'19'7,"-1"-1,1-1,0-1,0-1,0 0,0-2,1 0,13-2,-18 2,201-19,9-16,-274 4,39 24,0 0,0-2,0 1,1-1,0 0,0-1,1 0,0 0,1-1,0 0,0 0,1-1,1 0,-1 0,2 0,0 0,-3-12,18-12,1 24</inkml:trace>
  <inkml:trace contextRef="#ctx0" brushRef="#br0" timeOffset="5101.098">1130 787,'14'5,"15"1,7 0,2-1,-1-1,-1-2,-7-6,-4-2,-1 0,-1 1,2 2,1 0,1 2,-5-5,0 0,-5 0</inkml:trace>
  <inkml:trace contextRef="#ctx0" brushRef="#br0" timeOffset="5353.52">1130 985,'43'-5,"29"-1,2-5,-7 0,-10 1,-14 3</inkml:trace>
  <inkml:trace contextRef="#ctx0" brushRef="#br0" timeOffset="6121.402">1751 674,'-4'52,"-2"-1,-2 0,-3 0,-1-1,-3-1,-2 0,-11 19,117-231,-72 136,1 0,1 2,2 0,0 2,10-8,-17 19,93-65,-106 77,0-1,0 1,0 0,0-1,0 1,1 0,-1-1,0 1,0 0,0 0,0 0,0 0,0 0,0 0,0 0,0 1,1-1,-1 0,0 0,0 1,0-1,0 1,0-1,0 1,0-1,-1 1,1 0,0-1,0 1,0 0,-1 0,1 0,0 0,-1-1,1 1,0 0,-1 0,0 0,1 0,-1 0,1 0,-1 0,0 1,0-1,0 0,0 0,1 0,-1 0,-1 0,1 0,0 0,0 0,0 1,-1-1,1 0,-14 64,9-49,1-9,0 1,1-1,0 1,1-1,0 1,0 0,0 0,1 0,0 0,1 0,0 0,0 0,1 0,0 0,0 0,0 0,1-1,1 1,-1 0,3 2,-4-9,0 0,1 0,-1 0,0 0,1 0,-1-1,1 1,-1-1,1 1,0-1,-1 1,1-1,-1 0,1 0,0 0,-1 0,1 0,0 0,-1 0,1 0,-1-1,1 1,0-1,-1 1,1-1,-1 0,1 1,-1-1,0 0,1 0,-1 0,0 0,0 0,1 0,-1-1,0 1,44-47,112-141,-153 184,-4 5,1-1,-1 0,0 1,0-1,0 0,0 1,1-1,-1 0,0 1,0-1,1 0,-1 1,1-1,-1 1,0-1,1 1,-1-1,1 1,-1-1,1 1,0 0,-1-1,1 1,-1 0,1-1,0 1,-1 0,1 0,0-1,-1 1,1 0,0 0,-1 0,1 0,0 0,-1 0,1 0,0 0,-1 0,1 1,0-1,-1 0,1 0,0 0,-1 1,1-1,-1 0,1 1,0-1,-1 1,1-1,-1 1,1-1,-1 1,0-1,1 1,-1-1,1 1,-1-1,0 1,1 0,-1 0,-22 127,21-123,0-1,0 0,-1 0,1 0,0 0,1 0,-1 0,1 0,0 0,0 0,0 0,0 0,1 0,0 0,-1 0,2-1,-1 1,0 0,1 0,-1-1,1 1,0-1,0 1,1-1,-1 0,1 0,0 0,-1 0,2 1,14 3</inkml:trace>
  <inkml:trace contextRef="#ctx0" brushRef="#br0" timeOffset="6599.788">2766 618,'-54'25,"2"2,0 3,2 2,-26 22,10 17,65-70,0 1,0-1,0 1,0 0,0-1,1 1,-1 0,1-1,-1 1,1 0,-1 0,1 0,0 0,0-1,0 1,0 0,0 0,0 0,1 0,-1-1,1 1,-1 0,1 0,-1-1,1 1,0 0,0-1,0 1,0-1,0 1,0-1,1 1,-1-1,0 0,1 0,-1 0,1 0,-1 0,1 0,-1 0,1 0,0 0,-1-1,1 1,0-1,0 1,0-1,1 1,9 0,0-1,1 1,-1-2,0 0,0 0,0-1,0-1,0 0,-1 0,1-1,-1-1,0 0,0 0,-1-1,1-1,0 0,1 0,185-135,-197 141,1 1,0-1,0 0,0 1,1-1,-1 0,0 1,0-1,0 1,0 0,0-1,1 1,-1 0,0 0,0-1,1 1,-1 0,0 1,0-1,1 0,-1 0,0 0,0 1,0-1,0 0,1 1,-1-1,0 1,0 0,0-1,0 1,0 0,0 0,0-1,0 1,-1 0,1 0,0 0,0 0,-1 0,1 0,0 0,-1 0,1 1,-1-1,0 0,1 0,-1 0,0 1,0-1,0 0,0 0,0 0,0 1,0-1,0 0,0 0,0 1,-1 0,1 2,-2 0,1 0,0-1,1 1,-1 0,1 0,-1 0,1 0,1-1,-1 1,0 0,1 0,0 0,-1-1,2 1,-1 0,0-1,1 1,0-1,-1 1,1-1,1 0,-1 0,0 0,1 0,-1 0,1 0,0-1,0 1,0-1,0 0,3 1,5 0,1 0,-1-2,0 1,0-1,1-1,-1 0,0-1,0 0,1 0,-1-2,0 1,0-1,-1-1,1 0,-1 0,9-5,-4-2</inkml:trace>
  <inkml:trace contextRef="#ctx0" brushRef="#br0" timeOffset="6935.757">2512 364,'28'11,"-1"-1,2-1,-1-2,1 0,0-2,0-2,15 0,41-10,-83 7,0-1,-1 1,1-1,0 0,0 1,0-1,-1 0,1 0,0 0,-1-1,1 1,-1 0,1 0,-1-1,0 1,0-1,1 1,-1-1,0 0,0 1,-1-1,1 0,0 0,0 0,-1 0,1 0,-1 1,0-1,0 0,1 0,-1 0,-1 0,1 0,0 0,0 0,-1 0,1 0,-1 0,1 0,-1 1,0-1,-8-18,0 1,-2 1,0 0,-1 0,-1 1,-8-9,-17-22,30 37,-1 0,2-1,0 0,0-1,1 0,0 0,1 0,1 0,0-1,1-1,0-9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5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283 559,'-1'1,"0"-1,0 1,0-1,0 1,0 0,0-1,0 1,0 0,1 0,-1-1,0 1,1 0,-1 0,0 0,1 0,-1 0,1 0,-1 0,1 0,0 0,-1 1,1-1,0 0,0 0,0 0,-1 0,1 0,1 0,-1 1,0-1,0 0,0 0,1 0,-1 0,0 0,1 0,-1 0,1 0,-1 0,1 0,0 0,-1 0,1 0,0 0,0 0,0 0,0 8,17 237,-8-127,-4 2,-6 28,0-102,0-24</inkml:trace>
  <inkml:trace contextRef="#ctx0" brushRef="#br0" timeOffset="468.142">0 616,'13'-26,"0"2,1-1,1 2,2 0,0 1,1 0,1 2,1 0,1 1,1 1,1 1,0 2,1 0,0 1,1 1,1 1,0 2,0 0,1 2,0 1,3 1,-22 4,14-5,1 1,-1 2,1 0,0 1,0 1,0 1,0 2,0 0,5 2,-26-3,1 0,-1 1,1 0,-1-1,0 1,0 0,0 0,1 0,-1 0,0 1,0-1,0 0,-1 1,1 0,0-1,0 1,-1 0,1 0,-1 0,0 0,1 0,-1 0,0 0,0 0,-1 1,1-1,0 0,-1 1,1-1,-1 0,0 1,0-1,0 1,0-1,0 0,0 1,-1-1,1 0,-1 1,1-1,-1 0,0 1,0-1,0 0,-2 2,-62 92,-50 29,64-72,3 1,2 3,-5 11,48-65,1 0,0 0,0 0,0 0,0 0,0 0,1 1,0-1,-1 1,1-1,0 1,1 0,-1-1,1 1,0 0,-1-1,2 1,-1 0,0-1,1 1,-1 0,1-1,0 1,0-1,1 1,-1-1,1 0,0 1,0-1,0 0,0 0,0 0,1-1,-1 1,1 0,0-1,-1 0,1 1,3 0,16 10,0-1,1-2,0 0,1-1,0-2,0 0,0-2,16 2,70 19,-108-26,1 0,0 1,-1-1,1 1,0 0,-1 0,1 0,-1 0,1 0,-1 1,0-1,1 1,-1 0,0-1,0 1,0 0,0 0,0 0,-1 1,1-1,-1 0,1 1,-1-1,0 1,0-1,0 1,0-1,-1 1,1 0,-1 0,1-1,-1 1,0 0,0 0,0-1,0 1,-1 0,1-1,-1 1,0 0,1-1,-1 1,0 0,-1 0,-11 14,-1-1,-1 0,0-1,-1-1,-1 0,0-1,-8 4,-11 9,-115 92,137-110,7-5</inkml:trace>
  <inkml:trace contextRef="#ctx0" brushRef="#br0" timeOffset="1134.387">1129 899,'-3'11,"1"0,0 0,0 1,1-1,1 1,0-1,1 1,0-1,2 7,-3-15,0 0,1 0,0 0,-1 0,1-1,0 1,1 0,-1-1,0 1,1-1,0 1,-1-1,1 1,0-1,0 0,0 0,0 0,1 0,-1-1,0 1,1-1,0 1,-1-1,1 0,0 0,-1 0,1 0,0 0,0-1,0 1,0-1,0 0,0 0,-1 0,1 0,0 0,0-1,0 1,0-1,20-7,-1 0,-1-1,0-2,0 0,-1-1,0-1,-1-1,-1-1,0 0,-1-1,-1-1,4-6,42-36,17-12,-78 71,-1-1,0 1,1-1,-1 1,0 0,1-1,-1 1,1-1,-1 1,1 0,-1 0,1-1,-1 1,1 0,-1 0,1-1,0 1,-1 0,1 0,-1 0,1 0,-1 0,1 0,0 0,-1 0,1 0,-1 0,1 0,-1 1,1-1,0 0,-1 0,1 0,-1 1,1-1,-1 0,1 1,-1-1,1 0,-1 1,0-1,1 1,-1-1,0 1,1-1,-1 1,0-1,1 1,-1-1,0 1,0-1,0 1,1-1,-1 1,0 0,0-1,0 1,0-1,0 1,0-1,0 2,-5 40,3-35,1-1,-1-1,1 1,0 0,0 0,1 0,-1 0,1 0,1-1,-1 1,1 0,0 0,0 0,1-1,0 1,0 0,0-1,0 0,1 1,0-1,0 0,1-1,-1 1,1 0,0-1,0 0,1 0,-1 0,1-1,0 1,0-1,0 0,0 0,0-1,1 0,-1 0,6 1,-1-1,1-1,-1-1,1 1,-1-2,1 0,-1 0,0-1,1 0,-1-1,0 0,0 0,0-1,-1 0,1-1,-1 0,0-1,-1 0,1 0,1-3,15-13,-1 0,-1-1,-1-2,-1 0,10-18,-1-2,-2-2,-2 0,-2-2,-2-1,-3-1,-1 0,-3-1,-2-1,-3 0,1-22,-8 60,-1 0,-1 0,0-1,-1 1,-1 0,0 0,-1 0,-1 0,0 0,-1 0,-1 1,-1-3,6 16,0 0,-1 0,1 0,-1 0,1 0,-1 0,1 0,-1 0,1 0,-1 0,0 0,0 0,1 0,-1 1,0-1,0 0,0 0,0 1,0-1,0 1,0-1,0 1,0-1,0 1,0 0,0-1,-1 1,1 0,0 0,0 0,0 0,0 0,-1 0,1 0,0 0,0 0,0 1,0-1,0 0,0 1,0-1,0 1,0-1,0 1,0 0,0-1,0 1,0 0,0 0,0 0,1-1,-1 1,0 0,1 0,-1 1,-28 59,20-29,2 1,1 0,1 1,1-1,3 1,0-1,2 1,2 0,1-1,4 13,1-7,2-1,2 0,2-1,1 0,1-2,12 16,-3-26,-23-26,-4-4</inkml:trace>
  <inkml:trace contextRef="#ctx0" brushRef="#br0" timeOffset="1381.539">1806 305,'44'-14,"47"-10,18-5,5 2,-7 0,-8 1,-6 0,-5 4,-2 1,-2-1,-6 4,-6 4,-15 5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86 985,'0'483,"11"-426,-10-56,-1 0,1 0,-1 0,1 0,0 0,-1 0,1 0,0 0,0 0,0 0,0 0,0-1,0 1,0 0,0-1,0 1,0-1,0 1,0-1,0 0,0 1,0-1,1 0,-1 0,0 0,0 1,0-1,0-1,1 1,-1 0,0 0,0 0,0-1,0 1,1 0,-1-1,0 1,0-1,0 1,0-1,0 0,0 0,0 1,0-1,-1 0,1 0,0 0,11-9</inkml:trace>
  <inkml:trace contextRef="#ctx0" brushRef="#br0" timeOffset="253.578">29 901,'39'0,"36"-5,15-2,2 1,-10 1,-9-3,-13-1,-11 2,-9 2,-7 1,-9-3,-4 0,-10 1,-6 1</inkml:trace>
  <inkml:trace contextRef="#ctx0" brushRef="#br0" timeOffset="486.111">142 1211,'38'5,"37"-4,11-1,-1-1,-8-6,-14 0,-13-5,-9 0,-8 2,-4 3,-7-3,-2 1,-1 2,-2 1</inkml:trace>
  <inkml:trace contextRef="#ctx0" brushRef="#br0" timeOffset="4654.143">0 561,'19'7,"-1"-1,1-1,0-1,0-1,0 0,0-2,1 0,13-2,-18 2,201-19,9-16,-274 4,39 24,0 0,0-2,0 1,1-1,0 0,0-1,1 0,0 0,1-1,0 0,0 0,1-1,1 0,-1 0,2 0,0 0,-3-12,18-12,1 24</inkml:trace>
  <inkml:trace contextRef="#ctx0" brushRef="#br0" timeOffset="5101.098">1130 787,'14'5,"15"1,7 0,2-1,-1-1,-1-2,-7-6,-4-2,-1 0,-1 1,2 2,1 0,1 2,-5-5,0 0,-5 0</inkml:trace>
  <inkml:trace contextRef="#ctx0" brushRef="#br0" timeOffset="5353.52">1130 985,'43'-5,"29"-1,2-5,-7 0,-10 1,-14 3</inkml:trace>
  <inkml:trace contextRef="#ctx0" brushRef="#br0" timeOffset="6121.402">1751 674,'-4'52,"-2"-1,-2 0,-3 0,-1-1,-3-1,-2 0,-11 19,117-231,-72 136,1 0,1 2,2 0,0 2,10-8,-17 19,93-65,-106 77,0-1,0 1,0 0,0-1,0 1,1 0,-1-1,0 1,0 0,0 0,0 0,0 0,0 0,0 0,0 0,0 1,1-1,-1 0,0 0,0 1,0-1,0 1,0-1,0 1,0-1,-1 1,1 0,0-1,0 1,0 0,-1 0,1 0,0 0,-1-1,1 1,0 0,-1 0,0 0,1 0,-1 0,1 0,-1 0,0 1,0-1,0 0,0 0,1 0,-1 0,-1 0,1 0,0 0,0 0,0 1,-1-1,1 0,-14 64,9-49,1-9,0 1,1-1,0 1,1-1,0 1,0 0,0 0,1 0,0 0,1 0,0 0,0 0,1 0,0 0,0 0,0 0,1-1,1 1,-1 0,3 2,-4-9,0 0,1 0,-1 0,0 0,1 0,-1-1,1 1,-1-1,1 1,0-1,-1 1,1-1,-1 0,1 0,0 0,-1 0,1 0,0 0,-1 0,1 0,-1-1,1 1,0-1,-1 1,1-1,-1 0,1 1,-1-1,0 0,1 0,-1 0,0 0,0 0,1 0,-1-1,0 1,44-47,112-141,-153 184,-4 5,1-1,-1 0,0 1,0-1,0 0,0 1,1-1,-1 0,0 1,0-1,1 0,-1 1,1-1,-1 1,0-1,1 1,-1-1,1 1,-1-1,1 1,0 0,-1-1,1 1,-1 0,1-1,0 1,-1 0,1 0,0-1,-1 1,1 0,0 0,-1 0,1 0,0 0,-1 0,1 0,0 0,-1 0,1 1,0-1,-1 0,1 0,0 0,-1 1,1-1,-1 0,1 1,0-1,-1 1,1-1,-1 1,1-1,-1 1,0-1,1 1,-1-1,1 1,-1-1,0 1,1 0,-1 0,-22 127,21-123,0-1,0 0,-1 0,1 0,0 0,1 0,-1 0,1 0,0 0,0 0,0 0,0 0,1 0,0 0,-1 0,2-1,-1 1,0 0,1 0,-1-1,1 1,0-1,0 1,1-1,-1 0,1 0,0 0,-1 0,2 1,14 3</inkml:trace>
  <inkml:trace contextRef="#ctx0" brushRef="#br0" timeOffset="6599.788">2766 618,'-54'25,"2"2,0 3,2 2,-26 22,10 17,65-70,0 1,0-1,0 1,0 0,0-1,1 1,-1 0,1-1,-1 1,1 0,-1 0,1 0,0 0,0-1,0 1,0 0,0 0,0 0,1 0,-1-1,1 1,-1 0,1 0,-1-1,1 1,0 0,0-1,0 1,0-1,0 1,0-1,1 1,-1-1,0 0,1 0,-1 0,1 0,-1 0,1 0,-1 0,1 0,0 0,-1-1,1 1,0-1,0 1,0-1,1 1,9 0,0-1,1 1,-1-2,0 0,0 0,0-1,0-1,0 0,-1 0,1-1,-1-1,0 0,0 0,-1-1,1-1,0 0,1 0,185-135,-197 141,1 1,0-1,0 0,0 1,1-1,-1 0,0 1,0-1,0 1,0 0,0-1,1 1,-1 0,0 0,0-1,1 1,-1 0,0 1,0-1,1 0,-1 0,0 0,0 1,0-1,0 0,1 1,-1-1,0 1,0 0,0-1,0 1,0 0,0 0,0-1,0 1,-1 0,1 0,0 0,0 0,-1 0,1 0,0 0,-1 0,1 1,-1-1,0 0,1 0,-1 0,0 1,0-1,0 0,0 0,0 0,0 1,0-1,0 0,0 0,0 1,-1 0,1 2,-2 0,1 0,0-1,1 1,-1 0,1 0,-1 0,1 0,1-1,-1 1,0 0,1 0,0 0,-1-1,2 1,-1 0,0-1,1 1,0-1,-1 1,1-1,1 0,-1 0,0 0,1 0,-1 0,1 0,0-1,0 1,0-1,0 0,3 1,5 0,1 0,-1-2,0 1,0-1,1-1,-1 0,0-1,0 0,1 0,-1-2,0 1,0-1,-1-1,1 0,-1 0,9-5,-4-2</inkml:trace>
  <inkml:trace contextRef="#ctx0" brushRef="#br0" timeOffset="6935.757">2512 364,'28'11,"-1"-1,2-1,-1-2,1 0,0-2,0-2,15 0,41-10,-83 7,0-1,-1 1,1-1,0 0,0 1,0-1,-1 0,1 0,0 0,-1-1,1 1,-1 0,1 0,-1-1,0 1,0-1,1 1,-1-1,0 0,0 1,-1-1,1 0,0 0,0 0,-1 0,1 0,-1 1,0-1,0 0,1 0,-1 0,-1 0,1 0,0 0,0 0,-1 0,1 0,-1 0,1 0,-1 1,0-1,-8-18,0 1,-2 1,0 0,-1 0,-1 1,-8-9,-17-22,30 37,-1 0,2-1,0 0,0-1,1 0,0 0,1 0,1 0,0-1,1-1,0-9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1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1 813,'24'8,"0"-1,1 0,0-2,0-1,0-1,0-1,1-1,-1-2,0 0,1-2,-1 0,0-2,0-1,-1-1,12-5,6-9,-1-1,-1-3,-2 0,0-3,-2-1,-1-2,-1-1,-2-2,-2-1,-1-1,5-10,29-41,-17 20,3 3,3 2,2 2,24-16,-77 73,1 1,0 0,-1-1,1 1,0 0,0 0,1 0,-1 1,0-1,1 1,-1-1,1 1,-1 0,1 0,0 0,0 0,-1 0,1 0,0 1,0 0,0-1,0 1,-1 0,1 0,0 1,0-1,0 1,0-1,-1 1,1 0,0 0,-1 0,1 0,0 1,-1-1,1 1,-1-1,0 1,0 0,0 0,0 0,0 0,0 0,1 1,5 18,-1 0,-1 1,-1-1,-1 1,0 0,-2 0,0 0,-2 1,-1-1,0 0,-1 0,-2 0,0 0,-2 0,0-1,-5 10,2-1,-1-1,-1 0,-2-1,-1 0,-1-1,-1-1,-1-1,-2 0,0-1,-2-1,0-1,-2 0,0-2,-1-1,-1-1,-1-1,-1-1,0-1,0-2,-6 1,16-8,0-1,0-1,-1-1,0 0,1-1,-1-1,0-1,-13-2,28 2,0-1,0 0,0-1,0 1,0 0,0-1,0 0,1 0,-1 0,1 0,-1 0,1 0,0 0,0-1,0 1,0-1,0 0,0 0,1 1,-1-1,1 0,0 0,0-1,0 1,0 0,1 0,-1 0,1 0,0-1,0 1,0 0,0 0,1-1,-1 1,1 0,0 0,0 0,0 0,0 0,0 0,1 0,-1 0,1 0,0 1,0-1,0 0,0 1,0 0,3-2,7-15</inkml:trace>
  <inkml:trace contextRef="#ctx0" brushRef="#br0" timeOffset="315.792">1751 362,'-29'28,"0"1,2 2,2 1,0 1,2 1,2 1,1 1,-1 9,18-41,1 0,0 1,0-1,0 1,0-1,1 1,0 0,0 0,0 0,0-1,1 1,0 0,0 0,0 0,1 0,0 0,-1 0,2 0,-1-1,1 1,-1 0,1-1,1 1,-1-1,0 0,1 0,0 0,0 0,0 0,1-1,-1 1,1-1,0 0,0 0,0 0,0 0,4 0,6 2,0-1,1 0,-1-2,1 1,0-2,0 0,-1-1,1 0,0-1,0-1,0-1,-1 0,1 0,-1-1,0-1,0-1,-1 0,1-1,-1 0,-1-1,1 0,-1-1,-1 0,0-1,0-1,-1 0,0 0,6-10,-12 16,-1-1,0 0,0 0,0 0,-1-1,1 1,-2 0,1-1,-1 0,0 1,0-1,0 0,-1 0,0 1,-1-1,0 0,0 1,0-1,-1 0,0 1,0-1,0 1,-1 0,0 0,0 0,-1 0,1 1,-1-1,-1 1,1 0,-4-3,0 0,0-1,-1 2,0-1,0 1,-1 1,1-1,-2 2,1-1,-1 1,1 1,-1 0,0 1,-3-1,-11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0 250,'372'0,"-320"-9,-51 9,0-1,0 0,0 1,-1-1,1 0,0 1,-1-1,1 0,0 0,-1 1,1-1,-1 0,1 0,-1 0,1 0,-1 0,0 0,1 0,-1 0,0 0,0 0,0 0,0 0,0 0,0 0,0 0,0 0,0 0,0 0,-1 0,1 0,0 0,-1 0,1 0,-1 0,1 1,-1-1,1 0,-1 0,1 0,-1 0,0 1,0-1,1 0,-1 1,0-1,0 1,0-1,0 1,0-1,-172-137,171 137,1 0,0-1,0 1,0 0,-1-1,1 1,0-1,1 1,-1-1,0 1,0-1,1 0,-1 1,1-1,-1 0,1 1,0-1,0 0,0 0,0 1,0-1,0 0,0 0,0 1,1-1,-1 0,1 1,-1-1,1 0,0 1,0-1,9-8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80,'38'-5,"28"-1,6 0,-3 1,-9 2,-6-4,-6-1,-7 2,-5 0,-5-2,-2 0,-2 1,-5 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98,'39'-5,"31"-6,9-6,-4 0,-5 2,-10 5,-15-2,-16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368 479,'-1'-1,"0"-1,0 1,0-1,-1 0,1 1,0 0,-1-1,1 1,-1 0,0 0,1 0,-1 0,0 0,0 0,1 0,-1 1,0-1,0 1,0-1,0 1,0 0,0-1,0 1,0 0,0 0,0 1,1-1,-1 0,0 1,0-1,-2 1,-9 5,0 0,0 1,1 0,0 0,0 2,1-1,0 1,1 1,0 0,0 1,1 0,0 0,1 1,0 1,4-9,0 0,0 1,1 0,0-1,0 1,0 1,1-1,-1 0,1 1,0-1,1 1,-1-1,1 1,0 0,1 0,0 0,0-1,0 1,0 0,1 0,0 0,0-1,0 1,1 0,0-1,0 1,1-1,-1 0,1 0,0 0,0 0,1 0,0-1,-1 1,2-1,-1 0,0 0,1-1,0 1,-1-1,1 0,1 0,-1-1,0 0,1 1,9-3,0-1,0 0,-1-1,1 0,0-1,-1-1,0-1,0 0,0 0,-1-1,0-1,0 0,0-1,-1-1,0 0,-1 0,0-1,9-10,4-2,-2-1,0-1,-1-1,-2-1,-1-1,0 0,-2-1,-2-1,0 0,-2-1,-1-1,-2 1,0-2,-3 1,0-1,-2-3,-11-96,7 126,-1 1,0-1,0 1,-1 0,1-1,-1 1,0 0,0 0,-1 0,1 0,-1 0,1 1,-1-1,-1 1,1 0,0 0,-1 0,1 0,-1 0,0 1,0 0,0 0,0 0,0 0,-1 1,-3-2,3 3,1-1,-1 1,0 0,0 0,1 1,-1 0,0 0,1 0,-1 0,1 0,-1 1,1 0,0 0,0 0,-1 1,2-1,-1 1,0 0,0 0,1 0,0 1,-1-1,1 1,1 0,-1 0,-1 2,-52 113,50-103,1 0,0 0,1 0,0 1,2 0,0 0,1-1,0 1,2 0,0 0,1 0,0 0,2-1,0 1,0-1,2 0,2 5,-1-6,1-1,1 1,0-2,0 1,2-1,0-1,0 0,1 0,0-1,1-1,0 0,1-1,0 0,1-1,6 3,4-2</inkml:trace>
  <inkml:trace contextRef="#ctx0" brushRef="#br0" timeOffset="563.227">1131 84,'-30'169,"-36"114,63-271,0-3,0 0,0 1,1 0,0-1,1 1,0 0,0 0,1 0,1-1,-1 1,2 0,0 3,-1-11,1 0,-1 1,1-1,0 0,0 0,0 0,0 0,0 0,1-1,-1 1,0-1,1 1,-1-1,1 0,-1 0,1 0,0 0,-1-1,1 1,0-1,0 1,0-1,-1 0,1 0,0 0,0 0,-1-1,1 1,2-2,80-23,74-55,-140 74</inkml:trace>
  <inkml:trace contextRef="#ctx0" brushRef="#br0" timeOffset="1492.831">1 958,'110'13,"0"-4,0-6,0-4,1-5,29-9,200-34,-141 37,-168 12</inkml:trace>
  <inkml:trace contextRef="#ctx0" brushRef="#br0" timeOffset="2097.016">622 1241,'-24'21,"-12"7,1 2,2 2,1 1,2 1,1 1,-13 25,39-57,1 0,0 0,0 1,0-1,0 1,0 0,1 0,0-1,0 1,0 0,0 0,0 0,1 0,0 0,0 0,0 0,0 0,1 0,-1 0,1 0,0 0,0 0,1-1,-1 1,1 0,0-1,0 1,0-1,0 0,0 1,1-1,0 0,-1 0,1-1,0 1,1-1,-1 1,0-1,1 0,-1 0,1 0,0-1,8-1,0-1,-1 0,1-1,-1 0,1-1,-1 0,0-1,0 0,0 0,-1-2,1 1,-1-1,-1-1,1 0,-1 0,0-1,6-7,14-11,0-3,-2 0,-1-1,-2-2,-1 0,-1-2,-2 0,-2-1,-1-2,-1 1,-3-2,0 0,4-30,-15-41,-2 107,0-1,0 0,-1 1,1-1,-1 1,0-1,1 1,-1-1,0 1,-1-1,1 1,0 0,-1-1,1 1,-1 0,0 0,0 0,0 1,0-1,0 0,0 1,0-1,0 1,-1-1,1 1,0 0,-1 0,1 0,-1 1,0-1,1 1,-1-1,1 1,-1 0,0 0,1 0,-1 0,0 0,-5 4,1-1,-1 1,1 1,0-1,0 1,1 1,0-1,0 1,0 0,0 0,1 1,0 0,1 0,-1 0,1 0,1 1,-3 4,-4 8,0 0,1 0,1 1,0 0,2 1,1 0,0 0,2 0,1 0,0 0,2 1,0-1,2 0,0 1,2-1,0 0,0-12,1-1,0 0,1 0,-1 0,2-1,-1 0,1 0,0-1,1 1,0-2,0 1,0-1,1 0,0-1,0 0,1-1,-1 1,1-2,0 1,0-2,0 1,0-1,0-1,1 0,-1 0,1-1,-1 0,0-1,1 0,-1-1,0 0,0 0,8-4,7-1</inkml:trace>
  <inkml:trace contextRef="#ctx0" brushRef="#br0" timeOffset="2428.183">1271 1100,'-24'54,"-3"4,1 3,4 0,-14 61,34-118,0 1,1 0,0-1,0 1,0 0,0 0,1 0,0 0,0 0,0 0,1 0,-1-1,1 1,0 0,1 0,-1-1,1 1,0 0,0-1,0 0,1 1,0-1,0 0,0 0,0-1,0 1,1-1,-1 1,1-1,0 0,0-1,0 1,1-1,-1 1,1-1,-1-1,5 2,1-2,-1 0,1-1,0-1,-1 0,1 0,0 0,-1-2,0 1,1-1,-1 0,0-1,0 0,-1 0,1-1,-1 0,0-1,0 0,-1 0,0 0,0-1,0 0,-1-1,0 1,1-3,6-8</inkml:trace>
  <inkml:trace contextRef="#ctx0" brushRef="#br0" timeOffset="2677.41">989 1354,'38'5,"28"-4,6-1,2-1,-13-5,-11-2,-9 1,-8 1,-9 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1 142,'17'91,"-9"-16,-3 1,-4-1,-2 3,-1 9,-9-24,-4-93,16 8,0 1,1-1,1 1,0 0,2 0,1 0,1 1,0 0,1 0,3-3,5-15,1 1,3 0,0 2,2 0,2 1,1 1,2 2,0 1,30-24,39 0,-93 53,-1 0,1 0,0 0,0 0,0 0,0 1,0-1,0 1,0 0,1 0,-1 0,0 1,0-1,0 1,0-1,0 1,0 0,-1 0,1 0,0 1,0-1,-1 1,1-1,-1 1,1 0,-1 0,0 0,1 0,-1 1,0-1,-1 0,1 1,1 2,14 36,-9-24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0 233,'71'-17,"1"3,0 4,17 1,138 31,-253-39,11 12,-1-2,1 1,0-2,1 0,0 0,0-2,1 1,0-2,1 0,0 0,-10-13,21 23,0-1,0 1,0-1,0 1,0 0,0-1,0 0,0 1,1-1,-1 0,1 1,-1-1,1 0,0 1,-1-1,1 0,0 0,0 0,0 1,1-1,-1 0,0 0,1 1,-1-1,1 0,-1 1,1-1,0 0,0 1,-1-1,1 1,0 0,1-1,-1 1,0 0,0-1,1 1,-1 0,0 0,1 0,-1 0,1 0,-1 0,1 1,1-1,13-2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0 204,'433'0,"-387"-5,-46 5,1 0,0 0,-1 0,1 0,0 0,-1-1,1 1,-1 0,1 0,-1-1,1 1,-1 0,1-1,-1 1,1-1,-1 1,1 0,-1-1,1 1,-1-1,0 1,1-1,-1 0,0 1,0-1,1 1,-1-1,0 0,0 1,0-1,0 1,0-1,0 0,0 1,0-1,0 0,0 1,0-1,0 1,0-1,0 0,-1 1,1-1,0 1,0-1,-1 0,1 1,0-1,-1 1,1-1,-1 1,1 0,-1-1,1 1,-1-1,1 1,-1 0,1-1,-1 1,1 0,-1 0,1-1,-1 1,0 0,1 0,-1 0,0 0,0 0,-71-50,52 38,0-1,1-1,0-1,2 0,-1-2,0-2,6 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57,'-5'43,"-1"24,0 5,1-4,2-10,0-9,2-9,1-6,0-4,0-2,0-1,5-6,2-6</inkml:trace>
  <inkml:trace contextRef="#ctx0" brushRef="#br0" timeOffset="265.8">2 29,'34'0,"34"0,11-5,2-2,-8 1,-12 1,-12 2,-8 1,-13 5,-14 3,-11 0</inkml:trace>
  <inkml:trace contextRef="#ctx0" brushRef="#br0" timeOffset="511.676">2 311,'38'0,"23"0,5 0,-3-5,-4-1,-6 0,-7 1,-8-4,-4 1,-9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30,'-14'29,"-10"14,0 4,-2 0,-1-4,5-4,0-5,5-2,0-3,3 0,-1-6,2-2,4 0,-2-3,1 0,2-3</inkml:trace>
  <inkml:trace contextRef="#ctx0" brushRef="#br0" timeOffset="337.412">0 1,'106'159,"45"41,-127-173,-2 2,-1 1,-1 0,-1 1,2 10,-14-22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34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709,'0'1004,"0"-979,-2 0,0 0,-2 0,-1 0,-1-1,-1 1,-6 14,11-36,1 1,-1-1,0 0,0 0,0 1,-1-1,1 0,-1-1,1 1,-1 0,0-1,0 0,0 1,0-1,-1 0,1-1,-3 2,-14 4</inkml:trace>
  <inkml:trace contextRef="#ctx0" brushRef="#br0" timeOffset="330.335">481 793,'665'-96,"-192"49,-124 22,-265 41,-82-15,0-1,-1 1,1 0,0 0,0 0,-1 0,1 1,0-1,-1 0,1 1,-1-1,0 1,1-1,-1 1,0 0,0 0,0-1,0 1,-1 0,1 0,0 0,-1 0,1 0,-1 0,0 0,1 0,-1 0,0 0,0 0,-1 0,1 0,0 0,-1 0,1 0,-1 0,1 0,-1 0,0 1,-10 19</inkml:trace>
  <inkml:trace contextRef="#ctx0" brushRef="#br0" timeOffset="585.183">481 1866,'43'5,"43"-4,17-1,0-1,-8-5,-10-2,-10 1,-8 1,-7-3,-7 1,-4 0,-1 3,-3 2,-1 1,-1 1,-5 1,-8 0</inkml:trace>
  <inkml:trace contextRef="#ctx0" brushRef="#br0" timeOffset="1900.856">1525 1781,'167'-11,"35"-24,-62 34,-117 2,-5-1</inkml:trace>
  <inkml:trace contextRef="#ctx0" brushRef="#br0" timeOffset="2882.161">2682 1414,'-48'277,"29"-210,18-67,1 0,-1 0,1 1,-1-1,0 0,1 0,-1 0,1 0,-1 0,1 0,-1 0,0 0,1 0,-1 0,1 0,-1 0,1 0,-1-1,1 1,-1 0,1 0,-1-1,1 1,-1 0,1-1,-1 1,1 0,-1-1,1 1,0-1,-1 1,1 0,0-1,-1 1,1-1,0 1,0-1,-1 1,1-1,0 0,0 1,0-1,0 1,0-1,0 1,0-1,0 0,0 1,0-1,0 1,0-1,0 1,0-1,0 1,1-1,-1 1,0-1,0 1,1-1,-1 1,0-1,1 1,-1-1,4-23,0 0,1 1,2-1,0 1,1 1,2-1,0 2,1-1,1 1,1 1,1 0,1 1,2 0,4-8,2 1,1 0,1 2,1 1,1 2,26-17,-51 36,-1 0,1 1,-1-1,1 1,0-1,0 1,0 0,-1-1,1 1,1 0,-1 0,0 1,0-1,0 0,0 1,1-1,-1 1,0 0,0-1,1 1,-1 0,0 1,0-1,1 0,-1 1,0-1,0 1,1 0,-1-1,0 1,0 0,0 0,0 1,0-1,-1 0,1 1,0-1,0 1,-1-1,2 2,0 12,0 0,-1 0,-1-1,0 1,-1 0,-1 0,0 0,-1 0,-1 0,0 0,-3 9,-6 35,12-54,-4 70,5-73,-1 0,0 0,1-1,-1 1,1 0,0 0,-1-1,1 1,0 0,0-1,0 1,0-1,0 1,1-1,-1 0,0 1,1-1,-1 0,1 0,-1 0,1 0,-1 0,1 0,0 0,0-1,-1 1,1-1,0 1,0-1,0 0,-1 1,1-1,0 0,0 0,0-1,0 1,0 0,14-4,-1 0,0-1,0 0,0-1,0-1,-1 0,-1-1,1-1,-1 0,0-1,3-4,36-23,-34 25,-11 6,0 0,1 1,0 0,0 1,0-1,0 1,1 1,0 0,0 0,0 1,0 0,0 0,6 0,-13 3,1-1,0 1,0 0,0 0,-1 0,1 0,0 1,-1-1,1 1,-1 0,0-1,1 1,-1 0,0 0,0 0,0 1,-1-1,1 0,0 1,-1 0,0-1,1 1,-1 0,0-1,0 1,-1 0,1 0,0 1,6 93,-7-64,19 37,-9-50</inkml:trace>
  <inkml:trace contextRef="#ctx0" brushRef="#br0" timeOffset="3580.946">3896 1499,'-3'32,"1"-1,1 0,2 1,1-1,2 0,1 1,1-2,3 7,1 10,-1-7,-2-1,-1 1,-2 1,-2-1,-1 1,-2-1,-5 23,6-60,0 1,0-1,-1 1,1-1,-1 0,0 1,0-1,0 0,0 1,-1-1,1 0,-1 0,0 0,0 0,0 0,0-1,-1 1,1-1,-1 1,1-1,-1 0,0 0,0 0,0 0,0-1,0 1,0-1,-1 1,1-1,0-1,-1 1,1 0,-1-1,0 1,1-4,0 1,0-1,0 1,1-1,-1 0,1 0,-1 0,1 0,0-1,0 1,1-1,-1 1,1-1,-1 0,1 1,0-1,0 0,1 0,-1 0,1 0,0 0,0 1,0-1,1 0,0-4,4-37,2-1,2 1,2 1,1 0,3 0,2 1,1 1,2 1,2 1,2 0,1 2,15-15,-5 3,1 2,2 2,3 1,10-7,-51 52,59-42,-58 41,0 1,0-1,0 0,0 1,0-1,1 0,-1 1,0 0,0-1,1 1,-1 0,0 0,1 0,-1-1,0 1,1 1,-1-1,0 0,1 0,-1 0,0 1,1-1,-1 1,0-1,0 1,0-1,1 1,-1 0,0 0,0-1,0 1,0 0,0 0,0 0,0 0,-1 0,1 0,0 0,-1 1,1-1,0 0,-1 0,1 0,-1 1,0-1,1 0,-1 1,0-1,0 1,0 10,0-1,-1 1,0 0,-1-1,-1 0,0 1,0-1,-1 0,0 0,-1-1,0 1,-1 0,-17 30,-1-1,-3-1,0-1,-3-2,-1-1,-16 14,28-27,18-18</inkml:trace>
  <inkml:trace contextRef="#ctx0" brushRef="#br0" timeOffset="4363.84">4912 1302,'-34'7,"1"1,1 2,0 1,0 2,1 1,-23 15,42-23,0 1,1 0,-1 1,1 0,1 1,0 0,0 1,1 0,0 0,0 1,1 0,1 1,0 0,1 0,0 0,1 1,0 0,1 0,0 0,1 0,0 1,1 1,3-9,-1 0,1 0,0 0,1 0,-1 0,1 0,0 0,1-1,-1 1,1-1,0 0,0 1,1-1,0-1,0 1,0 0,0-1,1 0,-1 0,1 0,0-1,0 1,1-1,-1-1,1 1,0-1,-1 0,1 0,0 0,0-1,0 0,0 0,0-1,0 1,2-1,9-3,0-1,0 0,-1-2,1 1,-1-2,-1 0,1-1,-1-1,-1 0,1-1,-2 0,1-1,-2-1,1 0,-2-1,1 0,-2-1,0 0,-1 0,0-1,-1-1,0 1,-2-1,0 0,-1-1,0 0,-1 1,0-8,-4 17,0 0,0 0,0 0,-1 0,0 0,-1 0,1 0,-2 0,1 0,0 1,-1-1,-1 1,1-1,1 5,1-1,-1 1,0 0,1-1,-1 1,0 0,0 0,0 0,-1 1,1-1,0 0,-1 1,1 0,-1-1,1 1,-1 0,0 0,1 0,-1 1,0-1,0 1,0-1,1 1,-1 0,0 0,0 0,0 1,0-1,1 1,-1-1,0 1,0 0,0 0,0 0,0 0,0 1,0-1,0 0,1 1,-1-1,0 1,1 0,-1 0,1 0,0 0,0 0,-1 1,1-1,1 1,-1-1,0 1,1 0,-1 0,1 0,0-1,0 1,0 1,0-1,1 0,-1 0,1 0,0 0,-1 0,2 0,-1 1,0-1,1 0,-1 0,1 0,0 0,0 0,0 0,0 0,1 0,-1-1,1 1,-1 0,1-1,0 1,0-1,1 0,-1 1,0-1,1 0,-1-1,1 1,-1 0,4 1,7 2,0 0,0-1,1-1,0 0,0-1,0 0,0-1,0 0,0-1,0-1,0-1,0 0,0 0,-1-1,1-1,-1 0,11-6,160-92,-163 88,-2-1,0-2,0 1,-2-2,0-1,-1 0,-1-1,-1 0,0-1,6-17,-2-32,-18 68,0 1,-1-1,1 1,0-1,0 1,-1 0,1-1,-1 1,1-1,-1 1,0 0,0-1,1 1,-1 0,0 0,0-1,0 1,0 0,0 0,-1 0,1 0,0 0,0 1,-1-1,1 0,0 1,-1-1,1 0,-1 1,1 0,-1-1,1 1,-1 0,1 0,-1 0,1 0,-1 0,1 0,-1 0,1 0,-1 1,1-1,-1 1,1-1,0 1,-10 2,0 1,1 0,0 1,0 0,0 0,1 1,0 1,0 0,0 0,1 0,0 1,0 0,1 1,0 0,1 0,0 0,-3 6,7-11,1 0,-1-1,1 1,-1 0,1 0,1 0,-1 0,0 0,1 0,0 0,0 1,0-1,0 0,1 0,0 0,0 0,0 0,0 0,0 0,1-1,0 1,0 0,0-1,0 1,0-1,1 0,-1 1,1-1,0-1,0 1,0 0,1-1,-1 1,0-1,1 0,0 0,-1 0,1-1,0 1,0-1,0 0,62 19,-53-18,0 1,0 1,0 0,0 0,-1 2,1 0,-1 0,-1 1,1 0,-1 1,0 0,-1 1,8 8,-14-7,1 1,-2 0,1 0,-1 0,-1 0,0 0,-1 1,0-1,0 1,-2-1,1 1,-1-1,-1 0,0 1,-1-1,0 0,0 0,-1-1,-1 1,-5 9,2 4,-5 50,16-62</inkml:trace>
  <inkml:trace contextRef="#ctx0" brushRef="#br0" timeOffset="4714.13">6266 398,'-27'58,"2"0,3 2,2 0,4 1,-1 11,2-11,3 1,2 1,3 0,3 1,3-1,2 1,4-1,5 24,11 116,-6-111,-23-76,-2-19</inkml:trace>
  <inkml:trace contextRef="#ctx0" brushRef="#br0" timeOffset="5220.16">5786 1245,'489'-26,"-315"13,109-26,-241 33,64-17,-124 38,-176 82,179-90,1 1,0 0,0 2,1-1,0 1,1 1,0 1,0 0,2 0,-1 1,2 0,-1 1,2 0,0 0,1 1,0 0,1 0,1 1,-2 6,7-20,0 0,0 1,0-1,1 0,-1 1,0-1,1 0,0 0,-1 1,1-1,0 0,0 0,0 0,1 0,-1 0,0 0,1 0,-1-1,1 1,-1 0,1-1,0 1,0-1,0 0,0 0,0 1,0-1,0 0,0-1,0 1,1 0,-1-1,0 1,1-1,-1 0,2 1,84-15,97-109,-131 82,54-27,-106 68,0 0,0 0,1 0,-1 0,0 0,0 1,1-1,-1 1,0-1,0 1,0 0,0 0,0 0,0 0,0 0,0 0,0 0,0 1,-1-1,1 1,0-1,-1 1,1 0,-1 0,0 0,0 0,0-1,1 2,-2-1,1 0,0 0,0 0,-1 0,1 0,-1 1,0-1,0 0,1 0,-2 1,1-1,0 0,0 0,-1 1,1 0,4 21,2-4</inkml:trace>
  <inkml:trace contextRef="#ctx0" brushRef="#br0" timeOffset="5518.348">7113 1443,'182'-198,"-124"160,-57 39,1 1,-1-1,0 0,0 0,0 1,-1-1,1 1,0-1,0 1,-1-1,1 1,-1-1,0 1,1 0,-1-1,0 1,0 0,0-1,0 1,0 0,0-1,0 1,-1-1,1 1,-1 0,1-1,-1 1,0-1,1 1,-1-1,0 1,0-1,0 0,-1 7,-1-2,1 1,0-1,1 1,-1-1,1 1,1 0,-1 0,1-1,0 1,1 0,-1 0,1-1,1 1,-1 0,1-1,0 0,1 1,0-1,0 0,0 0,0 0,1-1,0 1,0-1,1 0,-1 0,1 0,0-1,1 0,-1 0,1 0,0 0,-1-1,2 0,-1 0,5 1,-3-2,1-1,-1 0,0 0,0-1,0 0,0 0,1-1,-1 0,0 0,0-1,0 0,0 0,-1-1,1 0,-1-1,1 0,-1 0,0 0,-1-1,6-4,7-11,-1-1,0-1,-1-1,-2-1,-1 0,1-2,7-13,13-36,-24 52</inkml:trace>
  <inkml:trace contextRef="#ctx0" brushRef="#br0" timeOffset="5765.162">8214 172,'-42'91,"4"2,4 1,4 1,-12 74,31-129,2 2,2-1,2 1,2 0,2 0,1 0,4 16,2-18,9 162,-19-179,-3-5</inkml:trace>
  <inkml:trace contextRef="#ctx0" brushRef="#br0" timeOffset="5921.039">7706 906,'53'-14,"22"-5,3 1,-7 3,-11 5,-10 3,-14 4</inkml:trace>
  <inkml:trace contextRef="#ctx0" brushRef="#br0" timeOffset="6716.943">9569 992,'-34'6,"1"1,1 2,0 2,0 0,1 3,0 0,2 2,-11 7,21-11,0 0,0 2,1 0,1 1,0 0,1 2,-10 12,22-23,-1-1,1 1,0 1,0-1,1 0,0 1,0 0,1 0,-1 0,1 0,1 0,-1 0,1 1,1-1,0 0,-1 1,2-1,-1 0,1 1,1-1,-1 0,1 0,0 0,1 0,0 2,0-5,0 1,0-1,0 1,1-1,-1 0,1 0,0-1,0 1,0-1,1 0,-1 0,1 0,0 0,0-1,0 0,0 0,0 0,0-1,0 0,0 0,1 0,-1-1,1 1,-1-1,0 0,1-1,-1 1,145-34,-108 17,-2-3,0-1,-1-2,-1-2,-2-1,0-2,-2-1,-1-2,-1-1,-2-2,-2-1,-1-1,17-29,-28 38,0 1,-2-2,-1 0,-1 0,-1-1,-2-1,-1 0,-1 0,-2 0,-1-1,-1 0,-2 0,-1 0,-1 0,-2 0,-1 1,-6-25,6 43,0 1,0-1,-1 1,0-1,-1 1,-1 1,1-1,-2 1,1 1,-1-1,-1 1,-8-7,12 12,0 0,1 1,-1-1,0 1,-1 0,1 1,-1-1,1 1,-1 0,0 0,1 1,-1 0,0 0,0 0,0 1,0 0,0 0,0 0,0 1,0 0,0 0,0 0,1 1,-1 0,0 0,1 0,-3 2,-12 10,1 1,0 1,1 0,1 2,1 0,0 1,2 0,0 1,1 1,1 0,0 1,2 0,1 0,1 1,1 1,0-1,2 1,1 0,1 0,1 1,1 16,-1-19,1-1,1 0,1 0,0 0,2 1,0-1,2-1,0 1,1-1,1 0,1 0,1-1,1 0,0 0,2-1,0-1,0 0,2 0,0-2,16 15,-6-14,0 0,1-2,1-1,0-1,1-1,1-1,-1-1,1-2,1-1,-1-1,16 1,-22-5,0 0,0-1,-1-1,1-1,-1-1,1-1,-1-1,0-1,15-7,-2 0</inkml:trace>
  <inkml:trace contextRef="#ctx0" brushRef="#br0" timeOffset="7418.164">10641 878,'-61'37,"2"2,2 2,2 3,2 2,-13 18,62-62,0 1,1 0,0 0,-1 1,1-1,0 1,1-1,-1 1,1 0,-1 0,1 0,0 1,1-1,-1 0,1 1,0-1,0 1,0-1,1 1,-1-1,1 1,0 0,0-1,1 1,0-1,-1 1,2-1,-1 1,0-1,1 0,0 1,0-1,0 0,0 0,1 0,2 3,2-1,0 0,1-1,0 0,0 0,0 0,0-1,1 0,0-1,0 0,0 0,0-1,0 0,0-1,1 0,-1 0,0-1,1 0,-1-1,0 0,6-1,2-1,0-1,-1 0,1-2,-1 1,0-2,-1 0,1-1,-1-1,-1 0,12-10,149-162,-106 102,-74 85,0 0,1 0,-1 1,1-1,1 1,-1 0,1 0,0 0,1 1,0-1,-1 7,2-8,0 0,1 1,0-1,0 1,1-1,0 0,0 1,0-1,1 0,0 0,0 0,1 0,0 0,-1 0,2-1,-1 1,1-1,0 0,0 0,0 0,1-1,0 0,0 1,0-2,0 1,0 0,2-1,6 5,1-1,1 0,-1-1,1-1,0 0,0-1,0-1,0 0,1-1,13 0,-17 0,1-2,0 1,-1-1,1-1,0-1,-1 1,1-2,-1 0,1 0,-1-1,0-1,-1 0,1-1,-1 0,9-6,116-141,-104 114,-3-2,-1-1,-2-1,-2-1,-2-1,-2-1,12-43,-13 25,-3 0,-3-1,-3-1,-3 0,-2 0,-5-65,-15 17,14 110,0-1,0 1,-1 0,1 0,-1 0,0 0,0 1,-1-1,1 0,-1 1,1 0,-1-1,0 1,0 0,-1 1,1-1,0 0,-1 1,0 0,0 0,0 0,1 0,-2 1,-1-2,2 3,1 0,0 0,0 0,0 0,0 1,0-1,0 1,0 0,0-1,0 1,0 1,0-1,0 0,1 1,-1-1,1 1,-1 0,1 0,-1 0,1 0,0 1,0-1,0 0,0 1,1-1,-2 4,-36 75,39-80,-16 52,3 0,1 2,4-1,1 1,3 0,3 8,0-14,2 0,2 0,2-1,2 0,3 0,1 0,3-1,2-1,1 0,3-2,23 40,-33-68,1 0,0-1,1 0,0-1,2 0,-1-1,2 0,0-1,0-1,1-1,5 3,-21-13,0 1,0 0,1 0,-1-1,1 1,-1 0,1-1,-1 1,1 0,-1-1,1 1,0-1,-1 1,1-1,0 1,-1-1,1 1,0-1,0 0,-1 1,1-1,0 0,0 0,0 0,-1 1,1-1,0 0,0 0,0 0,0 0,-1-1,1 1,0 0,0 0,0 0,-1-1,1 1,0 0,0-1,-1 1,1 0,0-1,-1 1,1-1,0 1,-1-1,1 0,-1 1,1-1,-1 0,1 1,-1-1,1 0,-1 0,0 1,1-1,-1 0,0 0,0 1,0-1,1 0,-1 0,0 0,0 0,0 1,0-1,0 0,-1 0,1 0,-22-38,8 21</inkml:trace>
  <inkml:trace contextRef="#ctx0" brushRef="#br0" timeOffset="8165.162">11205 850,'116'-2,"-26"0,-1 3,0 5,43 9,71 51,-101-27,-90-35,-1 0,1-1,0-1,1 0,-1-1,0 0,0-1,1 0,-1-1,0-1,0 1,1-2,-2 0,1 0,0-1,-1-1,1 0,-1 0,-1-1,1-1,-1 1,2-3,-7 4,1 0,-1-1,0 0,0 0,0 0,-1-1,0 1,0-1,-1 0,0 0,0 0,-1-1,1 1,-2-1,1 1,-1-1,0 0,-1 1,1-1,-2 0,1 0,-1 1,0-1,-2-6,1 11,1 0,-1 0,0 1,0-1,0 1,0-1,0 1,0-1,-1 1,1 0,-1 0,1 0,-1 1,0-1,0 0,0 1,0 0,0 0,0 0,0 0,0 0,0 1,-1-1,1 1,0 0,0 0,-1 0,1 0,0 1,0-1,-1 1,-96 37,87-29,2 0,-1 1,1 1,1 0,0 0,0 1,1 0,1 1,0 0,1 0,0 1,1 0,1 0,0 0,1 1,0-1,1 1,1 0,0 0,1 0,1 0,0 1,1-1,1 2,-1-10,1 0,-1-1,1 1,1 0,-1-1,1 0,0 1,1-1,-1 0,1-1,0 1,1-1,-1 1,1-1,0-1,1 1,-1-1,1 0,-1 0,1 0,1-1,-1 0,0 0,1-1,-1 1,1-2,0 1,0-1,0 0,0 0,0-1,0 1,-1-2,1 1,0-1,0 0,6-2,23-10,0-1,0-2,-1-2,22-15,-20 12,37-19,-1-3,-3-2,-1-4,-3-3,-2-3,39-44,-102 99,0-1,0 0,0 1,1-1,-1 0,0 0,0 1,0-1,0 0,0 0,0 0,0 0,-1 0,1-1,0 1,0 0,-1 0,1 0,-1-1,1 1,-1 0,0-1,1 1,-1 0,0-1,0 1,0 0,0-1,0 1,0 0,0-1,-1 1,1 0,0-1,-1 1,1 0,-1-1,1 1,-1 0,0 0,1 0,-1 0,0 0,0 0,0 0,0 0,0 0,0 0,0 0,0 0,-1 0,-9 2,1 0,-1 1,1 0,-1 0,1 1,0 1,0 0,0 0,0 1,1 0,-1 1,1 0,1 0,-1 1,-4 4,13-11,-5 3,-1 0,1 0,0 0,-1 1,1-1,1 1,-1 1,1-1,0 1,-1-1,2 1,-1 0,1 1,0-1,0 0,0 1,1 0,0 0,0 0,0 0,1 0,0 0,0 0,0 0,1 0,0 1,0-1,1 0,-1 0,2 0,-1 0,1 2,114 119,-108-119,-1-1,-1 1,0 0,0 0,0 1,-1 0,-1 0,1 0,-2 1,1-1,-1 1,0 0,-1 0,0 0,-1 0,0 0,-1 0,0 0,0 1,-1-1,-1 0,1 0,-2 0,-1 6,1-12,0-1,0 1,0-1,0 0,-1 0,1 0,-1 0,0-1,0 0,0 1,0-1,0-1,0 1,-1 0,1-1,0 0,-1 0,1-1,-1 1,1-1,-1 0,0 0,1 0,-2-1,-18 1</inkml:trace>
  <inkml:trace contextRef="#ctx0" brushRef="#br0" timeOffset="9284.05">1 2628,'35'-21,"2"1,0 2,2 2,0 2,0 1,1 2,31-4,245-37,99 6,-40 19,9-1,153-3,-273 32,335-12,418-33,372-77,97 4,-153 16,878-35,-837 66,207-1,-761 12,-651 43,-112 9</inkml:trace>
  <inkml:trace contextRef="#ctx0" brushRef="#br0" timeOffset="18404.098">14056 596,'5'5,"1"6,0 1</inkml:trace>
  <inkml:trace contextRef="#ctx0" brushRef="#br0" timeOffset="18568.269">14140 1189,'0'0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5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283 559,'-1'1,"0"-1,0 1,0-1,0 1,0 0,0-1,0 1,0 0,1 0,-1-1,0 1,1 0,-1 0,0 0,1 0,-1 0,1 0,-1 0,1 0,0 0,-1 1,1-1,0 0,0 0,0 0,-1 0,1 0,1 0,-1 1,0-1,0 0,0 0,1 0,-1 0,0 0,1 0,-1 0,1 0,-1 0,1 0,0 0,-1 0,1 0,0 0,0 0,0 0,0 8,17 237,-8-127,-4 2,-6 28,0-102,0-24</inkml:trace>
  <inkml:trace contextRef="#ctx0" brushRef="#br0" timeOffset="468.142">0 616,'13'-26,"0"2,1-1,1 2,2 0,0 1,1 0,1 2,1 0,1 1,1 1,1 1,0 2,1 0,0 1,1 1,1 1,0 2,0 0,1 2,0 1,3 1,-22 4,14-5,1 1,-1 2,1 0,0 1,0 1,0 1,0 2,0 0,5 2,-26-3,1 0,-1 1,1 0,-1-1,0 1,0 0,0 0,1 0,-1 0,0 1,0-1,0 0,-1 1,1 0,0-1,0 1,-1 0,1 0,-1 0,0 0,1 0,-1 0,0 0,0 0,-1 1,1-1,0 0,-1 1,1-1,-1 0,0 1,0-1,0 1,0-1,0 0,0 1,-1-1,1 0,-1 1,1-1,-1 0,0 1,0-1,0 0,-2 2,-62 92,-50 29,64-72,3 1,2 3,-5 11,48-65,1 0,0 0,0 0,0 0,0 0,0 0,1 1,0-1,-1 1,1-1,0 1,1 0,-1-1,1 1,0 0,-1-1,2 1,-1 0,0-1,1 1,-1 0,1-1,0 1,0-1,1 1,-1-1,1 0,0 1,0-1,0 0,0 0,0 0,1-1,-1 1,1 0,0-1,-1 0,1 1,3 0,16 10,0-1,1-2,0 0,1-1,0-2,0 0,0-2,16 2,70 19,-108-26,1 0,0 1,-1-1,1 1,0 0,-1 0,1 0,-1 0,1 0,-1 1,0-1,1 1,-1 0,0-1,0 1,0 0,0 0,0 0,-1 1,1-1,-1 0,1 1,-1-1,0 1,0-1,0 1,0-1,-1 1,1 0,-1 0,1-1,-1 1,0 0,0 0,0-1,0 1,-1 0,1-1,-1 1,0 0,1-1,-1 1,0 0,-1 0,-11 14,-1-1,-1 0,0-1,-1-1,-1 0,0-1,-8 4,-11 9,-115 92,137-110,7-5</inkml:trace>
  <inkml:trace contextRef="#ctx0" brushRef="#br0" timeOffset="1134.387">1129 899,'-3'11,"1"0,0 0,0 1,1-1,1 1,0-1,1 1,0-1,2 7,-3-15,0 0,1 0,0 0,-1 0,1-1,0 1,1 0,-1-1,0 1,1-1,0 1,-1-1,1 1,0-1,0 0,0 0,0 0,1 0,-1-1,0 1,1-1,0 1,-1-1,1 0,0 0,-1 0,1 0,0 0,0-1,0 1,0-1,0 0,0 0,-1 0,1 0,0 0,0-1,0 1,0-1,20-7,-1 0,-1-1,0-2,0 0,-1-1,0-1,-1-1,-1-1,0 0,-1-1,-1-1,4-6,42-36,17-12,-78 71,-1-1,0 1,1-1,-1 1,0 0,1-1,-1 1,1-1,-1 1,1 0,-1 0,1-1,-1 1,1 0,-1 0,1-1,0 1,-1 0,1 0,-1 0,1 0,-1 0,1 0,0 0,-1 0,1 0,-1 0,1 0,-1 1,1-1,0 0,-1 0,1 0,-1 1,1-1,-1 0,1 1,-1-1,1 0,-1 1,0-1,1 1,-1-1,0 1,1-1,-1 1,0-1,1 1,-1-1,0 1,0-1,0 1,1-1,-1 1,0 0,0-1,0 1,0-1,0 1,0-1,0 2,-5 40,3-35,1-1,-1-1,1 1,0 0,0 0,1 0,-1 0,1 0,1-1,-1 1,1 0,0 0,0 0,1-1,0 1,0 0,0-1,0 0,1 1,0-1,0 0,1-1,-1 1,1 0,0-1,0 0,1 0,-1 0,1-1,0 1,0-1,0 0,0 0,0-1,1 0,-1 0,6 1,-1-1,1-1,-1-1,1 1,-1-2,1 0,-1 0,0-1,1 0,-1-1,0 0,0 0,0-1,-1 0,1-1,-1 0,0-1,-1 0,1 0,1-3,15-13,-1 0,-1-1,-1-2,-1 0,10-18,-1-2,-2-2,-2 0,-2-2,-2-1,-3-1,-1 0,-3-1,-2-1,-3 0,1-22,-8 60,-1 0,-1 0,0-1,-1 1,-1 0,0 0,-1 0,-1 0,0 0,-1 0,-1 1,-1-3,6 16,0 0,-1 0,1 0,-1 0,1 0,-1 0,1 0,-1 0,1 0,-1 0,0 0,0 0,1 0,-1 1,0-1,0 0,0 0,0 1,0-1,0 1,0-1,0 1,0-1,0 1,0 0,0-1,-1 1,1 0,0 0,0 0,0 0,0 0,-1 0,1 0,0 0,0 0,0 1,0-1,0 0,0 1,0-1,0 1,0-1,0 1,0 0,0-1,0 1,0 0,0 0,0 0,1-1,-1 1,0 0,1 0,-1 1,-28 59,20-29,2 1,1 0,1 1,1-1,3 1,0-1,2 1,2 0,1-1,4 13,1-7,2-1,2 0,2-1,1 0,1-2,12 16,-3-26,-23-26,-4-4</inkml:trace>
  <inkml:trace contextRef="#ctx0" brushRef="#br0" timeOffset="1381.539">1806 305,'44'-14,"47"-10,18-5,5 2,-7 0,-8 1,-6 0,-5 4,-2 1,-2-1,-6 4,-6 4,-15 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86 985,'0'483,"11"-426,-10-56,-1 0,1 0,-1 0,1 0,0 0,-1 0,1 0,0 0,0 0,0 0,0 0,0-1,0 1,0 0,0-1,0 1,0-1,0 1,0-1,0 0,0 1,0-1,1 0,-1 0,0 0,0 1,0-1,0-1,1 1,-1 0,0 0,0 0,0-1,0 1,1 0,-1-1,0 1,0-1,0 1,0-1,0 0,0 0,0 1,0-1,-1 0,1 0,0 0,11-9</inkml:trace>
  <inkml:trace contextRef="#ctx0" brushRef="#br0" timeOffset="253.578">29 901,'39'0,"36"-5,15-2,2 1,-10 1,-9-3,-13-1,-11 2,-9 2,-7 1,-9-3,-4 0,-10 1,-6 1</inkml:trace>
  <inkml:trace contextRef="#ctx0" brushRef="#br0" timeOffset="486.111">142 1211,'38'5,"37"-4,11-1,-1-1,-8-6,-14 0,-13-5,-9 0,-8 2,-4 3,-7-3,-2 1,-1 2,-2 1</inkml:trace>
  <inkml:trace contextRef="#ctx0" brushRef="#br0" timeOffset="4654.143">0 561,'19'7,"-1"-1,1-1,0-1,0-1,0 0,0-2,1 0,13-2,-18 2,201-19,9-16,-274 4,39 24,0 0,0-2,0 1,1-1,0 0,0-1,1 0,0 0,1-1,0 0,0 0,1-1,1 0,-1 0,2 0,0 0,-3-12,18-12,1 24</inkml:trace>
  <inkml:trace contextRef="#ctx0" brushRef="#br0" timeOffset="5101.098">1130 787,'14'5,"15"1,7 0,2-1,-1-1,-1-2,-7-6,-4-2,-1 0,-1 1,2 2,1 0,1 2,-5-5,0 0,-5 0</inkml:trace>
  <inkml:trace contextRef="#ctx0" brushRef="#br0" timeOffset="5353.52">1130 985,'43'-5,"29"-1,2-5,-7 0,-10 1,-14 3</inkml:trace>
  <inkml:trace contextRef="#ctx0" brushRef="#br0" timeOffset="6121.402">1751 674,'-4'52,"-2"-1,-2 0,-3 0,-1-1,-3-1,-2 0,-11 19,117-231,-72 136,1 0,1 2,2 0,0 2,10-8,-17 19,93-65,-106 77,0-1,0 1,0 0,0-1,0 1,1 0,-1-1,0 1,0 0,0 0,0 0,0 0,0 0,0 0,0 0,0 1,1-1,-1 0,0 0,0 1,0-1,0 1,0-1,0 1,0-1,-1 1,1 0,0-1,0 1,0 0,-1 0,1 0,0 0,-1-1,1 1,0 0,-1 0,0 0,1 0,-1 0,1 0,-1 0,0 1,0-1,0 0,0 0,1 0,-1 0,-1 0,1 0,0 0,0 0,0 1,-1-1,1 0,-14 64,9-49,1-9,0 1,1-1,0 1,1-1,0 1,0 0,0 0,1 0,0 0,1 0,0 0,0 0,1 0,0 0,0 0,0 0,1-1,1 1,-1 0,3 2,-4-9,0 0,1 0,-1 0,0 0,1 0,-1-1,1 1,-1-1,1 1,0-1,-1 1,1-1,-1 0,1 0,0 0,-1 0,1 0,0 0,-1 0,1 0,-1-1,1 1,0-1,-1 1,1-1,-1 0,1 1,-1-1,0 0,1 0,-1 0,0 0,0 0,1 0,-1-1,0 1,44-47,112-141,-153 184,-4 5,1-1,-1 0,0 1,0-1,0 0,0 1,1-1,-1 0,0 1,0-1,1 0,-1 1,1-1,-1 1,0-1,1 1,-1-1,1 1,-1-1,1 1,0 0,-1-1,1 1,-1 0,1-1,0 1,-1 0,1 0,0-1,-1 1,1 0,0 0,-1 0,1 0,0 0,-1 0,1 0,0 0,-1 0,1 1,0-1,-1 0,1 0,0 0,-1 1,1-1,-1 0,1 1,0-1,-1 1,1-1,-1 1,1-1,-1 1,0-1,1 1,-1-1,1 1,-1-1,0 1,1 0,-1 0,-22 127,21-123,0-1,0 0,-1 0,1 0,0 0,1 0,-1 0,1 0,0 0,0 0,0 0,0 0,1 0,0 0,-1 0,2-1,-1 1,0 0,1 0,-1-1,1 1,0-1,0 1,1-1,-1 0,1 0,0 0,-1 0,2 1,14 3</inkml:trace>
  <inkml:trace contextRef="#ctx0" brushRef="#br0" timeOffset="6599.788">2766 618,'-54'25,"2"2,0 3,2 2,-26 22,10 17,65-70,0 1,0-1,0 1,0 0,0-1,1 1,-1 0,1-1,-1 1,1 0,-1 0,1 0,0 0,0-1,0 1,0 0,0 0,0 0,1 0,-1-1,1 1,-1 0,1 0,-1-1,1 1,0 0,0-1,0 1,0-1,0 1,0-1,1 1,-1-1,0 0,1 0,-1 0,1 0,-1 0,1 0,-1 0,1 0,0 0,-1-1,1 1,0-1,0 1,0-1,1 1,9 0,0-1,1 1,-1-2,0 0,0 0,0-1,0-1,0 0,-1 0,1-1,-1-1,0 0,0 0,-1-1,1-1,0 0,1 0,185-135,-197 141,1 1,0-1,0 0,0 1,1-1,-1 0,0 1,0-1,0 1,0 0,0-1,1 1,-1 0,0 0,0-1,1 1,-1 0,0 1,0-1,1 0,-1 0,0 0,0 1,0-1,0 0,1 1,-1-1,0 1,0 0,0-1,0 1,0 0,0 0,0-1,0 1,-1 0,1 0,0 0,0 0,-1 0,1 0,0 0,-1 0,1 1,-1-1,0 0,1 0,-1 0,0 1,0-1,0 0,0 0,0 0,0 1,0-1,0 0,0 0,0 1,-1 0,1 2,-2 0,1 0,0-1,1 1,-1 0,1 0,-1 0,1 0,1-1,-1 1,0 0,1 0,0 0,-1-1,2 1,-1 0,0-1,1 1,0-1,-1 1,1-1,1 0,-1 0,0 0,1 0,-1 0,1 0,0-1,0 1,0-1,0 0,3 1,5 0,1 0,-1-2,0 1,0-1,1-1,-1 0,0-1,0 0,1 0,-1-2,0 1,0-1,-1-1,1 0,-1 0,9-5,-4-2</inkml:trace>
  <inkml:trace contextRef="#ctx0" brushRef="#br0" timeOffset="6935.757">2512 364,'28'11,"-1"-1,2-1,-1-2,1 0,0-2,0-2,15 0,41-10,-83 7,0-1,-1 1,1-1,0 0,0 1,0-1,-1 0,1 0,0 0,-1-1,1 1,-1 0,1 0,-1-1,0 1,0-1,1 1,-1-1,0 0,0 1,-1-1,1 0,0 0,0 0,-1 0,1 0,-1 1,0-1,0 0,1 0,-1 0,-1 0,1 0,0 0,0 0,-1 0,1 0,-1 0,1 0,-1 1,0-1,-8-18,0 1,-2 1,0 0,-1 0,-1 1,-8-9,-17-22,30 37,-1 0,2-1,0 0,0-1,1 0,0 0,1 0,1 0,0-1,1-1,0-9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1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1 813,'24'8,"0"-1,1 0,0-2,0-1,0-1,0-1,1-1,-1-2,0 0,1-2,-1 0,0-2,0-1,-1-1,12-5,6-9,-1-1,-1-3,-2 0,0-3,-2-1,-1-2,-1-1,-2-2,-2-1,-1-1,5-10,29-41,-17 20,3 3,3 2,2 2,24-16,-77 73,1 1,0 0,-1-1,1 1,0 0,0 0,1 0,-1 1,0-1,1 1,-1-1,1 1,-1 0,1 0,0 0,0 0,-1 0,1 0,0 1,0 0,0-1,0 1,-1 0,1 0,0 1,0-1,0 1,0-1,-1 1,1 0,0 0,-1 0,1 0,0 1,-1-1,1 1,-1-1,0 1,0 0,0 0,0 0,0 0,0 0,1 1,5 18,-1 0,-1 1,-1-1,-1 1,0 0,-2 0,0 0,-2 1,-1-1,0 0,-1 0,-2 0,0 0,-2 0,0-1,-5 10,2-1,-1-1,-1 0,-2-1,-1 0,-1-1,-1-1,-1-1,-2 0,0-1,-2-1,0-1,-2 0,0-2,-1-1,-1-1,-1-1,-1-1,0-1,0-2,-6 1,16-8,0-1,0-1,-1-1,0 0,1-1,-1-1,0-1,-13-2,28 2,0-1,0 0,0-1,0 1,0 0,0-1,0 0,1 0,-1 0,1 0,-1 0,1 0,0 0,0-1,0 1,0-1,0 0,0 0,1 1,-1-1,1 0,0 0,0-1,0 1,0 0,1 0,-1 0,1 0,0-1,0 1,0 0,0 0,1-1,-1 1,1 0,0 0,0 0,0 0,0 0,0 0,1 0,-1 0,1 0,0 1,0-1,0 0,0 1,0 0,3-2,7-15</inkml:trace>
  <inkml:trace contextRef="#ctx0" brushRef="#br0" timeOffset="315.792">1751 362,'-29'28,"0"1,2 2,2 1,0 1,2 1,2 1,1 1,-1 9,18-41,1 0,0 1,0-1,0 1,0-1,1 1,0 0,0 0,0 0,0-1,1 1,0 0,0 0,0 0,1 0,0 0,-1 0,2 0,-1-1,1 1,-1 0,1-1,1 1,-1-1,0 0,1 0,0 0,0 0,0 0,1-1,-1 1,1-1,0 0,0 0,0 0,0 0,4 0,6 2,0-1,1 0,-1-2,1 1,0-2,0 0,-1-1,1 0,0-1,0-1,0-1,-1 0,1 0,-1-1,0-1,0-1,-1 0,1-1,-1 0,-1-1,1 0,-1-1,-1 0,0-1,0-1,-1 0,0 0,6-10,-12 16,-1-1,0 0,0 0,0 0,-1-1,1 1,-2 0,1-1,-1 0,0 1,0-1,0 0,-1 0,0 1,-1-1,0 0,0 1,0-1,-1 0,0 1,0-1,0 1,-1 0,0 0,0 0,-1 0,1 1,-1-1,-1 1,1 0,-4-3,0 0,0-1,-1 2,0-1,0 1,-1 1,1-1,-2 2,1-1,-1 1,1 1,-1 0,0 1,-3-1,-11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0 250,'372'0,"-320"-9,-51 9,0-1,0 0,0 1,-1-1,1 0,0 1,-1-1,1 0,0 0,-1 1,1-1,-1 0,1 0,-1 0,1 0,-1 0,0 0,1 0,-1 0,0 0,0 0,0 0,0 0,0 0,0 0,0 0,0 0,0 0,0 0,-1 0,1 0,0 0,-1 0,1 0,-1 0,1 1,-1-1,1 0,-1 0,1 0,-1 0,0 1,0-1,1 0,-1 1,0-1,0 1,0-1,0 1,0-1,-172-137,171 137,1 0,0-1,0 1,0 0,-1-1,1 1,0-1,1 1,-1-1,0 1,0-1,1 0,-1 1,1-1,-1 0,1 1,0-1,0 0,0 0,0 1,0-1,0 0,0 0,0 1,1-1,-1 0,1 1,-1-1,1 0,0 1,0-1,9-8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80,'38'-5,"28"-1,6 0,-3 1,-9 2,-6-4,-6-1,-7 2,-5 0,-5-2,-2 0,-2 1,-5 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98,'39'-5,"31"-6,9-6,-4 0,-5 2,-10 5,-15-2,-16 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368 479,'-1'-1,"0"-1,0 1,0-1,-1 0,1 1,0 0,-1-1,1 1,-1 0,0 0,1 0,-1 0,0 0,0 0,1 0,-1 1,0-1,0 1,0-1,0 1,0 0,0-1,0 1,0 0,0 0,0 1,1-1,-1 0,0 1,0-1,-2 1,-9 5,0 0,0 1,1 0,0 0,0 2,1-1,0 1,1 1,0 0,0 1,1 0,0 0,1 1,0 1,4-9,0 0,0 1,1 0,0-1,0 1,0 1,1-1,-1 0,1 1,0-1,1 1,-1-1,1 1,0 0,1 0,0 0,0-1,0 1,0 0,1 0,0 0,0-1,0 1,1 0,0-1,0 1,1-1,-1 0,1 0,0 0,0 0,1 0,0-1,-1 1,2-1,-1 0,0 0,1-1,0 1,-1-1,1 0,1 0,-1-1,0 0,1 1,9-3,0-1,0 0,-1-1,1 0,0-1,-1-1,0-1,0 0,0 0,-1-1,0-1,0 0,0-1,-1-1,0 0,-1 0,0-1,9-10,4-2,-2-1,0-1,-1-1,-2-1,-1-1,0 0,-2-1,-2-1,0 0,-2-1,-1-1,-2 1,0-2,-3 1,0-1,-2-3,-11-96,7 126,-1 1,0-1,0 1,-1 0,1-1,-1 1,0 0,0 0,-1 0,1 0,-1 0,1 1,-1-1,-1 1,1 0,0 0,-1 0,1 0,-1 0,0 1,0 0,0 0,0 0,0 0,-1 1,-3-2,3 3,1-1,-1 1,0 0,0 0,1 1,-1 0,0 0,1 0,-1 0,1 0,-1 1,1 0,0 0,0 0,-1 1,2-1,-1 1,0 0,0 0,1 0,0 1,-1-1,1 1,1 0,-1 0,-1 2,-52 113,50-103,1 0,0 0,1 0,0 1,2 0,0 0,1-1,0 1,2 0,0 0,1 0,0 0,2-1,0 1,0-1,2 0,2 5,-1-6,1-1,1 1,0-2,0 1,2-1,0-1,0 0,1 0,0-1,1-1,0 0,1-1,0 0,1-1,6 3,4-2</inkml:trace>
  <inkml:trace contextRef="#ctx0" brushRef="#br0" timeOffset="563.227">1131 84,'-30'169,"-36"114,63-271,0-3,0 0,0 1,1 0,0-1,1 1,0 0,0 0,1 0,1-1,-1 1,2 0,0 3,-1-11,1 0,-1 1,1-1,0 0,0 0,0 0,0 0,0 0,1-1,-1 1,0-1,1 1,-1-1,1 0,-1 0,1 0,0 0,-1-1,1 1,0-1,0 1,0-1,-1 0,1 0,0 0,0 0,-1-1,1 1,2-2,80-23,74-55,-140 74</inkml:trace>
  <inkml:trace contextRef="#ctx0" brushRef="#br0" timeOffset="1492.831">1 958,'110'13,"0"-4,0-6,0-4,1-5,29-9,200-34,-141 37,-168 12</inkml:trace>
  <inkml:trace contextRef="#ctx0" brushRef="#br0" timeOffset="2097.016">622 1241,'-24'21,"-12"7,1 2,2 2,1 1,2 1,1 1,-13 25,39-57,1 0,0 0,0 1,0-1,0 1,0 0,1 0,0-1,0 1,0 0,0 0,0 0,1 0,0 0,0 0,0 0,0 0,1 0,-1 0,1 0,0 0,0 0,1-1,-1 1,1 0,0-1,0 1,0-1,0 0,0 1,1-1,0 0,-1 0,1-1,0 1,1-1,-1 1,0-1,1 0,-1 0,1 0,0-1,8-1,0-1,-1 0,1-1,-1 0,1-1,-1 0,0-1,0 0,0 0,-1-2,1 1,-1-1,-1-1,1 0,-1 0,0-1,6-7,14-11,0-3,-2 0,-1-1,-2-2,-1 0,-1-2,-2 0,-2-1,-1-2,-1 1,-3-2,0 0,4-30,-15-41,-2 107,0-1,0 0,-1 1,1-1,-1 1,0-1,1 1,-1-1,0 1,-1-1,1 1,0 0,-1-1,1 1,-1 0,0 0,0 0,0 1,0-1,0 0,0 1,0-1,0 1,-1-1,1 1,0 0,-1 0,1 0,-1 1,0-1,1 1,-1-1,1 1,-1 0,0 0,1 0,-1 0,0 0,-5 4,1-1,-1 1,1 1,0-1,0 1,1 1,0-1,0 1,0 0,0 0,1 1,0 0,1 0,-1 0,1 0,1 1,-3 4,-4 8,0 0,1 0,1 1,0 0,2 1,1 0,0 0,2 0,1 0,0 0,2 1,0-1,2 0,0 1,2-1,0 0,0-12,1-1,0 0,1 0,-1 0,2-1,-1 0,1 0,0-1,1 1,0-2,0 1,0-1,1 0,0-1,0 0,1-1,-1 1,1-2,0 1,0-2,0 1,0-1,0-1,1 0,-1 0,1-1,-1 0,0-1,1 0,-1-1,0 0,0 0,8-4,7-1</inkml:trace>
  <inkml:trace contextRef="#ctx0" brushRef="#br0" timeOffset="2428.183">1271 1100,'-24'54,"-3"4,1 3,4 0,-14 61,34-118,0 1,1 0,0-1,0 1,0 0,0 0,1 0,0 0,0 0,0 0,1 0,-1-1,1 1,0 0,1 0,-1-1,1 1,0 0,0-1,0 0,1 1,0-1,0 0,0 0,0-1,0 1,1-1,-1 1,1-1,0 0,0-1,0 1,1-1,-1 1,1-1,-1-1,5 2,1-2,-1 0,1-1,0-1,-1 0,1 0,0 0,-1-2,0 1,1-1,-1 0,0-1,0 0,-1 0,1-1,-1 0,0-1,0 0,-1 0,0 0,0-1,0 0,-1-1,0 1,1-3,6-8</inkml:trace>
  <inkml:trace contextRef="#ctx0" brushRef="#br0" timeOffset="2677.41">989 1354,'38'5,"28"-4,6-1,2-1,-13-5,-11-2,-9 1,-8 1,-9 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1 142,'17'91,"-9"-16,-3 1,-4-1,-2 3,-1 9,-9-24,-4-93,16 8,0 1,1-1,1 1,0 0,2 0,1 0,1 1,0 0,1 0,3-3,5-15,1 1,3 0,0 2,2 0,2 1,1 1,2 2,0 1,30-24,39 0,-93 53,-1 0,1 0,0 0,0 0,0 0,0 1,0-1,0 1,0 0,1 0,-1 0,0 1,0-1,0 1,0-1,0 1,0 0,-1 0,1 0,0 1,0-1,-1 1,1-1,-1 1,1 0,-1 0,0 0,1 0,-1 1,0-1,-1 0,1 1,1 2,14 36,-9-24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0 233,'71'-17,"1"3,0 4,17 1,138 31,-253-39,11 12,-1-2,1 1,0-2,1 0,0 0,0-2,1 1,0-2,1 0,0 0,-10-13,21 23,0-1,0 1,0-1,0 1,0 0,0-1,0 0,0 1,1-1,-1 0,1 1,-1-1,1 0,0 1,-1-1,1 0,0 0,0 0,0 1,1-1,-1 0,0 0,1 1,-1-1,1 0,-1 1,1-1,0 0,0 1,-1-1,1 1,0 0,1-1,-1 1,0 0,0-1,1 1,-1 0,0 0,1 0,-1 0,1 0,-1 0,1 1,1-1,13-2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0 204,'433'0,"-387"-5,-46 5,1 0,0 0,-1 0,1 0,0 0,-1-1,1 1,-1 0,1 0,-1-1,1 1,-1 0,1-1,-1 1,1-1,-1 1,1 0,-1-1,1 1,-1-1,0 1,1-1,-1 0,0 1,0-1,1 1,-1-1,0 0,0 1,0-1,0 1,0-1,0 0,0 1,0-1,0 0,0 1,0-1,0 1,0-1,0 0,-1 1,1-1,0 1,0-1,-1 0,1 1,0-1,-1 1,1-1,-1 1,1 0,-1-1,1 1,-1-1,1 1,-1 0,1-1,-1 1,1 0,-1 0,1-1,-1 1,0 0,1 0,-1 0,0 0,0 0,-71-50,52 38,0-1,1-1,0-1,2 0,-1-2,0-2,6 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57,'-5'43,"-1"24,0 5,1-4,2-10,0-9,2-9,1-6,0-4,0-2,0-1,5-6,2-6</inkml:trace>
  <inkml:trace contextRef="#ctx0" brushRef="#br0" timeOffset="265.8">2 29,'34'0,"34"0,11-5,2-2,-8 1,-12 1,-12 2,-8 1,-13 5,-14 3,-11 0</inkml:trace>
  <inkml:trace contextRef="#ctx0" brushRef="#br0" timeOffset="511.676">2 311,'38'0,"23"0,5 0,-3-5,-4-1,-6 0,-7 1,-8-4,-4 1,-9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30,'-14'29,"-10"14,0 4,-2 0,-1-4,5-4,0-5,5-2,0-3,3 0,-1-6,2-2,4 0,-2-3,1 0,2-3</inkml:trace>
  <inkml:trace contextRef="#ctx0" brushRef="#br0" timeOffset="337.412">0 1,'106'159,"45"41,-127-173,-2 2,-1 1,-1 0,-1 1,2 10,-14-22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1 386,'205'-277,"-205"276,1 0,-1 0,0 0,0 0,1 0,-1 0,1 0,-1 0,1 0,-1 0,1 0,0 1,-1-1,1 0,0 0,-1 0,1 1,0-1,0 0,0 1,0-1,0 1,0-1,0 1,0 0,0-1,0 1,0 0,0 0,0-1,0 1,0 0,0 0,0 0,0 0,0 1,0-1,0 0,1 0,-1 1,0-1,0 0,0 1,-1-1,1 1,0-1,0 1,0 0,0-1,0 1,-1 0,1 0,0-1,-1 1,1 0,0 0,-1 0,1 0,-1 0,1 0,14 95,-13-83,-2-9,0 1,0-1,0 0,0 1,0-1,1 0,0 1,0-1,0 0,0 0,1 0,0 0,0 0,0 0,0 0,0-1,1 1,0-1,0 1,0-1,0 0,0 0,0 0,1-1,0 1,-1-1,1 0,0 0,0 0,0-1,0 1,0-1,1 0,-1 0,0 0,1-1,0 0,4-4,1-1,-1 0,0 0,0-1,0 0,-1-1,0 0,0 0,-1-1,0 0,0 0,-1-1,0 1,0-1,-1-1,-1 1,1-1,-1 0,0-3,10-15,24-37,-25 48</inkml:trace>
  <inkml:trace contextRef="#ctx0" brushRef="#br0" timeOffset="300.289">932 19,'-16'8,"0"2,1-1,0 2,0 0,1 1,1 0,0 1,1 1,0 0,1 0,0 1,1 1,-6 14,15-27,-1 0,1 0,0 0,1 0,-1 0,1 0,-1 1,1-1,0 0,0 0,0 1,0-1,1 0,0 0,-1 1,1-1,0 0,0 0,1 0,-1 0,1 0,-1 0,1-1,0 1,0-1,0 1,1-1,-1 1,0-1,1 0,0 0,-1 0,1-1,0 1,0-1,0 1,0-1,0 0,0 0,1 0,132 18,-61-32,-57 6</inkml:trace>
  <inkml:trace contextRef="#ctx0" brushRef="#br0" timeOffset="670.231">1129 244,'18'1,"-1"0,0-1,0-1,1-1,-1-1,0 0,-1-1,1 0,-1-2,0 0,0-1,0 0,-1-1,0-1,-1-1,0 0,0 0,-1-2,0 0,-10 9,-1 1,0 0,1-1,-1 1,-1-1,1 0,0 1,-1-1,1 0,-1 0,0 0,0 0,0-1,0 1,-1 0,1 0,-1-1,0 1,0 0,0 0,0-1,0 1,-1 0,0 0,1 0,-1 0,0-1,-1 1,1 0,-1 1,1-1,-1 0,0 0,0 1,0-1,0 1,0-1,-1 1,1 0,-1 0,1 0,-1 0,0 1,0-1,0 1,0-1,0 1,0 0,0 0,0 1,-1-1,1 1,0-1,0 1,-1 0,-1 0,-8 4,-1 1,2 0,-1 1,0 0,1 1,1 0,-1 1,1 0,0 1,1 0,0 1,0 0,1 0,1 1,0 1,0-1,-4 10,8-17,1 1,0 0,0 0,0 0,0 0,1 0,0 1,0-1,0 1,1 0,0-1,0 1,0 0,1 0,-1-1,1 1,1 0,-1 0,1 0,0-1,1 1,-1 0,1-1,0 1,1-1,-1 0,1 0,0 0,0 0,1 0,0 1,8 3,0 0,0-1,1 0,0-1,1 0,-1-1,1 0,0-2,1 1,-1-2,1 0,-1 0,1-2,0 0,0 0,0-2,9-1,0-3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7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0 478,'12'9,"0"-1,1-1,0 0,0 0,0-1,1-1,-1-1,1 0,1 0,-1-1,0-1,1-1,-1 0,1 0,-1-2,1 0,-1 0,1-2,-1 0,0 0,10-5,15-17,-1-3,-1-1,-1-1,2-7,21-15,247-218,-291 258,-10 8,-1 0,1 0,-1 0,1 1,0 0,0-1,0 2,1-1,-1 1,1 0,0 0,-1 0,1 1,0 0,0 0,0 0,0 1,5 0,-8 2,0 1,-1 0,1 0,-1 0,1 0,-1 1,0-1,0 0,-1 1,1 0,-1-1,0 1,0 0,0 0,0-1,-1 1,1 0,-1 0,0 0,0 0,0 0,-1 0,0 0,1-1,-1 1,-1 0,1 0,0-1,-2 4,-8 19,-1-1,-1 0,-1-1,-1-1,-1 0,-1-1,-1 0,-1-2,0 0,-2-1,0-1,-3 0,4 1,-1 0,-1-2,-1 0,0-2,-1 0,0-2,-1-1,-1 0,0-2,-24 6,47-15,1-1,0 1,0 0,-1-1,1 1,0-1,-1 0,1 1,0-1,-1 0,1 0,0-1,-1 1,1-1,0 1,0-1,-1 0,1 1,0-1,0 0,0 0,0-1,0 1,0 0,0-1,0 1,1-1,-1 0,0 1,1-1,0 0,-1 0,1 0,0 0,0 0,0-1,0-15</inkml:trace>
  <inkml:trace contextRef="#ctx0" brushRef="#br0" timeOffset="248.202">1158 365,'-5'34,"-2"15,6 0,3-9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6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522 311,'-7'-4,"-1"1,1-1,-1 2,0-1,0 1,0 0,0 1,-1 0,1 0,0 1,0 0,-1 1,1-1,0 2,0-1,0 1,0 0,0 1,0 0,-2 1,2-2,-238 68,247-70,-1 0,1 0,0 0,0 1,0-1,0 0,0 1,-1-1,1 0,0 1,0-1,-1 1,1-1,0 1,-1-1,1 1,0 0,-1-1,1 1,-1 0,1-1,-1 1,1 0,-1 0,0 0,1-1,-1 1,0 0,0 0,1 0,-1 0,0 0,0-1,0 1,0 0,0 0,0 0,-1 0,1 0,0 0,0-1,0 1,-1 0,1 0,-1 0,1-1,0 1,-1 0,1 0,-1-1,0 1,1 0,-1-1,0 1,1-1,-1 1,0-1,1 1,-1-1,0 1,0-1,0 0,1 1,-1-1,0 0,0 0,0 0,0 0,0 0,0 0,251 12,-248-12,-1 1,1-1,-1 1,1-1,-1 1,1-1,-1 1,1 0,-1 0,0-1,1 1,-1 0,0 0,0 1,0-1,1 0,-1 0,-1 0,1 1,0-1,0 0,0 1,-1-1,1 1,-1-1,1 1,-1-1,1 1,-1 0,0-1,0 1,0-1,0 1,0 0,0-1,0 1,-1-1,1 1,-1-1,1 1,-1-1,1 1,-1-1,0 1,0-1,1 0,-1 1,0-1,0 0,-1 0,1 0,-1 1,-60 65,-217 158,278-224,-1 0,1 0,-1 0,1 0,-1 1,1-1,0 0,-1 1,1-1,0 1,0-1,0 1,0-1,1 1,-1 0,0 0,1-1,-1 1,1 0,-1 0,1 0,0-1,0 1,0 0,0 0,0 0,0 0,0-1,1 1,-1 0,1 0,-1 0,1-1,0 1,-1 0,1-1,0 1,0-1,0 1,1-1,-1 1,0-1,2 2,10 4,1 0,0-1,0 0,0-1,1-1,-1 0,1-1,0 0,0-1,0-1,1-1,-1 0,0-1,0 0,0-1,0-1,0 0,0-1,-1-1,0-1,0 0,4-2,5-5,-5 0</inkml:trace>
  <inkml:trace contextRef="#ctx0" brushRef="#br0" timeOffset="252.737">296 0,'-23'343,"17"223,7-341,-6-169,-1-33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1 315,'74'-12,"1"3,0 4,43 3,135 30,-252-28,0 0,1 0,-1 0,0 0,0 0,0 0,1 0,-1 0,0 0,0-1,0 1,1 0,-1-1,0 1,0-1,0 0,0 1,0-1,0 0,0 0,0 1,0-1,-1 0,1 0,0 0,0 0,-1 0,1 0,0 0,-1 0,1-1,-1 1,0 0,1 0,-1 0,0 0,0-1,0 1,0 0,0 0,0-1,0 1,0 0,0 0,0 0,-1-1,1 1,-1 0,1 0,-1 0,1 0,-1 0,1 0,-1 0,0 0,0 0,1 0,-1 0,0 0,0 0,0 0,-116-85,102 79,1-2,-1 1,2-2,-1 0,1-1,1 0,0-1,-10-12,21 23,0 0,-1 0,1 0,0-1,0 1,0 0,0-1,0 1,0-1,0 1,1-1,-1 0,0 1,1-1,-1 0,1 1,0-1,0 0,0 1,-1-1,2 0,-1 0,0 1,0-1,0 0,1 1,-1-1,1 0,-1 1,1-1,0 0,0 1,0-1,0 1,0 0,0-1,0 1,0 0,0-1,1 1,-1 0,0 0,1 0,-1 0,1 0,-1 1,1-1,0 0,-1 1,1-1,0 1,-1-1,1 1,1 0,21-3,0 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1,'24'0,"27"5,9 1,0 0,-5-1,-8-2,-7-1,-5-1,-5 0,-6-6,-3-1,0-1,1 2,2 2,-4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1,'43'0,"33"0,9 0,-5 0,-12 0,-13 0,-10 0,-13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1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338 167,'-24'21,"0"2,1 1,1 1,2 0,0 2,2 0,1 1,1 1,1 1,-8 24,15-37,-28 78,35-92,1 0,0 0,-1 0,1 0,0 0,1 0,-1 0,0 0,1 0,0 0,-1 0,1 0,0 0,1-1,-1 1,0 0,1-1,0 1,-1-1,1 1,0-1,0 0,1 0,-1 0,0 0,1 0,-1-1,1 1,-1-1,1 1,0-1,19 7,1-1,0-1,0-1,1-1,-1 0,1-2,0-1,0-2,18-1,-10 1,18-5,-32 0</inkml:trace>
  <inkml:trace contextRef="#ctx0" brushRef="#br0" timeOffset="465.755">0 167,'20'-21,"1"1,1 1,0 1,2 2,0 0,0 1,1 1,17-5,-37 17,-1 0,1 1,-1 0,1 0,-1 0,1 1,0-1,-1 1,1 0,0 1,-1-1,1 1,-1 0,1 0,0 0,-1 1,0-1,1 1,-1 0,0 0,0 1,0-1,0 1,-1 0,1 0,-1 0,0 1,3 3,13 9,0 0,0-1,2-1,0-1,0-1,1-1,1-1,0-1,0 0,1-2,0-1,0-1,21 2,34-7,-60-6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4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198 588,'0'396,"-1"-386,1 0,-1 1,0-1,-1 1,-1-1,1 0,-2 0,1 0,-1-1,-2 3,4-11,1 0,0 0,-1-1,1 1,0-1,-1 1,1-1,-1 0,1 0,-1 1,1-1,-1 0,1 0,-1 0,1-1,-1 1,1 0,-1-1,1 1,-1-1,1 1,0-1,-1 1,1-1,0 0,-1 0,1 0,0 0,0 0,0 0,0 0,0 0,0 0,0 0,0-1,0 1,1 0,-1-1,0 1,1 0,-1-1,1 1,0-1,-1 1,1-1,0 1,0-1,0 1,0-1,0 1,0-1,0 1,1-1,-1 1,1-1,-1 1,1-2,40-132,-28 104,-2 6,1 0,1 1,1 1,1 0,1 1,1 0,1 2,1 0,0 1,2 0,9-5,-26 21,0-1,1 1,-1 0,1 0,0 0,0 1,0-1,0 1,1 1,-1-1,0 1,1 0,-1 0,1 0,-1 1,1 0,-1 0,1 0,-1 1,1 0,-1 0,1 0,-1 1,0 0,1 0,-1 0,0 0,-1 1,1 0,0 0,-1 0,1 1,3 3,0 11,31 32,-22-43</inkml:trace>
  <inkml:trace contextRef="#ctx0" brushRef="#br0" timeOffset="432.16">1 335,'79'-1,"43"0,0 5,89 16,-200-19,1 1,-1 0,0 1,0 1,0-1,0 2,0 0,-1 0,0 0,3 4,-97-55,64 36,1-1,0-1,1-1,0-1,1 0,1-2,0 1,1-2,1 0,0-1,1 0,-6-15,17 31,1-1,0 0,0 0,0 0,1 0,-1 0,1 0,0 0,-1 0,1 0,1 0,-1 0,0 0,1 0,-1 0,1 1,0-1,0 0,0 0,1 0,-1 1,1-1,-1 1,1-1,0 1,0-1,0 1,0 0,0 0,0 0,1 0,-1 1,1-1,-1 0,1 1,0 0,-1 0,1 0,0 0,0 0,0 0,0 1,0-1,0 1,0 0,0 0,0 0,0 0,0 1,0-1,0 1,0 0,0 0,1 0,15 5</inkml:trace>
  <inkml:trace contextRef="#ctx0" brushRef="#br0" timeOffset="798.999">1102 588,'-10'24,"-7"22,-2 9,-2-1,3-5,-1-5,4-6,-2-10,3-4,-1-1,-3-1,-3-3,2-5</inkml:trace>
  <inkml:trace contextRef="#ctx0" brushRef="#br0" timeOffset="1117.486">791 560,'27'45,"14"27,3-2,3-2,3-2,8 4,14 48,-41-57,-18-42,1-3</inkml:trace>
  <inkml:trace contextRef="#ctx0" brushRef="#br0" timeOffset="1434.615">1441 532,'5'33,"1"31,0 9,-1-3,-2-9,-1-9,-1-10,0-6,-1-5,0-3,-1-2,6-4,1-12,5-7,0-4</inkml:trace>
  <inkml:trace contextRef="#ctx0" brushRef="#br0" timeOffset="1683.635">1496 447,'29'9,"19"4,6-1,-1-2,-4-3,-7-3,-5-1,-5-3,-2 1,-1-7,-2 0,0-1,-4 2</inkml:trace>
  <inkml:trace contextRef="#ctx0" brushRef="#br0" timeOffset="1920.251">1412 786,'39'4,"31"-2,14-2,-3-1,-10-1,-13-4,-11-2,-9 2,-6 0,-3 2,-7 2</inkml:trace>
  <inkml:trace contextRef="#ctx0" brushRef="#br0" timeOffset="2336.399">1496 249,'448'30,"-448"-30,0 0,0 0,-1-1,1 1,0 0,0 0,0-1,0 1,0 0,0 0,0 0,0-1,0 1,0 0,0 0,0-1,0 1,0 0,0 0,0-1,0 1,0 0,0 0,0 0,1-1,-1 1,0 0,0 0,0 0,0-1,0 1,1 0,-1 0,0 0,0 0,0 0,1-1,-1 1,0 0,0 0,0 0,1 0,-25-10,17 8,-5 0,-1 0,1-1,-1-1,1 0,0-1,1 0,-1-1,1 0,0-1,1 0,-1-1,1 0,1 0,0-1,-4-5,9 10,1 1,0-1,1 0,-1 0,1 0,-1-1,1 1,1 0,-1-1,0 1,1-1,0 0,0 0,1 1,-1-1,1 0,0 0,0 0,1 1,-1-1,1 0,0 0,2-3,7-18,1 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5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283 559,'-1'1,"0"-1,0 1,0-1,0 1,0 0,0-1,0 1,0 0,1 0,-1-1,0 1,1 0,-1 0,0 0,1 0,-1 0,1 0,-1 0,1 0,0 0,-1 1,1-1,0 0,0 0,0 0,-1 0,1 0,1 0,-1 1,0-1,0 0,0 0,1 0,-1 0,0 0,1 0,-1 0,1 0,-1 0,1 0,0 0,-1 0,1 0,0 0,0 0,0 0,0 8,17 237,-8-127,-4 2,-6 28,0-102,0-24</inkml:trace>
  <inkml:trace contextRef="#ctx0" brushRef="#br0" timeOffset="468.142">0 616,'13'-26,"0"2,1-1,1 2,2 0,0 1,1 0,1 2,1 0,1 1,1 1,1 1,0 2,1 0,0 1,1 1,1 1,0 2,0 0,1 2,0 1,3 1,-22 4,14-5,1 1,-1 2,1 0,0 1,0 1,0 1,0 2,0 0,5 2,-26-3,1 0,-1 1,1 0,-1-1,0 1,0 0,0 0,1 0,-1 0,0 1,0-1,0 0,-1 1,1 0,0-1,0 1,-1 0,1 0,-1 0,0 0,1 0,-1 0,0 0,0 0,-1 1,1-1,0 0,-1 1,1-1,-1 0,0 1,0-1,0 1,0-1,0 0,0 1,-1-1,1 0,-1 1,1-1,-1 0,0 1,0-1,0 0,-2 2,-62 92,-50 29,64-72,3 1,2 3,-5 11,48-65,1 0,0 0,0 0,0 0,0 0,0 0,1 1,0-1,-1 1,1-1,0 1,1 0,-1-1,1 1,0 0,-1-1,2 1,-1 0,0-1,1 1,-1 0,1-1,0 1,0-1,1 1,-1-1,1 0,0 1,0-1,0 0,0 0,0 0,1-1,-1 1,1 0,0-1,-1 0,1 1,3 0,16 10,0-1,1-2,0 0,1-1,0-2,0 0,0-2,16 2,70 19,-108-26,1 0,0 1,-1-1,1 1,0 0,-1 0,1 0,-1 0,1 0,-1 1,0-1,1 1,-1 0,0-1,0 1,0 0,0 0,0 0,-1 1,1-1,-1 0,1 1,-1-1,0 1,0-1,0 1,0-1,-1 1,1 0,-1 0,1-1,-1 1,0 0,0 0,0-1,0 1,-1 0,1-1,-1 1,0 0,1-1,-1 1,0 0,-1 0,-11 14,-1-1,-1 0,0-1,-1-1,-1 0,0-1,-8 4,-11 9,-115 92,137-110,7-5</inkml:trace>
  <inkml:trace contextRef="#ctx0" brushRef="#br0" timeOffset="1134.387">1129 899,'-3'11,"1"0,0 0,0 1,1-1,1 1,0-1,1 1,0-1,2 7,-3-15,0 0,1 0,0 0,-1 0,1-1,0 1,1 0,-1-1,0 1,1-1,0 1,-1-1,1 1,0-1,0 0,0 0,0 0,1 0,-1-1,0 1,1-1,0 1,-1-1,1 0,0 0,-1 0,1 0,0 0,0-1,0 1,0-1,0 0,0 0,-1 0,1 0,0 0,0-1,0 1,0-1,20-7,-1 0,-1-1,0-2,0 0,-1-1,0-1,-1-1,-1-1,0 0,-1-1,-1-1,4-6,42-36,17-12,-78 71,-1-1,0 1,1-1,-1 1,0 0,1-1,-1 1,1-1,-1 1,1 0,-1 0,1-1,-1 1,1 0,-1 0,1-1,0 1,-1 0,1 0,-1 0,1 0,-1 0,1 0,0 0,-1 0,1 0,-1 0,1 0,-1 1,1-1,0 0,-1 0,1 0,-1 1,1-1,-1 0,1 1,-1-1,1 0,-1 1,0-1,1 1,-1-1,0 1,1-1,-1 1,0-1,1 1,-1-1,0 1,0-1,0 1,1-1,-1 1,0 0,0-1,0 1,0-1,0 1,0-1,0 2,-5 40,3-35,1-1,-1-1,1 1,0 0,0 0,1 0,-1 0,1 0,1-1,-1 1,1 0,0 0,0 0,1-1,0 1,0 0,0-1,0 0,1 1,0-1,0 0,1-1,-1 1,1 0,0-1,0 0,1 0,-1 0,1-1,0 1,0-1,0 0,0 0,0-1,1 0,-1 0,6 1,-1-1,1-1,-1-1,1 1,-1-2,1 0,-1 0,0-1,1 0,-1-1,0 0,0 0,0-1,-1 0,1-1,-1 0,0-1,-1 0,1 0,1-3,15-13,-1 0,-1-1,-1-2,-1 0,10-18,-1-2,-2-2,-2 0,-2-2,-2-1,-3-1,-1 0,-3-1,-2-1,-3 0,1-22,-8 60,-1 0,-1 0,0-1,-1 1,-1 0,0 0,-1 0,-1 0,0 0,-1 0,-1 1,-1-3,6 16,0 0,-1 0,1 0,-1 0,1 0,-1 0,1 0,-1 0,1 0,-1 0,0 0,0 0,1 0,-1 1,0-1,0 0,0 0,0 1,0-1,0 1,0-1,0 1,0-1,0 1,0 0,0-1,-1 1,1 0,0 0,0 0,0 0,0 0,-1 0,1 0,0 0,0 0,0 1,0-1,0 0,0 1,0-1,0 1,0-1,0 1,0 0,0-1,0 1,0 0,0 0,0 0,1-1,-1 1,0 0,1 0,-1 1,-28 59,20-29,2 1,1 0,1 1,1-1,3 1,0-1,2 1,2 0,1-1,4 13,1-7,2-1,2 0,2-1,1 0,1-2,12 16,-3-26,-23-26,-4-4</inkml:trace>
  <inkml:trace contextRef="#ctx0" brushRef="#br0" timeOffset="1381.539">1806 305,'44'-14,"47"-10,18-5,5 2,-7 0,-8 1,-6 0,-5 4,-2 1,-2-1,-6 4,-6 4,-15 5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86 985,'0'483,"11"-426,-10-56,-1 0,1 0,-1 0,1 0,0 0,-1 0,1 0,0 0,0 0,0 0,0 0,0-1,0 1,0 0,0-1,0 1,0-1,0 1,0-1,0 0,0 1,0-1,1 0,-1 0,0 0,0 1,0-1,0-1,1 1,-1 0,0 0,0 0,0-1,0 1,1 0,-1-1,0 1,0-1,0 1,0-1,0 0,0 0,0 1,0-1,-1 0,1 0,0 0,11-9</inkml:trace>
  <inkml:trace contextRef="#ctx0" brushRef="#br0" timeOffset="253.578">29 901,'39'0,"36"-5,15-2,2 1,-10 1,-9-3,-13-1,-11 2,-9 2,-7 1,-9-3,-4 0,-10 1,-6 1</inkml:trace>
  <inkml:trace contextRef="#ctx0" brushRef="#br0" timeOffset="486.111">142 1211,'38'5,"37"-4,11-1,-1-1,-8-6,-14 0,-13-5,-9 0,-8 2,-4 3,-7-3,-2 1,-1 2,-2 1</inkml:trace>
  <inkml:trace contextRef="#ctx0" brushRef="#br0" timeOffset="4654.143">0 561,'19'7,"-1"-1,1-1,0-1,0-1,0 0,0-2,1 0,13-2,-18 2,201-19,9-16,-274 4,39 24,0 0,0-2,0 1,1-1,0 0,0-1,1 0,0 0,1-1,0 0,0 0,1-1,1 0,-1 0,2 0,0 0,-3-12,18-12,1 24</inkml:trace>
  <inkml:trace contextRef="#ctx0" brushRef="#br0" timeOffset="5101.098">1130 787,'14'5,"15"1,7 0,2-1,-1-1,-1-2,-7-6,-4-2,-1 0,-1 1,2 2,1 0,1 2,-5-5,0 0,-5 0</inkml:trace>
  <inkml:trace contextRef="#ctx0" brushRef="#br0" timeOffset="5353.52">1130 985,'43'-5,"29"-1,2-5,-7 0,-10 1,-14 3</inkml:trace>
  <inkml:trace contextRef="#ctx0" brushRef="#br0" timeOffset="6121.402">1751 674,'-4'52,"-2"-1,-2 0,-3 0,-1-1,-3-1,-2 0,-11 19,117-231,-72 136,1 0,1 2,2 0,0 2,10-8,-17 19,93-65,-106 77,0-1,0 1,0 0,0-1,0 1,1 0,-1-1,0 1,0 0,0 0,0 0,0 0,0 0,0 0,0 0,0 1,1-1,-1 0,0 0,0 1,0-1,0 1,0-1,0 1,0-1,-1 1,1 0,0-1,0 1,0 0,-1 0,1 0,0 0,-1-1,1 1,0 0,-1 0,0 0,1 0,-1 0,1 0,-1 0,0 1,0-1,0 0,0 0,1 0,-1 0,-1 0,1 0,0 0,0 0,0 1,-1-1,1 0,-14 64,9-49,1-9,0 1,1-1,0 1,1-1,0 1,0 0,0 0,1 0,0 0,1 0,0 0,0 0,1 0,0 0,0 0,0 0,1-1,1 1,-1 0,3 2,-4-9,0 0,1 0,-1 0,0 0,1 0,-1-1,1 1,-1-1,1 1,0-1,-1 1,1-1,-1 0,1 0,0 0,-1 0,1 0,0 0,-1 0,1 0,-1-1,1 1,0-1,-1 1,1-1,-1 0,1 1,-1-1,0 0,1 0,-1 0,0 0,0 0,1 0,-1-1,0 1,44-47,112-141,-153 184,-4 5,1-1,-1 0,0 1,0-1,0 0,0 1,1-1,-1 0,0 1,0-1,1 0,-1 1,1-1,-1 1,0-1,1 1,-1-1,1 1,-1-1,1 1,0 0,-1-1,1 1,-1 0,1-1,0 1,-1 0,1 0,0-1,-1 1,1 0,0 0,-1 0,1 0,0 0,-1 0,1 0,0 0,-1 0,1 1,0-1,-1 0,1 0,0 0,-1 1,1-1,-1 0,1 1,0-1,-1 1,1-1,-1 1,1-1,-1 1,0-1,1 1,-1-1,1 1,-1-1,0 1,1 0,-1 0,-22 127,21-123,0-1,0 0,-1 0,1 0,0 0,1 0,-1 0,1 0,0 0,0 0,0 0,0 0,1 0,0 0,-1 0,2-1,-1 1,0 0,1 0,-1-1,1 1,0-1,0 1,1-1,-1 0,1 0,0 0,-1 0,2 1,14 3</inkml:trace>
  <inkml:trace contextRef="#ctx0" brushRef="#br0" timeOffset="6599.788">2766 618,'-54'25,"2"2,0 3,2 2,-26 22,10 17,65-70,0 1,0-1,0 1,0 0,0-1,1 1,-1 0,1-1,-1 1,1 0,-1 0,1 0,0 0,0-1,0 1,0 0,0 0,0 0,1 0,-1-1,1 1,-1 0,1 0,-1-1,1 1,0 0,0-1,0 1,0-1,0 1,0-1,1 1,-1-1,0 0,1 0,-1 0,1 0,-1 0,1 0,-1 0,1 0,0 0,-1-1,1 1,0-1,0 1,0-1,1 1,9 0,0-1,1 1,-1-2,0 0,0 0,0-1,0-1,0 0,-1 0,1-1,-1-1,0 0,0 0,-1-1,1-1,0 0,1 0,185-135,-197 141,1 1,0-1,0 0,0 1,1-1,-1 0,0 1,0-1,0 1,0 0,0-1,1 1,-1 0,0 0,0-1,1 1,-1 0,0 1,0-1,1 0,-1 0,0 0,0 1,0-1,0 0,1 1,-1-1,0 1,0 0,0-1,0 1,0 0,0 0,0-1,0 1,-1 0,1 0,0 0,0 0,-1 0,1 0,0 0,-1 0,1 1,-1-1,0 0,1 0,-1 0,0 1,0-1,0 0,0 0,0 0,0 1,0-1,0 0,0 0,0 1,-1 0,1 2,-2 0,1 0,0-1,1 1,-1 0,1 0,-1 0,1 0,1-1,-1 1,0 0,1 0,0 0,-1-1,2 1,-1 0,0-1,1 1,0-1,-1 1,1-1,1 0,-1 0,0 0,1 0,-1 0,1 0,0-1,0 1,0-1,0 0,3 1,5 0,1 0,-1-2,0 1,0-1,1-1,-1 0,0-1,0 0,1 0,-1-2,0 1,0-1,-1-1,1 0,-1 0,9-5,-4-2</inkml:trace>
  <inkml:trace contextRef="#ctx0" brushRef="#br0" timeOffset="6935.757">2512 364,'28'11,"-1"-1,2-1,-1-2,1 0,0-2,0-2,15 0,41-10,-83 7,0-1,-1 1,1-1,0 0,0 1,0-1,-1 0,1 0,0 0,-1-1,1 1,-1 0,1 0,-1-1,0 1,0-1,1 1,-1-1,0 0,0 1,-1-1,1 0,0 0,0 0,-1 0,1 0,-1 1,0-1,0 0,1 0,-1 0,-1 0,1 0,0 0,0 0,-1 0,1 0,-1 0,1 0,-1 1,0-1,-8-18,0 1,-2 1,0 0,-1 0,-1 1,-8-9,-17-22,30 37,-1 0,2-1,0 0,0-1,1 0,0 0,1 0,1 0,0-1,1-1,0-9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1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1 813,'24'8,"0"-1,1 0,0-2,0-1,0-1,0-1,1-1,-1-2,0 0,1-2,-1 0,0-2,0-1,-1-1,12-5,6-9,-1-1,-1-3,-2 0,0-3,-2-1,-1-2,-1-1,-2-2,-2-1,-1-1,5-10,29-41,-17 20,3 3,3 2,2 2,24-16,-77 73,1 1,0 0,-1-1,1 1,0 0,0 0,1 0,-1 1,0-1,1 1,-1-1,1 1,-1 0,1 0,0 0,0 0,-1 0,1 0,0 1,0 0,0-1,0 1,-1 0,1 0,0 1,0-1,0 1,0-1,-1 1,1 0,0 0,-1 0,1 0,0 1,-1-1,1 1,-1-1,0 1,0 0,0 0,0 0,0 0,0 0,1 1,5 18,-1 0,-1 1,-1-1,-1 1,0 0,-2 0,0 0,-2 1,-1-1,0 0,-1 0,-2 0,0 0,-2 0,0-1,-5 10,2-1,-1-1,-1 0,-2-1,-1 0,-1-1,-1-1,-1-1,-2 0,0-1,-2-1,0-1,-2 0,0-2,-1-1,-1-1,-1-1,-1-1,0-1,0-2,-6 1,16-8,0-1,0-1,-1-1,0 0,1-1,-1-1,0-1,-13-2,28 2,0-1,0 0,0-1,0 1,0 0,0-1,0 0,1 0,-1 0,1 0,-1 0,1 0,0 0,0-1,0 1,0-1,0 0,0 0,1 1,-1-1,1 0,0 0,0-1,0 1,0 0,1 0,-1 0,1 0,0-1,0 1,0 0,0 0,1-1,-1 1,1 0,0 0,0 0,0 0,0 0,0 0,1 0,-1 0,1 0,0 1,0-1,0 0,0 1,0 0,3-2,7-15</inkml:trace>
  <inkml:trace contextRef="#ctx0" brushRef="#br0" timeOffset="315.792">1751 362,'-29'28,"0"1,2 2,2 1,0 1,2 1,2 1,1 1,-1 9,18-41,1 0,0 1,0-1,0 1,0-1,1 1,0 0,0 0,0 0,0-1,1 1,0 0,0 0,0 0,1 0,0 0,-1 0,2 0,-1-1,1 1,-1 0,1-1,1 1,-1-1,0 0,1 0,0 0,0 0,0 0,1-1,-1 1,1-1,0 0,0 0,0 0,0 0,4 0,6 2,0-1,1 0,-1-2,1 1,0-2,0 0,-1-1,1 0,0-1,0-1,0-1,-1 0,1 0,-1-1,0-1,0-1,-1 0,1-1,-1 0,-1-1,1 0,-1-1,-1 0,0-1,0-1,-1 0,0 0,6-10,-12 16,-1-1,0 0,0 0,0 0,-1-1,1 1,-2 0,1-1,-1 0,0 1,0-1,0 0,-1 0,0 1,-1-1,0 0,0 1,0-1,-1 0,0 1,0-1,0 1,-1 0,0 0,0 0,-1 0,1 1,-1-1,-1 1,1 0,-4-3,0 0,0-1,-1 2,0-1,0 1,-1 1,1-1,-2 2,1-1,-1 1,1 1,-1 0,0 1,-3-1,-11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34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709,'0'1004,"0"-979,-2 0,0 0,-2 0,-1 0,-1-1,-1 1,-6 14,11-36,1 1,-1-1,0 0,0 0,0 1,-1-1,1 0,-1-1,1 1,-1 0,0-1,0 0,0 1,0-1,-1 0,1-1,-3 2,-14 4</inkml:trace>
  <inkml:trace contextRef="#ctx0" brushRef="#br0" timeOffset="330.335">481 793,'665'-96,"-192"49,-124 22,-265 41,-82-15,0-1,-1 1,1 0,0 0,0 0,-1 0,1 1,0-1,-1 0,1 1,-1-1,0 1,1-1,-1 1,0 0,0 0,0-1,0 1,-1 0,1 0,0 0,-1 0,1 0,-1 0,0 0,1 0,-1 0,0 0,0 0,-1 0,1 0,0 0,-1 0,1 0,-1 0,1 0,-1 0,0 1,-10 19</inkml:trace>
  <inkml:trace contextRef="#ctx0" brushRef="#br0" timeOffset="585.183">481 1866,'43'5,"43"-4,17-1,0-1,-8-5,-10-2,-10 1,-8 1,-7-3,-7 1,-4 0,-1 3,-3 2,-1 1,-1 1,-5 1,-8 0</inkml:trace>
  <inkml:trace contextRef="#ctx0" brushRef="#br0" timeOffset="1900.856">1525 1781,'167'-11,"35"-24,-62 34,-117 2,-5-1</inkml:trace>
  <inkml:trace contextRef="#ctx0" brushRef="#br0" timeOffset="2882.161">2682 1414,'-48'277,"29"-210,18-67,1 0,-1 0,1 1,-1-1,0 0,1 0,-1 0,1 0,-1 0,1 0,-1 0,0 0,1 0,-1 0,1 0,-1 0,1 0,-1-1,1 1,-1 0,1 0,-1-1,1 1,-1 0,1-1,-1 1,1 0,-1-1,1 1,0-1,-1 1,1 0,0-1,-1 1,1-1,0 1,0-1,-1 1,1-1,0 0,0 1,0-1,0 1,0-1,0 1,0-1,0 0,0 1,0-1,0 1,0-1,0 1,0-1,0 1,1-1,-1 1,0-1,0 1,1-1,-1 1,0-1,1 1,-1-1,4-23,0 0,1 1,2-1,0 1,1 1,2-1,0 2,1-1,1 1,1 1,1 0,1 1,2 0,4-8,2 1,1 0,1 2,1 1,1 2,26-17,-51 36,-1 0,1 1,-1-1,1 1,0-1,0 1,0 0,-1-1,1 1,1 0,-1 0,0 1,0-1,0 0,0 1,1-1,-1 1,0 0,0-1,1 1,-1 0,0 1,0-1,1 0,-1 1,0-1,0 1,1 0,-1-1,0 1,0 0,0 0,0 1,0-1,-1 0,1 1,0-1,0 1,-1-1,2 2,0 12,0 0,-1 0,-1-1,0 1,-1 0,-1 0,0 0,-1 0,-1 0,0 0,-3 9,-6 35,12-54,-4 70,5-73,-1 0,0 0,1-1,-1 1,1 0,0 0,-1-1,1 1,0 0,0-1,0 1,0-1,0 1,1-1,-1 0,0 1,1-1,-1 0,1 0,-1 0,1 0,-1 0,1 0,0 0,0-1,-1 1,1-1,0 1,0-1,0 0,-1 1,1-1,0 0,0 0,0-1,0 1,0 0,14-4,-1 0,0-1,0 0,0-1,0-1,-1 0,-1-1,1-1,-1 0,0-1,3-4,36-23,-34 25,-11 6,0 0,1 1,0 0,0 1,0-1,0 1,1 1,0 0,0 0,0 1,0 0,0 0,6 0,-13 3,1-1,0 1,0 0,0 0,-1 0,1 0,0 1,-1-1,1 1,-1 0,0-1,1 1,-1 0,0 0,0 0,0 1,-1-1,1 0,0 1,-1 0,0-1,1 1,-1 0,0-1,0 1,-1 0,1 0,0 1,6 93,-7-64,19 37,-9-50</inkml:trace>
  <inkml:trace contextRef="#ctx0" brushRef="#br0" timeOffset="3580.946">3896 1499,'-3'32,"1"-1,1 0,2 1,1-1,2 0,1 1,1-2,3 7,1 10,-1-7,-2-1,-1 1,-2 1,-2-1,-1 1,-2-1,-5 23,6-60,0 1,0-1,-1 1,1-1,-1 0,0 1,0-1,0 0,0 1,-1-1,1 0,-1 0,0 0,0 0,0 0,0-1,-1 1,1-1,-1 1,1-1,-1 0,0 0,0 0,0 0,0-1,0 1,0-1,-1 1,1-1,0-1,-1 1,1 0,-1-1,0 1,1-4,0 1,0-1,0 1,1-1,-1 0,1 0,-1 0,1 0,0-1,0 1,1-1,-1 1,1-1,-1 0,1 1,0-1,0 0,1 0,-1 0,1 0,0 0,0 1,0-1,1 0,0-4,4-37,2-1,2 1,2 1,1 0,3 0,2 1,1 1,2 1,2 1,2 0,1 2,15-15,-5 3,1 2,2 2,3 1,10-7,-51 52,59-42,-58 41,0 1,0-1,0 0,0 1,0-1,1 0,-1 1,0 0,0-1,1 1,-1 0,0 0,1 0,-1-1,0 1,1 1,-1-1,0 0,1 0,-1 0,0 1,1-1,-1 1,0-1,0 1,0-1,1 1,-1 0,0 0,0-1,0 1,0 0,0 0,0 0,0 0,-1 0,1 0,0 0,-1 1,1-1,0 0,-1 0,1 0,-1 1,0-1,1 0,-1 1,0-1,0 1,0 10,0-1,-1 1,0 0,-1-1,-1 0,0 1,0-1,-1 0,0 0,-1-1,0 1,-1 0,-17 30,-1-1,-3-1,0-1,-3-2,-1-1,-16 14,28-27,18-18</inkml:trace>
  <inkml:trace contextRef="#ctx0" brushRef="#br0" timeOffset="4363.84">4912 1302,'-34'7,"1"1,1 2,0 1,0 2,1 1,-23 15,42-23,0 1,1 0,-1 1,1 0,1 1,0 0,0 1,1 0,0 0,0 1,1 0,1 1,0 0,1 0,0 0,1 1,0 0,1 0,0 0,1 0,0 1,1 1,3-9,-1 0,1 0,0 0,1 0,-1 0,1 0,0 0,1-1,-1 1,1-1,0 0,0 1,1-1,0-1,0 1,0 0,0-1,1 0,-1 0,1 0,0-1,0 1,1-1,-1-1,1 1,0-1,-1 0,1 0,0 0,0-1,0 0,0 0,0-1,0 1,2-1,9-3,0-1,0 0,-1-2,1 1,-1-2,-1 0,1-1,-1-1,-1 0,1-1,-2 0,1-1,-2-1,1 0,-2-1,1 0,-2-1,0 0,-1 0,0-1,-1-1,0 1,-2-1,0 0,-1-1,0 0,-1 1,0-8,-4 17,0 0,0 0,0 0,-1 0,0 0,-1 0,1 0,-2 0,1 0,0 1,-1-1,-1 1,1-1,1 5,1-1,-1 1,0 0,1-1,-1 1,0 0,0 0,0 0,-1 1,1-1,0 0,-1 1,1 0,-1-1,1 1,-1 0,0 0,1 0,-1 1,0-1,0 1,0-1,1 1,-1 0,0 0,0 0,0 1,0-1,1 1,-1-1,0 1,0 0,0 0,0 0,0 0,0 1,0-1,0 0,1 1,-1-1,0 1,1 0,-1 0,1 0,0 0,0 0,-1 1,1-1,1 1,-1-1,0 1,1 0,-1 0,1 0,0-1,0 1,0 1,0-1,1 0,-1 0,1 0,0 0,-1 0,2 0,-1 1,0-1,1 0,-1 0,1 0,0 0,0 0,0 0,0 0,1 0,-1-1,1 1,-1 0,1-1,0 1,0-1,1 0,-1 1,0-1,1 0,-1-1,1 1,-1 0,4 1,7 2,0 0,0-1,1-1,0 0,0-1,0 0,0-1,0 0,0-1,0-1,0-1,0 0,0 0,-1-1,1-1,-1 0,11-6,160-92,-163 88,-2-1,0-2,0 1,-2-2,0-1,-1 0,-1-1,-1 0,0-1,6-17,-2-32,-18 68,0 1,-1-1,1 1,0-1,0 1,-1 0,1-1,-1 1,1-1,-1 1,0 0,0-1,1 1,-1 0,0 0,0-1,0 1,0 0,0 0,-1 0,1 0,0 0,0 1,-1-1,1 0,0 1,-1-1,1 0,-1 1,1 0,-1-1,1 1,-1 0,1 0,-1 0,1 0,-1 0,1 0,-1 0,1 0,-1 1,1-1,-1 1,1-1,0 1,-10 2,0 1,1 0,0 1,0 0,0 0,1 1,0 1,0 0,0 0,1 0,0 1,0 0,1 1,0 0,1 0,0 0,-3 6,7-11,1 0,-1-1,1 1,-1 0,1 0,1 0,-1 0,0 0,1 0,0 0,0 1,0-1,0 0,1 0,0 0,0 0,0 0,0 0,0 0,1-1,0 1,0 0,0-1,0 1,0-1,1 0,-1 1,1-1,0-1,0 1,0 0,1-1,-1 1,0-1,1 0,0 0,-1 0,1-1,0 1,0-1,0 0,62 19,-53-18,0 1,0 1,0 0,0 0,-1 2,1 0,-1 0,-1 1,1 0,-1 1,0 0,-1 1,8 8,-14-7,1 1,-2 0,1 0,-1 0,-1 0,0 0,-1 1,0-1,0 1,-2-1,1 1,-1-1,-1 0,0 1,-1-1,0 0,0 0,-1-1,-1 1,-5 9,2 4,-5 50,16-62</inkml:trace>
  <inkml:trace contextRef="#ctx0" brushRef="#br0" timeOffset="4714.13">6266 398,'-27'58,"2"0,3 2,2 0,4 1,-1 11,2-11,3 1,2 1,3 0,3 1,3-1,2 1,4-1,5 24,11 116,-6-111,-23-76,-2-19</inkml:trace>
  <inkml:trace contextRef="#ctx0" brushRef="#br0" timeOffset="5220.16">5786 1245,'489'-26,"-315"13,109-26,-241 33,64-17,-124 38,-176 82,179-90,1 1,0 0,0 2,1-1,0 1,1 1,0 1,0 0,2 0,-1 1,2 0,-1 1,2 0,0 0,1 1,0 0,1 0,1 1,-2 6,7-20,0 0,0 1,0-1,1 0,-1 1,0-1,1 0,0 0,-1 1,1-1,0 0,0 0,0 0,1 0,-1 0,0 0,1 0,-1-1,1 1,-1 0,1-1,0 1,0-1,0 0,0 0,0 1,0-1,0 0,0-1,0 1,1 0,-1-1,0 1,1-1,-1 0,2 1,84-15,97-109,-131 82,54-27,-106 68,0 0,0 0,1 0,-1 0,0 0,0 1,1-1,-1 1,0-1,0 1,0 0,0 0,0 0,0 0,0 0,0 0,0 0,0 1,-1-1,1 1,0-1,-1 1,1 0,-1 0,0 0,0 0,0-1,1 2,-2-1,1 0,0 0,0 0,-1 0,1 0,-1 1,0-1,0 0,1 0,-2 1,1-1,0 0,0 0,-1 1,1 0,4 21,2-4</inkml:trace>
  <inkml:trace contextRef="#ctx0" brushRef="#br0" timeOffset="5518.348">7113 1443,'182'-198,"-124"160,-57 39,1 1,-1-1,0 0,0 0,0 1,-1-1,1 1,0-1,0 1,-1-1,1 1,-1-1,0 1,1 0,-1-1,0 1,0 0,0-1,0 1,0 0,0-1,0 1,-1-1,1 1,-1 0,1-1,-1 1,0-1,1 1,-1-1,0 1,0-1,0 0,-1 7,-1-2,1 1,0-1,1 1,-1-1,1 1,1 0,-1 0,1-1,0 1,1 0,-1 0,1-1,1 1,-1 0,1-1,0 0,1 1,0-1,0 0,0 0,0 0,1-1,0 1,0-1,1 0,-1 0,1 0,0-1,1 0,-1 0,1 0,0 0,-1-1,2 0,-1 0,5 1,-3-2,1-1,-1 0,0 0,0-1,0 0,0 0,1-1,-1 0,0 0,0-1,0 0,0 0,-1-1,1 0,-1-1,1 0,-1 0,0 0,-1-1,6-4,7-11,-1-1,0-1,-1-1,-2-1,-1 0,1-2,7-13,13-36,-24 52</inkml:trace>
  <inkml:trace contextRef="#ctx0" brushRef="#br0" timeOffset="5765.162">8214 172,'-42'91,"4"2,4 1,4 1,-12 74,31-129,2 2,2-1,2 1,2 0,2 0,1 0,4 16,2-18,9 162,-19-179,-3-5</inkml:trace>
  <inkml:trace contextRef="#ctx0" brushRef="#br0" timeOffset="5921.039">7706 906,'53'-14,"22"-5,3 1,-7 3,-11 5,-10 3,-14 4</inkml:trace>
  <inkml:trace contextRef="#ctx0" brushRef="#br0" timeOffset="6716.943">9569 992,'-34'6,"1"1,1 2,0 2,0 0,1 3,0 0,2 2,-11 7,21-11,0 0,0 2,1 0,1 1,0 0,1 2,-10 12,22-23,-1-1,1 1,0 1,0-1,1 0,0 1,0 0,1 0,-1 0,1 0,1 0,-1 0,1 1,1-1,0 0,-1 1,2-1,-1 0,1 1,1-1,-1 0,1 0,0 0,1 0,0 2,0-5,0 1,0-1,0 1,1-1,-1 0,1 0,0-1,0 1,0-1,1 0,-1 0,1 0,0 0,0-1,0 0,0 0,0 0,0-1,0 0,0 0,1 0,-1-1,1 1,-1-1,0 0,1-1,-1 1,145-34,-108 17,-2-3,0-1,-1-2,-1-2,-2-1,0-2,-2-1,-1-2,-1-1,-2-2,-2-1,-1-1,17-29,-28 38,0 1,-2-2,-1 0,-1 0,-1-1,-2-1,-1 0,-1 0,-2 0,-1-1,-1 0,-2 0,-1 0,-1 0,-2 0,-1 1,-6-25,6 43,0 1,0-1,-1 1,0-1,-1 1,-1 1,1-1,-2 1,1 1,-1-1,-1 1,-8-7,12 12,0 0,1 1,-1-1,0 1,-1 0,1 1,-1-1,1 1,-1 0,0 0,1 1,-1 0,0 0,0 0,0 1,0 0,0 0,0 0,0 1,0 0,0 0,0 0,1 1,-1 0,0 0,1 0,-3 2,-12 10,1 1,0 1,1 0,1 2,1 0,0 1,2 0,0 1,1 1,1 0,0 1,2 0,1 0,1 1,1 1,0-1,2 1,1 0,1 0,1 1,1 16,-1-19,1-1,1 0,1 0,0 0,2 1,0-1,2-1,0 1,1-1,1 0,1 0,1-1,1 0,0 0,2-1,0-1,0 0,2 0,0-2,16 15,-6-14,0 0,1-2,1-1,0-1,1-1,1-1,-1-1,1-2,1-1,-1-1,16 1,-22-5,0 0,0-1,-1-1,1-1,-1-1,1-1,-1-1,0-1,15-7,-2 0</inkml:trace>
  <inkml:trace contextRef="#ctx0" brushRef="#br0" timeOffset="7418.164">10641 878,'-61'37,"2"2,2 2,2 3,2 2,-13 18,62-62,0 1,1 0,0 0,-1 1,1-1,0 1,1-1,-1 1,1 0,-1 0,1 0,0 1,1-1,-1 0,1 1,0-1,0 1,0-1,1 1,-1-1,1 1,0 0,0-1,1 1,0-1,-1 1,2-1,-1 1,0-1,1 0,0 1,0-1,0 0,0 0,1 0,2 3,2-1,0 0,1-1,0 0,0 0,0 0,0-1,1 0,0-1,0 0,0 0,0-1,0 0,0-1,1 0,-1 0,0-1,1 0,-1-1,0 0,6-1,2-1,0-1,-1 0,1-2,-1 1,0-2,-1 0,1-1,-1-1,-1 0,12-10,149-162,-106 102,-74 85,0 0,1 0,-1 1,1-1,1 1,-1 0,1 0,0 0,1 1,0-1,-1 7,2-8,0 0,1 1,0-1,0 1,1-1,0 0,0 1,0-1,1 0,0 0,0 0,1 0,0 0,-1 0,2-1,-1 1,1-1,0 0,0 0,0 0,1-1,0 0,0 1,0-2,0 1,0 0,2-1,6 5,1-1,1 0,-1-1,1-1,0 0,0-1,0-1,0 0,1-1,13 0,-17 0,1-2,0 1,-1-1,1-1,0-1,-1 1,1-2,-1 0,1 0,-1-1,0-1,-1 0,1-1,-1 0,9-6,116-141,-104 114,-3-2,-1-1,-2-1,-2-1,-2-1,-2-1,12-43,-13 25,-3 0,-3-1,-3-1,-3 0,-2 0,-5-65,-15 17,14 110,0-1,0 1,-1 0,1 0,-1 0,0 0,0 1,-1-1,1 0,-1 1,1 0,-1-1,0 1,0 0,-1 1,1-1,0 0,-1 1,0 0,0 0,0 0,1 0,-2 1,-1-2,2 3,1 0,0 0,0 0,0 0,0 1,0-1,0 1,0 0,0-1,0 1,0 1,0-1,0 0,1 1,-1-1,1 1,-1 0,1 0,-1 0,1 0,0 1,0-1,0 0,0 1,1-1,-2 4,-36 75,39-80,-16 52,3 0,1 2,4-1,1 1,3 0,3 8,0-14,2 0,2 0,2-1,2 0,3 0,1 0,3-1,2-1,1 0,3-2,23 40,-33-68,1 0,0-1,1 0,0-1,2 0,-1-1,2 0,0-1,0-1,1-1,5 3,-21-13,0 1,0 0,1 0,-1-1,1 1,-1 0,1-1,-1 1,1 0,-1-1,1 1,0-1,-1 1,1-1,0 1,-1-1,1 1,0-1,0 0,-1 1,1-1,0 0,0 0,0 0,-1 1,1-1,0 0,0 0,0 0,0 0,-1-1,1 1,0 0,0 0,0 0,-1-1,1 1,0 0,0-1,-1 1,1 0,0-1,-1 1,1-1,0 1,-1-1,1 0,-1 1,1-1,-1 0,1 1,-1-1,1 0,-1 0,0 1,1-1,-1 0,0 0,0 1,0-1,1 0,-1 0,0 0,0 0,0 1,0-1,0 0,-1 0,1 0,-22-38,8 21</inkml:trace>
  <inkml:trace contextRef="#ctx0" brushRef="#br0" timeOffset="8165.162">11205 850,'116'-2,"-26"0,-1 3,0 5,43 9,71 51,-101-27,-90-35,-1 0,1-1,0-1,1 0,-1-1,0 0,0-1,1 0,-1-1,0-1,0 1,1-2,-2 0,1 0,0-1,-1-1,1 0,-1 0,-1-1,1-1,-1 1,2-3,-7 4,1 0,-1-1,0 0,0 0,0 0,-1-1,0 1,0-1,-1 0,0 0,0 0,-1-1,1 1,-2-1,1 1,-1-1,0 0,-1 1,1-1,-2 0,1 0,-1 1,0-1,-2-6,1 11,1 0,-1 0,0 1,0-1,0 1,0-1,0 1,0-1,-1 1,1 0,-1 0,1 0,-1 1,0-1,0 0,0 1,0 0,0 0,0 0,0 0,0 0,0 1,-1-1,1 1,0 0,0 0,-1 0,1 0,0 1,0-1,-1 1,-96 37,87-29,2 0,-1 1,1 1,1 0,0 0,0 1,1 0,1 1,0 0,1 0,0 1,1 0,1 0,0 0,1 1,0-1,1 1,1 0,0 0,1 0,1 0,0 1,1-1,1 2,-1-10,1 0,-1-1,1 1,1 0,-1-1,1 0,0 1,1-1,-1 0,1-1,0 1,1-1,-1 1,1-1,0-1,1 1,-1-1,1 0,-1 0,1 0,1-1,-1 0,0 0,1-1,-1 1,1-2,0 1,0-1,0 0,0 0,0-1,0 1,-1-2,1 1,0-1,0 0,6-2,23-10,0-1,0-2,-1-2,22-15,-20 12,37-19,-1-3,-3-2,-1-4,-3-3,-2-3,39-44,-102 99,0-1,0 0,0 1,1-1,-1 0,0 0,0 1,0-1,0 0,0 0,0 0,0 0,-1 0,1-1,0 1,0 0,-1 0,1 0,-1-1,1 1,-1 0,0-1,1 1,-1 0,0-1,0 1,0 0,0-1,0 1,0 0,0-1,-1 1,1 0,0-1,-1 1,1 0,-1-1,1 1,-1 0,0 0,1 0,-1 0,0 0,0 0,0 0,0 0,0 0,0 0,0 0,0 0,-1 0,-9 2,1 0,-1 1,1 0,-1 0,1 1,0 1,0 0,0 0,0 1,1 0,-1 1,1 0,1 0,-1 1,-4 4,13-11,-5 3,-1 0,1 0,0 0,-1 1,1-1,1 1,-1 1,1-1,0 1,-1-1,2 1,-1 0,1 1,0-1,0 0,0 1,1 0,0 0,0 0,0 0,1 0,0 0,0 0,0 0,1 0,0 1,0-1,1 0,-1 0,2 0,-1 0,1 2,114 119,-108-119,-1-1,-1 1,0 0,0 0,0 1,-1 0,-1 0,1 0,-2 1,1-1,-1 1,0 0,-1 0,0 0,-1 0,0 0,-1 0,0 0,0 1,-1-1,-1 0,1 0,-2 0,-1 6,1-12,0-1,0 1,0-1,0 0,-1 0,1 0,-1 0,0-1,0 0,0 1,0-1,0-1,0 1,-1 0,1-1,0 0,-1 0,1-1,-1 1,1-1,-1 0,0 0,1 0,-2-1,-18 1</inkml:trace>
  <inkml:trace contextRef="#ctx0" brushRef="#br0" timeOffset="9284.05">1 2628,'35'-21,"2"1,0 2,2 2,0 2,0 1,1 2,31-4,245-37,99 6,-40 19,9-1,153-3,-273 32,335-12,418-33,372-77,97 4,-153 16,878-35,-837 66,207-1,-761 12,-651 43,-112 9</inkml:trace>
  <inkml:trace contextRef="#ctx0" brushRef="#br0" timeOffset="18404.098">14056 596,'5'5,"1"6,0 1</inkml:trace>
  <inkml:trace contextRef="#ctx0" brushRef="#br0" timeOffset="18568.269">14140 1189,'0'0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0 250,'372'0,"-320"-9,-51 9,0-1,0 0,0 1,-1-1,1 0,0 1,-1-1,1 0,0 0,-1 1,1-1,-1 0,1 0,-1 0,1 0,-1 0,0 0,1 0,-1 0,0 0,0 0,0 0,0 0,0 0,0 0,0 0,0 0,0 0,0 0,-1 0,1 0,0 0,-1 0,1 0,-1 0,1 1,-1-1,1 0,-1 0,1 0,-1 0,0 1,0-1,1 0,-1 1,0-1,0 1,0-1,0 1,0-1,-172-137,171 137,1 0,0-1,0 1,0 0,-1-1,1 1,0-1,1 1,-1-1,0 1,0-1,1 0,-1 1,1-1,-1 0,1 1,0-1,0 0,0 0,0 1,0-1,0 0,0 0,0 1,1-1,-1 0,1 1,-1-1,1 0,0 1,0-1,9-8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80,'38'-5,"28"-1,6 0,-3 1,-9 2,-6-4,-6-1,-7 2,-5 0,-5-2,-2 0,-2 1,-5 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98,'39'-5,"31"-6,9-6,-4 0,-5 2,-10 5,-15-2,-16 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368 479,'-1'-1,"0"-1,0 1,0-1,-1 0,1 1,0 0,-1-1,1 1,-1 0,0 0,1 0,-1 0,0 0,0 0,1 0,-1 1,0-1,0 1,0-1,0 1,0 0,0-1,0 1,0 0,0 0,0 1,1-1,-1 0,0 1,0-1,-2 1,-9 5,0 0,0 1,1 0,0 0,0 2,1-1,0 1,1 1,0 0,0 1,1 0,0 0,1 1,0 1,4-9,0 0,0 1,1 0,0-1,0 1,0 1,1-1,-1 0,1 1,0-1,1 1,-1-1,1 1,0 0,1 0,0 0,0-1,0 1,0 0,1 0,0 0,0-1,0 1,1 0,0-1,0 1,1-1,-1 0,1 0,0 0,0 0,1 0,0-1,-1 1,2-1,-1 0,0 0,1-1,0 1,-1-1,1 0,1 0,-1-1,0 0,1 1,9-3,0-1,0 0,-1-1,1 0,0-1,-1-1,0-1,0 0,0 0,-1-1,0-1,0 0,0-1,-1-1,0 0,-1 0,0-1,9-10,4-2,-2-1,0-1,-1-1,-2-1,-1-1,0 0,-2-1,-2-1,0 0,-2-1,-1-1,-2 1,0-2,-3 1,0-1,-2-3,-11-96,7 126,-1 1,0-1,0 1,-1 0,1-1,-1 1,0 0,0 0,-1 0,1 0,-1 0,1 1,-1-1,-1 1,1 0,0 0,-1 0,1 0,-1 0,0 1,0 0,0 0,0 0,0 0,-1 1,-3-2,3 3,1-1,-1 1,0 0,0 0,1 1,-1 0,0 0,1 0,-1 0,1 0,-1 1,1 0,0 0,0 0,-1 1,2-1,-1 1,0 0,0 0,1 0,0 1,-1-1,1 1,1 0,-1 0,-1 2,-52 113,50-103,1 0,0 0,1 0,0 1,2 0,0 0,1-1,0 1,2 0,0 0,1 0,0 0,2-1,0 1,0-1,2 0,2 5,-1-6,1-1,1 1,0-2,0 1,2-1,0-1,0 0,1 0,0-1,1-1,0 0,1-1,0 0,1-1,6 3,4-2</inkml:trace>
  <inkml:trace contextRef="#ctx0" brushRef="#br0" timeOffset="563.227">1131 84,'-30'169,"-36"114,63-271,0-3,0 0,0 1,1 0,0-1,1 1,0 0,0 0,1 0,1-1,-1 1,2 0,0 3,-1-11,1 0,-1 1,1-1,0 0,0 0,0 0,0 0,0 0,1-1,-1 1,0-1,1 1,-1-1,1 0,-1 0,1 0,0 0,-1-1,1 1,0-1,0 1,0-1,-1 0,1 0,0 0,0 0,-1-1,1 1,2-2,80-23,74-55,-140 74</inkml:trace>
  <inkml:trace contextRef="#ctx0" brushRef="#br0" timeOffset="1492.831">1 958,'110'13,"0"-4,0-6,0-4,1-5,29-9,200-34,-141 37,-168 12</inkml:trace>
  <inkml:trace contextRef="#ctx0" brushRef="#br0" timeOffset="2097.016">622 1241,'-24'21,"-12"7,1 2,2 2,1 1,2 1,1 1,-13 25,39-57,1 0,0 0,0 1,0-1,0 1,0 0,1 0,0-1,0 1,0 0,0 0,0 0,1 0,0 0,0 0,0 0,0 0,1 0,-1 0,1 0,0 0,0 0,1-1,-1 1,1 0,0-1,0 1,0-1,0 0,0 1,1-1,0 0,-1 0,1-1,0 1,1-1,-1 1,0-1,1 0,-1 0,1 0,0-1,8-1,0-1,-1 0,1-1,-1 0,1-1,-1 0,0-1,0 0,0 0,-1-2,1 1,-1-1,-1-1,1 0,-1 0,0-1,6-7,14-11,0-3,-2 0,-1-1,-2-2,-1 0,-1-2,-2 0,-2-1,-1-2,-1 1,-3-2,0 0,4-30,-15-41,-2 107,0-1,0 0,-1 1,1-1,-1 1,0-1,1 1,-1-1,0 1,-1-1,1 1,0 0,-1-1,1 1,-1 0,0 0,0 0,0 1,0-1,0 0,0 1,0-1,0 1,-1-1,1 1,0 0,-1 0,1 0,-1 1,0-1,1 1,-1-1,1 1,-1 0,0 0,1 0,-1 0,0 0,-5 4,1-1,-1 1,1 1,0-1,0 1,1 1,0-1,0 1,0 0,0 0,1 1,0 0,1 0,-1 0,1 0,1 1,-3 4,-4 8,0 0,1 0,1 1,0 0,2 1,1 0,0 0,2 0,1 0,0 0,2 1,0-1,2 0,0 1,2-1,0 0,0-12,1-1,0 0,1 0,-1 0,2-1,-1 0,1 0,0-1,1 1,0-2,0 1,0-1,1 0,0-1,0 0,1-1,-1 1,1-2,0 1,0-2,0 1,0-1,0-1,1 0,-1 0,1-1,-1 0,0-1,1 0,-1-1,0 0,0 0,8-4,7-1</inkml:trace>
  <inkml:trace contextRef="#ctx0" brushRef="#br0" timeOffset="2428.183">1271 1100,'-24'54,"-3"4,1 3,4 0,-14 61,34-118,0 1,1 0,0-1,0 1,0 0,0 0,1 0,0 0,0 0,0 0,1 0,-1-1,1 1,0 0,1 0,-1-1,1 1,0 0,0-1,0 0,1 1,0-1,0 0,0 0,0-1,0 1,1-1,-1 1,1-1,0 0,0-1,0 1,1-1,-1 1,1-1,-1-1,5 2,1-2,-1 0,1-1,0-1,-1 0,1 0,0 0,-1-2,0 1,1-1,-1 0,0-1,0 0,-1 0,1-1,-1 0,0-1,0 0,-1 0,0 0,0-1,0 0,-1-1,0 1,1-3,6-8</inkml:trace>
  <inkml:trace contextRef="#ctx0" brushRef="#br0" timeOffset="2677.41">989 1354,'38'5,"28"-4,6-1,2-1,-13-5,-11-2,-9 1,-8 1,-9 2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1 142,'17'91,"-9"-16,-3 1,-4-1,-2 3,-1 9,-9-24,-4-93,16 8,0 1,1-1,1 1,0 0,2 0,1 0,1 1,0 0,1 0,3-3,5-15,1 1,3 0,0 2,2 0,2 1,1 1,2 2,0 1,30-24,39 0,-93 53,-1 0,1 0,0 0,0 0,0 0,0 1,0-1,0 1,0 0,1 0,-1 0,0 1,0-1,0 1,0-1,0 1,0 0,-1 0,1 0,0 1,0-1,-1 1,1-1,-1 1,1 0,-1 0,0 0,1 0,-1 1,0-1,-1 0,1 1,1 2,14 36,-9-24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0 233,'71'-17,"1"3,0 4,17 1,138 31,-253-39,11 12,-1-2,1 1,0-2,1 0,0 0,0-2,1 1,0-2,1 0,0 0,-10-13,21 23,0-1,0 1,0-1,0 1,0 0,0-1,0 0,0 1,1-1,-1 0,1 1,-1-1,1 0,0 1,-1-1,1 0,0 0,0 0,0 1,1-1,-1 0,0 0,1 1,-1-1,1 0,-1 1,1-1,0 0,0 1,-1-1,1 1,0 0,1-1,-1 1,0 0,0-1,1 1,-1 0,0 0,1 0,-1 0,1 0,-1 0,1 1,1-1,13-2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0 204,'433'0,"-387"-5,-46 5,1 0,0 0,-1 0,1 0,0 0,-1-1,1 1,-1 0,1 0,-1-1,1 1,-1 0,1-1,-1 1,1-1,-1 1,1 0,-1-1,1 1,-1-1,0 1,1-1,-1 0,0 1,0-1,1 1,-1-1,0 0,0 1,0-1,0 1,0-1,0 0,0 1,0-1,0 0,0 1,0-1,0 1,0-1,0 0,-1 1,1-1,0 1,0-1,-1 0,1 1,0-1,-1 1,1-1,-1 1,1 0,-1-1,1 1,-1-1,1 1,-1 0,1-1,-1 1,1 0,-1 0,1-1,-1 1,0 0,1 0,-1 0,0 0,0 0,-71-50,52 38,0-1,1-1,0-1,2 0,-1-2,0-2,6 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57,'-5'43,"-1"24,0 5,1-4,2-10,0-9,2-9,1-6,0-4,0-2,0-1,5-6,2-6</inkml:trace>
  <inkml:trace contextRef="#ctx0" brushRef="#br0" timeOffset="265.8">2 29,'34'0,"34"0,11-5,2-2,-8 1,-12 1,-12 2,-8 1,-13 5,-14 3,-11 0</inkml:trace>
  <inkml:trace contextRef="#ctx0" brushRef="#br0" timeOffset="511.676">2 311,'38'0,"23"0,5 0,-3-5,-4-1,-6 0,-7 1,-8-4,-4 1,-9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30,'-14'29,"-10"14,0 4,-2 0,-1-4,5-4,0-5,5-2,0-3,3 0,-1-6,2-2,4 0,-2-3,1 0,2-3</inkml:trace>
  <inkml:trace contextRef="#ctx0" brushRef="#br0" timeOffset="337.412">0 1,'106'159,"45"41,-127-173,-2 2,-1 1,-1 0,-1 1,2 10,-14-22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58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29,'-44'71,"3"2,3 2,3 1,4 2,-3 21,6-24,2-9,-3-2,-3-1,-2-1,-18 20,29-53,-1-1,-1-1,-2-1,0-1,-2-1,-10 9,12-9</inkml:trace>
  <inkml:trace contextRef="#ctx0" brushRef="#br0" timeOffset="249.006">1 396,'20'35,"2"-1,2-1,0-1,2-2,2 0,1-2,1-1,1-1,1-1,1-3,1 0,1-2,1-2,31 12,50 6,116 48,-209-72</inkml:trace>
  <inkml:trace contextRef="#ctx0" brushRef="#br0" timeOffset="565.898">142 1,'189'491,"-162"-424,-3 1,-3 2,-3 0,-3 1,0 26,14 132,-11-180,-5-32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1 386,'205'-277,"-205"276,1 0,-1 0,0 0,0 0,1 0,-1 0,1 0,-1 0,1 0,-1 0,1 0,0 1,-1-1,1 0,0 0,-1 0,1 1,0-1,0 0,0 1,0-1,0 1,0-1,0 1,0 0,0-1,0 1,0 0,0 0,0-1,0 1,0 0,0 0,0 0,0 0,0 1,0-1,0 0,1 0,-1 1,0-1,0 0,0 1,-1-1,1 1,0-1,0 1,0 0,0-1,0 1,-1 0,1 0,0-1,-1 1,1 0,0 0,-1 0,1 0,-1 0,1 0,14 95,-13-83,-2-9,0 1,0-1,0 0,0 1,0-1,1 0,0 1,0-1,0 0,0 0,1 0,0 0,0 0,0 0,0 0,0-1,1 1,0-1,0 1,0-1,0 0,0 0,0 0,1-1,0 1,-1-1,1 0,0 0,0 0,0-1,0 1,0-1,1 0,-1 0,0 0,1-1,0 0,4-4,1-1,-1 0,0 0,0-1,0 0,-1-1,0 0,0 0,-1-1,0 0,0 0,-1-1,0 1,0-1,-1-1,-1 1,1-1,-1 0,0-3,10-15,24-37,-25 48</inkml:trace>
  <inkml:trace contextRef="#ctx0" brushRef="#br0" timeOffset="300.289">932 19,'-16'8,"0"2,1-1,0 2,0 0,1 1,1 0,0 1,1 1,0 0,1 0,0 1,1 1,-6 14,15-27,-1 0,1 0,0 0,1 0,-1 0,1 0,-1 1,1-1,0 0,0 0,0 1,0-1,1 0,0 0,-1 1,1-1,0 0,0 0,1 0,-1 0,1 0,-1 0,1-1,0 1,0-1,0 1,1-1,-1 1,0-1,1 0,0 0,-1 0,1-1,0 1,0-1,0 1,0-1,0 0,0 0,1 0,132 18,-61-32,-57 6</inkml:trace>
  <inkml:trace contextRef="#ctx0" brushRef="#br0" timeOffset="670.231">1129 244,'18'1,"-1"0,0-1,0-1,1-1,-1-1,0 0,-1-1,1 0,-1-2,0 0,0-1,0 0,-1-1,0-1,-1-1,0 0,0 0,-1-2,0 0,-10 9,-1 1,0 0,1-1,-1 1,-1-1,1 0,0 1,-1-1,1 0,-1 0,0 0,0 0,0-1,0 1,-1 0,1 0,-1-1,0 1,0 0,0 0,0-1,0 1,-1 0,0 0,1 0,-1 0,0-1,-1 1,1 0,-1 1,1-1,-1 0,0 0,0 1,0-1,0 1,0-1,-1 1,1 0,-1 0,1 0,-1 0,0 1,0-1,0 1,0-1,0 1,0 0,0 0,0 1,-1-1,1 1,0-1,0 1,-1 0,-1 0,-8 4,-1 1,2 0,-1 1,0 0,1 1,1 0,-1 1,1 0,0 1,1 0,0 1,0 0,1 0,1 1,0 1,0-1,-4 10,8-17,1 1,0 0,0 0,0 0,0 0,1 0,0 1,0-1,0 1,1 0,0-1,0 1,0 0,1 0,-1-1,1 1,1 0,-1 0,1 0,0-1,1 1,-1 0,1-1,0 1,1-1,-1 0,1 0,0 0,0 0,1 0,0 1,8 3,0 0,0-1,1 0,0-1,1 0,-1-1,1 0,0-2,1 1,-1-2,1 0,-1 0,1-2,0 0,0 0,0-2,9-1,0-3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7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0 478,'12'9,"0"-1,1-1,0 0,0 0,0-1,1-1,-1-1,1 0,1 0,-1-1,0-1,1-1,-1 0,1 0,-1-2,1 0,-1 0,1-2,-1 0,0 0,10-5,15-17,-1-3,-1-1,-1-1,2-7,21-15,247-218,-291 258,-10 8,-1 0,1 0,-1 0,1 1,0 0,0-1,0 2,1-1,-1 1,1 0,0 0,-1 0,1 1,0 0,0 0,0 0,0 1,5 0,-8 2,0 1,-1 0,1 0,-1 0,1 0,-1 1,0-1,0 0,-1 1,1 0,-1-1,0 1,0 0,0 0,0-1,-1 1,1 0,-1 0,0 0,0 0,0 0,-1 0,0 0,1-1,-1 1,-1 0,1 0,0-1,-2 4,-8 19,-1-1,-1 0,-1-1,-1-1,-1 0,-1-1,-1 0,-1-2,0 0,-2-1,0-1,-3 0,4 1,-1 0,-1-2,-1 0,0-2,-1 0,0-2,-1-1,-1 0,0-2,-24 6,47-15,1-1,0 1,0 0,-1-1,1 1,0-1,-1 0,1 1,0-1,-1 0,1 0,0-1,-1 1,1-1,0 1,0-1,-1 0,1 1,0-1,0 0,0 0,0-1,0 1,0 0,0-1,0 1,1-1,-1 0,0 1,1-1,0 0,-1 0,1 0,0 0,0 0,0-1,0-15</inkml:trace>
  <inkml:trace contextRef="#ctx0" brushRef="#br0" timeOffset="248.202">1158 365,'-5'34,"-2"15,6 0,3-9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6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522 311,'-7'-4,"-1"1,1-1,-1 2,0-1,0 1,0 0,0 1,-1 0,1 0,0 1,0 0,-1 1,1-1,0 2,0-1,0 1,0 0,0 1,0 0,-2 1,2-2,-238 68,247-70,-1 0,1 0,0 0,0 1,0-1,0 0,0 1,-1-1,1 0,0 1,0-1,-1 1,1-1,0 1,-1-1,1 1,0 0,-1-1,1 1,-1 0,1-1,-1 1,1 0,-1 0,0 0,1-1,-1 1,0 0,0 0,1 0,-1 0,0 0,0-1,0 1,0 0,0 0,0 0,-1 0,1 0,0 0,0-1,0 1,-1 0,1 0,-1 0,1-1,0 1,-1 0,1 0,-1-1,0 1,1 0,-1-1,0 1,1-1,-1 1,0-1,1 1,-1-1,0 1,0-1,0 0,1 1,-1-1,0 0,0 0,0 0,0 0,0 0,0 0,251 12,-248-12,-1 1,1-1,-1 1,1-1,-1 1,1-1,-1 1,1 0,-1 0,0-1,1 1,-1 0,0 0,0 1,0-1,1 0,-1 0,-1 0,1 1,0-1,0 0,0 1,-1-1,1 1,-1-1,1 1,-1-1,1 1,-1 0,0-1,0 1,0-1,0 1,0 0,0-1,0 1,-1-1,1 1,-1-1,1 1,-1-1,1 1,-1-1,0 1,0-1,1 0,-1 1,0-1,0 0,-1 0,1 0,-1 1,-60 65,-217 158,278-224,-1 0,1 0,-1 0,1 0,-1 1,1-1,0 0,-1 1,1-1,0 1,0-1,0 1,0-1,1 1,-1 0,0 0,1-1,-1 1,1 0,-1 0,1 0,0-1,0 1,0 0,0 0,0 0,0 0,0-1,1 1,-1 0,1 0,-1 0,1-1,0 1,-1 0,1-1,0 1,0-1,0 1,1-1,-1 1,0-1,2 2,10 4,1 0,0-1,0 0,0-1,1-1,-1 0,1-1,0 0,0-1,0-1,1-1,-1 0,0-1,0 0,0-1,0-1,0 0,0-1,-1-1,0-1,0 0,4-2,5-5,-5 0</inkml:trace>
  <inkml:trace contextRef="#ctx0" brushRef="#br0" timeOffset="252.737">296 0,'-23'343,"17"223,7-341,-6-169,-1-33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1 315,'74'-12,"1"3,0 4,43 3,135 30,-252-28,0 0,1 0,-1 0,0 0,0 0,0 0,1 0,-1 0,0 0,0-1,0 1,1 0,-1-1,0 1,0-1,0 0,0 1,0-1,0 0,0 0,0 1,0-1,-1 0,1 0,0 0,0 0,-1 0,1 0,0 0,-1 0,1-1,-1 1,0 0,1 0,-1 0,0 0,0-1,0 1,0 0,0 0,0-1,0 1,0 0,0 0,0 0,-1-1,1 1,-1 0,1 0,-1 0,1 0,-1 0,1 0,-1 0,0 0,0 0,1 0,-1 0,0 0,0 0,0 0,-116-85,102 79,1-2,-1 1,2-2,-1 0,1-1,1 0,0-1,-10-12,21 23,0 0,-1 0,1 0,0-1,0 1,0 0,0-1,0 1,0-1,0 1,1-1,-1 0,0 1,1-1,-1 0,1 1,0-1,0 0,0 1,-1-1,2 0,-1 0,0 1,0-1,0 0,1 1,-1-1,1 0,-1 1,1-1,0 0,0 1,0-1,0 1,0 0,0-1,0 1,0 0,0-1,1 1,-1 0,0 0,1 0,-1 0,1 0,-1 1,1-1,0 0,-1 1,1-1,0 1,-1-1,1 1,1 0,21-3,0 1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1,'24'0,"27"5,9 1,0 0,-5-1,-8-2,-7-1,-5-1,-5 0,-6-6,-3-1,0-1,1 2,2 2,-4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1,'43'0,"33"0,9 0,-5 0,-12 0,-13 0,-10 0,-13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1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338 167,'-24'21,"0"2,1 1,1 1,2 0,0 2,2 0,1 1,1 1,1 1,-8 24,15-37,-28 78,35-92,1 0,0 0,-1 0,1 0,0 0,1 0,-1 0,0 0,1 0,0 0,-1 0,1 0,0 0,1-1,-1 1,0 0,1-1,0 1,-1-1,1 1,0-1,0 0,1 0,-1 0,0 0,1 0,-1-1,1 1,-1-1,1 1,0-1,19 7,1-1,0-1,0-1,1-1,-1 0,1-2,0-1,0-2,18-1,-10 1,18-5,-32 0</inkml:trace>
  <inkml:trace contextRef="#ctx0" brushRef="#br0" timeOffset="465.755">0 167,'20'-21,"1"1,1 1,0 1,2 2,0 0,0 1,1 1,17-5,-37 17,-1 0,1 1,-1 0,1 0,-1 0,1 1,0-1,-1 1,1 0,0 1,-1-1,1 1,-1 0,1 0,0 0,-1 1,0-1,1 1,-1 0,0 0,0 1,0-1,0 1,-1 0,1 0,-1 0,0 1,3 3,13 9,0 0,0-1,2-1,0-1,0-1,1-1,1-1,0-1,0 0,1-2,0-1,0-1,21 2,34-7,-60-6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4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198 588,'0'396,"-1"-386,1 0,-1 1,0-1,-1 1,-1-1,1 0,-2 0,1 0,-1-1,-2 3,4-11,1 0,0 0,-1-1,1 1,0-1,-1 1,1-1,-1 0,1 0,-1 1,1-1,-1 0,1 0,-1 0,1-1,-1 1,1 0,-1-1,1 1,-1-1,1 1,0-1,-1 1,1-1,0 0,-1 0,1 0,0 0,0 0,0 0,0 0,0 0,0 0,0 0,0-1,0 1,1 0,-1-1,0 1,1 0,-1-1,1 1,0-1,-1 1,1-1,0 1,0-1,0 1,0-1,0 1,0-1,0 1,1-1,-1 1,1-1,-1 1,1-2,40-132,-28 104,-2 6,1 0,1 1,1 1,1 0,1 1,1 0,1 2,1 0,0 1,2 0,9-5,-26 21,0-1,1 1,-1 0,1 0,0 0,0 1,0-1,0 1,1 1,-1-1,0 1,1 0,-1 0,1 0,-1 1,1 0,-1 0,1 0,-1 1,1 0,-1 0,1 0,-1 1,0 0,1 0,-1 0,0 0,-1 1,1 0,0 0,-1 0,1 1,3 3,0 11,31 32,-22-43</inkml:trace>
  <inkml:trace contextRef="#ctx0" brushRef="#br0" timeOffset="432.16">1 335,'79'-1,"43"0,0 5,89 16,-200-19,1 1,-1 0,0 1,0 1,0-1,0 2,0 0,-1 0,0 0,3 4,-97-55,64 36,1-1,0-1,1-1,0-1,1 0,1-2,0 1,1-2,1 0,0-1,1 0,-6-15,17 31,1-1,0 0,0 0,0 0,1 0,-1 0,1 0,0 0,-1 0,1 0,1 0,-1 0,0 0,1 0,-1 0,1 1,0-1,0 0,0 0,1 0,-1 1,1-1,-1 1,1-1,0 1,0-1,0 1,0 0,0 0,0 0,1 0,-1 1,1-1,-1 0,1 1,0 0,-1 0,1 0,0 0,0 0,0 0,0 1,0-1,0 1,0 0,0 0,0 0,0 0,0 1,0-1,0 1,0 0,0 0,1 0,15 5</inkml:trace>
  <inkml:trace contextRef="#ctx0" brushRef="#br0" timeOffset="798.999">1102 588,'-10'24,"-7"22,-2 9,-2-1,3-5,-1-5,4-6,-2-10,3-4,-1-1,-3-1,-3-3,2-5</inkml:trace>
  <inkml:trace contextRef="#ctx0" brushRef="#br0" timeOffset="1117.486">791 560,'27'45,"14"27,3-2,3-2,3-2,8 4,14 48,-41-57,-18-42,1-3</inkml:trace>
  <inkml:trace contextRef="#ctx0" brushRef="#br0" timeOffset="1434.615">1441 532,'5'33,"1"31,0 9,-1-3,-2-9,-1-9,-1-10,0-6,-1-5,0-3,-1-2,6-4,1-12,5-7,0-4</inkml:trace>
  <inkml:trace contextRef="#ctx0" brushRef="#br0" timeOffset="1683.635">1496 447,'29'9,"19"4,6-1,-1-2,-4-3,-7-3,-5-1,-5-3,-2 1,-1-7,-2 0,0-1,-4 2</inkml:trace>
  <inkml:trace contextRef="#ctx0" brushRef="#br0" timeOffset="1920.251">1412 786,'39'4,"31"-2,14-2,-3-1,-10-1,-13-4,-11-2,-9 2,-6 0,-3 2,-7 2</inkml:trace>
  <inkml:trace contextRef="#ctx0" brushRef="#br0" timeOffset="2336.399">1496 249,'448'30,"-448"-30,0 0,0 0,-1-1,1 1,0 0,0 0,0-1,0 1,0 0,0 0,0 0,0-1,0 1,0 0,0 0,0-1,0 1,0 0,0 0,0-1,0 1,0 0,0 0,0 0,1-1,-1 1,0 0,0 0,0 0,0-1,0 1,1 0,-1 0,0 0,0 0,0 0,1-1,-1 1,0 0,0 0,0 0,1 0,-25-10,17 8,-5 0,-1 0,1-1,-1-1,1 0,0-1,1 0,-1-1,1 0,0-1,1 0,-1-1,1 0,1 0,0-1,-4-5,9 10,1 1,0-1,1 0,-1 0,1 0,-1-1,1 1,1 0,-1-1,0 1,1-1,0 0,0 0,1 1,-1-1,1 0,0 0,0 0,1 1,-1-1,1 0,0 0,2-3,7-18,1 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5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367 113,'-11'234,"-7"137,-6-163,9-126,9-63</inkml:trace>
  <inkml:trace contextRef="#ctx0" brushRef="#br0" timeOffset="3253.149">0 621,'29'0,"24"0,7 0,-1-5,-6-1,-2 0,-6 1,-4 1,-6 2,-3-4,-3-1,-1 1,-1 2,0 0,-4-2,-7-2</inkml:trace>
  <inkml:trace contextRef="#ctx0" brushRef="#br0" timeOffset="3739.918">650 0,'29'499,"-59"-175,30-323,-1 1,0 0,1 0,-1 0,1-1,-1 1,1 0,0 0,0 0,0 0,0 0,0 0,0 0,1 0,-1-1,1 1,-1 0,1 0,0 0,-1-1,1 1,0 0,0-1,0 1,1 0,-1-1,0 0,1 1,-1-1,0 0,1 0,0 1,-1-1,1 0,0-1,-1 1,1 0,0 0,0-1,0 1,-1-1,1 0,0 1,0-1,0 0,0 0,0 0,0 0,0-1,0 1,-1 0,1-1,0 1,0-1,16-9,-2 0,1 0,-2-2,1 0,-2-1,1 0,-2-1,8-10,5-4,-3 3,2 1,0 1,2 1,1 2,10-6,-37 25,0 0,0 0,0 0,1 1,-1-1,0 0,0 0,1 1,-1-1,0 1,1-1,-1 1,1 0,-1 0,1 0,-1-1,1 1,-1 0,0 1,1-1,-1 0,1 0,-1 1,1-1,-1 0,0 1,1 0,-1-1,0 1,1 0,-1 0,0-1,0 1,0 0,0 0,0 0,0 0,0 1,0-1,0 0,0 0,-1 1,1-1,-1 0,1 1,-1-1,1 0,-1 1,1 1,6 76,-7-75,-3 35,2-32,-1 0,1 1,0-1,1 1,0-1,0 0,0 1,1-1,0 0,1 1,0-1,0 0,0 0,1 0,0 0,0-1,1 1,0-1,0 0,2 2,11 4</inkml:trace>
  <inkml:trace contextRef="#ctx0" brushRef="#br0" timeOffset="4306.524">1242 734,'13'8,"-3"0,1 0,0 0,1-1,-1 0,2-1,-1 0,0-1,1-1,0 0,0-1,1 0,-1-1,0 0,1-1,0-1,-1 0,1-1,-1 0,1-1,1-1,-12 2,1 0,-1-1,1 1,-1-1,0 0,0 0,0 0,0 0,0 0,0-1,0 1,-1-1,0 0,1 0,-1 0,0 0,0 0,-1 0,1-1,-1 1,1-1,-1 1,0-1,0 1,-1-1,1 0,-1 1,0-1,0 0,0 0,0 1,0-1,-1 0,0 1,0-1,0 1,0-1,-1 1,1-1,-1 1,0 0,0 0,0 0,0 0,0 0,-1 0,1 1,-1-1,0 1,0-1,0 1,0 0,0 0,0 1,-1-1,-1 0,-2 1,-1 0,0 1,0 0,0 0,1 1,-1 0,0 0,1 1,-1 0,0 0,1 0,0 1,0 1,0-1,0 1,0 0,1 1,0-1,0 1,0 1,0-1,1 1,0 0,0 0,1 0,-1 1,1-1,1 1,-3 7,0-4,0-1,2 1,-1 0,1 1,0-1,1 1,1 0,-1-1,2 1,-1 0,2 0,-1 1,2-1,-1 0,2 0,-1 0,1 0,1-1,2 8,1-12,0 0,0 0,0-1,1 1,0-1,0-1,0 1,0-1,1-1,0 1,0-1,0-1,0 1,0-1,0-1,1 0,-1 0,0 0,1-1,-1 0,5-1,55-8,-40 2</inkml:trace>
  <inkml:trace contextRef="#ctx0" brushRef="#br0" timeOffset="4741.282">1779 988,'44'-28,"147"-165,-190 192,-1 0,0 0,1 1,-1-1,1 0,-1 0,1 0,-1 0,1 1,0-1,-1 0,1 1,0-1,0 0,-1 1,1-1,0 1,0-1,0 1,0-1,0 1,0 0,-1-1,1 1,0 0,0 0,0 0,0 0,0 0,0 0,0 0,0 0,0 0,0 0,0 1,0-1,0 0,0 1,0-1,0 0,0 1,0-1,-1 1,1 0,0-1,0 1,-1 0,1-1,0 1,-1 0,1 0,-1-1,1 1,-1 0,1 0,-1 0,1 0,-1 0,9 31,-9-24,1-1,0 1,1 0,0 0,0-1,1 1,0-1,0 1,1-1,-1 0,2-1,-1 1,1-1,0 0,0 0,1 0,-1 0,1-1,1 0,-1-1,1 1,0-1,0 0,6 2,-3-6,0 0,0-1,0 0,1 0,-1-1,0 0,-1-1,1 0,0-1,-1 0,0 0,0-1,0 0,0 0,-1-1,0-1,0 1,-1-1,0 0,0-1,0 0,-1 0,0 0,-1-1,0 0,0 0,-1 0,0-1,-1 1,2-10,1-3,-3 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23,'397'0,"-302"-18,-76 13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113 163,'30'6,"1"-2,-1-1,1-2,-1 0,1-2,-1-2,1 0,-1-2,0-2,-1 0,1-2,-1-1,-1-2,0-1,19-11,96-46,-142 69,0-1,0 1,0 0,0 0,1 0,-1 0,0 1,1-1,-1 0,0 0,1 1,-1-1,1 1,-1-1,1 1,-1 0,1 0,-1 0,1-1,0 1,-1 1,1-1,-1 0,1 0,-1 1,1-1,-1 0,1 1,-1 0,1-1,-1 1,0 0,1 0,-1-1,0 1,0 0,0 0,1 1,-1-1,0 0,0 0,-1 0,1 1,0-1,0 0,-1 1,1 0,-16 138,-18 174,2 276,3-196,38-327,-19-77,-1 1,0 0,0 1,-1 0,0 0,0 2,-1-1,0 1,0 1,-1 0,1 1,-1 0,0 1,0 0,0 1,0 1,-1 0,1 0,-6 2,-39-2,-1 2,1 4,0 1,0 3,-39 13,39-10,34-8</inkml:trace>
  <inkml:trace contextRef="#ctx0" brushRef="#br0" timeOffset="415.667">113 925,'105'-60,"3"6,2 4,53-14,-78 33,2 4,1 3,20 1,-105 21,-1 1,1-1,0 1,0 0,0 0,0 0,0 0,0 1,0-1,0 1,0 0,0 0,0 0,0 0,1 1,-1-1,0 1,0 0,0-1,0 1,-1 1,1-1,0 0,0 1,-1-1,1 1,-1 0,1 0,-1 0,0 0,0 0,0 1,0-1,0 1,0-1,-1 1,1 0,-1 0,1-1,-1 1,0 0,-1 0,2 3,-28 137,9 0,26-59,-7-60</inkml:trace>
  <inkml:trace contextRef="#ctx0" brushRef="#br0" timeOffset="902.783">1298 1207,'-28'294,"50"-382,-14 42,-1-2,2 1,2 0,2 1,2 0,2 1,17-32,7 24,-40 52,1 0,-1 0,0 1,0-1,1 0,-1 0,0 1,1-1,-1 1,1-1,-1 1,1-1,-1 1,1 0,-1 0,1 0,-1 0,1 0,-1 0,1 0,-1 1,1-1,-1 0,1 1,-1-1,1 1,-1 0,0-1,1 1,-1 0,0 0,0 0,1 0,-1 0,0 0,0 0,0 0,0 1,0-1,-1 0,1 1,21 33,-11-20</inkml:trace>
  <inkml:trace contextRef="#ctx0" brushRef="#br0" timeOffset="1173.249">1778 1207</inkml:trace>
  <inkml:trace contextRef="#ctx0" brushRef="#br0" timeOffset="1444.575">1693 840,'5'-5,"1"4,1 1</inkml:trace>
  <inkml:trace contextRef="#ctx0" brushRef="#br0" timeOffset="1703.042">2201 868,'-20'26,"1"1,1 1,2 0,0 1,2 1,2 0,0 1,3 1,-6 27,14-55,0 0,0-1,0 1,1 0,-1 0,1-1,0 1,0 0,1 0,-1 0,1-1,0 1,0 0,0 0,0-1,1 1,-1-1,1 0,0 1,0-1,0 0,1 0,-1 0,1 0,0 0,-1-1,1 1,0-1,1 0,-1 0,0 0,0 0,1-1,0 1,0-1,14 2,-1-1,1-1,0-1,0-1,0 0,0-1,0-1,-1-1,4-1,-6 0,-1 0,1-1,-1 0,0-1,-1-1,0 0,0-1,-1 0,0-1,0-1,-1 0,-1 0,0-1,0 0,-1-1,4-6,12-18,-1-1,-2-2,-2 0,-1 0,-3-2,-1 0,-2-1,-1-1,3-36,-13 62,-2 0,0 1,0-1,-2 0,0 0,-1 1,-1-1,0 1,-2 0,0 0,-1 1,-5-10,8 19,0 0,0 0,0 0,-1 1,0-1,0 1,-1 1,0-1,0 1,0 0,0 0,-1 1,0 0,0 0,0 0,0 1,-1 0,1 0,-1 1,0 0,0 1,0 0,0 0,0 0,0 1,0 0,0 1,-5 0,-1 5,1-1,0 1,0 1,0 1,1 0,0 0,0 1,1 0,0 1,1 1,0 0,1 0,0 1,0 0,2 0,-1 1,2 0,-1 0,2 1,0-1,-3 13,3-10,1 0,0 1,1-1,1 1,0 0,1-1,1 1,1 0,0 0,1-1,1 1,1 0,0-1,1 0,1 0,0-1,1 1,1-1,9 13,-8-17,0 0,1-1,0 0,0 0,2-1,-1 0,1-1,0-1,0 0,1 0,0-2,0 1,1-2,-1 1,3-1,23 4,0 0,0-3,0-1,34-1,5-3,-47-1</inkml:trace>
  <inkml:trace contextRef="#ctx0" brushRef="#br0" timeOffset="2622.587">3104 868,'-22'14,"0"0,1 2,0 0,2 1,0 2,0 0,2 0,1 2,0 0,2 1,0 0,1 1,0 4,12-25,-1 0,1 1,0-1,0 0,0 1,0-1,0 1,1-1,-1 1,1-1,-1 1,1 0,0-1,0 1,0 0,0-1,1 1,-1-1,1 1,0-1,-1 1,1-1,0 1,0-1,1 0,-1 1,0-1,1 0,0 0,-1 0,1 0,0 0,0 0,0-1,0 1,0-1,0 1,1-1,-1 0,0 0,1 0,-1 0,1 0,-1 0,1-1,-1 1,3-1,8-2,1-1,-1-1,0 0,0-1,-1 0,1-1,-1 0,0-1,7-6,2 0,16-11,-1-2,-1-2,-2-1,19-22,24-21,-37 51,-38 21,0 0,0 0,0 0,-1 0,1 0,0 0,0 0,-1 0,1 0,0 1,0-1,0 0,-1 1,1-1,0 0,-1 1,1-1,0 1,-1-1,1 1,-1-1,1 1,0-1,-1 1,1 0,-1-1,0 1,1 0,-1-1,0 1,1 0,-1 0,0-1,0 1,1 0,-1 0,0-1,0 1,0 0,0 0,0 0,0-1,0 1,-1 0,1 0,0 0,0-1,-1 1,1 0,0-1,-1 1,1 0,-1 0,-25 177,26-175,1-1,-1 1,1-1,0 1,0-1,0 1,0-1,0 1,0-1,1 0,-1 0,1 0,-1 0,1 0,0 0,0 0,0 0,0-1,0 1,0-1,0 1,1-1,-1 0,0 0,1 0,-1 0,1 0,-1-1,1 1,0-1,-1 0,1 1,0-1,-1-1,1 1,-1 0,1 0,0-1,-1 0,1 1,-1-1,1 0,-1 0,0 0,1-1,-1 1,0-1,0 1,0-1,0 0,0 1,0-1,0 0,0-2,18-13,-1 0,-1-1,0-1,-2-1,0 0,-1-2,-1 1,-2-2,3-6,8-11,-22 41,-1-1,0 0,0 0,0 1,1-1,-1 0,0 0,0 0,1 1,-1-1,0 0,1 0,-1 0,0 0,1 0,-1 0,0 0,0 0,1 0,-1 1,0-1,1 0,-1-1,0 1,1 0,-1 0,0 0,1 0,-1 0,0 0,1 0,-1 0,0 0,0-1,1 1,-1 0,0 0,0 0,1-1,-1 1,0 0,0 0,0-1,1 1,-6 38,4-34,1 1,-1-1,1 0,0 1,0-1,0 1,1-1,0 1,0-1,0 0,0 1,0-1,1 0,0 0,0 0,0 0,0 0,1-1,-1 1,1-1,0 1,0-1,1 0,-1 0,0 0,1-1,0 1,0-1,-1 0,2 0,-1 0,0 0,0-1,0 0,1 0,-1 0,0 0,1-1,-1 0,1 1,-1-2,1 1,-1 0,1-1,-1 0,0 0,0 0,1-1,-1 1,0-1,0 0,0 0,2-2,8-8,0 0,0-1,-1-1,-1 0,0 0,-1-1,-1-1,1-2,128-220,-139 238,0 1,0-1,1 0,-1 1,0-1,1 0,-1 1,0-1,1 0,-1 1,0-1,1 0,-1 1,0-1,1 0,-1 0,1 1,-1-1,1 0,-1 0,1 0,-1 0,0 0,1 0,-1 0,1 0,-1 0,1 0,-1 0,1 0,-1 0,1 0,-1 0,1 0,-1-1,1 1,-1 0,0 0,1 0,-1-1,1 1,-1 0,0-1,1 1,-1 0,0-1,1 1,-1 0,0-1,0 1,1-1,-1 1,0 0,0-1,0 1,0-1,0 1,1-1,-7 41,2-12,0 0,2-1,1 1,2 0,0 0,2 0,1-1,1 0,8 26,119 390,-122-408,-2 1,-1 0,-2 0,-2 1,-1-1,-2 1,-1 0,-2-1,-2 1,-1 3,3-31,0 0,0 0,-1-1,0 0,-1 0,0 0,0 0,0 0,-1-1,0 0,0-1,-6 5,9-8,0-1,0 1,0-1,0 1,-1-1,1 0,-1-1,1 1,-1-1,0 1,1-1,-1 0,0 0,0-1,0 1,0-1,0 0,0 0,0 0,0-1,0 1,0-1,1 0,-1 0,0 0,0 0,1-1,-1 0,1 0,-2-1,0-3,0 0,1 0,0 0,0-1,0 0,1 1,0-1,0-1,1 1,0 0,0-1,1 1,0-1,0 1,1-1,0 0,0 1,1-1,1-4,-2-1,3-30,2 0,2 0,2 0,2 1,2 0,1 1,2 1,2 1,2 0,1 1,16-20,-22 33</inkml:trace>
  <inkml:trace contextRef="#ctx0" brushRef="#br0" timeOffset="3905.417">1778 1178,'0'5,"0"6,0 7,0 4,0 3,0 3,0 1,0 1,0-1,0 0,5-4,1-8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0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40,'39'0,"17"0,3 0,-2 0,-7 0,-7-4,-6-3,-4 1,-4 2,-1 0,-1 2,0 1,0 0,-5-4,-5-1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0 278,'56'-17,"-7"5,1 1,0 4,0 1,36 1,-51 7,1 2,-1 1,-1 2,1 2,31 11,-81-41,-45-24,45 37,0-2,1 0,1 0,0-2,0 1,1-2,1 1,0-2,0 1,2-1,-1-1,2 0,-1-4,1-5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5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479 102,'-61'110,"43"-76,1 1,2 0,2 1,1 1,1 0,3 1,1 0,0 16,6-50,0 0,1 0,-1 0,1 0,0 0,0 1,1-1,-1 0,1 0,0 0,0 0,1-1,-1 1,1 0,-1 0,1-1,0 1,1-1,-1 1,1-1,-1 0,1 0,0 0,0-1,0 1,0-1,1 1,-1-1,1 0,0 0,-1-1,2 1,132 1,-95-19,-29 3</inkml:trace>
  <inkml:trace contextRef="#ctx0" brushRef="#br0" timeOffset="757.123">0 188,'2'-9,"0"1,1 0,0 0,0 0,1 1,0-1,0 1,0 0,1 0,0 0,1 0,0 1,-1 0,2 0,-1 1,1 0,0 0,5-3,-4 2,0 0,0 0,1 1,0 0,0 0,0 1,0 1,0-1,1 1,0 1,0 0,-1 0,1 1,0 0,0 1,0 0,0 0,0 1,0 1,0 0,0 0,0 1,-1 0,1 0,-1 1,161 163,-162-161,-1-1,1 1,1-1,-1-1,1 0,0 0,0-1,0 0,0 0,0-1,1 0,-1-1,1 0,-1 0,1-1,-1 0,1-1,-1 0,1-1,-1 0,1 0,-1-1,0 0,0-1,7-4,-2 0,-2-1,1 0,-1-1,-1-1,0 0,0 0,-1-1,3-6,0 3,-1 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0 222,'314'0,"-311"0,-2 0,1 1,-1 0,1-1,0 1,-1-1,1 1,0-1,-1 0,1 1,0-1,0 0,-1 0,1-1,0 1,-1 0,1 0,0-1,-1 1,1-1,0 0,-1 1,1-1,-1 0,1 0,-1 0,1 0,-1 0,0 0,0 0,1-1,-1 1,0 0,0-1,0 1,0-1,-1 1,1-1,0 1,0-1,-1 0,1 1,-1-1,0 0,0 0,1 1,-1-1,-78-62,41 41,31 18,-1 1,0-1,1 0,0 0,0 0,1-1,0 0,0 0,0 0,0-1,1 0,0 0,1 0,6-5,4 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6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208 351,'-11'2,"1"1,0-1,-1 2,2-1,-1 2,0-1,1 1,0 1,0 0,0 0,1 0,0 1,0 1,0-1,1 1,1 0,-1 1,1 0,0 0,1 1,1-5,1-1,-1 1,1 0,1 0,-1 0,1 0,0 0,0 1,0-1,1 1,0-1,0 1,0 0,1-1,0 1,0 0,0-1,1 1,0 0,0-1,0 1,1-1,-1 1,1-1,1 0,-1 0,1 0,0 0,0 0,0 0,1-1,0 0,0 0,0 0,0 0,0 0,1-1,0 0,0 0,0 0,0 0,0-1,0 0,6 1,1-3,1-1,0-1,-1 0,1 0,-1-1,0-1,0 0,0-1,-1 0,1-1,-1 0,0-1,-1 0,6-5,-2 3,5-5,-1-1,0 0,-1-1,-1-1,-1-1,0 0,-1-1,-1-1,-1 0,0 0,-2-1,0-1,0-5,-5 15,0-1,-1 1,-1-1,0 0,-1 0,0 0,-1 0,0 0,-1 0,0-1,-1 1,-1 0,0 0,-1 0,0 0,-1 1,-1-1,0 1,0 0,-1 0,-1 1,0 0,0 0,-1 0,-7-6,13 15,0 0,1 1,-1-1,-1 0,1 1,0-1,0 1,0-1,-1 1,1 0,-1 0,1 0,-1 1,1-1,-1 0,0 1,1 0,-1-1,0 1,1 0,-1 1,0-1,1 0,-1 1,1-1,-1 1,1 0,-1 0,1 0,-1 0,1 0,0 1,-1-1,1 1,0 0,0-1,0 1,0 0,1 0,-1 0,0 0,1 0,-1 1,1-1,0 1,-7 12,1 0,1 1,0 0,1 0,1 0,0 0,2 1,-1 0,2 0,1-1,0 1,0 0,2 0,0 0,1-1,1 1,1-1,0 0,1 0,0-1,1 0,1 0,1 0,0-1,1 0,3 3,120 147,-128-157,-3-5,-1 1,0-1,1 1,0-1,0 0,-1 1,1-1,0 0,1 0,-1-1,0 1,1 0,-1-1,1 1,-1-1,1 0,0 0,-1 0,1 0,0 0,0-1,0 1,10-2</inkml:trace>
  <inkml:trace contextRef="#ctx0" brushRef="#br0" timeOffset="490.935">913 41,'1'48,"-13"119,-52 24,63-189,0 0,1 0,-1 1,0-1,1 0,0 0,-1 1,1-1,0 0,0 0,0 1,1-1,-1 0,0 0,1 1,0-1,-1 0,1 0,0 0,0 0,0 0,0 0,1 0,-1 0,0 0,1-1,-1 1,1 0,0-1,0 0,-1 1,1-1,0 0,0 0,0 0,0 0,1 0,-1 0,0-1,0 1,0-1,1 1,1-1,7 1,0 0,1-1,-1-1,1 1,-1-2,0 0,0 0,0-1,4-1,43-10,-36 12</inkml:trace>
  <inkml:trace contextRef="#ctx0" brushRef="#br0" timeOffset="1565.992">9 746,'225'-5,"392"10,-399-30,-188 22</inkml:trace>
  <inkml:trace contextRef="#ctx0" brushRef="#br0" timeOffset="2532.965">489 1056,'-9'-3,"-1"0,0 1,0 0,0 0,0 1,0 0,0 1,0 0,0 1,0 0,0 1,0 0,1 0,-1 1,0 0,1 1,0 0,0 0,0 1,0 0,1 1,0 0,0 0,0 1,1 0,-3 3,1 0,1 0,0 0,0 1,1 0,0 0,1 1,0 0,1 0,0 0,1 1,1-1,0 1,0 0,2 0,-1 0,2 0,0 1,0-1,2 7,-1-17,0 0,1 1,-1-1,1 0,0 0,0 0,0 0,1 0,-1 0,1 0,-1-1,1 1,0-1,0 0,0 0,0 0,0 0,1-1,-1 1,0-1,1 0,-1 0,1 0,0 0,-1-1,1 1,0-1,-1 0,1 0,0 0,-1-1,1 1,117-32,-95 17,0-1,-1-1,0-1,-2-1,0-2,-1 0,-1-1,-1-1,-2-1,0-1,-1 0,-2-2,0 1,3-13,-13 33,-1 0,0 0,-1 0,1-1,-1 1,-1-1,1 0,-1 0,0 0,0 0,-1 0,0 0,-1-1,1 1,-1 0,-1 0,1-1,-1 1,-1 0,1 0,-1 0,0 0,-1 0,1 1,-2-1,1 1,-1-1,1 1,-2 0,1 1,-1-1,0 1,0-1,-6-3,6 7,0 0,0 0,-1 1,1-1,-1 1,1 0,-1 1,0-1,1 1,-1 1,0-1,1 1,-1-1,1 2,-1-1,1 1,0-1,-1 2,1-1,0 0,0 1,0 0,1 0,-1 1,1-1,0 1,0 0,0 0,0 0,1 1,-1-1,1 1,0 0,1 0,-1 0,0 3,-10 17,1 1,2 0,0 0,2 1,1 0,-1 9,7-29,0 1,1-1,0 0,0 1,0-1,1 0,0 1,1-1,0 0,0 0,0 0,1 0,0-1,0 1,1-1,0 1,0-1,0 0,1-1,0 1,0-1,0 0,1 0,-1 0,1-1,0 0,1 0,-1-1,6 3,-4-3,2 2,0 0,1 0,0-1,0 0,0-1,1-1,-1 0,1 0,-1-1,1 0,0-1,-1-1,1 0,-1 0,2-1,5-5</inkml:trace>
  <inkml:trace contextRef="#ctx0" brushRef="#br0" timeOffset="2938">1110 831,'-134'267,"123"-246,1 0,1 1,1 1,1-1,1 1,1 0,0 12,5-32,0 1,0-1,0 0,0 1,1-1,0 0,-1 0,1 1,0-1,1 0,-1 0,0 0,1 0,0-1,0 1,0 0,0-1,0 1,0-1,1 0,-1 1,1-1,-1 0,1-1,0 1,0 0,0-1,0 0,0 1,0-1,0 0,1-1,-1 1,0-1,0 1,1-1,0 0,9 1,-1-1,1-1,-1 1,1-2,-1 0,0 0,0-1,0-1,6-2,-13 4,0 0,0 0,-1-1,1 1,-1-1,1 0,-1 0,0-1,0 1,0-1,0 0,-1 0,1 0,1-4,3-8</inkml:trace>
  <inkml:trace contextRef="#ctx0" brushRef="#br0" timeOffset="3182.619">828 1113,'44'0,"32"-5,9-1,-5 0,-17 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21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51,'-47'366,"14"-191,-8-2,-7-2,-35 71,54-155,-59 203,14 4,-30 254,95-493,3 0,2 1,2-1,5 35,-2-82,0 0,1 0,0 0,0 0,1 0,0-1,1 1,-1-1,1 0,1 0,-1 0,1-1,1 1,-1-1,1-1,0 1,0-1,1 0,-1 0,1-1,0 1,0-2,1 1,-1-1,1 0,0-1,6 2,24 5,1-1,0-2,1-2,-1-1,33-3,154 11,260 18,249 27,-107-21,248-14,84-2,-166 7,36 4,-453-7,-177-47,-194 22,1 0,-1-1,0 1,0-1,-1-1,1 1,-1-1,1 0,-1 0,0 0,-1-1,1 1,-1-1,0 0,0-1,0 1,-1-1,0 0,0 0,0 0,-1 0,0 0,0 0,0-1,-1 1,0-1,0 1,-1-1,0 1,0-1,0 0,-2-3,29-218,-53-61,19 113,7 0,9 0,6 1,9 1,16-43,161-536,-127 460,-73 289,0-1,0 1,0 0,-1-1,1 1,-1-1,0 1,-1-1,1 1,-1-1,0 1,0 0,0-1,0 1,-1 0,0 0,0 0,0 0,0 0,-1 1,1-1,-1 1,0-1,0 1,-1 0,1 0,0 0,-1 1,0-1,0 1,1 0,-1 0,-1 0,1 0,0 1,-1 0,-141-22,-349-3,-655-2,-327 22,-16 43,-42-28,1409-11,0-5,1-6,-119-29,109-5,92 23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8:47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734 256,'-27'440,"-4"-112,31-308,-2 1,0-1,-2 0,0 0,-1 0,-8 18,5-20</inkml:trace>
  <inkml:trace contextRef="#ctx0" brushRef="#br0" timeOffset="248.506">254 453,'38'-5,"57"-11,21-3,0-3,-5 3,-11-2,-19 5,-13 3,-13 5,-7-1,-6 1,-6 1,-4 3,-3 1,-1 2,-6 1</inkml:trace>
  <inkml:trace contextRef="#ctx0" brushRef="#br0" timeOffset="603.343">1355 707,'-12'17,"-14"17,1 2,2 1,1 1,2 1,2 1,-9 29,25-65,0 0,1 0,-1 0,1 1,0-1,0 0,0 0,1 1,0-1,0 1,0-1,0 0,0 1,1-1,0 0,0 1,0-1,1 0,-1 0,1 0,0 0,0 0,0 0,1-1,-1 1,1-1,0 1,0-1,0 0,1 0,-1-1,1 1,-1-1,1 1,0-1,0 0,1 0,6 1,-1-1,1 0,0-1,0 0,0-1,0 0,0-1,0 0,0-1,0 0,-1 0,1-1,-1-1,1 0,-1 0,0-1,-1 0,1-1,-1 0,0 0,0-1,-1 0,0-1,0 0,-1 0,0-1,4-7,-2 5,-1-1,0 0,-1-1,0 1,-1-2,0 1,-1 0,-1-1,0 0,-1 0,0-1,-2 1,1 0,-2-1,0 1,0-1,-1 1,-1-1,-1 1,0 0,-1-1,1 8,0 1,0 0,-1 0,1 0,-1 1,-1-1,1 1,-1 0,0 0,0 1,0-1,-1 1,0 0,1 1,-2-1,-16-8</inkml:trace>
  <inkml:trace contextRef="#ctx0" brushRef="#br0" timeOffset="1023.248">1778 989,'5'68,"-3"-68,-1 1,1-1,-1 0,1 0,-1 0,1 0,0-1,-1 1,1 0,-1-1,1 1,-1-1,0 1,1-1,-1 0,1 1,-1-1,0 0,0 0,0 0,1 0,-1 0,0 0,0-1,0 1,0 0,-1 0,1-1,0 1,-1 0,1-1,0 1,-1-1,0 1,1-1,-1 1,0-2,1 2,117-226,-96 189,-17 26,0 0,1 0,1 1,0 0,0 0,1 1,1 0,-1 0,2 1,-1 0,1 1,1 0,-1 1,1 0,1 0,2-1,10 2</inkml:trace>
  <inkml:trace contextRef="#ctx0" brushRef="#br0" timeOffset="1837.2">2596 650,'-26'7,"0"0,0 1,0 2,1 1,1 1,-1 0,2 2,0 1,1 1,1 1,0 1,0 1,16-15,-1 0,1 0,0 1,0-1,1 1,-1 0,1 0,0 1,0 0,1-1,0 1,0 0,0 0,1 1,-1-1,2 1,-1-1,1 1,0-1,0 1,1 0,0 0,0 3,3-7,0-1,1 1,-1-1,0 0,1 0,0 0,0-1,-1 1,1-1,0 0,0 0,0 0,0-1,0 1,0-1,0 0,0 0,1-1,-1 1,0-1,0 0,0 0,-1 0,1 0,0-1,0 1,-1-1,1 0,-1 0,4-3,-6 5,38-20,-1-1,-1-2,0-1,-2-3,-1 0,16-19,-2 5,-1 11,-46 30,-1-1,1 1,0 0,0 0,0-1,-1 1,1 0,0 0,0 0,0 0,0 0,-1 0,1 0,0 0,0 0,0 0,0 0,-1 0,1 1,0-1,0 0,0 1,-1-1,1 0,0 1,-1-1,1 1,0-1,-1 1,1 0,-1-1,1 1,0 0,-1-1,0 1,1 0,-1-1,1 1,-1 0,0 0,0 0,1-1,-1 1,0 0,0 0,0 0,0 0,0-1,0 1,0 0,0 0,0 0,0 0,-1-1,1 1,0 0,-1 0,1-1,0 1,-1 0,1 0,-1-1,1 1,-8 25,0-1,-2 0,0-1,-2 0,-1-1,-12 17,6-9,-2 8,0 1,3 1,1 1,3 0,1 1,2 0,2 1,1 1,3-1,2 1,1 9,2-38,-1-2,1 0,0-1,0 1,2 0,-1-1,2 1,0-1,0 1,2-1,-1 0,2-1,-1 1,3 0,-17-66,3 35,-1 0,-1 1,-1 0,-1 1,0 0,-1 0,0 1,-1 1,-1 0,0 0,-1 2,-1-1,0 2,-1 0,0 1,0 0,-18-6,32 7,29 0,37-3,6 2,1-3,-2-3,0-3,0-3,-64 21,0-1,1 0,-1 0,0-1,0 1,0-1,0 0,0-1,-1 1,0-1,1 0,-1 0,-1 0,4-5,1-7</inkml:trace>
  <inkml:trace contextRef="#ctx0" brushRef="#br0" timeOffset="2134.413">2963 764,'1'16,"0"1,1 0,0 0,2-1,0 1,1-1,0 0,1 0,1-1,1 0,0 0,1 0,0-1,1-1,1 0,6 7,-14-18,1 0,-1 0,0-1,1 1,-1-1,1 1,-1-1,1 0,0 0,0-1,-1 1,1-1,0 0,0 0,-1 0,1 0,0-1,0 1,-1-1,1 0,0 0,-1-1,1 1,-1-1,1 1,-1-1,0 0,0-1,0 1,0 0,0-1,-1 0,1 1,80-106,-78 101,67-105,-56 87</inkml:trace>
  <inkml:trace contextRef="#ctx0" brushRef="#br0" timeOffset="2484.134">3471 989,'39'-16,"-1"-2,-1-1,0-2,-2-2,-1-1,16-14,-41 31,0-1,-1 1,1-2,-2 1,1-1,-1 0,-1-1,1 0,-2 0,1 0,-1-1,-1 0,2-7,-5 17,-1-1,0 1,0-1,0 1,0-1,0 1,0-1,0 1,-1-1,1 1,0 0,-1-1,1 1,-1-1,0 1,1 0,-1 0,0-1,0 1,0 0,0 0,0 0,0 0,0 0,0 0,0 0,0 0,-1 1,1-1,0 0,-1 1,1-1,0 1,-1-1,1 1,-1 0,1-1,-1 1,1 0,0 0,-1 0,1 0,-1 0,1 1,-1-1,1 0,-69 16,52-8,1 1,0 1,0 0,1 1,1 1,0 0,0 1,2 1,-1 1,2-1,0 2,1 0,0 0,1 1,1 0,1 1,1 0,-4 11,8-22,-1-1,1 1,0 0,1 0,0 0,0 1,0-1,1 0,0 1,1-1,-1 1,2-1,-1 1,1-1,0 1,0-1,1 0,0 0,0 1,1-1,0-1,0 1,1 0,0-1,0 1,0-1,1 0,0-1,4 5,1-5,0 0,1 0,0-1,0 0,0-1,0 0,0-1,1 0,-1-1,1 0,-1 0,1-2,4 0,8 1</inkml:trace>
  <inkml:trace contextRef="#ctx0" brushRef="#br0" timeOffset="3269.791">5335 481,'-109'34,"-179"83,287-117,0 0,0 0,0 0,0 0,0 0,0 0,0 0,0 0,0 0,1 0,-1 0,0 1,0-1,0 0,0 1,0-1,0 0,1 1,-1-1,0 1,0 0,1-1,-1 1,0 0,1-1,-1 1,1 0,-1 0,1-1,-1 1,1 0,-1 0,1 0,0 0,-1-1,1 1,0 0,0 0,0 0,0 0,0 0,0 0,0 0,0 0,0 0,0 0,0 0,1 0,-1-1,0 1,1 0,-1 0,0 0,1 0,-1-1,1 1,0 0,-1 0,1-1,0 1,12 3,0-1,0 0,0-1,1-1,-1 0,0-1,1 0,7-2,12 1,82 0,-114 1,0 0,0 0,0 0,0 0,-1 0,1 0,0 0,0 0,0 0,0 0,0 1,0-1,-1 0,1 1,0-1,0 0,0 1,-1-1,1 1,0 0,-1-1,1 1,0-1,-1 1,1 0,-1 0,1-1,-1 1,1 0,-1 0,0-1,1 1,-1 0,0 0,1 0,-1 0,0 0,0-1,0 1,0 0,0 0,0 0,0 0,0 0,-1 0,1 0,0-1,0 1,-1 0,1 0,0 0,-1-1,1 1,-1 0,1 0,-1-1,1 1,-1 0,0-1,1 1,-2 0,-39 43,-198 119,232-160,0 1,1 0,-1 0,1 1,0-1,0 1,1 1,0-1,0 1,0 0,0 0,1 1,0-1,0 1,1 0,0 0,0 0,1 0,-2 6,5-11,-1 1,1 0,0 0,0-1,0 1,0-1,0 1,1-1,-1 1,1-1,0 0,-1 0,1 1,0-1,0-1,0 1,1 0,-1 0,0-1,1 1,-1-1,1 0,-1 0,1 0,0 0,-1 0,1-1,0 1,0-1,87 10,-84-10,28-1,1 0,0-3,-1-1,0-1,0-2,21-8,4-14,-40 13</inkml:trace>
  <inkml:trace contextRef="#ctx0" brushRef="#br0" timeOffset="3516.65">5193 199,'-34'81,"3"1,4 1,4 1,3 2,5 0,3 0,3 1,5 1,3 9,59 231,-53-271,-4-33</inkml:trace>
  <inkml:trace contextRef="#ctx0" brushRef="#br0" timeOffset="4202.311">6801 735,'-21'-3,"0"1,-1 2,1 0,0 1,-1 1,1 1,0 1,0 0,1 2,0 1,0 0,0 1,1 2,0 0,0 0,1 2,1 0,-4 5,16-12,0 0,1 1,-1-1,1 1,1 0,-1 0,1 1,0-1,0 1,1-1,0 1,0 0,1 0,0 0,0 0,0 0,1 0,0 0,0 0,1 0,0 0,0 0,1 0,0 0,0 0,1-1,-1 1,1-1,1 0,-1 1,3 1,-3-5,1 0,0-1,0 1,0-1,0 0,1 0,-1 0,1 0,-1-1,1 0,-1 0,1 0,0 0,-1-1,1 0,0 0,0 0,-1-1,1 1,0-1,-1 0,1 0,-1-1,1 0,-1 1,5-4,102-69,122-137,-232 209,1 0,-1 0,1 1,0-1,-1 0,1 1,0-1,0 1,0 0,0-1,0 1,0 0,0 0,1 1,-1-1,0 0,0 1,1-1,-1 1,0 0,1 0,-1 0,1 0,-1 0,0 0,1 1,-1-1,0 1,0-1,1 1,-1 0,0 0,0 0,0 0,0 1,0-1,0 0,0 1,0 0,-1-1,1 1,-1 0,1 0,-1 0,0 0,1 0,0 2,17 77,-13-54</inkml:trace>
  <inkml:trace contextRef="#ctx0" brushRef="#br0" timeOffset="4568.105">7168 961,'35'-42,"-8"9,1 1,1 1,2 2,27-20,-57 47,0 0,0 1,1-1,-1 1,0-1,1 1,-1 0,1 0,-1-1,1 1,-1 0,1 0,0 1,-1-1,1 0,0 0,0 1,0-1,0 1,-1 0,1 0,0-1,0 1,0 0,0 0,0 1,0-1,0 0,0 1,-1-1,1 1,0 0,0-1,0 1,-1 0,1 0,0 0,-1 0,1 0,-1 1,0-1,1 0,-1 1,0-1,0 1,0-1,1 1,-2 0,1-1,0 1,0 2,1 169,-1-170,0-1,-1 0,1 0,0 0,0-1,0 1,0 0,0 0,0 0,1-1,-1 1,0-1,1 1,0-1,-1 1,1-1,0 0,-1 0,1 0,0 0,0 0,0 0,0-1,0 1,0 0,0-1,0 0,1 1,-1-1,0 0,0 0,0 0,0-1,0 1,0 0,0-1,0 1,0-1,0 0,1 0,75-44,49-71,-103 97</inkml:trace>
  <inkml:trace contextRef="#ctx0" brushRef="#br0" timeOffset="5103.832">8185 622,'-44'29,"1"3,2 2,1 1,0 4,34-33,1 0,0 1,0 0,1 0,0 0,0 0,0 1,1 0,0-1,1 1,-2 7,4-13,-1 1,1-1,0 1,-1-1,1 1,1 0,-1-1,0 1,1-1,-1 1,1-1,0 1,0-1,0 1,0-1,0 0,0 1,1-1,-1 0,1 0,-1 0,1 0,0 0,0-1,0 1,0 0,0-1,0 0,0 1,1-1,-1 0,0 0,1 0,-1 0,1-1,-1 1,1-1,1 1,9-2,-1 1,0-2,1 0,-1 0,0-1,0-1,0 0,0-1,-1 0,0 0,0-1,0-1,-1 0,0 0,0-1,-1-1,3-2,186-163,-197 173,70-46,-70 46,1 0,-1 0,1 0,-1 1,1-1,0 0,-1 1,1 0,0-1,-1 1,1 0,0 0,-1 0,1 0,0 0,0 0,-1 0,1 1,0-1,-1 0,1 1,0 0,-1-1,1 1,-1 0,1 0,-1 0,1 0,-1 0,0 0,1 0,-1 0,0 1,0-1,0 0,0 1,0-1,0 1,-1-1,1 1,0 0,-1-1,1 1,-1 0,1-1,-1 2,1 11,0 0,-1 0,-1 0,0 0,0 0,-2 0,0-1,-4 11,4-8,-64 346,58-296,-2 0,-4 0,-2-2,-3 0,-16 32,32-89,0-1,0 1,0-1,-1 0,0 0,0 0,0 0,-1-1,0 0,0 0,0-1,-1 1,5-4,0 0,0 1,-1-1,1 0,0 0,-1-1,1 1,-1 0,0-1,1 0,-1 1,1-1,-1 0,1 0,-1 0,0-1,1 1,-1-1,1 1,-1-1,1 0,0 0,-1 0,1 0,0-1,-1 1,1 0,0-1,0 0,0 1,1-1,-1 0,0 0,1 0,-1 0,-1-2,-1-6,0 0,0-1,1 1,0-1,1 1,0-1,0 0,1 0,1 0,0 0,0 0,2-5,-1-3,0-9,2 0,0 1,2 0,2 0,0 0,4-6,-1 4</inkml:trace>
  <inkml:trace contextRef="#ctx0" brushRef="#br0" timeOffset="5388.653">8777 650,'-10'34,"2"25,7 8,9-8,7-14,6-15,5-12,-3-13,0-9,1-8,1-6,1-6,1-3,-4-2,-1 4,-5 2,-4-1,-6 4</inkml:trace>
  <inkml:trace contextRef="#ctx0" brushRef="#br0" timeOffset="5720.496">9483 86,'-19'43,"-12"39,1 14,4-4,7-8,7-9,5-12,4-12,3-10,1-3,0-2,0-3,0-2,0-2,0 0,-1-6</inkml:trace>
  <inkml:trace contextRef="#ctx0" brushRef="#br0" timeOffset="6705.292">9906 566,'-24'9,"1"1,0 1,1 2,0 0,0 1,2 1,0 0,0 2,-13 16,27-28,1 0,1 0,-1 0,1 0,0 1,0-1,0 1,1 0,0 0,0 1,0-1,1 1,0-1,0 1,1 0,0 0,0-1,1 1,0 7,0-13,1 1,-1-1,1 0,0 0,-1 0,1 0,0 0,0 0,0 0,0 0,0 0,0 0,0 0,0-1,0 1,0 0,0-1,1 1,-1-1,0 1,0-1,1 0,-1 1,0-1,1 0,-1 0,0 0,1 0,-1 0,0 0,1 0,-1-1,0 1,1 0,-1-1,0 1,0-1,0 0,1 1,48-26,200-160,-170 124,-79 62,0-1,1 1,-1-1,0 1,0 0,1 0,-1-1,0 1,0 0,1 0,-1 0,0 1,1-1,-1 0,0 0,0 1,1-1,-1 1,0-1,0 1,0-1,0 1,0 0,0-1,0 1,0 0,0 0,0 0,0 0,0 0,0 0,-1 0,1 0,0 0,-1 0,1 1,-1-1,1 0,-1 0,0 1,1-1,-1 0,0 1,15 59,-16-55,1 0,0 0,1 0,-1 1,1-1,1 0,-1 0,1-1,0 1,0 0,1 0,-1-1,1 0,0 1,1-1,0 0,-1-1,1 1,1-1,-1 1,1-1,0-1,0 1,0-1,0 1,0-1,1-1,-1 1,1-1,0 0,0 0,2-1,4-2,0-1,0-1,0 0,-1-1,0 0,1 0,-1-2,-1 1,1-1,-1-1,0 0,-1 0,1-1,-2 0,1-1,-1 1,0-2,-1 1,1-3,26-24,-25 27,-1-1,-1 0,1 0,-2 0,1-1,-1 0,-1 0,0 0,-1-1,0 0,-1 1,0-1,-1-1,0 1,-1 0,0-1,-1-6,0 17,0 1,0-1,1 1,-1-1,-1 0,1 1,0-1,0 0,-1 1,1-1,-1 1,1-1,-1 1,1-1,-1 1,0-1,0 1,0 0,0 0,0-1,0 1,0 0,0 0,-1 0,1 0,0 0,-1 0,1 0,-1 1,1-1,-1 0,1 1,-1-1,1 1,-1 0,1-1,-1 1,0 0,1 0,-1 0,1 0,-1 0,0 0,-60 38,59-35,0 0,0 0,1 0,-1 0,1 0,0 1,0-1,0 1,0-1,0 1,1 0,0 0,0 0,0 0,0 0,1 0,-1 0,1 0,0 0,0 0,0 0,1 0,0 0,-1 0,2 0,-1 0,0 0,1-1,-1 1,1 0,0-1,0 1,1-1,-1 0,1 0,2 3,8 1,-1-1,2 0,-1-1,0-1,1 0,0-1,0 0,0-1,3-1,-9-1,0 0,0 0,1 0,-1 1,0 1,0-1,0 1,0 1,0-1,-1 1,1 1,-1 0,1 0,-1 0,-1 1,1-1,-1 2,1-1,-2 1,1 0,0 0,-1 1,-1-1,1 1,-1 0,2 5,-4-3,-2 0,1 0,-2 0,1-1,-1 1,0 0,-1 0,0-1,0 1,-1-1,0 1,0-1,-1 0,-3 5,-2 4</inkml:trace>
  <inkml:trace contextRef="#ctx0" brushRef="#br0" timeOffset="7536.892">11431 989,'13'-30,"1"2,1 0,2 1,1 0,1 2,1 0,1 1,2 1,0 1,1 1,1 1,21-12,-45 31,0 0,0-1,-1 1,1 0,0 0,0 0,0 0,0 0,0 0,0 0,1 0,-1 0,0 0,0 1,1-1,-1 1,0-1,1 1,-1-1,1 1,-1 0,0-1,1 1,-1 0,1 0,-1 0,1 0,-1 0,1 1,-1-1,0 0,1 1,-1-1,0 1,1-1,-1 1,0 0,1-1,-1 1,0 0,0 0,0 0,0 0,0 0,0 0,0 0,0 1,0-1,-1 2,0 1,1-1,-1 0,1 1,0-1,0 0,0 1,0-1,1 0,-1 0,1 0,0 0,0 0,0-1,0 1,0 0,0-1,1 0,0 1,-1-1,1 0,0 0,0-1,0 1,0 0,0-1,0 0,1 0,-1 0,0 0,1-1,-1 1,0-1,1 0,-1 0,2 0,10-3,1 0,-1-2,0 0,0 0,0-2,-1 0,0 0,0-1,-1-1,1-1,74-40,-87 49,0 1,0-1,0 1,0 0,0 0,0-1,0 1,1 0,-1 0,0 0,0 0,0 0,0 0,0 0,0 1,0-1,0 0,0 1,0-1,0 0,0 1,0-1,0 1,0 0,-1-1,1 1,0 0,0-1,0 1,-1 0,1 0,-1 0,1 0,0-1,-1 1,1 0,-1 0,0 0,1 0,-1 0,0 0,0 0,0 1,1-1,-1 0,0 0,3 58,-3-51,-1-4,1 0,-1 0,1 1,-1-1,1 0,1 1,-1-1,1 0,-1 0,1 1,0-1,1 0,-1 0,1 0,0 0,0 0,0-1,0 1,1-1,-1 1,1-1,0 0,0 0,0 0,0 0,1 0,-1-1,1 0,0 1,-1-1,1-1,0 1,0 0,0-1,1 0,0 0,51-8,-31 1</inkml:trace>
  <inkml:trace contextRef="#ctx0" brushRef="#br0" timeOffset="7805.875">12672 510,'-10'17,"1"0,0 2,1-1,1 1,1 0,0 0,2 0,0 1,1 0,1 0,1 0,1 0,1 8,0-24,0 0,0 0,0-1,1 1,-1 0,1 0,0-1,0 1,0-1,0 0,1 1,-1-1,1 0,0-1,0 1,0 0,0-1,1 0,-1 1,1-1,-1-1,1 1,0 0,-1-1,1 0,0 0,0 0,0 0,0-1,0 1,0-1,0 0,0-1,0 1,0 0,2-2,2 1,1 0,0-1,-1 0,1-1,-1 0,0 0,0-1,0 0,0-1,-1 1,0-1,1-1,-2 1,1-1,-1-1,3-2,-4 4,-1-1,1 1,-1-1,0 0,0 0,-1 0,1-1,-2 1,1-1,-1 0,0 0,0 0,0 0,-1 0,-1 0,1 0,-1 0,0 0,0-1,-1 1,0 0,-1 0,1 0,-1 0,-1 1,1-1,-1 0,0 1,-1 0,1-1,-1 1,-1 1,1-1,-1 1,-5-5,-11-2</inkml:trace>
  <inkml:trace contextRef="#ctx0" brushRef="#br0" timeOffset="8275.576">12983 904,'77'-101,"5"3,26-19,-105 114,35-30,-37 33,-1-1,1 1,0-1,-1 1,1-1,0 1,-1-1,1 1,0 0,0-1,-1 1,1 0,0 0,0 0,0-1,0 1,-1 0,1 0,0 0,0 0,0 0,0 1,-1-1,1 0,0 0,0 0,0 1,-1-1,1 0,0 1,0-1,-1 1,1-1,0 1,-1-1,1 1,-1-1,1 1,-1 0,1-1,-1 1,1 0,-1-1,1 1,-1 0,0 0,1 0,-1-1,0 1,0 0,4 49,-5-47,0 0,0 0,1 1,0-1,-1 0,1 0,0 0,0 1,1-1,-1 0,0 0,1 0,0 0,0 0,0 0,0 0,1 0,-1 0,1 0,-1 0,1-1,0 1,0-1,0 1,1-1,-1 0,0 0,1 0,0 0,-1 0,1-1,0 1,0-1,0 0,0 0,1 1,7-3,0 1,1-2,-1 1,0-2,0 1,0-2,0 1,-1-1,0-1,1 0,-1 0,7-6,34-15,-36 20,61-19,-74 24,0 1,0 0,0 0,0 0,0 1,0-1,0 0,0 1,0-1,0 1,0 0,-1-1,1 1,0 0,0 0,-1 0,1 0,-1 1,1-1,-1 0,1 1,-1-1,0 1,0-1,0 1,0 0,0-1,0 1,0 0,0 0,-1 0,1 0,0-1,-1 1,0 0,0 0,1 1,17 63,-7-52</inkml:trace>
  <inkml:trace contextRef="#ctx0" brushRef="#br0" timeOffset="8574.518">13857 678,'39'-1,"0"-3,-1 0,1-3,-1-1,-1-2,0-2,0-1,12-7,-45 18,0 1,1-1,-1 1,0-1,0 0,0-1,-1 1,1-1,-1 0,1 0,-1 0,0 0,0 0,0-1,0 1,-1-1,0 0,1 0,-1 0,0 0,-4 1,1 1,-1 0,1 0,-1-1,0 1,0 0,0 0,0 1,0-1,0 0,-1 1,1-1,0 1,-1 0,0 0,1 0,-1 0,1 0,-1 1,0-1,1 1,-1-1,0 1,0 0,0 0,1 0,-1 1,0-1,-1 1,-7 0,0 0,0 0,0 1,1 1,-1 0,1 0,-1 1,1 0,0 1,0 0,1 1,0 0,0 0,0 1,1 0,0 1,0 0,1 0,0 0,0 1,1 0,0 0,1 1,0 0,0 0,1 0,0 0,1 1,-1 4,4-11,1 1,-1-1,0 0,1 1,0-1,0 0,0 1,1-1,0 0,-1 0,1 0,1 0,-1-1,0 1,1-1,0 1,2 2,14 12</inkml:trace>
  <inkml:trace contextRef="#ctx0" brushRef="#br0" timeOffset="8925.534">14421 735,'6'-6,"13"-14,0 0,2 2,0 0,1 1,0 1,2 1,12-5,-35 19,0 0,0 0,0 0,0 0,0 1,1-1,-1 0,0 1,0-1,1 0,-1 1,1 0,-1-1,0 1,1 0,-1 0,1 0,-1-1,1 2,-1-1,1 0,-1 0,1 0,-1 1,0-1,1 1,-1-1,0 1,1-1,-1 1,0 0,0 0,1 0,-1-1,0 1,0 0,0 1,0-1,0 0,0 0,-1 0,1 0,0 1,-1-1,1 0,0 1,-1-1,0 1,1-1,-1 0,0 1,-2 19,0-18,1 0,0 0,0 0,0 1,0-1,1 0,-1 1,1-1,0 0,0 1,0-1,0 0,1 1,-1-1,1 0,0 1,0-1,0 0,0 0,1 0,-1 0,1 0,0 0,0 0,0-1,0 1,0-1,1 1,-1-1,1 0,-1 0,1 0,0 0,0 0,0-1,2 2,5-4,0 1,-1-2,1 1,-1-1,0-1,1 1,-1-2,0 1,-1-1,1-1,-1 0,1 0,-2 0,1-1,0 0,-1-1,0 1,-1-1,0-1,0 1,5-9,22-20,-18 23</inkml:trace>
  <inkml:trace contextRef="#ctx0" brushRef="#br0" timeOffset="9170.279">15409 1,'-9'38,"-9"33,0 13,2-3,-1-10,3-13,3-11,4-4,3-4,2-5,2-2,0-3,1-1,-5-5,-2-7</inkml:trace>
  <inkml:trace contextRef="#ctx0" brushRef="#br0" timeOffset="9553.586">15015 453,'96'-20,"2"4,0 4,71 1,-166 10,0 1,0-1,0 1,0-1,0 1,0 0,0 0,0 0,0 1,0-1,0 1,0 0,0-1,0 1,0 0,0 1,-1-1,1 1,0-1,-1 1,1 0,-1 0,0 0,0 0,0 0,0 0,0 1,0-1,0 1,-1-1,1 1,-1 0,0 0,1-1,-2 1,1 0,0 0,0 0,-1 0,0 1,-3 30,2-29,-1 1,1-1,0 1,0 0,1-1,-1 1,1 0,1-1,-1 1,1 0,0-1,0 1,1-1,-1 1,1-1,0 0,1 0,-1 0,1 0,0 0,1 0,-1-1,1 1,0-1,0 0,0 0,1 0,1-1,0 0,0 0,0-1,0 0,0 0,0 0,1-1,-1 0,1 0,-1-1,1 1,0-2,-1 1,1-1,-1 0,1 0,-1 0,0-1,0 0,1-1,-1 1,-1-1,1 0,0-1,1-1,14-9,-2 0,1-2,-2 0,0-1,-2-1,4-5,76-95,-82 105</inkml:trace>
  <inkml:trace contextRef="#ctx0" brushRef="#br0" timeOffset="13009.22">16115 678,'7'-23,"1"0,1 0,1 1,1 0,1 1,1 0,4-4,-17 24,1-1,0 0,-1 0,1 0,0 0,0 0,0 1,0-1,1 0,-1 1,0-1,1 1,-1 0,1-1,-1 1,1 0,0 0,-1 0,1 0,0 0,0 0,0 1,0-1,0 0,0 1,0 0,0-1,0 1,0 0,0 0,0 0,0 0,0 1,0-1,0 0,0 1,0-1,-1 1,1 0,0 0,0 0,0 0,-1 0,1 0,0 0,-1 0,1 1,-1-1,1 1,0 0,15 36,-17-35,1 0,-1 0,1 0,0-1,0 1,0 0,0 0,1-1,-1 1,1 0,-1-1,1 1,0-1,0 0,0 0,0 0,1 0,-1 0,0 0,1 0,0-1,-1 1,1-1,0 0,0 0,-1 0,1 0,0 0,0-1,0 1,0-1,0 0,1 0,3-2,0 0,-1 0,0-1,1 0,-1 0,0-1,0 0,-1 0,1 0,-1-1,0 1,0-1,0-1,-1 1,1-1,21-21,-10 10,1 2,1 0,1 1,0 1,0 0,8-2,-26 15,0-1,0 0,1 0,-1 0,0 1,1-1,-1 1,1-1,-1 1,1 0,-1-1,1 1,-1 0,1 0,-1 0,1 0,-1 0,1 0,-1 1,1-1,-1 1,1-1,-1 1,1-1,-1 1,0 0,1-1,-1 1,0 0,0 0,0 0,1 0,-1 0,0 0,0 0,0 1,-1-1,1 0,0 0,0 1,-1-1,1 1,0 0,6 72,-7-52,0-13,1 0,0-1,0 1,1 0,0 0,0-1,1 1,1-1,-1 0,1 0,0 0,1 0,0-1,0 1,8 5</inkml:trace>
  <inkml:trace contextRef="#ctx0" brushRef="#br0" timeOffset="14489.529">0 1610,'11'-9,"-1"-1,1 2,1-1,0 2,0-1,1 2,-1-1,1 2,1 0,-1 0,1 1,0 1,0 0,0 1,0 1,0 0,0 1,0 0,1 2,10 1,566-1,-258-27,69-4,249 0,152-1,34 3,-296 1,309-5,731 32,-908-29,-91 16,623-7,-802 21,1431-2,-1040-27,-51 15,819-7,-1051 21,1250-2,-1665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0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1,'-17'74,"-60"372,40-285,36-159,0 0,0 0,0 0,0 0,0 0,1 1,-1-1,1 0,0 0,-1 1,1-1,0 0,1 0,-1 1,0-1,0 0,1 0,0 0,-1 1,1-1,0 0,0 0,0 0,0 0,0 0,1 0,-1-1,0 1,1 0,0-1,-1 1,1-1,0 1,0-1,0 0,0 0,0 0,0 0,0 0,0 0,0 0,0-1,0 1,1-1,-1 0,0 1,1-1,188-45,-152 32,101-14,-99 11,-29 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1 262,'423'0,"-368"-9,-54 9,0-1,0 1,0 0,-1-1,1 1,0-1,0 1,-1-1,1 1,0-1,-1 0,1 1,-1-1,1 0,-1 0,1 1,-1-1,0 0,1 0,-1 0,0 1,0-1,1 0,-1 0,0 0,0 0,0 0,0 1,0-1,0 0,0 0,0 0,-1 0,1 0,0 1,0-1,-1 0,1 0,0 0,-1 1,1-1,-1 0,1 0,-1 1,0-1,1 1,-1-1,0 0,1 1,-1-1,0 1,1-1,-1 1,0 0,0-1,0 1,0 0,1 0,-1-1,-1 1,-85-56,72 48,-1-1,1 0,1-1,0-1,0 0,1-1,0 0,1-1,-2-5,13 17,1-1,0 0,0 1,0-1,0 0,0 1,0-1,1 0,-1 1,1-1,-1 1,1-1,-1 1,1-1,0 1,0-1,0 1,0-1,0 1,0 0,0 0,0 0,0-1,1 1,-1 0,0 1,1-1,-1 0,1 0,-1 0,1 1,-1-1,1 1,-1-1,1 1,0 0,-1 0,1-1,0 1,-1 0,1 1,0-1,-1 0,1 0,-1 1,1-1,0 1,-1-1,1 1,-1 0,0-1,23-1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1,'34'5,"20"1,6 0,-2-1,-6-7,-8-2,-6-1,-5 1,-3 1,-2 0,-1 2,0 0,-5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9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51,'-46'77,"5"2,2 1,4 2,-1 16,19-52,-23 60,20-41,-3-2,-2-1,-4 0,-2-2,-2-2,-3-1,-2-2,-45 49,83-104,0-1,0 1,0-1,0 1,-1 0,1-1,0 1,0 0,0-1,-1 1,1 0,0-1,-1 1,1 0,0 0,0-1,-1 1,1 0,-1 0,1 0,0-1,-1 1,1 0,0 0,-1 0,1 0,-1 0,1 0,0 0,-1 0,1 0,-1 0,1 0,0 0,-1 0,1 0,-1 0,1 0,0 0,-1 0,1 1,0-1,-1 0,1 0,-1 1,1-1,0 0,0 0,-1 1,1-1,0 0,0 1,-1-1,1 0,0 1,0-1,0 0,-1 1,1-1,0 0,0 1,0-1,9-34,193-357,-85 140,56-182,-132 338,-41 95,-1 0,1 1,0-1,0 1,0-1,0 1,0-1,0 0,0 1,0-1,0 1,0-1,0 1,0-1,0 0,0 1,0-1,0 1,0-1,0 1,1-1,-1 0,0 1,0-1,1 0,-1 1,0-1,0 0,1 1,-1-1,0 0,1 1,-1-1,0 0,1 0,-1 0,1 1,-1-1,0 0,1 0,-1 0,1 0,-1 0,1 0,-1 0,0 0,1 0,-1 0,1 0,-1 0,1 0,-1 0,1 0,-1 0,0 0,1 0,-1-1,1 1,-1 0,0 0,1-1,-1 1,0 0,1 0,-1-1,0 1,1 0,-1-1,0 1,0-1,4 41,-4-38,0 215,-4-138,3-1,4 0,4 0,3 0,3-1,7 15,-20-91,48 111,-47-109,1 0,-1-1,1 1,0-1,0 0,0 1,1-1,-1 0,0 0,1 0,-1 0,1-1,0 1,0-1,0 0,-1 0,1 1,0-2,0 1,0 0,1-1,-1 1,0-1,0 0,0 0,0 0,0-1,0 1,0-1,0 1,0-1,0 0,0 0,0-1,0 1,0-1,10-7,-1-1,0 0,-1-1,0-1,-1 1,0-2,-1 1,0-1,-1-1,-1 1,0-1,0-1,-2 1,0-2,8-13,0 3,22-48,-2-2,-4-1,14-66,-33 103,-4 22,-1-1,-1 1,0-1,-2 0,0 0,-1 0,-1 0,-1 0,-1 0,-1-9,3 27,0-1,-1 1,1-1,0 0,-1 1,1-1,-1 1,1-1,-1 1,0-1,1 1,-1 0,0-1,0 1,0 0,0 0,0 0,0-1,-1 1,1 0,0 0,0 1,-1-1,1 0,-1 0,1 1,-1-1,1 1,-1-1,1 1,-1-1,-7 8</inkml:trace>
  <inkml:trace contextRef="#ctx0" brushRef="#br0" timeOffset="312.922">1381 615,'-6'14,"0"0,1 1,0 0,1 0,1 0,0 0,2 1,-1-1,2 1,0-1,1 1,0-1,1 0,1 0,4 14,-6-26,0 0,1 0,-1 0,1 0,-1 0,1 0,0-1,0 1,0 0,0-1,1 0,-1 1,1-1,-1 0,1 0,0-1,0 1,0 0,0-1,0 0,0 0,0 0,0 0,0 0,1 0,-1-1,0 0,0 0,1 1,-1-2,0 1,1 0,-1-1,0 0,0 1,0-1,1-1,-1 1,0 0,0-1,-1 1,1-1,0 0,0 0,-1 0,1 0,-1-1,0 1,0-1,0 1,0-1,0 0,0 0,-1 0,1 0,2-5,-1 1,0-1,0 0,0 0,-1 0,0 0,-1 0,1 0,-2-1,1 1,-1 0,0-1,-1 1,0 0,-1 0,1-1,-1 1,-1 0,0 0,0 1,0-1,-1 1,0-1,-1 1,0 0,0 1,0-1,-1 1,1 0,-5-2,-28-25,21 21</inkml:trace>
  <inkml:trace contextRef="#ctx0" brushRef="#br0" timeOffset="627.211">1832 615,'3'24,"2"-1,0 0,2 0,0-1,1 1,2-2,0 1,1-1,1-1,1 0,4 4,-15-22,0 1,0-1,0 0,0 0,0 0,0-1,0 1,0 0,1-1,-1 1,1-1,-1 0,1 0,0 0,-1 0,1-1,0 1,0 0,-1-1,1 0,0 0,0 0,0 0,-1 0,1-1,0 1,0-1,-1 0,1 0,0 0,-1 0,1 0,-1 0,1-1,-1 1,0-1,1 0,-1 1,0-1,0 0,0 0,0-1,-1 1,1 0,-1-1,1 1,-1-1,0 1,0-1,110-217,-66 139,-36 65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1,'44'4,"27"3,8-1,0-1,-10-1,-10-2,-12-6,-13-2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1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71,'15'116,"-5"0,-5 1,-6 37,2-181,-2 6,1-1,2 1,0-1,1 1,2 0,5-20,7-3,1 0,2 2,2 0,1 2,3 0,1 2,24-26,-50 62,0 0,0 1,0-1,1 1,-1-1,0 1,1 0,-1 0,1-1,-1 1,1 0,-1 0,1 0,0 1,-1-1,1 0,0 1,0-1,0 1,0-1,-1 1,1 0,0 0,0 0,0 0,0 0,0 0,0 1,-1-1,1 1,0-1,0 1,0-1,-1 1,1 0,0 0,-1 0,1 0,-1 0,1 0,-1 1,0-1,1 0,-1 1,0-1,1 1,34 72,-35-68,0-1,0 1,1-1,-1 1,1-1,0 0,1 1,-1-1,1 0,0 0,0-1,1 1,-1-1,1 0,0 1,0-2,0 1,1 0,0-1,-1 0,1 0,0 0,0-1,1 0,-1 0,0 0,1 0,-1-1,1 0,0 0,-1-1,1 1,0-1,3-1,14-4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0 255,'430'-29,"-405"24,-35-7,-24 0,16 8,1 0,1-2,-1 0,1-1,0-1,1 0,-1-1,2-1,-1 0,2-1,-1-1,1 0,-7-10,18 21,1 0,0-1,0 1,0 0,0 0,0-1,1 1,-1-1,0 1,1-1,-1 1,1-1,-1 1,1-1,0 1,-1-1,1 0,0 1,0-1,0 0,1 1,-1-1,0 1,0-1,1 1,-1-1,1 0,0 1,-1 0,1-1,0 1,0-1,0 1,0 0,0 0,0-1,0 1,0 0,0 0,1 0,-1 0,0 0,1 1,0-1,14-6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4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0 385,'17'-8,"1"1,-1 0,1 1,0 1,1 1,-1 1,1 0,0 1,-1 1,1 1,0 1,0 0,0 1,-1 1,1 1,2 2,52 12,-115-64,25 35,1-1,0-1,1-1,0 0,1-1,1 0,0-1,1 0,1-1,1-1,0 0,1 0,1-1,1 0,-3-12,5-1,2 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2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340 29,'-24'29,"-13"24,-5 7,5-1,9-6,8-7,4-12,4-6,0-4,-4-1,2-4</inkml:trace>
  <inkml:trace contextRef="#ctx0" brushRef="#br0" timeOffset="270.445">1 1,'29'28,"19"25,1 8,-3-2,-4-1,-4-6,-10-7,-4-6,-1-5,-5-4,0-6,-4-3,1-5,3-1,2 3,4-3,2-3,-4-4</inkml:trace>
  <inkml:trace contextRef="#ctx0" brushRef="#br0" timeOffset="1055.058">791 114,'15'107,"-5"0,-5 1,-6 63,0-122,1-49,1 3,-1-1,1 1,-1 0,0-1,0 1,0 0,0-1,0 1,-1 0,1-1,-1 1,0 0,0-1,0 1,0-1,0 0,0 1,-1-1,1 0,-1 0,1 0,-1 0,0 0,0 0,0 0,0 0,0-1,-2 2,2-4,0 0,1 0,-1 0,1 0,-1 0,1-1,-1 1,1 0,0-1,0 1,0-1,0 0,0 1,0-1,0 0,0 1,0-1,1 0,-1 0,1 0,-1 0,1 1,0-1,0 0,0 0,0 0,0 0,0 0,-1-21,2 0,1 0,1 0,0 0,2 1,0-1,2 1,1 1,0-1,2 1,3-5,-8 15,5-16,2 1,0-1,2 2,1 0,1 1,1 0,1 2,1 0,1 1,1 1,1 0,4 0,99-41,-122 60,1 0,-1 0,1 0,-1 0,1 1,0-1,-1 1,1 0,-1 0,1 1,0-1,-1 1,1-1,-1 1,1 0,-1 1,0-1,1 1,-1-1,0 1,0 0,0 0,0 0,0 0,-1 1,1-1,-1 1,1 0,-1 0,0-1,0 2,0-1,-1 0,1 0,-1 0,1 2,2 11,0 1,-1 0,-1 0,-1 1,0-1,-1 0,-1 1,-1-1,0 2,0-10,-1 0,1 0,-2-1,1 1,-1-1,0 1,-1-1,0 0,0-1,-1 1,0-1,0 0,-1-1,1 0,-2 0,1 0,-1-1,1 1,-1-2,-1 0,1 0,-1 0,1-1,-1 0,0-1,0 0,0 0,-1-1,1 0,0 0,0-1,-1-1,1 0,0 0,-2-1,-40-33,42 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19.7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1 367,'454'0,"-428"-2,0-1,0-1,0-2,-1 0,0-2,0-1,-1-1,14-7,-20 8</inkml:trace>
  <inkml:trace contextRef="#ctx0" brushRef="#br0" timeOffset="280.675">1 594,'48'0,"44"-5,12-2,-7 1,-11 1,-15 1,-14 2,-13 1,-9 1,-5 0,-3 0,-2 0,0 0,1 0,-5 1</inkml:trace>
  <inkml:trace contextRef="#ctx0" brushRef="#br0" timeOffset="715.444">227 1,'320'103,"-278"-92,-1-1,0 1,-2 2,1 1,27 16,-63-28,0 0,-1 0,1 1,0-1,-1 1,1 0,-1 0,0 0,0 1,0-1,0 1,-1-1,0 1,1 0,-1 0,-1 0,1 0,0 1,-1-1,0 0,0 0,0 1,-1-1,0 1,1-1,-1 1,-1-1,1 1,-1-1,0 0,0 1,0-1,0 0,-1 0,0 1,1-1,-2 1,-15 23,-1 0,-1-2,-2 0,0-1,-2-1,-1-1,-18 12,-35 35,-125 115,190-167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2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2,'24'5,"22"1,8 0,0-1,-4-1,-7-7,-5-2,-5-1,-2 1,-3 1,0 2,-1 0,0 2,0 0,-4 5,-6 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8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0,'38'5,"28"2,11-6,-2-3,-9 0,-7-1,-7 1,-14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33.3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480 625,'-22'16,"0"2,1 0,0 1,2 1,0 1,2 0,0 1,1 2,2-1,-3 6,3 2,-2-1,-1 0,-1-1,-2-1,-1-1,-1-1,-1-1,-10 7,20-22</inkml:trace>
  <inkml:trace contextRef="#ctx0" brushRef="#br0" timeOffset="257.819">0 625,'34'29,"20"29,6 9,-7-2,-7-12,-8-11,-10-6,-4-11,-7-4,-2-1,2-4,-2 1,2-4,-3 2,1-2,-2-4</inkml:trace>
  <inkml:trace contextRef="#ctx0" brushRef="#br0" timeOffset="1019.005">847 795,'27'354,"-27"-338,0 0,-2 0,1 0,-2-1,0 1,-1 0,-1-1,0 0,-1 0,5-13,1-1,-1 0,0 0,0 0,1-1,-1 1,0 0,0 0,0 0,0-1,0 1,0 0,0-1,0 1,-1-1,1 1,0-1,0 0,0 1,-1-1,1 0,0 0,0 0,0 0,-1 0,1 0,0 0,0 0,-1-1,1 1,0 0,0-1,0 1,0-1,0 1,-1-1,1 0,0 1,0-1,0 0,1 0,-1 0,0 1,0-1,0 0,1 0,-1 0,0-1,1 1,-1 0,1 0,-1 0,1 0,0 0,-1-1,1 1,0 0,0 0,0-1,0 1,0 0,0 0,0 0,0-1,1 1,-1 0,0 0,1-1,1-14,0 0,1 0,1 0,0 0,2 1,-1 0,2 0,0 0,1 1,0 0,1 0,7-7,-8 8,10-13,0 0,2 2,1 0,0 1,2 2,1 0,0 1,2 1,0 2,1 0,0 2,29-11,-43 21,0 1,0 0,1 1,-1 1,0 0,1 1,0 0,-1 1,1 0,1 2,-11-2,1 0,0 1,-1-1,1 1,-1 0,1 1,-1-1,0 1,0 0,1 0,-1 0,-1 1,1-1,0 1,0 0,-1 0,0 0,0 1,0-1,0 1,0-1,0 1,-1 0,0 0,0 0,0 1,0-1,-1 0,0 1,1 3,-3 1,0 0,0 0,-1-1,0 1,0-1,-1 1,0-1,-1 0,1 0,-2 0,1-1,-1 1,0-1,-1 0,0-1,0 1,0-1,-1 0,0-1,0 1,0-1,-1-1,1 0,-1 0,0 0,-1-1,-7 2,-86 17,93-20,1-1,-1 0,1 0,-1-1,1 0,-1 0,0-1,1 0,-1-1,1 0,0 0,-4-2,-12-6</inkml:trace>
  <inkml:trace contextRef="#ctx0" brushRef="#br0" timeOffset="1482.903">904 457,'16'-9,"1"1,1 1,-1 1,1 0,0 2,0 0,0 1,18-1,-36 4,166 13,-165-13,0 1,0-1,0 0,0 1,1-1,-1 0,0 0,0 0,0 0,0 0,0 0,0 0,0 0,0-1,0 1,0 0,0 0,0-1,0 1,0-1,0 1,0-1,0 0,0 1,0-1,0 0,-1 1,1-1,0 0,0 0,-1 0,1 0,-1 0,1 0,-1 0,1 0,-1 0,1 0,-1 0,0 0,0 0,0 0,1 0,-1 0,0 0,0 0,-1 0,1 0,0-1,0 1,0 0,-1 0,1 0,0 0,-1 0,1 0,-1 0,1 0,-1 0,-36-60,-47-45,69 87</inkml:trace>
  <inkml:trace contextRef="#ctx0" brushRef="#br0" timeOffset="2218.024">1552 33,'19'-7,"-1"1,1 1,0 0,1 2,-1 0,1 1,-1 1,1 0,-1 2,15 2,-30-3,0 1,0-1,0 1,-1 0,1 0,-1 0,1 1,0-1,-1 1,0 0,1 0,-1 0,0 0,0 1,0-1,-1 1,1 0,-1 0,1 0,-1 0,0 0,0 0,0 1,0-1,-1 0,0 1,1 0,-1-1,0 2,7 117,-9-75,25 228,-23 540,-1-813,1 0,0 0,-1 0,1 1,-1-1,0 0,1 1,-1-1,0 0,0 0,-1 1,1-1,0 0,-1 0,0 0,1 1,-1-1,0 0,0 0,0 0,0 0,-1 0,1 0,0-1,-1 1,1 0,-1-1,0 1,1-1,-1 1,0-1,0 0,0 0,0 0,0 0,0 0,-1 0,1-1,0 1,0-1,0 1,-1-1,1 0,0 0,0 0,-1 0,1 0,0-1,-1 1,-1-1,-104-40,-2 36,85 6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9.3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283 489,'-21'5,"0"0,1 2,-1 1,1 0,1 1,0 1,0 1,-14 12,-25 54,57-74,0-1,0 1,0-1,1 1,-1-1,1 1,0 0,-1-1,1 1,0-1,1 1,-1 0,0-1,1 1,-1-1,1 1,0-1,0 1,0-1,0 0,0 1,0-1,1 0,-1 0,1 0,0 0,0 0,-1 0,1 0,0-1,1 1,-1 0,0-1,0 0,2 1,8 1,0 0,0 0,1-1,-1-1,0 0,1-1,-1 0,1-1,-1 0,1-1,-1 0,0-1,0-1,0 0,-1 0,1-1,-1-1,0 0,0 0,0-2,28-17,0-2,-2-2,-1-1,4-8,-26 25,0 0,-1-1,-1 0,0-1,-1-1,0 0,-2 0,0-1,-1 0,0-1,-2 0,0 0,-1 0,0-1,-2 1,0-6,-1 6,-1 0,-2-1,1 1,-2 0,-1 1,0-1,-2-6,3 19,0-1,0 0,-1 0,0 1,0-1,0 1,0 0,-1 0,0 0,0 0,0 1,-1 0,0 0,0 0,0 0,0 1,0 0,0 0,-1 0,0 1,1-1,-7 0,4 0,0 1,0 0,0 0,0 1,-1 0,1 1,0 0,0 0,-1 1,1 0,0 0,0 1,0 0,0 0,0 1,0 0,1 0,-1 1,1 0,0 0,0 1,1 0,-1 0,1 1,0-1,1 1,-1 1,1-1,0 1,1 0,-1 0,2 0,-1 1,1 0,-2 7,2 0,0 0,1 0,0 1,2-1,-1 1,2-1,0 1,1-1,1 0,0 1,1-1,0 0,1-1,1 1,1-1,0-1,0 1,2-1,-1 0,2-1,0 0,0 0,11 9,-1-5,1 0,0-1,1-1,1-2,0 0,1-1,0-1,0-1,1-2,25 5,-40-10,0 0,0-1,0 0,1 0,-1-1,0-1,0 0,1 0,8-4,5-1</inkml:trace>
  <inkml:trace contextRef="#ctx0" brushRef="#br0" timeOffset="248.123">1 770,'43'10,"38"-2,15-2,1-2,-6-2,-10-1,-8-6,-12-2,-7 1,-8 0,-2 2,-4 2,-3 1,-4 0,-7 1</inkml:trace>
  <inkml:trace contextRef="#ctx0" brushRef="#br0" timeOffset="864.353">368 1110,'-16'0,"0"1,0 1,1 1,-1 0,1 1,0 1,0 0,0 1,1 1,0 0,0 1,1 0,0 1,0 1,1 0,0 0,0 2,9-7,-1 0,1-1,-1 2,1-1,1 0,-1 1,1-1,0 1,0 0,1-1,0 1,0 0,0 0,0 0,1 0,0 0,1 0,-1 0,1 0,0 0,0 0,1-1,0 1,0 0,0-1,1 1,0-1,0 0,0 0,0 0,1 0,0-1,0 1,1-1,4 1,-1 0,1-1,0 0,1 0,-1-1,1 0,-1-1,1 0,0-1,0 0,-1 0,1-1,0 0,0-1,0 0,0-1,-1 0,1 0,0-1,-1-1,0 1,0-1,0-1,0 0,-1 0,0 0,0-1,6-6,3-1,-1 0,0-2,-1 1,-1-2,0 0,-1 0,-1-1,-1-1,0 0,-1 0,-1-1,-1-1,-1 1,0-1,-2-1,0 1,-1-1,-2 1,1-14,-2 28,-1-1,0 1,0-1,-1 1,0-1,0 1,0 0,-1-1,0 1,0 0,-1 0,1 0,-1 0,-1 1,1-1,-1 1,0 0,0 0,0 0,-1 0,0 1,0 0,0 0,0 0,-1 1,1 0,-1 0,0 0,0 0,0 1,0 0,0 0,-1 1,1 0,0 0,-1 1,1-1,-1 1,1 1,-3-1,4 2,0 0,1 0,-1 0,0 0,1 1,-1-1,1 1,0 0,0 1,0-1,0 1,1 0,-1 0,1 0,0 0,0 0,1 1,-1-1,1 1,0 0,0 0,1 0,-1 0,1 0,0 1,-7 135,9-122,-1-7,0-1,1 1,1-1,-1 1,2-1,0 0,0 0,1 0,1-1,-1 1,2-1,-1 0,1 0,1-1,0 1,0-2,1 1,0-1,1 0,-1-1,2 1,-1-2,1 0,4 3,10 0</inkml:trace>
  <inkml:trace contextRef="#ctx0" brushRef="#br0" timeOffset="1248.778">904 911,'-13'62,"-3"-2,-3 0,-2-1,-3-1,20-53,1 1,0-1,0 0,1 1,0 0,0-1,0 1,0 0,1 0,0 0,0 0,1 0,0 1,0-1,0 0,1 0,0 0,0 0,0 0,1 0,0 0,0-1,1 1,-1-1,1 1,0-1,1 0,-1 0,1 0,0-1,0 1,1-1,-1 0,1 0,0 0,0-1,1 1,6-2,0-1,1 0,-1 0,0-1,0-1,1 0,-1-1,0 0,0-1,0 0,-1-1,1-1,-1 1,0-2,0 1,0-2,22-19,-23 11</inkml:trace>
  <inkml:trace contextRef="#ctx0" brushRef="#br0" timeOffset="1438.221">678 1110,'39'4,"31"3,14-1,-3-2,-15 0</inkml:trace>
  <inkml:trace contextRef="#ctx0" brushRef="#br0" timeOffset="2237.42">1779 93,'-10'-1,"0"0,0 1,1 0,-1 0,0 1,0 1,0-1,1 2,-1-1,1 1,0 1,0 0,0 0,0 0,0 1,1 1,0 0,0 0,1 0,0 1,0 0,0 0,1 1,0 0,0 0,1 0,0 1,1-1,0 1,0 1,1-1,-2 6,-11 167,-1-46,2-9,-6-1,-7 8,14-84,7-25,0-1,1 1,2 0,0 1,2-1,0 4,2-27,0 0,0 0,0 0,1 1,-1-1,0 0,1 0,0 0,-1 0,1-1,0 1,0 0,0 0,0 0,0-1,0 1,1 0,-1-1,0 1,1-1,0 0,-1 1,1-1,0 0,-1 0,1 0,0 0,0 0,0 0,0-1,0 1,0-1,0 1,0-1,0 0,1 0,82-11,-50 4,81 0,-92 6</inkml:trace>
  <inkml:trace contextRef="#ctx0" brushRef="#br0" timeOffset="3188.426">1976 714,'-26'281,"13"-217,12-64,0 0,1 0,-1 0,1 0,-1 0,0 0,1 0,-1 0,1 0,-1 0,0 0,1 0,-1 0,1-1,-1 1,1 0,-1 0,1-1,-1 1,1 0,-1-1,1 1,-1-1,1 1,0-1,-1 1,1 0,0-1,-1 1,1-1,0 0,-1 1,1-1,0 1,0-1,0 1,0-1,0 1,0-1,0 0,-1 1,2-1,-1 1,0-1,0 0,0 1,0-1,0 1,0-1,1 1,-1-1,0 0,0 1,1-1,-1 1,0-1,3-20,0 0,1 0,2 0,0 1,1-1,1 2,0-1,2 1,5-8,-14 24,18-30,1 0,1 1,2 1,1 0,1 3,7-5,67-40,-96 71,0 1,1-1,-1 1,0-1,1 1,-1 0,0 1,1-1,-1 1,1-1,-1 1,1 0,-1 0,1 0,-1 1,1-1,-1 1,0 0,1 0,-1 0,0 1,1-1,-1 1,0-1,0 1,0 0,-1 0,1 1,0-1,-1 0,1 1,-1 0,0 0,25 47,-25-43,0-1,1 0,0 0,0-1,0 1,1 0,0-1,0 0,0 0,1 0,-1-1,5 4,7 0</inkml:trace>
  <inkml:trace contextRef="#ctx0" brushRef="#br0" timeOffset="3617.027">2089 263,'430'-30,"-431"29,1 1,-1-1,1 0,0 1,-1-1,1 1,0-1,0 0,-1 1,1-1,0 0,0 1,0-1,0 0,0 1,0-1,0 0,0 1,0-1,0 0,0 1,1-1,-1 0,0 1,0-1,1 0,-1 1,0-1,1 1,-1-1,0 0,1 1,-1-1,1 1,-1 0,1-1,-1 1,1-1,0 1,-1 0,1-1,-1 1,1 0,0 0,-1-1,1 1,0 0,-1 0,1 0,0 0,-1 0,1 0,0 0,-1 0,1 0,0 0,0 0,-1 0,1 1,-1-1,1 0,0 0,-1 1,1-1,-1 1,1-1,0 0,-1 1,1-1,-48-37,40 33,1 0,0 0,0-1,1 0,-1 0,1 0,0-1,0 0,1 0,-1 0,1 0,-2-5,6 9,-1 1,1 0,0 0,0 0,0 0,0 0,0-1,0 1,0 0,0 0,0 0,1 0,-1-1,0 1,1 0,-1 0,1 0,-1 0,1 0,0 0,-1 0,1 0,0 0,-1 0,1 1,0-1,0 0,0 0,0 1,0-1,0 1,0-1,0 1,0-1,0 1,0-1,1 1,-1 0,0 0,0-1,0 1,1 0,18-4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1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21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396 537,'-20'6,"0"2,1 1,0 0,1 2,0 0,1 1,0 0,1 2,0 0,1 0,0 2,-6 10,16-19,1 0,0 0,1 1,0 0,0-1,1 1,-1 0,2 1,-1-1,1 0,1 0,-1 1,1-1,1 0,0 3,-1-7,1-1,-1 1,1-1,0 1,0-1,1 1,-1-1,1 1,0-1,-1 0,1 0,1 0,-1 0,0 0,1-1,0 1,-1 0,1-1,0 0,0 0,0 0,1 0,-1-1,0 1,1-1,-1 1,1-1,-1 0,1-1,0 1,-1-1,1 1,0-1,2-1,11-1,0-2,-1 0,1-1,-1-1,0 0,0-2,0 1,-1-2,-1 0,1-1,-2 0,1-1,-1-1,-1 0,0 0,3-6,22-23,-2-2,-2-1,-2-1,-1-2,21-49,-43 77,-1 0,-1 0,-1 0,-1-1,0 0,-2 0,0 0,-1 0,-1 0,-1 0,-1-8,1 18,-1 0,1 1,-2-1,1 1,-1-1,-1 1,1 0,-2 0,1 1,-1-1,-1 1,1 0,-1 0,-1 1,1 0,-1 0,-1 0,1 1,-1 0,0 1,0-1,-1 1,0 1,0 0,4 2,0 0,1 1,-1-1,0 1,0 1,0-1,0 1,0 0,1 0,-1 0,0 0,0 1,0 0,0 0,0 1,1-1,-1 1,0 0,1 0,0 0,-1 1,1-1,0 1,0 0,1 1,-1-1,1 1,-1-1,1 1,0 0,0 0,1 0,-1 1,0 1,-5 11,0-1,1 2,0-1,1 0,2 1,0 0,0 0,0 15,4-14,0 1,1-1,1 1,1-1,0 1,2-1,0 0,1-1,1 1,0-1,2-1,0 1,1-2,1 1,0-1,1-1,1 0,0 0,1-2,1 0,0 0,10 5,3 3,-20-13,0-1,1 0,0-1,1 1,-1-2,1 1,0-1,0-1,1 0,-1 0,1-1,0-1,0 0,0 0,7 0,-1-6</inkml:trace>
  <inkml:trace contextRef="#ctx0" brushRef="#br0" timeOffset="403.832">0 1017,'43'0,"39"0,14-5,1-2,-2 1,-7 1,-9 1,-9-3,-6 0,-5 1,-7 1,-3 1,-5 3,-6 0,-3 1,-4 0,-7 0</inkml:trace>
  <inkml:trace contextRef="#ctx0" brushRef="#br0" timeOffset="4322.572">339 1383,'-1'-4,"0"0,-1 1,0-1,0 0,0 0,0 1,-1-1,0 1,1 0,-1 0,0 0,0 0,-1 0,1 1,-1-1,1 1,-1 0,0 0,0 0,0 1,0 0,0-1,0 1,0 0,0 1,0-1,0 1,-1 0,1 0,0 0,0 1,-1-1,1 1,0 0,-2 1,-11 9,1 0,0 2,1 0,0 0,1 2,1 0,0 0,1 1,0 1,1 2,6-14,1 0,1 0,-1 1,1-1,0 1,0 0,0 0,1 0,0 0,0 1,1-1,0 0,0 1,0-1,1 1,0-1,0 1,1-1,-1 1,2-1,-1 1,1-1,0 0,0 0,0 0,1 0,0 0,0 0,1-1,-1 1,1-1,0 0,1 0,-1-1,1 1,0-1,0 0,0 0,1-1,0 1,5 1,-3-3,1 0,0 0,0-1,0 0,0-1,0 0,0 0,0-1,-1 0,1-1,0 0,0 0,-1-1,1 0,-1 0,0-1,0 0,0-1,-1 0,1 0,-1 0,0-1,-1 0,1-1,3-5,12-13,-2 0,-1-2,-1-1,-1 0,-2-1,6-16,-11 24,-1-1,-2 0,0-1,-1 0,-2 0,0 0,-1 0,-2-1,0 1,-2-1,-1-8,3 30,-1-1,0 1,0-1,0 0,0 1,0-1,0 0,-1 1,1-1,-1 1,0-1,0 1,0-1,0 1,0 0,-1-1,1 1,0 0,-1 0,0 0,0 0,1 0,-1 0,0 1,0-1,-1 1,1-1,0 1,0 0,-1 0,1 0,-1 0,1 0,-1 0,1 1,-1-1,0 1,1 0,-1 0,1 0,-1 0,0 0,1 0,-1 1,1-1,-1 1,0 0,-5 7,1 0,0 1,1 0,0 0,0 0,1 1,0 0,0 0,1 0,1 1,0-1,0 1,1 0,1-1,-1 1,2 0,-1 0,2 0,-1 0,2 0,-1 0,3 6,-3 14,13 110,-9-114,-4-18,0 0,1 0,0 1,1-1,-1 0,2 0,-1-1,1 1,1-1,0 0,0 0,0 0,1-1,0 1,9 1</inkml:trace>
  <inkml:trace contextRef="#ctx0" brushRef="#br0" timeOffset="4672.59">960 1101,'-13'21,"-11"13,2 2,1 0,2 1,1 1,2 0,2 2,1-1,1 10,11-44,0-1,0 1,1 0,0 0,-1 0,2 0,-1 0,1 0,-1-1,2 1,-1 0,0 0,1-1,0 1,0-1,0 1,0-1,1 0,0 0,0 0,0 0,0-1,1 1,-1-1,1 0,0 0,0 0,0 0,0-1,1 1,-1-1,1 0,-1-1,1 1,0-1,4 1,-3 0,1-1,-1-1,1 1,0-1,-1 0,1 0,0-1,0 0,-1 0,1-1,-1 1,1-1,-1-1,0 1,0-1,0 0,0-1,-1 1,5-5,9-10</inkml:trace>
  <inkml:trace contextRef="#ctx0" brushRef="#br0" timeOffset="4921.584">621 1327,'38'0,"33"0,8 0,-4 0,-11-5,-10-1,-10-1,-8 2,-6 2,-6-4,-9-1</inkml:trace>
  <inkml:trace contextRef="#ctx0" brushRef="#br0" timeOffset="5486.323">1751 564,'-4'35,"0"0,-2-1,-2 0,-1 0,-2 0,-1-2,-5 9,8-18,-65 158,62-159,10-20,0 0,-1 0,1 1,0-1,0 1,0-1,1 1,-1-1,1 1,-1 0,1 0,0 0,0 0,0 0,0 0,1 0,-1 0,1 0,0 0,0 0,0 0,0 0,0 0,1 0,-1 1,1-1,0 0,0-1,0 1,1 0,-1 0,0 0,1-1,0 1,0-1,0 1,0-1,0 0,0 1,1-1,12 2,0-1,0 0,0-2,0 1,0-2,1 0,-1-1,11-2,21 0,113-9,-142 5</inkml:trace>
  <inkml:trace contextRef="#ctx0" brushRef="#br0" timeOffset="6073.327">1327 367,'9'-6,"1"1,0 0,0 1,0 0,0 0,0 1,1 1,0 0,-1 0,1 1,0 0,0 1,0 0,0 1,-1 0,1 1,1 0,24 0,125 12,-160-13,0 0,0 0,1 0,-1 0,0-1,0 1,1 0,-1-1,0 1,1-1,-1 0,0 1,1-1,-1 0,1 0,-1 0,1 0,-1 0,0 0,1 0,-1-1,1 1,-1 0,0-1,1 1,-1-1,0 1,1-1,-1 0,0 0,0 1,0-1,0 0,0 0,0 0,0 0,0 0,0-1,0 1,0 0,-1 0,1 0,0-1,-1 1,1 0,-1-1,0 1,1-1,-1 1,0 0,0-1,0 1,0-1,0 0,-79-149,69 135,7 14,1 0,0 0,1 0,-1-1,0 1,1-1,-1 1,1-1,0 1,0-1,0 0,0 0,0 0,1 0,-1 1,1-1,0 0,-1 0,2 0,-1 0,0 0,1-1,6-4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2.2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0 227,'7'4,"0"0,1 0,-1-1,1 0,-1 0,1-1,0 0,0-1,0 1,0-1,0-1,0 0,1 0,4-1,3 1,268 0,-191-14,-80 10,-1 1,1 1,0 0,1 1,-1 0,0 1,0 1,13 1,-8 4</inkml:trace>
  <inkml:trace contextRef="#ctx0" brushRef="#br0" timeOffset="249.575">0 481,'43'5,"34"-4,8-1,0-1,-11-5,-12-2,-13 1,-9 1,-7 3,-4-5,-2 1,-6 0</inkml:trace>
  <inkml:trace contextRef="#ctx0" brushRef="#br0" timeOffset="767.85">367 1,'73'29,"222"140,-292-167,1 1,0-1,-1 0,1 1,-1 0,0 0,0 0,0 0,0 0,0 1,-1-1,0 1,0-1,0 1,0 0,0 0,-1 0,1 0,-1 0,0 1,-1-1,1 0,-1 0,1 1,-1-1,-1 0,1 1,-1-1,1 0,-1 0,0 1,-1-1,1 0,-1 0,0 0,-1 1,-8 10,0 0,-1-1,-1-1,-1 0,0-1,0 0,-1-1,0-1,-1-1,-10 5,-25 18,5-2,-102 83,110-69,25-25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4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593 510,'-23'4,"0"1,-1 1,2 1,-1 1,1 1,0 1,1 0,0 2,1 1,0 0,-10 11,25-20,1 1,0 0,0 0,0 0,1 0,-1 1,1-1,0 1,1 0,0 0,0 0,0 0,0 0,1 0,0 1,1-1,-1 0,1 1,0-1,1 0,-1 1,1-1,1 0,-1 0,1 0,0 0,1 0,-1 0,1 0,0-1,0 1,1-1,0 0,0 0,0 0,0-1,1 1,0-1,0 0,0-1,0 1,1-1,-1 0,1 0,5 2,4-5,-1 0,0-1,1 0,-1-1,0 0,0-2,0 0,0 0,-1-1,1-1,-1 0,-1 0,1-2,-1 0,-1 0,1-1,0-2,19-15,-1-1,-2-2,-1-1,-1-1,-2-2,20-33,-34 52,0 0,-1-1,-1-1,0 1,-1-1,-1-1,0 1,-1-1,-1 0,-1 0,0 0,-1 0,-1-1,-1 1,0-1,-2 1,0 0,0-1,-2 1,0 0,-1 1,0-1,-2 1,0 0,-1 0,0 1,-1 0,-5-5,12 17,0 0,0 0,0 1,-1-1,1 1,0 0,-1-1,0 1,0 0,1 1,-1-1,0 0,0 1,-1 0,1 0,0 0,0 0,-1 0,1 0,0 1,-1 0,1 0,0 0,-1 0,1 0,-1 0,1 1,0 0,0 0,-1 0,1 0,0 0,0 1,0-1,0 1,0 0,0 0,1 0,-1 0,1 0,-1 1,1 0,-8 15,2 1,0 0,2 1,0 0,1 0,0 0,2 1,1 0,0-1,2 1,0 0,2 4,0 4,1-1,2 0,1 0,1-1,1 0,1 0,2 0,1-2,0 1,2-1,1-1,3 1,-12-14,1 0,0-1,1 0,0-1,1 0,0 0,0-1,1 0,-1 0,2-1,-1-1,1 0,0 0,1-1,-1 0,1-1,0 0,0-1,0-1,0 1,1-2,-1 0,2-1,13-5,-3-1</inkml:trace>
  <inkml:trace contextRef="#ctx0" brushRef="#br0" timeOffset="279.353">0 1046,'48'0,"45"0,16 0,4 0,-8-5,-7-1,-11 0,-10-4,-9 1,-7 0,-8 3,-9-3,-2 1,-3 1,-4 2,-3 2,-7 1</inkml:trace>
  <inkml:trace contextRef="#ctx0" brushRef="#br0" timeOffset="885.454">480 1300,'-39'16,"1"2,0 1,2 2,0 2,1 1,2 2,-3 4,29-26,1 1,0 0,0 0,0 1,1-1,-1 1,1 1,1-1,-1 1,1-1,0 1,1 1,0-1,0 0,0 1,1 0,0-1,1 1,-1 0,2 0,-1 0,1 0,0 0,1 0,0 0,0 3,4-6,0 0,-1 0,2 0,-1-1,0 0,1 0,0 0,0-1,0 0,0 0,0-1,1 1,-1-1,1-1,0 1,-1-1,1 0,0-1,0 1,0-1,0-1,-1 1,1-1,0-1,0 1,-1-1,1 0,12-3,-1-1,0 0,0-1,-1-1,0-1,0 0,-1-1,0-1,-1-1,0 0,-1-1,0 0,-1-1,7-10,-3 3,-1-1,0-1,-2 0,-1-1,-1-1,0 0,-2 0,-1-1,-2 0,0-1,0-10,-6 27,-1-1,0 0,0 0,-1 0,-1 1,0-1,0 1,-1-1,-1 1,0 0,-2-5,5 12,0 0,-1 1,1-1,-1 0,0 1,1-1,-1 1,0 0,0-1,-1 1,1 0,0 0,-1 0,0 1,1-1,-1 1,0-1,1 1,-1 0,0 0,0 0,0 0,0 1,0-1,0 1,0 0,-1 0,1 0,0 0,0 0,0 1,0-1,0 1,0 0,0 0,0 0,1 0,-1 1,0-1,-2 2,-1 2,0-1,0 1,0 0,1 0,0 1,0-1,0 1,0 0,1 1,0-1,1 1,-1 0,1 0,1 0,-1 0,1 0,0 1,0 3,-10 138,12-137,-1-1,2 1,0-1,0 1,1-1,0 0,1 0,0 0,1 0,0 0,0-1,2 1,-1-1,1-1,0 1,1-1,0 0,1 0,0-1,0 0,1-1,2 2,-6-6,0 0,-1-1,2 0,-1 0,0 0,0 0,1-1,-1 0,1 0,-1 0,1-1,-1 0,1 0,-1 0,1-1,0 0,-1 0,0 0,6-2,7-3</inkml:trace>
  <inkml:trace contextRef="#ctx0" brushRef="#br0" timeOffset="1252.049">988 1132,'-150'366,"147"-362,1 0,0 0,0 1,0-1,0 1,1 0,0 0,0-1,0 1,0 0,1 0,0 0,0 0,0 0,1-1,0 1,0 0,0 0,0-1,1 1,-1 0,1-1,1 1,-1-1,0 0,1 0,0 0,0 0,0 0,1-1,-1 0,1 1,0-1,0 0,0-1,0 1,4 1,3-1,0-1,1 0,-1-1,1 0,-1 0,1-2,0 1,-1-2,1 1,-1-1,0-1,0 0,0-1,0 0,0-1,-1 0,5-3,16-23,-23 14</inkml:trace>
  <inkml:trace contextRef="#ctx0" brushRef="#br0" timeOffset="1499.825">678 1385,'38'5,"32"-3,10-3,-1 0,-8 0,-11-5,-16-2</inkml:trace>
  <inkml:trace contextRef="#ctx0" brushRef="#br0" timeOffset="2614.05">1468 595,'2'1,"0"1,0-1,0 0,-1 1,1 0,0-1,-1 1,1 0,-1 0,0 0,0 0,0 0,0 0,0 0,0 0,0 1,0-1,-1 0,0 1,1-1,-1 0,0 1,0-1,0 0,0 2,0-1,0 19,-1 0,0 0,-2-1,-1 1,-1-1,0 0,-2 0,0 0,-2 1,-8 29,-59 194,75-242,0-1,1 1,-1-1,1 1,-1 0,1-1,0 1,0 0,0-1,0 1,1 0,-1-1,1 1,-1 0,1-1,0 1,0-1,0 1,1-1,-1 0,0 1,1-1,0 0,-1 0,1 0,0 0,0 0,0-1,0 1,0 0,1-1,-1 0,0 1,1-1,-1 0,1 0,-1 0,1-1,-1 1,4 0,16 1,1-1,-1 0,1-2,0-1,-1 0,1-2,-1 0,0-2,11-4,-13 2,-5 0</inkml:trace>
  <inkml:trace contextRef="#ctx0" brushRef="#br0" timeOffset="3085.6">1130 285,'128'-16,"0"6,15 6,-143 3,-1 0,1 1,-1-1,1 1,-1-1,1 0,0 1,-1-1,1 0,0 1,0-1,-1 0,1 0,0 1,0-1,0 0,0 0,0 0,0 1,0-1,0 0,0 0,0 1,1-1,-1 0,0 0,1 1,-1-1,0 0,1 1,-1-1,0 1,1-1,-1 0,1 1,0-1,-1 1,1-1,-1 1,1-1,0 1,-1 0,1-1,0 1,-1 0,1-1,0 1,0 0,-1 0,1 0,0 0,0 0,-1 0,1 0,0 0,0 0,-1 0,1 0,0 0,0 0,-1 1,1-1,0 0,-97-87,86 78,6 6,0 0,0 0,0-1,0 1,0-1,1 0,0 0,0-1,0 1,0-1,1 1,-1-1,1 0,1 0,-1 0,1 0,-1 0,1 0,1 0,-1-5,25-16,-7 19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47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1 702,'14'4,"10"2,6 0,2-1,0-1,1-2,-2-1,-1-1,0 0,-1 0,-1 0,0-5,0-1,0-1,0 2,0 2,-4 1</inkml:trace>
  <inkml:trace contextRef="#ctx0" brushRef="#br0" timeOffset="249.644">1 983,'43'5,"34"2,3-1</inkml:trace>
  <inkml:trace contextRef="#ctx0" brushRef="#br0" timeOffset="4354.521">1496 673,'-10'-2,"-3"-3,-1 2,0-1,0 1,0 1,0 1,0 0,-1 1,1 0,0 1,0 1,0 0,0 1,0 0,0 1,1 1,-1 0,1 1,0 0,1 1,0 0,0 1,-1 2,5-3,1 1,1 0,-1 1,1 0,1-1,-1 2,2-1,-1 1,1-1,1 1,0 0,0 1,1-1,0 0,1 1,0-1,1 7,0-14,0-1,0 1,0-1,0 1,1 0,0-1,-1 1,1-1,0 0,0 1,0-1,1 0,-1 1,0-1,1 0,0 0,-1 0,1 0,0-1,0 1,0 0,0-1,0 1,0-1,1 0,-1 0,0 0,1 0,-1 0,1 0,-1-1,1 1,-1-1,1 1,-1-1,1 0,0 0,-1 0,1-1,6 1,-1-1,1-1,-1 1,1-1,-1-1,0 0,0 0,0 0,0-1,-1 0,4-3,7-7,-1-1,0-1,-1-1,-1 0,0 0,-2-2,0 0,-1 0,-1-2,0 1,-2-1,0 0,0-8,2-3,-2 0,-1-1,-2 0,-1 0,-2-1,-1 1,-1-8,-1 27,0 8,1-1,-1 1,0 0,0 0,-1-1,1 1,-2 0,1 0,-1 0,1 0,-2 0,1 1,-1-1,0 0,0 1,-2-3,2 7,0 1,0-1,0 1,0 0,0 0,0 0,0 0,0 0,1 1,-1 0,0-1,0 1,0 0,0 0,1 0,-1 1,0-1,1 1,0-1,-1 1,1 0,0 0,0 0,-1 0,2 1,-1-1,0 0,0 1,1-1,-1 1,1 0,0-1,0 1,0 0,0 0,1 0,-1 0,1 0,-1 1,-7 153,10-117,0-10,2 1,2 0,0-1,2 0,2-1,0 0,2 0,15 25,40 98,-59-136</inkml:trace>
  <inkml:trace contextRef="#ctx0" brushRef="#br0" timeOffset="4866.831">1976 645,'-28'305,"34"-344,2 0,2 1,1 0,2 1,1 0,9-14,-18 39,0 1,1 0,1 0,-1 1,2 0,-1 0,1 0,1 1,0 0,0 1,6-4,-11 11,-1 1,1-1,-1 1,1 0,-1 0,1 1,-1-1,1 1,-1-1,1 1,-1 0,0 1,1-1,-1 0,0 1,0 0,0 0,0 0,0 0,-1 0,1 0,-1 1,1 0,-1-1,0 1,0 0,0 0,0 0,-1 0,1 0,-1 0,0 1,0-1,0 1,0-1,0 0,-1 2,11 15,-2-3</inkml:trace>
  <inkml:trace contextRef="#ctx0" brushRef="#br0" timeOffset="5306.251">1807 362,'398'-28,"-393"28,36-5,-40 5,-1 0,1 0,0-1,-1 1,1 0,-1-1,1 1,-1-1,1 1,-1 0,1-1,-1 1,1-1,-1 1,1-1,-1 0,1 1,-1-1,0 1,0-1,1 0,-1 1,0-1,0 0,0 1,1-1,-1 0,0 1,0-1,0 0,0 1,0-1,-1 0,1 1,0-1,0 0,0 1,-1-1,1 0,0 1,0-1,-1 1,1-1,-1 0,1 1,0-1,-1 1,1-1,-1 1,1-1,-1 1,0-1,-64-57,56 52,1-1,-1 0,1 0,0 0,1-1,-1-1,2 1,-1-1,-2-6,7-18,10 21</inkml:trace>
  <inkml:trace contextRef="#ctx0" brushRef="#br0" timeOffset="5706.397">1045 1040,'534'-17,"-204"-13,23 20,-328 10</inkml:trace>
  <inkml:trace contextRef="#ctx0" brushRef="#br0" timeOffset="6336.799">1525 1266,'-31'7,"1"1,0 2,1 1,0 2,0 0,2 2,-5 3,26-13,1 0,-1 1,1-1,-1 1,2 0,-1 0,1 0,0 1,0 0,0 0,1 0,0 0,1 0,0 0,0 1,0-1,1 1,0 0,1 0,-1-4,1 1,0-1,0 0,1 1,-1-1,1 0,0 0,0 0,1 1,-1-1,1 0,0-1,0 1,0 0,0 0,1-1,-1 1,1-1,0 0,0 0,0 0,1 0,-1-1,1 1,-1-1,1 0,0 0,0 0,0 0,0-1,0 0,0 0,4 1,11 0,0-1,-1 0,1-1,0-2,-1 0,1 0,-1-2,0 0,0-1,0-1,-1-1,0 0,0-2,0 0,-1 0,-1-2,0 0,5-4,-5 2,-1 0,0-1,0 0,-2-1,0 0,0-1,-2 0,0-1,-1-1,-1 1,0-1,-1 0,-1-1,-1 0,-1 0,0 0,-1 0,-2-1,1-10,-3 21,0 0,-1 0,1 0,-2 0,1 0,-1 1,-1-1,1 1,-1 0,-1 0,-1-2,4 7,1 1,-1-1,0 1,0-1,-1 1,1 0,0 0,-1 0,1 0,-1 0,0 0,0 1,1-1,-1 1,0 0,0 0,0 0,0 0,-1 1,1-1,0 1,0-1,0 1,-1 0,1 1,0-1,0 0,0 1,0 0,0 0,0 0,0 0,-1 0,-3 6,-1 0,1 0,0 1,0 0,1 0,0 0,0 1,1 0,0 0,1 0,0 1,0-1,1 1,1 0,-1 0,2 0,-1 1,1-1,1 2,-2-4,0 8,0-1,0 1,2 0,0-1,1 1,0-1,1 1,1-1,0 1,2-1,-1 0,2-1,0 1,1-1,0 0,1-1,0 1,1-2,1 1,1-1,-8-8,1-1,1 0,-1 1,0-2,1 1,-1-1,1 1,0-1,0 0,0-1,0 1,0-1,0 0,0-1,3 1,14 1</inkml:trace>
  <inkml:trace contextRef="#ctx0" brushRef="#br0" timeOffset="6685.054">2230 1125,'-28'31,"2"1,0 1,3 1,0 2,3 0,-7 18,24-50,1 0,0 0,0 1,0-1,1 1,-1 0,1-1,0 1,0 0,1 0,0-1,-1 1,2 0,-1 0,0 0,1 0,0-1,0 1,1 0,-1-1,1 1,0-1,0 1,0-1,1 0,0 0,-1 0,1 0,1-1,-1 1,1-1,-1 0,1 0,0 0,0 0,0-1,0 1,1-1,2 1,3 0,0 0,0 0,0-2,0 1,1-1,-1 0,0-1,0 0,1-1,-1 0,0-1,0 0,0-1,0 1,0-2,-1 0,1 0,-1 0,0-1,0-1,-1 0,1 0,-1 0,5-6,-1-8</inkml:trace>
  <inkml:trace contextRef="#ctx0" brushRef="#br0" timeOffset="6938.014">1836 1266,'38'0,"23"0,5 4,1 3,-5-1,-10-1,-8-2,-7-1,-4 4,-4 1,-2-1,0-1,-1-6,-4-4</inkml:trace>
  <inkml:trace contextRef="#ctx0" brushRef="#br0" timeOffset="7284.681">2682 165,'23'26,"-2"2,-1 0,-1 1,-2 1,0 1,-3 1,0 0,-2 0,2 13,-2-7,-1 1,-2 0,-1 1,-3 0,-1 0,-2 0,-1 1,-2-1,-3 0,0 0,-3 0,-4 11,-3 3,-2-1,-2-1,-3 0,-2-1,-2-2,-2 0,-2-2,-23 28,40-61,0-1,-1 0,0-1,-1 0,0-1,-1 0,0-1,-1-1,0-1,0 0,-1-1,-7 2,-1-2</inkml:trace>
  <inkml:trace contextRef="#ctx0" brushRef="#br0" timeOffset="7817.556">1045 52,'-31'20,"1"1,0 1,2 2,1 1,0 1,2 1,2 2,0 0,2 1,1 1,1 1,2 1,1 1,2 0,2 0,0 2,3-1,0 6,2 18,3 0,2 0,3 0,3 0,2 0,2 0,6 8,-5-35,1 0,2 0,1-2,2 0,0 0,3-1,0-1,1-1,15 14,-9-8,2-1,1-2,1 0,2-2,0-1,19 10,-18-17</inkml:trace>
  <inkml:trace contextRef="#ctx0" brushRef="#br0" timeOffset="8390.761">3641 588,'-19'44,"-11"27,-5 8,3-1,2-13,7-13,1-10,6-8,0-10,3-4,-1-5,1 0,-1 1,-3-1,-4-4,1-3</inkml:trace>
  <inkml:trace contextRef="#ctx0" brushRef="#br0" timeOffset="8652.462">3218 645,'29'19,"24"26,12 10,0 0,-6-5,-8-5,-9-6,-5-5,-6-3,-2-2,-2-6,0-3,0 1,-1 2,2-4,-6 0,0-3,-5-4</inkml:trace>
  <inkml:trace contextRef="#ctx0" brushRef="#br0" timeOffset="9218.716">4291 702,'0'517,"1"-510,-1-1,0 0,0 0,0 0,-1 0,0 0,0 0,-1 0,0 0,0 0,0 0,0-1,-1 1,0-1,0 0,-1 1,1-1,-1-1,-2 3,5-6,0-1,0 1,0-1,-1 1,1-1,0 1,0-1,0 0,0 1,0-1,0 0,-1 0,1 0,0 0,0 0,0 0,0 0,-1-1,1 1,0 0,0-1,0 1,0-1,0 1,0-1,0 1,0-1,0 0,0 1,0-1,0 0,0 0,1 0,-1 1,0-1,1 0,-1 0,0 0,1 0,-1-1,1 1,0 0,-1 0,1 0,0 0,0 0,0 0,-1-1,1 1,0 0,1-1,-9-63,10 37,2 1,0 0,2 0,1 1,1 0,1 0,2 0,8-13,-4 3,2 0,1 1,3 2,0 0,2 0,21-21,-31 41,0 2,1 0,0 0,1 2,0-1,1 2,-1 0,2 1,-1 1,1 0,17-3,-31 8,0 1,0 0,0 0,1 0,-1 0,0 0,0 1,0-1,0 1,0 0,0 0,0 0,0 0,0 0,0 1,0 0,-1-1,1 1,-1 0,1 0,-1 0,0 1,1-1,-1 0,0 1,-1 0,1-1,0 1,-1 0,0 0,1 0,-1 0,0 0,-1 0,1 2,1 2,-1-1,0 1,0 0,0-1,-1 1,0 0,-1-1,1 1,-1 0,-1-1,1 1,-1-1,0 1,0-1,-1 0,0 0,-1 1,-5 6,-2 0,1-1,-1 0,-1-1,0 0,-1-1,0-1,0 0,-1 0,0-1,-1-1,0-1,0 0,0 0,0-2,-1 0,0-1,0 0,0-1,0-1,0-1,-1 0,1-1,-4-2,-36-13,32 3</inkml:trace>
  <inkml:trace contextRef="#ctx0" brushRef="#br0" timeOffset="9601.74">4094 278,'68'-9,"1"3,1 3,-1 3,0 3,14 4,-6 0,-76-7,-1-1,1 0,-1 1,1-1,-1 0,0 0,1 1,-1-1,0 0,1 0,-1 0,0 1,0-1,0 0,0 0,0 0,0 1,0-1,0 0,0 0,0 0,0 0,0 1,-1-1,1 0,0 0,0 0,-1 1,1-1,-1 0,1 1,-1-1,1 0,-1 1,1-1,-1 0,0 1,1-1,-1 1,0-1,1 1,-1 0,0-1,0 1,1 0,-1-1,0 1,0 0,0 0,0 0,-7-6,0 1,1-1,-1 0,1-1,1 0,-1 0,1 0,1-1,-1 0,1 0,1 0,-1-1,2 0,-1 1,1-1,0-1,1 1,0 0,-1-10,3-36,1 30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09:59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0 311,'34'5,"29"-4,15-1,-1-1,-5-1,-9 1,-11 0,-10-4,-6-2,-6 1,-2 1,-1 1,-1 2,-5 6,-5 2</inkml:trace>
  <inkml:trace contextRef="#ctx0" brushRef="#br0" timeOffset="402.424">452 0,'-5'34,"-1"20,0 6,1-2,1-2,2-5,1-7,0-5,1-6,0-3,1-1,-1-2,0 0,0 0,0 0,1-4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0.9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58 163,'-28'313,"2"-183,23-198,5 36,2 0,1 0,2 1,1 0,1 0,2 1,1 0,1 1,2 1,0 0,2 1,2 0,0 2,1 0,3 0,-19 19,-1 1,2-1,-1 1,1 0,-1 0,2 1,-1-1,0 1,1 0,0 1,-1-1,2 1,-1 0,0 1,0-1,1 1,0 0,-1 1,1 0,0 0,0 0,-1 1,1 0,0 0,0 1,0 0,5 1,34 24,-41-21,1-1,0 0,0-1,1 1,-1-1,1-1,-1 1,1-1,0 0,0 0,0-1,0 0,0 0,0-1,7 0,4-4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1.4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1 257,'519'0,"-458"6,-66-26,-112-121,115 139,0 1,0-1,1 0,-1 0,1 0,-1 0,1 0,0 0,0 0,0 0,0-1,0 1,1 0,-1-1,1 1,-1-1,1 1,0 0,0-1,0 1,0-1,0 1,1-1,-1 1,1 0,0-1,-1 1,1 0,0 0,0-1,1 1,-1 0,0 0,1 0,-1 0,1 1,-1-1,1 0,0 1,0-1,0 1,0-1,0 1,0 0,0 0,1 0,-1 0,2 0,16-4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02.7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1242 688,'-34'13,"1"1,0 2,1 2,1 1,1 1,1 1,0 2,-7 9,31-28,0 0,0 0,1 0,-1 0,1 1,0-1,0 1,1 0,0 0,0 1,0-1,0 1,1-1,0 1,0 0,0 0,1 0,0 0,0 0,1 0,0 0,0 0,0 1,0-1,1 0,0 0,1 0,-1 0,1 0,0-1,1 1,-1-1,1 1,0-1,1 0,-1 0,1 0,1 1,1-2,0 0,0 0,0-1,0 0,1 0,-1-1,1 1,0-1,0-1,0 0,0 0,0 0,0-1,0 1,0-2,0 1,0-1,0 0,0-1,-1 1,1-1,0-1,4-1,7-4,1-1,-1 0,0-1,-1-1,-1-1,0 0,11-11,0-4,-1-2,-2 0,0-1,13-26,-26 42,-2-1,0 0,0 0,-2-1,0 0,0 0,-2-1,0 0,-1 0,0 0,-2 0,0-1,-1 1,0 0,-2-1,0 1,-1-1,-1 1,0 0,-1 0,-1 0,-1 1,0-1,-7-10,9 22,0 0,-1 0,0 1,1 0,-2 0,1 0,0 1,-1-1,1 1,-1 1,0-1,0 1,0 0,0 0,0 1,-1-1,1 2,0-1,-1 1,1-1,-1 2,1-1,0 1,-1 0,1 0,0 1,0 0,0 0,0 0,0 1,0 0,0 0,1 0,0 1,0 0,0 0,0 0,0 1,1-1,0 1,0 0,0 0,-2 4,-2 6,0 1,1 0,0 0,1 0,1 1,1 0,0 0,1 0,1 1,1-1,0 0,2 1,0-1,0 1,2 1,2-1,0-1,1 0,0-1,2 0,0 0,1 0,0-1,1 0,1-1,0 0,1-1,1 0,0-1,2 1,-5-4,1 1,0-2,1 1,0-2,0 0,0 0,1-1,0 0,0-1,1-1,2 0,5 0</inkml:trace>
  <inkml:trace contextRef="#ctx0" brushRef="#br0" timeOffset="246.697">1806 688,'-10'38,"-7"28,-2 2</inkml:trace>
  <inkml:trace contextRef="#ctx0" brushRef="#br0" timeOffset="483.748">1664 857,'22'-44,"1"1,3 0,1 2,2 1,2 2,29-29,-54 61,0 1,0-1,0 1,1 0,-1 1,1-1,1 1,-1 1,1-1,-1 1,1 1,0-1,0 1,0 1,0 0,0 0,0 0,0 1,1 0,-1 1,0-1,0 2,0-1,0 1,0 0,0 1,-1 0,1 0,5 4,-9-1,0 0,0 0,-1 1,1 0,-1 0,-1 0,1 0,-1 0,-1 0,1 1,-1-1,-1 1,1-1,-1 1,0-1,-1 1,0-1,0 1,-1-1,1 0,-2 0,1 1,-1-1,0-1,0 1,-1 0,0-1,0 0,-1 0,0 0,0 0,-4 3,1 0,0 0,-1-1,0 0,-1-1,0 1,0-2,-1 1,1-2,-1 1,0-2,-1 1,1-1,-1-1,0 0,-9 0,-16-16,25 1</inkml:trace>
  <inkml:trace contextRef="#ctx0" brushRef="#br0" timeOffset="925.524">1862 293,'1'-3,"-1"-1,0 1,1-1,0 1,0-1,0 1,0-1,0 1,1 0,0 0,-1 0,1 0,0 0,1 0,-1 0,0 1,1-1,0 1,-1 0,1 0,0 0,0 0,0 0,0 0,1 1,-1-1,0 1,1 0,-1 0,0 1,4-1,114-8,-118 9,168 27,-169-27,-1 1,1-1,-1 0,1 0,0 0,-1 0,1 0,-1 0,1 0,0-1,-1 1,1-1,-1 1,1-1,-1 0,1 1,-1-1,0 0,1 0,-1 0,0 0,0 0,0 0,1 0,-1 0,0-1,0 1,-1 0,1-1,0 1,0-1,-1 1,1-1,-1 1,1-1,-1 1,0-1,1 0,-1 1,0-1,0 1,0-1,0 0,-1 1,1-1,0 1,-1-1,1 1,-1-1,1 1,-1-1,0 1,1-1,-1 1,0 0,-1-2,-8-12,-1 1,0-1,-1 2,-1 0,0 0,0 1,-7-3,-32-32,37 32</inkml:trace>
  <inkml:trace contextRef="#ctx0" brushRef="#br0" timeOffset="1544.411">1806 801,'-5'0,"-2"5,1 6,-4 6,1 6,0 2,3 3,3 1,0 0,-2-4,-2-2,1 0,1 1,-2-4,-2 0,7-4,3-4</inkml:trace>
  <inkml:trace contextRef="#ctx0" brushRef="#br0" timeOffset="-868.648">422 914,'-28'33,"-20"27,-1 6,2-2,5-8,10-8,5-8,2-5,1-5,5-2,0-6,-1-6,-2-7,2-4</inkml:trace>
  <inkml:trace contextRef="#ctx0" brushRef="#br0" timeOffset="-623.04">55 857,'25'29,"16"24,7 7,0-1,-4-6,-4-7,-4-7,-3-5,-3-4,-2-6,0-3,-1-5,1-6,-1-8,-4-5</inkml:trace>
  <inkml:trace contextRef="#ctx0" brushRef="#br0" timeOffset="3097.859">592 1309,'220'22,"-83"-19,-1-6,108-17,-208 16,626-75,-431 46,-189 24</inkml:trace>
  <inkml:trace contextRef="#ctx0" brushRef="#br0" timeOffset="3929.869">1156 1789,'-23'2,"0"2,-1 1,2 1,-1 1,1 1,0 1,-16 9,32-15,0 0,-1 1,1 0,1 1,-1-1,1 1,0 0,0 0,0 1,1 0,-1-1,1 1,1 1,-1-1,1 1,1-1,-1 1,1 0,0 0,0 0,1 0,0 0,0 0,1 0,0 1,0-1,1 1,-1-4,1-1,0 1,0 0,1-1,-1 1,1-1,0 1,0-1,0 0,0 0,0 1,1-2,0 1,-1 0,1 0,0-1,0 0,0 0,1 0,-1 0,0 0,1 0,-1-1,1 0,0 1,-1-2,1 1,0 0,0-1,0 1,-1-1,1 0,0 0,0-1,0 1,0-1,-1 0,1 0,0 0,-1 0,1-1,-1 0,1 1,-1-1,0 0,0-1,3-1,9-4,0 0,0-1,-1-1,-1 0,0-1,0 0,-1-1,0-1,-1 1,0-2,-2 0,2-1,-6 6,17-22,-1-2,-1 0,-2-1,-1-1,-2-1,-1 0,-2-1,-2 0,-1-1,-2 0,-2-1,0-6,-33-42,26 85,1 0,0 0,-1 1,1-1,-1 0,1 1,-1-1,0 1,1 0,-1 0,0-1,0 1,0 0,0 1,0-1,0 0,-1 0,1 1,0 0,0-1,0 1,0 0,-1 0,1 0,0 0,0 0,0 1,-1-1,1 1,0 0,0-1,0 1,0 0,0 0,0 0,0 0,0 1,1-1,-2 1,-9 10,0 1,0 1,1 0,1 0,0 1,1 1,1-1,1 2,0-1,1 1,0 0,-1 10,7-27,-8 21,1 1,1 0,2 0,0 1,1-1,1 1,1 0,1 0,1-1,1 1,1 0,1-1,1 0,0 0,3 3,-5-17,1 0,-1-1,1 0,0 1,1-1,-1-1,2 1,-1-1,1 0,-1 0,2 0,-1-1,1 0,-1 0,2-1,-1 0,0 0,1 0,-1-1,1 0,0-1,0 0,0 0,0-1,1 0,-1 0,0-1,1 0,-1 0,0-1,0 0,1-1,-1 1,5-3,89-79,-88 67</inkml:trace>
  <inkml:trace contextRef="#ctx0" brushRef="#br0" timeOffset="4232.89">1890 1394,'-180'452,"177"-447,0 0,1 0,-1 0,1 1,0-1,1 1,-1-1,1 1,0 0,0 0,1-1,0 1,0 0,0 0,1 0,-1-1,1 1,1 0,-1-1,1 1,0-1,0 1,1-1,0 0,0 0,0 0,0 0,1-1,0 1,0-1,0 0,0 0,1 0,-1-1,1 0,2 1,1-2,1 0,0-1,1 0,-1-1,0 0,0 0,0-1,0 0,0-1,0 0,0-1,-1 1,1-2,-1 1,1-1,-1 0,0-1,-1 0,1 0,-1-1,0 0,0 0,-1 0,0-1,0 0,0 0,1-4,13-34,-15 24</inkml:trace>
  <inkml:trace contextRef="#ctx0" brushRef="#br0" timeOffset="4479.206">1580 1648,'43'9,"38"-1,15-2,-3-2,-9-2,-9-6,-12-3,-12 1,-15 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0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72 328,'-6'5,"1"-1,-1 1,1 0,1 0,-1 1,1 0,0-1,0 2,1-1,0 0,0 0,0 1,1 0,-1 3,-1 10,1 0,0 0,2-1,0 1,2 0,0 0,1 0,3 10,0 21,-1-93,1 0,2 0,2 0,2 1,1 1,4-4,-16 43,11-34,2 0,2 2,0-1,3 2,0 0,2 1,1 1,12-11,49-16,-80 56,1 0,-1 1,0-1,1 1,-1-1,1 1,-1 0,1 0,-1 0,1 0,-1 1,1-1,-1 1,1-1,-1 1,0 0,1 0,-1 0,0 0,0 0,0 1,0-1,0 1,0-1,0 1,0 0,-1 0,1 0,-1 0,1 0,-1 0,0 0,1 0,-1 0,0 1,-1-1,2 2,9 59,-11-56,1 0,-1-1,1 1,1 0,-1 0,1 0,0-1,1 1,-1-1,1 0,1 0,0 2,25 8,-16-17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1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1 216,'395'0,"-314"10,-81-10,0 0,0 0,0-1,0 1,0 0,0 0,0-1,0 1,0 0,0 0,0-1,0 1,0 0,0 0,1-1,-1 1,0 0,0 0,0 0,0-1,0 1,0 0,1 0,-1 0,0-1,0 1,0 0,0 0,1 0,-1 0,0 0,0-1,1 1,-1 0,0 0,0 0,0 0,1 0,-1 0,0 0,0 0,1 0,-1 0,0 0,-24-19,22 18,-33-23,23 18,1-1,0-1,0 0,1 0,0-1,0 0,1 0,0-1,1-1,0 0,0 0,1-1,13-33,3 34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2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1 424,'73'-33,"1"3,2 3,0 3,6 3,-79 19,0 0,-1 1,1 0,0 0,0 0,0 0,0 0,0 0,0 1,0 0,0-1,0 1,0 0,0 0,0 1,0-1,0 1,0 0,0-1,0 1,0 0,-1 1,1-1,0 0,0 1,-1 0,1-1,-1 1,0 0,1 0,-1 1,0-1,0 0,-1 1,1-1,0 1,-1-1,1 1,-1 0,0 0,0 0,0 0,0 0,-1 0,-2 11,0-1,-2 0,1 0,-2 0,0-1,0 1,-1-1,-1-1,-7 11,6-8,-121 186,78-128,4 2,4 3,2 2,34-65,2 0,0 1,0-1,1 1,1 1,1-1,0 0,0 1,2 9,0-20,0 0,1 1,0-1,0 0,0 0,0 0,1 0,0 0,0 0,0-1,1 1,0 0,-1-1,2 0,-1 0,0 0,1 0,0 0,0-1,0 0,0 1,0-2,1 1,-1 0,1-1,0 0,0 0,0 0,3 0,20 4,0-2,0-1,0-1,1-2,-1 0,25-5,-34 3,-1 0,1-1,-1-1,0-1,0 0,-1-2,0 0,0 0,0-2,-1 0,0-1,-1-1,6-5,-4-1</inkml:trace>
  <inkml:trace contextRef="#ctx0" brushRef="#br0" timeOffset="419.637">904 340,'153'-26,"146"-44,-179 39,-118 32,0 0,0 1,0-1,0 0,0 1,0-1,-1 1,1-1,-1 1,1 0,-1 0,0 0,1 0,-1 0,0 0,0 0,0 0,-1 0,1 0,-1 1,1-1,-1 0,0 1,1-1,-1 0,0 0,-1 1,1-1,0 0,-1 1,1-1,-1 0,0 0,1 0,-1 0,0 1,0-1,-2 1,2 6,-150 655,105-464,27-146,15-48</inkml:trace>
  <inkml:trace contextRef="#ctx0" brushRef="#br0" timeOffset="678.349">961 820,'43'-9,"38"-4,11 1,-2-3,-10 1,-10 4,-12 2,-11 4,-8-3,-7 0,-3 1,-3 2,-4 1</inkml:trace>
  <inkml:trace contextRef="#ctx0" brushRef="#br0" timeOffset="917.566">1949 1,'0'38,"0"28,0 11,0-2,0-9,0-11,0-10,0-7,4-7,3-2,-1-3,-2 0,0 1,-7-6,-2-5</inkml:trace>
  <inkml:trace contextRef="#ctx0" brushRef="#br0" timeOffset="1351.842">1779 424,'44'-12,"-1"-3,-1-1,0-2,-1-2,-1-2,-1-1,-1-2,-1-2,-2-2,14-14,11-3,-59 46,0 1,0-1,0 1,0-1,-1 1,1 0,0 0,-1-1,1 1,0 0,-1 0,1 0,-1 0,1 0,-1-1,1 1,-1 0,0 0,0 0,1 0,-1 0,0 0,0 0,0 0,0 0,0 0,0 1,0-1,-1 0,1 0,0 0,0-1,-1 1,1 0,-1 0,1 0,-1 0,1 0,-1 0,1 0,-1-1,0 1,0 0,1-1,-1 1,0 1,-15 39,7-22,2 0,0 1,1 0,1 0,1 1,-2 19,6-37,0 1,0-1,0 1,0-1,1 0,0 1,-1-1,1 0,0 0,1 1,-1-1,0 0,1 0,0 0,0 0,0-1,0 1,0 0,0-1,1 0,-1 1,1-1,0 0,0 0,0-1,0 1,0 0,0-1,0 0,0 0,0 0,1 0,-1 0,3 0,119-9,-21-23,-102 30,1 1,-1 0,1-1,0 1,-1 0,1 0,-1 1,1-1,-1 0,1 1,0 0,-1-1,0 1,1 0,-1 0,0 1,1-1,-1 0,0 1,0-1,0 1,0 0,0 0,0 0,-1 0,1 0,-1 0,1 0,-1 0,0 1,0-1,0 0,0 1,0-1,0 1,-1-1,1 1,-1-1,0 4,19 33,-8-25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0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0 311,'60'11,"-1"-3,1-2,0-3,15-2,-59-1,36-2,-1-2,0-3,-1-2,0-2,48-17,-37-3,-56 21</inkml:trace>
  <inkml:trace contextRef="#ctx0" brushRef="#br0" timeOffset="245.507">367 0,'-4'39,"-3"31,1 9,2-4,5-10,3-12,1-9,-1-8,4-5,1-3,3-6,5-8,-1-5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19.4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1 613,'28'0,"16"0,3 0,0 0,-4 0,-5 0,-3 0,-3 0,-3 0,0 0,-2 0,-4-5,-2-1,0 0,2 1,2 2,-4 0</inkml:trace>
  <inkml:trace contextRef="#ctx0" brushRef="#br0" timeOffset="247.208">85 867,'43'0,"29"-5,12-1,-4 0,-11 1,-12-3,-11-1,-8 2,-12 1</inkml:trace>
  <inkml:trace contextRef="#ctx0" brushRef="#br0" timeOffset="2499.583">1326 1347,'295'-71,"-190"53,1 4,0 5,0 5,20 5,50 18,-153-14</inkml:trace>
  <inkml:trace contextRef="#ctx0" brushRef="#br0" timeOffset="3116.597">1806 1516,'-29'15,"1"0,0 2,1 1,1 1,0 2,2 0,0 1,-6 10,26-29,1 0,-1 0,1 1,-1 0,1 0,0 0,1 0,-1 0,1 0,-1 1,1-1,0 1,1-1,-1 1,1 0,0 0,0 0,1 0,-1 0,1-1,0 1,1 0,-1 0,1 0,0 0,0 0,0 0,1-1,0 1,0 0,0-1,0 0,1 1,-1-1,1 0,0 0,2 1,2-1,0-1,-1 0,1 0,0-1,0 0,1 0,-1-1,0 0,1 0,-1 0,0-1,1 0,-1-1,1 0,-1 0,0 0,0-1,1 0,3-2,128-65,-112 49,0-2,-2 0,-1-2,0 0,15-24,-29 37,-1-1,0 0,-1-1,0 0,-1 0,-1-1,0 0,-1 0,0 0,-2-1,1 0,-2 1,0-1,0 0,-2 0,0 0,0-1,-1 1,-1 1,-1-1,0 0,-1 0,-1 1,0 0,0 0,-5-6,8 17,1 0,-1-1,0 1,-1 0,1 1,-1-1,1 0,-1 1,0-1,0 1,0 0,0 0,0 0,0 0,0 1,-1-1,1 1,-1 0,1 0,-1 0,0 0,1 1,-1-1,0 1,1 0,-1 0,0 0,1 1,-1-1,0 1,1 0,-1 0,1 0,-1 1,1-1,0 1,-1 0,1 0,0 0,0 0,0 0,1 1,-1 0,0-1,-1 4,-7 12,1 0,1 1,0 1,2-1,0 1,1 0,1 1,1-1,1 1,1 0,1 0,1 13,2-11,2 0,0 0,2-1,0 0,2 0,0-1,1 0,2 0,9 15,-12-22,-1 0,1-1,1 0,0 0,1-1,0-1,1 1,0-2,1 0,9 7,-19-16,0 0,0 1,0-1,0 0,0 0,1-1,-1 1,0 0,0-1,1 1,-1-1,0 0,1 0,-1 0,1 0,-1 0,0 0,1-1,-1 1,0-1,1 0,-1 0,0 1,2-2,11-8</inkml:trace>
  <inkml:trace contextRef="#ctx0" brushRef="#br0" timeOffset="3501.712">2484 1375,'-172'373,"170"-369,-1-1,1 1,0 0,0 0,1-1,-1 1,1 0,0 1,0-1,0 0,0 0,1 0,-1 1,1-1,0 0,1 0,-1 1,1-1,0 0,0 0,0 0,0 0,1 0,0 0,0 0,0-1,0 1,0 0,1-1,-1 0,1 0,0 1,0-2,1 1,-1 0,0-1,1 1,1 0,8 1,0 0,0-1,0 0,0-1,0-1,1 0,-1-1,1 0,-1-1,0-1,0 0,0-1,0 0,0-1,0 0,-1-1,0 0,0-1,0-1,-1 0,9-6,-16 11,-1 0,0 0,0-1,0 1,-1 0,1-1,-1 0,1 1,-1-1,0 0,0 0,0-1,0 1,0 0,-1-1,0 1,1 0,-1-1,-1 0,1 1,0-1,-1 0,0-1,-3-12</inkml:trace>
  <inkml:trace contextRef="#ctx0" brushRef="#br0" timeOffset="3750.681">2230 1544,'38'10,"28"2,6 1,-3-4,-9-2,-10-7,-9-4,-6-1,-4 0,-3 1,-6 2</inkml:trace>
  <inkml:trace contextRef="#ctx0" brushRef="#br0" timeOffset="1100.99">1637 754,'-24'9,"0"2,0 1,2 0,-1 2,2 1,0 0,1 2,0 0,1 1,2 1,-9 12,23-28,1 0,0 0,0 0,0 1,0-1,1 1,-1-1,1 1,0-1,0 1,0 0,1 0,-1-1,1 1,0 0,0 0,0 0,0-1,1 1,-1 0,1 0,0-1,1 1,-1 0,0-1,1 0,0 1,0-1,0 0,0 0,0 0,1 0,0 0,-1 0,1-1,0 1,0-1,0 0,0 0,1 0,-1 0,1 0,4 1,0 0,0-1,0 0,0 0,0-1,0 0,0 0,0-1,0 0,1 0,-1-1,0 0,0-1,0 1,0-2,0 1,-1-1,1 0,-1-1,4-1,128-103,-128 98,13-13,-1-1,-1-1,-1-1,-1-1,-2-1,-1 0,-1-1,-1-1,7-23,-17 39,0 0,-2-1,0 1,0-1,-1 0,-1 0,-1 0,0 0,-1 0,0 0,-1 0,-1 1,-1-1,0 1,0-1,-2 1,1 1,-2-1,0 1,-1 0,0 1,-1-1,0 2,-1-1,0 1,-9-6,16 13,0 1,-1 0,1 0,-1 0,0 0,0 1,0 0,0 0,0 0,-1 0,1 1,-1-1,1 1,-1 0,1 0,-1 1,0 0,1 0,-1 0,0 0,1 0,-1 1,1 0,-1 0,1 0,-1 1,1-1,0 1,-1 0,1 1,0-1,0 1,1-1,-1 1,0 0,1 0,0 1,0-1,0 1,0 0,0 0,1-1,-2 5,-3 8,0 0,1 0,1 1,0 0,1 0,1 0,1 0,0 0,2 1,0-1,0 1,2-1,0 0,1 0,1 0,0 0,1 0,5 8,1-4,2 0,0-1,1-1,1 0,0-1,2 0,0-2,1 0,0-1,2 0,0-2,0 0,6 1,-21-11,0-1,1 1,-1-1,1 0,0-1,0 1,-1-1,1 0,0-1,0 1,0-1,0 0,0-1,0 1,0-1,0-1,0 1,0-1,12-5</inkml:trace>
  <inkml:trace contextRef="#ctx0" brushRef="#br0" timeOffset="1563.589">2286 642,'-27'301,"42"-229,1-101,76-216,-71 201,-7 13,2 0,0 1,2 1,1 1,16-17,-34 43,0 1,0-1,1 1,-1-1,1 1,0-1,-1 1,1 0,0 0,0-1,-1 1,1 1,0-1,0 0,0 0,0 1,0-1,1 1,-1 0,0-1,0 1,0 0,0 0,0 1,0-1,0 0,1 1,-1-1,0 1,0 0,0-1,0 1,-1 0,1 0,0 0,0 1,-1-1,1 0,0 1,-1-1,1 1,-1-1,0 1,1 0,-1-1,0 1,0 0,0 0,0 1,69 131,-58-122</inkml:trace>
  <inkml:trace contextRef="#ctx0" brushRef="#br0" timeOffset="2003.512">2258 302,'21'-7,"1"0,0 2,1 0,-1 2,1 0,0 1,0 2,0 0,13 3,9-2,59 10,-74-7,-39-24,-7 6,5 8,2 0,-1-1,1-1,0 0,0 0,1 0,0-1,1 0,0-1,0 0,1 0,0 0,1-1,0 0,1 0,0 0,1 0,0-1,1 1,-1-4,18-24,-3 25</inkml:trace>
  <inkml:trace contextRef="#ctx0" brushRef="#br0" timeOffset="4783.049">3077 275,'55'90,"-26"-32,-3 1,-2 1,-3 1,-3 1,-2 0,-3 1,-3 1,-3 0,-2 0,-4 47,-1-73,-1-1,-2 1,-2-1,-1 0,-2 0,-1 0,-2-1,-2-1,-1 0,-2-1,-1 0,-1-1,-2-2,-9 10,8-14,-2 0,-1-2,0-1,-2-1,-1-1,-1-1,-29 15,-7 1,40-21</inkml:trace>
  <inkml:trace contextRef="#ctx0" brushRef="#br0" timeOffset="5250.159">1270 246,'-36'26,"2"1,0 2,2 1,1 1,2 2,1 1,2 1,1 2,-3 9,7-9,2 1,1 1,3 1,1 0,1 1,3 0,1 1,2 0,2 0,2 0,2 1,2 0,1-1,8 42,-2-44,1 0,2-2,2 1,1-1,2-1,1-1,3 0,0-1,2-1,2-2,1 0,1-1,2-2,1 0,1-2,26 17,141 78,-169-110</inkml:trace>
  <inkml:trace contextRef="#ctx0" brushRef="#br0" timeOffset="5923.257">4008 923,'-24'34,"-17"30,-2 9,1-3,8-9,6-10,6-8,3-12,5-7,-1-2,3 0,-2-4,2 0,-2-4,1 2,-1-3,-4-3,1-4</inkml:trace>
  <inkml:trace contextRef="#ctx0" brushRef="#br0" timeOffset="6165.286">3641 867,'24'33,"18"26,6 8,-5-3,-5-8,-4-8,-3-8,-7-5,-3-9,-5-5,0 0,2-4,-2 0,0-3,-1-4</inkml:trace>
  <inkml:trace contextRef="#ctx0" brushRef="#br0" timeOffset="7154.528">4290 1347,'2'-23,"2"1,1 1,0-1,2 0,0 1,2 1,0-1,1 1,1 1,1 0,1 1,11-13,-1-3,-13 18,1 1,0 0,1 1,1 0,0 1,0 0,12-7,-25 20,1-1,0 1,0 0,0-1,0 1,0 0,-1-1,1 1,0 0,0 0,0 0,0 0,0 0,0 0,0 0,0 0,0 0,0 0,-1 1,1-1,0 0,0 1,0-1,0 0,0 1,-1-1,1 1,0-1,0 1,-1 0,1-1,-1 1,1 0,0-1,-1 1,1 0,-1 0,1-1,-1 1,0 0,1 0,-1 0,0 0,0 0,1 0,-1 0,0-1,0 1,0 0,0 0,0 0,0 1,4 58,-5-55,0 143,1-146,0 1,0-1,0 0,0 0,1 0,-1 1,1-1,-1 0,1 0,0 0,0 0,0 0,0 0,0 0,1 0,-1-1,1 1,-1 0,1-1,-1 1,1-1,0 0,0 1,0-1,-1 0,1 0,0 0,1 0,-1-1,0 1,0 0,0-1,0 0,1 1,-1-1,0 0,0 0,0 0,1 0,-1-1,0 1,0-1,0 1,0-1,1 0,-1 0,0 0,0 0,-1 0,2 0,11-9,0 0,-1-1,1 0,-2-1,0 0,0-1,-2 0,1-1,1-4,11-13,105-136,-128 166,0 1,0-1,0 1,0-1,0 1,1-1,-1 1,0-1,0 1,0-1,1 1,-1-1,0 1,1-1,-1 1,0 0,1-1,-1 1,0 0,1-1,-1 1,1 0,-1-1,1 1,-1 0,0 0,1 0,-1-1,1 1,-1 0,1 0,-1 0,1 0,0 0,-1 0,1 0,-1 0,1 0,-1 0,1 0,-1 0,1 1,-1-1,1 0,-1 0,0 0,1 1,-1-1,1 0,-1 0,1 1,-1-1,0 0,1 1,-1-1,0 1,1-1,-1 1,0-1,0 0,1 1,-1-1,0 1,-2 37,1-29,-26 123,25-122,1-1,-1 1,2 0,-1 0,1 0,1-1,0 1,0 0,1 0,0-1,1 1,0-1,0 1,1-1,0 0,1-1,0 1,2 2,7 7</inkml:trace>
  <inkml:trace contextRef="#ctx0" brushRef="#br0" timeOffset="9367.465">5306 726,'37'45,"-23"-13,-2 2,0-1,-3 2,0-1,0 18,30 108,-36-153,-4-6,1 1,0-1,-1 1,1-1,0 0,0 1,0-1,0 1,0-1,1 1,-1-1,0 0,1 1,-1-1,1 0,-1 1,1-1,-1 0,1 0,0 1,0-1,0 0,0 0,0 0,0 0,0 0,0 0,0 0,0 0,0-1,1 1,-1 0,0-1,0 1,1-1,-1 1,1-1,-1 0,0 0,1 1,-1-1,1 0,-1 0,0 0,1-1,-1 1,1 0,-1 0,0-1,1 1,0-1,92-164,21-48,-42 117,-61 91,-2 3</inkml:trace>
  <inkml:trace contextRef="#ctx0" brushRef="#br0" timeOffset="9849.298">5222 415,'287'25,"-35"6,-251-31,0 1,0-1,1 0,-1 1,0-1,0 0,0 0,0 0,0 0,1 0,-1 0,0 0,0-1,0 1,0 0,0-1,0 1,0 0,0-1,0 0,0 1,0-1,0 1,0-1,0 0,0 0,0 0,-1 1,1-1,0 0,-1 0,1 0,0 0,-1 0,1 0,-1 0,0 0,1-1,-1 1,0 0,0 0,0 0,0 0,1 0,-2 0,1-1,0 1,0 0,0 0,0 0,-1 0,1 0,-1 0,1 0,0 0,-1 0,0 0,1 0,-1 0,0 0,1 0,-1 0,0 0,0 1,0-1,0 0,-116-110,110 104,0 0,0 0,0-1,1 0,1 0,-1-1,1 0,1 0,-1 0,2 0,-1-1,1 1,1-1,0 0,0 0,1 0,0 0,0-7,7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32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385 847,'-14'34,"-15"25,-7 8,-2-4,6-6,3-9,1-8,6-6,2-3,0-3,-3-1,-1-5,4-2,-1-4,4-9,5-7</inkml:trace>
  <inkml:trace contextRef="#ctx0" brushRef="#br0" timeOffset="264.799">18 819,'29'29,"14"19,5 2,-1-4,-4-4,-9-5,-6-4,-2-7,-2-4,1 0,1 1,0-4,-4 0,-1-4,-4-4</inkml:trace>
  <inkml:trace contextRef="#ctx0" brushRef="#br0" timeOffset="1287.892">781 1356,'33'-104,"-24"75,-4 11,0 0,1 0,0 1,2 0,0 0,1 0,0 1,1 1,1 0,1 0,0 1,3-2,-14 15,0 1,0-1,0 0,1 1,-1-1,0 0,0 1,1-1,-1 1,0 0,1-1,-1 1,0 0,1 0,-1 0,0 0,1 0,-1 0,0 0,1 1,-1-1,0 0,1 1,-1-1,0 1,0-1,1 1,-1 0,0-1,0 1,0 0,0 0,0 0,0 0,0 0,0 0,-1 0,1 0,0 0,0 0,-1 1,1-1,-1 0,1 0,-1 1,1 0,16 64,3 21,-19-85,0-1,0 1,0 0,0-1,0 1,0 0,1-1,-1 0,0 1,1-1,0 0,-1 0,1 0,0 0,-1 0,1 0,0 0,0 0,0-1,0 1,0-1,0 1,0-1,0 0,0 0,0 0,0 0,-1 0,1 0,0-1,0 1,0-1,0 1,0-1,0 0,0 1,-1-1,1 0,0 0,0 0,-1-1,2 0,87-86,-41 33,66-61,-115 117,0 0,0-1,0 1,0 0,0 0,0 0,0 0,0 0,0 0,0 0,0 0,0 0,1 0,-1 0,0 0,1 0,-1 0,1 0,-1 0,1-1,-1 1,1 0,0 0,-1-1,1 1,0 0,0-1,-1 1,1-1,0 1,0-1,0 1,0-1,0 1,0-1,0 0,0 0,0 1,0-1,0 0,0 0,0 0,0 0,0 0,0 0,0-1,-1 1,1 0,0 0,0-1,0 1,0 0,0-1,0 1,0-1,0 1,-1-1,1 0,0 1,0-1,-1 0,1 0,-1 1,1-1,0 0,-1 0,1 0,-1 0,-9 48,-6 111,15-155,0-1,0 0,0 0,0 0,1 1,-1-1,1 0,0 0,-1 0,1 0,0 0,0 0,0 0,1 0,-1 0,0 0,1-1,-1 1,1 0,0-1,-1 0,1 1,0-1,0 0,0 0,0 0,0 0,0 0,0 0,0-1,1 1,-1-1,0 1,0-1,2 0,11-3</inkml:trace>
  <inkml:trace contextRef="#ctx0" brushRef="#br0" timeOffset="1869.081">1994 593,'-19'5,"0"1,1 0,0 2,1 0,-1 1,1 0,1 2,0 0,1 0,0 2,-8 8,18-17,1-1,0 1,1 1,-1-1,0 0,1 1,0 0,0-1,1 1,-1 1,1-1,0 0,0 0,1 1,0-1,0 1,0-1,0 1,1 0,0-1,0 1,1-1,0 1,-1 0,2-1,-1 0,1 1,0-1,0 0,0 0,1 0,0 0,0 0,0 0,0-1,1 0,0 1,-1-1,2-1,-1 1,0 0,1-1,0 0,0 0,-1-1,2 1,-1-1,2 0,2-1,1 0,-1-1,0-1,1 1,-1-2,0 1,0-1,0-1,0 1,0-2,0 1,-1-1,0 0,0-1,0 0,0 0,-1-1,7-6,112-130,-110 121,-1-1,-2 0,0-1,-1 0,-1-1,-1 0,-1-1,-2 0,0 0,-2-1,-1 0,0 0,-2 0,-1 0,-2 0,0-4,0 24,1 1,-1 0,0 0,0 0,-1 0,0 0,1 0,-2 0,1 1,0-1,-1 1,0-1,0 1,0 0,-1 0,1 1,-1-1,0 1,0-1,0 1,-1 0,1 1,-1-1,1 1,-1 0,0 0,0 0,0 1,0 0,0 0,0 0,-1 0,1 1,0 0,0 0,0 0,0 1,-1 0,1 0,0 0,0 1,0-1,0 2,-7 4,1 2,1-1,0 1,0 1,1 0,0 0,1 1,0 0,0 0,1 1,1 0,0 0,1 1,0 0,1 0,0 0,1 0,1 0,0 1,0 4,3-1,0-1,1 1,1-1,1 0,0 0,1 0,1 0,0-1,1 0,1 0,0-1,1 0,1-1,0 1,0-2,2 0,-1 0,2-1,-1 0,1-1,9 5,-6-5,0 1,0-2,1 0,1-2,-1 1,1-2,0-1,17 4,8-7,-27-7</inkml:trace>
  <inkml:trace contextRef="#ctx0" brushRef="#br0" timeOffset="2636.737">2559 452,'42'160,"1"-8,-43-151,0 1,1-1,-1 0,0 0,0 0,1 0,-1 1,1-1,-1 0,1 0,-1 0,1 0,0 0,-1 0,1 0,0 0,0-1,0 1,0 0,0 0,0-1,0 1,0 0,0-1,0 1,0-1,0 1,0-1,0 0,1 0,-1 1,0-1,0 0,0 0,1 0,-1 0,0 0,0 0,0-1,1 1,-1 0,0-1,0 1,0 0,0-1,0 0,0 1,0-1,0 1,0-1,0 0,0 0,0 0,0 0,-1 1,1-1,0 0,-1 0,1-1,0 1,-1 0,1 0,-1 0,0 0,1 0,-1 0,0-1,0 1,0 0,125-314,-96 265,-13 32</inkml:trace>
  <inkml:trace contextRef="#ctx0" brushRef="#br0" timeOffset="3069.925">2616 142,'243'10,"-244"-10,1-1,0 1,0-1,0 1,0-1,0 0,-1 1,1-1,0 1,0-1,0 1,0-1,1 0,-1 1,0-1,0 1,0-1,0 1,1-1,-1 1,0-1,0 1,1-1,-1 1,0-1,1 1,-1-1,0 1,1-1,-1 1,1 0,-1-1,1 1,-1 0,1 0,-1-1,1 1,-1 0,1 0,-1 0,1-1,0 1,-1 0,1 0,-1 0,1 0,-1 0,1 0,0 0,-1 1,1-1,-1 0,1 0,-1 0,1 0,-1 1,1-1,-1 0,1 0,-1 1,1-1,-1 1,1-1,-39-37,31 31,-59-68,57 55</inkml:trace>
  <inkml:trace contextRef="#ctx0" brushRef="#br0" timeOffset="3519.921">1740 1158,'737'-103,"-458"69,-218 30,-36 3</inkml:trace>
  <inkml:trace contextRef="#ctx0" brushRef="#br0" timeOffset="4683.768">2220 1440,'-12'1,"0"1,0 0,0 1,0 0,0 1,1 0,0 1,0 1,0-1,1 1,-1 1,1 0,1 1,0 0,0 0,0 1,1 0,0 0,1 1,0 0,1 0,0 1,0 0,1 0,1 0,-2 6,4-14,1 1,0-1,0 0,0 1,1-1,-1 1,1 0,0-1,0 1,0-1,0 1,0-1,1 1,0-1,-1 1,2-1,-1 1,0-1,0 0,1 1,0-1,0 0,0 0,0 0,0-1,1 1,-1 0,1-1,-1 0,1 1,0-1,0 0,0-1,0 1,1 0,-1-1,0 0,1 0,-1 0,1 0,-1 0,1-1,2 1,13 0,0-2,0 0,0-1,0-1,-1 0,1-1,-1-2,0 0,0 0,0-2,-1 0,0-1,-1-1,0 0,-1-2,0 1,0-2,-2 0,1-1,-2 0,0-1,0 0,-1-1,-1 0,-1 0,3-10,-5 15,-1-1,-1 0,0 0,-1-1,0 0,-1 1,0-1,-1 0,0-1,-2 1,1 0,-1 0,-1 0,0-1,-1 1,-1 0,0 0,-1-2,1 10,-1 0,0 0,1 1,-1-1,-1 1,1 0,-1 0,1 0,-1 0,0 1,-1 0,1 0,-1 0,1 1,-1 0,0 0,1 0,-1 1,0 0,0 0,0 0,-1 1,1 0,0 0,0 0,0 1,0 0,0 0,0 1,1 0,-1 0,0 0,1 0,-1 1,1 0,0 0,0 1,0-1,0 1,1 0,-1 1,1-1,-1 1,-4 3,0 1,1-1,0 1,0 1,1 0,0 0,1 0,0 1,0 0,1 0,1 0,0 1,1-1,0 1,0 0,1 0,1 0,0 0,1 0,0 1,1-1,0 0,1 0,0 0,1 0,0-1,1 1,0-1,1 0,0 0,3 2,4 2,1-2,0 0,1-1,0 0,1-1,1 0,0-2,0 0,1 0,7 1,68 14,-53-19,-24-8</inkml:trace>
  <inkml:trace contextRef="#ctx0" brushRef="#br0" timeOffset="5525.894">2981 1186,'-1'17,"-2"0,0 0,-2 0,1-1,-2 1,0-1,-1-1,-1 1,-4 11,-69 138,75-145,1-9,0 1,2 0,-1 0,1 1,1-1,0 1,1-1,0 1,1-1,1 1,-1 0,2-1,0 1,3 8,-3-18,-1 0,1 0,0-1,0 1,0 0,1-1,-1 0,0 0,1 1,0-2,-1 1,1 0,0 0,0-1,0 0,0 1,0-1,1 0,-1 0,0-1,0 1,1-1,-1 0,0 0,1 0,-1 0,0 0,0-1,2 0,95-28,-52-9,-39 21</inkml:trace>
  <inkml:trace contextRef="#ctx0" brushRef="#br0" timeOffset="5771.455">2700 1468,'43'0,"24"0,10-5,-3-1,-10 0,-10 1,-10 2,-8 1,-9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5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31,'28'7,"0"0,0-2,0-1,0-1,0-1,28-3,91-23,21-8,-114 31,-30 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6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28,'19'0,"26"0,10 0,5 0,-3 0,-7 0,-6 0,-6-5,0-1,-2 0,-2 1,-2 2,-6 1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7.8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1,'14'18,"-1"2,-1-1,0 2,-2 0,0 0,-1 1,-1 0,-2 0,5 22,8 21,74 235,-94-299,1 0,0 0,-1 0,1-1,0 1,0 0,0 0,0 0,0 0,0 0,0 0,0-1,0 1,0 0,0 0,0 0,1 0,-1-1,0 1,1 0,-1 0,1 0,-1-1,1 1,-1 0,1-1,-1 1,1 0,0-1,-1 1,1-1,0 1,-1-1,1 1,0-1,0 0,0 1,-1-1,1 0,0 0,0 1,0-1,0 0,0 0,-1 0,1 0,0 0,0 0,0 0,0-1,0 1,-1 0,1 0,0-1,0 1,0 0,-1-1,1 1,0-1,0 1,-1-1,1 1,0-1,60-257,-52 225,-1-1,1 0,2 1,1 1,2 0,1 0,1 1,15-19,-15 29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3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0 341,'0'-5,"1"1,-1-1,1 1,0-1,0 1,1 0,-1-1,1 1,0 0,0 0,0 0,1 0,-1 0,1 1,0-1,0 1,0-1,1 1,-1 0,1 1,-1-1,1 0,0 1,0 0,0 0,1 0,-1 1,0-1,1 1,-1 0,141-16,103 39,-113-10,-174-36,-11-1,26 14,1-1,0-1,1-1,0-1,1-1,1-1,1-1,17 17,0 0,1-1,-1 1,1 0,-1-1,1 1,-1-1,1 1,0-1,0 0,0 0,0 1,0-1,0 0,1 0,-1 0,0 0,1 0,0 0,-1 0,1 0,0 0,0 0,0 0,0 0,1 0,-1 0,0 0,1 0,0 0,-1 0,1 0,0 0,0 0,0 1,0-1,0 0,0 1,1-1,-1 1,1-1,-1 1,1-1,-1 1,1 0,0 0,-1 0,1 0,0 0,0 0,0 1,1-1,18-6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2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1 317,'126'-24,"-101"22,249-2,-273 4,-1 1,1-1,0 0,-1 0,1 1,0-1,-1 0,1 0,0 0,-1 0,1 0,0 0,0 0,-1 0,1 0,0 0,-1 0,1 0,0-1,-1 1,1 0,0 0,-1-1,1 1,-1 0,1-1,-1 1,1-1,-1 1,1-1,-1 1,1-1,-1 1,1-1,-1 0,0 1,1-1,-1 1,0-1,0 0,1 1,-1-1,0 0,0 1,0-1,0 0,0 1,0-1,0 0,0 0,0 1,0-1,0 0,0 1,-1-1,1 0,0 1,0-1,-1 1,1-1,-1 0,1 1,0-1,-1 1,1-1,-1 1,1-1,-1 1,1-1,-1 1,-41-32,41 31,-8-2,1-1,0 0,0-1,0 1,1-1,-1-1,1 1,0-1,1-1,0 1,0-1,0 0,1-1,0 1,0-1,1 0,0 0,0 0,1-1,0 1,0-1,1 0,0 0,1 0,0 0,0 0,1 0,1-3,4-6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0:58.7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279 100,'-34'126,"12"-68,-3-1,-3 0,-26 38,-42 18,77-98</inkml:trace>
  <inkml:trace contextRef="#ctx0" brushRef="#br0" timeOffset="232.258">25 44,'15'19,"13"26,3 9,1 6,-1-3,0-6,-5-7,-4-6,1-10,-4-4,-1-2,2-5,-2 0,-1-3,3 1,2-3,-2-2</inkml:trace>
  <inkml:trace contextRef="#ctx0" brushRef="#br0" timeOffset="3005.774">533 637,'2'-22,"2"0,0 0,2 1,0-1,1 2,1-1,1 1,1 0,12-17,4-7,2 0,1 2,3 2,1 0,4 1,-36 38,0 0,0 0,0 0,0 0,1 0,-1 0,0 0,0 0,1 0,-1 0,1 1,-1-1,1 1,-1-1,1 1,-1 0,1-1,0 1,-1 0,1 0,-1 0,1 0,-1 0,1 1,0-1,-1 0,1 1,-1-1,1 1,-1-1,1 1,-1 0,0 0,1 0,-1-1,0 1,0 1,0-1,1 0,-1 0,0 0,0 0,-1 1,1-1,0 1,0-1,-1 0,1 1,-1-1,1 1,-1 0,1-1,-1 1,0-1,0 1,13 115,-12-64,-1-52,-1 0,1 0,0 0,0 0,0 0,0 0,0 0,0 0,0 0,0 0,0 0,0 0,0 0,0 0,1 0,-1 0,0-1,1 1,-1 0,1 0,-1 0,1 0,-1 0,1-1,0 1,-1 0,1-1,0 1,0 0,-1-1,1 1,0-1,0 1,0-1,0 0,0 1,0-1,0 0,0 0,0 1,0-1,-1 0,1 0,0 0,0 0,0 0,0 0,0-1,0 1,0 0,0 0,0-1,0 1,0 0,0-1,0 1,-1-1,1 1,0-1,0 0,0 0,45-42,156-185,-201 227,-1 0,1 0,-1 0,1 0,-1 0,1 0,0 0,-1 0,1 1,0-1,0 0,0 0,-1 1,1-1,0 1,0-1,0 1,0-1,0 1,0-1,0 1,0 0,0 0,1-1,-1 1,0 0,0 0,0 0,0 0,0 0,0 1,0-1,0 0,0 0,0 1,0-1,0 0,0 1,0-1,0 1,0 0,0-1,0 1,0 0,0-1,-1 1,1 0,0 0,-1 0,1 0,0 0,-1 0,1 0,0 1,0 9,1 0,-1 0,-1 0,0 1,-1-1,0 0,0 0,-1 1,-1-1,-2 7,-8 45,14 48,0-108,-1-1,0 1,1-1,0 0,-1 1,1-1,0 0,0 1,1-1,-1 0,0 0,1 0,-1 0,1 0,-1 0,1-1,0 1,0 0,0-1,0 1,0-1,0 0,1 0,-1 0,0 0,0 0,1 0,-1-1,1 1,-1-1,1 1,-1-1,1 0,-1 0,0 0,1-1,-1 1,1 0,-1-1,1 0,1 0,18-8,-4-2</inkml:trace>
  <inkml:trace contextRef="#ctx0" brushRef="#br0" timeOffset="3402.176">1521 15,'0'32,"2"1,1-1,1 0,2 0,2 0,0-1,92 198,-71-172,-13-84,41-174,49-27,-77 173,-19 41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3.5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1 339,'5'-5,"1"-1,-1 1,1 1,1-1,-1 1,1 0,-1 0,1 1,0 0,1 0,-1 1,0 0,1 0,-1 1,1 0,-1 0,1 1,4 0,220-3,-172 5,0-2,0-2,33-7,-65 5,-17 3,0 0,0-1,0 0,0-1,-1 0,1-1,-1 0,0 0,0-1,4-3,-1-8,-8 0</inkml:trace>
  <inkml:trace contextRef="#ctx0" brushRef="#br0" timeOffset="250.051">395 1,'5'29,"2"23,-1 9,-6-2,-3-7,-1-6,0-7,1-5,1-3,1-3,0-1,-4-5,-1-1,0 0,1 1,2-3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475 122,'-48'35,"1"2,2 2,2 1,2 3,1 1,3 2,1 2,-29 52,-7 28,96-171,190-255,-53 75,-161 222,0 0,1 0,-1-1,0 1,0 0,1 0,-1-1,1 1,-1 0,1 0,-1 0,1 0,0 0,-1 0,1 0,0 0,0 0,0 0,0 0,0 0,0 1,0-1,0 0,0 1,0-1,1 1,-1-1,0 1,0-1,0 1,1 0,-1 0,0-1,0 1,1 0,-1 0,0 0,1 1,-1-1,0 0,0 0,1 1,-1-1,0 1,0-1,0 1,0-1,0 1,1 0,-1-1,0 1,0 0,48 132,-32-93,3-2,1 0,1-1,2-1,8 7,-29-38,1 1,0-1,-1 1,2-1,-1 0,0-1,1 1,0-1,0 0,1 0,-1 0,1-1,-1 0,1 0,0-1,0 1,1-1,-1 0,0-1,1 0,-1 0,1 0,-1-1,1 0,-1 0,1 0,-1-1,1 0,-1 0,1-1,-1 0,0 0,0 0,0-1,0 0,0 0,4-4,4-11,0 0,-1-2,-1 1,-1-2,0 0,-2 0,0-1,-2 0,0 0,-1 0,2-22,-4 24,-1-1,0 1,-1-1,-2 1,0-1,-1 0,-1 1,-1-1,0 1,-2-1,-2 4</inkml:trace>
  <inkml:trace contextRef="#ctx0" brushRef="#br0" timeOffset="284.43">1322 9,'-22'41,"2"1,2 0,2 1,1 1,3 1,-7 44,17-86,1 1,-1 0,1 0,0-1,1 1,-1 0,1 0,-1 0,1 0,1 0,-1 0,0 0,1 0,0 0,0 0,0-1,0 1,1 0,-1-1,1 1,0-1,0 1,0-1,1 0,-1 0,1 0,0 0,-1 0,1-1,1 1,-1-1,0 1,3-2,1 0,-1 0,0-1,0 1,0-1,1 0,-1-1,0 0,0 0,0 0,0-1,0 0,0 0,0 0,0-1,-1 0,1 0,-1 0,0-1,0 1,0-1,0 0,-1-1,0 1,0-1,0 0,0 0,0-1,5-8,0 0,0-1,-2 0,0-1,0 1,-1-1,-1 0,-1-1,0 1,-2-1,-1 8,0 1,-1-1,0 1,0-1,-1 1,-1-1,1 1,-1 0,-1-1,1 1,-2 0,1 1,-1-1,0 0,0 1,-1 0,0 0,0 0,-1 1,0-1,-15-11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6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97,'-11'167,"-8"34,-5-72,21-194,2 45,1 0,1 1,1-1,0 0,2 1,0-1,1 1,1 0,1 1,0-1,5-5,11-17,2 0,1 2,2 1,2 2,1 0,7-3,-37 37,0 1,0-1,1 1,-1 0,0-1,1 1,-1 0,1 0,-1-1,1 1,-1 0,1 1,0-1,-1 0,1 0,0 1,0-1,0 1,-1 0,1-1,0 1,0 0,0 0,0 0,0 0,0 0,0 1,-1-1,1 1,0-1,0 1,0 0,-1-1,1 1,0 0,-1 0,1 0,-1 0,1 0,-1 1,0-1,1 0,-1 1,0-1,0 1,0 0,0-1,0 1,0 0,0-1,-1 1,1 0,-1 0,1 0,14 53,-13-46,-1 1,2 0,-1-1,1 1,1-1,0 0,0 0,1 0,0 0,0-1,1 0,0 0,6 6,28-1,-24-16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1 245,'23'-3,"29"-5,0 3,0 1,0 3,1 3,36 5,11 16,-100-23,0 1,1-1,-1 0,1 0,-1 1,0-1,1 0,-1 0,1 1,-1-1,1 0,-1 0,1 0,-1 0,1 0,-1 0,1 1,-1-1,1 0,-1-1,1 1,-1 0,1 0,-1 0,0 0,1 0,-1 0,1-1,-1 1,1 0,-1 0,1-1,-1 1,0 0,1 0,-1-1,0 1,1 0,-1-1,0 1,1-1,-1 1,0-1,0 1,0 0,1-1,-1 1,0-1,0 1,0-1,0 1,0-1,0 1,0-1,0 1,0-1,0 0,-15-26,-129-133,143 159,-1 0,1 0,0 0,0-1,0 1,0 0,0 0,1-1,-1 1,0 0,0-1,1 1,-1-1,1 1,0-1,-1 1,1-1,0 1,0-1,0 1,0-1,0 0,0 1,0-1,1 1,-1-1,0 1,1-1,-1 1,1-1,0 1,-1 0,1-1,0 1,0 0,0-1,0 1,0 0,0 0,0 0,1 0,0 0,8 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9.9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423 0,'-248'145,"234"-137,0 0,1 2,0-1,0 2,1-1,0 2,1-1,0 2,1 0,1 0,0 0,1 1,0 1,1-1,-3 10,10-22,-1 0,1 0,0 0,0 0,0 0,0 0,1 0,-1 0,0 0,1 0,0 0,-1 0,1 0,0 0,0 0,0-1,0 1,0 0,0-1,1 1,-1 0,1-1,-1 0,1 1,-1-1,1 0,0 0,-1 0,1 0,0 0,0 0,0 0,0-1,0 1,0-1,0 1,0-1,0 0,0 0,0 0,86-4,-61-4,0-2,-1-1,-1-1,0-1,-1-1,0-2,-1 0,13-12,10-6,93-91,-139 124,1 0,0 1,-1-1,1 1,0-1,0 1,-1 0,1-1,0 1,0 0,0-1,0 1,0 0,-1 0,1 0,0 0,0 0,0 0,0 0,0 0,0 0,-1 0,1 0,0 1,0-1,0 0,0 1,-1-1,1 0,0 1,0-1,-1 1,1-1,0 1,-1 0,1-1,0 1,-1 0,1-1,-1 1,1 0,-1-1,1 1,-1 0,0 0,1 0,-1 0,0-1,0 1,0 0,0 0,0 0,0 0,0 0,0 0,0 0,4 58,-4-52,-1-2,1 1,-1 0,1 0,1-1,-1 1,1 0,0 0,0-1,1 1,-1-1,1 1,0-1,1 0,0 1,-1-1,2-1,-1 1,0 0,1-1,0 0,0 1,0-2,1 1,3 2,2 0,1 0,-1-1,1-1,0 0,0 0,1-1,-1-1,1 0,-1 0,1-1,2-1,11-2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0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0 454,'183'-17,"182"6,-303 17,-100-32,23 17,0 0,1-1,0 0,0-1,2-1,-1 0,1 0,1-1,1-1,0 0,0 0,1-1,1-1,1 1,0-1,1 0,0-1,2 1,0-1,-1-10,3-48,2 40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07.7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370 29,'-155'215,"35"-48,48-76,72-90,0-1,0 0,0 1,0-1,0 1,-1-1,1 1,0-1,0 0,-1 1,1-1,0 0,0 1,-1-1,1 0,0 1,-1-1,1 0,-1 0,1 1,0-1,-1 0,1 0,-1 0,1 0,0 1,-1-1,1 0,-1 0,1 0,-1 0,1 0,-1 0,1 0,-1 0,1 0,0 0,-1-1,1 1,-1 0,1 0,0 0,-1 0,1-1,-1 1,1 0,0 0,-1-1,1 1,0 0,-1-1,1 1,0 0,0-1,-1 1,1-1,0 1,0 0,-1-1,1 1,0-1,0 1,0 0,0-1,0 1,0-1,0 1,0-1,-2-12</inkml:trace>
  <inkml:trace contextRef="#ctx0" brushRef="#br0" timeOffset="268.732">3 0,'227'315,"-22"-71,-191-230,0-3</inkml:trace>
  <inkml:trace contextRef="#ctx0" brushRef="#br0" timeOffset="1755.587">793 564,'-4'-1,"1"0,-1-1,0 1,0-1,1 0,-1 0,1-1,-1 1,1-1,0 0,0 0,0 0,0 0,1 0,-1 0,1-1,0 1,0-1,0 0,0 0,1 1,-1-1,1 0,0 0,1-1,-1 1,0 0,1 0,0 0,0 0,1 0,-1-2,4-10,1 1,0 0,1 0,1 0,0 1,1-1,0 2,1 0,1 0,0 0,1 1,9-8,-5 3,95-104,-108 120,-1 0,0 0,1 0,-1 0,1 0,0 0,-1 0,1 0,0 1,-1-1,1 0,0 1,0 0,-1-1,1 1,0 0,0 0,0 0,0 0,-1 0,1 1,0-1,0 0,0 1,-1-1,1 1,0 0,-1 0,1 0,-1-1,1 1,0 1,-1-1,0 0,1 0,-1 0,0 1,0-1,0 1,0-1,0 1,1 0,21 76,-22-52,-2-20,0-1,1 1,-1 0,1-1,0 1,1 0,0-1,-1 1,2-1,-1 1,1-1,0 1,0-1,0 0,1 0,-1 0,1 0,1 0,-1-1,1 1,-1-1,1 0,1 0,-1 0,2 0,-1-4,-1 0,1-1,0 1,0-1,-1 0,1-1,-1 1,1-1,-1 0,1 0,-1 0,0-1,0 0,0 1,0-1,-1-1,1 1,-1 0,0-1,0 0,0 0,0 0,-1 0,1 0,0-2,17-19,171-151,-109 114,-81 61,-1 1,1 0,0-1,0 1,0 0,0 0,0 0,-1 0,1 0,0 0,0 0,0 0,0 0,0 0,0 0,-1 0,1 1,0-1,0 0,0 1,0-1,-1 1,1-1,0 1,0-1,-1 1,1-1,0 1,-1 0,1-1,-1 1,1 0,-1-1,1 1,-1 0,0 0,1 0,-1-1,0 1,1 0,-1 0,0 0,0 0,0 0,0 0,0 0,0-1,0 1,0 1,-8 50,7-43,-5 14,1 1,1 1,1-1,2 0,0 1,2-1,0 0,4 14,-5-35,0-1,1 0,-1 1,1-1,0 0,0 0,0 1,0-1,0 0,0 0,0 0,1 0,-1-1,1 1,-1 0,1 0,0-1,0 1,0-1,0 0,0 1,0-1,0 0,1 0,13 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17.58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 2067,'6'-8,"1"1,-1 0,1 1,1 0,0 0,-1 0,2 1,-1 0,1 0,-1 1,1 1,0-1,1 1,-1 1,0 0,10-1,-6 0,722-205,212-75,432-186,-814 269,-488 175,-122 22,4 4,-155-11,147 0,31 8,0-1,0-1,1 0,-1-1,1-1,0-1,0-1,1 0,0-1,1-1,-4-2,34 27,-1 0,0 2,-2-1,0 2,-1-1,0 2,-2-1,0 1,-1 1,-1 0,-1 0,0 0,-2 1,0-1,-2 1,0 12,-5 163,3-191,0 0,-1 0,0 0,0 1,-1-1,1-1,-1 1,0 0,-1 0,1-1,-1 1,1-1,-2 0,1 0,0 0,-1 0,1 0,-2 0,3-35,12 1,1 0,2 0,1 2,2-1,0 2,2 0,1 1,3-2,196-230,-195 229,-5 5</inkml:trace>
  <inkml:trace contextRef="#ctx0" brushRef="#br0" timeOffset="403.252">4403 63,'-34'2,"0"3,0 0,1 3,-1 0,2 2,0 2,0 1,1 1,0 2,2 1,-6 5,26-18,0 1,1 1,0-1,0 1,1 1,-1-1,1 1,1 1,0-1,0 1,0 0,1 0,0 1,0 0,1 0,0 0,1 0,0 0,0 1,1-1,1 1,-1 0,1 0,1 0,0-1,1 10,0-10,1 0,0 0,0 0,1 0,0 0,1-1,0 1,0-1,1 0,0 0,0-1,1 1,0-1,0-1,1 1,-1-1,1 0,1 0,-1-1,1 0,0 0,1-1,-1 0,0 0,1-1,1 0,13 3,1 0,0-1,1-2,-1 0,1-2,0 0,-1-2,1-1,-1-1,1 0,-1-2,0-1,-1-1,0-1,0-2,0 0,-1-1,-1-1,0-1,8-7,-17 13,-1 0,-1-1,0 0,0-1,0 0,-1-1,-1 0,0 0,0-1,-1 0,0-1,-1 1,0-1,-1 0,0-1,-1 1,-1-1,0 0,0 0,-1 0,-1 0,0 0,-1 0,0 0,-1-1,-3-9,-2 10,-2 0,0 0,0 1,-1 0,0 0,-1 1,-1 1,0-1,0 2,-1 0,0 0,0 1,-1 0,0 1,-1 1,1 0,-1 0,0 2,-1 0,1 0,-1 1,-13 0,-78-6,62 8</inkml:trace>
  <inkml:trace contextRef="#ctx0" brushRef="#br0" timeOffset="739.169">3302 176,'141'18,"275"22,26-31,66 10,-185 7,-204-13,-102-14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1:56.8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283 559,'-1'1,"0"-1,0 1,0-1,0 1,0 0,0-1,0 1,0 0,1 0,-1-1,0 1,1 0,-1 0,0 0,1 0,-1 0,1 0,-1 0,1 0,0 0,-1 1,1-1,0 0,0 0,0 0,-1 0,1 0,1 0,-1 1,0-1,0 0,0 0,1 0,-1 0,0 0,1 0,-1 0,1 0,-1 0,1 0,0 0,-1 0,1 0,0 0,0 0,0 0,0 8,17 237,-8-127,-4 2,-6 28,0-102,0-24</inkml:trace>
  <inkml:trace contextRef="#ctx0" brushRef="#br0" timeOffset="468.142">0 616,'13'-26,"0"2,1-1,1 2,2 0,0 1,1 0,1 2,1 0,1 1,1 1,1 1,0 2,1 0,0 1,1 1,1 1,0 2,0 0,1 2,0 1,3 1,-22 4,14-5,1 1,-1 2,1 0,0 1,0 1,0 1,0 2,0 0,5 2,-26-3,1 0,-1 1,1 0,-1-1,0 1,0 0,0 0,1 0,-1 0,0 1,0-1,0 0,-1 1,1 0,0-1,0 1,-1 0,1 0,-1 0,0 0,1 0,-1 0,0 0,0 0,-1 1,1-1,0 0,-1 1,1-1,-1 0,0 1,0-1,0 1,0-1,0 0,0 1,-1-1,1 0,-1 1,1-1,-1 0,0 1,0-1,0 0,-2 2,-62 92,-50 29,64-72,3 1,2 3,-5 11,48-65,1 0,0 0,0 0,0 0,0 0,0 0,1 1,0-1,-1 1,1-1,0 1,1 0,-1-1,1 1,0 0,-1-1,2 1,-1 0,0-1,1 1,-1 0,1-1,0 1,0-1,1 1,-1-1,1 0,0 1,0-1,0 0,0 0,0 0,1-1,-1 1,1 0,0-1,-1 0,1 1,3 0,16 10,0-1,1-2,0 0,1-1,0-2,0 0,0-2,16 2,70 19,-108-26,1 0,0 1,-1-1,1 1,0 0,-1 0,1 0,-1 0,1 0,-1 1,0-1,1 1,-1 0,0-1,0 1,0 0,0 0,0 0,-1 1,1-1,-1 0,1 1,-1-1,0 1,0-1,0 1,0-1,-1 1,1 0,-1 0,1-1,-1 1,0 0,0 0,0-1,0 1,-1 0,1-1,-1 1,0 0,1-1,-1 1,0 0,-1 0,-11 14,-1-1,-1 0,0-1,-1-1,-1 0,0-1,-8 4,-11 9,-115 92,137-110,7-5</inkml:trace>
  <inkml:trace contextRef="#ctx0" brushRef="#br0" timeOffset="1134.387">1129 899,'-3'11,"1"0,0 0,0 1,1-1,1 1,0-1,1 1,0-1,2 7,-3-15,0 0,1 0,0 0,-1 0,1-1,0 1,1 0,-1-1,0 1,1-1,0 1,-1-1,1 1,0-1,0 0,0 0,0 0,1 0,-1-1,0 1,1-1,0 1,-1-1,1 0,0 0,-1 0,1 0,0 0,0-1,0 1,0-1,0 0,0 0,-1 0,1 0,0 0,0-1,0 1,0-1,20-7,-1 0,-1-1,0-2,0 0,-1-1,0-1,-1-1,-1-1,0 0,-1-1,-1-1,4-6,42-36,17-12,-78 71,-1-1,0 1,1-1,-1 1,0 0,1-1,-1 1,1-1,-1 1,1 0,-1 0,1-1,-1 1,1 0,-1 0,1-1,0 1,-1 0,1 0,-1 0,1 0,-1 0,1 0,0 0,-1 0,1 0,-1 0,1 0,-1 1,1-1,0 0,-1 0,1 0,-1 1,1-1,-1 0,1 1,-1-1,1 0,-1 1,0-1,1 1,-1-1,0 1,1-1,-1 1,0-1,1 1,-1-1,0 1,0-1,0 1,1-1,-1 1,0 0,0-1,0 1,0-1,0 1,0-1,0 2,-5 40,3-35,1-1,-1-1,1 1,0 0,0 0,1 0,-1 0,1 0,1-1,-1 1,1 0,0 0,0 0,1-1,0 1,0 0,0-1,0 0,1 1,0-1,0 0,1-1,-1 1,1 0,0-1,0 0,1 0,-1 0,1-1,0 1,0-1,0 0,0 0,0-1,1 0,-1 0,6 1,-1-1,1-1,-1-1,1 1,-1-2,1 0,-1 0,0-1,1 0,-1-1,0 0,0 0,0-1,-1 0,1-1,-1 0,0-1,-1 0,1 0,1-3,15-13,-1 0,-1-1,-1-2,-1 0,10-18,-1-2,-2-2,-2 0,-2-2,-2-1,-3-1,-1 0,-3-1,-2-1,-3 0,1-22,-8 60,-1 0,-1 0,0-1,-1 1,-1 0,0 0,-1 0,-1 0,0 0,-1 0,-1 1,-1-3,6 16,0 0,-1 0,1 0,-1 0,1 0,-1 0,1 0,-1 0,1 0,-1 0,0 0,0 0,1 0,-1 1,0-1,0 0,0 0,0 1,0-1,0 1,0-1,0 1,0-1,0 1,0 0,0-1,-1 1,1 0,0 0,0 0,0 0,0 0,-1 0,1 0,0 0,0 0,0 1,0-1,0 0,0 1,0-1,0 1,0-1,0 1,0 0,0-1,0 1,0 0,0 0,0 0,1-1,-1 1,0 0,1 0,-1 1,-28 59,20-29,2 1,1 0,1 1,1-1,3 1,0-1,2 1,2 0,1-1,4 13,1-7,2-1,2 0,2-1,1 0,1-2,12 16,-3-26,-23-26,-4-4</inkml:trace>
  <inkml:trace contextRef="#ctx0" brushRef="#br0" timeOffset="1381.539">1806 305,'44'-14,"47"-10,18-5,5 2,-7 0,-8 1,-6 0,-5 4,-2 1,-2-1,-6 4,-6 4,-15 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09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86 985,'0'483,"11"-426,-10-56,-1 0,1 0,-1 0,1 0,0 0,-1 0,1 0,0 0,0 0,0 0,0 0,0-1,0 1,0 0,0-1,0 1,0-1,0 1,0-1,0 0,0 1,0-1,1 0,-1 0,0 0,0 1,0-1,0-1,1 1,-1 0,0 0,0 0,0-1,0 1,1 0,-1-1,0 1,0-1,0 1,0-1,0 0,0 0,0 1,0-1,-1 0,1 0,0 0,11-9</inkml:trace>
  <inkml:trace contextRef="#ctx0" brushRef="#br0" timeOffset="253.578">29 901,'39'0,"36"-5,15-2,2 1,-10 1,-9-3,-13-1,-11 2,-9 2,-7 1,-9-3,-4 0,-10 1,-6 1</inkml:trace>
  <inkml:trace contextRef="#ctx0" brushRef="#br0" timeOffset="486.111">142 1211,'38'5,"37"-4,11-1,-1-1,-8-6,-14 0,-13-5,-9 0,-8 2,-4 3,-7-3,-2 1,-1 2,-2 1</inkml:trace>
  <inkml:trace contextRef="#ctx0" brushRef="#br0" timeOffset="4654.143">0 561,'19'7,"-1"-1,1-1,0-1,0-1,0 0,0-2,1 0,13-2,-18 2,201-19,9-16,-274 4,39 24,0 0,0-2,0 1,1-1,0 0,0-1,1 0,0 0,1-1,0 0,0 0,1-1,1 0,-1 0,2 0,0 0,-3-12,18-12,1 24</inkml:trace>
  <inkml:trace contextRef="#ctx0" brushRef="#br0" timeOffset="5101.098">1130 787,'14'5,"15"1,7 0,2-1,-1-1,-1-2,-7-6,-4-2,-1 0,-1 1,2 2,1 0,1 2,-5-5,0 0,-5 0</inkml:trace>
  <inkml:trace contextRef="#ctx0" brushRef="#br0" timeOffset="5353.52">1130 985,'43'-5,"29"-1,2-5,-7 0,-10 1,-14 3</inkml:trace>
  <inkml:trace contextRef="#ctx0" brushRef="#br0" timeOffset="6121.402">1751 674,'-4'52,"-2"-1,-2 0,-3 0,-1-1,-3-1,-2 0,-11 19,117-231,-72 136,1 0,1 2,2 0,0 2,10-8,-17 19,93-65,-106 77,0-1,0 1,0 0,0-1,0 1,1 0,-1-1,0 1,0 0,0 0,0 0,0 0,0 0,0 0,0 0,0 1,1-1,-1 0,0 0,0 1,0-1,0 1,0-1,0 1,0-1,-1 1,1 0,0-1,0 1,0 0,-1 0,1 0,0 0,-1-1,1 1,0 0,-1 0,0 0,1 0,-1 0,1 0,-1 0,0 1,0-1,0 0,0 0,1 0,-1 0,-1 0,1 0,0 0,0 0,0 1,-1-1,1 0,-14 64,9-49,1-9,0 1,1-1,0 1,1-1,0 1,0 0,0 0,1 0,0 0,1 0,0 0,0 0,1 0,0 0,0 0,0 0,1-1,1 1,-1 0,3 2,-4-9,0 0,1 0,-1 0,0 0,1 0,-1-1,1 1,-1-1,1 1,0-1,-1 1,1-1,-1 0,1 0,0 0,-1 0,1 0,0 0,-1 0,1 0,-1-1,1 1,0-1,-1 1,1-1,-1 0,1 1,-1-1,0 0,1 0,-1 0,0 0,0 0,1 0,-1-1,0 1,44-47,112-141,-153 184,-4 5,1-1,-1 0,0 1,0-1,0 0,0 1,1-1,-1 0,0 1,0-1,1 0,-1 1,1-1,-1 1,0-1,1 1,-1-1,1 1,-1-1,1 1,0 0,-1-1,1 1,-1 0,1-1,0 1,-1 0,1 0,0-1,-1 1,1 0,0 0,-1 0,1 0,0 0,-1 0,1 0,0 0,-1 0,1 1,0-1,-1 0,1 0,0 0,-1 1,1-1,-1 0,1 1,0-1,-1 1,1-1,-1 1,1-1,-1 1,0-1,1 1,-1-1,1 1,-1-1,0 1,1 0,-1 0,-22 127,21-123,0-1,0 0,-1 0,1 0,0 0,1 0,-1 0,1 0,0 0,0 0,0 0,0 0,1 0,0 0,-1 0,2-1,-1 1,0 0,1 0,-1-1,1 1,0-1,0 1,1-1,-1 0,1 0,0 0,-1 0,2 1,14 3</inkml:trace>
  <inkml:trace contextRef="#ctx0" brushRef="#br0" timeOffset="6599.788">2766 618,'-54'25,"2"2,0 3,2 2,-26 22,10 17,65-70,0 1,0-1,0 1,0 0,0-1,1 1,-1 0,1-1,-1 1,1 0,-1 0,1 0,0 0,0-1,0 1,0 0,0 0,0 0,1 0,-1-1,1 1,-1 0,1 0,-1-1,1 1,0 0,0-1,0 1,0-1,0 1,0-1,1 1,-1-1,0 0,1 0,-1 0,1 0,-1 0,1 0,-1 0,1 0,0 0,-1-1,1 1,0-1,0 1,0-1,1 1,9 0,0-1,1 1,-1-2,0 0,0 0,0-1,0-1,0 0,-1 0,1-1,-1-1,0 0,0 0,-1-1,1-1,0 0,1 0,185-135,-197 141,1 1,0-1,0 0,0 1,1-1,-1 0,0 1,0-1,0 1,0 0,0-1,1 1,-1 0,0 0,0-1,1 1,-1 0,0 1,0-1,1 0,-1 0,0 0,0 1,0-1,0 0,1 1,-1-1,0 1,0 0,0-1,0 1,0 0,0 0,0-1,0 1,-1 0,1 0,0 0,0 0,-1 0,1 0,0 0,-1 0,1 1,-1-1,0 0,1 0,-1 0,0 1,0-1,0 0,0 0,0 0,0 1,0-1,0 0,0 0,0 1,-1 0,1 2,-2 0,1 0,0-1,1 1,-1 0,1 0,-1 0,1 0,1-1,-1 1,0 0,1 0,0 0,-1-1,2 1,-1 0,0-1,1 1,0-1,-1 1,1-1,1 0,-1 0,0 0,1 0,-1 0,1 0,0-1,0 1,0-1,0 0,3 1,5 0,1 0,-1-2,0 1,0-1,1-1,-1 0,0-1,0 0,1 0,-1-2,0 1,0-1,-1-1,1 0,-1 0,9-5,-4-2</inkml:trace>
  <inkml:trace contextRef="#ctx0" brushRef="#br0" timeOffset="6935.757">2512 364,'28'11,"-1"-1,2-1,-1-2,1 0,0-2,0-2,15 0,41-10,-83 7,0-1,-1 1,1-1,0 0,0 1,0-1,-1 0,1 0,0 0,-1-1,1 1,-1 0,1 0,-1-1,0 1,0-1,1 1,-1-1,0 0,0 1,-1-1,1 0,0 0,0 0,-1 0,1 0,-1 1,0-1,0 0,1 0,-1 0,-1 0,1 0,0 0,0 0,-1 0,1 0,-1 0,1 0,-1 1,0-1,-8-18,0 1,-2 1,0 0,-1 0,-1 1,-8-9,-17-22,30 37,-1 0,2-1,0 0,0-1,1 0,0 0,1 0,1 0,0-1,1-1,0-9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1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1 813,'24'8,"0"-1,1 0,0-2,0-1,0-1,0-1,1-1,-1-2,0 0,1-2,-1 0,0-2,0-1,-1-1,12-5,6-9,-1-1,-1-3,-2 0,0-3,-2-1,-1-2,-1-1,-2-2,-2-1,-1-1,5-10,29-41,-17 20,3 3,3 2,2 2,24-16,-77 73,1 1,0 0,-1-1,1 1,0 0,0 0,1 0,-1 1,0-1,1 1,-1-1,1 1,-1 0,1 0,0 0,0 0,-1 0,1 0,0 1,0 0,0-1,0 1,-1 0,1 0,0 1,0-1,0 1,0-1,-1 1,1 0,0 0,-1 0,1 0,0 1,-1-1,1 1,-1-1,0 1,0 0,0 0,0 0,0 0,0 0,1 1,5 18,-1 0,-1 1,-1-1,-1 1,0 0,-2 0,0 0,-2 1,-1-1,0 0,-1 0,-2 0,0 0,-2 0,0-1,-5 10,2-1,-1-1,-1 0,-2-1,-1 0,-1-1,-1-1,-1-1,-2 0,0-1,-2-1,0-1,-2 0,0-2,-1-1,-1-1,-1-1,-1-1,0-1,0-2,-6 1,16-8,0-1,0-1,-1-1,0 0,1-1,-1-1,0-1,-13-2,28 2,0-1,0 0,0-1,0 1,0 0,0-1,0 0,1 0,-1 0,1 0,-1 0,1 0,0 0,0-1,0 1,0-1,0 0,0 0,1 1,-1-1,1 0,0 0,0-1,0 1,0 0,1 0,-1 0,1 0,0-1,0 1,0 0,0 0,1-1,-1 1,1 0,0 0,0 0,0 0,0 0,0 0,1 0,-1 0,1 0,0 1,0-1,0 0,0 1,0 0,3-2,7-15</inkml:trace>
  <inkml:trace contextRef="#ctx0" brushRef="#br0" timeOffset="315.792">1751 362,'-29'28,"0"1,2 2,2 1,0 1,2 1,2 1,1 1,-1 9,18-41,1 0,0 1,0-1,0 1,0-1,1 1,0 0,0 0,0 0,0-1,1 1,0 0,0 0,0 0,1 0,0 0,-1 0,2 0,-1-1,1 1,-1 0,1-1,1 1,-1-1,0 0,1 0,0 0,0 0,0 0,1-1,-1 1,1-1,0 0,0 0,0 0,0 0,4 0,6 2,0-1,1 0,-1-2,1 1,0-2,0 0,-1-1,1 0,0-1,0-1,0-1,-1 0,1 0,-1-1,0-1,0-1,-1 0,1-1,-1 0,-1-1,1 0,-1-1,-1 0,0-1,0-1,-1 0,0 0,6-10,-12 16,-1-1,0 0,0 0,0 0,-1-1,1 1,-2 0,1-1,-1 0,0 1,0-1,0 0,-1 0,0 1,-1-1,0 0,0 1,0-1,-1 0,0 1,0-1,0 1,-1 0,0 0,0 0,-1 0,1 1,-1-1,-1 1,1 0,-4-3,0 0,0-1,-1 2,0-1,0 1,-1 1,1-1,-2 2,1-1,-1 1,1 1,-1 0,0 1,-3-1,-11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4.1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0 250,'372'0,"-320"-9,-51 9,0-1,0 0,0 1,-1-1,1 0,0 1,-1-1,1 0,0 0,-1 1,1-1,-1 0,1 0,-1 0,1 0,-1 0,0 0,1 0,-1 0,0 0,0 0,0 0,0 0,0 0,0 0,0 0,0 0,0 0,0 0,-1 0,1 0,0 0,-1 0,1 0,-1 0,1 1,-1-1,1 0,-1 0,1 0,-1 0,0 1,0-1,1 0,-1 1,0-1,0 1,0-1,0 1,0-1,-172-137,171 137,1 0,0-1,0 1,0 0,-1-1,1 1,0-1,1 1,-1-1,0 1,0-1,1 0,-1 1,1-1,-1 0,1 1,0-1,0 0,0 0,0 1,0-1,0 0,0 0,0 1,1-1,-1 0,1 1,-1-1,1 0,0 1,0-1,9-8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85,'-27'12,"0"1,2 2,-1 0,2 2,0 1,2 0,0 2,0 1,-6 10,25-29,1 1,0-1,0 1,0-1,1 1,-1 0,1 0,-1 0,1 0,0 0,0 0,0 0,1 0,-1 0,1 1,0-1,-1 0,1 0,1 1,-1-1,0 0,1 0,0 0,0 1,0-1,0 0,0 0,1 0,-1-1,1 1,0 0,-1 0,1-1,1 1,-1-1,0 0,1 0,0 1,35 22,-35-25,0 1,0 0,0 0,0 0,0 0,0 0,0 1,-1-1,1 1,0 0,-1 0,1 0,-1 0,0 0,1 0,-1 1,0-1,0 1,-1 0,1-1,-1 1,1 0,-1 0,0 0,0 0,0 0,0 0,-1 1,1-1,-1 0,0 0,0 0,0 0,0 1,-1-1,1 0,-1 0,0 0,0 0,0 0,0 1,-4 2,0 0,0 0,0 0,-1 0,0-1,0 0,0-1,-1 1,0-1,1 0,-2-1,1 1,0-1,-1-1,1 0,-1 0,0 0,-4 0,-7-11,18-1</inkml:trace>
  <inkml:trace contextRef="#ctx0" brushRef="#br0" timeOffset="404.01">718 1,'-17'26,"-68"126,84-148,0 0,0-1,0 1,1 0,-1 0,1 0,0 0,0-1,0 1,0 0,1 0,0 0,-1 0,2-1,-1 1,0 0,1-1,-1 1,1-1,0 0,0 1,1-1,-1 0,0 0,1 0,0-1,0 1,0-1,0 1,0-1,0 0,1 0,-1 0,1-1,-1 1,1-1,1 0,12 7,-9-6,-1 1,1 0,-1 1,0-1,0 2,0-1,0 1,-1 0,0 0,0 1,0-1,0 2,-6-3,1 1,-1-1,0 0,0 1,0-1,-1 0,0 1,0-1,0 0,0 0,0 0,-1 0,0 0,0 0,0 0,0-1,-1 1,1-1,-1 0,0 1,0-1,0 0,0-1,-1 1,1 0,-1-1,0 0,-3 2,-190 106,181-102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1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80,'38'-5,"28"-1,6 0,-3 1,-9 2,-6-4,-6-1,-7 2,-5 0,-5-2,-2 0,-2 1,-5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6.4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98,'39'-5,"31"-6,9-6,-4 0,-5 2,-10 5,-15-2,-16 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368 479,'-1'-1,"0"-1,0 1,0-1,-1 0,1 1,0 0,-1-1,1 1,-1 0,0 0,1 0,-1 0,0 0,0 0,1 0,-1 1,0-1,0 1,0-1,0 1,0 0,0-1,0 1,0 0,0 0,0 1,1-1,-1 0,0 1,0-1,-2 1,-9 5,0 0,0 1,1 0,0 0,0 2,1-1,0 1,1 1,0 0,0 1,1 0,0 0,1 1,0 1,4-9,0 0,0 1,1 0,0-1,0 1,0 1,1-1,-1 0,1 1,0-1,1 1,-1-1,1 1,0 0,1 0,0 0,0-1,0 1,0 0,1 0,0 0,0-1,0 1,1 0,0-1,0 1,1-1,-1 0,1 0,0 0,0 0,1 0,0-1,-1 1,2-1,-1 0,0 0,1-1,0 1,-1-1,1 0,1 0,-1-1,0 0,1 1,9-3,0-1,0 0,-1-1,1 0,0-1,-1-1,0-1,0 0,0 0,-1-1,0-1,0 0,0-1,-1-1,0 0,-1 0,0-1,9-10,4-2,-2-1,0-1,-1-1,-2-1,-1-1,0 0,-2-1,-2-1,0 0,-2-1,-1-1,-2 1,0-2,-3 1,0-1,-2-3,-11-96,7 126,-1 1,0-1,0 1,-1 0,1-1,-1 1,0 0,0 0,-1 0,1 0,-1 0,1 1,-1-1,-1 1,1 0,0 0,-1 0,1 0,-1 0,0 1,0 0,0 0,0 0,0 0,-1 1,-3-2,3 3,1-1,-1 1,0 0,0 0,1 1,-1 0,0 0,1 0,-1 0,1 0,-1 1,1 0,0 0,0 0,-1 1,2-1,-1 1,0 0,0 0,1 0,0 1,-1-1,1 1,1 0,-1 0,-1 2,-52 113,50-103,1 0,0 0,1 0,0 1,2 0,0 0,1-1,0 1,2 0,0 0,1 0,0 0,2-1,0 1,0-1,2 0,2 5,-1-6,1-1,1 1,0-2,0 1,2-1,0-1,0 0,1 0,0-1,1-1,0 0,1-1,0 0,1-1,6 3,4-2</inkml:trace>
  <inkml:trace contextRef="#ctx0" brushRef="#br0" timeOffset="563.227">1131 84,'-30'169,"-36"114,63-271,0-3,0 0,0 1,1 0,0-1,1 1,0 0,0 0,1 0,1-1,-1 1,2 0,0 3,-1-11,1 0,-1 1,1-1,0 0,0 0,0 0,0 0,0 0,1-1,-1 1,0-1,1 1,-1-1,1 0,-1 0,1 0,0 0,-1-1,1 1,0-1,0 1,0-1,-1 0,1 0,0 0,0 0,-1-1,1 1,2-2,80-23,74-55,-140 74</inkml:trace>
  <inkml:trace contextRef="#ctx0" brushRef="#br0" timeOffset="1492.831">1 958,'110'13,"0"-4,0-6,0-4,1-5,29-9,200-34,-141 37,-168 12</inkml:trace>
  <inkml:trace contextRef="#ctx0" brushRef="#br0" timeOffset="2097.016">622 1241,'-24'21,"-12"7,1 2,2 2,1 1,2 1,1 1,-13 25,39-57,1 0,0 0,0 1,0-1,0 1,0 0,1 0,0-1,0 1,0 0,0 0,0 0,1 0,0 0,0 0,0 0,0 0,1 0,-1 0,1 0,0 0,0 0,1-1,-1 1,1 0,0-1,0 1,0-1,0 0,0 1,1-1,0 0,-1 0,1-1,0 1,1-1,-1 1,0-1,1 0,-1 0,1 0,0-1,8-1,0-1,-1 0,1-1,-1 0,1-1,-1 0,0-1,0 0,0 0,-1-2,1 1,-1-1,-1-1,1 0,-1 0,0-1,6-7,14-11,0-3,-2 0,-1-1,-2-2,-1 0,-1-2,-2 0,-2-1,-1-2,-1 1,-3-2,0 0,4-30,-15-41,-2 107,0-1,0 0,-1 1,1-1,-1 1,0-1,1 1,-1-1,0 1,-1-1,1 1,0 0,-1-1,1 1,-1 0,0 0,0 0,0 1,0-1,0 0,0 1,0-1,0 1,-1-1,1 1,0 0,-1 0,1 0,-1 1,0-1,1 1,-1-1,1 1,-1 0,0 0,1 0,-1 0,0 0,-5 4,1-1,-1 1,1 1,0-1,0 1,1 1,0-1,0 1,0 0,0 0,1 1,0 0,1 0,-1 0,1 0,1 1,-3 4,-4 8,0 0,1 0,1 1,0 0,2 1,1 0,0 0,2 0,1 0,0 0,2 1,0-1,2 0,0 1,2-1,0 0,0-12,1-1,0 0,1 0,-1 0,2-1,-1 0,1 0,0-1,1 1,0-2,0 1,0-1,1 0,0-1,0 0,1-1,-1 1,1-2,0 1,0-2,0 1,0-1,0-1,1 0,-1 0,1-1,-1 0,0-1,1 0,-1-1,0 0,0 0,8-4,7-1</inkml:trace>
  <inkml:trace contextRef="#ctx0" brushRef="#br0" timeOffset="2428.183">1271 1100,'-24'54,"-3"4,1 3,4 0,-14 61,34-118,0 1,1 0,0-1,0 1,0 0,0 0,1 0,0 0,0 0,0 0,1 0,-1-1,1 1,0 0,1 0,-1-1,1 1,0 0,0-1,0 0,1 1,0-1,0 0,0 0,0-1,0 1,1-1,-1 1,1-1,0 0,0-1,0 1,1-1,-1 1,1-1,-1-1,5 2,1-2,-1 0,1-1,0-1,-1 0,1 0,0 0,-1-2,0 1,1-1,-1 0,0-1,0 0,-1 0,1-1,-1 0,0-1,0 0,-1 0,0 0,0-1,0 0,-1-1,0 1,1-3,6-8</inkml:trace>
  <inkml:trace contextRef="#ctx0" brushRef="#br0" timeOffset="2677.41">989 1354,'38'5,"28"-4,6-1,2-1,-13-5,-11-2,-9 1,-8 1,-9 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1 142,'17'91,"-9"-16,-3 1,-4-1,-2 3,-1 9,-9-24,-4-93,16 8,0 1,1-1,1 1,0 0,2 0,1 0,1 1,0 0,1 0,3-3,5-15,1 1,3 0,0 2,2 0,2 1,1 1,2 2,0 1,30-24,39 0,-93 53,-1 0,1 0,0 0,0 0,0 0,0 1,0-1,0 1,0 0,1 0,-1 0,0 1,0-1,0 1,0-1,0 1,0 0,-1 0,1 0,0 1,0-1,-1 1,1-1,-1 1,1 0,-1 0,0 0,1 0,-1 1,0-1,-1 0,1 1,1 2,14 36,-9-24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29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0 233,'71'-17,"1"3,0 4,17 1,138 31,-253-39,11 12,-1-2,1 1,0-2,1 0,0 0,0-2,1 1,0-2,1 0,0 0,-10-13,21 23,0-1,0 1,0-1,0 1,0 0,0-1,0 0,0 1,1-1,-1 0,1 1,-1-1,1 0,0 1,-1-1,1 0,0 0,0 0,0 1,1-1,-1 0,0 0,1 1,-1-1,1 0,-1 1,1-1,0 0,0 1,-1-1,1 1,0 0,1-1,-1 1,0 0,0-1,1 1,-1 0,0 0,1 0,-1 0,1 0,-1 0,1 1,1-1,13-2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1.7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0 204,'433'0,"-387"-5,-46 5,1 0,0 0,-1 0,1 0,0 0,-1-1,1 1,-1 0,1 0,-1-1,1 1,-1 0,1-1,-1 1,1-1,-1 1,1 0,-1-1,1 1,-1-1,0 1,1-1,-1 0,0 1,0-1,1 1,-1-1,0 0,0 1,0-1,0 1,0-1,0 0,0 1,0-1,0 0,0 1,0-1,0 1,0-1,0 0,-1 1,1-1,0 1,0-1,-1 0,1 1,0-1,-1 1,1-1,-1 1,1 0,-1-1,1 1,-1-1,1 1,-1 0,1-1,-1 1,1 0,-1 0,1-1,-1 1,0 0,1 0,-1 0,0 0,0 0,-71-50,52 38,0-1,1-1,0-1,2 0,-1-2,0-2,6 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8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57,'-5'43,"-1"24,0 5,1-4,2-10,0-9,2-9,1-6,0-4,0-2,0-1,5-6,2-6</inkml:trace>
  <inkml:trace contextRef="#ctx0" brushRef="#br0" timeOffset="265.8">2 29,'34'0,"34"0,11-5,2-2,-8 1,-12 1,-12 2,-8 1,-13 5,-14 3,-11 0</inkml:trace>
  <inkml:trace contextRef="#ctx0" brushRef="#br0" timeOffset="511.676">2 311,'38'0,"23"0,5 0,-3-5,-4-1,-6 0,-7 1,-8-4,-4 1,-9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0.1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30,'-14'29,"-10"14,0 4,-2 0,-1-4,5-4,0-5,5-2,0-3,3 0,-1-6,2-2,4 0,-2-3,1 0,2-3</inkml:trace>
  <inkml:trace contextRef="#ctx0" brushRef="#br0" timeOffset="337.412">0 1,'106'159,"45"41,-127-173,-2 2,-1 1,-1 0,-1 1,2 10,-14-22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8.1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8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1 386,'205'-277,"-205"276,1 0,-1 0,0 0,0 0,1 0,-1 0,1 0,-1 0,1 0,-1 0,1 0,0 1,-1-1,1 0,0 0,-1 0,1 1,0-1,0 0,0 1,0-1,0 1,0-1,0 1,0 0,0-1,0 1,0 0,0 0,0-1,0 1,0 0,0 0,0 0,0 0,0 1,0-1,0 0,1 0,-1 1,0-1,0 0,0 1,-1-1,1 1,0-1,0 1,0 0,0-1,0 1,-1 0,1 0,0-1,-1 1,1 0,0 0,-1 0,1 0,-1 0,1 0,14 95,-13-83,-2-9,0 1,0-1,0 0,0 1,0-1,1 0,0 1,0-1,0 0,0 0,1 0,0 0,0 0,0 0,0 0,0-1,1 1,0-1,0 1,0-1,0 0,0 0,0 0,1-1,0 1,-1-1,1 0,0 0,0 0,0-1,0 1,0-1,1 0,-1 0,0 0,1-1,0 0,4-4,1-1,-1 0,0 0,0-1,0 0,-1-1,0 0,0 0,-1-1,0 0,0 0,-1-1,0 1,0-1,-1-1,-1 1,1-1,-1 0,0-3,10-15,24-37,-25 48</inkml:trace>
  <inkml:trace contextRef="#ctx0" brushRef="#br0" timeOffset="300.289">932 19,'-16'8,"0"2,1-1,0 2,0 0,1 1,1 0,0 1,1 1,0 0,1 0,0 1,1 1,-6 14,15-27,-1 0,1 0,0 0,1 0,-1 0,1 0,-1 1,1-1,0 0,0 0,0 1,0-1,1 0,0 0,-1 1,1-1,0 0,0 0,1 0,-1 0,1 0,-1 0,1-1,0 1,0-1,0 1,1-1,-1 1,0-1,1 0,0 0,-1 0,1-1,0 1,0-1,0 1,0-1,0 0,0 0,1 0,132 18,-61-32,-57 6</inkml:trace>
  <inkml:trace contextRef="#ctx0" brushRef="#br0" timeOffset="670.231">1129 244,'18'1,"-1"0,0-1,0-1,1-1,-1-1,0 0,-1-1,1 0,-1-2,0 0,0-1,0 0,-1-1,0-1,-1-1,0 0,0 0,-1-2,0 0,-10 9,-1 1,0 0,1-1,-1 1,-1-1,1 0,0 1,-1-1,1 0,-1 0,0 0,0 0,0-1,0 1,-1 0,1 0,-1-1,0 1,0 0,0 0,0-1,0 1,-1 0,0 0,1 0,-1 0,0-1,-1 1,1 0,-1 1,1-1,-1 0,0 0,0 1,0-1,0 1,0-1,-1 1,1 0,-1 0,1 0,-1 0,0 1,0-1,0 1,0-1,0 1,0 0,0 0,0 1,-1-1,1 1,0-1,0 1,-1 0,-1 0,-8 4,-1 1,2 0,-1 1,0 0,1 1,1 0,-1 1,1 0,0 1,1 0,0 1,0 0,1 0,1 1,0 1,0-1,-4 10,8-17,1 1,0 0,0 0,0 0,0 0,1 0,0 1,0-1,0 1,1 0,0-1,0 1,0 0,1 0,-1-1,1 1,1 0,-1 0,1 0,0-1,1 1,-1 0,1-1,0 1,1-1,-1 0,1 0,0 0,0 0,1 0,0 1,8 3,0 0,0-1,1 0,0-1,1 0,-1-1,1 0,0-2,1 1,-1-2,1 0,-1 0,1-2,0 0,0 0,0-2,9-1,0-3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7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347 593,'-31'7,"1"2,-1 2,2 0,0 2,0 1,1 1,1 2,-19 15,41-29,0 1,0 0,0 0,1 0,-1 0,1 1,0 0,1 0,-1 0,1 0,0 1,0-1,1 1,-1 0,1-1,1 1,-1 0,1 0,0 1,0-1,1 0,-1 0,2 0,-1 1,1-1,-1 0,2 0,-1 0,1 0,0 0,0 0,3 4,0-2,0 0,1 0,0-1,1 0,-1 0,2-1,-1 1,0-2,1 1,0-1,1 0,-1-1,1 0,0 0,0-1,0 0,0 0,0-1,1 0,-1-1,1 0,-1-1,1 0,-1 0,1-1,-1 0,1-1,-1 0,1-1,-1 1,0-2,1 0,17-8,1-1,-2-1,0-2,-1-1,11-9,-11 7</inkml:trace>
  <inkml:trace contextRef="#ctx0" brushRef="#br0" timeOffset="334.043">911 1,'-123'350,"58"-51,44-178,5 70,15-190,1 0,-1 1,1-1,0 0,-1 0,1 0,0 0,0 1,0-1,0 0,0 0,0 0,0 0,0 1,0-1,1 0,-1 0,0 0,1 0,-1 0,1 0,0 0,-1 1,1-2,0 1,-1 0,1 0,0 0,0 0,0 0,0-1,0 1,0 0,0-1,0 1,0-1,0 1,0-1,0 1,0-1,0 0,1 1,-1-1,0 0,0 0,0 0,0 0,1 0,-1 0,0-1,0 1,0 0,0 0,1-1,-1 1,0-1,0 1,0-1,0 1,0-1,0 0,0 0,0 1,-1-1,1 0,0 0,0 0,-1 0,2-1,4-14</inkml:trace>
  <inkml:trace contextRef="#ctx0" brushRef="#br0" timeOffset="846.366">1364 593,'-10'8,"-38"30,1 2,3 2,1 2,2 2,-1 6,40-51,0 0,0 1,0-1,1 1,-1 0,0 0,1-1,-1 1,1 0,0 0,-1 0,1 0,0 1,0-1,1 0,-1 0,0 1,1-1,-1 0,1 1,0-1,0 0,0 1,0-1,0 0,0 1,1-1,-1 0,1 1,0-1,0 0,-1 0,1 1,1-1,-1 0,0 0,0 0,1 0,-1-1,1 1,0 0,-1-1,1 1,0-1,0 1,0-1,0 0,0 0,0 0,1 0,-1 0,1 0,10-2,1-1,-1 0,0-1,-1 0,1-1,-1 0,1-1,-1-1,0 0,-1 0,0-1,4-4,8-2,190-133,-213 145,1 0,0 0,-1 0,1-1,0 1,0 0,0 0,0 0,0 0,0 0,0 0,0 0,0 1,1-1,-1 0,0 1,0-1,1 1,-1-1,0 1,1-1,-1 1,1 0,-1 0,0 0,1 0,-1 0,1 0,-1 0,0 0,1 0,-1 1,1-1,-1 1,0-1,1 1,-1-1,0 1,0 0,0-1,1 1,-1 0,0 0,0 0,0 0,0 0,0 0,0 1,4 69,-6-65,1 0,-1 1,1-1,0 0,1 1,0-1,0 0,0 0,1 1,-1-1,1 0,1 0,-1-1,1 1,2 2,30 8,-16-17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7.6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0 478,'12'9,"0"-1,1-1,0 0,0 0,0-1,1-1,-1-1,1 0,1 0,-1-1,0-1,1-1,-1 0,1 0,-1-2,1 0,-1 0,1-2,-1 0,0 0,10-5,15-17,-1-3,-1-1,-1-1,2-7,21-15,247-218,-291 258,-10 8,-1 0,1 0,-1 0,1 1,0 0,0-1,0 2,1-1,-1 1,1 0,0 0,-1 0,1 1,0 0,0 0,0 0,0 1,5 0,-8 2,0 1,-1 0,1 0,-1 0,1 0,-1 1,0-1,0 0,-1 1,1 0,-1-1,0 1,0 0,0 0,0-1,-1 1,1 0,-1 0,0 0,0 0,0 0,-1 0,0 0,1-1,-1 1,-1 0,1 0,0-1,-2 4,-8 19,-1-1,-1 0,-1-1,-1-1,-1 0,-1-1,-1 0,-1-2,0 0,-2-1,0-1,-3 0,4 1,-1 0,-1-2,-1 0,0-2,-1 0,0-2,-1-1,-1 0,0-2,-24 6,47-15,1-1,0 1,0 0,-1-1,1 1,0-1,-1 0,1 1,0-1,-1 0,1 0,0-1,-1 1,1-1,0 1,0-1,-1 0,1 1,0-1,0 0,0 0,0-1,0 1,0 0,0-1,0 1,1-1,-1 0,0 1,1-1,0 0,-1 0,1 0,0 0,0 0,0-1,0-15</inkml:trace>
  <inkml:trace contextRef="#ctx0" brushRef="#br0" timeOffset="248.202">1158 365,'-5'34,"-2"15,6 0,3-9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36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522 311,'-7'-4,"-1"1,1-1,-1 2,0-1,0 1,0 0,0 1,-1 0,1 0,0 1,0 0,-1 1,1-1,0 2,0-1,0 1,0 0,0 1,0 0,-2 1,2-2,-238 68,247-70,-1 0,1 0,0 0,0 1,0-1,0 0,0 1,-1-1,1 0,0 1,0-1,-1 1,1-1,0 1,-1-1,1 1,0 0,-1-1,1 1,-1 0,1-1,-1 1,1 0,-1 0,0 0,1-1,-1 1,0 0,0 0,1 0,-1 0,0 0,0-1,0 1,0 0,0 0,0 0,-1 0,1 0,0 0,0-1,0 1,-1 0,1 0,-1 0,1-1,0 1,-1 0,1 0,-1-1,0 1,1 0,-1-1,0 1,1-1,-1 1,0-1,1 1,-1-1,0 1,0-1,0 0,1 1,-1-1,0 0,0 0,0 0,0 0,0 0,0 0,251 12,-248-12,-1 1,1-1,-1 1,1-1,-1 1,1-1,-1 1,1 0,-1 0,0-1,1 1,-1 0,0 0,0 1,0-1,1 0,-1 0,-1 0,1 1,0-1,0 0,0 1,-1-1,1 1,-1-1,1 1,-1-1,1 1,-1 0,0-1,0 1,0-1,0 1,0 0,0-1,0 1,-1-1,1 1,-1-1,1 1,-1-1,1 1,-1-1,0 1,0-1,1 0,-1 1,0-1,0 0,-1 0,1 0,-1 1,-60 65,-217 158,278-224,-1 0,1 0,-1 0,1 0,-1 1,1-1,0 0,-1 1,1-1,0 1,0-1,0 1,0-1,1 1,-1 0,0 0,1-1,-1 1,1 0,-1 0,1 0,0-1,0 1,0 0,0 0,0 0,0 0,0-1,1 1,-1 0,1 0,-1 0,1-1,0 1,-1 0,1-1,0 1,0-1,0 1,1-1,-1 1,0-1,2 2,10 4,1 0,0-1,0 0,0-1,1-1,-1 0,1-1,0 0,0-1,0-1,1-1,-1 0,0-1,0 0,0-1,0-1,0 0,0-1,-1-1,0-1,0 0,4-2,5-5,-5 0</inkml:trace>
  <inkml:trace contextRef="#ctx0" brushRef="#br0" timeOffset="252.737">296 0,'-23'343,"17"223,7-341,-6-169,-1-33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2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1 315,'74'-12,"1"3,0 4,43 3,135 30,-252-28,0 0,1 0,-1 0,0 0,0 0,0 0,1 0,-1 0,0 0,0-1,0 1,1 0,-1-1,0 1,0-1,0 0,0 1,0-1,0 0,0 0,0 1,0-1,-1 0,1 0,0 0,0 0,-1 0,1 0,0 0,-1 0,1-1,-1 1,0 0,1 0,-1 0,0 0,0-1,0 1,0 0,0 0,0-1,0 1,0 0,0 0,0 0,-1-1,1 1,-1 0,1 0,-1 0,1 0,-1 0,1 0,-1 0,0 0,0 0,1 0,-1 0,0 0,0 0,0 0,-116-85,102 79,1-2,-1 1,2-2,-1 0,1-1,1 0,0-1,-10-12,21 23,0 0,-1 0,1 0,0-1,0 1,0 0,0-1,0 1,0-1,0 1,1-1,-1 0,0 1,1-1,-1 0,1 1,0-1,0 0,0 1,-1-1,2 0,-1 0,0 1,0-1,0 0,1 1,-1-1,1 0,-1 1,1-1,0 0,0 1,0-1,0 1,0 0,0-1,0 1,0 0,0-1,1 1,-1 0,0 0,1 0,-1 0,1 0,-1 1,1-1,0 0,-1 1,1-1,0 1,-1-1,1 1,1 0,21-3,0 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1,'24'0,"27"5,9 1,0 0,-5-1,-8-2,-7-1,-5-1,-5 0,-6-6,-3-1,0-1,1 2,2 2,-4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2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1,'43'0,"33"0,9 0,-5 0,-12 0,-13 0,-10 0,-13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1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338 167,'-24'21,"0"2,1 1,1 1,2 0,0 2,2 0,1 1,1 1,1 1,-8 24,15-37,-28 78,35-92,1 0,0 0,-1 0,1 0,0 0,1 0,-1 0,0 0,1 0,0 0,-1 0,1 0,0 0,1-1,-1 1,0 0,1-1,0 1,-1-1,1 1,0-1,0 0,1 0,-1 0,0 0,1 0,-1-1,1 1,-1-1,1 1,0-1,19 7,1-1,0-1,0-1,1-1,-1 0,1-2,0-1,0-2,18-1,-10 1,18-5,-32 0</inkml:trace>
  <inkml:trace contextRef="#ctx0" brushRef="#br0" timeOffset="465.755">0 167,'20'-21,"1"1,1 1,0 1,2 2,0 0,0 1,1 1,17-5,-37 17,-1 0,1 1,-1 0,1 0,-1 0,1 1,0-1,-1 1,1 0,0 1,-1-1,1 1,-1 0,1 0,0 0,-1 1,0-1,1 1,-1 0,0 0,0 1,0-1,0 1,-1 0,1 0,-1 0,0 1,3 3,13 9,0 0,0-1,2-1,0-1,0-1,1-1,1-1,0-1,0 0,1-2,0-1,0-1,21 2,34-7,-60-6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44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198 588,'0'396,"-1"-386,1 0,-1 1,0-1,-1 1,-1-1,1 0,-2 0,1 0,-1-1,-2 3,4-11,1 0,0 0,-1-1,1 1,0-1,-1 1,1-1,-1 0,1 0,-1 1,1-1,-1 0,1 0,-1 0,1-1,-1 1,1 0,-1-1,1 1,-1-1,1 1,0-1,-1 1,1-1,0 0,-1 0,1 0,0 0,0 0,0 0,0 0,0 0,0 0,0 0,0-1,0 1,1 0,-1-1,0 1,1 0,-1-1,1 1,0-1,-1 1,1-1,0 1,0-1,0 1,0-1,0 1,0-1,0 1,1-1,-1 1,1-1,-1 1,1-2,40-132,-28 104,-2 6,1 0,1 1,1 1,1 0,1 1,1 0,1 2,1 0,0 1,2 0,9-5,-26 21,0-1,1 1,-1 0,1 0,0 0,0 1,0-1,0 1,1 1,-1-1,0 1,1 0,-1 0,1 0,-1 1,1 0,-1 0,1 0,-1 1,1 0,-1 0,1 0,-1 1,0 0,1 0,-1 0,0 0,-1 1,1 0,0 0,-1 0,1 1,3 3,0 11,31 32,-22-43</inkml:trace>
  <inkml:trace contextRef="#ctx0" brushRef="#br0" timeOffset="432.16">1 335,'79'-1,"43"0,0 5,89 16,-200-19,1 1,-1 0,0 1,0 1,0-1,0 2,0 0,-1 0,0 0,3 4,-97-55,64 36,1-1,0-1,1-1,0-1,1 0,1-2,0 1,1-2,1 0,0-1,1 0,-6-15,17 31,1-1,0 0,0 0,0 0,1 0,-1 0,1 0,0 0,-1 0,1 0,1 0,-1 0,0 0,1 0,-1 0,1 1,0-1,0 0,0 0,1 0,-1 1,1-1,-1 1,1-1,0 1,0-1,0 1,0 0,0 0,0 0,1 0,-1 1,1-1,-1 0,1 1,0 0,-1 0,1 0,0 0,0 0,0 0,0 1,0-1,0 1,0 0,0 0,0 0,0 0,0 1,0-1,0 1,0 0,0 0,1 0,15 5</inkml:trace>
  <inkml:trace contextRef="#ctx0" brushRef="#br0" timeOffset="798.999">1102 588,'-10'24,"-7"22,-2 9,-2-1,3-5,-1-5,4-6,-2-10,3-4,-1-1,-3-1,-3-3,2-5</inkml:trace>
  <inkml:trace contextRef="#ctx0" brushRef="#br0" timeOffset="1117.486">791 560,'27'45,"14"27,3-2,3-2,3-2,8 4,14 48,-41-57,-18-42,1-3</inkml:trace>
  <inkml:trace contextRef="#ctx0" brushRef="#br0" timeOffset="1434.615">1441 532,'5'33,"1"31,0 9,-1-3,-2-9,-1-9,-1-10,0-6,-1-5,0-3,-1-2,6-4,1-12,5-7,0-4</inkml:trace>
  <inkml:trace contextRef="#ctx0" brushRef="#br0" timeOffset="1683.635">1496 447,'29'9,"19"4,6-1,-1-2,-4-3,-7-3,-5-1,-5-3,-2 1,-1-7,-2 0,0-1,-4 2</inkml:trace>
  <inkml:trace contextRef="#ctx0" brushRef="#br0" timeOffset="1920.251">1412 786,'39'4,"31"-2,14-2,-3-1,-10-1,-13-4,-11-2,-9 2,-6 0,-3 2,-7 2</inkml:trace>
  <inkml:trace contextRef="#ctx0" brushRef="#br0" timeOffset="2336.399">1496 249,'448'30,"-448"-30,0 0,0 0,-1-1,1 1,0 0,0 0,0-1,0 1,0 0,0 0,0 0,0-1,0 1,0 0,0 0,0-1,0 1,0 0,0 0,0-1,0 1,0 0,0 0,0 0,1-1,-1 1,0 0,0 0,0 0,0-1,0 1,1 0,-1 0,0 0,0 0,0 0,1-1,-1 1,0 0,0 0,0 0,1 0,-25-10,17 8,-5 0,-1 0,1-1,-1-1,1 0,0-1,1 0,-1-1,1 0,0-1,1 0,-1-1,1 0,1 0,0-1,-4-5,9 10,1 1,0-1,1 0,-1 0,1 0,-1-1,1 1,1 0,-1-1,0 1,1-1,0 0,0 0,1 1,-1-1,1 0,0 0,0 0,1 1,-1-1,1 0,0 0,2-3,7-18,1 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51.0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367 113,'-11'234,"-7"137,-6-163,9-126,9-63</inkml:trace>
  <inkml:trace contextRef="#ctx0" brushRef="#br0" timeOffset="3253.149">0 621,'29'0,"24"0,7 0,-1-5,-6-1,-2 0,-6 1,-4 1,-6 2,-3-4,-3-1,-1 1,-1 2,0 0,-4-2,-7-2</inkml:trace>
  <inkml:trace contextRef="#ctx0" brushRef="#br0" timeOffset="3739.918">650 0,'29'499,"-59"-175,30-323,-1 1,0 0,1 0,-1 0,1-1,-1 1,1 0,0 0,0 0,0 0,0 0,0 0,0 0,1 0,-1-1,1 1,-1 0,1 0,0 0,-1-1,1 1,0 0,0-1,0 1,1 0,-1-1,0 0,1 1,-1-1,0 0,1 0,0 1,-1-1,1 0,0-1,-1 1,1 0,0 0,0-1,0 1,-1-1,1 0,0 1,0-1,0 0,0 0,0 0,0 0,0-1,0 1,-1 0,1-1,0 1,0-1,16-9,-2 0,1 0,-2-2,1 0,-2-1,1 0,-2-1,8-10,5-4,-3 3,2 1,0 1,2 1,1 2,10-6,-37 25,0 0,0 0,0 0,1 1,-1-1,0 0,0 0,1 1,-1-1,0 1,1-1,-1 1,1 0,-1 0,1 0,-1-1,1 1,-1 0,0 1,1-1,-1 0,1 0,-1 1,1-1,-1 0,0 1,1 0,-1-1,0 1,1 0,-1 0,0-1,0 1,0 0,0 0,0 0,0 0,0 1,0-1,0 0,0 0,-1 1,1-1,-1 0,1 1,-1-1,1 0,-1 1,1 1,6 76,-7-75,-3 35,2-32,-1 0,1 1,0-1,1 1,0-1,0 0,0 1,1-1,0 0,1 1,0-1,0 0,0 0,1 0,0 0,0-1,1 1,0-1,0 0,2 2,11 4</inkml:trace>
  <inkml:trace contextRef="#ctx0" brushRef="#br0" timeOffset="4306.524">1242 734,'13'8,"-3"0,1 0,0 0,1-1,-1 0,2-1,-1 0,0-1,1-1,0 0,0-1,1 0,-1-1,0 0,1-1,0-1,-1 0,1-1,-1 0,1-1,1-1,-12 2,1 0,-1-1,1 1,-1-1,0 0,0 0,0 0,0 0,0 0,0-1,0 1,-1-1,0 0,1 0,-1 0,0 0,0 0,-1 0,1-1,-1 1,1-1,-1 1,0-1,0 1,-1-1,1 0,-1 1,0-1,0 0,0 0,0 1,0-1,-1 0,0 1,0-1,0 1,0-1,-1 1,1-1,-1 1,0 0,0 0,0 0,0 0,0 0,-1 0,1 1,-1-1,0 1,0-1,0 1,0 0,0 0,0 1,-1-1,-1 0,-2 1,-1 0,0 1,0 0,0 0,1 1,-1 0,0 0,1 1,-1 0,0 0,1 0,0 1,0 1,0-1,0 1,0 0,1 1,0-1,0 1,0 1,0-1,1 1,0 0,0 0,1 0,-1 1,1-1,1 1,-3 7,0-4,0-1,2 1,-1 0,1 1,0-1,1 1,1 0,-1-1,2 1,-1 0,2 0,-1 1,2-1,-1 0,2 0,-1 0,1 0,1-1,2 8,1-12,0 0,0 0,0-1,1 1,0-1,0-1,0 1,0-1,1-1,0 1,0-1,0-1,0 1,0-1,0-1,1 0,-1 0,0 0,1-1,-1 0,5-1,55-8,-40 2</inkml:trace>
  <inkml:trace contextRef="#ctx0" brushRef="#br0" timeOffset="4741.282">1779 988,'44'-28,"147"-165,-190 192,-1 0,0 0,1 1,-1-1,1 0,-1 0,1 0,-1 0,1 1,0-1,-1 0,1 1,0-1,0 0,-1 1,1-1,0 1,0-1,0 1,0-1,0 1,0 0,-1-1,1 1,0 0,0 0,0 0,0 0,0 0,0 0,0 0,0 0,0 0,0 0,0 1,0-1,0 0,0 1,0-1,0 0,0 1,0-1,-1 1,1 0,0-1,0 1,-1 0,1-1,0 1,-1 0,1 0,-1-1,1 1,-1 0,1 0,-1 0,1 0,-1 0,9 31,-9-24,1-1,0 1,1 0,0 0,0-1,1 1,0-1,0 1,1-1,-1 0,2-1,-1 1,1-1,0 0,0 0,1 0,-1 0,1-1,1 0,-1-1,1 1,0-1,0 0,6 2,-3-6,0 0,0-1,0 0,1 0,-1-1,0 0,-1-1,1 0,0-1,-1 0,0 0,0-1,0 0,0 0,-1-1,0-1,0 1,-1-1,0 0,0-1,0 0,-1 0,0 0,-1-1,0 0,0 0,-1 0,0-1,-1 1,2-10,1-3,-3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0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23,'397'0,"-302"-18,-76 13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0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40,'39'0,"17"0,3 0,-2 0,-7 0,-7-4,-6-3,-4 1,-4 2,-1 0,-1 2,0 1,0 0,-5-4,-5-1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1.3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0 278,'56'-17,"-7"5,1 1,0 4,0 1,36 1,-51 7,1 2,-1 1,-1 2,1 2,31 11,-81-41,-45-24,45 37,0-2,1 0,1 0,0-2,0 1,1-2,1 1,0-2,0 1,2-1,-1-1,2 0,-1-4,1-5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2:58.9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479 102,'-61'110,"43"-76,1 1,2 0,2 1,1 1,1 0,3 1,1 0,0 16,6-50,0 0,1 0,-1 0,1 0,0 0,0 1,1-1,-1 0,1 0,0 0,0 0,1-1,-1 1,1 0,-1 0,1-1,0 1,1-1,-1 1,1-1,-1 0,1 0,0 0,0-1,0 1,0-1,1 1,-1-1,1 0,0 0,-1-1,2 1,132 1,-95-19,-29 3</inkml:trace>
  <inkml:trace contextRef="#ctx0" brushRef="#br0" timeOffset="757.123">0 188,'2'-9,"0"1,1 0,0 0,0 0,1 1,0-1,0 1,0 0,1 0,0 0,1 0,0 1,-1 0,2 0,-1 1,1 0,0 0,5-3,-4 2,0 0,0 0,1 1,0 0,0 0,0 1,0 1,0-1,1 1,0 1,0 0,-1 0,1 1,0 0,0 1,0 0,0 0,0 1,0 1,0 0,0 0,0 1,-1 0,1 0,-1 1,161 163,-162-161,-1-1,1 1,1-1,-1-1,1 0,0 0,0-1,0 0,0 0,0-1,1 0,-1-1,1 0,-1 0,1-1,-1 0,1-1,-1 0,1-1,-1 0,1 0,-1-1,0 0,0-1,7-4,-2 0,-2-1,1 0,-1-1,-1-1,0 0,0 0,-1-1,3-6,0 3,-1 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7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0 222,'314'0,"-311"0,-2 0,1 1,-1 0,1-1,0 1,-1-1,1 1,0-1,-1 0,1 1,0-1,0 0,-1 0,1-1,0 1,-1 0,1 0,0-1,-1 1,1-1,0 0,-1 1,1-1,-1 0,1 0,-1 0,1 0,-1 0,0 0,0 0,1-1,-1 1,0 0,0-1,0 1,0-1,-1 1,1-1,0 1,0-1,-1 0,1 1,-1-1,0 0,0 0,1 1,-1-1,-78-62,41 41,31 18,-1 1,0-1,1 0,0 0,0 0,1-1,0 0,0 0,0 0,0-1,1 0,0 0,1 0,6-5,4 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06.3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208 351,'-11'2,"1"1,0-1,-1 2,2-1,-1 2,0-1,1 1,0 1,0 0,0 0,1 0,0 1,0 1,0-1,1 1,1 0,-1 1,1 0,0 0,1 1,1-5,1-1,-1 1,1 0,1 0,-1 0,1 0,0 0,0 1,0-1,1 1,0-1,0 1,0 0,1-1,0 1,0 0,0-1,1 1,0 0,0-1,0 1,1-1,-1 1,1-1,1 0,-1 0,1 0,0 0,0 0,0 0,1-1,0 0,0 0,0 0,0 0,0 0,1-1,0 0,0 0,0 0,0 0,0-1,0 0,6 1,1-3,1-1,0-1,-1 0,1 0,-1-1,0-1,0 0,0-1,-1 0,1-1,-1 0,0-1,-1 0,6-5,-2 3,5-5,-1-1,0 0,-1-1,-1-1,-1-1,0 0,-1-1,-1-1,-1 0,0 0,-2-1,0-1,0-5,-5 15,0-1,-1 1,-1-1,0 0,-1 0,0 0,-1 0,0 0,-1 0,0-1,-1 1,-1 0,0 0,-1 0,0 0,-1 1,-1-1,0 1,0 0,-1 0,-1 1,0 0,0 0,-1 0,-7-6,13 15,0 0,1 1,-1-1,-1 0,1 1,0-1,0 1,0-1,-1 1,1 0,-1 0,1 0,-1 1,1-1,-1 0,0 1,1 0,-1-1,0 1,1 0,-1 1,0-1,1 0,-1 1,1-1,-1 1,1 0,-1 0,1 0,-1 0,1 0,0 1,-1-1,1 1,0 0,0-1,0 1,0 0,1 0,-1 0,0 0,1 0,-1 1,1-1,0 1,-7 12,1 0,1 1,0 0,1 0,1 0,0 0,2 1,-1 0,2 0,1-1,0 1,0 0,2 0,0 0,1-1,1 1,1-1,0 0,1 0,0-1,1 0,1 0,1 0,0-1,1 0,3 3,120 147,-128-157,-3-5,-1 1,0-1,1 1,0-1,0 0,-1 1,1-1,0 0,1 0,-1-1,0 1,1 0,-1-1,1 1,-1-1,1 0,0 0,-1 0,1 0,0 0,0-1,0 1,10-2</inkml:trace>
  <inkml:trace contextRef="#ctx0" brushRef="#br0" timeOffset="490.935">913 41,'1'48,"-13"119,-52 24,63-189,0 0,1 0,-1 1,0-1,1 0,0 0,-1 1,1-1,0 0,0 0,0 1,1-1,-1 0,0 0,1 1,0-1,-1 0,1 0,0 0,0 0,0 0,0 0,1 0,-1 0,0 0,1-1,-1 1,1 0,0-1,0 0,-1 1,1-1,0 0,0 0,0 0,0 0,1 0,-1 0,0-1,0 1,0-1,1 1,1-1,7 1,0 0,1-1,-1-1,1 1,-1-2,0 0,0 0,0-1,4-1,43-10,-36 12</inkml:trace>
  <inkml:trace contextRef="#ctx0" brushRef="#br0" timeOffset="1565.992">9 746,'225'-5,"392"10,-399-30,-188 22</inkml:trace>
  <inkml:trace contextRef="#ctx0" brushRef="#br0" timeOffset="2532.965">489 1056,'-9'-3,"-1"0,0 1,0 0,0 0,0 1,0 0,0 1,0 0,0 1,0 0,0 1,0 0,1 0,-1 1,0 0,1 1,0 0,0 0,0 1,0 0,1 1,0 0,0 0,0 1,1 0,-3 3,1 0,1 0,0 0,0 1,1 0,0 0,1 1,0 0,1 0,0 0,1 1,1-1,0 1,0 0,2 0,-1 0,2 0,0 1,0-1,2 7,-1-17,0 0,1 1,-1-1,1 0,0 0,0 0,0 0,1 0,-1 0,1 0,-1-1,1 1,0-1,0 0,0 0,0 0,0 0,1-1,-1 1,0-1,1 0,-1 0,1 0,0 0,-1-1,1 1,0-1,-1 0,1 0,0 0,-1-1,1 1,117-32,-95 17,0-1,-1-1,0-1,-2-1,0-2,-1 0,-1-1,-1-1,-2-1,0-1,-1 0,-2-2,0 1,3-13,-13 33,-1 0,0 0,-1 0,1-1,-1 1,-1-1,1 0,-1 0,0 0,0 0,-1 0,0 0,-1-1,1 1,-1 0,-1 0,1-1,-1 1,-1 0,1 0,-1 0,0 0,-1 0,1 1,-2-1,1 1,-1-1,1 1,-2 0,1 1,-1-1,0 1,0-1,-6-3,6 7,0 0,0 0,-1 1,1-1,-1 1,1 0,-1 1,0-1,1 1,-1 1,0-1,1 1,-1-1,1 2,-1-1,1 1,0-1,-1 2,1-1,0 0,0 1,0 0,1 0,-1 1,1-1,0 1,0 0,0 0,0 0,1 1,-1-1,1 1,0 0,1 0,-1 0,0 3,-10 17,1 1,2 0,0 0,2 1,1 0,-1 9,7-29,0 1,1-1,0 0,0 1,0-1,1 0,0 1,1-1,0 0,0 0,0 0,1 0,0-1,0 1,1-1,0 1,0-1,0 0,1-1,0 1,0-1,0 0,1 0,-1 0,1-1,0 0,1 0,-1-1,6 3,-4-3,2 2,0 0,1 0,0-1,0 0,0-1,1-1,-1 0,1 0,-1-1,1 0,0-1,-1-1,1 0,-1 0,2-1,5-5</inkml:trace>
  <inkml:trace contextRef="#ctx0" brushRef="#br0" timeOffset="2938">1110 831,'-134'267,"123"-246,1 0,1 1,1 1,1-1,1 1,1 0,0 12,5-32,0 1,0-1,0 0,0 1,1-1,0 0,-1 0,1 1,0-1,1 0,-1 0,0 0,1 0,0-1,0 1,0 0,0-1,0 1,0-1,1 0,-1 1,1-1,-1 0,1-1,0 1,0 0,0-1,0 0,0 1,0-1,0 0,1-1,-1 1,0-1,0 1,1-1,0 0,9 1,-1-1,1-1,-1 1,1-2,-1 0,0 0,0-1,0-1,6-2,-13 4,0 0,0 0,-1-1,1 1,-1-1,1 0,-1 0,0-1,0 1,0-1,0 0,-1 0,1 0,1-4,3-8</inkml:trace>
  <inkml:trace contextRef="#ctx0" brushRef="#br0" timeOffset="3182.619">828 1113,'44'0,"32"-5,9-1,-5 0,-17 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21.32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741 51,'-47'366,"14"-191,-8-2,-7-2,-35 71,54-155,-59 203,14 4,-30 254,95-493,3 0,2 1,2-1,5 35,-2-82,0 0,1 0,0 0,0 0,1 0,0-1,1 1,-1-1,1 0,1 0,-1 0,1-1,1 1,-1-1,1-1,0 1,0-1,1 0,-1 0,1-1,0 1,0-2,1 1,-1-1,1 0,0-1,6 2,24 5,1-1,0-2,1-2,-1-1,33-3,154 11,260 18,249 27,-107-21,248-14,84-2,-166 7,36 4,-453-7,-177-47,-194 22,1 0,-1-1,0 1,0-1,-1-1,1 1,-1-1,1 0,-1 0,0 0,-1-1,1 1,-1-1,0 0,0-1,0 1,-1-1,0 0,0 0,0 0,-1 0,0 0,0 0,0-1,-1 1,0-1,0 1,-1-1,0 1,0-1,0 0,-2-3,29-218,-53-61,19 113,7 0,9 0,6 1,9 1,16-43,161-536,-127 460,-73 289,0-1,0 1,0 0,-1-1,1 1,-1-1,0 1,-1-1,1 1,-1-1,0 1,0 0,0-1,0 1,-1 0,0 0,0 0,0 0,0 0,-1 1,1-1,-1 1,0-1,0 1,-1 0,1 0,0 0,-1 1,0-1,0 1,1 0,-1 0,-1 0,1 0,0 1,-1 0,-141-22,-349-3,-655-2,-327 22,-16 43,-42-28,1409-11,0-5,1-6,-119-29,109-5,92 23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38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451 0,'-31'107,"5"1,4 1,6 1,4 1,5 0,5 56,56 114,-50-253,-1-3</inkml:trace>
  <inkml:trace contextRef="#ctx0" brushRef="#br0" timeOffset="395.167">0 705,'472'-56,"-329"43,-69 8,0-2,0-4,-1-3,-1-4,13-6,-25-12,-82 40,10 4,-1 0,1 1,0 0,0 1,1 0,1 1,0 0,0 0,1 1,0 1,1 0,1 0,0 0,1 1,0 0,1 0,1 0,0 1,1-1,0 1,1 0,1 1,1-8,1 0,0-1,0 1,1-1,0 1,0-1,0 1,1-1,0 0,1 0,0 0,0-1,0 0,1 1,-1-1,2-1,-1 1,1-1,-1 0,1 0,1 0,-1-1,1 0,0-1,-1 1,2-1,-1 0,0-1,7 2,-2-1,-1 0,1 0,0-1,0-1,0 0,0-1,0 0,0 0,0-2,0 1,-1-2,1 1,0-1,-1-1,0 0,0-1,0 0,-1-1,2-1,-6 1,1 0,-1-1,-1 1,1-1,-1-1,-1 1,1-1,-1 0,0 0,-1 0,0 0,0-1,-1 1,0-1,-1 0,0 0,0 1,-1-1,0 0,0 0,-1 0,0 0,-1 1,1-1,-2 1,0-1,0 1,0 0,-1 0,0 0,0 0,-1 1,0-1,-1 1,1 1,-1-1,-1 1,1 0,-1 0,0 1,0 0,-1 0,0 1,1 0,-1 0,-1 1,1 0,0 0,-3 0,-24-4,3 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35.8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362 169,'-17'3,"0"0,1 1,0 1,0 1,0 0,0 1,1 1,0 0,1 1,0 0,0 2,1-1,-6 8,7-9,1 1,0 0,1 0,0 1,0 1,1 0,1 0,0 0,1 1,0 0,1 1,1 0,-4 11,5-16,1-1,0 1,0 0,1-1,0 1,1 0,0 1,0-1,1 0,0 0,0 0,1 0,0 1,1-1,0-1,1 1,0 0,0 0,0-1,1 0,1 0,0 0,0 0,0-1,1 1,0-1,43 23,-26-19</inkml:trace>
  <inkml:trace contextRef="#ctx0" brushRef="#br0" timeOffset="300.775">813 339,'-17'19,"0"0,2 2,1 0,0 1,1 0,2 0,0 2,2-1,0 1,2 1,0 2,6-25,0 1,1-1,0 1,-1-1,1 1,0 0,0-1,0 1,1-1,-1 1,1-1,-1 1,1-1,0 0,0 1,0-1,0 0,0 1,1-1,-1 0,1 0,-1 0,1 0,0-1,0 1,0 0,0-1,0 1,0-1,0 1,0-1,0 0,1 0,-1 0,1 0,-1-1,1 1,-1-1,1 1,-1-1,1 0,-1 0,1 0,-1 0,1-1,1 1,15-3,-1-1,1 0,-1-1,0-1,0-1,-1-1,0 0,0-1,-1-1,0 0,-1-1,0-1,8-9,-10 9,-2-1,0 0,0-1,-1 0,-1-1,0 0,-1-1,-1 0,3-8,-8 18,0 0,0 0,0 0,-1 0,1-1,-2 1,1 0,-1 0,0-1,0 1,0 0,-1-1,0 1,0 0,-1 0,0 0,0 0,0 0,-1 0,0 1,0-1,0 1,-1 0,0 0,0 0,0 0,-2-1,1 2,0 1,0 0,-1 1,1-1,0 1,-1 0,0 0,1 1,-1 0,0 0,0 0,0 0,0 1,1 0,-1 1,0-1,0 1,0 0,-3 1,-10 5</inkml:trace>
  <inkml:trace contextRef="#ctx0" brushRef="#br0" timeOffset="769.776">1293 677,'47'-67,"2"-5,3 2,3 3,50-46,-104 111,0 0,0 1,0-1,1 1,-1-1,0 1,1-1,-1 1,1 0,-1 0,1-1,0 1,-1 0,1 1,0-1,0 0,0 0,0 1,0-1,0 1,0 0,0-1,0 1,0 0,0 0,0 0,-1 1,1-1,0 0,0 1,0-1,0 1,0 0,0 0,0-1,-1 1,1 0,0 1,-1-1,1 0,-1 0,1 1,-1-1,2 2,9 90,-13-89,0 1,0 0,0 0,1 0,0-1,0 1,0 0,0 0,1 0,0 0,0-1,0 1,0 0,1-1,0 1,0-1,0 0,1 1,-1-1,1 0,0 0,0-1,0 1,1-1,-1 1,1-1,0 0,0-1,0 1,0 0,3-3,0 0,0-1,0 1,0-1,0-1,0 1,-1-1,1-1,0 1,-1-1,0 0,0 0,0-1,0 0,0 0,-1 0,1-1,-1 1,1-3,10-5,47-38,101-63,-162 112,1-1,-1 1,1-1,-1 1,1 0,0 0,0 0,-1 0,1 1,0-1,0 1,0 0,0 0,0 0,0 0,0 0,0 0,0 1,-1 0,1-1,0 1,0 0,-1 1,1-1,0 0,-1 1,1-1,-1 1,0 0,1 0,-1 0,0 0,0 0,0 0,-1 0,1 1,0-1,-1 1,0 0,1-1,-1 1,45 136,-30-116,-2-4</inkml:trace>
  <inkml:trace contextRef="#ctx0" brushRef="#br0" timeOffset="1186.173">2562 367,'-48'329,"21"-210,39-170,7 10,2 0,2 1,2 1,1 2,2 0,1 2,2 1,19-15,-29 30,1 1,1 1,1 1,0 1,1 1,0 1,1 2,1 0,20-4,39 12,-84 3,0 1,1-1,-1 1,0 0,0 0,0 0,0 0,0 0,0 0,-1 0,1 1,0-1,0 1,-1-1,1 1,-1 0,0-1,1 1,-1 0,0 0,0 0,0 0,0 0,-1 0,1 1,0-1,-1 0,0 0,1 0,-1 1,0-1,0 0,0 0,0 1,-1-1,1 0,-1 1,-4 11,-1-1,-1 1,0-1,-1 0,0 0,-1-1,-1-1,0 1,0-1,-1-1,0 0,-1-1,0 0,-1 0,0-2,0 1,0-2,-1 0,-6 2,-83 36,85-40,5-5</inkml:trace>
  <inkml:trace contextRef="#ctx0" brushRef="#br0" timeOffset="2122.25">3550 226,'-39'28,"1"3,2 0,1 3,1 1,-25 35,57-68,-1 0,1-1,1 1,-1 0,0 0,0 0,1 0,-1 1,1-1,0 0,-1 0,1 1,0-1,1 1,-1-1,0 1,1 0,-1-1,1 1,0 0,0-1,0 1,0-1,0 1,1 0,-1-1,1 1,0-1,-1 1,1-1,0 1,1-1,-1 1,0-1,1 0,-1 0,1 0,0 0,0 0,-1 0,1 0,0-1,1 1,-1-1,0 1,0-1,1 0,0 1,5-2,0-1,0 1,0-1,-1-1,1 1,-1-1,1-1,-1 1,0-2,1 1,-2 0,1-1,0-1,2-1,28-14,-4 2,-1-2,-1 0,-1-2,0-2,17-18,59-46,-73 75,-28 41,-17 0,10-25,-1 0,1 0,0 0,0 0,0 1,0-1,1 1,-1-1,1 1,0 0,0-1,0 1,0 0,1 0,0 0,0-1,0 1,0 0,0 0,1 0,-1 0,1-1,0 1,1 0,-1-1,1 1,-1-1,1 1,0-1,0 0,0 0,1 0,-1 0,1 0,2 2,0-3,0 0,0 0,0 0,1-1,-1 1,0-1,1 0,-1-1,1 0,-1 0,1 0,-1 0,1-1,-1 0,0 0,1 0,-1-1,0 0,0 0,0 0,2-2,103-68,-80 48,-7 7,-1-2,-1-1,-1-1,-1 0,0-2,-2 0,-1-1,0 0,4-13,-17 31,25-60,-27 65,-1-1,0 1,1 0,-1 0,0-1,0 1,0 0,0 0,0-1,0 1,0 0,0 0,0-1,-1 1,1 0,0 0,-1 0,1-1,-1 1,0 0,1 0,-1 0,0 0,0 0,1 0,-1 0,0 0,0 0,0 1,0-1,0 0,0 1,0-1,-1 0,1 1,0-1,0 1,0 0,-1-1,1 1,0 0,0 0,-1 0,1 0,0 0,0 0,-1 0,1 0,0 0,0 1,-1-1,-5 1,0 0,1 1,-1 0,0 0,1 0,-1 1,1 0,0 0,0 0,0 1,0 0,1 0,-1 0,1 1,0 0,1 0,-1 0,1 1,0-1,0 1,1 0,0 0,0 1,0-1,1 1,-1-1,2 1,-1 0,1-1,0 1,0 0,1 0,0 1,1-5,1 1,0 0,0-1,0 1,0-1,0 0,1 0,-1 0,1 0,0 0,0 0,0-1,0 1,0-1,1 0,-1 0,1 0,0-1,-1 1,1-1,0 0,0 0,0 0,2 0,102 5,-98-7,16 0,-22-1,0 1,1 0,-1 0,1 1,-1-1,1 1,-1 0,1 0,-1 1,0-1,1 1,-1 0,0 0,1 0,-1 1,0 0,0-1,0 1,0 1,0-1,-1 1,1-1,-1 1,1 0,-1 0,3 4,0 7,-5-9,0 0,0 0,1-1,0 1,0-1,0 1,1-1,-1 0,1 0,0 0,0 0,0 0,1-1,-1 1,1-1,0 0,0 0,0-1,0 1,1-1,-1 0,1 0,-1 0,1-1,3 2,8-4,1-1,-1 0,1-1,-1-1,0 0,0-1,-1-1,1 0,-1-1,14-9,-23 13,38-20,-1-2,-1-2,-1-1,14-15,-49 39,0-1,0 0,0 0,0-1,-1 0,0 0,0 0,-1 0,0-1,0 1,0-1,-1 0,0-1,0 1,-1 0,0-1,0 1,0-5,-3 10,1 1,0 0,-1-1,1 1,-1 0,1-1,-1 1,0 0,1 0,-1 0,0 0,0 0,0 0,0 0,0 0,0 0,0 0,0 0,0 1,-1-1,1 0,0 1,0-1,-1 1,1-1,0 1,-1 0,1 0,0-1,-1 1,1 0,0 0,-1 0,1 1,0-1,-1 0,1 0,0 1,-1-1,1 1,-56 17,31-4,1 1,0 1,1 2,1 0,-14 14,20-17,9-8,0 1,1 0,0 0,0 1,1 0,0 0,0 0,1 1,1 0,-2 4,4-10,1 0,-1 0,1 0,0 1,0-1,1 0,-1 0,1 0,0 1,0-1,1 0,-1 0,1 1,0-1,0 0,0 0,1 0,-1 0,1 0,0 0,0-1,0 1,1-1,-1 1,1-1,0 0,2 2,16 9,0-1,1-1,0-1,1-1,0-1,1-1,0-1,0-1,1-1,21 1,328 32,-312-37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41.8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1 296,'101'-20,"2"5,0 4,43 3,-41 2,-95 6,-1 0,1 0,-1-1,0 0,0 0,1-1,-1 0,-1-1,1 0,0 0,-1-1,1-1,-9 4,0-1,-1 0,1 0,-1 0,0 0,1 1,-1-1,0 0,0 1,0-1,0 1,-1-1,1 1,0-1,-1 1,1 0,-1 0,1 0,-1 0,1 0,-1 0,0 0,0 0,1 0,-1 1,0-1,0 1,0 0,0-1,0 1,-1 0,0-1,-259-85,258 85,0 0,-1-1,1 1,0-1,0 0,-1 0,1 0,1 0,-1-1,0 1,1-1,-1 0,1 0,0-1,0 1,0-1,0 1,1-1,-1 0,1 0,0 0,0 0,1 0,-1-2,4-7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42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142 880,'19'0,"26"0,10 0,5 5,-3 1,-6 0,-7-1,-7-2,-3 0,-5-2,-1-1,-1 0,-5-5,-1-1,0-1,-3 2</inkml:trace>
  <inkml:trace contextRef="#ctx0" brushRef="#br0" timeOffset="246.931">1 1218,'38'5,"47"-3,18-7,1-3,-7 1,-11-4,-10 0,-13 2,-18 2</inkml:trace>
  <inkml:trace contextRef="#ctx0" brushRef="#br0" timeOffset="913.831">1695 739,'-34'10,"1"1,0 2,1 1,1 1,0 2,1 1,1 1,-16 15,-24 49,68-80,-1-1,1 1,0-1,0 1,0-1,0 1,0 0,1 0,-1-1,1 1,0 0,0 0,0 0,0-1,0 1,0 0,1 0,0-1,-1 1,1 0,0-1,0 1,0-1,1 1,-1-1,1 1,-1-1,1 0,0 0,0 0,0 0,0 0,0 0,0 0,1-1,0 1,9 2,-1-1,1 0,0-1,0 0,0-1,0 0,0-1,0 0,0-1,0-1,0 0,-1 0,1-1,0-1,-1 0,0 0,0-1,0 0,-1-1,0-1,6-4,10-1,-1-2,-1 0,0-2,-1 0,-1-2,-1 0,0-1,-2-2,0 0,-1-1,-1 0,-1-2,-1 0,-1 0,-2-2,0 1,-2-2,0 1,-2-2,-1 1,2-23,-6 33,-1 0,0 0,-2 0,0 0,0 0,-2-1,0 1,-1 1,-1-1,0 0,-2 1,1 0,-2 0,0 0,-1 1,-1 0,0 1,-1 0,-8-9,15 21,1-1,-1 1,0 0,0 0,-1 0,1 0,0 1,-1-1,1 1,0 0,-1 0,0 0,1 0,-1 1,0-1,1 1,-1 0,0 0,1 1,-1-1,0 1,1-1,-1 1,1 0,-1 1,1-1,-1 0,1 1,0 0,0 0,0 0,0 0,0 0,0 1,0 0,1-1,0 1,-1 0,-1 3,-9 14,1 1,1 0,1 1,1 0,0 1,2 0,1 0,1 0,0 1,2 0,0 15,3-18,0 0,1 0,1 0,1 0,1 0,1-1,1 1,1-1,0 0,2-1,0 0,1 0,1-1,0 0,2-1,0-1,1 0,0 0,1-1,1-1,1-1,0 0,0-1,1-1,1-1,-1 0,2-2,19 7,-29-12,0-1,0 0,0 0,0-1,0 0,1-1,-1 0,0-1,0 0,0 0,0-1,0-1,0 0,0 0,0-1,1-1,13-7</inkml:trace>
  <inkml:trace contextRef="#ctx0" brushRef="#br0" timeOffset="1353.863">2513 626,'-112'345,"104"-316,-17 131,28-184,0 0,2 0,0 0,2 1,1 0,7-17,3 5,1 0,2 1,1 2,2 0,1 1,1 1,2 2,1 1,1 1,28-19,-51 39,1 0,-1 1,1 0,0 0,0 1,0-1,0 2,1-1,0 1,0 1,0 0,0 0,0 0,0 1,0 1,0 0,1 0,-1 1,0 0,0 0,0 1,0 0,0 1,4 1,-11-2,0 0,0 0,0 0,0 1,-1-1,1 1,0-1,-1 1,0 0,0-1,0 1,0 0,0 0,0 0,-1 0,1 0,-1 0,0 0,0 0,0 0,0 0,-1 0,1-1,-1 1,1 0,-1 0,0 0,0 0,-1-1,1 1,-1 0,-1 1,-63 78,45-68,0-1,-1 0,-1-2,0-1,0 0,-24 5,-16 7,42-14,2-3</inkml:trace>
  <inkml:trace contextRef="#ctx0" brushRef="#br0" timeOffset="1797.323">2400 316,'426'0,"-378"-5,-48 5,1 0,0 0,-1 0,1 0,0 0,-1 0,1 0,-1-1,1 1,0 0,-1 0,1-1,-1 1,1 0,-1-1,1 1,-1-1,1 1,-1 0,1-1,-1 1,1-1,-1 0,0 1,1-1,-1 1,0-1,0 1,1-1,-1 0,0 1,0-1,0 0,0 1,0-1,0 1,0-1,0 0,0 1,0-1,0 0,0 1,0-1,-1 0,1 1,0-1,0 1,-1-1,1 1,0-1,-1 0,1 1,-1 0,1-1,-1 1,1-1,-1 1,1-1,-1 1,1 0,-1-1,1 1,-1 0,1 0,-1-1,0 1,1 0,-1 0,-133-84,124 77,0 0,1 0,0-1,0 0,0 0,1-1,1-1,-1 1,2-1,-1 0,1-1,1 1,-4-11,8 19,1 0,-1 0,1 0,0 0,0 0,0 0,0 0,1-1,-1 1,0 0,1 0,-1 0,1 0,0 1,0-1,0 0,0 0,0 0,0 1,0-1,0 0,1 1,-1-1,1 1,-1 0,1-1,-1 1,1 0,0 0,0 0,0 0,-1 0,1 0,0 1,0-1,0 1,0-1,0 1,0 0,2 0,18-4</inkml:trace>
  <inkml:trace contextRef="#ctx0" brushRef="#br0" timeOffset="2217.856">1131 1360,'255'13,"0"-12,220-28,-418 23,651-36,-662 39,-10 1</inkml:trace>
  <inkml:trace contextRef="#ctx0" brushRef="#br0" timeOffset="2779.053">1976 1727,'-43'30,"-1"-1,1 1,1 3,2 1,2 2,1 1,-4 9,38-44,0 1,1-1,-1 1,1-1,0 1,0 0,0 0,0 0,0 0,0 0,1 1,0-1,0 0,0 1,0-1,0 1,0-1,1 1,0 0,0-1,0 1,0-1,0 1,1-1,0 1,0-1,0 1,0-1,0 1,1-1,-1 0,1 0,0 0,0 0,0 0,0 0,0 0,1-1,0 1,-1-1,4 2,4-1,0 0,1-1,-1 0,1-1,0 0,0 0,-1-1,1-1,0 0,-1 0,1-1,-1-1,1 0,-1 0,0-1,0 0,-10 4,44-15,-1-2,-1-2,0-1,-2-2,38-28,-51 29,-1-2,-1-1,-1-1,-1 0,-1-2,-2-1,15-26,-27 40,0-1,-1 0,-1 0,0 0,-1-1,-1 0,0 0,-1 0,-1 0,0-1,-2 1,1-2,-1 11,0 0,-1 0,0 1,0-1,0 0,-1 0,1 0,-2 1,1-1,-1 1,0 0,0-1,-1 1,0 1,0-1,0 1,-1-1,0 1,0 0,0 1,0-1,-1 1,0 0,0 1,0-1,0 1,0 0,-1 1,-1-1,-2 1,1 0,-1 1,0 0,-1 0,1 1,0 1,0-1,0 2,0-1,0 1,1 1,-1 0,1 0,-1 1,1 0,0 1,0 0,1 0,0 1,0 0,0 0,-5 7,-6 4,1 2,1 1,0 0,2 1,0 0,2 1,0 1,-3 9,11-22,1 0,-1 0,2 1,-1-1,2 1,-1 0,1 0,1 0,0 0,1 0,0 0,0 1,1-1,1 0,0 0,0 0,1-1,1 1,0-1,0 1,1-1,0 0,1-1,0 1,0-1,1 0,0-1,4 3,8 4,2-1,0-1,0 0,1-2,0-1,1-1,0 0,1-2,0-1,0 0,0-2,1-1,-1-1,1-1,0-1,-1-2,15-2,16-7,-31 5</inkml:trace>
  <inkml:trace contextRef="#ctx0" brushRef="#br0" timeOffset="3097.941">2908 1558,'-184'352,"172"-327,9-20,0-1,0 1,0 0,0 0,1 0,0 0,0 0,1 0,-1 1,1-1,0 1,0-1,1 1,0-1,0 1,0-1,1 1,0-1,0 1,0-1,0 0,1 1,0-1,0 0,3 5,5-2,1 1,0-2,0 1,0-2,1 1,0-1,1-1,-1-1,1 1,0-2,0 0,0-1,0 0,1 0,-1-2,0 0,1 0,-1-1,0-1,1 0,-1-1,5-2,-12 4,1 1,-1-1,0 0,0 0,0 0,0-1,0 1,0-1,0-1,-1 1,1-1,-1 0,0 0,1-1,-1 0,-1 0,1 0,-1 0,1-1,-1 1,-1-1,1 0,-1 0,3-5,-5-10</inkml:trace>
  <inkml:trace contextRef="#ctx0" brushRef="#br0" timeOffset="3353.759">2400 1868,'48'0,"45"-5,15-1,5-1,-8 2,-12 2,-16 1,-23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3:40.9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1,'-29'449,"25"-387,-3 0,-2 0,-3-1,-2-1,-5 6,19-66,0 0,0 1,0-1,1 1,-1 0,0-1,0 1,0-1,0 1,0 0,0-1,0 1,0-1,0 1,-1-1,1 1,0 0,0-1,0 1,-1-1,1 1,0-1,-1 1,1-1,0 1,-1-1,1 1,0-1,-1 0,1 1,-1-1,1 0,-1 1,1-1,-1 0,1 1,-1-1,0 0,1 0,-1 0,1 0,-1 1,0-1,1 0,-1 0,1 0,-1 0,1 0,-1-1,0 1,1 0,-1 0,0 0,-1-12</inkml:trace>
  <inkml:trace contextRef="#ctx0" brushRef="#br0" timeOffset="253.213">57 29,'43'5,"43"-3,17-3,0 0,-8 0,-15 0,-11-5,-14-2,-5 2,-7 1,-7 1,-3 2,-8 5,-9 4</inkml:trace>
  <inkml:trace contextRef="#ctx0" brushRef="#br0" timeOffset="486.24">1 594,'38'-5,"46"-11,19-3,2 1,-9 0,-14 3,-13 3,-13 5,-10 2,-10 3,-5 2,-8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7.9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537 313,'13'-28,"-13"29,0-1,-1 0,1 1,0-1,0 0,0 1,0-1,-1 0,1 1,0-1,0 0,0 1,0-1,0 1,0-1,0 0,0 1,0-1,0 0,0 1,0-1,0 1,0-1,0 0,1 1,-1-1,0 0,0 1,0-1,1 0,-1 1,0-1,0 0,1 0,-1 1,0-1,0 0,1 0,-1 1,0-1,1 0,-1 0,0 0,1 0,-1 1,0-1,1 0,-1 0,1 0,-1 0,0 0,1 0,-1 0,0 0,1 0,-1 0,1 0,-1 0,0-1,1 1,-1 0,0 0,1 0,-1 0,0-1,1 1,-1 0,0 0,4 339,-4 93,25-280,-11-119,-7-28</inkml:trace>
  <inkml:trace contextRef="#ctx0" brushRef="#br0" timeOffset="278.58">85 369,'19'-19,"45"-26,26-9,7-1,-3 4,-3 11,-8 7,-13 10,-9 4,-9 4,-5 6,-6 4,-4 7,-4 9,-8 7,-7 0</inkml:trace>
  <inkml:trace contextRef="#ctx0" brushRef="#br0" timeOffset="644.358">1073 821,'-9'20,"2"1,0 0,2 0,0 1,1-1,2 1,0 0,1 0,1 0,1 0,3 11,-4-30,0 0,1 0,-1-1,1 1,0 0,0 0,0-1,0 1,1-1,-1 1,1-1,-1 0,1 1,0-1,0 0,0 0,0 0,0 0,1-1,-1 1,0-1,1 1,-1-1,1 0,-1 0,1 0,0 0,0 0,-1-1,1 1,0-1,0 0,0 0,0 0,-1 0,1 0,0 0,0-1,0 0,-1 1,2-2,12-6,-2-1,1 0,-1-1,-1-1,1 0,-2-1,0 0,0-1,-1 0,-1-1,0 0,-1-1,1-3,-2 7,-1 1,0-1,-1-1,0 1,-1-1,0 0,-1-1,0 1,-1-1,0 1,-1-1,-1 0,0 0,-1 0,0 0,-1 0,0 0,-1 0,0 1,-2-3,1 10,0 1,-1 0,0-1,1 2,-1-1,-1 0,1 1,0-1,-1 1,0 1,0-1,1 1,-2-1,1 1,0 1,0-1,-1 1,1 0,0 0,-1 0,1 1,-1 0,1 0,-1 1,1-1,-1 1,1 0,-1 1,1-1,0 1,0 0,0 0,0 1,0-1,0 1,1 0,-1 1,1-1,0 1,0 0,0 0,-2 4,-54 72,44-55</inkml:trace>
  <inkml:trace contextRef="#ctx0" brushRef="#br0" timeOffset="1087.009">1722 765,'-11'15,"-4"1,1 2,1-1,1 1,0 1,1 0,1 1,1 0,1 1,1 0,0 0,2 0,-1 8,5-26,1 0,0-1,0 1,0 0,0 0,1-1,-1 1,1 0,0-1,-1 1,1-1,0 1,1-1,-1 1,0-1,1 1,-1-1,1 0,0 0,-1 0,1 0,0 0,0 0,1-1,-1 1,0-1,1 1,-1-1,0 0,1 0,0 0,-1 0,1-1,-1 1,1 0,0-1,0 0,-1 0,1 0,0 0,-1 0,4-1,4 0,1 0,-1-1,0 0,0-1,0 0,0-1,0 0,0-1,-1 0,7-5,19-19,-1-1,-1-2,-2-2,-2-1,24-36,-30 41,-1 0,-1-1,-2-1,-2-1,0 0,-3-2,0 1,-3-2,-1 0,-1 0,-2-1,-1-4,-4 19,-1-1,-2 1,0-1,-1 1,-1 0,-4-12,6 27,-1 0,-1-1,1 1,-1 0,-1 1,1-1,-1 0,0 1,-1 0,0 0,0 0,0 1,0 0,-1 0,0 0,0 0,0 1,-1 0,1 0,-7-2,6 4,1 0,0 1,-1 0,1 0,-1 0,1 1,-1 0,0 0,1 1,-1-1,1 1,-1 1,1-1,0 1,0 1,-1-1,1 1,1 0,-1 0,0 1,1-1,0 1,-4 4,-6 5,1 0,0 1,1 0,0 1,2 1,0 0,-5 9,3-3,2 1,0 0,1 0,1 1,1 1,2-1,0 1,1 0,2 1,1-1,1 1,0-1,2 1,2-1,0 0,1 0,2 0,0 0,9 21,-7-33,1-1,0 0,0-1,2 1,-1-2,1 0,0 0,1-1,0 0,1-1,0-1,0 0,1 0,-1-2,1 1,1-2,-1 0,0-1,1 0,0-1,0 0,0-2,0 0,0 0,-1-1,4-2,14 3</inkml:trace>
  <inkml:trace contextRef="#ctx0" brushRef="#br0" timeOffset="1971.954">2625 567,'-38'13,"2"2,0 2,0 1,2 2,-20 15,-54 53,105-85,0 0,0 1,0 0,0-1,1 1,-1 0,1 0,0 0,0 0,0 1,1-1,-1 0,1 1,0-1,1 1,-1 0,1-1,0 1,0-1,0 1,1 0,-1-1,1 1,0-1,1 1,-1-1,1 0,0 2,3-1,-1 0,0 0,1 0,0-1,0 0,0 0,1-1,-1 1,1-1,0 0,0-1,0 1,0-1,0 0,1-1,-1 0,0 0,1 0,-1 0,1-1,-1 0,1-1,-1 0,1 0,1 0,10-3,1 0,-1-1,0-1,-1 0,0-1,0-2,0 1,-1-2,0 0,-1-1,0 0,-1-2,0 1,-1-2,0 0,-1 0,8-14,87-116,-116 172,3-14,-4 8,1 0,1 1,0 0,2 1,1-1,-2 25,6-45,1 1,0-1,0 0,0 0,1 1,-1-1,1 0,0 0,0 1,0-1,0 0,0 0,1 0,0 0,-1-1,1 1,0 0,0-1,0 1,1-1,-1 0,1 1,-1-1,1 0,0-1,-1 1,1 0,0-1,0 0,0 1,1-1,-1 0,0-1,0 1,1-1,-1 1,0-1,0 0,1 0,-1 0,0-1,1 1,-1-1,0 0,0 0,0 0,0 0,1-1,14-5,0-2,-1 0,0 0,0-2,-1 0,0-1,-1-1,-1 0,0-1,-1-1,0 0,45-42,-21 31,-48 62,4-12,4-19,0 0,1 0,0 0,0 0,0 0,1 1,0-1,0 1,0-1,0 1,1-1,0 1,0 0,1-1,0 1,-1-1,2 1,-1-1,1 0,0 1,0-1,0 0,1 0,-1 0,1-1,3 4,-3-6,-1 0,1-1,-1 0,1 0,0 0,-1 0,1 0,0 0,0 0,0-1,-1 0,1 1,0-1,0 0,0-1,0 1,0 0,0-1,-1 0,1 1,0-1,0 0,-1-1,1 1,-1 0,1-1,-1 1,1-1,0-1,63-60,89-203,-155 265,0 0,0 0,1 0,-1 0,1 0,-1 0,1 0,0 0,-1 0,1 0,0 0,-1 0,1 0,0 1,0-1,0 0,0 1,0-1,0 0,0 1,0-1,0 1,0 0,0-1,0 1,0 0,1-1,-1 1,0 0,0 0,0 0,0 0,1 0,-1 0,0 1,0-1,0 0,0 1,0-1,0 0,0 1,0-1,0 1,0 0,0-1,0 1,0 0,0 0,0-1,-1 1,1 0,0 0,0 0,-1 0,1 0,4 10,0 1,-1 0,0 0,-1 0,0 0,-1 1,0-1,-1 1,0 8,3 22,21 151,-8 0,-8 193,-10-357,-1 0,-2-1,0 0,-2 0,-1 0,-2 0,-1-1,0-1,-3 0,0 0,-1-1,-2-1,0 0,-11 11,12-20,0 1,-1-2,-1 0,0-1,-1-1,0 0,-1-2,-7 4,24-14,0 0,-1 0,1 0,-1-1,1 1,-1 0,0-1,1 0,-1 1,1-1,-1 0,0-1,1 1,-1 0,0-1,1 1,-1-1,1 0,-1 0,1 0,0 0,-1 0,1-1,0 1,0-1,0 1,0-1,0 0,0 0,0 0,0 0,1 0,-1 0,1 0,0-1,-1 1,1 0,0-1,1 1,-1-1,0 1,1-1,-1 1,1-1,0 0,0 1,0-1,0 0,0 1,0-1,1-1,2-32,1-1,1 1,2 1,2-1,1 1,2 1,1 0,2 0,1 2,14-22,0-5,3 2,2 2,2 1,3 1,2 3,39-36,-48 57,-5 8</inkml:trace>
  <inkml:trace contextRef="#ctx0" brushRef="#br0" timeOffset="2601.138">1 1611,'184'-49,"487"-54,429-52,366 47,-432 70,-776 40,-225 3,-27 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16.3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60,'0'-1,"0"1,0-1,0 0,0 1,0-1,0 0,0 1,-1-1,1 1,0-1,0 0,0 1,-1-1,1 1,0-1,-1 1,1-1,-1 1,1-1,-1 1,1-1,-1 1,1 0,-1-1,1 1,-1 0,1-1,-1 1,1 0,-1 0,0 0,1-1,-1 1,0 0,1 0,-1 0,1 0,-1 0,0 0,1 0,-1 0,0 0,1 1,-1-1,1 0,-1 0,0 1,1-1,-1 0,1 0,-1 1,1-1,-1 1,1-1,-1 0,1 1,0-1,-1 1,1-1,-1 1,1 0,-17 40,15-37,-29 92,5 2,-13 86,12-4,41-140,-1-29</inkml:trace>
  <inkml:trace contextRef="#ctx0" brushRef="#br0" timeOffset="331.569">564 89,'-19'28,"1"1,1 1,2 1,1 0,1 1,2 0,2 1,0 1,-3 31,11-61,0 0,0 0,0 0,1 0,-1 0,1 0,0 0,0 0,0 0,1 0,0 0,-1 0,1 0,1 0,-1 0,1-1,-1 1,1 0,0-1,0 1,0-1,1 0,-1 0,1 0,0 0,0 0,0 0,0-1,0 1,1-1,-1 0,3 1,14-2,-1-1,0-1,1 0,-1-2,0 0,0-1,-1-1,1-1,-1-1,0 0,-1-1,0-1,0 0,-1-2,0 0,0 0,-1-2,-1 0,12-14,-11 13,-1-1,-1-1,0 0,-1-1,0 0,-2 0,0-2,-1 1,0-1,-2 0,-1-1,0 0,-4 15,0 0,0 0,-1-1,0 1,0 0,0-1,-1 1,1 0,-1-1,-1 1,1-1,-1 1,0 0,0-1,0 1,-1 0,0 0,0 0,0 0,-1 0,1 0,-1 1,0-1,-1 1,1 0,-1 0,0 0,0 0,0 1,0 0,-1-1,1 2,-1-1,0 0,0 1,0 0,0 0,0 1,0-1,0 1,-2 0,-7 0,-1 1,1 1,-1 0,0 1,1 0,0 1,0 1,0 0,0 1,0 1,1 0,0 1,0 0,1 1,0 0,0 1,1 0,0 1,1 0,0 1,0 0,1 1,1 0,0 0,1 1,-5 10,0 5</inkml:trace>
  <inkml:trace contextRef="#ctx0" brushRef="#br0" timeOffset="592.055">1185 456,'-5'19,"3"6,3 0</inkml:trace>
  <inkml:trace contextRef="#ctx0" brushRef="#br0" timeOffset="925.291">1862 32,'-69'59,"3"2,-47 58,105-110,-5 3,0 1,1 0,1 1,0 0,1 1,0 0,2 0,0 1,0 0,1 1,0 5,6-17,0 0,1 0,0 1,0-1,1 0,-1 0,1 0,0 0,0 0,1 0,-1 0,1 0,1 0,-1-1,0 1,1-1,0 1,0-1,0 0,1 0,-1-1,1 1,0-1,0 0,0 0,1 0,-1 0,1-1,-1 1,1-1,5 1,5 3,0-1,0-1,1 0,0-1,0 0,0-2,0 0,0 0,13-2,-9-1,1-1,-1 0,0-2,0 0,-1-1,1-1,-2-1,1-1,-1 0,0-2,-1 0,0 0,-1-2,11-10,-24 20,0 0,0 0,-1 0,1-1,-1 1,0-1,0 0,0 1,0-1,-1 0,1 0,-1 0,0 0,0 0,-1 0,1-1,-1 1,0 0,0 0,0 0,-1-1,1 1,-1 0,0 0,0 0,-1 0,1 0,-1 0,0 0,0 1,0-1,-1 1,1-1,-1 1,1 0,-1 0,0 0,-1 0,1 1,0-1,-1 1,1 0,-1 0,-3-2,-11-1,-1 0,0 1,0 1,0 1,0 1,0 0,-1 1,1 1,0 1,0 1,0 1,0 0,1 1,0 1,0 1,0 1,1 0,0 1,0 1,-1 2,-14 9,1 2,1 0,2 2,-26 27,25-23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55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110 312,'-4'6,"0"0,1 1,-1 0,2 0,-1 0,1 0,0 0,0 0,1 0,0 1,0-1,0 0,1 1,1 6,-2 17,-23 182,-30 164,53-327,0-49,1 0,1 0,-1 0,0 0,0-1,0 1,0 0,1 0,-1 0,0 0,1-1,-1 1,0 0,1 0,-1-1,1 1,0 0,-1-1,1 1,-1 0,1-1,0 1,0-1,-1 1,1-1,0 0,0 1,0-1,-1 0,1 1,0-1,0 0,0 0,0 0,0 0,-1 0,1 0,0 0,0 0,0 0,0 0,0 0,-1 0,1-1,0 1,0 0,0-1,0 1,-1-1,1 1,0-1,-1 1,1-1,19-12,0-2</inkml:trace>
  <inkml:trace contextRef="#ctx0" brushRef="#br0" timeOffset="313.24">561 341,'-26'46,"1"1,3 2,2 0,2 2,2 0,-5 36,17-72,1 0,1 0,1 1,0-1,1 0,0 1,1-1,2 7,-2-17,0 0,1 0,-1 0,1 0,0-1,0 1,1-1,-1 1,1-1,0 0,0 0,0 0,1 0,0-1,-1 1,1-1,0 0,1 0,-1-1,0 1,1-1,-1 0,1 0,0 0,0-1,0 0,0 0,11 3,0-2,0 0,0-1,1 0,-1-2,0 1,1-2,-1-1,0 0,0 0,-1-2,1 0,-1-1,0 0,0-2,-1 1,10-8,-5 0,-1 0,0-1,-2-1,0 0,-1-1,0-1,-2 0,0-1,-1 0,-1-1,-1-1,-1 0,-1 0,-1 0,-1-1,-1 0,-1 0,-1-1,-1 1,0-20,-3 31,0-1,0 0,-1 1,-1 0,0-1,-1 1,0 0,0 1,-2-1,1 1,-1 0,-1 0,0 1,-7-8,10 13,-1 0,1 0,-1 1,1 0,-1 0,-1 0,1 1,0 0,-1 0,0 0,1 0,-1 1,0 0,0 0,-1 1,1 0,0 0,0 0,-1 1,1 0,0 0,-1 1,1-1,0 1,0 1,-1-1,1 1,0 0,-4 3,-87 58,72-44</inkml:trace>
  <inkml:trace contextRef="#ctx0" brushRef="#br0" timeOffset="590.575">1352 679,'0'19,"0"7</inkml:trace>
  <inkml:trace contextRef="#ctx0" brushRef="#br0" timeOffset="19457.364">2226 1,'-55'0,"-145"12,25 29,172-39,0-1,0 1,0 1,0-1,0 0,1 1,-1-1,1 1,0 0,0 0,0 0,0 0,0 0,1 0,-1 0,1 1,0-1,0 1,0-1,0 0,1 1,-1 0,1-1,0 1,0-1,0 1,1-1,-1 1,1-1,0 1,0-1,0 1,0-1,1 0,1 3,2 24,-5-23,1 0,0 1,0-1,1 0,0 0,0 1,1-2,-1 1,1 0,1 0,0-1,0 0,0 0,0 0,1 0,0-1,0 1,1-1,-1-1,5 4,115 34,-111-40,-1 0,0 2,0-1,0 2,0-1,-1 2,1 0,-1 0,-1 1,1 1,-1 0,-5-2,0 1,0 0,-1 0,0 1,0 0,-1-1,0 2,0-1,-1 0,0 1,0-1,-1 1,0 0,-1 0,0 0,0 0,-1 0,0 0,-1 0,0 0,0 0,-1 0,0-1,-1 3,-1-2,0 1,-1-1,0 0,-1 0,0-1,0 0,-1 0,0 0,0-1,-1 0,0 0,0-1,-1 0,0 0,0-1,0 0,0-1,-1 0,0-1,0 0,0 0,0-1,0 0,0-1,-1 0,1 0,-1-1,1-1,-3 0,-16 1,16 2,1-2,0 0,0 0,0-1,0-1,0 0,0 0,0-1,1-1,-12-4,17 3</inkml:trace>
  <inkml:trace contextRef="#ctx0" brushRef="#br0" timeOffset="19834.643">2847 735,'-14'15,"-15"13,-7 3,3 1,2-1,1-5,2-2,5-1,1-4,5 0,6 1,4-3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19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594 52,'-41'172,"14"-12,17-87,-3-1,-4 0,-2-1,-23 54,-56 79,146-321,199-461,-120 291,-117 269,-5 24,-3 34,-2-39,-1 100,10 221,10-30,7-188,-25-103,-1 0,1 0,0 0,0 0,0 0,0 0,0 0,1 0,-1-1,0 1,0-1,0 1,1 0,-1-1,0 0,1 1,-1-1,0 0,1 0,-1 0,0 0,1 0,-1 0,0 0,1 0,-1 0,0-1,1 1,-1-1,0 1,0-1,1 1,-1-1,0 0,0 1,0-1,0 0,0 0,0 0,0 0,0 0,0 0,0 0,0-1,39-51,-39 52,120-261,-69 137,68-150,-111 260,-9 27,-8 27,-10 56,3 1,5 0,4 0,6 69,0-156,0 1,1 0,0-1,0 1,1-1,1 1,-1-1,2 0,-1 0,3 4,5 4</inkml:trace>
  <inkml:trace contextRef="#ctx0" brushRef="#br0" timeOffset="13224.365">1468 560,'-6'0,"0"1,0 0,-1 0,1 1,0 0,0 0,0 0,1 1,-1 0,0 0,1 0,0 1,0-1,0 1,0 1,1-1,-1 1,1-1,0 1,1 0,-1 1,1-1,0 1,0-1,1 1,-1 0,1 0,1 0,-1 0,1 1,0-1,1 0,-1 0,1 1,0-1,1 0,-1 1,1-1,1 0,-1 0,1 0,0 0,1 0,-1 0,1-1,0 1,0-1,1 1,0-1,0 0,0-1,0 1,1-1,0 0,0 0,0 0,0-1,5 3,-2-3,1-1,-1-1,1 1,-1-1,1 0,-1-1,1 0,0-1,-1 1,1-2,-1 1,0-1,1-1,-1 1,0-1,0-1,0 1,-1-1,1-1,-1 1,0-1,0-1,-1 1,0-1,0 0,0-1,0 1,-1-1,0 0,-1-1,0 1,0-1,0 0,-1 0,0 0,-1 0,1 0,-2-1,1 1,-1-1,-1 1,1-4,-1 8,-1 0,1 0,-1 1,0-1,0 0,0 0,0 0,-1 1,0-1,1 1,-1-1,-1 1,1 0,0 0,-1 0,1 0,-1 0,0 0,0 1,0-1,-1 1,1 0,0 0,-1 0,1 1,-1-1,0 1,0 0,1 0,-1 0,0 0,0 1,0-1,0 1,0 0,0 0,0 1,0-1,1 1,-1 0,0 0,0 0,0 0,1 1,-1 0,1-1,-2 2,-61 53,52-38</inkml:trace>
  <inkml:trace contextRef="#ctx0" brushRef="#br0" timeOffset="13883.439">2005 503,'-5'2,"0"0,1 0,-1 0,0 1,1-1,0 1,0 0,0 0,0 1,0-1,0 1,1 0,0 0,0 0,0 0,0 1,1-1,-1 1,1-1,-1 4,2-5,-65 170,55-135,43-67,102-146,-128 167,-4 5,0-1,0 1,0 0,1 0,-1 0,1 0,0 0,0 1,0-1,0 1,0 0,1 0,-1 0,1 0,-1 0,3 0,-4 4,0 0,0 0,0 0,0 0,-1 0,1 1,-1-1,1 1,-1-1,0 1,0-1,0 1,0 0,-1-1,1 1,-1 0,0 0,1-1,-1 1,0 0,-1 0,1-1,0 1,-1 0,0 0,1 2,-1 0,1 1,-1-1,1 1,0-1,0 1,0-1,1 1,0-1,0 1,0-1,1 0,0 1,0-1,0 0,1 0,-1 0,1-1,0 1,1-1,-1 1,1-1,0 0,0-1,0 1,0-1,1 1,0-1,-1 0,1-1,0 1,0-1,0 0,1-1,-1 1,0-1,3 0,-3-1,0 0,0 0,0-1,0 0,-1 0,1-1,0 1,0-1,-1 0,1 0,-1 0,1-1,-1 0,0 0,0 0,0 0,-1 0,1-1,-1 0,0 0,0 0,0 0,2-4,48-110,-50 108,3-11,-1 2</inkml:trace>
  <inkml:trace contextRef="#ctx0" brushRef="#br0" timeOffset="14359.615">2710 503,'-16'10,"1"1,-1 0,2 0,0 2,0-1,2 2,-1 0,2 1,0 0,0 0,-5 12,15-25,1-1,-1 1,0 0,1-1,-1 1,1 0,-1 0,1-1,0 1,-1 0,1 0,0 0,0-1,1 1,-1 0,0 0,1-1,-1 1,1 0,-1 0,1-1,0 1,-1 0,1-1,0 1,0-1,1 0,-1 1,0-1,0 0,0 1,1-1,-1 0,1 0,-1 0,1 0,-1 0,1-1,0 1,-1 0,1-1,0 1,0-1,-1 0,1 1,2-1,85-4,-72-4,0-1,-1-1,-1-1,0 0,0-1,-1 0,0-1,-1-1,-1 0,0-1,-1 0,0-1,-2 0,0-1,0 0,-2 0,3-10,2 3,-1-1,-1-1,-2 1,0-1,-2-1,-1 0,0 1,-3-1,0-1,-2-15,0 37,-1 0,1 1,-1-1,-1 1,1-1,-1 1,0-1,0 1,-1 0,1 0,-1 0,0 0,-1 1,1-1,-1 1,0 0,0 0,0 0,0 1,-1-1,0 1,0 0,1 0,-2 1,1-1,0 1,0 0,-1 1,1-1,-1 1,1 0,-1 0,0 1,1 0,-1 0,0 0,1 1,-1 0,0 0,1 0,-2 1,-7 4,1 2,0-1,0 2,1 0,0 0,1 1,0 0,0 1,1 0,0 1,1 0,1 1,0 0,1 0,0 0,1 1,0 0,1 0,1 1,0 0,1-1,0 1,2 0,-1 14,1-19,0-1,1 1,0 0,1 0,0-1,0 1,1 0,0-1,1 1,0-1,0 0,1 0,0 0,1-1,0 1,0-1,1 0,0 0,0-1,1 0,0 0,0 0,1-1,0 0,0-1,0 0,1 0,-1 0,1-1,1-1,-1 0,0 0,5 1,143 2,-118-7</inkml:trace>
  <inkml:trace contextRef="#ctx0" brushRef="#br0" timeOffset="15306.202">3387 390,'-26'21,"1"2,1 0,1 1,2 1,0 1,1 1,2 1,-2 6,18-32,0 1,0-1,1 1,-1-1,1 1,-1 0,1 0,0-1,0 1,0 0,1 0,-1 0,1 0,0 0,-1 0,1 0,0 0,1 0,-1 0,1 0,-1 0,1 0,0 0,0 0,0-1,0 1,1 0,-1-1,1 1,0-1,-1 1,1-1,0 0,0 1,1-1,-1 0,0-1,1 1,-1 0,1-1,0 1,-1-1,1 0,0 0,0 0,0 0,0 0,0-1,2 1,10-3,-1 0,1-1,-1-1,1 0,-1-1,-1 0,1-1,-1-1,0 0,0-1,-1 0,0-1,0-1,-1 1,0-2,-1 0,6-8,59-83,-74 103,0 0,0-1,-1 1,1 0,0 0,-1 0,1 0,-1 0,1 0,-1 0,1 0,-1 1,0-1,0 0,1 0,-1 0,0 0,0 0,0 0,0 1,0-1,0 0,-1 0,1 0,0 0,-1 0,1 0,-1 0,1 0,-1 0,1 0,-1 0,1 0,-1 0,0 1,-1 1,0 0,0 1,1-1,-1 1,1 0,0-1,0 1,0 0,1 0,-1 0,1-1,0 1,0 0,0 0,1 0,-1 0,1-1,0 1,0 0,0 0,1-1,-1 1,1-1,0 1,0-1,0 0,0 0,1 0,-1 0,1 0,0 0,0-1,0 1,0-1,0 0,0 0,1 0,0 0,7-2,0 0,-1-1,1 0,0-1,0 0,-1-1,1 0,-1-1,0 0,0 0,0-1,-1-1,1 1,-1-1,-1-1,1 0,-1 0,0-1,-1 0,2-1,61-93,-71 127,-10 85,11-107,1 0,-1 0,1 0,0-1,-1 1,1 0,1 0,-1 0,0-1,1 1,-1-1,1 1,0-1,0 1,0-1,0 0,0 0,0 0,1 0,-1-1,1 1,-1 0,1-1,0 0,0 0,-1 0,1 0,0 0,0 0,0-1,0 1,0-1,0 0,3 0,-1 0,1-1,-1 1,1-1,-1 0,1 0,-1-1,0 0,0 0,0 0,0 0,0-1,0 0,-1 0,1 0,-1-1,0 1,0-1,0 0,-1 0,1-1,-1 1,2-4,54-119,-42 85,17-9,-34 50,1 1,0-1,0 0,0 0,0 1,0-1,1 0,-1 1,0-1,0 1,0-1,1 1,-1 0,0-1,0 1,0 0,1 0,-1 0,0 0,1 0,-1 0,0 1,0-1,1 0,-1 0,0 1,0-1,0 1,0-1,1 1,-1 0,0-1,0 1,0 0,0 0,0 0,-1 0,1 0,0 0,0 0,-1 0,1 0,0 0,-1 0,1 1,110 212,-99-192,-1 1,-1 0,-1 1,-2 0,0 0,-1 1,-1 0,-1 0,-2 0,0 0,-2 0,-1 1,-1-1,-1 0,-1 0,-1 0,-1-1,-1 0,-7 14,-54 34,65-70,1-1,-1 1,0 0,1-1,-1 0,0 1,0-1,0 0,0 0,0-1,0 1,0-1,0 1,-1-1,1 0,0 0,0-1,0 1,0-1,0 1,0-1,0 0,0 0,0 0,0 0,0-1,0 1,1-1,-1 0,1 0,-3-5,1 0,0-1,1 1,0-1,0 0,1 0,0 0,0-1,1 1,0 0,0-1,1 1,0 0,0-1,1 1,0-1,2-4,0-6,2 0,0 0,1 0,0 1,2-1,0 2,1-1,1 1,1 1,0 0,1 0,0 1,2 0,0 2,0-1,1 2,1 0,0 1,6-4,0 3,-2 4</inkml:trace>
  <inkml:trace contextRef="#ctx0" brushRef="#br0" timeOffset="15894.245">1 1519,'205'-72,"4"10,133-19,-3 13,4 15,265-3,90 25,909-92,-1487 111,1 5,54 7,-165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8.7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140 0,'-9'39,"-9"21,-5 7,0-5,5-7,1-13,3-9,3-5,5-8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6.9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0,'-16'111,"5"1,5 0,5 0,5 5,-2 46,-3 43,-14-172,17-53,1 5</inkml:trace>
  <inkml:trace contextRef="#ctx0" brushRef="#br0" timeOffset="379.109">327 28,'-12'67,"3"0,3 0,3 1,5 48,-2-69,28 195,-27-177,16 101,-17-165,0 0,0 0,0 1,0-1,1 0,-1 0,0 1,0-1,1 0,-1 0,1 1,-1-1,1 0,0 0,-1 0,1 0,0 0,0 0,0 0,-1 0,1 0,0 0,0-1,1 1,-1 0,0-1,0 1,0 0,0-1,0 0,1 1,-1-1,0 0,0 1,1-1,-1 0,0 0,1 0,-1 0,0 0,0 0,1-1,-1 1,0 0,0-1,1 1,-1-1,0 1,0-1,0 1,0-1,0 0,0 0,0 0,0 0,9-13</inkml:trace>
  <inkml:trace contextRef="#ctx0" brushRef="#br0" timeOffset="645.259">582 791,'5'19,"1"6</inkml:trace>
  <inkml:trace contextRef="#ctx0" brushRef="#br0" timeOffset="1019.123">977 57,'-4'11,"1"0,1 0,0 0,0 0,1 1,1-1,0 1,0-1,1 1,1-1,2 8,1 34,-3 306,1-332,0 0,2 0,1 0,1-1,8 21,13-3,-12-26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3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0,'0'846,"-17"-740,14-101,6-10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0:59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87,'-17'57,"-6"357,12-286,5-1,6 27,-1-150,1 1,-1-1,1 1,0-1,1 1,-1-1,1 1,0-1,0 0,0 1,1-1,0 0,-1 0,1 0,1 0,-1 0,1-1,-1 1,1-1,0 1,0-1,1 1,6-3</inkml:trace>
  <inkml:trace contextRef="#ctx0" brushRef="#br0" timeOffset="251.742">369 792,'-5'29,"4"9,1-2</inkml:trace>
  <inkml:trace contextRef="#ctx0" brushRef="#br0" timeOffset="667.38">623 171,'37'-26,"2"1,0 2,1 2,2 2,0 1,42-11,-81 27,-1 1,1 0,-1 0,1 0,0 0,0 0,-1 0,1 1,0 0,0-1,0 1,0 0,0 0,0 0,-1 1,1-1,0 1,0 0,0-1,-1 1,1 1,0-1,-1 0,1 0,-1 1,1 0,-1-1,0 1,0 0,0 0,0 0,0 1,0-1,0 0,-1 1,1-1,-1 1,0-1,0 1,0 0,0-1,0 1,0 0,-1 1,-3 13,0-1,-1 1,-1-1,-1 1,0-2,-1 1,-8 12,-5 14,-143 302,155-324,-31 118,39-132,-1-1,1 0,0 1,0-1,1 1,0-1,0 0,0 0,0 0,1 1,0-1,0 0,0-1,0 1,1 0,0-1,0 1,0-1,1 0,0 0,-1 0,1-1,0 1,1-1,-1 0,16 5,0 0,0-1,0-2,1 0,0-1,0-1,0-1,0-1,1 0,-1-2,0-1,0 0,0-2,0 0,0-1,-1-1,10-5,266-87,-269 90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34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1271 709,'0'1004,"0"-979,-2 0,0 0,-2 0,-1 0,-1-1,-1 1,-6 14,11-36,1 1,-1-1,0 0,0 0,0 1,-1-1,1 0,-1-1,1 1,-1 0,0-1,0 0,0 1,0-1,-1 0,1-1,-3 2,-14 4</inkml:trace>
  <inkml:trace contextRef="#ctx0" brushRef="#br0" timeOffset="330.335">481 793,'665'-96,"-192"49,-124 22,-265 41,-82-15,0-1,-1 1,1 0,0 0,0 0,-1 0,1 1,0-1,-1 0,1 1,-1-1,0 1,1-1,-1 1,0 0,0 0,0-1,0 1,-1 0,1 0,0 0,-1 0,1 0,-1 0,0 0,1 0,-1 0,0 0,0 0,-1 0,1 0,0 0,-1 0,1 0,-1 0,1 0,-1 0,0 1,-10 19</inkml:trace>
  <inkml:trace contextRef="#ctx0" brushRef="#br0" timeOffset="585.183">481 1866,'43'5,"43"-4,17-1,0-1,-8-5,-10-2,-10 1,-8 1,-7-3,-7 1,-4 0,-1 3,-3 2,-1 1,-1 1,-5 1,-8 0</inkml:trace>
  <inkml:trace contextRef="#ctx0" brushRef="#br0" timeOffset="1900.856">1525 1781,'167'-11,"35"-24,-62 34,-117 2,-5-1</inkml:trace>
  <inkml:trace contextRef="#ctx0" brushRef="#br0" timeOffset="2882.161">2682 1414,'-48'277,"29"-210,18-67,1 0,-1 0,1 1,-1-1,0 0,1 0,-1 0,1 0,-1 0,1 0,-1 0,0 0,1 0,-1 0,1 0,-1 0,1 0,-1-1,1 1,-1 0,1 0,-1-1,1 1,-1 0,1-1,-1 1,1 0,-1-1,1 1,0-1,-1 1,1 0,0-1,-1 1,1-1,0 1,0-1,-1 1,1-1,0 0,0 1,0-1,0 1,0-1,0 1,0-1,0 0,0 1,0-1,0 1,0-1,0 1,0-1,0 1,1-1,-1 1,0-1,0 1,1-1,-1 1,0-1,1 1,-1-1,4-23,0 0,1 1,2-1,0 1,1 1,2-1,0 2,1-1,1 1,1 1,1 0,1 1,2 0,4-8,2 1,1 0,1 2,1 1,1 2,26-17,-51 36,-1 0,1 1,-1-1,1 1,0-1,0 1,0 0,-1-1,1 1,1 0,-1 0,0 1,0-1,0 0,0 1,1-1,-1 1,0 0,0-1,1 1,-1 0,0 1,0-1,1 0,-1 1,0-1,0 1,1 0,-1-1,0 1,0 0,0 0,0 1,0-1,-1 0,1 1,0-1,0 1,-1-1,2 2,0 12,0 0,-1 0,-1-1,0 1,-1 0,-1 0,0 0,-1 0,-1 0,0 0,-3 9,-6 35,12-54,-4 70,5-73,-1 0,0 0,1-1,-1 1,1 0,0 0,-1-1,1 1,0 0,0-1,0 1,0-1,0 1,1-1,-1 0,0 1,1-1,-1 0,1 0,-1 0,1 0,-1 0,1 0,0 0,0-1,-1 1,1-1,0 1,0-1,0 0,-1 1,1-1,0 0,0 0,0-1,0 1,0 0,14-4,-1 0,0-1,0 0,0-1,0-1,-1 0,-1-1,1-1,-1 0,0-1,3-4,36-23,-34 25,-11 6,0 0,1 1,0 0,0 1,0-1,0 1,1 1,0 0,0 0,0 1,0 0,0 0,6 0,-13 3,1-1,0 1,0 0,0 0,-1 0,1 0,0 1,-1-1,1 1,-1 0,0-1,1 1,-1 0,0 0,0 0,0 1,-1-1,1 0,0 1,-1 0,0-1,1 1,-1 0,0-1,0 1,-1 0,1 0,0 1,6 93,-7-64,19 37,-9-50</inkml:trace>
  <inkml:trace contextRef="#ctx0" brushRef="#br0" timeOffset="3580.946">3896 1499,'-3'32,"1"-1,1 0,2 1,1-1,2 0,1 1,1-2,3 7,1 10,-1-7,-2-1,-1 1,-2 1,-2-1,-1 1,-2-1,-5 23,6-60,0 1,0-1,-1 1,1-1,-1 0,0 1,0-1,0 0,0 1,-1-1,1 0,-1 0,0 0,0 0,0 0,0-1,-1 1,1-1,-1 1,1-1,-1 0,0 0,0 0,0 0,0-1,0 1,0-1,-1 1,1-1,0-1,-1 1,1 0,-1-1,0 1,1-4,0 1,0-1,0 1,1-1,-1 0,1 0,-1 0,1 0,0-1,0 1,1-1,-1 1,1-1,-1 0,1 1,0-1,0 0,1 0,-1 0,1 0,0 0,0 1,0-1,1 0,0-4,4-37,2-1,2 1,2 1,1 0,3 0,2 1,1 1,2 1,2 1,2 0,1 2,15-15,-5 3,1 2,2 2,3 1,10-7,-51 52,59-42,-58 41,0 1,0-1,0 0,0 1,0-1,1 0,-1 1,0 0,0-1,1 1,-1 0,0 0,1 0,-1-1,0 1,1 1,-1-1,0 0,1 0,-1 0,0 1,1-1,-1 1,0-1,0 1,0-1,1 1,-1 0,0 0,0-1,0 1,0 0,0 0,0 0,0 0,-1 0,1 0,0 0,-1 1,1-1,0 0,-1 0,1 0,-1 1,0-1,1 0,-1 1,0-1,0 1,0 10,0-1,-1 1,0 0,-1-1,-1 0,0 1,0-1,-1 0,0 0,-1-1,0 1,-1 0,-17 30,-1-1,-3-1,0-1,-3-2,-1-1,-16 14,28-27,18-18</inkml:trace>
  <inkml:trace contextRef="#ctx0" brushRef="#br0" timeOffset="4363.84">4912 1302,'-34'7,"1"1,1 2,0 1,0 2,1 1,-23 15,42-23,0 1,1 0,-1 1,1 0,1 1,0 0,0 1,1 0,0 0,0 1,1 0,1 1,0 0,1 0,0 0,1 1,0 0,1 0,0 0,1 0,0 1,1 1,3-9,-1 0,1 0,0 0,1 0,-1 0,1 0,0 0,1-1,-1 1,1-1,0 0,0 1,1-1,0-1,0 1,0 0,0-1,1 0,-1 0,1 0,0-1,0 1,1-1,-1-1,1 1,0-1,-1 0,1 0,0 0,0-1,0 0,0 0,0-1,0 1,2-1,9-3,0-1,0 0,-1-2,1 1,-1-2,-1 0,1-1,-1-1,-1 0,1-1,-2 0,1-1,-2-1,1 0,-2-1,1 0,-2-1,0 0,-1 0,0-1,-1-1,0 1,-2-1,0 0,-1-1,0 0,-1 1,0-8,-4 17,0 0,0 0,0 0,-1 0,0 0,-1 0,1 0,-2 0,1 0,0 1,-1-1,-1 1,1-1,1 5,1-1,-1 1,0 0,1-1,-1 1,0 0,0 0,0 0,-1 1,1-1,0 0,-1 1,1 0,-1-1,1 1,-1 0,0 0,1 0,-1 1,0-1,0 1,0-1,1 1,-1 0,0 0,0 0,0 1,0-1,1 1,-1-1,0 1,0 0,0 0,0 0,0 0,0 1,0-1,0 0,1 1,-1-1,0 1,1 0,-1 0,1 0,0 0,0 0,-1 1,1-1,1 1,-1-1,0 1,1 0,-1 0,1 0,0-1,0 1,0 1,0-1,1 0,-1 0,1 0,0 0,-1 0,2 0,-1 1,0-1,1 0,-1 0,1 0,0 0,0 0,0 0,0 0,1 0,-1-1,1 1,-1 0,1-1,0 1,0-1,1 0,-1 1,0-1,1 0,-1-1,1 1,-1 0,4 1,7 2,0 0,0-1,1-1,0 0,0-1,0 0,0-1,0 0,0-1,0-1,0-1,0 0,0 0,-1-1,1-1,-1 0,11-6,160-92,-163 88,-2-1,0-2,0 1,-2-2,0-1,-1 0,-1-1,-1 0,0-1,6-17,-2-32,-18 68,0 1,-1-1,1 1,0-1,0 1,-1 0,1-1,-1 1,1-1,-1 1,0 0,0-1,1 1,-1 0,0 0,0-1,0 1,0 0,0 0,-1 0,1 0,0 0,0 1,-1-1,1 0,0 1,-1-1,1 0,-1 1,1 0,-1-1,1 1,-1 0,1 0,-1 0,1 0,-1 0,1 0,-1 0,1 0,-1 1,1-1,-1 1,1-1,0 1,-10 2,0 1,1 0,0 1,0 0,0 0,1 1,0 1,0 0,0 0,1 0,0 1,0 0,1 1,0 0,1 0,0 0,-3 6,7-11,1 0,-1-1,1 1,-1 0,1 0,1 0,-1 0,0 0,1 0,0 0,0 1,0-1,0 0,1 0,0 0,0 0,0 0,0 0,0 0,1-1,0 1,0 0,0-1,0 1,0-1,1 0,-1 1,1-1,0-1,0 1,0 0,1-1,-1 1,0-1,1 0,0 0,-1 0,1-1,0 1,0-1,0 0,62 19,-53-18,0 1,0 1,0 0,0 0,-1 2,1 0,-1 0,-1 1,1 0,-1 1,0 0,-1 1,8 8,-14-7,1 1,-2 0,1 0,-1 0,-1 0,0 0,-1 1,0-1,0 1,-2-1,1 1,-1-1,-1 0,0 1,-1-1,0 0,0 0,-1-1,-1 1,-5 9,2 4,-5 50,16-62</inkml:trace>
  <inkml:trace contextRef="#ctx0" brushRef="#br0" timeOffset="4714.13">6266 398,'-27'58,"2"0,3 2,2 0,4 1,-1 11,2-11,3 1,2 1,3 0,3 1,3-1,2 1,4-1,5 24,11 116,-6-111,-23-76,-2-19</inkml:trace>
  <inkml:trace contextRef="#ctx0" brushRef="#br0" timeOffset="5220.16">5786 1245,'489'-26,"-315"13,109-26,-241 33,64-17,-124 38,-176 82,179-90,1 1,0 0,0 2,1-1,0 1,1 1,0 1,0 0,2 0,-1 1,2 0,-1 1,2 0,0 0,1 1,0 0,1 0,1 1,-2 6,7-20,0 0,0 1,0-1,1 0,-1 1,0-1,1 0,0 0,-1 1,1-1,0 0,0 0,0 0,1 0,-1 0,0 0,1 0,-1-1,1 1,-1 0,1-1,0 1,0-1,0 0,0 0,0 1,0-1,0 0,0-1,0 1,1 0,-1-1,0 1,1-1,-1 0,2 1,84-15,97-109,-131 82,54-27,-106 68,0 0,0 0,1 0,-1 0,0 0,0 1,1-1,-1 1,0-1,0 1,0 0,0 0,0 0,0 0,0 0,0 0,0 0,0 1,-1-1,1 1,0-1,-1 1,1 0,-1 0,0 0,0 0,0-1,1 2,-2-1,1 0,0 0,0 0,-1 0,1 0,-1 1,0-1,0 0,1 0,-2 1,1-1,0 0,0 0,-1 1,1 0,4 21,2-4</inkml:trace>
  <inkml:trace contextRef="#ctx0" brushRef="#br0" timeOffset="5518.348">7113 1443,'182'-198,"-124"160,-57 39,1 1,-1-1,0 0,0 0,0 1,-1-1,1 1,0-1,0 1,-1-1,1 1,-1-1,0 1,1 0,-1-1,0 1,0 0,0-1,0 1,0 0,0-1,0 1,-1-1,1 1,-1 0,1-1,-1 1,0-1,1 1,-1-1,0 1,0-1,0 0,-1 7,-1-2,1 1,0-1,1 1,-1-1,1 1,1 0,-1 0,1-1,0 1,1 0,-1 0,1-1,1 1,-1 0,1-1,0 0,1 1,0-1,0 0,0 0,0 0,1-1,0 1,0-1,1 0,-1 0,1 0,0-1,1 0,-1 0,1 0,0 0,-1-1,2 0,-1 0,5 1,-3-2,1-1,-1 0,0 0,0-1,0 0,0 0,1-1,-1 0,0 0,0-1,0 0,0 0,-1-1,1 0,-1-1,1 0,-1 0,0 0,-1-1,6-4,7-11,-1-1,0-1,-1-1,-2-1,-1 0,1-2,7-13,13-36,-24 52</inkml:trace>
  <inkml:trace contextRef="#ctx0" brushRef="#br0" timeOffset="5765.162">8214 172,'-42'91,"4"2,4 1,4 1,-12 74,31-129,2 2,2-1,2 1,2 0,2 0,1 0,4 16,2-18,9 162,-19-179,-3-5</inkml:trace>
  <inkml:trace contextRef="#ctx0" brushRef="#br0" timeOffset="5921.039">7706 906,'53'-14,"22"-5,3 1,-7 3,-11 5,-10 3,-14 4</inkml:trace>
  <inkml:trace contextRef="#ctx0" brushRef="#br0" timeOffset="6716.943">9569 992,'-34'6,"1"1,1 2,0 2,0 0,1 3,0 0,2 2,-11 7,21-11,0 0,0 2,1 0,1 1,0 0,1 2,-10 12,22-23,-1-1,1 1,0 1,0-1,1 0,0 1,0 0,1 0,-1 0,1 0,1 0,-1 0,1 1,1-1,0 0,-1 1,2-1,-1 0,1 1,1-1,-1 0,1 0,0 0,1 0,0 2,0-5,0 1,0-1,0 1,1-1,-1 0,1 0,0-1,0 1,0-1,1 0,-1 0,1 0,0 0,0-1,0 0,0 0,0 0,0-1,0 0,0 0,1 0,-1-1,1 1,-1-1,0 0,1-1,-1 1,145-34,-108 17,-2-3,0-1,-1-2,-1-2,-2-1,0-2,-2-1,-1-2,-1-1,-2-2,-2-1,-1-1,17-29,-28 38,0 1,-2-2,-1 0,-1 0,-1-1,-2-1,-1 0,-1 0,-2 0,-1-1,-1 0,-2 0,-1 0,-1 0,-2 0,-1 1,-6-25,6 43,0 1,0-1,-1 1,0-1,-1 1,-1 1,1-1,-2 1,1 1,-1-1,-1 1,-8-7,12 12,0 0,1 1,-1-1,0 1,-1 0,1 1,-1-1,1 1,-1 0,0 0,1 1,-1 0,0 0,0 0,0 1,0 0,0 0,0 0,0 1,0 0,0 0,0 0,1 1,-1 0,0 0,1 0,-3 2,-12 10,1 1,0 1,1 0,1 2,1 0,0 1,2 0,0 1,1 1,1 0,0 1,2 0,1 0,1 1,1 1,0-1,2 1,1 0,1 0,1 1,1 16,-1-19,1-1,1 0,1 0,0 0,2 1,0-1,2-1,0 1,1-1,1 0,1 0,1-1,1 0,0 0,2-1,0-1,0 0,2 0,0-2,16 15,-6-14,0 0,1-2,1-1,0-1,1-1,1-1,-1-1,1-2,1-1,-1-1,16 1,-22-5,0 0,0-1,-1-1,1-1,-1-1,1-1,-1-1,0-1,15-7,-2 0</inkml:trace>
  <inkml:trace contextRef="#ctx0" brushRef="#br0" timeOffset="7418.164">10641 878,'-61'37,"2"2,2 2,2 3,2 2,-13 18,62-62,0 1,1 0,0 0,-1 1,1-1,0 1,1-1,-1 1,1 0,-1 0,1 0,0 1,1-1,-1 0,1 1,0-1,0 1,0-1,1 1,-1-1,1 1,0 0,0-1,1 1,0-1,-1 1,2-1,-1 1,0-1,1 0,0 1,0-1,0 0,0 0,1 0,2 3,2-1,0 0,1-1,0 0,0 0,0 0,0-1,1 0,0-1,0 0,0 0,0-1,0 0,0-1,1 0,-1 0,0-1,1 0,-1-1,0 0,6-1,2-1,0-1,-1 0,1-2,-1 1,0-2,-1 0,1-1,-1-1,-1 0,12-10,149-162,-106 102,-74 85,0 0,1 0,-1 1,1-1,1 1,-1 0,1 0,0 0,1 1,0-1,-1 7,2-8,0 0,1 1,0-1,0 1,1-1,0 0,0 1,0-1,1 0,0 0,0 0,1 0,0 0,-1 0,2-1,-1 1,1-1,0 0,0 0,0 0,1-1,0 0,0 1,0-2,0 1,0 0,2-1,6 5,1-1,1 0,-1-1,1-1,0 0,0-1,0-1,0 0,1-1,13 0,-17 0,1-2,0 1,-1-1,1-1,0-1,-1 1,1-2,-1 0,1 0,-1-1,0-1,-1 0,1-1,-1 0,9-6,116-141,-104 114,-3-2,-1-1,-2-1,-2-1,-2-1,-2-1,12-43,-13 25,-3 0,-3-1,-3-1,-3 0,-2 0,-5-65,-15 17,14 110,0-1,0 1,-1 0,1 0,-1 0,0 0,0 1,-1-1,1 0,-1 1,1 0,-1-1,0 1,0 0,-1 1,1-1,0 0,-1 1,0 0,0 0,0 0,1 0,-2 1,-1-2,2 3,1 0,0 0,0 0,0 0,0 1,0-1,0 1,0 0,0-1,0 1,0 1,0-1,0 0,1 1,-1-1,1 1,-1 0,1 0,-1 0,1 0,0 1,0-1,0 0,0 1,1-1,-2 4,-36 75,39-80,-16 52,3 0,1 2,4-1,1 1,3 0,3 8,0-14,2 0,2 0,2-1,2 0,3 0,1 0,3-1,2-1,1 0,3-2,23 40,-33-68,1 0,0-1,1 0,0-1,2 0,-1-1,2 0,0-1,0-1,1-1,5 3,-21-13,0 1,0 0,1 0,-1-1,1 1,-1 0,1-1,-1 1,1 0,-1-1,1 1,0-1,-1 1,1-1,0 1,-1-1,1 1,0-1,0 0,-1 1,1-1,0 0,0 0,0 0,-1 1,1-1,0 0,0 0,0 0,0 0,-1-1,1 1,0 0,0 0,0 0,-1-1,1 1,0 0,0-1,-1 1,1 0,0-1,-1 1,1-1,0 1,-1-1,1 0,-1 1,1-1,-1 0,1 1,-1-1,1 0,-1 0,0 1,1-1,-1 0,0 0,0 1,0-1,1 0,-1 0,0 0,0 0,0 1,0-1,0 0,-1 0,1 0,-22-38,8 21</inkml:trace>
  <inkml:trace contextRef="#ctx0" brushRef="#br0" timeOffset="8165.162">11205 850,'116'-2,"-26"0,-1 3,0 5,43 9,71 51,-101-27,-90-35,-1 0,1-1,0-1,1 0,-1-1,0 0,0-1,1 0,-1-1,0-1,0 1,1-2,-2 0,1 0,0-1,-1-1,1 0,-1 0,-1-1,1-1,-1 1,2-3,-7 4,1 0,-1-1,0 0,0 0,0 0,-1-1,0 1,0-1,-1 0,0 0,0 0,-1-1,1 1,-2-1,1 1,-1-1,0 0,-1 1,1-1,-2 0,1 0,-1 1,0-1,-2-6,1 11,1 0,-1 0,0 1,0-1,0 1,0-1,0 1,0-1,-1 1,1 0,-1 0,1 0,-1 1,0-1,0 0,0 1,0 0,0 0,0 0,0 0,0 0,0 1,-1-1,1 1,0 0,0 0,-1 0,1 0,0 1,0-1,-1 1,-96 37,87-29,2 0,-1 1,1 1,1 0,0 0,0 1,1 0,1 1,0 0,1 0,0 1,1 0,1 0,0 0,1 1,0-1,1 1,1 0,0 0,1 0,1 0,0 1,1-1,1 2,-1-10,1 0,-1-1,1 1,1 0,-1-1,1 0,0 1,1-1,-1 0,1-1,0 1,1-1,-1 1,1-1,0-1,1 1,-1-1,1 0,-1 0,1 0,1-1,-1 0,0 0,1-1,-1 1,1-2,0 1,0-1,0 0,0 0,0-1,0 1,-1-2,1 1,0-1,0 0,6-2,23-10,0-1,0-2,-1-2,22-15,-20 12,37-19,-1-3,-3-2,-1-4,-3-3,-2-3,39-44,-102 99,0-1,0 0,0 1,1-1,-1 0,0 0,0 1,0-1,0 0,0 0,0 0,0 0,-1 0,1-1,0 1,0 0,-1 0,1 0,-1-1,1 1,-1 0,0-1,1 1,-1 0,0-1,0 1,0 0,0-1,0 1,0 0,0-1,-1 1,1 0,0-1,-1 1,1 0,-1-1,1 1,-1 0,0 0,1 0,-1 0,0 0,0 0,0 0,0 0,0 0,0 0,0 0,0 0,-1 0,-9 2,1 0,-1 1,1 0,-1 0,1 1,0 1,0 0,0 0,0 1,1 0,-1 1,1 0,1 0,-1 1,-4 4,13-11,-5 3,-1 0,1 0,0 0,-1 1,1-1,1 1,-1 1,1-1,0 1,-1-1,2 1,-1 0,1 1,0-1,0 0,0 1,1 0,0 0,0 0,0 0,1 0,0 0,0 0,0 0,1 0,0 1,0-1,1 0,-1 0,2 0,-1 0,1 2,114 119,-108-119,-1-1,-1 1,0 0,0 0,0 1,-1 0,-1 0,1 0,-2 1,1-1,-1 1,0 0,-1 0,0 0,-1 0,0 0,-1 0,0 0,0 1,-1-1,-1 0,1 0,-2 0,-1 6,1-12,0-1,0 1,0-1,0 0,-1 0,1 0,-1 0,0-1,0 0,0 1,0-1,0-1,0 1,-1 0,1-1,0 0,-1 0,1-1,-1 1,1-1,-1 0,0 0,1 0,-2-1,-18 1</inkml:trace>
  <inkml:trace contextRef="#ctx0" brushRef="#br0" timeOffset="9284.05">1 2628,'35'-21,"2"1,0 2,2 2,0 2,0 1,1 2,31-4,245-37,99 6,-40 19,9-1,153-3,-273 32,335-12,418-33,372-77,97 4,-153 16,878-35,-837 66,207-1,-761 12,-651 43,-112 9</inkml:trace>
  <inkml:trace contextRef="#ctx0" brushRef="#br0" timeOffset="18404.098">14056 596,'5'5,"1"6,0 1</inkml:trace>
  <inkml:trace contextRef="#ctx0" brushRef="#br0" timeOffset="18568.269">14140 1189,'0'0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9:29.088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 3,'-4'-2,"17"22,44 186,29 155,-80-346,-1 0,2 0,0 0,1-1,0 0,1 0,1-1,0 0,0-1,7 5,-10-14,1 0,0 0,0 0,0-1,0 0,1-1,-1 0,0 0,1-1,-1 0,1 0,-1-1,0 0,1-1,-1 0,0 0,0-1,0 0,-1 0,1 0,0-1,-1-1,0 1,2-3,34-12,166-55,3 9,2 9,186-22,482-50,-841 121,-30 6,0-1,0 1,0-2,0 0,0 0,0-1,-1 0,0-1,10-5,-18 5,1 0,-1 0,0 0,-1 0,1-1,-1 1,0 0,-1-1,1 1,-1-1,0 1,0 0,-1-1,1 1,-1-1,0 1,-1 0,1 0,-1-1,0 1,-1 0,1 1,-1-1,-2-3,1-1,-33-61,24 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2:58.2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29,'-44'71,"3"2,3 2,3 1,4 2,-3 21,6-24,2-9,-3-2,-3-1,-2-1,-18 20,29-53,-1-1,-1-1,-2-1,0-1,-2-1,-10 9,12-9</inkml:trace>
  <inkml:trace contextRef="#ctx0" brushRef="#br0" timeOffset="249.006">1 396,'20'35,"2"-1,2-1,0-1,2-2,2 0,1-2,1-1,1-1,1-1,1-3,1 0,1-2,1-2,31 12,50 6,116 48,-209-72</inkml:trace>
  <inkml:trace contextRef="#ctx0" brushRef="#br0" timeOffset="565.898">142 1,'189'491,"-162"-424,-3 1,-3 2,-3 0,-3 1,0 26,14 132,-11-180,-5-32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0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113 163,'30'6,"1"-2,-1-1,1-2,-1 0,1-2,-1-2,1 0,-1-2,0-2,-1 0,1-2,-1-1,-1-2,0-1,19-11,96-46,-142 69,0-1,0 1,0 0,0 0,1 0,-1 0,0 1,1-1,-1 0,0 0,1 1,-1-1,1 1,-1-1,1 1,-1 0,1 0,-1 0,1-1,0 1,-1 1,1-1,-1 0,1 0,-1 1,1-1,-1 0,1 1,-1 0,1-1,-1 1,0 0,1 0,-1-1,0 1,0 0,0 0,1 1,-1-1,0 0,0 0,-1 0,1 1,0-1,0 0,-1 1,1 0,-16 138,-18 174,2 276,3-196,38-327,-19-77,-1 1,0 0,0 1,-1 0,0 0,0 2,-1-1,0 1,0 1,-1 0,1 1,-1 0,0 1,0 0,0 1,0 1,-1 0,1 0,-6 2,-39-2,-1 2,1 4,0 1,0 3,-39 13,39-10,34-8</inkml:trace>
  <inkml:trace contextRef="#ctx0" brushRef="#br0" timeOffset="415.667">113 925,'105'-60,"3"6,2 4,53-14,-78 33,2 4,1 3,20 1,-105 21,-1 1,1-1,0 1,0 0,0 0,0 0,0 0,0 1,0-1,0 1,0 0,0 0,0 0,0 0,1 1,-1-1,0 1,0 0,0-1,0 1,-1 1,1-1,0 0,0 1,-1-1,1 1,-1 0,1 0,-1 0,0 0,0 0,0 1,0-1,0 1,0-1,-1 1,1 0,-1 0,1-1,-1 1,0 0,-1 0,2 3,-28 137,9 0,26-59,-7-60</inkml:trace>
  <inkml:trace contextRef="#ctx0" brushRef="#br0" timeOffset="902.783">1298 1207,'-28'294,"50"-382,-14 42,-1-2,2 1,2 0,2 1,2 0,2 1,17-32,7 24,-40 52,1 0,-1 0,0 1,0-1,1 0,-1 0,0 1,1-1,-1 1,1-1,-1 1,1-1,-1 1,1 0,-1 0,1 0,-1 0,1 0,-1 0,1 0,-1 1,1-1,-1 0,1 1,-1-1,1 1,-1 0,0-1,1 1,-1 0,0 0,0 0,1 0,-1 0,0 0,0 0,0 0,0 1,0-1,-1 0,1 1,21 33,-11-20</inkml:trace>
  <inkml:trace contextRef="#ctx0" brushRef="#br0" timeOffset="1173.249">1778 1207</inkml:trace>
  <inkml:trace contextRef="#ctx0" brushRef="#br0" timeOffset="1444.575">1693 840,'5'-5,"1"4,1 1</inkml:trace>
  <inkml:trace contextRef="#ctx0" brushRef="#br0" timeOffset="1703.042">2201 868,'-20'26,"1"1,1 1,2 0,0 1,2 1,2 0,0 1,3 1,-6 27,14-55,0 0,0-1,0 1,1 0,-1 0,1-1,0 1,0 0,1 0,-1 0,1-1,0 1,0 0,0 0,0-1,1 1,-1-1,1 0,0 1,0-1,0 0,1 0,-1 0,1 0,0 0,-1-1,1 1,0-1,1 0,-1 0,0 0,0 0,1-1,0 1,0-1,14 2,-1-1,1-1,0-1,0-1,0 0,0-1,0-1,-1-1,4-1,-6 0,-1 0,1-1,-1 0,0-1,-1-1,0 0,0-1,-1 0,0-1,0-1,-1 0,-1 0,0-1,0 0,-1-1,4-6,12-18,-1-1,-2-2,-2 0,-1 0,-3-2,-1 0,-2-1,-1-1,3-36,-13 62,-2 0,0 1,0-1,-2 0,0 0,-1 1,-1-1,0 1,-2 0,0 0,-1 1,-5-10,8 19,0 0,0 0,0 0,-1 1,0-1,0 1,-1 1,0-1,0 1,0 0,0 0,-1 1,0 0,0 0,0 0,0 1,-1 0,1 0,-1 1,0 0,0 1,0 0,0 0,0 0,0 1,0 0,0 1,-5 0,-1 5,1-1,0 1,0 1,0 1,1 0,0 0,0 1,1 0,0 1,1 1,0 0,1 0,0 1,0 0,2 0,-1 1,2 0,-1 0,2 1,0-1,-3 13,3-10,1 0,0 1,1-1,1 1,0 0,1-1,1 1,1 0,0 0,1-1,1 1,1 0,0-1,1 0,1 0,0-1,1 1,1-1,9 13,-8-17,0 0,1-1,0 0,0 0,2-1,-1 0,1-1,0-1,0 0,1 0,0-2,0 1,1-2,-1 1,3-1,23 4,0 0,0-3,0-1,34-1,5-3,-47-1</inkml:trace>
  <inkml:trace contextRef="#ctx0" brushRef="#br0" timeOffset="2622.587">3104 868,'-22'14,"0"0,1 2,0 0,2 1,0 2,0 0,2 0,1 2,0 0,2 1,0 0,1 1,0 4,12-25,-1 0,1 1,0-1,0 0,0 1,0-1,0 1,1-1,-1 1,1-1,-1 1,1 0,0-1,0 1,0 0,0-1,1 1,-1-1,1 1,0-1,-1 1,1-1,0 1,0-1,1 0,-1 1,0-1,1 0,0 0,-1 0,1 0,0 0,0 0,0-1,0 1,0-1,0 1,1-1,-1 0,0 0,1 0,-1 0,1 0,-1 0,1-1,-1 1,3-1,8-2,1-1,-1-1,0 0,0-1,-1 0,1-1,-1 0,0-1,7-6,2 0,16-11,-1-2,-1-2,-2-1,19-22,24-21,-37 51,-38 21,0 0,0 0,0 0,-1 0,1 0,0 0,0 0,-1 0,1 0,0 1,0-1,0 0,-1 1,1-1,0 0,-1 1,1-1,0 1,-1-1,1 1,-1-1,1 1,0-1,-1 1,1 0,-1-1,0 1,1 0,-1-1,0 1,1 0,-1 0,0-1,0 1,1 0,-1 0,0-1,0 1,0 0,0 0,0 0,0-1,0 1,-1 0,1 0,0 0,0-1,-1 1,1 0,0-1,-1 1,1 0,-1 0,-25 177,26-175,1-1,-1 1,1-1,0 1,0-1,0 1,0-1,0 1,0-1,1 0,-1 0,1 0,-1 0,1 0,0 0,0 0,0 0,0-1,0 1,0-1,0 1,1-1,-1 0,0 0,1 0,-1 0,1 0,-1-1,1 1,0-1,-1 0,1 1,0-1,-1-1,1 1,-1 0,1 0,0-1,-1 0,1 1,-1-1,1 0,-1 0,0 0,1-1,-1 1,0-1,0 1,0-1,0 0,0 1,0-1,0 0,0-2,18-13,-1 0,-1-1,0-1,-2-1,0 0,-1-2,-1 1,-2-2,3-6,8-11,-22 41,-1-1,0 0,0 0,0 1,1-1,-1 0,0 0,0 0,1 1,-1-1,0 0,1 0,-1 0,0 0,1 0,-1 0,0 0,0 0,1 0,-1 1,0-1,1 0,-1-1,0 1,1 0,-1 0,0 0,1 0,-1 0,0 0,1 0,-1 0,0 0,0-1,1 1,-1 0,0 0,0 0,1-1,-1 1,0 0,0 0,0-1,1 1,-6 38,4-34,1 1,-1-1,1 0,0 1,0-1,0 1,1-1,0 1,0-1,0 0,0 1,0-1,1 0,0 0,0 0,0 0,0 0,1-1,-1 1,1-1,0 1,0-1,1 0,-1 0,0 0,1-1,0 1,0-1,-1 0,2 0,-1 0,0 0,0-1,0 0,1 0,-1 0,0 0,1-1,-1 0,1 1,-1-2,1 1,-1 0,1-1,-1 0,0 0,0 0,1-1,-1 1,0-1,0 0,0 0,2-2,8-8,0 0,0-1,-1-1,-1 0,0 0,-1-1,-1-1,1-2,128-220,-139 238,0 1,0-1,1 0,-1 1,0-1,1 0,-1 1,0-1,1 0,-1 1,0-1,1 0,-1 1,0-1,1 0,-1 0,1 1,-1-1,1 0,-1 0,1 0,-1 0,0 0,1 0,-1 0,1 0,-1 0,1 0,-1 0,1 0,-1 0,1 0,-1 0,1 0,-1-1,1 1,-1 0,0 0,1 0,-1-1,1 1,-1 0,0-1,1 1,-1 0,0-1,1 1,-1 0,0-1,0 1,1-1,-1 1,0 0,0-1,0 1,0-1,0 1,1-1,-7 41,2-12,0 0,2-1,1 1,2 0,0 0,2 0,1-1,1 0,8 26,119 390,-122-408,-2 1,-1 0,-2 0,-2 1,-1-1,-2 1,-1 0,-2-1,-2 1,-1 3,3-31,0 0,0 0,-1-1,0 0,-1 0,0 0,0 0,0 0,-1-1,0 0,0-1,-6 5,9-8,0-1,0 1,0-1,0 1,-1-1,1 0,-1-1,1 1,-1-1,0 1,1-1,-1 0,0 0,0-1,0 1,0-1,0 0,0 0,0 0,0-1,0 1,0-1,1 0,-1 0,0 0,0 0,1-1,-1 0,1 0,-2-1,0-3,0 0,1 0,0 0,0-1,0 0,1 1,0-1,0-1,1 1,0 0,0-1,1 1,0-1,0 1,1-1,0 0,0 1,1-1,1-4,-2-1,3-30,2 0,2 0,2 0,2 1,2 0,1 1,2 1,2 1,2 0,1 1,16-20,-22 33</inkml:trace>
  <inkml:trace contextRef="#ctx0" brushRef="#br0" timeOffset="3905.417">1778 1178,'0'5,"0"6,0 7,0 4,0 3,0 3,0 1,0 1,0-1,0 0,5-4,1-8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09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591 51,'-46'77,"5"2,2 1,4 2,-1 16,19-52,-23 60,20-41,-3-2,-2-1,-4 0,-2-2,-2-2,-3-1,-2-2,-45 49,83-104,0-1,0 1,0-1,0 1,-1 0,1-1,0 1,0 0,0-1,-1 1,1 0,0-1,-1 1,1 0,0 0,0-1,-1 1,1 0,-1 0,1 0,0-1,-1 1,1 0,0 0,-1 0,1 0,-1 0,1 0,0 0,-1 0,1 0,-1 0,1 0,0 0,-1 0,1 0,-1 0,1 0,0 0,-1 0,1 1,0-1,-1 0,1 0,-1 1,1-1,0 0,0 0,-1 1,1-1,0 0,0 1,-1-1,1 0,0 1,0-1,0 0,-1 1,1-1,0 0,0 1,0-1,9-34,193-357,-85 140,56-182,-132 338,-41 95,-1 0,1 1,0-1,0 1,0-1,0 1,0-1,0 0,0 1,0-1,0 1,0-1,0 1,0-1,0 0,0 1,0-1,0 1,0-1,0 1,1-1,-1 0,0 1,0-1,1 0,-1 1,0-1,0 0,1 1,-1-1,0 0,1 1,-1-1,0 0,1 0,-1 0,1 1,-1-1,0 0,1 0,-1 0,1 0,-1 0,1 0,-1 0,0 0,1 0,-1 0,1 0,-1 0,1 0,-1 0,1 0,-1 0,0 0,1 0,-1-1,1 1,-1 0,0 0,1-1,-1 1,0 0,1 0,-1-1,0 1,1 0,-1-1,0 1,0-1,4 41,-4-38,0 215,-4-138,3-1,4 0,4 0,3 0,3-1,7 15,-20-91,48 111,-47-109,1 0,-1-1,1 1,0-1,0 0,0 1,1-1,-1 0,0 0,1 0,-1 0,1-1,0 1,0-1,0 0,-1 0,1 1,0-2,0 1,0 0,1-1,-1 1,0-1,0 0,0 0,0 0,0-1,0 1,0-1,0 1,0-1,0 0,0 0,0-1,0 1,0-1,10-7,-1-1,0 0,-1-1,0-1,-1 1,0-2,-1 1,0-1,-1-1,-1 1,0-1,0-1,-2 1,0-2,8-13,0 3,22-48,-2-2,-4-1,14-66,-33 103,-4 22,-1-1,-1 1,0-1,-2 0,0 0,-1 0,-1 0,-1 0,-1 0,-1-9,3 27,0-1,-1 1,1-1,0 0,-1 1,1-1,-1 1,1-1,-1 1,0-1,1 1,-1 0,0-1,0 1,0 0,0 0,0 0,0-1,-1 1,1 0,0 0,0 1,-1-1,1 0,-1 0,1 1,-1-1,1 1,-1-1,1 1,-1-1,-7 8</inkml:trace>
  <inkml:trace contextRef="#ctx0" brushRef="#br0" timeOffset="312.922">1381 615,'-6'14,"0"0,1 1,0 0,1 0,1 0,0 0,2 1,-1-1,2 1,0-1,1 1,0-1,1 0,1 0,4 14,-6-26,0 0,1 0,-1 0,1 0,-1 0,1 0,0-1,0 1,0 0,0-1,1 0,-1 1,1-1,-1 0,1 0,0-1,0 1,0 0,0-1,0 0,0 0,0 0,0 0,0 0,1 0,-1-1,0 0,0 0,1 1,-1-2,0 1,1 0,-1-1,0 0,0 1,0-1,1-1,-1 1,0 0,0-1,-1 1,1-1,0 0,0 0,-1 0,1 0,-1-1,0 1,0-1,0 1,0-1,0 0,0 0,-1 0,1 0,2-5,-1 1,0-1,0 0,0 0,-1 0,0 0,-1 0,1 0,-2-1,1 1,-1 0,0-1,-1 1,0 0,-1 0,1-1,-1 1,-1 0,0 0,0 1,0-1,-1 1,0-1,-1 1,0 0,0 1,0-1,-1 1,1 0,-5-2,-28-25,21 21</inkml:trace>
  <inkml:trace contextRef="#ctx0" brushRef="#br0" timeOffset="627.211">1832 615,'3'24,"2"-1,0 0,2 0,0-1,1 1,2-2,0 1,1-1,1-1,1 0,4 4,-15-22,0 1,0-1,0 0,0 0,0 0,0-1,0 1,0 0,1-1,-1 1,1-1,-1 0,1 0,0 0,-1 0,1-1,0 1,0 0,-1-1,1 0,0 0,0 0,0 0,-1 0,1-1,0 1,0-1,-1 0,1 0,0 0,-1 0,1 0,-1 0,1-1,-1 1,0-1,1 0,-1 1,0-1,0 0,0 0,0-1,-1 1,1 0,-1-1,1 1,-1-1,0 1,0-1,110-217,-66 139,-36 65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1,'-35'233,"-11"-2,-15 17,-4-50,65-198,-2 4,-1-1,1 1,0 0,0 0,1-1,-1 1,1 0,0 0,0 0,0 1,0-1,1 0,0 0,0 0,0 1,0-1,0 0,1 0,0 0,0 0,0 0,1 0,-1 0,1 0,0 0,0 0,0-1,0 1,1-1,-1 0,1 1,0-1,0 0,10-1,0 0,-1 0,1-1,0-1,0 0,0-1,-1-1,1 1,0-2,-1 0,0 0,1-2,-1 1,-1-1,1-1,7-5,43-14,-34 14,0 2,0 1,1 1,0 1,0 2,26-1,0 0,-31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19,'34'5,"30"1,8 0,3-1,-3-1,-8-2,-10-5,-5-4,-7 1,-4 1,-5 1,-3 2,-6-4,-3-1,-5 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47,'34'5,"39"-4,13-1,1-1,-5-5,-11-2,-9 1,-9 1,-10-3,-6 0,-11 2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481 112,'-25'218,"-8"129,34-243,-1-105,0-9</inkml:trace>
  <inkml:trace contextRef="#ctx0" brushRef="#br0" timeOffset="266.042">1 83,'269'-4,"186"-31,-134-1,-312 34,52-3,-59 5,-1 0,0 0,1 0,-1 0,0 0,0 0,1 0,-1 0,0 1,1-1,-1 0,0 1,0-1,0 1,1 0,-1-1,0 1,0 0,0 0,0 0,0 0,0-1,0 1,-1 0,1 1,0-1,0 0,-1 0,1 0,-1 0,1 1,-1-1,1 0,-1 0,0 1,0-1,1 0,-1 1,-21 35,4-19</inkml:trace>
  <inkml:trace contextRef="#ctx0" brushRef="#br0" timeOffset="485.214">57 873,'48'0,"40"-5,14-6,0-6,-8 0,-10 2,-10 0,-8 2,-11 3,-4-1,-7 0,-1 4,-3 1,-3 3,-9 2</inkml:trace>
  <inkml:trace contextRef="#ctx0" brushRef="#br0" timeOffset="1401.43">1412 789,'46'-4,"0"-3,0-1,-1-3,0-1,-1-2,-1-3,0-1,-1-2,-1-1,-1-3,-1-1,-1-2,-1-2,-2-1,-1-2,2-5,-31 31,-1 0,0 0,-1 0,1-1,-1 0,0 1,-1-1,0 0,0-1,0 1,-1 0,0 0,0-1,-1 1,0 0,-1-5,1 8,-1 0,1 1,-1-1,0 0,0 1,0-1,-1 1,1 0,-1-1,0 1,0 0,0 0,0 0,-1 0,1 0,-1 1,1-1,-1 1,0 0,0-1,0 1,0 1,-1-1,1 0,-1 1,1 0,-1-1,1 1,-1 1,1-1,-1 1,0-1,0 1,-6 2,-1 0,1 1,-1 1,1-1,0 1,0 1,1 0,0 1,0-1,0 2,0-1,1 1,0 1,0-1,1 1,0 1,1-1,0 1,0 0,1 1,0-1,-3 10,1-7,1 0,0 1,1 0,1 0,0 0,0 1,2-1,-1 1,2 0,0 0,1 0,1 13,0-22,0 1,0-1,1 0,-1 0,1 0,1-1,-1 1,1 0,0-1,0 0,0 0,0 1,1-2,0 1,-1 0,1-1,1 0,-1 0,0 0,1 0,0-1,-1 0,1 0,0 0,0 0,0-1,3 1,9 2,0-1,1 0,-1-2,1 0,-1-1,0 0,15-3,9-5,0-2,0-2,-1-1,-1-2,9-6,-3 2,-9 3,-2 0,0-3,-1-1,-2-1,0-2,-1-1,-1-1,-1-1,-1-2,-2-1,3-5,-24 28,1 0,0 0,-1 0,0-1,-1 0,1 1,-1-1,-1 0,1-1,-1 1,0 0,0-6,-2 12,0 1,0-1,0 0,0 1,0-1,-1 0,1 0,0 1,0-1,-1 0,1 1,0-1,-1 0,1 1,0-1,-1 1,1-1,-1 1,1-1,-1 1,0-1,1 1,-1-1,1 1,-1-1,0 1,1 0,-1 0,0-1,1 1,-1 0,0 0,0 0,1 0,-1 0,0 0,1 0,-1 0,0 0,0 0,1 0,-1 0,0 0,1 0,-1 1,0-1,1 0,-1 1,0-1,1 0,-1 1,1-1,-1 1,0-1,1 1,-1 0,-38 25,27-17,0 0,0 1,1 0,0 1,0 1,2 0,-1 0,2 1,-1 0,2 0,0 1,0 0,2 0,-1 0,2 1,0 0,1 0,0 0,1 6,2-15,1 0,0-1,0 1,0-1,1 1,0-1,0 0,0 0,1 0,0 0,0 0,0 0,0-1,1 1,-1-1,1 0,1 0,-1 0,0-1,1 0,0 1,-1-2,1 1,1 0,-1-1,0 0,5 1,8 3,0-2,0 1,0-2,1-1,0 0,-1-1,18-1,-4-5,-1-1,-1-2,1-1,-1-1,-1-1,0-2,0-1,-1-1,-1-1,-1-2,0-1,6-7,-7 8,-1-2,-1-1,-1 0,0-2,-2-1,-1 0,0-1,-2-1,12-27,-18-3,-11 55,0 0,-1-1,1 1,0 0,-1 0,1 0,-1 0,1 0,-1 0,0 0,1 0,-1 1,0-1,1 0,-1 0,0 0,0 1,0-1,0 0,0 1,0-1,0 1,0-1,0 1,0 0,0-1,0 1,0 0,0 0,0 0,0 0,-1-1,1 2,0-1,0 0,0 0,0 0,0 0,0 1,0-1,0 0,0 1,0-1,0 1,0 0,0-1,0 1,0-1,0 2,-10 5,0 0,1 1,0 0,0 1,1 0,0 1,0 0,1 0,1 1,0 0,0 0,1 0,1 1,0 0,0 0,1 1,1-1,0 1,0 7,0-9,0 1,1-1,1 1,0-1,1 1,0 0,0-1,2 1,-1-1,1 1,1-1,0 1,1-1,0 0,1-1,0 1,0-1,1 0,0 0,1 0,0-1,7 6,-1-3,0 0,1-1,0-1,0 0,1-1,1-1,-1 0,1-1,1-1,-1 0,6 0,4-2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6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0 786,'14'14,"1"-1,0 0,1-1,0-1,1 0,0-1,1-1,0-1,0 0,1-2,0 0,0-1,0 0,1-2,0-1,0 0,-1-1,1-1,0-1,0-1,0-1,-1 0,0-1,1-2,-1 0,16-8,22-18,-1-4,-3-1,-1-3,-1-2,-3-2,-2-3,-1-1,-3-2,-2-2,-3-2,7-14,153-249,-178 298,-14 50,-10 57,-2-1,-5 0,-4 0,-10 27,14-66,-2 0,-2-1,-1-1,-3 0,-19 30,27-56,0 0,-2-2,0 1,0-2,-2 0,0-1,-1 0,-1-1,0-1,-1-1,-1-1,0 0,0-2,-1 0,0-1,-1-2,-15 4,-35-13,54-3</inkml:trace>
  <inkml:trace contextRef="#ctx0" brushRef="#br0" timeOffset="340.693">1749 363,'-49'36,"1"2,2 2,2 2,1 1,3 3,1 1,-10 21,45-63,-1 1,1 0,0 1,0-1,1 1,0-1,0 1,0 0,1 0,0 0,1 1,-1-1,1 0,1 1,-1-1,1 1,1-1,-1 0,1 1,1-1,-1 0,1 1,1-1,-1 0,1-1,0 1,1 0,-1-1,1 0,1 1,-1-2,1 1,0 0,0-1,13 4,-1 0,1-1,0-1,1-1,0-1,0 0,0-1,0-1,1-1,-1-1,1-1,-1 0,1-1,-1-1,0-1,1-1,-1-1,12-5,-17 7,0-1,0-1,0 0,0-1,-1-1,0 0,-1 0,1-1,-1-1,-1 0,0-1,0 0,-1-1,0 0,0 0,-2-1,1 0,-2-1,1 0,-2 0,0-1,0 1,-2-1,4-13,-5 11,0-1,-1 0,-1 0,0 0,-1 0,-1 0,-1 0,0 0,-1 1,-1-1,-1 1,0 0,-1 0,0 0,-2 1,-9-14,1 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1 305,'509'-74,"-82"64,-405 7,-31-5,-32-8,-36-6,-162-64,234 84,0-1,0 1,0-1,1 0,-1 0,1-1,0 1,0-1,0 0,1 0,-1 0,1-1,0 1,0-1,0 0,0 0,-2-17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0 228,'895'-78,"-259"15,-603 52,-53-6,-29 3,0 3,0 2,-1 2,-3 2,-74-5,73 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1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2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1 424,'73'-33,"1"3,2 3,0 3,6 3,-79 19,0 0,-1 1,1 0,0 0,0 0,0 0,0 0,0 0,0 1,0 0,0-1,0 1,0 0,0 0,0 1,0-1,0 1,0 0,0-1,0 1,0 0,-1 1,1-1,0 0,0 1,-1 0,1-1,-1 1,0 0,1 0,-1 1,0-1,0 0,-1 1,1-1,0 1,-1-1,1 1,-1 0,0 0,0 0,0 0,0 0,-1 0,-2 11,0-1,-2 0,1 0,-2 0,0-1,0 1,-1-1,-1-1,-7 11,6-8,-121 186,78-128,4 2,4 3,2 2,34-65,2 0,0 1,0-1,1 1,1 1,1-1,0 0,0 1,2 9,0-20,0 0,1 1,0-1,0 0,0 0,0 0,1 0,0 0,0 0,0-1,1 1,0 0,-1-1,2 0,-1 0,0 0,1 0,0 0,0-1,0 0,0 1,0-2,1 1,-1 0,1-1,0 0,0 0,0 0,3 0,20 4,0-2,0-1,0-1,1-2,-1 0,25-5,-34 3,-1 0,1-1,-1-1,0-1,0 0,-1-2,0 0,0 0,0-2,-1 0,0-1,-1-1,6-5,-4-1</inkml:trace>
  <inkml:trace contextRef="#ctx0" brushRef="#br0" timeOffset="419.637">904 340,'153'-26,"146"-44,-179 39,-118 32,0 0,0 1,0-1,0 0,0 1,0-1,-1 1,1-1,-1 1,1 0,-1 0,0 0,1 0,-1 0,0 0,0 0,0 0,-1 0,1 0,-1 1,1-1,-1 0,0 1,1-1,-1 0,0 0,-1 1,1-1,0 0,-1 1,1-1,-1 0,0 0,1 0,-1 0,0 1,0-1,-2 1,2 6,-150 655,105-464,27-146,15-48</inkml:trace>
  <inkml:trace contextRef="#ctx0" brushRef="#br0" timeOffset="678.349">961 820,'43'-9,"38"-4,11 1,-2-3,-10 1,-10 4,-12 2,-11 4,-8-3,-7 0,-3 1,-3 2,-4 1</inkml:trace>
  <inkml:trace contextRef="#ctx0" brushRef="#br0" timeOffset="917.566">1949 1,'0'38,"0"28,0 11,0-2,0-9,0-11,0-10,0-7,4-7,3-2,-1-3,-2 0,0 1,-7-6,-2-5</inkml:trace>
  <inkml:trace contextRef="#ctx0" brushRef="#br0" timeOffset="1351.842">1779 424,'44'-12,"-1"-3,-1-1,0-2,-1-2,-1-2,-1-1,-1-2,-1-2,-2-2,14-14,11-3,-59 46,0 1,0-1,0 1,0-1,-1 1,1 0,0 0,-1-1,1 1,0 0,-1 0,1 0,-1 0,1 0,-1-1,1 1,-1 0,0 0,0 0,1 0,-1 0,0 0,0 0,0 0,0 0,0 0,0 1,0-1,-1 0,1 0,0 0,0-1,-1 1,1 0,-1 0,1 0,-1 0,1 0,-1 0,1 0,-1-1,0 1,0 0,1-1,-1 1,0 1,-15 39,7-22,2 0,0 1,1 0,1 0,1 1,-2 19,6-37,0 1,0-1,0 1,0-1,1 0,0 1,-1-1,1 0,0 0,1 1,-1-1,0 0,1 0,0 0,0 0,0-1,0 1,0 0,0-1,1 0,-1 1,1-1,0 0,0 0,0-1,0 1,0 0,0-1,0 0,0 0,0 0,1 0,-1 0,3 0,119-9,-21-23,-102 30,1 1,-1 0,1-1,0 1,-1 0,1 0,-1 1,1-1,-1 0,1 1,0 0,-1-1,0 1,1 0,-1 0,0 1,1-1,-1 0,0 1,0-1,0 1,0 0,0 0,0 0,-1 0,1 0,-1 0,1 0,-1 0,0 1,0-1,0 0,0 1,0-1,0 1,-1-1,1 1,-1-1,0 4,19 33,-8-25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5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475 122,'-48'35,"1"2,2 2,2 1,2 3,1 1,3 2,1 2,-29 52,-7 28,96-171,190-255,-53 75,-161 222,0 0,1 0,-1-1,0 1,0 0,1 0,-1-1,1 1,-1 0,1 0,-1 0,1 0,0 0,-1 0,1 0,0 0,0 0,0 0,0 0,0 0,0 1,0-1,0 0,0 1,0-1,1 1,-1-1,0 1,0-1,0 1,1 0,-1 0,0-1,0 1,1 0,-1 0,0 0,1 1,-1-1,0 0,0 0,1 1,-1-1,0 1,0-1,0 1,0-1,0 1,1 0,-1-1,0 1,0 0,48 132,-32-93,3-2,1 0,1-1,2-1,8 7,-29-38,1 1,0-1,-1 1,2-1,-1 0,0-1,1 1,0-1,0 0,1 0,-1 0,1-1,-1 0,1 0,0-1,0 1,1-1,-1 0,0-1,1 0,-1 0,1 0,-1-1,1 0,-1 0,1 0,-1-1,1 0,-1 0,1-1,-1 0,0 0,0 0,0-1,0 0,0 0,4-4,4-11,0 0,-1-2,-1 1,-1-2,0 0,-2 0,0-1,-2 0,0 0,-1 0,2-22,-4 24,-1-1,0 1,-1-1,-2 1,0-1,-1 0,-1 1,-1-1,0 1,-2-1,-2 4</inkml:trace>
  <inkml:trace contextRef="#ctx0" brushRef="#br0" timeOffset="284.43">1322 9,'-22'41,"2"1,2 0,2 1,1 1,3 1,-7 44,17-86,1 1,-1 0,1 0,0-1,1 1,-1 0,1 0,-1 0,1 0,1 0,-1 0,0 0,1 0,0 0,0 0,0-1,0 1,1 0,-1-1,1 1,0-1,0 1,0-1,1 0,-1 0,1 0,0 0,-1 0,1-1,1 1,-1-1,0 1,3-2,1 0,-1 0,0-1,0 1,0-1,1 0,-1-1,0 0,0 0,0 0,0-1,0 0,0 0,0 0,0-1,-1 0,1 0,-1 0,0-1,0 1,0-1,0 0,-1-1,0 1,0-1,0 0,0 0,0-1,5-8,0 0,0-1,-2 0,0-1,0 1,-1-1,-1 0,-1-1,0 1,-2-1,-1 8,0 1,-1-1,0 1,0-1,-1 1,-1-1,1 1,-1 0,-1-1,1 1,-2 0,1 1,-1-1,0 0,0 1,-1 0,0 0,0 0,-1 1,0-1,-15-11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1,'-35'233,"-11"-2,-15 17,-4-50,65-198,-2 4,-1-1,1 1,0 0,0 0,1-1,-1 1,1 0,0 0,0 0,0 1,0-1,1 0,0 0,0 0,0 1,0-1,0 0,1 0,0 0,0 0,0 0,1 0,-1 0,1 0,0 0,0 0,0-1,0 1,1-1,-1 0,1 1,0-1,0 0,10-1,0 0,-1 0,1-1,0-1,0 0,0-1,-1-1,1 1,0-2,-1 0,0 0,1-2,-1 1,-1-1,1-1,7-5,43-14,-34 14,0 2,0 1,1 1,0 1,0 2,26-1,0 0,-31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19,'34'5,"30"1,8 0,3-1,-3-1,-8-2,-10-5,-5-4,-7 1,-4 1,-5 1,-3 2,-6-4,-3-1,-5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47,'34'5,"39"-4,13-1,1-1,-5-5,-11-2,-9 1,-9 1,-10-3,-6 0,-11 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481 112,'-25'218,"-8"129,34-243,-1-105,0-9</inkml:trace>
  <inkml:trace contextRef="#ctx0" brushRef="#br0" timeOffset="266.042">1 83,'269'-4,"186"-31,-134-1,-312 34,52-3,-59 5,-1 0,0 0,1 0,-1 0,0 0,0 0,1 0,-1 0,0 1,1-1,-1 0,0 1,0-1,0 1,1 0,-1-1,0 1,0 0,0 0,0 0,0 0,0-1,0 1,-1 0,1 1,0-1,0 0,-1 0,1 0,-1 0,1 1,-1-1,1 0,-1 0,0 1,0-1,1 0,-1 1,-21 35,4-19</inkml:trace>
  <inkml:trace contextRef="#ctx0" brushRef="#br0" timeOffset="485.214">57 873,'48'0,"40"-5,14-6,0-6,-8 0,-10 2,-10 0,-8 2,-11 3,-4-1,-7 0,-1 4,-3 1,-3 3,-9 2</inkml:trace>
  <inkml:trace contextRef="#ctx0" brushRef="#br0" timeOffset="1401.43">1412 789,'46'-4,"0"-3,0-1,-1-3,0-1,-1-2,-1-3,0-1,-1-2,-1-1,-1-3,-1-1,-1-2,-1-2,-2-1,-1-2,2-5,-31 31,-1 0,0 0,-1 0,1-1,-1 0,0 1,-1-1,0 0,0-1,0 1,-1 0,0 0,0-1,-1 1,0 0,-1-5,1 8,-1 0,1 1,-1-1,0 0,0 1,0-1,-1 1,1 0,-1-1,0 1,0 0,0 0,0 0,-1 0,1 0,-1 1,1-1,-1 1,0 0,0-1,0 1,0 1,-1-1,1 0,-1 1,1 0,-1-1,1 1,-1 1,1-1,-1 1,0-1,0 1,-6 2,-1 0,1 1,-1 1,1-1,0 1,0 1,1 0,0 1,0-1,0 2,0-1,1 1,0 1,0-1,1 1,0 1,1-1,0 1,0 0,1 1,0-1,-3 10,1-7,1 0,0 1,1 0,1 0,0 0,0 1,2-1,-1 1,2 0,0 0,1 0,1 13,0-22,0 1,0-1,1 0,-1 0,1 0,1-1,-1 1,1 0,0-1,0 0,0 0,0 1,1-2,0 1,-1 0,1-1,1 0,-1 0,0 0,1 0,0-1,-1 0,1 0,0 0,0 0,0-1,3 1,9 2,0-1,1 0,-1-2,1 0,-1-1,0 0,15-3,9-5,0-2,0-2,-1-1,-1-2,9-6,-3 2,-9 3,-2 0,0-3,-1-1,-2-1,0-2,-1-1,-1-1,-1-1,-1-2,-2-1,3-5,-24 28,1 0,0 0,-1 0,0-1,-1 0,1 1,-1-1,-1 0,1-1,-1 1,0 0,0-6,-2 12,0 1,0-1,0 0,0 1,0-1,-1 0,1 0,0 1,0-1,-1 0,1 1,0-1,-1 0,1 1,0-1,-1 1,1-1,-1 1,1-1,-1 1,0-1,1 1,-1-1,1 1,-1-1,0 1,1 0,-1 0,0-1,1 1,-1 0,0 0,0 0,1 0,-1 0,0 0,1 0,-1 0,0 0,0 0,1 0,-1 0,0 0,1 0,-1 1,0-1,1 0,-1 1,0-1,1 0,-1 1,1-1,-1 1,0-1,1 1,-1 0,-38 25,27-17,0 0,0 1,1 0,0 1,0 1,2 0,-1 0,2 1,-1 0,2 0,0 1,0 0,2 0,-1 0,2 1,0 0,1 0,0 0,1 6,2-15,1 0,0-1,0 1,0-1,1 1,0-1,0 0,0 0,1 0,0 0,0 0,0 0,0-1,1 1,-1-1,1 0,1 0,-1 0,0-1,1 0,0 1,-1-2,1 1,1 0,-1-1,0 0,5 1,8 3,0-2,0 1,0-2,1-1,0 0,-1-1,18-1,-4-5,-1-1,-1-2,1-1,-1-1,-1-1,0-2,0-1,-1-1,-1-1,-1-2,0-1,6-7,-7 8,-1-2,-1-1,-1 0,0-2,-2-1,-1 0,0-1,-2-1,12-27,-18-3,-11 55,0 0,-1-1,1 1,0 0,-1 0,1 0,-1 0,1 0,-1 0,0 0,1 0,-1 1,0-1,1 0,-1 0,0 0,0 1,0-1,0 0,0 1,0-1,0 1,0-1,0 1,0 0,0-1,0 1,0 0,0 0,0 0,0 0,-1-1,1 2,0-1,0 0,0 0,0 0,0 0,0 1,0-1,0 0,0 1,0-1,0 1,0 0,0-1,0 1,0-1,0 2,-10 5,0 0,1 1,0 0,0 1,1 0,0 1,0 0,1 0,1 1,0 0,0 0,1 0,1 1,0 0,0 0,1 1,1-1,0 1,0 7,0-9,0 1,1-1,1 1,0-1,1 1,0 0,0-1,2 1,-1-1,1 1,1-1,0 1,1-1,0 0,1-1,0 1,0-1,1 0,0 0,1 0,0-1,7 6,-1-3,0 0,1-1,0-1,0 0,1-1,1-1,-1 0,1-1,1-1,-1 0,6 0,4-2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6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0 786,'14'14,"1"-1,0 0,1-1,0-1,1 0,0-1,1-1,0-1,0 0,1-2,0 0,0-1,0 0,1-2,0-1,0 0,-1-1,1-1,0-1,0-1,0-1,-1 0,0-1,1-2,-1 0,16-8,22-18,-1-4,-3-1,-1-3,-1-2,-3-2,-2-3,-1-1,-3-2,-2-2,-3-2,7-14,153-249,-178 298,-14 50,-10 57,-2-1,-5 0,-4 0,-10 27,14-66,-2 0,-2-1,-1-1,-3 0,-19 30,27-56,0 0,-2-2,0 1,0-2,-2 0,0-1,-1 0,-1-1,0-1,-1-1,-1-1,0 0,0-2,-1 0,0-1,-1-2,-15 4,-35-13,54-3</inkml:trace>
  <inkml:trace contextRef="#ctx0" brushRef="#br0" timeOffset="340.693">1749 363,'-49'36,"1"2,2 2,2 2,1 1,3 3,1 1,-10 21,45-63,-1 1,1 0,0 1,0-1,1 1,0-1,0 1,0 0,1 0,0 0,1 1,-1-1,1 0,1 1,-1-1,1 1,1-1,-1 0,1 1,1-1,-1 0,1 1,1-1,-1 0,1-1,0 1,1 0,-1-1,1 0,1 1,-1-2,1 1,0 0,0-1,13 4,-1 0,1-1,0-1,1-1,0-1,0 0,0-1,0-1,1-1,-1-1,1-1,-1 0,1-1,-1-1,0-1,1-1,-1-1,12-5,-17 7,0-1,0-1,0 0,0-1,-1-1,0 0,-1 0,1-1,-1-1,-1 0,0-1,0 0,-1-1,0 0,0 0,-2-1,1 0,-2-1,1 0,-2 0,0-1,0 1,-2-1,4-13,-5 11,0-1,-1 0,-1 0,0 0,-1 0,-1 0,-1 0,0 0,-1 1,-1-1,-1 1,0 0,-1 0,0 0,-2 1,-9-14,1 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1 305,'509'-74,"-82"64,-405 7,-31-5,-32-8,-36-6,-162-64,234 84,0-1,0 1,0-1,1 0,-1 0,1-1,0 1,0-1,0 0,1 0,-1 0,1-1,0 1,0-1,0 0,0 0,-2-17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8.3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296 85,'-27'12,"0"1,2 2,-1 0,2 2,0 1,2 0,0 2,0 1,-6 10,25-29,1 1,0-1,0 1,0-1,1 1,-1 0,1 0,-1 0,1 0,0 0,0 0,0 0,1 0,-1 0,1 1,0-1,-1 0,1 0,1 1,-1-1,0 0,1 0,0 0,0 1,0-1,0 0,0 0,1 0,-1-1,1 1,0 0,-1 0,1-1,1 1,-1-1,0 0,1 0,0 1,35 22,-35-25,0 1,0 0,0 0,0 0,0 0,0 0,0 1,-1-1,1 1,0 0,-1 0,1 0,-1 0,0 0,1 0,-1 1,0-1,0 1,-1 0,1-1,-1 1,1 0,-1 0,0 0,0 0,0 0,0 0,-1 1,1-1,-1 0,0 0,0 0,0 0,0 1,-1-1,1 0,-1 0,0 0,0 0,0 0,0 1,-4 2,0 0,0 0,0 0,-1 0,0-1,0 0,0-1,-1 1,0-1,1 0,-2-1,1 1,0-1,-1-1,1 0,-1 0,0 0,-4 0,-7-11,18-1</inkml:trace>
  <inkml:trace contextRef="#ctx0" brushRef="#br0" timeOffset="404.01">718 1,'-17'26,"-68"126,84-148,0 0,0-1,0 1,1 0,-1 0,1 0,0 0,0-1,0 1,0 0,1 0,0 0,-1 0,2-1,-1 1,0 0,1-1,-1 1,1-1,0 0,0 1,1-1,-1 0,0 0,1 0,0-1,0 1,0-1,0 1,0-1,0 0,1 0,-1 0,1-1,-1 1,1-1,1 0,12 7,-9-6,-1 1,1 0,-1 1,0-1,0 2,0-1,0 1,-1 0,0 0,0 1,0-1,0 2,-6-3,1 1,-1-1,0 0,0 1,0-1,-1 0,0 1,0-1,0 0,0 0,0 0,-1 0,0 0,0 0,0 0,0-1,-1 1,1-1,-1 0,0 1,0-1,0 0,0-1,-1 1,1 0,-1-1,0 0,-3 2,-190 106,181-102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0 228,'895'-78,"-259"15,-603 52,-53-6,-29 3,0 3,0 2,-1 2,-3 2,-74-5,73 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28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0 424,'384'-46,"-89"35,-183-10,-88 18</inkml:trace>
  <inkml:trace contextRef="#ctx0" brushRef="#br0" timeOffset="251.182">28 678,'33'10,"36"-2,15-3,4-1,-10-2,-7-6,-7-2,-9 0,-9 0,-8 3,-6 0,-3-3,-1-1,-2 1,1 1,-5-3,-2 0,-3 1</inkml:trace>
  <inkml:trace contextRef="#ctx0" brushRef="#br0" timeOffset="635.331">508 1,'326'147,"-312"-143,0 1,1 0,-2 1,1 1,-1 0,0 0,0 2,-1 0,-1 0,1 1,-1 0,-1 1,0 0,0 1,-1 0,-1 0,0 1,-1 0,4 8,-12-9,1-1,-1 0,-1 0,0 0,-1 0,0 0,-1 0,0-1,0 1,-1-1,-1 0,1-1,-2 1,1-1,-1-1,-1 1,1-1,-2 0,1-1,-1 0,-9 6,-20 24,-135 142,83-88,77-74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0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76,'34'-5,"29"-2,15 1,-1-3,-5-1,-10 1,-9 3,-11 3,-6 0,-6 3,-2-6,-1 0,-6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51,'67'5,"32"1,9-5,-10-2,-11-6,-12-3,-13-3,-7 0,-9 3,-12 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0,'-5'20,"-11"29,-3 17,1 6,5 1,4-2,-1-9,1-5,2-3,2-1,2-5,2-5,1-1,4-2,3-4,0-3,-2-2,-2-6</inkml:trace>
  <inkml:trace contextRef="#ctx0" brushRef="#br0" timeOffset="268.138">1 113,'43'0,"43"0,21 0,3-5,-9-1,-6 0,-11 1,-9 1,-8 2,-6 1,-3 0,-8 1,-6 1,-7-1,-5 0,-2 0,-7 5,-7 2</inkml:trace>
  <inkml:trace contextRef="#ctx0" brushRef="#br0" timeOffset="518.357">85 818,'34'15,"49"-1,20-6,2-6,-6-7,-7-4,-9-4,-9 0,-7-3,-11 1,-9 4,-14 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0.6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71,'43'14,"48"5,23-1,1-3,-4-5,-11-3,-9-8,-10-4,-9-1,-7 0,-5 2,-3 1,-3-4,-4 0,-7 0,-10 3</inkml:trace>
  <inkml:trace contextRef="#ctx0" brushRef="#br0" timeOffset="585.637">649 352,'-30'18,"1"1,1 1,1 2,0 1,2 0,0 2,-4 9,26-31,0 1,0-1,0 1,0 0,1 0,-1 1,1-1,1 0,-1 1,0-1,1 1,0-1,0 1,0 0,1 0,0-1,-1 1,2 0,-1 0,0-1,1 1,0 0,0-1,1 1,-1 0,1-1,0 0,0 1,0-1,1 0,0 0,-1 0,1-1,1 1,-1-1,0 1,1-1,0 0,0-1,0 1,0 0,0-1,0 0,1 0,3 1,5-2,1 0,-1-1,0 0,1-1,-1-1,0 0,0-1,0 0,0-1,-1 0,1-1,-1 0,0-1,-1-1,1 0,-1 0,-1-1,1-1,4-5,14-12,-1-1,-1-1,-1-1,-2-1,-1-1,-1-2,-2 0,6-17,-14 26,-2 0,-1-1,-1 0,-1 0,-1-1,1-12,-7 30,0 1,0-1,0 1,-1-1,0 1,0 0,-1-1,0 1,0 0,-1 0,0 0,0 1,-1-1,0 1,0 0,-2-3,4 6,-1 0,1 1,-1-1,0 0,1 1,-1-1,0 1,-1 0,1 0,0 1,-1-1,1 1,-1-1,1 1,-1 0,1 0,-1 1,0-1,0 1,1-1,-1 1,0 1,0-1,1 0,-1 1,0 0,0 0,1 0,-1 0,1 0,-1 1,-1 1,-6 5,1 1,0 0,0 0,1 1,0 0,0 1,1 0,1 1,0-1,0 1,2 1,-1-1,1 1,1 0,0 0,1 0,1 1,0-1,1 1,0-1,1 1,0 0,2 5,-1-4,1-1,0 1,1-1,1 0,0 0,1-1,1 1,0-1,0 0,1 0,1-1,0 0,1 0,1-1,-1 0,2-1,-1 0,1 0,1-1,0-1,0 0,1-1,-1 0,4 0,-2 1,0-1,0-1,1 0,0-1,0 0,1-1,-1-1,1-1,0 0,-1-1,1-1,2 0,-13-1,0 0,0 0,0-1,0 0,-1 0,1 0,0-1,-1 1,0-1,0 0,0 0,0-1,0 1,-1-1,1 1,2-5,-2 3,10-10</inkml:trace>
  <inkml:trace contextRef="#ctx0" brushRef="#br0" timeOffset="902.087">1412 155,'-15'40,"-8"16,3 2,2 0,3 1,-2 23,16-75,0 0,1 0,0 0,0 0,0 1,1-1,0 0,1 0,-1 0,1 0,1-1,-1 1,1 0,0-1,1 0,0 0,0 0,0 0,0 0,1-1,0 0,0 0,1 0,-1-1,1 0,0 0,0 0,4 1,79 26,-87-31,1 0,0 0,0 0,-1-1,1 1,-1 0,1-1,0 0,-1 0,1 0,-1 0,1 0,-1 0,0 0,1-1,-1 1,0-1,0 0,0 0,0 0,0 0,-1 0,1 0,-1 0,1 0,-1-1,0 1,0-1,0 1,0-1,0 1,0-1,0-1,3-20,-1 1</inkml:trace>
  <inkml:trace contextRef="#ctx0" brushRef="#br0" timeOffset="1148.682">1102 409,'47'5,"41"-4,10-1,-3-6,-12-2,-11-4,-13 0,-6 1,-8-1,-7 1,-5 2,-3-2,-7 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38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1106 672,'-26'73,"-26"62,-6-2,-25 35,50-64,33-101,0 1,0-1,0 0,0 1,0-1,1 1,0-1,0 0,0 0,0 1,0-1,0 0,1 0,-1 0,1 0,0 0,0-1,0 1,1 0,-1-1,0 0,1 1,0-1,-1 0,1 0,0-1,0 1,0-1,0 1,1-1,14 4,-1-1,1-1,0-1,0 0,0-1,1-1,-1-1,14-2,22 0,98-15,-133 13</inkml:trace>
  <inkml:trace contextRef="#ctx0" brushRef="#br0" timeOffset="642.906">796 305,'484'0,"-485"0,1-1,0 1,0-1,0 1,-1-1,1 0,0 1,0-1,0 1,0-1,0 1,0-1,0 1,0-1,0 1,0-1,0 0,0 1,0-1,1 1,-1-1,0 1,0-1,1 1,-1-1,0 1,0-1,1 1,-1 0,1-1,-1 1,0-1,1 1,-1 0,1-1,-1 1,1 0,-1 0,1-1,-1 1,1 0,-1 0,1 0,-1 0,1 0,-1 0,1-1,0 1,-1 1,1-1,-1 0,1 0,-1 0,1 0,-1 0,1 0,-1 0,1 1,-247-132,239 128,0-1,0 0,0 0,1-1,-1 0,1 0,1-1,-1 1,1-1,0 0,0-1,0 1,1-1,0 0,0 0,1 0,0 0,0-1,1 1,-2-9,5-8</inkml:trace>
  <inkml:trace contextRef="#ctx0" brushRef="#br0" timeOffset="1309.123">232 813,'-15'4,"2"1,-1 1,0 1,1-1,0 2,1 0,0 1,0 0,1 0,0 1,0 1,1 0,1 0,0 1,0 0,-4 10,9-17,1 0,-1 1,1 0,0 0,1 0,-1 0,1 0,1 0,-1 0,1 1,0-1,0 1,1-1,0 1,0-1,0 1,1-1,0 1,0-1,1 0,0 0,0 1,0-1,1 0,0-1,0 1,0 0,1-1,0 0,0 0,0 0,1 0,-1 0,1-1,0 0,1 0,-1-1,1 1,-1-1,2 0,2 0,1 0,-1-1,1 0,0 0,-1-1,1-1,0 1,0-2,0 1,-1-1,1-1,0 0,-1 0,1-1,-1 0,0-1,0 0,0 0,0-1,-1 0,0 0,0-1,0 0,0-1,15-13,-1 0,-1-1,0-1,-2-1,-1-1,-1-1,0 0,-2-1,-2-1,0 0,-1-1,-2 0,-1-1,-1 0,-2 0,-1-1,0-10,-2 25,-1-1,-1 1,-1 0,0 0,-1 0,-1 0,0 0,-1 0,0 0,-2 0,1 1,-2 0,0 0,0 0,-2 1,1 0,-2 0,0 1,0 0,-1 0,-1 1,0 1,-1-1,8 8,-1 1,1-1,0 1,-1 1,0-1,1 0,-1 1,0 0,0 0,0 1,0-1,1 1,-1 0,0 0,0 1,0 0,0-1,0 2,1-1,-1 0,0 1,1 0,-1 0,1 0,0 1,0 0,0-1,0 1,0 1,0-1,1 0,0 1,-1 0,0 1,-6 9,-1 1,2 0,0 1,1 0,0 0,1 1,1-1,-3 17,4-17,1-1,1 1,1 0,1 0,0 0,0 0,2 0,0 0,1 0,1 0,0 0,1 0,0-1,2 0,0 0,0 0,2-1,4 7,1-1,2-1,1-1,0 0,2-1,-1 0,2-2,0 0,4 1,189 121,-188-126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45.1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363 871,'-16'-4,"0"2,-1 0,0 1,1 1,-1 0,0 1,1 1,-1 1,1 0,0 1,0 0,0 2,1 0,-1 1,1 0,1 1,0 1,-4 3,11-2,0 0,1 1,0-1,1 1,1 0,-1 1,2-1,0 1,0 0,1 0,0 0,1 0,0 5,0-14,1 1,-1 0,0-1,1 1,0 0,0 0,0 0,1-1,-1 1,1 0,0-1,0 1,0 0,0-1,1 1,-1-1,1 1,0-1,0 0,0 0,1 0,-1 0,1 0,-1-1,1 1,0-1,0 1,0-1,0 0,1 0,-1-1,1 1,-1-1,1 1,-1-1,1 0,0 0,-1-1,3 1,9-5,0 0,1-1,-1-1,-1 0,1-1,-1-1,-1 0,1-1,-1 0,-1-1,0-1,0 0,-1 0,-1-1,1-1,3-6,10-7,-1-1,-1-1,-1-1,-2-1,-1-1,-1-1,-2 0,-1-1,-2 0,-1-1,-1 0,-2-1,-2 0,-1 0,-2-1,-1-17,-1 48,-2 0,1 0,-1 1,1-1,-1 0,-1 1,1-1,0 1,-1-1,0 1,0 0,-1 0,1 0,-1 0,0 0,0 0,0 1,0-1,-1 1,1 0,-1 0,0 0,0 0,0 1,0 0,-1 0,1 0,-1 0,1 1,-1-1,1 1,-1 0,0 1,1-1,-1 1,0 0,0 0,1 1,-1-1,0 1,0 0,1 0,-1 0,1 1,-1 0,1 0,0 0,0 0,-2 2,-6 6,0 1,1 1,0 0,1 0,0 1,1 1,0-1,1 2,1-1,0 1,1 0,0 0,2 1,0-1,0 1,2 0,-2 14,3-20,-1 0,2 1,-1-1,1 0,1 1,0-1,0 0,1 0,0 0,1 0,0 0,1 0,0-1,0 1,1-1,0 0,1 0,0-1,0 0,1 0,0 0,0-1,1 0,0-1,9 6,-1-3,0-1,0-1,1 0,0-2,1 0,0 0,-1-2,1 0,1-1,6-1</inkml:trace>
  <inkml:trace contextRef="#ctx0" brushRef="#br0" timeOffset="801.132">703 1068,'33'-7,"-1"0,0-3,0 0,-1-2,0-2,2-2,-14 7,-4 3,0 0,-1-1,0-1,0 0,0-1,-1-1,-1 0,0-1,0 0,-1 0,0-2,-1 1,-1-1,0-1,4-8,-7 13,-1 0,-1-1,1 0,-2 1,1-2,-1 1,-1 0,0-1,0 1,-1-1,-1 1,0-1,0 0,-2-10,1 19,1 1,-1-1,0 0,1 1,-1-1,0 0,0 1,0-1,-1 1,1 0,0-1,-1 1,1 0,0 0,-1-1,0 1,1 0,-1 1,1-1,-1 0,0 0,0 1,1-1,-1 1,0 0,0-1,0 1,0 0,0 0,1 0,-1 0,0 0,0 1,0-1,0 0,1 1,-1 0,0-1,0 1,1 0,-1 0,-62 48,53-34,0 0,0 1,2 0,0 1,1 0,0 0,2 1,0 0,1 0,0 1,2-1,0 6,3-19,0 1,0-1,1 1,0-1,0 1,0-1,1 1,0-1,0 0,0 0,1 0,-1 0,1 0,0 0,1-1,-1 0,1 1,0-1,0 0,0-1,1 1,-1-1,1 0,0 0,0 0,0-1,0 0,0 0,4 1,5 1,0 0,1-1,0-1,0 0,0-1,0-1,-1 0,1-1,0 0,10-3,-6-1,0-1,-1-1,0-1,0 0,0-1,-1-1,0 0,-1-2,-1 0,1-1,-2 0,0-1,-1 0,0-2,-1 1,0-1,-2-1,0 0,5-14,7-64,-21 92,-1 1,0 0,0-1,0 1,0-1,0 1,-1 0,1-1,-1 1,1 0,-1 0,0-1,0 1,0 0,0 0,-1 0,1 0,0 0,-1 0,1 0,-1 1,0-1,0 0,1 1,-1 0,0-1,0 1,0 0,-1 0,1 0,0 0,0 0,-1 1,1-1,0 1,-1-1,1 1,-2 0,-3 2,0 0,0 0,0 0,0 1,1 1,-1-1,1 1,0 0,0 0,0 1,1-1,0 1,-1 1,2-1,-1 1,1 0,0 0,0 0,0 0,1 1,0-1,0 1,1 0,0 0,-1 4,3-5,-1-1,1 1,1 0,-1-1,1 1,0 0,0-1,0 1,1-1,0 0,0 1,0-1,1 0,0 0,0-1,0 1,0 0,1-1,0 0,0 0,0 0,0 0,0-1,1 1,0-1,0 0,0-1,0 1,0-1,0 0,1 0,-1-1,1 0,-1 0,1 0,-1 0,1-1,7 3,0-1,0 0,0-1,0 0,0-1,1-1,-1 0,0 0,0-2,-1 1,1-2,0 0,-1 0,0-1,0 0,0-1,-1-1,0 0,0 0,-1-1,1-1,-2 0,1 0,4-6,-9 6,0 0,0-1,-1 1,0-1,-1 1,0-1,0 0,-1 0,-1-1,1 1,-2 0,1-1,-2 1,1 0,-1-1,-1 1,0-1,2 10,-1 0,1 1,-1-1,0 0,1 1,-1-1,0 0,0 1,1-1,-1 1,0-1,0 1,0 0,1-1,-1 1,0 0,0-1,0 1,0 0,0 0,0 0,0 0,0 0,0 0,0 0,1 0,-1 0,0 0,0 1,0-1,0 0,0 1,0-1,1 0,-1 1,0-1,0 1,0-1,1 1,-1 0,0-1,1 1,-1 0,1 0,-1-1,1 1,-1 0,1 0,-1 0,1-1,0 1,-1 0,1 0,0 0,0 0,0 0,0 0,-1 0,1 0,1 0,-1 0,0-1,0 2,-4 7,1 0,0 0,1 0,-1 1,2-1,-1 0,1 1,1 0,0-1,0 1,1-1,0 1,1-1,0 0,0 1,1-1,0 0,1 0,0-1,0 1,1-1,0 0,0 0,1 0,0-1,1 0,-1 0,1 0,1-1,4 3,-4-3,1 0,-1-1,1 0,0-1,0 0,1-1,-1 1,1-2,0 1,0-1,0-1,0 0,0 0,0-1,0-1,0 1,0-1,0-1,0 0,-1-1,1 1,-1-2,1 1,-1-2,0 1,0-1,-1 0,1-1,-1 0,3-3,26-54,-31 43</inkml:trace>
  <inkml:trace contextRef="#ctx0" brushRef="#br0" timeOffset="1183.688">1013 391,'410'-53,"-141"21,-204 20,-98-12,-220-52,-62-44,312 120,1-1,-1 0,1 1,0-1,-1 0,1 0,0-1,0 1,0 0,0-1,0 1,0-1,0 0,0 0,0 1,1-1,-1 0,1-1,0 1,-1 0,1 0,0 0,0-1,1 1,-1-1,0 1,1-1,-1 1,1-1,0 1,0-1,0 1,0-3,10-4</inkml:trace>
  <inkml:trace contextRef="#ctx0" brushRef="#br0" timeOffset="1519.211">25 1210,'43'9,"48"4,18-1,5-2,-2-3,-7-2,-6-3,-10-6,-6-3,-3 1,-6 0,-5 2,-5 1,-3 2,-4-4,0-2,-7 1,-10 2</inkml:trace>
  <inkml:trace contextRef="#ctx0" brushRef="#br0" timeOffset="2101.56">646 1661,'-34'24,"1"2,1 1,2 2,1 1,1 1,-6 11,30-39,1 1,0 0,0 1,0-1,1 0,0 1,0 0,0-1,0 1,1 0,-1 0,1 0,1 0,-1 0,1 0,-1 0,1 0,1 0,-1 0,1 0,0 0,0 0,1 0,-1 0,1-1,0 1,0-1,0 1,1-1,0 1,0-1,0 0,0-1,1 1,-1 0,1-1,0 0,0 0,0 0,3 1,7 2,0-1,1-1,-1 0,1-1,0 0,0-1,0-1,1-1,-1 0,0-1,0 0,0-1,0-1,0 0,-1-1,1-1,-1 0,0-1,0-1,-1 0,0-1,0 0,-1-1,0 0,0-1,-1 0,0-1,-1 0,3-6,21-19,-2-1,-2-2,-2-1,22-39,-41 63,-1 0,0-1,-2 0,1 0,-2-1,0 0,-2 0,0 0,0 0,-2-1,0 1,-1 0,-1-1,-3-10,5 25,-1-1,-1 1,1 0,0 0,-1 0,0 0,0 0,0 0,-1 0,1 0,-1 1,0-1,0 0,0 1,-1-1,1 1,-1 0,1 0,-1 0,0 0,-1 0,1 1,0 0,-1-1,1 1,-1 0,0 1,1-1,-1 1,0-1,0 1,0 0,0 1,0-1,-1 1,1-1,0 1,0 1,0-1,0 0,0 1,0 0,0 0,0 0,0 1,-2 0,-8 11,-1 0,2 2,0-1,1 2,0-1,1 2,1 0,0 0,1 0,2 1,-1 1,2-1,0 1,2 0,-1 7,0-10,1-1,0 1,1 0,1 0,1 0,0 1,1-1,1 0,0 0,1 1,1-1,1 0,0-1,1 1,0-1,2 0,-1 0,2-1,0 0,1 0,0-1,1 0,1 0,-1-1,2-1,0 0,1 0,-7-5,0-1,0 0,1 0,-1-1,1 0,0 0,1-1,-1 1,1-2,-1 1,1-1,0 0,0 0,0-1,0 0,0-1,0 0,0 0,0-1,0 0,0 0,0-1,0 0,0 0,5-3,37-32,-32 17</inkml:trace>
  <inkml:trace contextRef="#ctx0" brushRef="#br0" timeOffset="2388.58">1550 1520,'-37'57,"14"-25,2 1,2 1,1 1,1 1,2 0,1 4,12-35,0 1,1 0,0 0,1 0,-1 0,1 0,0 0,1 0,-1 0,1 0,1 0,-1 0,1-1,0 1,0 0,0-1,1 1,0-1,0 0,0 0,1 0,0 0,0-1,0 0,0 1,1-1,-1-1,1 1,0-1,0 0,1 0,-1 0,1-1,-1 0,1 0,0 0,0-1,1 1,160-1,-163-1,1-1,-1 1,0-1,0 0,0 0,0-1,0 1,0-1,0 0,0 0,0 0,-1 0,1-1,-1 1,0-1,1 0,-1 0,-1 0,3-2,3-12</inkml:trace>
  <inkml:trace contextRef="#ctx0" brushRef="#br0" timeOffset="2638.414">1097 1802,'43'5,"44"1,20 0,2-1,-7-1,-17-2,-23-1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32.2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3612 643,'-32'8,"0"1,0 2,2 2,-1 0,2 2,0 1,0 2,2 1,-24 20,45-32,0-1,0 1,1 1,-1-1,2 1,-1 0,1 0,1 0,-1 0,-1 8,4-14,0 1,0-1,1 1,-1 0,1-1,0 1,-1 0,1-1,0 1,0 0,1 0,-1-1,1 1,-1 0,1-1,0 1,0-1,0 1,0-1,0 1,1-1,-1 0,1 0,0 0,-1 0,1 0,0 0,0 0,0 0,0-1,1 1,-1-1,0 1,1-1,-1 0,2 0,10 1,0-1,0-1,0 0,1-1,-1 0,0-1,-1-1,1 0,0-1,-1 0,0-1,0-1,0 0,0-1,-1 0,-1-1,1 0,5-6,-13 11,219-146,-222 147,1 1,0-1,-1 1,1 0,0 0,0-1,0 1,0 1,0-1,1 0,-1 0,0 1,0-1,0 1,1 0,-1 0,0 0,0 0,1 0,-1 0,0 1,0-1,0 1,0-1,1 1,-1 0,0 0,0 0,0 0,0 0,0 0,-1 0,1 1,0-1,-1 1,1 0,-1-1,1 1,-1 0,19 71,-20-66,0-1,0 1,1 0,0 0,1-1,-1 1,1-1,1 1,-1-1,1 0,0 0,0 0,1 0,0-1,0 1,0-1,1 0,-1 0,1 0,1-1,-1 0,0 0,1 0,0-1,0 0,0 0,3 1,15 0,-2-3</inkml:trace>
  <inkml:trace contextRef="#ctx0" brushRef="#br0" timeOffset="3563.945">9031 106,'0'661,"-1"-659,0 0,0 0,1 0,-1 0,1 0,0 0,-1 0,1 0,0 0,0 0,1 0,-1 0,0 0,0 0,1 0,0 0,-1 0,1 0,0 0,0 0,0-1,0 1,0 0,0-1,0 1,1-1,-1 1,0-1,1 1,0-1,-1 0,1 0,0 0,-1 0,1 0,0 0,0 0,0-1,0 1,0-1,0 1,0-1,0 0,0 0,0 0,0 0,0 0,2 0,175-96,-161 85,-1 2,2 0,-1 1,1 1,1 1,-1 0,1 1,0 2,0 0,0 1,0 1,4 1,-20 0,-1 1,1 0,-1 0,0 0,1 0,-1 1,0-1,0 1,0 0,0 0,0 0,0 0,-1 0,1 1,-1-1,0 1,1-1,-1 1,0 0,0 0,-1 0,1 0,-1 1,0-1,1 0,-1 1,-1-1,1 0,0 1,-1-1,0 1,0-1,0 1,0-1,0 1,-1-1,0 1,1-1,-1 0,-1 1,1-1,0 0,-1 0,0 0,1 0,-1 0,0 0,-1 0,1 0,0-1,-18 20,-1-1,0-1,-2-1,0 0,-1-2,-1-1,0-1,-1-1,-23 8,29-12,-1-2,-1 0,1-1,-1 0,0-2,-13 1,10-4</inkml:trace>
  <inkml:trace contextRef="#ctx0" brushRef="#br0" timeOffset="3868.13">10047 614,'-22'18,"1"1,1 0,1 2,0 0,2 2,0 0,2 0,1 1,0 1,-2 11,14-33,0 0,1 0,-1 0,1 0,0 0,0 1,0-1,0 0,1 1,0-1,-1 1,1-1,0 1,1-1,-1 0,0 1,1-1,0 1,0-1,0 0,0 0,1 0,-1 1,1-1,0 0,0-1,0 1,0 0,0-1,0 1,1-1,-1 1,1-1,0 0,0 0,0 0,0-1,0 1,0-1,0 0,0 0,2 1,2-2,1 0,-1-1,1 0,-1 0,1-1,-1 1,0-2,0 1,0-1,0 0,0 0,-1-1,1 0,-1 0,0 0,0-1,0 0,-1 0,0-1,0 0,0 1,-1-2,0 1,0 0,0-1,-1 0,0 0,0 0,-1 0,0 0,0 0,0-4,-1 5,0-1,0 1,-1-1,0 0,0 1,-1-1,1 1,-2-1,1 1,-1-1,1 1,-2 0,1-1,-1 1,0 0,0 1,-1-1,1 1,-1-1,0 1,-1 0,1 1,-1-1,-4-2,-13-6</inkml:trace>
  <inkml:trace contextRef="#ctx0" brushRef="#br0" timeOffset="4363.828">10583 557,'-19'11,"0"1,1 1,0 1,2 0,-1 1,2 1,0 0,1 1,1 1,0 0,1 1,1 0,1 1,0 3,9-21,0 1,0 0,1 0,-1-1,1 1,0 0,0 0,0 0,0-1,0 1,1 0,-1 0,1-1,0 1,-1 0,1-1,1 1,-1 0,0-1,1 0,-1 1,1-1,-1 0,1 0,0 0,0 0,0 0,0 0,1 0,-1-1,0 1,1-1,-1 0,1 1,0-1,-1 0,1-1,1 1,6 2,0 0,0-1,0 0,0-1,0 0,1-1,-1 0,0-1,0 0,2-1,12-6,0-1,-1-1,-1-1,0-1,-1-1,0-1,0-1,-2-1,0-1,-1 0,6-8,-2 5,-1-1,-1-1,-1 0,-1-2,-1 0,-1-1,-1 0,-1-1,-2-1,0 0,-2-1,-1 0,-1-1,-2 0,2-20,-5 22,-2-1,0 0,-2 1,-1-1,-1 1,-2 0,0-1,4 24,0 0,-1 0,1 0,0-1,-1 2,0-1,0 0,0 0,-1 1,1-1,-1 1,0 0,0-1,0 1,0 1,0-1,-1 0,1 1,-1 0,0 0,0 0,0 0,0 0,0 1,0 0,0 0,0 0,0 0,-1 1,1 0,0-1,-1 2,1-1,0 0,0 1,-1 0,1 0,0 0,-2 1,-9 9,0 0,1 1,0 1,1 0,0 1,1 1,1 0,0 0,1 1,1 0,1 1,0 0,1 0,0 1,2 0,0 0,1 0,1 1,1 0,0 5,1-9,1 1,1-1,0 1,1-1,1 0,0 0,1 0,0 0,2 0,0-1,0 0,1 0,1-1,0 0,1 0,0 0,1-2,5 5,2 2,2 0,0-2,1 0,0-2,2 0,-1-1,2-1,-1-1,1-1,24 7,-18-9</inkml:trace>
  <inkml:trace contextRef="#ctx0" brushRef="#br0" timeOffset="5016.314">11345 557,'-4'14,"0"0,0 1,2-1,0 1,0 0,1-1,1 1,1 0,0 0,1-1,0 1,1-1,1 1,0-1,3 5,-5-16,-1-1,1 1,-1-1,1 1,0-1,0 0,0 1,1-1,-1 0,0-1,1 1,-1 0,1-1,0 1,0-1,-1 0,1 0,0 0,0 0,0 0,0-1,0 1,0-1,0 0,0 0,0 0,0 0,0-1,0 1,0-1,0 0,0 0,0 0,0 0,1-1,88-65,51-106,-74 72,-69 101,1 0,-1 1,0-1,0 1,0-1,0 1,1-1,-1 0,0 1,0-1,1 0,-1 1,0-1,1 0,-1 1,1-1,-1 0,0 0,1 1,-1-1,1 0,-1 0,0 0,1 1,-1-1,1 0,-1 0,1 0,-1 0,1 0,-1 0,0 0,1 0,-1 0,1 0,-1 0,1-1,-1 1,1 0,-1 0,0 0,1-1,-1 1,1 0,-1 0,0-1,1 1,-1 0,0 0,1-1,-1 1,0-1,0 1,1 0,-1-1,0 1,0-1,0 1,1 0,-1-1,0 1,0-1,0 1,0-1,0 1,0-1,0 1,0-1,0 1,0-1,2 38,-2-31,-1 22,2 1,1-1,0 0,3 0,0 0,4 10,55 159,-53-172,-2 1,-1 1,-1 0,-2 0,0 0,-1 11,-4-32,0-1,-1 1,0 0,0-1,0 1,-1 0,0-1,0 0,0 1,0-1,-1 0,0 0,0 0,-1-1,1 1,-1-1,0 0,0 0,0 0,-1 0,1-1,-1 1,0-1,0-1,0 1,0-1,-1 0,1 0,-1 0,1-1,2-2,0-1,0 1,1-1,-1 0,1 0,0 0,0-1,-1 1,1 0,1-1,-1 1,0-1,1 0,-1 0,1 0,0 1,0-1,0 0,0 0,0-1,1 1,-1 0,1 0,0 0,0 0,0 0,1 0,-1-1,1 1,-1 0,1 0,0 0,0 0,1 0,-1 1,1-2,83-206,-76 190,1 1,1-1,1 2,1-1,0 2,1 0,1 0,1 2,0 0,1 0,1 2,0 0,0 1,2 1,-1 1,1 0,1 2,0 0,0 2,0 0,1 1,0 1,-1 1,16 0,-10 2,0 2,0 0,0 2,-1 1,0 1,1 1,-2 1,1 1,-1 2,0 0,-1 2,-1 0,8 7,-5 0</inkml:trace>
  <inkml:trace contextRef="#ctx0" brushRef="#br0" timeOffset="2200.934">6999 727,'-15'33,"-4"22,1 5,3-7</inkml:trace>
  <inkml:trace contextRef="#ctx0" brushRef="#br0" timeOffset="2462.951">6914 557,'0'0</inkml:trace>
  <inkml:trace contextRef="#ctx0" brushRef="#br0" timeOffset="2761.055">7281 614,'-4'7,"-21"26,3 2,0 1,2 1,2 1,2 0,-5 18,20-54,0 1,0-1,-1 1,2 0,-1-1,0 1,0 0,1 0,0-1,-1 1,1 0,0 0,0 0,1-1,-1 1,1 0,-1 0,1-1,0 1,0 0,0-1,0 1,0-1,1 1,-1-1,1 0,0 1,-1-1,1 0,0 0,0 0,1 0,-1-1,0 1,1-1,-1 1,1-1,0 0,11 2,0-2,0 1,0-2,1 0,-1-1,0 0,0-1,0-1,0 0,-1-1,1 0,-1-1,9-5,3-8,0 0,-2-2,0-1,-1-1,-1 0,-1-2,-1 0,-1-2,-2 0,0 0,9-24,-24 47,11-14,-2-2,0 1,-1-1,-1-1,0 0,-2 0,0 0,-2-1,0 0,-1 0,-1 0,-1 0,-1 0,-1 0,-1 0,0 0,-2 0,-5-16,7 31,0 1,-1-1,0 0,0 1,-1-1,0 1,0 0,0 0,0 1,-1-1,0 1,1 0,-2 0,1 1,0-1,-1 1,0 0,1 1,-1-1,0 1,0 0,-1 1,1 0,0-1,0 2,-1-1,1 1,-1 0,1 1,0-1,-1 1,1 0,0 1,0-1,0 1,0 1,0-1,0 1,1 0,-1 0,1 1,0 0,0 0,0 0,0 0,1 1,-1-1,1 2,-6 9,1 1,1-1,1 1,0 1,1 0,0 0,2 0,0 0,1 1,1-1,0 1,1 0,1 0,1 0,1-1,0 1,1 0,1-1,1 0,0 0,1 0,1-1,1 0,0 0,1 0,1-1,0-1,1 0,0 0,1-1,0 1,0-1,1 0,0-1,1 0,0-1,1-1,0 0,0-1,1-1,1 0,15 5,93 20,-101-30</inkml:trace>
  <inkml:trace contextRef="#ctx0" brushRef="#br0" timeOffset="997.905">4826 1010,'48'-20,"-1"-1,-1-3,-1-1,-2-3,0-1,-2-2,-1-2,-2-2,31-35,-59 60,0-1,0 0,-1-1,-1 0,0-1,0 0,-1 0,-1 0,-1-1,1 0,-2 0,0 0,-1-1,0 1,-1-1,-1 0,-1 0,0 0,-1-8,0 20,1 1,-1-1,-1 0,1 0,0 0,-1 1,1-1,-1 1,0-1,0 1,0 0,0 0,0-1,0 1,-1 1,1-1,-1 0,1 1,-1-1,0 1,1 0,-1 0,0 0,0 0,0 0,0 0,0 1,0 0,0 0,0-1,0 2,0-1,0 0,0 1,0-1,0 1,0 0,0 0,1 0,-1 0,0 0,1 1,-1 0,-1 0,-8 5,0 0,0 1,1 1,0-1,1 2,0-1,0 2,1-1,0 1,1 0,0 1,1 0,1 0,-1 1,2 0,-1 2,5-12,0 0,0 0,0 0,0 1,0-1,1 0,0 0,0 0,-1 0,2 1,-1-1,0 0,1 0,-1 0,1 0,0 0,0 0,0 0,1 0,-1 0,1 0,-1-1,1 1,0 0,0-1,0 1,0-1,1 0,-1 0,1 0,-1 0,1 0,0-1,-1 1,1-1,0 0,0 1,1-1,122 18,80-24,-204 5,1 0,-1 0,1 1,-1-1,0 1,1-1,-1 1,0 0,1 0,-1 0,0 0,0 0,0 0,0 1,0-1,0 1,0 0,0-1,0 1,-1 0,1 0,-1 0,0 0,1 0,-1 0,0 1,0-1,0 0,-1 1,1-1,0 0,-1 1,0-1,1 1,-1-1,-14 95,6-54,15-1,4-29</inkml:trace>
  <inkml:trace contextRef="#ctx0" brushRef="#br0" timeOffset="1250.796">5814 840,'-10'33,"-3"12</inkml:trace>
  <inkml:trace contextRef="#ctx0" brushRef="#br0" timeOffset="1494.781">5814 332</inkml:trace>
  <inkml:trace contextRef="#ctx0" brushRef="#br0" timeOffset="1934.582">6237 557,'-36'16,"0"2,2 2,0 0,1 3,-27 24,55-43,0 0,0 0,1 1,-1 0,1 0,0 0,1 0,-1 0,1 1,0 0,1 0,-1 0,1 0,0 0,1 0,-1 0,1 1,0-1,1 0,0 1,0-1,0 1,1-1,-1 0,2 1,-1-1,2 3,-2-6,1 0,0-1,0 1,0-1,0 0,0 1,1-1,-1 0,1-1,-1 1,1 0,-1-1,1 1,0-1,0 0,0 0,0 0,0 0,0-1,0 1,0-1,0 1,0-1,1 0,-1-1,0 1,0 0,0-1,0 0,0 0,2 0,90-45,75-103,-58 72,-111 77,1-1,-1 1,0 0,1-1,-1 1,1 0,-1 0,0 0,1 0,-1 0,1 1,-1-1,0 0,1 1,-1-1,0 0,1 1,-1 0,0-1,0 1,1 0,-1 0,0-1,0 1,0 0,0 0,0 0,0 0,-1 1,1-1,0 0,0 0,-1 0,1 1,-1-1,1 0,-1 1,1-1,-1 0,0 1,0-1,6 64,-6-59,-21 261,-2-12,19-228,0 16,-2-1,-2 0,-2-1,-2 0,-2-1,-7 16,20-54,1 0,-1 0,0 0,0 0,0 0,0 0,0 0,0 0,0 0,0 0,-1 0,1-1,-1 1,1-1,-1 1,0-1,1 0,-1 1,0-1,0 0,0 0,0 0,0 0,0-1,0 1,-1-1,1 1,0-1,0 0,0 0,-1 1,1-2,0 1,0 0,0 0,0-1,-1 1,1-1,0 0,0 1,0-1,0 0,0 0,0-1,0 1,1 0,-1 0,0-1,1 1,-1-1,-3-10,1 0,0 0,1 0,0-1,0 1,2-1,0 1,0-1,1 0,0 1,1-1,1 0,0 1,2-4,-2 0,-1-9,2 0,0 0,2 1,1-1,1 1,0 0,2 1,1-1,1 2,1 0,1 0,0 1,13-14,-10 20,-4 1</inkml:trace>
  <inkml:trace contextRef="#ctx0" brushRef="#br0" timeOffset="-1855.997">649 303,'432'-156,"-419"151,52-16,-64 21,1 0,-1 0,0 0,1 0,-1 0,1 0,-1 0,1 1,-1-1,0 0,1 1,-1-1,0 1,1 0,-1-1,0 1,0 0,1 0,-1 0,0 0,0 0,0 0,0 0,0 0,-1 0,1 1,0-1,0 0,-1 0,1 1,-1-1,1 0,-1 1,0-1,1 1,-1-1,0 1,0-1,0 0,0 1,0 0,-9 223,-5 223,-5-236,19-207,1-3,0-1,-1 0,1 1,-1-1,1 1,-1 0,1-1,-1 1,0-1,0 1,0-1,0 1,0 0,0-1,-1 1,1-1,0 1,-1-1,1 1,-1-1,1 1,-1-1,0 1,0-1,0 0,0 1,0-1,0 0,0 0,0 0,0 0,0 0,-1 0,1 0,0 0,-1 0,1-1,-1 1,1 0,-1-1,1 0,-1 1,1-1,-1 0,1 1,-1-1,0 0,1 0,-1-1,0 1,-35-16,-1 1,0 1,0 3,-1 1,-1 2,0 1,0 3,0 1,-22 2,31 4,0 2,0 1,1 2,0 1,0 1,1 2,0 0,1 2,1 2,0 0,1 1,1 2,0 1,2 1,-12 13,34-33,-2 2,0-1,1 0,-1 1,1 0,-1-1,1 1,0 0,0 0,0 0,1 0,-1 1,1-1,0 0,0 1,0-1,0 1,0-1,1 1,0-1,0 4,6 6</inkml:trace>
  <inkml:trace contextRef="#ctx0" brushRef="#br0" timeOffset="-1472.216">536 670,'101'-35,"2"5,1 4,11 3,-46 9,322-48,-389 61,0 0,1 0,-1 1,0-1,1 1,-1-1,0 1,1 0,-1 0,1 0,-1 0,1 0,-1 0,1 1,-1-1,0 1,1 0,-1 0,0 0,0 0,0 0,1 0,-1 0,0 1,0-1,-1 1,1 0,0-1,0 1,-1 0,1 0,-1 0,0 0,0 0,1 0,-1 1,-1-1,1 0,0 1,0-1,-1 0,0 1,1 2,-30 128,17-95,-26 87,35-82,7-28</inkml:trace>
  <inkml:trace contextRef="#ctx0" brushRef="#br0" timeOffset="-1136.197">1834 643,'-19'25,"1"1,1 0,1 2,1 0,2 1,1 0,1 1,2 0,-1 10,9-35,0-1,0 0,1 1,-1-1,1 0,0 1,1-1,-1 0,1 0,-1 1,1-1,1 0,-1 0,1 0,-1 0,1 0,0 0,1 0,-1-1,1 1,-1-1,1 0,0 1,0-1,0-1,1 1,-1 0,1-1,0 0,-1 0,1 0,0 0,0 0,0-1,0 0,1 0,-1 0,0 0,1-1,-1 1,0-1,1 0,0-1,4 0,1 0,-1-1,0-1,1 0,-1 0,0-1,-1 0,1 0,-1-1,1 0,-2-1,1 1,0-2,-1 1,0-1,-1 0,0 0,0-1,0 0,-1 0,0 0,-1-1,1 0,-2 1,1-1,-1-1,-1 1,0 0,0-1,-1 1,0-1,0 0,-1 1,-1-1,0-5,0 6,0 1,0 0,-1-1,0 1,-1 0,0 0,0 0,0 1,-1-1,0 1,-1 0,0 0,0 0,0 1,-1 0,0 0,0 0,0 1,-1-1,0 2,0-1,-5-2,-10-1</inkml:trace>
  <inkml:trace contextRef="#ctx0" brushRef="#br0" timeOffset="-816.69">2144 1037,'0'-14,"0"-20,5-8,2-2,4 2,0 2,-2 5,3 7,-1 4,3 1,3 0,4 4,3 5,3 0,0 2,2 4,0 2,-5 3</inkml:trace>
  <inkml:trace contextRef="#ctx0" brushRef="#br0" timeOffset="6648.015">0 1687,'64'-24,"2"4,0 2,0 3,37-2,-74 13,260-25,589-62,-477 54,131 8,-23 2,-140 0,16-1,124-3,202 3,-312 18,137-25,-134 12,-77 6,129 16,-195 3,-125-1,381-13,-61-7,49-8,110 45,221-5,-556-15,366-9,471-57,-591 30,-423 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4:56.7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4699 176,'-19'-18,"0"0,-1 2,-1 1,0 0,-1 2,-1 0,0 2,0 0,-1 2,-1 1,0 0,0 2,0 1,0 1,-1 1,-10 1,-392 8,314-2,0 6,1 4,1 5,-81 26,61-10,2 5,1 5,3 7,-37 24,105-43,2 2,2 3,1 2,2 3,2 1,2 3,2 2,-5 11,-6 3,3 4,3 1,3 2,4 3,2 1,4 2,-1 9,22-36,2 0,3 1,1 1,2-1,3 1,2 24,2 12,5 0,3-1,4 1,3-2,5 0,3-1,19 43,158 404,-118-339,53 158,-117-291,-2 1,-3 0,-2 1,-3 0,-3 0,-3 1,-2-1,-3 0,-2 1,-15 57,1-51,-3-1,-3-2,-3-1,-3-1,-2-1,-3-2,-2-2,-4-1,-18 18,-387 438,397-452,23-32,1 1,1 1,2 1,1 1,1 1,2 1,2 1,1 1,2 0,1 1,2 1,2 2,6-22,2 1,1 0,0-1,1 1,1 0,1 0,1-1,1 1,0-1,2 0,0 0,1 0,1-1,0 0,2-1,11 16,12 10,2-2,1-2,3-1,1-2,1-1,2-3,2-1,0-3,2-1,1-2,10 1,31 10,2-3,2-4,0-4,2-5,78 7,-24-15,2-7,-1-6,0-7,0-6,-2-7,0-6,14-11,-10 1,-1-6,-3-7,57-32,-96 33,-3-4,-2-6,-3-4,-2-4,-4-4,-3-5,35-40,-79 67,-2-2,-2-2,-3-2,-3-2,-1-1,-4-2,-2-1,-2-2,-4 0,-2-2,-3-1,0-14,3-45,-6-1,-5-1,-6-1,-5 1,-13-100,-8-96,14 147,-9 1,-7 0,-11-15,-77-260,103 410,2 0,2-1,2 0,1 1,2-1,5-19,-2 37,1 1,2 0,0 0,1 0,1 1,1 1,1 0,1 0,0 1,2 1,0 0,1 1,17-14,21-15,3 2,1 3,59-31,39-18,-26 16,-3-5,63-55,-179 127,0-1,0-1,-1 0,0 0,0-1,-1 0,0-1,-1 1,0-2,-1 1,0-1,-1 0,0-1,-1 0,0 0,-1 0,-1 0,0 0,-1-1,0 1,-1-1,-1 0,0 1,-1-1,0 0,-1 1,0-1,-4-10,-2 7,0 1,-1 1,-1-1,0 1,-1 1,-1 0,0 1,-1 0,0 0,-1 2,-1 0,1 0,-7-2,-214-102,62 53,-2 8,-3 7,-55-2,75 4,133 35</inkml:trace>
  <inkml:trace contextRef="#ctx0" brushRef="#br0" timeOffset="2008.686">5320 769,'-2'-5,"0"0,0 0,0 0,-1 1,1-1,-1 1,0-1,-1 1,1 0,-1 1,1-1,-1 0,0 1,-1 0,1 0,0 0,-1 1,0-1,0 1,1 0,-1 1,0-1,0 1,-1 0,1 0,0 0,-2 1,-4-3,0 0,0 0,1-1,-1 0,1-1,0 0,0-1,1 0,0-1,0 0,0 0,1-1,0 0,0 0,1-1,0 0,1 0,0 0,-5-11,-114-206,14 44,109 177,-1 0,0 1,0-1,0 1,-1 0,1 0,-1 0,0 0,0 0,0 1,-1 0,0 0,1 0,-1 0,-4-1,-12-4</inkml:trace>
  <inkml:trace contextRef="#ctx0" brushRef="#br0" timeOffset="4682.572">3740 4014,'5'0,"1"5,0 6,-1 7,-2 4,-1 3,-5-2,-3 0,0 0,1 2,1 0,2 2,1 1,-5-5,-1-6</inkml:trace>
  <inkml:trace contextRef="#ctx0" brushRef="#br0" timeOffset="4969.481">3430 4099,'43'9,"38"4,11-1,-2-2,-10-3,-10-3,-12-1,-11-2,-9-1,-5-1,-5 1,-1-1,-6 1</inkml:trace>
  <inkml:trace contextRef="#ctx0" brushRef="#br0" timeOffset="8544.074">2583 1756,'-11'186,"-24"24,12-119,26-88,0-1,-1 1,1-1,0 0,0 0,0 0,0 0,1 0,-1 0,1-1,-1 0,1 0,-1 0,1 0,0 0,-1-1,1 1,0-1,-1 0,1 0,0-1,-1 1,1-1,0 0,2 0,143-30,19 3,-77 3,-89 24,0 0,0 0,0 0,0 0,0 0,0 0,0-1,0 1,0-1,-1 1,1-1,-1 0,1 1,-1-1,0 0,0 0,0 0,0 0,0 0,0-1,0 1,-1 0,1 0,-1 0,1-1,-1 1,0 0,0 0,0-1,0 1,-1 0,1-1,-1 1,1 0,-1 0,0 0,1 0,-2-1,0-13,-5-324,7 330,0 1,-1 0,0 0,0-1,-1 1,0 0,-1 0,0 0,0 1,-1-1,-3-4,5 12,-1 0,1-1,-1 1,1 0,-1 1,1-1,-1 0,0 1,1-1,-1 1,0 0,0 0,1 0,-1 0,0 1,1-1,-1 1,0-1,1 1,-1 0,1 0,-1 0,1 0,-1 1,1-1,0 1,-1-1,0 3,-7 0,-161 67,146-64,3 0,0-2,0 0,0-1,0-1,0-1,-1-1,-18-2,41 0</inkml:trace>
  <inkml:trace contextRef="#ctx0" brushRef="#br0" timeOffset="9662.101">2922 2349,'23'29,"0"1,-2 0,-2 2,0 0,-3 1,0 1,-2 1,-2 1,1-4,23 46,3-2,4-2,3-1,13 12,88 140,8 28,14 40,-79-101,-52-98,-30-76</inkml:trace>
  <inkml:trace contextRef="#ctx0" brushRef="#br0" timeOffset="13335.292">3740 2462,'0'414,"-1"-476,13-151,-6 184,1-1,1 1,1 1,2 0,1 0,1 1,2 1,13-19,-27 43,1 0,-1 0,1-1,0 1,0 1,0-1,0 0,0 0,1 1,-1 0,0-1,1 1,-1 0,1 0,-1 0,1 0,-1 1,1-1,0 1,-1-1,1 1,0 0,0 0,-1 0,1 0,0 1,-1-1,1 1,0 0,-1 0,1 0,-1 0,1 0,-1 0,0 1,1-1,-1 1,0-1,0 1,0 0,0 0,0 0,0 0,-1 0,1 1,-1-1,0 0,1 1,-1-1,0 1,0-1,0 2,23 109,-14-39,-5-52,0-2</inkml:trace>
  <inkml:trace contextRef="#ctx0" brushRef="#br0" timeOffset="13636.58">4248 2773,'-5'28,"-6"11,3-3,4-7</inkml:trace>
  <inkml:trace contextRef="#ctx0" brushRef="#br0" timeOffset="13882.875">4361 2349,'-5'10,"-2"3</inkml:trace>
  <inkml:trace contextRef="#ctx0" brushRef="#br0" timeOffset="16702.143">2950 2321,'-93'162,"92"-161,0 0,0 0,0 0,1 0,-1 1,0-1,1 0,-1 1,0-1,1 0,0 1,-1-1,1 1,0-1,0 0,0 1,0-1,0 1,0-1,0 1,0-1,1 1,-1-1,0 0,1 1,-1-1,1 0,0 1,-1-1,1 0,0 0,0 1,0-1,0 0,0 0,0 0,0 0,0 0,0-1,1 1,-1 0,0 0,0-1,1 1,-1-1,1 1,-1-1,0 1,1-1,-1 0,144-46,-71 16,165-66,-240 95,1 1,0 0,-1 0,1 0,0-1,-1 1,1 0,0-1,0 1,-1 0,1 0,0-1,0 1,0-1,-1 1,1 0,0-1,0 1,0 0,0-1,0 1,0-1,0 1,0 0,0-1,0 1,0 0,0-1,0 1,0-1,0 1,0 0,0-1,0 1,1-1,-1 1,0 0,0-1,0 1,1 0,-1 0,0-1,0 1,1 0,-1-1,0 1,1 0,-1 0,0 0,1-1,-1 1,0 0,1 0,-1 0,0 0,1 0,-1 0,1-1,-39-1,34 2,-173-3,152-3</inkml:trace>
  <inkml:trace contextRef="#ctx0" brushRef="#br0" timeOffset="27210.402">1454 938,'-1'-1,"0"0,-1-1,1 1,-1 0,1 0,-1 0,0 0,1 0,-1 0,0 1,1-1,-1 0,0 1,0 0,0-1,0 1,0 0,1 0,-1 0,0 0,0 0,0 0,0 1,0-1,1 1,-1-1,0 1,0 0,1 0,-2 0,1-1,-209 86,146-54,1 4,2 2,2 2,1 4,3 2,1 2,3 2,-18 26,50-53,1 2,1 0,1 1,1 0,2 2,0 0,2 0,1 1,2 1,0 0,2 0,2 0,0 1,2 0,1 11,5 111,-3-152,0-1,1 1,-1-1,0 1,0-1,1 1,-1-1,0 1,0-1,0 1,1-1,-1 1,0-1,0 1,0-1,0 1,0-1,0 1,0-1,0 1,0-1,-1 1,1-1,0 1,0-1,0 1,-1-1,1 1,0-1,0 1,-1-1,1 1,0-1,-1 0,1 1,-1-1,1 0,0 1,-1-1,1 0,-1 0,1 1,-1-1,1 0,-1 0,1 0,-1 1,1-1,-1 0,1 0,-1 0,1 0,-1 0,0 0,1 0,-1 0,1-1,-1 1,1 0,-1 0,1 0,-1 0,1-1,-1 1,1 0,-1-1,-29-29,21 20,-292-306,201 232,99 83,1 1,-1 0,1-1,-1 1,1 0,-1-1,1 1,-1-1,1 1,0-1,-1 1,1-1,0 1,-1-1,1 1,0-1,0 1,-1-1,1 0,0 1,0-1,0 1,0-1,0 0,0 1,0-1,0 1,0-1,0 0,0 1,0-1,1 1,-1-1,0 0,0 1,0-1,1 1,-1-1,0 1,1-1,-1 1,1-1,-1 1,1-1,-1 1,0 0,1-1,-1 1,1 0,0-1,-1 1,1 0,-1 0,1-1,-1 1,1 0,0 0,-1 0,1 0,-1 0,1 0,0 0,-1 0,1 0,0 0,-1 0,1 1,45 2,410 56,-174-18,-280-41,-1-1,1 1,-1 0,0 0,1 0,-1 0,1 0,-1 0,0 1,1-1,-1 0,1 1,-1-1,0 1,0-1,1 1,-1 0,0-1,0 1,0 0,1 0,-1 0,0 0,0 0,-1 0,1 0,0 0,0 0,0 1,-1-1,1 0,-1 1,1-1,-1 0,1 1,-1-1,0 0,0 1,1-1,-1 1,0-1,0 0,-1 1,1-1,0 1,0-1,-11 10,1 0,-2-1,1-1,-1 0,-1 0,1-1,-1-1,-3 1,-33 21,11-5,10-7,1 1,0 1,2 2,0 0,-20 24,27-22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17.1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347 593,'-31'7,"1"2,-1 2,2 0,0 2,0 1,1 1,1 2,-19 15,41-29,0 1,0 0,0 0,1 0,-1 0,1 1,0 0,1 0,-1 0,1 0,0 1,0-1,1 1,-1 0,1-1,1 1,-1 0,1 0,0 1,0-1,1 0,-1 0,2 0,-1 1,1-1,-1 0,2 0,-1 0,1 0,0 0,0 0,3 4,0-2,0 0,1 0,0-1,1 0,-1 0,2-1,-1 1,0-2,1 1,0-1,1 0,-1-1,1 0,0 0,0-1,0 0,0 0,0-1,1 0,-1-1,1 0,-1-1,1 0,-1 0,1-1,-1 0,1-1,-1 0,1-1,-1 1,0-2,1 0,17-8,1-1,-2-1,0-2,-1-1,11-9,-11 7</inkml:trace>
  <inkml:trace contextRef="#ctx0" brushRef="#br0" timeOffset="334.043">911 1,'-123'350,"58"-51,44-178,5 70,15-190,1 0,-1 1,1-1,0 0,-1 0,1 0,0 0,0 1,0-1,0 0,0 0,0 0,0 0,0 1,0-1,1 0,-1 0,0 0,1 0,-1 0,1 0,0 0,-1 1,1-2,0 1,-1 0,1 0,0 0,0 0,0 0,0-1,0 1,0 0,0-1,0 1,0-1,0 1,0-1,0 1,0-1,0 0,1 1,-1-1,0 0,0 0,0 0,0 0,1 0,-1 0,0-1,0 1,0 0,0 0,1-1,-1 1,0-1,0 1,0-1,0 1,0-1,0 0,0 0,0 1,-1-1,1 0,0 0,0 0,-1 0,2-1,4-14</inkml:trace>
  <inkml:trace contextRef="#ctx0" brushRef="#br0" timeOffset="846.366">1364 593,'-10'8,"-38"30,1 2,3 2,1 2,2 2,-1 6,40-51,0 0,0 1,0-1,1 1,-1 0,0 0,1-1,-1 1,1 0,0 0,-1 0,1 0,0 1,0-1,1 0,-1 0,0 1,1-1,-1 0,1 1,0-1,0 0,0 1,0-1,0 0,0 1,1-1,-1 0,1 1,0-1,0 0,-1 0,1 1,1-1,-1 0,0 0,0 0,1 0,-1-1,1 1,0 0,-1-1,1 1,0-1,0 1,0-1,0 0,0 0,0 0,1 0,-1 0,1 0,10-2,1-1,-1 0,0-1,-1 0,1-1,-1 0,1-1,-1-1,0 0,-1 0,0-1,4-4,8-2,190-133,-213 145,1 0,0 0,-1 0,1-1,0 1,0 0,0 0,0 0,0 0,0 0,0 0,0 0,0 1,1-1,-1 0,0 1,0-1,1 1,-1-1,0 1,1-1,-1 1,1 0,-1 0,0 0,1 0,-1 0,1 0,-1 0,0 0,1 0,-1 1,1-1,-1 1,0-1,1 1,-1-1,0 1,0 0,0-1,1 1,-1 0,0 0,0 0,0 0,0 0,0 0,0 1,4 69,-6-65,1 0,-1 1,1-1,0 0,1 1,0-1,0 0,0 0,1 1,-1-1,1 0,1 0,-1-1,1 1,2 2,30 8,-16-17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4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1,'-11'218,"-7"110,-10 3,29-228,0-102,0 0,-1 0,1 0,0 0,0 0,0 0,0 0,0 0,0 0,1-1,-1 1,0 0,0-1,1 1,-1-1,0 1,0-1,1 0,-1 1,0-1,1 0,-1 0,1 0,-1 0,0 0,1 0,-1-1,0 1,1 0,-1-1,0 1,1-1,-1 1,0-1,0 0,0 1,1-1,-1 0,1-1,5 0,59-21,-30 9,1 2,0 1,1 2,33-3,69-12,-116 21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3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24,'62'12,"1"-3,-1-4,1-1,31-5,72-25,-71 5,-76 16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5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55,'39'0,"31"-5,9-1,0 0,-7 1,-13 2,-10-4,-5-1,-5 2,-3 0,-9 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1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 0,'-10'29,"-2"14,-1 5,4-1,2-9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7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34,'-10'-15,"-2"-4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06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726 57,'-1'-2,"-1"0,1 0,-1 0,1 1,-1-1,0 0,0 1,0-1,0 1,0 0,0 0,0 0,0 0,0 0,0 0,-1 0,1 1,0-1,-1 1,1-1,0 1,-1 0,1 0,-1 0,1 0,0 1,-186 34,-80 50,216-50,51-34,0 0,0 0,1 0,-1 0,0 0,1 0,-1 0,0 0,1 0,-1 1,1-1,0 0,-1 0,1 0,0 1,0-1,0 0,0 1,0-1,0 0,0 0,0 1,0-1,1 0,-1 0,1 1,-1-1,1 0,-1 0,1 0,-1 0,1 0,0 0,0 0,0 0,-1 0,1 0,0 0,0 0,0 0,1-1,-1 1,0 0,0-1,0 1,1-1,12 8,0-2,0 0,1 0,0-2,0 0,1 0,-1-1,1-1,-1-1,4 0,56 8,-73-9,1-1,-1 1,0 0,1 0,-1 0,0 1,1-1,-1 1,0-1,0 1,1 0,-1-1,0 1,0 0,0 0,0 1,0-1,0 0,-1 1,1-1,0 1,-1 0,1-1,-1 1,1 0,-1 0,0 0,0 0,0 0,0 0,0 0,0 1,0-1,-1 0,1 0,-1 1,0-1,0 0,0 1,0-1,0 0,0 1,-1-1,1 0,-1 0,1 1,-1-1,0 0,0 1,-7 10,-1 0,0-1,-1 0,-1 0,0-1,0 0,-1-1,0-1,-6 4,-214 137,223-144,0-1,0 1,0-1,0 1,0 1,1-1,0 2,1-1,0 1,0 0,0 0,1 1,0 0,1 0,0 0,1 1,-2 5,7-11,0 1,0-1,1 1,0-1,0 0,0 1,0-1,1 0,-1-1,1 1,0 0,1-1,-1 1,0-1,1 0,0 0,-1-1,1 1,1-1,-1 0,0 0,0 0,1 0,-1-1,1 0,-1 0,1 0,0 0,0-1,17 6,0-1,0-1,1-1,-1-1,1-2,-1 0,1-1,2-1,-2-3,0-1,-1-1,0-1,-1-1,0-1,0-1,-1 0,0-2,7-6,-22 16,19-13</inkml:trace>
  <inkml:trace contextRef="#ctx0" brushRef="#br0" timeOffset="481.895">1149 0,'-42'160,"-91"270,88-255,44-173,1 0,0 0,0 0,0 0,0 1,1-1,-1 0,0 0,1 0,0 0,-1 0,1 0,0 0,0 0,0 0,0 0,1-1,-1 1,0 0,1-1,-1 1,1-1,0 1,-1-1,1 0,0 0,0 1,0-1,0-1,-1 1,2 0,-1 0,0-1,0 1,0-1,0 0,0 1,0-1,0 0,1-1,93-11,-82 8,32-3,-36 7,-1-1,1-1,-1 0,0 0,0 0,0-1,0-1,0 1,0-2,4-2,0-4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0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57,'197'-1,"-52"-26,108-2,-203 34,-32 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3.3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59,'34'-4,"30"-8,14 0,-2 1,-4 2,-9 4,-11 1,-5 3,-5 0,-5 1,-9 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9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46 102,'1'56,"-13"144,-22-70,48-196,26-65,-24 74,2 2,2 0,19-35,-38 88,-1 0,1 0,0 1,0-1,-1 0,1 1,0-1,1 0,-1 1,0-1,0 1,1 0,-1-1,1 1,-1 0,1 0,-1 0,1 0,0 0,-1 0,1 0,0 1,0-1,0 1,0-1,0 1,-1 0,1 0,0 0,0 0,0 0,0 0,0 0,0 0,0 1,0-1,-1 1,1 0,0-1,0 1,-1 0,1 0,0 0,-1 0,1 0,-1 1,1-1,-1 0,0 1,0-1,1 2,35 72,-31-49</inkml:trace>
  <inkml:trace contextRef="#ctx0" brushRef="#br0" timeOffset="513.26">357 469,'0'10,"-5"7,-1 7,-5 3,0 2,2 1,2-5</inkml:trace>
  <inkml:trace contextRef="#ctx0" brushRef="#br0" timeOffset="901.89">470 215,'-5'0,"3"0,3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15.3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618 12,'65'-11,"-93"23,-138 38,-99 30,263-80,1 0,-1 0,1 0,0 0,-1 1,1-1,-1 0,1 1,0-1,-1 1,1-1,0 1,-1-1,1 1,0 0,0 0,0 0,0 0,0 0,0 0,0 0,0 0,0 0,0 0,0 0,1 1,-1-1,0 0,1 1,-1-1,1 0,0 1,-1-1,1 0,0 1,0-1,0 1,0-1,0 1,0-1,0 0,1 1,-1-1,0 1,1-1,-1 0,1 1,0-1,-1 0,1 0,0 1,0-1,-1 0,2 0,9 8,1-2,1 0,-1 0,1-1,1 0,-1-1,1-1,-1 0,1-1,0-1,8 1,-11-1,236 53,-248-55,0 1,0-1,1 1,-1-1,0 1,0 0,1-1,-1 1,0 0,1-1,-1 1,0 0,1 0,-1-1,1 1,-1 0,1 0,0 0,-1 0,1 0,0 0,0 0,0 0,0 0,0 0,0 0,0 0,0 0,0-1,0 1,0 0,0 0,1 0,-1 0,0 0,1 0,-1 0,1 0,-1-1,1 1,-1 0,1 0,-1 0,1-1,0 1,0 0,-1-1,1 1,0-1,0 1,0-1,0 1,-1-1,1 0,0 1,0-1,0 0,0 0,0 0,0 0,0 1,0-1,0 0,0-1,0 1,0 0,0 0,-242 96,174-70,2 3,1 3,1 2,-16 15,76-48,0 0,-1 1,1-1,0 1,1 0,-1 0,0 0,0 0,1 0,-1 0,1 1,0-1,0 1,0 0,0-1,0 1,0 0,1 0,0 0,-1 1,1-1,0 0,1 0,-1 1,0-1,1 0,0 1,0-1,0 1,0-1,0 0,1 1,0-1,-1 0,1 1,0-1,1 0,-1 0,1 0,-1 0,1 0,0 0,0 0,0-1,0 1,1-1,-1 0,1 1,0 0,16 5,1 0,0-1,0-1,1-1,0-1,-1-1,1-1,0 0,0-2,1 0,-1-1,17-4,178-23,-190 26</inkml:trace>
  <inkml:trace contextRef="#ctx0" brushRef="#br0" timeOffset="966.614">872 830,'38'-82,"4"20,2 2,3 2,2 2,22-16,-71 71,1 0,-1 0,1 0,0 0,0 0,-1 0,1 0,0 1,0-1,0 0,0 0,0 1,-1-1,1 1,1-1,-1 1,0-1,0 1,0 0,0 0,0-1,0 1,0 0,0 0,1 0,-1 0,0 0,0 0,0 0,0 1,0-1,0 0,0 1,0-1,0 1,0-1,0 1,0-1,0 1,0 0,0-1,0 1,0 0,-1 0,1 0,0-1,0 1,-1 0,1 0,-1 0,1 0,-1 0,1 0,-1 1,0-1,0 0,1 0,-1 0,0 0,0 0,0 0,0 0,0 1,0-1,0 0,-1 0,1 0,-1 1,2 199,-1-199,0 1,-1-1,1 0,0 1,0-1,0 0,0 1,1-1,-1 0,1 0,-1 1,1-1,0 0,0 0,0 0,0 0,0 0,0 0,1 0,-1 0,1-1,-1 1,1 0,-1-1,1 1,0-1,0 0,0 1,0-1,0 0,0 0,0 0,0-1,1 1,-1 0,0-1,0 0,1 1,-1-1,0 0,1 0,-1 0,1-1,10-6,0-2,-1 0,0 0,-1-1,1-1,-2 0,0 0,0-1,-1 0,4-8,31-35,106-144,-129 179,-14 37,-44 154,34 57,3-204</inkml:trace>
  <inkml:trace contextRef="#ctx0" brushRef="#br0" timeOffset="3150.344">1774 801,'-9'19,"-4"12,6 0,4-6</inkml:trace>
  <inkml:trace contextRef="#ctx0" brushRef="#br0" timeOffset="3398.975">1803 491,'0'0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43:23.628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812 141,'-10'-10,"0"1,0 0,-1 0,0 1,-1 1,0 0,0 0,-1 2,1-1,-1 1,0 1,-1 0,1 1,-1 1,1 0,-1 1,0 0,0 1,-9 1,-1 10,1 1,1 1,0 1,1 1,0 1,1 1,1 0,0 1,2 2,0 0,1 0,1 1,1 2,-7 4,-8 7,1 2,2 1,1 2,2 0,2 1,1 1,2 1,3 1,1 0,2 1,1 0,3 1,2 0,2 1,1-1,3 18,3-46,-1-1,2 1,0-1,1 0,1 0,0-1,1 0,1 0,0 0,1-1,0 0,2-1,-1 0,2 0,-1-1,2-1,-1 0,2-1,-1 0,2-1,-1 0,1-1,0-1,1-1,-1 0,1-1,0 0,1-2,1 1,33 4,1-3,1-1,-1-3,0-2,0-2,0-3,0-2,-1-2,0-2,31-13,-3-3,-2-4,-1-3,-1-3,-3-3,-1-4,17-17,-58 41,-2-2,0-1,-2-1,-1-2,0 0,-3-2,7-10,-19 23,0-1,-1 1,-1-1,-1-1,-1 0,0 1,-1-2,-1 1,0-1,-2 1,0-1,-1 0,-1 0,-1 0,-1-1,-1 0,-2-1,0 1,-1 1,-1-1,-1 1,-1 0,0 1,-2 0,0 1,0 0,-2 0,0 1,-1 1,-1 0,0 1,-1 1,-5-3,-16-11,-2 2,0 1,-1 3,-1 1,-1 1,-1 3,-16-3,11 5,0 1,0 3,-1 2,-1 2,1 2,-1 3,1 1,-1 3,1 2,-1 2,2 2,-1 2,1 2,1 3,1 1,0 3,1 1,1 3,2 1,-24 19,17-3</inkml:trace>
  <inkml:trace contextRef="#ctx0" brushRef="#br0" timeOffset="385.275">756 508,'0'5,"4"6,8 1,0-1</inkml:trace>
  <inkml:trace contextRef="#ctx0" brushRef="#br0" timeOffset="651.408">1095 367,'-5'19,"3"12,7-1,3-4</inkml:trace>
  <inkml:trace contextRef="#ctx0" brushRef="#br0" timeOffset="1036.605">587 818,'219'117,"-206"-112,-1-1,1 0,0 0,0-1,0-1,0 0,0-1,1-1,-1 0,0 0,1-2,-1 1,0-2,0 0,5-1,-11 1,1 0,0 0,-1 0,0-1,1 0,-2-1,1 1,0-1,-1 0,0-1,0 0,-1 0,1 0,-1-1,-1 1,1-1,-1 0,0 0,-1-1,0 1,0-1,-1 0,1 0,-2 0,1-3,2-46,-5 32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29.7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230 3,'-20'17,"1"2,0 1,2 0,0 1,1 1,1 0,2 1,0 1,1 0,1 1,2 0,0 0,2 1,1 0,0 2,-1 10,1 0,2 1,1 0,3 0,2 18,-2-22,1-20,0-1,1 1,1-1,0 0,1 0,0 0,1 0,1-1,0 0,0 0,2 0,0-1,0 0,1 0,0-1,1-1,0 1,1-1,8 5,-18-14,1 0,-1 0,1 1,-1-1,1 0,0-1,-1 1,1 0,0 0,0-1,-1 1,1-1,0 0,0 1,0-1,0 0,-1 0,1 0,0 0,0-1,0 1,0 0,0-1,-1 1,1-1,0 0,0 0,0 0,8-9</inkml:trace>
  <inkml:trace contextRef="#ctx0" brushRef="#br0" timeOffset="635.643">428 426,'0'305,"4"-343,2 0,1 1,2-1,2 2,1 0,2 0,2 1,1 1,1 1,2 0,1 1,15-15,16-14,-51 61,0 0,0-1,0 1,0 0,0-1,0 1,0 0,0 0,0 0,0 0,0 0,0 0,0 0,0 0,0 1,0-1,0 0,0 1,0-1,0 1,0-1,0 1,0-1,0 1,-1-1,1 1,0 0,0-1,-1 1,1 0,0 0,-1 0,1-1,-1 1,1 0,-1 0,1 0,-1 0,0 0,1 0,-1 0,0 0,0 0,0 0,0 0,0 0,0 0,0 1,7 55,-7-56,0 27,0-3</inkml:trace>
  <inkml:trace contextRef="#ctx0" brushRef="#br0" timeOffset="966.151">880 652,'-5'24,"-2"13,1 0</inkml:trace>
  <inkml:trace contextRef="#ctx0" brushRef="#br0" timeOffset="1227.991">964 314,'0'0</inkml:trace>
  <inkml:trace contextRef="#ctx0" brushRef="#br0" timeOffset="2550.227">1105 737,'21'-3,"0"-1,1-1,-2-1,1 0,-1-2,0 0,-1-1,0-1,0-1,-1-1,0 0,-1-1,-1-1,0-1,-1 0,0-1,-2-1,0 0,0-1,-2 0,0-1,3-8,10-44,-24 69,1 0,-1 0,1 1,-1-1,0 0,0 0,0 1,0-1,0 0,0 0,-1 1,1-1,-1 0,1 0,-1 1,1-1,-1 0,0 1,0-1,0 1,0-1,0 1,0 0,0-1,-1 1,1 0,0 0,-1 0,1 0,-1 0,1 0,-1 0,1 0,-1 0,0 1,1-1,-1 1,0-1,-1 1,-3 1,0 0,0 0,0 1,0 0,0 0,1 1,-1-1,1 1,-1 0,1 1,0-1,0 1,1 0,-1 0,1 1,0-1,0 1,0 0,1 0,-1 0,0 4,-5 2,5-5,-1 0,1 0,0 0,1 1,0-1,0 1,0 0,1 0,0 0,0 0,1 1,0-1,0 0,0 1,1-1,0 0,1 1,0-1,0 0,1 1,-1-1,1 0,1 0,0 0,0 0,0-1,1 1,-1-1,2 0,-1 0,1 0,0-1,0 1,0-1,1-1,-1 1,1-1,2 2,5 0,-1 1,1-2,0 0,0 0,1-1,0-1,-1 0,1-1,0 0,0-1,0-1,0 0,0-1,0-1,0 0,0-1,-1 0,1-1,-1 0,0-1,0-1,0 0,-1-1,0 0,0-1,-1 0,0-1,0 0,-1-1,-1 0,6-7,4-7,0-1,-2 0,-1-1,0-1,-3-1,0 0,3-13,-5-6,-11 46,1 0,-1 0,0 0,0 1,0-1,0 0,0 0,0 0,0 0,0 0,0 1,0-1,0 0,-1 0,1 0,0 0,0 1,-1-1,1 0,-1 0,1 1,-1-1,1 0,-1 1,1-1,-1 0,0 1,1-1,-1 1,0-1,1 1,-1-1,0 1,0 0,1-1,-1 1,0 0,0 0,0-1,0 1,0 0,1 0,-1 0,0 0,0 0,0 0,0 0,0 1,1-1,-1 0,0 0,0 1,0-1,-5 4,-1 1,1-1,0 2,1-1,-1 0,1 1,0 0,1 0,-1 0,1 1,0 0,1 0,0 0,0 0,-1 2,-17 91,21-96,0-1,0 0,1 0,-1 0,1 0,0 0,0 0,0 0,0 0,0 0,1 0,-1 0,1-1,0 1,-1 0,1-1,1 0,-1 1,0-1,1 0,-1 0,1 0,-1 0,1-1,0 1,0-1,0 0,0 0,0 0,2 1,12 1,0-1,1 0,-1-2,1 0,-1 0,1-2,-1 0,0-1,1-1,-1-1,-1 0,1-1,13-7,-3-3,-2-1,0-1,-1-1,-1-1,0-1,-2-1,-1-1,5-8,-23 30,0-1,0 0,1 0,-1 0,-1 0,1 0,0 0,0-1,-1 1,0-1,1 1,-1-1,0 0,0 1,0-1,-1 0,1 0,0 1,-1-1,0 0,0 0,0 0,0 0,0 1,-1-1,1 0,-1 0,0 0,0 1,-3 1,0 1,0 0,-1 0,1 0,0 1,-1-1,1 1,0 0,0 0,0 1,0-1,0 1,0 0,0 0,0 0,1 1,-1-1,1 1,0 0,0 0,0 0,-2 3,-2-1,0 0,0 0,1 1,0 0,0 0,1 1,0-1,0 1,0 0,1 1,0-1,0 1,1 0,0 0,0 0,1 0,0 0,0 1,1-1,0 1,1-1,0 1,0-1,1 0,0 1,0-1,1 1,0-1,1 0,0 0,0 0,0 0,4 4,1-4,0 0,0 0,1-1,0 0,1 0,-1-1,1 0,1-1,-1 0,1-1,-1 0,1 0,1-1,-1-1,0 0,1-1,-1 0,0 0,1-1,8-1,5 0</inkml:trace>
  <inkml:trace contextRef="#ctx0" brushRef="#br0" timeOffset="3499.512">2657 3,'6'-1,"0"0,-1 1,1 0,0 0,0 0,0 1,-1 0,1 0,0 0,-1 1,1 0,-1 0,1 0,-1 1,0-1,0 1,0 1,0-1,-1 1,1 0,-1 0,0 0,0 0,-1 1,1 0,-1-1,0 1,0 1,0-1,-1 1,13 25,-2 1,-1 0,-2 1,-1 0,-1 0,-2 1,-1 0,-2 0,-2 1,-2 28,2-46,-1 0,-1 0,-1 0,-1 0,0 0,-1-1,0 1,-2-1,0 0,0 0,-2-1,0 0,-1 0,0-1,-1 0,-1-1,0 0,-1 0,0-1,-1-1,0 0,0-1,-13 7,10-9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8.9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86,'24'-5,"27"-1,10-5,-1 0,-1 1,-5 3,-8 2,-6 3,-6 0,-4 2,-6-4,-3-2,0 0,1 2,1 1,2 1,2 1,-4 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39.1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60,'34'0,"34"-5,12-1,0-5,-7 0,-12 1,-7 3,-7 2,-7 2,-6 2,-8 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1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0,'-5'14,"4"5,1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0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534 13,'-1'-1,"-1"0,1-1,-1 1,1 0,-1 0,0 0,1 0,-1 1,0-1,0 0,1 1,-1-1,0 1,0 0,0-1,0 1,0 0,1 0,-1 0,0 1,0-1,0 0,0 1,0-1,1 1,-1-1,0 1,0 0,1 0,-2 0,-2 0,-219 80,209-76,9-4,0 1,0-1,0 1,1 0,-1 1,1 0,-1 0,1 0,0 0,0 1,1-1,-1 1,-1 2,6-3,0 0,0 0,0-1,1 1,-1 0,1-1,-1 1,1-1,0 1,0-1,0 1,1-1,-1 0,0 1,1-1,0 0,-1 0,1 0,0 0,0 0,0-1,0 1,1 0,-1-1,0 0,1 1,-1-1,0 0,1 0,0 0,-1-1,1 1,-1-1,1 1,0-1,248 23,-239-20,-11-4,0 1,1-1,-1 1,1 0,-1-1,0 1,1 0,-1 0,1 0,-1 0,1 0,-1 1,1-1,-1 0,0 1,1-1,-1 1,0-1,1 1,-1 0,0 0,0-1,1 1,-1 0,0 0,0 0,0 0,0 0,0 0,0 1,-1-1,1 0,0 0,-1 1,1-1,0 0,-1 1,0-1,1 1,-1-1,0 0,0 1,0-1,0 1,0-1,0 1,0-1,0 1,0-1,-1 0,1 1,-1 0,-9 8,-1 0,0-1,-1 0,1-1,-2 0,1-1,-1 0,-8 2,-12 7,-33 19,28-18,1 3,0 0,2 3,1 1,1 1,1 2,-4 6,34-31,-1 0,1 0,0 1,0-1,0 1,0-1,0 1,0 0,1 0,0 0,-1 0,1 0,0 0,0 0,1 0,-1 0,1 1,-1-1,1 0,0 0,0 1,1-1,-1 0,1 0,-1 1,1-1,0 0,0 0,0 0,1 0,-1 0,1 0,0-1,0 1,0 0,0-1,0 0,0 1,1-1,-1 0,1 0,-1 0,1 0,0-1,0 1,0-1,0 0,0 0,1 1,21 2,-1-1,1-1,0-1,0-1,-1-2,13-2,174-26,-187 29</inkml:trace>
  <inkml:trace contextRef="#ctx0" brushRef="#br0" timeOffset="682.523">731 804,'76'-94,"5"4,37-30,8 22,-125 97,0 0,0 0,0 1,0-1,1 1,-1-1,0 1,0-1,1 1,-1-1,0 1,1 0,-1 0,0 0,0 0,1 0,-1 0,0 0,1 0,-1 0,0 1,1-1,-1 0,0 1,0-1,1 1,-1 0,0-1,0 1,0 0,0-1,0 1,0 0,0 0,0 0,0 0,-1 0,1 0,0 1,14 56,-9-22,-5-34,0 1,0-1,0 1,0-1,0 0,0 0,1 0,-1 1,1-1,0-1,-1 1,1 0,0 0,0-1,0 1,0-1,1 1,-1-1,0 0,0 0,1 0,-1 0,1-1,-1 1,1 0,-1-1,1 0,-1 0,1 0,0 0,-1 0,1 0,-1 0,1-1,-1 0,1 1,-1-1,1 0,86-53,161-186,-241 231,16-15,-24 24,-1 0,1 0,0 0,-1 0,1 0,-1 0,1 0,0 0,-1 0,1 0,-1 1,1-1,0 0,-1 0,1 1,-1-1,1 0,-1 1,1-1,-1 1,1-1,-1 0,1 1,-1-1,0 1,1-1,-1 1,0-1,1 1,-1 0,0-1,0 1,0-1,1 1,-1 0,0-1,0 1,0-1,0 1,0 0,0-1,0 1,0-1,0 1,-1 0,1-1,0 1,0-1,0 1,-1 0,1 0,-2 116,0-85,1 0,2 0,0 0,3-1,2 7,5 18,-7-32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41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0 434,'0'392,"30"-555,54-122,-80 270,0 1,1 0,1 0,0 0,1 1,0 0,1 0,1 1,0 0,2-2,-10 13,0 0,0 0,0 0,0 1,0-1,0 0,0 1,0-1,0 0,0 1,0 0,0-1,0 1,0-1,0 1,1 0,-1 0,0 0,0 0,0 0,0 0,1 0,-1 0,0 0,0 0,0 1,0-1,0 0,1 1,-1-1,0 1,0 0,0-1,0 1,0 0,0-1,-1 1,1 0,0 0,0 0,0 0,-1 0,1 0,-1 0,1 1,17 51,-4 32,-9-59</inkml:trace>
  <inkml:trace contextRef="#ctx0" brushRef="#br0" timeOffset="267.556">423 858,'-4'14,"-3"5</inkml:trace>
  <inkml:trace contextRef="#ctx0" brushRef="#br0" timeOffset="1158.757">451 40,'159'-38,"-157"37,-1 1,1 0,-1 0,0 0,1 0,-1 0,1 0,-1 0,0 0,1 1,-1-1,0 0,1 1,-1 0,0-1,1 1,-1-1,0 1,0 0,0 0,0 0,0 0,0 0,0 0,0 0,0 0,0 0,0 0,-1 1,1-1,0 0,-1 0,1 1,-1-1,0 1,1-1,-1 0,0 1,0-1,0 1,0-1,0 0,0 1,0-1,0 1,-1-1,1 0,0 1,-1-1,1 0,-1 1,0-1,1 0,-1 0,0 0,0 0,0 1,0-1,0 0,-43 50,39-46,-1-1,1 1,0 1,1-1,0 0,-1 1,2 0,-1 0,1 0,0 1,0-1,-1 6,3-11,1 1,0 0,0 0,0 0,0 0,0-1,1 1,-1 0,1 0,-1 0,1-1,-1 1,1 0,0-1,0 1,0 0,0-1,0 1,0-1,0 1,0-1,1 0,-1 0,1 0,-1 1,1-1,-1 0,1-1,-1 1,1 0,0 0,0-1,-1 1,1-1,0 1,0-1,0 0,0 0,79 5,-71-5,78-2,-63 1</inkml:trace>
  <inkml:trace contextRef="#ctx0" brushRef="#br0" timeOffset="2999.287">902 688,'17'-2,"0"-2,0 0,-1 0,0-2,0 0,0-1,-1 0,0-2,0 0,-1 0,0-1,5-6,1 2,8-4,0-2,-2-1,0-1,-1-1,-2-1,0-2,-2 0,0-1,-2-1,8-18,-26 45,0 0,0 0,0 0,0-1,-1 1,1 0,-1 0,1-1,-1 1,1-1,-1 1,0 0,1-1,-1 1,0-1,0 1,0-1,0 1,-1 0,1-1,0 1,0-1,-1 1,1 0,-1-1,1 1,-1 0,0-1,0 1,1 0,-1 0,0 0,0 0,0 0,0 0,0 0,0 0,-1 0,1 0,0 1,0-1,-1 0,1 1,0-1,-1 1,1-1,-1 1,1 0,0 0,-1-1,1 1,-1 0,1 0,-1 1,1-1,0 0,-1 0,1 1,-1-1,1 1,-1-1,-9 6,1 0,0 0,0 0,1 2,0-1,0 1,0 0,1 1,0 0,1 0,0 1,1 0,0 0,0 1,1-1,-4 12,9-22,-4 7,0-1,0 1,0 0,1 0,1 0,-1 0,1 0,0 1,1-1,-1 1,1-1,1 1,0-1,0 1,0 0,1-1,0 1,1-1,-1 1,2-1,-1 0,1 0,0 0,0 0,1 0,0-1,0 1,0-1,1 0,0 0,2 1,6 2,1-1,0 0,0-1,0 0,1-1,0-1,1 0,-1-1,1-1,0 0,-1-1,1-1,0 0,0-2,0 0,0 0,0-1,0-1,-1-1,1 0,-1-1,11-5,5-4,-1-1,0-1,-1-1,0-2,-2-1,3-3,-20 13,1 0,-2 0,1-1,-1 0,-1 0,0-1,-1-1,0 1,-1-1,0 0,-1 0,0-1,-1 0,-1 1,0-1,-1 0,-1-1,0-12,-1 24,0 1,0 0,0 0,-1 0,1 0,-1 0,1-1,-1 1,0 0,0 0,0 0,0 1,0-1,0 0,-1 0,1 0,-1 1,1-1,-1 1,0-1,1 1,-1 0,0 0,0 0,0 0,0 0,0 0,0 0,0 0,0 1,0-1,0 1,0 0,-1 0,1-1,0 1,0 1,0-1,-1 0,1 0,0 1,0-1,0 1,0 0,0 0,0 0,0 0,0 0,0 0,0 0,1 1,-1-1,0 0,1 1,-1 0,1-1,0 1,-2 2,-2 0,1 0,-1 1,1 0,0 0,0 1,0-1,1 1,0 0,0-1,0 2,1-1,0 0,0 0,1 1,0-1,0 1,0-1,1 1,-1-1,2 1,-1-1,1 1,0-1,0 1,1-1,0 0,0 1,0-1,1 0,0-1,0 1,1 0,-1-1,1 0,0 1,1-2,-1 1,1 0,0-1,1 1,11 0,0 0,0 0,0-2,1 0,-1-1,1-1,0 0,-1-2,1 0,16-3,-11 0,-1 0,1-2,-1-1,-1-1,1 0,-1-2,-1 0,0-2,0 0,-1-1,0-1,-2 0,1-2,-2 0,0-1,-1 0,-1-1,-1-1,0-1,-1 1,-1-2,-1 0,4-14,-12 33,-1 0,1 0,-1-1,0 1,0 0,0 0,0-1,0 1,0-1,0 1,-1-1,0 1,1-1,-1 0,0 1,0-1,0 1,-1-1,1 1,-1-1,1 1,-1-1,0 1,0-1,0 1,0 0,0-1,0 1,-1 0,1 0,-1 0,0 0,0 0,1 0,-1 1,0-1,0 0,-1 1,1 0,0-1,0 1,-1 0,1 0,-1 1,1-1,-2 0,-6 3,1 1,-1 1,1 0,0 0,1 1,-1 0,1 0,0 1,0 0,0 0,1 1,0 0,0 0,1 1,0 0,0 0,-2 6,-3 1,0 0,2 1,0 0,0 0,2 1,0 0,1 1,1-1,0 1,2 0,0 1,-1 17,7-22,0 0,1 0,0 0,1-1,0 1,1-1,1 0,0-1,1 0,0 0,1-1,0 0,1 0,0-1,1 0,0-1,0 0,1-1,0 0,0-1,1 0,6 2,95 24,-89-31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0.463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248 71,'-1'-4,"-1"1,1-1,0 0,1 0,-1 1,0-1,1 0,0 0,0 0,0 0,1 0,-1 0,1 1,0-1,0 0,0 0,2-2,-2 6,1 1,0-1,-1 0,1 1,0 0,-1-1,1 1,-1 0,1-1,-1 1,1 0,-1 0,0 0,1 0,-1 1,0-1,0 0,0 1,0-1,0 0,0 1,0-1,0 1,0-1,-1 1,1 0,-1-1,1 1,-1 0,0-1,0 1,1 0,57 250,-21-8,-36-208,-2 1,-1-1,-2-1,-1 1,-2-1,-1 1,-2-2,-1 0,-2 0,-2-1,0 0,-3-2,0 0,-2 0,-21 23,-102 87,121-122,-6 5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1.461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286 1,'-33'28,"2"16,1 2,3 1,2 1,2 1,2 1,3 1,1 0,-6 43,11-48,3 1,2 0,2 0,2 0,2 0,2 3,2-32,0 0,1 0,1 0,1 0,1 0,0-1,1 0,1-1,0 0,2 0,-1-1,2-1,0 1,1-2,0 0,1 0,0-2,1 1,1-2,0 0,0-1,0 0,1-2,1 0,-1-1,1 0,0-2,1 0,-1-1,0-1,16 0,-2 0,-4-2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6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1 126,'255'-18,"-24"-5,-9-11,-9-15,-212 47,-12 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4:38:32.4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587 511,'16'-51,"-5"73,-27 142,5-100,-16 78,13-66,10-63,0 0,2 0,0 0,0 1,1-1,1 1,0-1,0 1,2-1,0 2,-1-12,-1-1,1 1,0-1,0 1,0-1,0 0,1 0,-1 1,1-1,-1 0,1 0,0 0,0-1,0 1,0 0,0-1,0 1,0-1,0 1,1-1,-1 0,0 0,1 0,-1-1,1 1,-1 0,1-1,0 0,-1 0,1 1,-1-2,1 1,-1 0,3-1,93-29,-70 19,32-12,133-35,-170 57,-6 4</inkml:trace>
  <inkml:trace contextRef="#ctx0" brushRef="#br0" timeOffset="772.565">1433 483,'12'-13,"2"-1,0 2,1 0,0 1,0 0,1 2,1-1,-1 2,2 0,-1 1,12-2,51-1,-78 10,0 0,-1 0,1 1,0-1,-1 1,1-1,-1 1,1-1,-1 1,1 0,-1 0,0 0,1 0,-1 0,0 0,0 0,0 0,0 0,0 1,0-1,0 1,0-1,0 0,0 1,-1-1,1 1,-1-1,1 1,-1 0,0-1,1 1,-1 0,0-1,0 1,0-1,0 1,-1 0,1-1,0 1,-1 0,1-1,-1 1,1-1,-1 1,0-1,1 1,-2 0,-32 56,30-54,0 0,1 1,-1 0,1-1,0 1,0 1,0-1,1 0,0 1,0-1,0 1,1 0,0-1,0 1,0 0,1 0,0 0,0 0,0 0,1-1,0 2,2-2,0-1,1 1,0-1,0 0,0 0,0 0,1 0,0-1,0 1,0-2,0 1,0 0,0-1,1 0,-1 0,5 1,7 3,96 66,-109-69,-1 1,1 1,-1-1,0 0,0 1,-1 0,1-1,-1 1,0 0,0 0,-1 1,1-1,-1 0,-1 0,1 1,-1-1,1 0,-2 1,1-1,0 0,-1 1,0-1,-2 5,-2 1,0-1,-1 0,0 0,0 0,-1-1,0 0,-1 0,0-1,-1 0,1 0,-2-1,1 0,-1-1,0 0,0-1,0 0,-1 0,0-1,0 0,0-1,-6 1,-25-6,30-7</inkml:trace>
  <inkml:trace contextRef="#ctx0" brushRef="#br0" timeOffset="1203.445">2252 314,'104'-19,"-100"18,-1 1,1 0,0 0,0 0,-1 1,1 0,0-1,-1 1,1 0,0 1,-1-1,1 1,-1-1,0 1,0 0,1 0,-1 1,-1-1,1 1,0-1,0 1,-1 0,0 0,1 0,-1 0,0 1,-1 4,0-1,0 1,-1-1,-1 1,1-1,-1 0,0 1,0-1,-1 0,0 0,-1 0,1 0,-1 0,-1 0,1-1,-1 1,0-1,-1 0,1 0,-6 4,-4 12,-71 138,84-157,-1 0,1-1,0 1,0 0,1 0,-1 0,1 0,-1 0,1 0,0 1,0-1,1 0,-1 0,0 0,1 0,0 0,0 0,0 0,0-1,0 1,0 0,1 0,-1-1,1 1,0-1,0 1,0-1,0 0,0 0,1 0,-1 0,0 0,1 0,0-1,-1 1,1-1,0 0,0 0,0 0,2 1,128 21,67-53,-176 29</inkml:trace>
  <inkml:trace contextRef="#ctx0" brushRef="#br0" timeOffset="3426.761">78 31,'0'-12,"1"34,24 191,-23 346,-9-457,-4 0,-5-1,-16 50,1-17,30-133,0 1,0-1,1 0,-1 1,0-1,0 1,1 0,-1-1,1 1,-1-1,1 1,0 0,0-1,0 1,0 0,0-1,0 1,0 0,0-1,1 1,-1 0,0-1,1 1,0 0,-1-1,1 1,0-1,0 0,0 1,0-1,0 1,0-1,0 0,0 0,1 0,-1 0,0 0,1 0,-1 0,1 0,-1 0,1-1,0 1,165-48,57 17,680-45,-125 35,-30 12,-746 29,0-1,0 1,0-1,0 0,-1 0,1 0,0 0,0 0,0-1,0 1,0-1,-1 0,1 0,0 0,-1 0,1 0,-1-1,1 1,-1-1,1 0,-1 1,0-1,0 0,0 0,0-1,0 1,-1 0,1-1,-1 1,1-1,-1 1,0-1,0 0,0 1,0-1,0 0,0-2,19-166,58-149,-68 256,21-231,-34 15,3 277,0 1,-1-1,1 1,0-1,-1 1,0-1,0 1,0-1,0 1,0 0,0 0,0-1,-1 1,1 0,-1 0,0 0,1 0,-1 1,0-1,0 0,0 1,0 0,0-1,-1 1,1 0,0 0,-1 0,1 0,-1 1,1-1,-1 0,1 1,-1 0,0 0,-93 10,71-5,-269 11,93-11,-1034 20,857-27,314 3,-156-14,202 9,0 0,1 1,-1 0,0 2,0 0,0 1,0 1,0 1,0 0,0 1,0 1,1 1,-10 4,6 0,7-2,0-1,-1 0,0-1,0-1,-1 0,1-1,-1-1,-5 0,-3-4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6:59.8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68,'1'2,"0"-1,0 1,1 0,-1-1,1 1,-1-1,1 0,-1 1,1-1,0 0,0 0,0 0,0 0,0-1,0 1,0 0,0-1,0 1,0-1,0 0,0 0,0 0,0 0,0 0,0 0,0 0,1-1,-1 1,1-1,315-46,-74 16,-75 27,-151-2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0.5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5,'-4'56,"8"484,-30-409,23-121</inkml:trace>
  <inkml:trace contextRef="#ctx0" brushRef="#br0" timeOffset="344">1 62,'104'-21,"2"6,0 4,85 2,435 8,-624 0,0 1,-1-1,1 0,0 1,0-1,0 1,0 0,0-1,0 1,0 0,0 0,0 0,0 1,0-1,0 0,0 1,-1-1,1 1,0 0,0 0,0 0,-1 0,1 0,0 0,-1 0,1 0,-1 0,1 1,-1-1,0 1,1-1,-1 1,0 0,0-1,0 1,0 0,-1 0,1-1,0 1,-1 0,1 0,-1 0,0 0,1 0,-1 0,0 0,0 0,0 0,-1 0,1 0,0 0,-1 0,1-1,-1 1,0 0,-9 11</inkml:trace>
  <inkml:trace contextRef="#ctx0" brushRef="#br0" timeOffset="598.269">113 823,'43'5,"43"-3,17-3,0-4,-3-3,-9-4,-10-1,-10 3,-6-2,-11 0,-4 4,-1 2,-4-3,0 1,-3 1,-9 2</inkml:trace>
  <inkml:trace contextRef="#ctx0" brushRef="#br0" timeOffset="1716.658">1609 767,'43'-1,"0"-2,0-2,0-2,-1-1,0-3,-1-1,10-6,-13 3,0-2,-1-2,-1-2,-1-1,-1-2,24-22,-44 35,-2 0,1-1,-2 0,0-1,0-1,-1 0,-1 0,0-1,-1 0,-1 0,0-1,-1 0,0-1,-6 15,0-1,1 0,-1 1,0-1,0 1,-1-1,1 0,-1 1,1-1,-1 1,0-1,0 1,0 0,0-1,0 1,0 0,-1-1,1 1,-1 0,1 0,-1 0,0 1,0-1,0 0,0 1,0-1,0 1,-1-1,1 1,0 0,-1 0,1 0,-1 0,1 1,-1-1,1 1,-1-1,1 1,-1 0,0 0,1 0,-1 1,1-1,-1 0,0 1,1 0,-1-1,1 1,0 0,-1 1,-8 2,0 2,1-1,-1 1,2 1,-1 0,1 0,0 1,0 0,1 1,0-1,0 2,1-1,1 1,-1 0,2 0,-1 1,1 0,1 0,0 0,1 1,0-1,0 1,1-1,1 1,0 0,1 0,0 0,1 0,1 6,-2-13,1 1,1-1,-1 0,1 0,0 0,0 0,0 0,1 0,-1 0,1-1,0 1,1-1,-1 0,1 0,0 0,0-1,0 1,0-1,1 0,-1 0,1 0,0-1,0 0,0 0,0 0,0 0,0-1,0 0,5 1,161 2,-143-8,-1-2,0-2,0 0,-1-1,0-2,0-1,-1-1,-1-1,0-1,-1 0,-1-2,-1-1,0-1,7-9,10-5,-24 22,-1 0,0 0,-1-2,0 1,-1-2,0 1,-1-2,7-14,-16 28,0 1,0-2,0 1,0 0,0 0,0 0,-1 0,1 0,0-1,-1 1,1 0,-1-1,0 1,1 0,-1-1,0 1,0 0,0-1,0 1,0 0,0-1,0 1,0-1,-1 1,1 0,0-1,-1 1,1 0,-1 0,0-1,1 1,-1 0,0 0,0 0,0 0,0 0,1 0,-1 0,-1 0,1 0,0 0,0 1,0-1,0 0,-1 1,1-1,0 1,-1-1,1 1,0 0,-1-1,1 1,0 0,-1 0,1 0,0 0,-1 0,1 0,-1 1,1-1,0 0,-1 1,1-1,0 1,0-1,-1 1,0 0,-8 6,0 0,0 0,0 1,1 1,0-1,1 1,0 1,1 0,-1 0,2 0,0 1,0 0,1 0,0 0,1 1,0 0,-1 5,4-12,-1 1,1-1,0 1,0-1,1 1,0-1,0 1,0 0,0-1,1 1,0-1,0 1,1-1,-1 0,1 1,0-1,1 0,-1 0,1 0,0-1,0 1,0-1,1 1,0-1,0 0,0 0,0-1,1 1,-1-1,5 2,1 1,-1-1,1 0,0-1,0 0,1 0,-1-1,1 0,0-1,0-1,0 0,0 0,0-1,0 0,0-1,6-1,20-8,-1-2,-1-2,-1-1,0-1,0-2,-2-2,-1-1,0-1,-1-1,-2-2,-1-1,0-1,15-23,-34 43,-1 0,0-1,0 0,-1-1,0 1,0-1,-1 0,0-1,-1 1,1-1,-2 0,0 0,0-1,-1 1,0 0,-1-1,0 1,0-1,-2-1,-1 9,0 0,0 0,0 0,-1 0,1 0,-1 1,0-1,0 1,0 0,0 0,0 0,-1 0,1 1,-1-1,1 1,-1 0,1 0,-1 0,0 0,1 1,-1 0,0-1,0 1,1 1,-1-1,0 0,1 1,-1 0,0 0,1 0,-1 0,1 1,-1-1,1 1,0 0,0 0,0 0,0 0,0 0,-2 3,-9 7,1 0,1 1,0 0,1 1,0 0,1 1,0 0,2 0,0 1,0 0,2 1,0 0,0 0,2 0,0 1,1-1,1 1,1 0,0 13,1-18,0 0,1-1,0 1,1 0,1 0,0-1,1 0,0 1,0-1,1-1,1 1,0-1,1 0,0 0,1-1,0 0,9 9,-3-2,1-2,1 1,1-2,0 0,1-1,0-1,1 0,0-2,1 0,0-1,1-1,0-1,2 0,2-3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1,'-35'233,"-11"-2,-15 17,-4-50,65-198,-2 4,-1-1,1 1,0 0,0 0,1-1,-1 1,1 0,0 0,0 0,0 1,0-1,1 0,0 0,0 0,0 1,0-1,0 0,1 0,0 0,0 0,0 0,1 0,-1 0,1 0,0 0,0 0,0-1,0 1,1-1,-1 0,1 1,0-1,0 0,10-1,0 0,-1 0,1-1,0-1,0 0,0-1,-1-1,1 1,0-2,-1 0,0 0,1-2,-1 1,-1-1,1-1,7-5,43-14,-34 14,0 2,0 1,1 1,0 1,0 2,26-1,0 0,-31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3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19,'34'5,"30"1,8 0,3-1,-3-1,-8-2,-10-5,-5-4,-7 1,-4 1,-5 1,-3 2,-6-4,-3-1,-5 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8.6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47,'34'5,"39"-4,13-1,1-1,-5-5,-11-2,-9 1,-9 1,-10-3,-6 0,-11 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9.1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481 112,'-25'218,"-8"129,34-243,-1-105,0-9</inkml:trace>
  <inkml:trace contextRef="#ctx0" brushRef="#br0" timeOffset="266.042">1 83,'269'-4,"186"-31,-134-1,-312 34,52-3,-59 5,-1 0,0 0,1 0,-1 0,0 0,0 0,1 0,-1 0,0 1,1-1,-1 0,0 1,0-1,0 1,1 0,-1-1,0 1,0 0,0 0,0 0,0 0,0-1,0 1,-1 0,1 1,0-1,0 0,-1 0,1 0,-1 0,1 1,-1-1,1 0,-1 0,0 1,0-1,1 0,-1 1,-21 35,4-19</inkml:trace>
  <inkml:trace contextRef="#ctx0" brushRef="#br0" timeOffset="485.214">57 873,'48'0,"40"-5,14-6,0-6,-8 0,-10 2,-10 0,-8 2,-11 3,-4-1,-7 0,-1 4,-3 1,-3 3,-9 2</inkml:trace>
  <inkml:trace contextRef="#ctx0" brushRef="#br0" timeOffset="1401.43">1412 789,'46'-4,"0"-3,0-1,-1-3,0-1,-1-2,-1-3,0-1,-1-2,-1-1,-1-3,-1-1,-1-2,-1-2,-2-1,-1-2,2-5,-31 31,-1 0,0 0,-1 0,1-1,-1 0,0 1,-1-1,0 0,0-1,0 1,-1 0,0 0,0-1,-1 1,0 0,-1-5,1 8,-1 0,1 1,-1-1,0 0,0 1,0-1,-1 1,1 0,-1-1,0 1,0 0,0 0,0 0,-1 0,1 0,-1 1,1-1,-1 1,0 0,0-1,0 1,0 1,-1-1,1 0,-1 1,1 0,-1-1,1 1,-1 1,1-1,-1 1,0-1,0 1,-6 2,-1 0,1 1,-1 1,1-1,0 1,0 1,1 0,0 1,0-1,0 2,0-1,1 1,0 1,0-1,1 1,0 1,1-1,0 1,0 0,1 1,0-1,-3 10,1-7,1 0,0 1,1 0,1 0,0 0,0 1,2-1,-1 1,2 0,0 0,1 0,1 13,0-22,0 1,0-1,1 0,-1 0,1 0,1-1,-1 1,1 0,0-1,0 0,0 0,0 1,1-2,0 1,-1 0,1-1,1 0,-1 0,0 0,1 0,0-1,-1 0,1 0,0 0,0 0,0-1,3 1,9 2,0-1,1 0,-1-2,1 0,-1-1,0 0,15-3,9-5,0-2,0-2,-1-1,-1-2,9-6,-3 2,-9 3,-2 0,0-3,-1-1,-2-1,0-2,-1-1,-1-1,-1-1,-1-2,-2-1,3-5,-24 28,1 0,0 0,-1 0,0-1,-1 0,1 1,-1-1,-1 0,1-1,-1 1,0 0,0-6,-2 12,0 1,0-1,0 0,0 1,0-1,-1 0,1 0,0 1,0-1,-1 0,1 1,0-1,-1 0,1 1,0-1,-1 1,1-1,-1 1,1-1,-1 1,0-1,1 1,-1-1,1 1,-1-1,0 1,1 0,-1 0,0-1,1 1,-1 0,0 0,0 0,1 0,-1 0,0 0,1 0,-1 0,0 0,0 0,1 0,-1 0,0 0,1 0,-1 1,0-1,1 0,-1 1,0-1,1 0,-1 1,1-1,-1 1,0-1,1 1,-1 0,-38 25,27-17,0 0,0 1,1 0,0 1,0 1,2 0,-1 0,2 1,-1 0,2 0,0 1,0 0,2 0,-1 0,2 1,0 0,1 0,0 0,1 6,2-15,1 0,0-1,0 1,0-1,1 1,0-1,0 0,0 0,1 0,0 0,0 0,0 0,0-1,1 1,-1-1,1 0,1 0,-1 0,0-1,1 0,0 1,-1-2,1 1,1 0,-1-1,0 0,5 1,8 3,0-2,0 1,0-2,1-1,0 0,-1-1,18-1,-4-5,-1-1,-1-2,1-1,-1-1,-1-1,0-2,0-1,-1-1,-1-1,-1-2,0-1,6-7,-7 8,-1-2,-1-1,-1 0,0-2,-2-1,-1 0,0-1,-2-1,12-27,-18-3,-11 55,0 0,-1-1,1 1,0 0,-1 0,1 0,-1 0,1 0,-1 0,0 0,1 0,-1 1,0-1,1 0,-1 0,0 0,0 1,0-1,0 0,0 1,0-1,0 1,0-1,0 1,0 0,0-1,0 1,0 0,0 0,0 0,0 0,-1-1,1 2,0-1,0 0,0 0,0 0,0 0,0 1,0-1,0 0,0 1,0-1,0 1,0 0,0-1,0 1,0-1,0 2,-10 5,0 0,1 1,0 0,0 1,1 0,0 1,0 0,1 0,1 1,0 0,0 0,1 0,1 1,0 0,0 0,1 1,1-1,0 1,0 7,0-9,0 1,1-1,1 1,0-1,1 1,0 0,0-1,2 1,-1-1,1 1,1-1,0 1,1-1,0 0,1-1,0 1,0-1,1 0,0 0,1 0,0-1,7 6,-1-3,0 0,1-1,0-1,0 0,1-1,1-1,-1 0,1-1,1-1,-1 0,6 0,4-2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06.9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0 786,'14'14,"1"-1,0 0,1-1,0-1,1 0,0-1,1-1,0-1,0 0,1-2,0 0,0-1,0 0,1-2,0-1,0 0,-1-1,1-1,0-1,0-1,0-1,-1 0,0-1,1-2,-1 0,16-8,22-18,-1-4,-3-1,-1-3,-1-2,-3-2,-2-3,-1-1,-3-2,-2-2,-3-2,7-14,153-249,-178 298,-14 50,-10 57,-2-1,-5 0,-4 0,-10 27,14-66,-2 0,-2-1,-1-1,-3 0,-19 30,27-56,0 0,-2-2,0 1,0-2,-2 0,0-1,-1 0,-1-1,0-1,-1-1,-1-1,0 0,0-2,-1 0,0-1,-1-2,-15 4,-35-13,54-3</inkml:trace>
  <inkml:trace contextRef="#ctx0" brushRef="#br0" timeOffset="340.693">1749 363,'-49'36,"1"2,2 2,2 2,1 1,3 3,1 1,-10 21,45-63,-1 1,1 0,0 1,0-1,1 1,0-1,0 1,0 0,1 0,0 0,1 1,-1-1,1 0,1 1,-1-1,1 1,1-1,-1 0,1 1,1-1,-1 0,1 1,1-1,-1 0,1-1,0 1,1 0,-1-1,1 0,1 1,-1-2,1 1,0 0,0-1,13 4,-1 0,1-1,0-1,1-1,0-1,0 0,0-1,0-1,1-1,-1-1,1-1,-1 0,1-1,-1-1,0-1,1-1,-1-1,12-5,-17 7,0-1,0-1,0 0,0-1,-1-1,0 0,-1 0,1-1,-1-1,-1 0,0-1,0 0,-1-1,0 0,0 0,-2-1,1 0,-2-1,1 0,-2 0,0-1,0 1,-2-1,4-13,-5 11,0-1,-1 0,-1 0,0 0,-1 0,-1 0,-1 0,0 0,-1 1,-1-1,-1 1,0 0,-1 0,0 0,-2 1,-9-14,1 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0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1 305,'509'-74,"-82"64,-405 7,-31-5,-32-8,-36-6,-162-64,234 84,0-1,0 1,0-1,1 0,-1 0,1-1,0 1,0-1,0 0,1 0,-1 0,1-1,0 1,0-1,0 0,0 0,-2-17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7:21.2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0 228,'895'-78,"-259"15,-603 52,-53-6,-29 3,0 3,0 2,-1 2,-3 2,-74-5,73 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3T16:18:28.1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0 424,'384'-46,"-89"35,-183-10,-88 18</inkml:trace>
  <inkml:trace contextRef="#ctx0" brushRef="#br0" timeOffset="251.182">28 678,'33'10,"36"-2,15-3,4-1,-10-2,-7-6,-7-2,-9 0,-9 0,-8 3,-6 0,-3-3,-1-1,-2 1,1 1,-5-3,-2 0,-3 1</inkml:trace>
  <inkml:trace contextRef="#ctx0" brushRef="#br0" timeOffset="635.331">508 1,'326'147,"-312"-143,0 1,1 0,-2 1,1 1,-1 0,0 0,0 2,-1 0,-1 0,1 1,-1 0,-1 1,0 0,0 1,-1 0,-1 0,0 1,-1 0,4 8,-12-9,1-1,-1 0,-1 0,0 0,-1 0,0 0,-1 0,0-1,0 1,-1-1,-1 0,1-1,-2 1,1-1,-1-1,-1 1,1-1,-2 0,1-1,-1 0,-9 6,-20 24,-135 142,83-88,77-74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107.xml"/><Relationship Id="rId26" Type="http://schemas.openxmlformats.org/officeDocument/2006/relationships/customXml" Target="../ink/ink111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115.xml"/><Relationship Id="rId42" Type="http://schemas.openxmlformats.org/officeDocument/2006/relationships/customXml" Target="../ink/ink119.xml"/><Relationship Id="rId47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customXml" Target="../ink/ink99.xml"/><Relationship Id="rId16" Type="http://schemas.openxmlformats.org/officeDocument/2006/relationships/customXml" Target="../ink/ink106.xml"/><Relationship Id="rId29" Type="http://schemas.openxmlformats.org/officeDocument/2006/relationships/image" Target="../media/image23.png"/><Relationship Id="rId11" Type="http://schemas.openxmlformats.org/officeDocument/2006/relationships/image" Target="../media/image10.png"/><Relationship Id="rId24" Type="http://schemas.openxmlformats.org/officeDocument/2006/relationships/customXml" Target="../ink/ink110.xml"/><Relationship Id="rId32" Type="http://schemas.openxmlformats.org/officeDocument/2006/relationships/customXml" Target="../ink/ink114.xml"/><Relationship Id="rId37" Type="http://schemas.openxmlformats.org/officeDocument/2006/relationships/image" Target="../media/image27.png"/><Relationship Id="rId40" Type="http://schemas.openxmlformats.org/officeDocument/2006/relationships/customXml" Target="../ink/ink118.xml"/><Relationship Id="rId45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customXml" Target="../ink/ink112.xml"/><Relationship Id="rId36" Type="http://schemas.openxmlformats.org/officeDocument/2006/relationships/customXml" Target="../ink/ink116.xml"/><Relationship Id="rId49" Type="http://schemas.openxmlformats.org/officeDocument/2006/relationships/image" Target="../media/image33.png"/><Relationship Id="rId10" Type="http://schemas.openxmlformats.org/officeDocument/2006/relationships/customXml" Target="../ink/ink103.xm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4" Type="http://schemas.openxmlformats.org/officeDocument/2006/relationships/customXml" Target="../ink/ink120.xml"/><Relationship Id="rId4" Type="http://schemas.openxmlformats.org/officeDocument/2006/relationships/customXml" Target="../ink/ink100.xml"/><Relationship Id="rId9" Type="http://schemas.openxmlformats.org/officeDocument/2006/relationships/image" Target="../media/image6.png"/><Relationship Id="rId14" Type="http://schemas.openxmlformats.org/officeDocument/2006/relationships/customXml" Target="../ink/ink105.xml"/><Relationship Id="rId22" Type="http://schemas.openxmlformats.org/officeDocument/2006/relationships/customXml" Target="../ink/ink109.xml"/><Relationship Id="rId27" Type="http://schemas.openxmlformats.org/officeDocument/2006/relationships/image" Target="../media/image22.png"/><Relationship Id="rId30" Type="http://schemas.openxmlformats.org/officeDocument/2006/relationships/customXml" Target="../ink/ink113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customXml" Target="../ink/ink122.xml"/><Relationship Id="rId8" Type="http://schemas.openxmlformats.org/officeDocument/2006/relationships/customXml" Target="../ink/ink102.xml"/><Relationship Id="rId3" Type="http://schemas.openxmlformats.org/officeDocument/2006/relationships/image" Target="../media/image3.png"/><Relationship Id="rId12" Type="http://schemas.openxmlformats.org/officeDocument/2006/relationships/customXml" Target="../ink/ink104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17.xml"/><Relationship Id="rId46" Type="http://schemas.openxmlformats.org/officeDocument/2006/relationships/customXml" Target="../ink/ink121.xml"/><Relationship Id="rId20" Type="http://schemas.openxmlformats.org/officeDocument/2006/relationships/customXml" Target="../ink/ink108.xml"/><Relationship Id="rId41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/Relationships>
</file>

<file path=ppt/slides/_rels/slide10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6.png"/><Relationship Id="rId21" Type="http://schemas.openxmlformats.org/officeDocument/2006/relationships/customXml" Target="../ink/ink3136.xml"/><Relationship Id="rId42" Type="http://schemas.openxmlformats.org/officeDocument/2006/relationships/image" Target="../media/image494.png"/><Relationship Id="rId47" Type="http://schemas.openxmlformats.org/officeDocument/2006/relationships/customXml" Target="../ink/ink3149.xml"/><Relationship Id="rId63" Type="http://schemas.openxmlformats.org/officeDocument/2006/relationships/customXml" Target="../ink/ink3157.xml"/><Relationship Id="rId68" Type="http://schemas.openxmlformats.org/officeDocument/2006/relationships/image" Target="../media/image508.png"/><Relationship Id="rId84" Type="http://schemas.openxmlformats.org/officeDocument/2006/relationships/image" Target="../media/image516.png"/><Relationship Id="rId89" Type="http://schemas.openxmlformats.org/officeDocument/2006/relationships/customXml" Target="../ink/ink3170.xml"/><Relationship Id="rId16" Type="http://schemas.openxmlformats.org/officeDocument/2006/relationships/image" Target="../media/image481.png"/><Relationship Id="rId11" Type="http://schemas.openxmlformats.org/officeDocument/2006/relationships/customXml" Target="../ink/ink3131.xml"/><Relationship Id="rId32" Type="http://schemas.openxmlformats.org/officeDocument/2006/relationships/image" Target="../media/image489.png"/><Relationship Id="rId37" Type="http://schemas.openxmlformats.org/officeDocument/2006/relationships/customXml" Target="../ink/ink3144.xml"/><Relationship Id="rId53" Type="http://schemas.openxmlformats.org/officeDocument/2006/relationships/customXml" Target="../ink/ink3152.xml"/><Relationship Id="rId58" Type="http://schemas.openxmlformats.org/officeDocument/2006/relationships/image" Target="../media/image503.png"/><Relationship Id="rId74" Type="http://schemas.openxmlformats.org/officeDocument/2006/relationships/image" Target="../media/image511.png"/><Relationship Id="rId79" Type="http://schemas.openxmlformats.org/officeDocument/2006/relationships/customXml" Target="../ink/ink3165.xml"/><Relationship Id="rId102" Type="http://schemas.openxmlformats.org/officeDocument/2006/relationships/image" Target="../media/image501.png"/><Relationship Id="rId5" Type="http://schemas.openxmlformats.org/officeDocument/2006/relationships/customXml" Target="../ink/ink3128.xml"/><Relationship Id="rId90" Type="http://schemas.openxmlformats.org/officeDocument/2006/relationships/image" Target="../media/image519.png"/><Relationship Id="rId95" Type="http://schemas.openxmlformats.org/officeDocument/2006/relationships/customXml" Target="../ink/ink3173.xml"/><Relationship Id="rId22" Type="http://schemas.openxmlformats.org/officeDocument/2006/relationships/image" Target="../media/image484.png"/><Relationship Id="rId27" Type="http://schemas.openxmlformats.org/officeDocument/2006/relationships/customXml" Target="../ink/ink3139.xml"/><Relationship Id="rId43" Type="http://schemas.openxmlformats.org/officeDocument/2006/relationships/customXml" Target="../ink/ink3147.xml"/><Relationship Id="rId48" Type="http://schemas.openxmlformats.org/officeDocument/2006/relationships/image" Target="../media/image497.png"/><Relationship Id="rId64" Type="http://schemas.openxmlformats.org/officeDocument/2006/relationships/image" Target="../media/image506.png"/><Relationship Id="rId69" Type="http://schemas.openxmlformats.org/officeDocument/2006/relationships/customXml" Target="../ink/ink3160.xml"/><Relationship Id="rId80" Type="http://schemas.openxmlformats.org/officeDocument/2006/relationships/image" Target="../media/image514.png"/><Relationship Id="rId85" Type="http://schemas.openxmlformats.org/officeDocument/2006/relationships/customXml" Target="../ink/ink3168.xml"/><Relationship Id="rId12" Type="http://schemas.openxmlformats.org/officeDocument/2006/relationships/image" Target="../media/image479.png"/><Relationship Id="rId17" Type="http://schemas.openxmlformats.org/officeDocument/2006/relationships/customXml" Target="../ink/ink3134.xml"/><Relationship Id="rId25" Type="http://schemas.openxmlformats.org/officeDocument/2006/relationships/customXml" Target="../ink/ink3138.xml"/><Relationship Id="rId33" Type="http://schemas.openxmlformats.org/officeDocument/2006/relationships/customXml" Target="../ink/ink3142.xml"/><Relationship Id="rId38" Type="http://schemas.openxmlformats.org/officeDocument/2006/relationships/image" Target="../media/image492.png"/><Relationship Id="rId46" Type="http://schemas.openxmlformats.org/officeDocument/2006/relationships/image" Target="../media/image496.png"/><Relationship Id="rId59" Type="http://schemas.openxmlformats.org/officeDocument/2006/relationships/customXml" Target="../ink/ink3155.xml"/><Relationship Id="rId67" Type="http://schemas.openxmlformats.org/officeDocument/2006/relationships/customXml" Target="../ink/ink3159.xml"/><Relationship Id="rId20" Type="http://schemas.openxmlformats.org/officeDocument/2006/relationships/image" Target="../media/image483.png"/><Relationship Id="rId41" Type="http://schemas.openxmlformats.org/officeDocument/2006/relationships/customXml" Target="../ink/ink3146.xml"/><Relationship Id="rId54" Type="http://schemas.openxmlformats.org/officeDocument/2006/relationships/image" Target="../media/image500.png"/><Relationship Id="rId62" Type="http://schemas.openxmlformats.org/officeDocument/2006/relationships/image" Target="../media/image505.png"/><Relationship Id="rId70" Type="http://schemas.openxmlformats.org/officeDocument/2006/relationships/image" Target="../media/image509.png"/><Relationship Id="rId75" Type="http://schemas.openxmlformats.org/officeDocument/2006/relationships/customXml" Target="../ink/ink3163.xml"/><Relationship Id="rId83" Type="http://schemas.openxmlformats.org/officeDocument/2006/relationships/customXml" Target="../ink/ink3167.xml"/><Relationship Id="rId88" Type="http://schemas.openxmlformats.org/officeDocument/2006/relationships/image" Target="../media/image518.png"/><Relationship Id="rId91" Type="http://schemas.openxmlformats.org/officeDocument/2006/relationships/customXml" Target="../ink/ink3171.xml"/><Relationship Id="rId96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5" Type="http://schemas.openxmlformats.org/officeDocument/2006/relationships/customXml" Target="../ink/ink3133.xml"/><Relationship Id="rId23" Type="http://schemas.openxmlformats.org/officeDocument/2006/relationships/customXml" Target="../ink/ink3137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49" Type="http://schemas.openxmlformats.org/officeDocument/2006/relationships/customXml" Target="../ink/ink3150.xml"/><Relationship Id="rId57" Type="http://schemas.openxmlformats.org/officeDocument/2006/relationships/customXml" Target="../ink/ink3154.xml"/><Relationship Id="rId10" Type="http://schemas.openxmlformats.org/officeDocument/2006/relationships/image" Target="../media/image478.png"/><Relationship Id="rId31" Type="http://schemas.openxmlformats.org/officeDocument/2006/relationships/customXml" Target="../ink/ink3141.xml"/><Relationship Id="rId44" Type="http://schemas.openxmlformats.org/officeDocument/2006/relationships/image" Target="../media/image495.png"/><Relationship Id="rId52" Type="http://schemas.openxmlformats.org/officeDocument/2006/relationships/image" Target="../media/image499.png"/><Relationship Id="rId60" Type="http://schemas.openxmlformats.org/officeDocument/2006/relationships/image" Target="../media/image504.png"/><Relationship Id="rId65" Type="http://schemas.openxmlformats.org/officeDocument/2006/relationships/customXml" Target="../ink/ink3158.xml"/><Relationship Id="rId73" Type="http://schemas.openxmlformats.org/officeDocument/2006/relationships/customXml" Target="../ink/ink3162.xml"/><Relationship Id="rId78" Type="http://schemas.openxmlformats.org/officeDocument/2006/relationships/image" Target="../media/image513.png"/><Relationship Id="rId81" Type="http://schemas.openxmlformats.org/officeDocument/2006/relationships/customXml" Target="../ink/ink3166.xml"/><Relationship Id="rId86" Type="http://schemas.openxmlformats.org/officeDocument/2006/relationships/image" Target="../media/image517.png"/><Relationship Id="rId94" Type="http://schemas.openxmlformats.org/officeDocument/2006/relationships/image" Target="../media/image521.png"/><Relationship Id="rId99" Type="http://schemas.openxmlformats.org/officeDocument/2006/relationships/customXml" Target="../ink/ink3175.xml"/><Relationship Id="rId101" Type="http://schemas.openxmlformats.org/officeDocument/2006/relationships/customXml" Target="../ink/ink3176.xml"/><Relationship Id="rId4" Type="http://schemas.openxmlformats.org/officeDocument/2006/relationships/image" Target="../media/image475.png"/><Relationship Id="rId9" Type="http://schemas.openxmlformats.org/officeDocument/2006/relationships/customXml" Target="../ink/ink3130.xml"/><Relationship Id="rId13" Type="http://schemas.openxmlformats.org/officeDocument/2006/relationships/customXml" Target="../ink/ink3132.xml"/><Relationship Id="rId18" Type="http://schemas.openxmlformats.org/officeDocument/2006/relationships/image" Target="../media/image482.png"/><Relationship Id="rId39" Type="http://schemas.openxmlformats.org/officeDocument/2006/relationships/customXml" Target="../ink/ink3145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153.xml"/><Relationship Id="rId76" Type="http://schemas.openxmlformats.org/officeDocument/2006/relationships/image" Target="../media/image512.png"/><Relationship Id="rId97" Type="http://schemas.openxmlformats.org/officeDocument/2006/relationships/customXml" Target="../ink/ink3174.xml"/><Relationship Id="rId7" Type="http://schemas.openxmlformats.org/officeDocument/2006/relationships/customXml" Target="../ink/ink3129.xml"/><Relationship Id="rId71" Type="http://schemas.openxmlformats.org/officeDocument/2006/relationships/customXml" Target="../ink/ink3161.xml"/><Relationship Id="rId92" Type="http://schemas.openxmlformats.org/officeDocument/2006/relationships/image" Target="../media/image520.png"/><Relationship Id="rId2" Type="http://schemas.openxmlformats.org/officeDocument/2006/relationships/image" Target="../media/image474.png"/><Relationship Id="rId29" Type="http://schemas.openxmlformats.org/officeDocument/2006/relationships/customXml" Target="../ink/ink3140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148.xml"/><Relationship Id="rId66" Type="http://schemas.openxmlformats.org/officeDocument/2006/relationships/image" Target="../media/image507.png"/><Relationship Id="rId87" Type="http://schemas.openxmlformats.org/officeDocument/2006/relationships/customXml" Target="../ink/ink3169.xml"/><Relationship Id="rId61" Type="http://schemas.openxmlformats.org/officeDocument/2006/relationships/customXml" Target="../ink/ink3156.xml"/><Relationship Id="rId82" Type="http://schemas.openxmlformats.org/officeDocument/2006/relationships/image" Target="../media/image515.png"/><Relationship Id="rId19" Type="http://schemas.openxmlformats.org/officeDocument/2006/relationships/customXml" Target="../ink/ink3135.xml"/><Relationship Id="rId14" Type="http://schemas.openxmlformats.org/officeDocument/2006/relationships/image" Target="../media/image480.png"/><Relationship Id="rId30" Type="http://schemas.openxmlformats.org/officeDocument/2006/relationships/image" Target="../media/image488.png"/><Relationship Id="rId35" Type="http://schemas.openxmlformats.org/officeDocument/2006/relationships/customXml" Target="../ink/ink3143.xml"/><Relationship Id="rId56" Type="http://schemas.openxmlformats.org/officeDocument/2006/relationships/image" Target="../media/image502.png"/><Relationship Id="rId77" Type="http://schemas.openxmlformats.org/officeDocument/2006/relationships/customXml" Target="../ink/ink3164.xml"/><Relationship Id="rId100" Type="http://schemas.openxmlformats.org/officeDocument/2006/relationships/image" Target="../media/image524.png"/><Relationship Id="rId8" Type="http://schemas.openxmlformats.org/officeDocument/2006/relationships/image" Target="../media/image477.png"/><Relationship Id="rId51" Type="http://schemas.openxmlformats.org/officeDocument/2006/relationships/customXml" Target="../ink/ink3151.xml"/><Relationship Id="rId72" Type="http://schemas.openxmlformats.org/officeDocument/2006/relationships/image" Target="../media/image510.png"/><Relationship Id="rId93" Type="http://schemas.openxmlformats.org/officeDocument/2006/relationships/customXml" Target="../ink/ink3172.xml"/><Relationship Id="rId98" Type="http://schemas.openxmlformats.org/officeDocument/2006/relationships/image" Target="../media/image523.png"/><Relationship Id="rId3" Type="http://schemas.openxmlformats.org/officeDocument/2006/relationships/customXml" Target="../ink/ink3127.xml"/></Relationships>
</file>

<file path=ppt/slides/_rels/slide10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6.png"/><Relationship Id="rId21" Type="http://schemas.openxmlformats.org/officeDocument/2006/relationships/customXml" Target="../ink/ink3186.xml"/><Relationship Id="rId42" Type="http://schemas.openxmlformats.org/officeDocument/2006/relationships/image" Target="../media/image494.png"/><Relationship Id="rId47" Type="http://schemas.openxmlformats.org/officeDocument/2006/relationships/customXml" Target="../ink/ink3199.xml"/><Relationship Id="rId63" Type="http://schemas.openxmlformats.org/officeDocument/2006/relationships/customXml" Target="../ink/ink3207.xml"/><Relationship Id="rId68" Type="http://schemas.openxmlformats.org/officeDocument/2006/relationships/image" Target="../media/image508.png"/><Relationship Id="rId84" Type="http://schemas.openxmlformats.org/officeDocument/2006/relationships/image" Target="../media/image516.png"/><Relationship Id="rId89" Type="http://schemas.openxmlformats.org/officeDocument/2006/relationships/customXml" Target="../ink/ink3220.xml"/><Relationship Id="rId112" Type="http://schemas.openxmlformats.org/officeDocument/2006/relationships/image" Target="../media/image529.png"/><Relationship Id="rId16" Type="http://schemas.openxmlformats.org/officeDocument/2006/relationships/image" Target="../media/image481.png"/><Relationship Id="rId107" Type="http://schemas.openxmlformats.org/officeDocument/2006/relationships/customXml" Target="../ink/ink3229.xml"/><Relationship Id="rId11" Type="http://schemas.openxmlformats.org/officeDocument/2006/relationships/customXml" Target="../ink/ink3181.xml"/><Relationship Id="rId32" Type="http://schemas.openxmlformats.org/officeDocument/2006/relationships/image" Target="../media/image489.png"/><Relationship Id="rId37" Type="http://schemas.openxmlformats.org/officeDocument/2006/relationships/customXml" Target="../ink/ink3194.xml"/><Relationship Id="rId53" Type="http://schemas.openxmlformats.org/officeDocument/2006/relationships/customXml" Target="../ink/ink3202.xml"/><Relationship Id="rId58" Type="http://schemas.openxmlformats.org/officeDocument/2006/relationships/image" Target="../media/image503.png"/><Relationship Id="rId74" Type="http://schemas.openxmlformats.org/officeDocument/2006/relationships/image" Target="../media/image511.png"/><Relationship Id="rId79" Type="http://schemas.openxmlformats.org/officeDocument/2006/relationships/customXml" Target="../ink/ink3215.xml"/><Relationship Id="rId102" Type="http://schemas.openxmlformats.org/officeDocument/2006/relationships/image" Target="../media/image525.png"/><Relationship Id="rId5" Type="http://schemas.openxmlformats.org/officeDocument/2006/relationships/customXml" Target="../ink/ink3178.xml"/><Relationship Id="rId90" Type="http://schemas.openxmlformats.org/officeDocument/2006/relationships/image" Target="../media/image519.png"/><Relationship Id="rId95" Type="http://schemas.openxmlformats.org/officeDocument/2006/relationships/customXml" Target="../ink/ink3223.xml"/><Relationship Id="rId22" Type="http://schemas.openxmlformats.org/officeDocument/2006/relationships/image" Target="../media/image484.png"/><Relationship Id="rId27" Type="http://schemas.openxmlformats.org/officeDocument/2006/relationships/customXml" Target="../ink/ink3189.xml"/><Relationship Id="rId43" Type="http://schemas.openxmlformats.org/officeDocument/2006/relationships/customXml" Target="../ink/ink3197.xml"/><Relationship Id="rId48" Type="http://schemas.openxmlformats.org/officeDocument/2006/relationships/image" Target="../media/image497.png"/><Relationship Id="rId64" Type="http://schemas.openxmlformats.org/officeDocument/2006/relationships/image" Target="../media/image506.png"/><Relationship Id="rId69" Type="http://schemas.openxmlformats.org/officeDocument/2006/relationships/customXml" Target="../ink/ink3210.xml"/><Relationship Id="rId113" Type="http://schemas.openxmlformats.org/officeDocument/2006/relationships/customXml" Target="../ink/ink3232.xml"/><Relationship Id="rId80" Type="http://schemas.openxmlformats.org/officeDocument/2006/relationships/image" Target="../media/image514.png"/><Relationship Id="rId85" Type="http://schemas.openxmlformats.org/officeDocument/2006/relationships/customXml" Target="../ink/ink3218.xml"/><Relationship Id="rId12" Type="http://schemas.openxmlformats.org/officeDocument/2006/relationships/image" Target="../media/image479.png"/><Relationship Id="rId17" Type="http://schemas.openxmlformats.org/officeDocument/2006/relationships/customXml" Target="../ink/ink3184.xml"/><Relationship Id="rId33" Type="http://schemas.openxmlformats.org/officeDocument/2006/relationships/customXml" Target="../ink/ink3192.xml"/><Relationship Id="rId38" Type="http://schemas.openxmlformats.org/officeDocument/2006/relationships/image" Target="../media/image492.png"/><Relationship Id="rId59" Type="http://schemas.openxmlformats.org/officeDocument/2006/relationships/customXml" Target="../ink/ink3205.xml"/><Relationship Id="rId103" Type="http://schemas.openxmlformats.org/officeDocument/2006/relationships/customXml" Target="../ink/ink3227.xml"/><Relationship Id="rId108" Type="http://schemas.openxmlformats.org/officeDocument/2006/relationships/image" Target="../media/image144.png"/><Relationship Id="rId54" Type="http://schemas.openxmlformats.org/officeDocument/2006/relationships/image" Target="../media/image500.png"/><Relationship Id="rId70" Type="http://schemas.openxmlformats.org/officeDocument/2006/relationships/image" Target="../media/image509.png"/><Relationship Id="rId75" Type="http://schemas.openxmlformats.org/officeDocument/2006/relationships/customXml" Target="../ink/ink3213.xml"/><Relationship Id="rId91" Type="http://schemas.openxmlformats.org/officeDocument/2006/relationships/customXml" Target="../ink/ink3221.xml"/><Relationship Id="rId96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5" Type="http://schemas.openxmlformats.org/officeDocument/2006/relationships/customXml" Target="../ink/ink3183.xml"/><Relationship Id="rId23" Type="http://schemas.openxmlformats.org/officeDocument/2006/relationships/customXml" Target="../ink/ink3187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49" Type="http://schemas.openxmlformats.org/officeDocument/2006/relationships/customXml" Target="../ink/ink3200.xml"/><Relationship Id="rId57" Type="http://schemas.openxmlformats.org/officeDocument/2006/relationships/customXml" Target="../ink/ink3204.xml"/><Relationship Id="rId106" Type="http://schemas.openxmlformats.org/officeDocument/2006/relationships/image" Target="../media/image527.png"/><Relationship Id="rId114" Type="http://schemas.openxmlformats.org/officeDocument/2006/relationships/image" Target="../media/image530.png"/><Relationship Id="rId10" Type="http://schemas.openxmlformats.org/officeDocument/2006/relationships/image" Target="../media/image478.png"/><Relationship Id="rId31" Type="http://schemas.openxmlformats.org/officeDocument/2006/relationships/customXml" Target="../ink/ink3191.xml"/><Relationship Id="rId44" Type="http://schemas.openxmlformats.org/officeDocument/2006/relationships/image" Target="../media/image495.png"/><Relationship Id="rId52" Type="http://schemas.openxmlformats.org/officeDocument/2006/relationships/image" Target="../media/image499.png"/><Relationship Id="rId60" Type="http://schemas.openxmlformats.org/officeDocument/2006/relationships/image" Target="../media/image504.png"/><Relationship Id="rId65" Type="http://schemas.openxmlformats.org/officeDocument/2006/relationships/customXml" Target="../ink/ink3208.xml"/><Relationship Id="rId73" Type="http://schemas.openxmlformats.org/officeDocument/2006/relationships/customXml" Target="../ink/ink3212.xml"/><Relationship Id="rId78" Type="http://schemas.openxmlformats.org/officeDocument/2006/relationships/image" Target="../media/image513.png"/><Relationship Id="rId81" Type="http://schemas.openxmlformats.org/officeDocument/2006/relationships/customXml" Target="../ink/ink3216.xml"/><Relationship Id="rId86" Type="http://schemas.openxmlformats.org/officeDocument/2006/relationships/image" Target="../media/image517.png"/><Relationship Id="rId94" Type="http://schemas.openxmlformats.org/officeDocument/2006/relationships/image" Target="../media/image521.png"/><Relationship Id="rId99" Type="http://schemas.openxmlformats.org/officeDocument/2006/relationships/customXml" Target="../ink/ink3225.xml"/><Relationship Id="rId101" Type="http://schemas.openxmlformats.org/officeDocument/2006/relationships/customXml" Target="../ink/ink3226.xml"/><Relationship Id="rId4" Type="http://schemas.openxmlformats.org/officeDocument/2006/relationships/image" Target="../media/image475.png"/><Relationship Id="rId9" Type="http://schemas.openxmlformats.org/officeDocument/2006/relationships/customXml" Target="../ink/ink3180.xml"/><Relationship Id="rId13" Type="http://schemas.openxmlformats.org/officeDocument/2006/relationships/customXml" Target="../ink/ink3182.xml"/><Relationship Id="rId18" Type="http://schemas.openxmlformats.org/officeDocument/2006/relationships/image" Target="../media/image482.png"/><Relationship Id="rId39" Type="http://schemas.openxmlformats.org/officeDocument/2006/relationships/customXml" Target="../ink/ink3195.xml"/><Relationship Id="rId109" Type="http://schemas.openxmlformats.org/officeDocument/2006/relationships/customXml" Target="../ink/ink3230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203.xml"/><Relationship Id="rId76" Type="http://schemas.openxmlformats.org/officeDocument/2006/relationships/image" Target="../media/image512.png"/><Relationship Id="rId97" Type="http://schemas.openxmlformats.org/officeDocument/2006/relationships/customXml" Target="../ink/ink3224.xml"/><Relationship Id="rId104" Type="http://schemas.openxmlformats.org/officeDocument/2006/relationships/image" Target="../media/image526.png"/><Relationship Id="rId7" Type="http://schemas.openxmlformats.org/officeDocument/2006/relationships/customXml" Target="../ink/ink3179.xml"/><Relationship Id="rId71" Type="http://schemas.openxmlformats.org/officeDocument/2006/relationships/customXml" Target="../ink/ink3211.xml"/><Relationship Id="rId92" Type="http://schemas.openxmlformats.org/officeDocument/2006/relationships/image" Target="../media/image520.png"/><Relationship Id="rId2" Type="http://schemas.openxmlformats.org/officeDocument/2006/relationships/image" Target="../media/image474.png"/><Relationship Id="rId29" Type="http://schemas.openxmlformats.org/officeDocument/2006/relationships/customXml" Target="../ink/ink3190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198.xml"/><Relationship Id="rId66" Type="http://schemas.openxmlformats.org/officeDocument/2006/relationships/image" Target="../media/image507.png"/><Relationship Id="rId87" Type="http://schemas.openxmlformats.org/officeDocument/2006/relationships/customXml" Target="../ink/ink3219.xml"/><Relationship Id="rId110" Type="http://schemas.openxmlformats.org/officeDocument/2006/relationships/image" Target="../media/image528.png"/><Relationship Id="rId115" Type="http://schemas.openxmlformats.org/officeDocument/2006/relationships/customXml" Target="../ink/ink3233.xml"/><Relationship Id="rId61" Type="http://schemas.openxmlformats.org/officeDocument/2006/relationships/customXml" Target="../ink/ink3206.xml"/><Relationship Id="rId82" Type="http://schemas.openxmlformats.org/officeDocument/2006/relationships/image" Target="../media/image515.png"/><Relationship Id="rId19" Type="http://schemas.openxmlformats.org/officeDocument/2006/relationships/customXml" Target="../ink/ink3185.xml"/><Relationship Id="rId14" Type="http://schemas.openxmlformats.org/officeDocument/2006/relationships/image" Target="../media/image480.png"/><Relationship Id="rId30" Type="http://schemas.openxmlformats.org/officeDocument/2006/relationships/image" Target="../media/image488.png"/><Relationship Id="rId35" Type="http://schemas.openxmlformats.org/officeDocument/2006/relationships/customXml" Target="../ink/ink3193.xml"/><Relationship Id="rId56" Type="http://schemas.openxmlformats.org/officeDocument/2006/relationships/image" Target="../media/image502.png"/><Relationship Id="rId77" Type="http://schemas.openxmlformats.org/officeDocument/2006/relationships/customXml" Target="../ink/ink3214.xml"/><Relationship Id="rId100" Type="http://schemas.openxmlformats.org/officeDocument/2006/relationships/image" Target="../media/image524.png"/><Relationship Id="rId105" Type="http://schemas.openxmlformats.org/officeDocument/2006/relationships/customXml" Target="../ink/ink3228.xml"/><Relationship Id="rId8" Type="http://schemas.openxmlformats.org/officeDocument/2006/relationships/image" Target="../media/image477.png"/><Relationship Id="rId51" Type="http://schemas.openxmlformats.org/officeDocument/2006/relationships/customXml" Target="../ink/ink3201.xml"/><Relationship Id="rId72" Type="http://schemas.openxmlformats.org/officeDocument/2006/relationships/image" Target="../media/image510.png"/><Relationship Id="rId93" Type="http://schemas.openxmlformats.org/officeDocument/2006/relationships/customXml" Target="../ink/ink3222.xml"/><Relationship Id="rId98" Type="http://schemas.openxmlformats.org/officeDocument/2006/relationships/image" Target="../media/image523.png"/><Relationship Id="rId3" Type="http://schemas.openxmlformats.org/officeDocument/2006/relationships/customXml" Target="../ink/ink3177.xml"/><Relationship Id="rId25" Type="http://schemas.openxmlformats.org/officeDocument/2006/relationships/customXml" Target="../ink/ink3188.xml"/><Relationship Id="rId46" Type="http://schemas.openxmlformats.org/officeDocument/2006/relationships/image" Target="../media/image496.png"/><Relationship Id="rId67" Type="http://schemas.openxmlformats.org/officeDocument/2006/relationships/customXml" Target="../ink/ink3209.xml"/><Relationship Id="rId116" Type="http://schemas.openxmlformats.org/officeDocument/2006/relationships/image" Target="../media/image501.png"/><Relationship Id="rId20" Type="http://schemas.openxmlformats.org/officeDocument/2006/relationships/image" Target="../media/image483.png"/><Relationship Id="rId41" Type="http://schemas.openxmlformats.org/officeDocument/2006/relationships/customXml" Target="../ink/ink3196.xml"/><Relationship Id="rId62" Type="http://schemas.openxmlformats.org/officeDocument/2006/relationships/image" Target="../media/image505.png"/><Relationship Id="rId83" Type="http://schemas.openxmlformats.org/officeDocument/2006/relationships/customXml" Target="../ink/ink3217.xml"/><Relationship Id="rId88" Type="http://schemas.openxmlformats.org/officeDocument/2006/relationships/image" Target="../media/image518.png"/><Relationship Id="rId111" Type="http://schemas.openxmlformats.org/officeDocument/2006/relationships/customXml" Target="../ink/ink3231.xml"/></Relationships>
</file>

<file path=ppt/slides/_rels/slide10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6.png"/><Relationship Id="rId117" Type="http://schemas.openxmlformats.org/officeDocument/2006/relationships/customXml" Target="../ink/ink3291.xml"/><Relationship Id="rId21" Type="http://schemas.openxmlformats.org/officeDocument/2006/relationships/customXml" Target="../ink/ink3243.xml"/><Relationship Id="rId42" Type="http://schemas.openxmlformats.org/officeDocument/2006/relationships/image" Target="../media/image494.png"/><Relationship Id="rId47" Type="http://schemas.openxmlformats.org/officeDocument/2006/relationships/customXml" Target="../ink/ink3256.xml"/><Relationship Id="rId63" Type="http://schemas.openxmlformats.org/officeDocument/2006/relationships/customXml" Target="../ink/ink3264.xml"/><Relationship Id="rId68" Type="http://schemas.openxmlformats.org/officeDocument/2006/relationships/image" Target="../media/image508.png"/><Relationship Id="rId84" Type="http://schemas.openxmlformats.org/officeDocument/2006/relationships/image" Target="../media/image516.png"/><Relationship Id="rId89" Type="http://schemas.openxmlformats.org/officeDocument/2006/relationships/customXml" Target="../ink/ink3277.xml"/><Relationship Id="rId112" Type="http://schemas.openxmlformats.org/officeDocument/2006/relationships/image" Target="../media/image529.png"/><Relationship Id="rId16" Type="http://schemas.openxmlformats.org/officeDocument/2006/relationships/image" Target="../media/image481.png"/><Relationship Id="rId107" Type="http://schemas.openxmlformats.org/officeDocument/2006/relationships/customXml" Target="../ink/ink3286.xml"/><Relationship Id="rId11" Type="http://schemas.openxmlformats.org/officeDocument/2006/relationships/customXml" Target="../ink/ink3238.xml"/><Relationship Id="rId32" Type="http://schemas.openxmlformats.org/officeDocument/2006/relationships/image" Target="../media/image489.png"/><Relationship Id="rId37" Type="http://schemas.openxmlformats.org/officeDocument/2006/relationships/customXml" Target="../ink/ink3251.xml"/><Relationship Id="rId53" Type="http://schemas.openxmlformats.org/officeDocument/2006/relationships/customXml" Target="../ink/ink3259.xml"/><Relationship Id="rId58" Type="http://schemas.openxmlformats.org/officeDocument/2006/relationships/image" Target="../media/image503.png"/><Relationship Id="rId74" Type="http://schemas.openxmlformats.org/officeDocument/2006/relationships/image" Target="../media/image511.png"/><Relationship Id="rId79" Type="http://schemas.openxmlformats.org/officeDocument/2006/relationships/customXml" Target="../ink/ink3272.xml"/><Relationship Id="rId102" Type="http://schemas.openxmlformats.org/officeDocument/2006/relationships/image" Target="../media/image525.png"/><Relationship Id="rId5" Type="http://schemas.openxmlformats.org/officeDocument/2006/relationships/customXml" Target="../ink/ink3235.xml"/><Relationship Id="rId90" Type="http://schemas.openxmlformats.org/officeDocument/2006/relationships/image" Target="../media/image519.png"/><Relationship Id="rId95" Type="http://schemas.openxmlformats.org/officeDocument/2006/relationships/customXml" Target="../ink/ink3280.xml"/><Relationship Id="rId22" Type="http://schemas.openxmlformats.org/officeDocument/2006/relationships/image" Target="../media/image484.png"/><Relationship Id="rId27" Type="http://schemas.openxmlformats.org/officeDocument/2006/relationships/customXml" Target="../ink/ink3246.xml"/><Relationship Id="rId43" Type="http://schemas.openxmlformats.org/officeDocument/2006/relationships/customXml" Target="../ink/ink3254.xml"/><Relationship Id="rId48" Type="http://schemas.openxmlformats.org/officeDocument/2006/relationships/image" Target="../media/image497.png"/><Relationship Id="rId64" Type="http://schemas.openxmlformats.org/officeDocument/2006/relationships/image" Target="../media/image506.png"/><Relationship Id="rId69" Type="http://schemas.openxmlformats.org/officeDocument/2006/relationships/customXml" Target="../ink/ink3267.xml"/><Relationship Id="rId113" Type="http://schemas.openxmlformats.org/officeDocument/2006/relationships/customXml" Target="../ink/ink3289.xml"/><Relationship Id="rId118" Type="http://schemas.openxmlformats.org/officeDocument/2006/relationships/image" Target="../media/image532.png"/><Relationship Id="rId80" Type="http://schemas.openxmlformats.org/officeDocument/2006/relationships/image" Target="../media/image514.png"/><Relationship Id="rId85" Type="http://schemas.openxmlformats.org/officeDocument/2006/relationships/customXml" Target="../ink/ink3275.xml"/><Relationship Id="rId12" Type="http://schemas.openxmlformats.org/officeDocument/2006/relationships/image" Target="../media/image479.png"/><Relationship Id="rId17" Type="http://schemas.openxmlformats.org/officeDocument/2006/relationships/customXml" Target="../ink/ink3241.xml"/><Relationship Id="rId33" Type="http://schemas.openxmlformats.org/officeDocument/2006/relationships/customXml" Target="../ink/ink3249.xml"/><Relationship Id="rId38" Type="http://schemas.openxmlformats.org/officeDocument/2006/relationships/image" Target="../media/image492.png"/><Relationship Id="rId59" Type="http://schemas.openxmlformats.org/officeDocument/2006/relationships/customXml" Target="../ink/ink3262.xml"/><Relationship Id="rId103" Type="http://schemas.openxmlformats.org/officeDocument/2006/relationships/customXml" Target="../ink/ink3284.xml"/><Relationship Id="rId108" Type="http://schemas.openxmlformats.org/officeDocument/2006/relationships/image" Target="../media/image144.png"/><Relationship Id="rId54" Type="http://schemas.openxmlformats.org/officeDocument/2006/relationships/image" Target="../media/image500.png"/><Relationship Id="rId70" Type="http://schemas.openxmlformats.org/officeDocument/2006/relationships/image" Target="../media/image509.png"/><Relationship Id="rId75" Type="http://schemas.openxmlformats.org/officeDocument/2006/relationships/customXml" Target="../ink/ink3270.xml"/><Relationship Id="rId91" Type="http://schemas.openxmlformats.org/officeDocument/2006/relationships/customXml" Target="../ink/ink3278.xml"/><Relationship Id="rId96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23" Type="http://schemas.openxmlformats.org/officeDocument/2006/relationships/customXml" Target="../ink/ink3244.xml"/><Relationship Id="rId28" Type="http://schemas.openxmlformats.org/officeDocument/2006/relationships/image" Target="../media/image487.png"/><Relationship Id="rId49" Type="http://schemas.openxmlformats.org/officeDocument/2006/relationships/customXml" Target="../ink/ink3257.xml"/><Relationship Id="rId114" Type="http://schemas.openxmlformats.org/officeDocument/2006/relationships/image" Target="../media/image530.png"/><Relationship Id="rId119" Type="http://schemas.openxmlformats.org/officeDocument/2006/relationships/customXml" Target="../ink/ink3292.xml"/><Relationship Id="rId44" Type="http://schemas.openxmlformats.org/officeDocument/2006/relationships/image" Target="../media/image495.png"/><Relationship Id="rId60" Type="http://schemas.openxmlformats.org/officeDocument/2006/relationships/image" Target="../media/image504.png"/><Relationship Id="rId65" Type="http://schemas.openxmlformats.org/officeDocument/2006/relationships/customXml" Target="../ink/ink3265.xml"/><Relationship Id="rId81" Type="http://schemas.openxmlformats.org/officeDocument/2006/relationships/customXml" Target="../ink/ink3273.xml"/><Relationship Id="rId86" Type="http://schemas.openxmlformats.org/officeDocument/2006/relationships/image" Target="../media/image517.png"/><Relationship Id="rId4" Type="http://schemas.openxmlformats.org/officeDocument/2006/relationships/image" Target="../media/image475.png"/><Relationship Id="rId9" Type="http://schemas.openxmlformats.org/officeDocument/2006/relationships/customXml" Target="../ink/ink3237.xml"/><Relationship Id="rId13" Type="http://schemas.openxmlformats.org/officeDocument/2006/relationships/customXml" Target="../ink/ink3239.xml"/><Relationship Id="rId18" Type="http://schemas.openxmlformats.org/officeDocument/2006/relationships/image" Target="../media/image482.png"/><Relationship Id="rId39" Type="http://schemas.openxmlformats.org/officeDocument/2006/relationships/customXml" Target="../ink/ink3252.xml"/><Relationship Id="rId109" Type="http://schemas.openxmlformats.org/officeDocument/2006/relationships/customXml" Target="../ink/ink3287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260.xml"/><Relationship Id="rId76" Type="http://schemas.openxmlformats.org/officeDocument/2006/relationships/image" Target="../media/image512.png"/><Relationship Id="rId97" Type="http://schemas.openxmlformats.org/officeDocument/2006/relationships/customXml" Target="../ink/ink3281.xml"/><Relationship Id="rId104" Type="http://schemas.openxmlformats.org/officeDocument/2006/relationships/image" Target="../media/image526.png"/><Relationship Id="rId120" Type="http://schemas.openxmlformats.org/officeDocument/2006/relationships/image" Target="../media/image533.png"/><Relationship Id="rId7" Type="http://schemas.openxmlformats.org/officeDocument/2006/relationships/customXml" Target="../ink/ink3236.xml"/><Relationship Id="rId71" Type="http://schemas.openxmlformats.org/officeDocument/2006/relationships/customXml" Target="../ink/ink3268.xml"/><Relationship Id="rId92" Type="http://schemas.openxmlformats.org/officeDocument/2006/relationships/image" Target="../media/image520.png"/><Relationship Id="rId2" Type="http://schemas.openxmlformats.org/officeDocument/2006/relationships/image" Target="../media/image474.png"/><Relationship Id="rId29" Type="http://schemas.openxmlformats.org/officeDocument/2006/relationships/customXml" Target="../ink/ink3247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255.xml"/><Relationship Id="rId66" Type="http://schemas.openxmlformats.org/officeDocument/2006/relationships/image" Target="../media/image507.png"/><Relationship Id="rId87" Type="http://schemas.openxmlformats.org/officeDocument/2006/relationships/customXml" Target="../ink/ink3276.xml"/><Relationship Id="rId110" Type="http://schemas.openxmlformats.org/officeDocument/2006/relationships/image" Target="../media/image528.png"/><Relationship Id="rId115" Type="http://schemas.openxmlformats.org/officeDocument/2006/relationships/customXml" Target="../ink/ink3290.xml"/><Relationship Id="rId61" Type="http://schemas.openxmlformats.org/officeDocument/2006/relationships/customXml" Target="../ink/ink3263.xml"/><Relationship Id="rId82" Type="http://schemas.openxmlformats.org/officeDocument/2006/relationships/image" Target="../media/image515.png"/><Relationship Id="rId19" Type="http://schemas.openxmlformats.org/officeDocument/2006/relationships/customXml" Target="../ink/ink3242.xml"/><Relationship Id="rId14" Type="http://schemas.openxmlformats.org/officeDocument/2006/relationships/image" Target="../media/image480.png"/><Relationship Id="rId30" Type="http://schemas.openxmlformats.org/officeDocument/2006/relationships/image" Target="../media/image488.png"/><Relationship Id="rId35" Type="http://schemas.openxmlformats.org/officeDocument/2006/relationships/customXml" Target="../ink/ink3250.xml"/><Relationship Id="rId56" Type="http://schemas.openxmlformats.org/officeDocument/2006/relationships/image" Target="../media/image502.png"/><Relationship Id="rId77" Type="http://schemas.openxmlformats.org/officeDocument/2006/relationships/customXml" Target="../ink/ink3271.xml"/><Relationship Id="rId100" Type="http://schemas.openxmlformats.org/officeDocument/2006/relationships/image" Target="../media/image524.png"/><Relationship Id="rId105" Type="http://schemas.openxmlformats.org/officeDocument/2006/relationships/customXml" Target="../ink/ink3285.xml"/><Relationship Id="rId8" Type="http://schemas.openxmlformats.org/officeDocument/2006/relationships/image" Target="../media/image477.png"/><Relationship Id="rId51" Type="http://schemas.openxmlformats.org/officeDocument/2006/relationships/customXml" Target="../ink/ink3258.xml"/><Relationship Id="rId72" Type="http://schemas.openxmlformats.org/officeDocument/2006/relationships/image" Target="../media/image510.png"/><Relationship Id="rId93" Type="http://schemas.openxmlformats.org/officeDocument/2006/relationships/customXml" Target="../ink/ink3279.xml"/><Relationship Id="rId98" Type="http://schemas.openxmlformats.org/officeDocument/2006/relationships/image" Target="../media/image523.png"/><Relationship Id="rId121" Type="http://schemas.openxmlformats.org/officeDocument/2006/relationships/customXml" Target="../ink/ink3293.xml"/><Relationship Id="rId3" Type="http://schemas.openxmlformats.org/officeDocument/2006/relationships/customXml" Target="../ink/ink3234.xml"/><Relationship Id="rId25" Type="http://schemas.openxmlformats.org/officeDocument/2006/relationships/customXml" Target="../ink/ink3245.xml"/><Relationship Id="rId46" Type="http://schemas.openxmlformats.org/officeDocument/2006/relationships/image" Target="../media/image496.png"/><Relationship Id="rId67" Type="http://schemas.openxmlformats.org/officeDocument/2006/relationships/customXml" Target="../ink/ink3266.xml"/><Relationship Id="rId116" Type="http://schemas.openxmlformats.org/officeDocument/2006/relationships/image" Target="../media/image531.png"/><Relationship Id="rId20" Type="http://schemas.openxmlformats.org/officeDocument/2006/relationships/image" Target="../media/image483.png"/><Relationship Id="rId41" Type="http://schemas.openxmlformats.org/officeDocument/2006/relationships/customXml" Target="../ink/ink3253.xml"/><Relationship Id="rId62" Type="http://schemas.openxmlformats.org/officeDocument/2006/relationships/image" Target="../media/image505.png"/><Relationship Id="rId83" Type="http://schemas.openxmlformats.org/officeDocument/2006/relationships/customXml" Target="../ink/ink3274.xml"/><Relationship Id="rId88" Type="http://schemas.openxmlformats.org/officeDocument/2006/relationships/image" Target="../media/image518.png"/><Relationship Id="rId111" Type="http://schemas.openxmlformats.org/officeDocument/2006/relationships/customXml" Target="../ink/ink3288.xml"/><Relationship Id="rId15" Type="http://schemas.openxmlformats.org/officeDocument/2006/relationships/customXml" Target="../ink/ink3240.xml"/><Relationship Id="rId36" Type="http://schemas.openxmlformats.org/officeDocument/2006/relationships/image" Target="../media/image491.png"/><Relationship Id="rId57" Type="http://schemas.openxmlformats.org/officeDocument/2006/relationships/customXml" Target="../ink/ink3261.xml"/><Relationship Id="rId106" Type="http://schemas.openxmlformats.org/officeDocument/2006/relationships/image" Target="../media/image527.png"/><Relationship Id="rId10" Type="http://schemas.openxmlformats.org/officeDocument/2006/relationships/image" Target="../media/image478.png"/><Relationship Id="rId31" Type="http://schemas.openxmlformats.org/officeDocument/2006/relationships/customXml" Target="../ink/ink3248.xml"/><Relationship Id="rId52" Type="http://schemas.openxmlformats.org/officeDocument/2006/relationships/image" Target="../media/image499.png"/><Relationship Id="rId73" Type="http://schemas.openxmlformats.org/officeDocument/2006/relationships/customXml" Target="../ink/ink3269.xml"/><Relationship Id="rId78" Type="http://schemas.openxmlformats.org/officeDocument/2006/relationships/image" Target="../media/image513.png"/><Relationship Id="rId94" Type="http://schemas.openxmlformats.org/officeDocument/2006/relationships/image" Target="../media/image521.png"/><Relationship Id="rId99" Type="http://schemas.openxmlformats.org/officeDocument/2006/relationships/customXml" Target="../ink/ink3282.xml"/><Relationship Id="rId101" Type="http://schemas.openxmlformats.org/officeDocument/2006/relationships/customXml" Target="../ink/ink3283.xml"/><Relationship Id="rId122" Type="http://schemas.openxmlformats.org/officeDocument/2006/relationships/image" Target="../media/image501.png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51.xml"/><Relationship Id="rId21" Type="http://schemas.openxmlformats.org/officeDocument/2006/relationships/customXml" Target="../ink/ink3303.xml"/><Relationship Id="rId42" Type="http://schemas.openxmlformats.org/officeDocument/2006/relationships/image" Target="../media/image494.png"/><Relationship Id="rId47" Type="http://schemas.openxmlformats.org/officeDocument/2006/relationships/customXml" Target="../ink/ink3316.xml"/><Relationship Id="rId63" Type="http://schemas.openxmlformats.org/officeDocument/2006/relationships/customXml" Target="../ink/ink3324.xml"/><Relationship Id="rId68" Type="http://schemas.openxmlformats.org/officeDocument/2006/relationships/image" Target="../media/image508.png"/><Relationship Id="rId84" Type="http://schemas.openxmlformats.org/officeDocument/2006/relationships/image" Target="../media/image516.png"/><Relationship Id="rId89" Type="http://schemas.openxmlformats.org/officeDocument/2006/relationships/customXml" Target="../ink/ink3337.xml"/><Relationship Id="rId112" Type="http://schemas.openxmlformats.org/officeDocument/2006/relationships/image" Target="../media/image529.png"/><Relationship Id="rId16" Type="http://schemas.openxmlformats.org/officeDocument/2006/relationships/image" Target="../media/image481.png"/><Relationship Id="rId107" Type="http://schemas.openxmlformats.org/officeDocument/2006/relationships/customXml" Target="../ink/ink3346.xml"/><Relationship Id="rId11" Type="http://schemas.openxmlformats.org/officeDocument/2006/relationships/customXml" Target="../ink/ink3298.xml"/><Relationship Id="rId32" Type="http://schemas.openxmlformats.org/officeDocument/2006/relationships/image" Target="../media/image489.png"/><Relationship Id="rId37" Type="http://schemas.openxmlformats.org/officeDocument/2006/relationships/customXml" Target="../ink/ink3311.xml"/><Relationship Id="rId53" Type="http://schemas.openxmlformats.org/officeDocument/2006/relationships/customXml" Target="../ink/ink3319.xml"/><Relationship Id="rId58" Type="http://schemas.openxmlformats.org/officeDocument/2006/relationships/image" Target="../media/image503.png"/><Relationship Id="rId74" Type="http://schemas.openxmlformats.org/officeDocument/2006/relationships/image" Target="../media/image511.png"/><Relationship Id="rId79" Type="http://schemas.openxmlformats.org/officeDocument/2006/relationships/customXml" Target="../ink/ink3332.xml"/><Relationship Id="rId102" Type="http://schemas.openxmlformats.org/officeDocument/2006/relationships/image" Target="../media/image525.png"/><Relationship Id="rId123" Type="http://schemas.openxmlformats.org/officeDocument/2006/relationships/customXml" Target="../ink/ink3354.xml"/><Relationship Id="rId128" Type="http://schemas.openxmlformats.org/officeDocument/2006/relationships/image" Target="../media/image537.png"/><Relationship Id="rId5" Type="http://schemas.openxmlformats.org/officeDocument/2006/relationships/customXml" Target="../ink/ink3295.xml"/><Relationship Id="rId90" Type="http://schemas.openxmlformats.org/officeDocument/2006/relationships/image" Target="../media/image519.png"/><Relationship Id="rId95" Type="http://schemas.openxmlformats.org/officeDocument/2006/relationships/customXml" Target="../ink/ink3340.xml"/><Relationship Id="rId22" Type="http://schemas.openxmlformats.org/officeDocument/2006/relationships/image" Target="../media/image484.png"/><Relationship Id="rId27" Type="http://schemas.openxmlformats.org/officeDocument/2006/relationships/customXml" Target="../ink/ink3306.xml"/><Relationship Id="rId43" Type="http://schemas.openxmlformats.org/officeDocument/2006/relationships/customXml" Target="../ink/ink3314.xml"/><Relationship Id="rId48" Type="http://schemas.openxmlformats.org/officeDocument/2006/relationships/image" Target="../media/image497.png"/><Relationship Id="rId64" Type="http://schemas.openxmlformats.org/officeDocument/2006/relationships/image" Target="../media/image506.png"/><Relationship Id="rId69" Type="http://schemas.openxmlformats.org/officeDocument/2006/relationships/customXml" Target="../ink/ink3327.xml"/><Relationship Id="rId113" Type="http://schemas.openxmlformats.org/officeDocument/2006/relationships/customXml" Target="../ink/ink3349.xml"/><Relationship Id="rId118" Type="http://schemas.openxmlformats.org/officeDocument/2006/relationships/image" Target="../media/image532.png"/><Relationship Id="rId80" Type="http://schemas.openxmlformats.org/officeDocument/2006/relationships/image" Target="../media/image514.png"/><Relationship Id="rId85" Type="http://schemas.openxmlformats.org/officeDocument/2006/relationships/customXml" Target="../ink/ink3335.xml"/><Relationship Id="rId12" Type="http://schemas.openxmlformats.org/officeDocument/2006/relationships/image" Target="../media/image479.png"/><Relationship Id="rId17" Type="http://schemas.openxmlformats.org/officeDocument/2006/relationships/customXml" Target="../ink/ink3301.xml"/><Relationship Id="rId33" Type="http://schemas.openxmlformats.org/officeDocument/2006/relationships/customXml" Target="../ink/ink3309.xml"/><Relationship Id="rId38" Type="http://schemas.openxmlformats.org/officeDocument/2006/relationships/image" Target="../media/image492.png"/><Relationship Id="rId59" Type="http://schemas.openxmlformats.org/officeDocument/2006/relationships/customXml" Target="../ink/ink3322.xml"/><Relationship Id="rId103" Type="http://schemas.openxmlformats.org/officeDocument/2006/relationships/customXml" Target="../ink/ink3344.xml"/><Relationship Id="rId108" Type="http://schemas.openxmlformats.org/officeDocument/2006/relationships/image" Target="../media/image144.png"/><Relationship Id="rId124" Type="http://schemas.openxmlformats.org/officeDocument/2006/relationships/image" Target="../media/image535.png"/><Relationship Id="rId129" Type="http://schemas.openxmlformats.org/officeDocument/2006/relationships/customXml" Target="../ink/ink3357.xml"/><Relationship Id="rId54" Type="http://schemas.openxmlformats.org/officeDocument/2006/relationships/image" Target="../media/image500.png"/><Relationship Id="rId70" Type="http://schemas.openxmlformats.org/officeDocument/2006/relationships/image" Target="../media/image509.png"/><Relationship Id="rId75" Type="http://schemas.openxmlformats.org/officeDocument/2006/relationships/customXml" Target="../ink/ink3330.xml"/><Relationship Id="rId91" Type="http://schemas.openxmlformats.org/officeDocument/2006/relationships/customXml" Target="../ink/ink3338.xml"/><Relationship Id="rId96" Type="http://schemas.openxmlformats.org/officeDocument/2006/relationships/image" Target="../media/image5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23" Type="http://schemas.openxmlformats.org/officeDocument/2006/relationships/customXml" Target="../ink/ink3304.xml"/><Relationship Id="rId28" Type="http://schemas.openxmlformats.org/officeDocument/2006/relationships/image" Target="../media/image487.png"/><Relationship Id="rId49" Type="http://schemas.openxmlformats.org/officeDocument/2006/relationships/customXml" Target="../ink/ink3317.xml"/><Relationship Id="rId114" Type="http://schemas.openxmlformats.org/officeDocument/2006/relationships/image" Target="../media/image530.png"/><Relationship Id="rId119" Type="http://schemas.openxmlformats.org/officeDocument/2006/relationships/customXml" Target="../ink/ink3352.xml"/><Relationship Id="rId44" Type="http://schemas.openxmlformats.org/officeDocument/2006/relationships/image" Target="../media/image495.png"/><Relationship Id="rId60" Type="http://schemas.openxmlformats.org/officeDocument/2006/relationships/image" Target="../media/image504.png"/><Relationship Id="rId65" Type="http://schemas.openxmlformats.org/officeDocument/2006/relationships/customXml" Target="../ink/ink3325.xml"/><Relationship Id="rId81" Type="http://schemas.openxmlformats.org/officeDocument/2006/relationships/customXml" Target="../ink/ink3333.xml"/><Relationship Id="rId86" Type="http://schemas.openxmlformats.org/officeDocument/2006/relationships/image" Target="../media/image517.png"/><Relationship Id="rId130" Type="http://schemas.openxmlformats.org/officeDocument/2006/relationships/image" Target="../media/image501.png"/><Relationship Id="rId13" Type="http://schemas.openxmlformats.org/officeDocument/2006/relationships/customXml" Target="../ink/ink3299.xml"/><Relationship Id="rId18" Type="http://schemas.openxmlformats.org/officeDocument/2006/relationships/image" Target="../media/image482.png"/><Relationship Id="rId39" Type="http://schemas.openxmlformats.org/officeDocument/2006/relationships/customXml" Target="../ink/ink3312.xml"/><Relationship Id="rId109" Type="http://schemas.openxmlformats.org/officeDocument/2006/relationships/customXml" Target="../ink/ink3347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320.xml"/><Relationship Id="rId76" Type="http://schemas.openxmlformats.org/officeDocument/2006/relationships/image" Target="../media/image512.png"/><Relationship Id="rId97" Type="http://schemas.openxmlformats.org/officeDocument/2006/relationships/customXml" Target="../ink/ink3341.xml"/><Relationship Id="rId104" Type="http://schemas.openxmlformats.org/officeDocument/2006/relationships/image" Target="../media/image526.png"/><Relationship Id="rId120" Type="http://schemas.openxmlformats.org/officeDocument/2006/relationships/image" Target="../media/image533.png"/><Relationship Id="rId125" Type="http://schemas.openxmlformats.org/officeDocument/2006/relationships/customXml" Target="../ink/ink3355.xml"/><Relationship Id="rId7" Type="http://schemas.openxmlformats.org/officeDocument/2006/relationships/customXml" Target="../ink/ink3296.xml"/><Relationship Id="rId71" Type="http://schemas.openxmlformats.org/officeDocument/2006/relationships/customXml" Target="../ink/ink3328.xml"/><Relationship Id="rId92" Type="http://schemas.openxmlformats.org/officeDocument/2006/relationships/image" Target="../media/image520.png"/><Relationship Id="rId2" Type="http://schemas.openxmlformats.org/officeDocument/2006/relationships/image" Target="../media/image474.png"/><Relationship Id="rId29" Type="http://schemas.openxmlformats.org/officeDocument/2006/relationships/customXml" Target="../ink/ink3307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315.xml"/><Relationship Id="rId66" Type="http://schemas.openxmlformats.org/officeDocument/2006/relationships/image" Target="../media/image507.png"/><Relationship Id="rId87" Type="http://schemas.openxmlformats.org/officeDocument/2006/relationships/customXml" Target="../ink/ink3336.xml"/><Relationship Id="rId110" Type="http://schemas.openxmlformats.org/officeDocument/2006/relationships/image" Target="../media/image528.png"/><Relationship Id="rId115" Type="http://schemas.openxmlformats.org/officeDocument/2006/relationships/customXml" Target="../ink/ink3350.xml"/><Relationship Id="rId131" Type="http://schemas.openxmlformats.org/officeDocument/2006/relationships/customXml" Target="../ink/ink3358.xml"/><Relationship Id="rId61" Type="http://schemas.openxmlformats.org/officeDocument/2006/relationships/customXml" Target="../ink/ink3323.xml"/><Relationship Id="rId82" Type="http://schemas.openxmlformats.org/officeDocument/2006/relationships/image" Target="../media/image515.png"/><Relationship Id="rId19" Type="http://schemas.openxmlformats.org/officeDocument/2006/relationships/customXml" Target="../ink/ink3302.xml"/><Relationship Id="rId14" Type="http://schemas.openxmlformats.org/officeDocument/2006/relationships/image" Target="../media/image480.png"/><Relationship Id="rId30" Type="http://schemas.openxmlformats.org/officeDocument/2006/relationships/image" Target="../media/image488.png"/><Relationship Id="rId35" Type="http://schemas.openxmlformats.org/officeDocument/2006/relationships/customXml" Target="../ink/ink3310.xml"/><Relationship Id="rId56" Type="http://schemas.openxmlformats.org/officeDocument/2006/relationships/image" Target="../media/image502.png"/><Relationship Id="rId77" Type="http://schemas.openxmlformats.org/officeDocument/2006/relationships/customXml" Target="../ink/ink3331.xml"/><Relationship Id="rId100" Type="http://schemas.openxmlformats.org/officeDocument/2006/relationships/image" Target="../media/image524.png"/><Relationship Id="rId105" Type="http://schemas.openxmlformats.org/officeDocument/2006/relationships/customXml" Target="../ink/ink3345.xml"/><Relationship Id="rId126" Type="http://schemas.openxmlformats.org/officeDocument/2006/relationships/image" Target="../media/image536.png"/><Relationship Id="rId8" Type="http://schemas.openxmlformats.org/officeDocument/2006/relationships/image" Target="../media/image477.png"/><Relationship Id="rId51" Type="http://schemas.openxmlformats.org/officeDocument/2006/relationships/customXml" Target="../ink/ink3318.xml"/><Relationship Id="rId72" Type="http://schemas.openxmlformats.org/officeDocument/2006/relationships/image" Target="../media/image510.png"/><Relationship Id="rId93" Type="http://schemas.openxmlformats.org/officeDocument/2006/relationships/customXml" Target="../ink/ink3339.xml"/><Relationship Id="rId98" Type="http://schemas.openxmlformats.org/officeDocument/2006/relationships/image" Target="../media/image523.png"/><Relationship Id="rId121" Type="http://schemas.openxmlformats.org/officeDocument/2006/relationships/customXml" Target="../ink/ink3353.xml"/><Relationship Id="rId3" Type="http://schemas.openxmlformats.org/officeDocument/2006/relationships/customXml" Target="../ink/ink3294.xml"/><Relationship Id="rId25" Type="http://schemas.openxmlformats.org/officeDocument/2006/relationships/customXml" Target="../ink/ink3305.xml"/><Relationship Id="rId46" Type="http://schemas.openxmlformats.org/officeDocument/2006/relationships/image" Target="../media/image496.png"/><Relationship Id="rId67" Type="http://schemas.openxmlformats.org/officeDocument/2006/relationships/customXml" Target="../ink/ink3326.xml"/><Relationship Id="rId116" Type="http://schemas.openxmlformats.org/officeDocument/2006/relationships/image" Target="../media/image531.png"/><Relationship Id="rId20" Type="http://schemas.openxmlformats.org/officeDocument/2006/relationships/image" Target="../media/image483.png"/><Relationship Id="rId41" Type="http://schemas.openxmlformats.org/officeDocument/2006/relationships/customXml" Target="../ink/ink3313.xml"/><Relationship Id="rId62" Type="http://schemas.openxmlformats.org/officeDocument/2006/relationships/image" Target="../media/image505.png"/><Relationship Id="rId83" Type="http://schemas.openxmlformats.org/officeDocument/2006/relationships/customXml" Target="../ink/ink3334.xml"/><Relationship Id="rId88" Type="http://schemas.openxmlformats.org/officeDocument/2006/relationships/image" Target="../media/image518.png"/><Relationship Id="rId111" Type="http://schemas.openxmlformats.org/officeDocument/2006/relationships/customXml" Target="../ink/ink3348.xml"/><Relationship Id="rId132" Type="http://schemas.openxmlformats.org/officeDocument/2006/relationships/image" Target="../media/image538.png"/><Relationship Id="rId15" Type="http://schemas.openxmlformats.org/officeDocument/2006/relationships/customXml" Target="../ink/ink3300.xml"/><Relationship Id="rId36" Type="http://schemas.openxmlformats.org/officeDocument/2006/relationships/image" Target="../media/image491.png"/><Relationship Id="rId57" Type="http://schemas.openxmlformats.org/officeDocument/2006/relationships/customXml" Target="../ink/ink3321.xml"/><Relationship Id="rId106" Type="http://schemas.openxmlformats.org/officeDocument/2006/relationships/image" Target="../media/image527.png"/><Relationship Id="rId127" Type="http://schemas.openxmlformats.org/officeDocument/2006/relationships/customXml" Target="../ink/ink3356.xml"/><Relationship Id="rId10" Type="http://schemas.openxmlformats.org/officeDocument/2006/relationships/image" Target="../media/image478.png"/><Relationship Id="rId31" Type="http://schemas.openxmlformats.org/officeDocument/2006/relationships/customXml" Target="../ink/ink3308.xml"/><Relationship Id="rId52" Type="http://schemas.openxmlformats.org/officeDocument/2006/relationships/image" Target="../media/image499.png"/><Relationship Id="rId73" Type="http://schemas.openxmlformats.org/officeDocument/2006/relationships/customXml" Target="../ink/ink3329.xml"/><Relationship Id="rId78" Type="http://schemas.openxmlformats.org/officeDocument/2006/relationships/image" Target="../media/image513.png"/><Relationship Id="rId94" Type="http://schemas.openxmlformats.org/officeDocument/2006/relationships/image" Target="../media/image521.png"/><Relationship Id="rId99" Type="http://schemas.openxmlformats.org/officeDocument/2006/relationships/customXml" Target="../ink/ink3342.xml"/><Relationship Id="rId101" Type="http://schemas.openxmlformats.org/officeDocument/2006/relationships/customXml" Target="../ink/ink3343.xml"/><Relationship Id="rId122" Type="http://schemas.openxmlformats.org/officeDocument/2006/relationships/image" Target="../media/image534.png"/><Relationship Id="rId4" Type="http://schemas.openxmlformats.org/officeDocument/2006/relationships/image" Target="../media/image475.png"/><Relationship Id="rId9" Type="http://schemas.openxmlformats.org/officeDocument/2006/relationships/customXml" Target="../ink/ink3297.xml"/><Relationship Id="rId26" Type="http://schemas.openxmlformats.org/officeDocument/2006/relationships/image" Target="../media/image486.png"/></Relationships>
</file>

<file path=ppt/slides/_rels/slide10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16.xml"/><Relationship Id="rId21" Type="http://schemas.openxmlformats.org/officeDocument/2006/relationships/customXml" Target="../ink/ink3368.xml"/><Relationship Id="rId42" Type="http://schemas.openxmlformats.org/officeDocument/2006/relationships/image" Target="../media/image494.png"/><Relationship Id="rId63" Type="http://schemas.openxmlformats.org/officeDocument/2006/relationships/customXml" Target="../ink/ink3389.xml"/><Relationship Id="rId84" Type="http://schemas.openxmlformats.org/officeDocument/2006/relationships/image" Target="../media/image516.png"/><Relationship Id="rId138" Type="http://schemas.openxmlformats.org/officeDocument/2006/relationships/image" Target="../media/image541.png"/><Relationship Id="rId107" Type="http://schemas.openxmlformats.org/officeDocument/2006/relationships/customXml" Target="../ink/ink3411.xml"/><Relationship Id="rId11" Type="http://schemas.openxmlformats.org/officeDocument/2006/relationships/customXml" Target="../ink/ink3363.xml"/><Relationship Id="rId32" Type="http://schemas.openxmlformats.org/officeDocument/2006/relationships/image" Target="../media/image489.png"/><Relationship Id="rId53" Type="http://schemas.openxmlformats.org/officeDocument/2006/relationships/customXml" Target="../ink/ink3384.xml"/><Relationship Id="rId74" Type="http://schemas.openxmlformats.org/officeDocument/2006/relationships/image" Target="../media/image511.png"/><Relationship Id="rId128" Type="http://schemas.openxmlformats.org/officeDocument/2006/relationships/image" Target="../media/image537.png"/><Relationship Id="rId5" Type="http://schemas.openxmlformats.org/officeDocument/2006/relationships/customXml" Target="../ink/ink3360.xml"/><Relationship Id="rId90" Type="http://schemas.openxmlformats.org/officeDocument/2006/relationships/image" Target="../media/image519.png"/><Relationship Id="rId95" Type="http://schemas.openxmlformats.org/officeDocument/2006/relationships/customXml" Target="../ink/ink3405.xml"/><Relationship Id="rId22" Type="http://schemas.openxmlformats.org/officeDocument/2006/relationships/image" Target="../media/image484.png"/><Relationship Id="rId27" Type="http://schemas.openxmlformats.org/officeDocument/2006/relationships/customXml" Target="../ink/ink3371.xml"/><Relationship Id="rId43" Type="http://schemas.openxmlformats.org/officeDocument/2006/relationships/customXml" Target="../ink/ink3379.xml"/><Relationship Id="rId48" Type="http://schemas.openxmlformats.org/officeDocument/2006/relationships/image" Target="../media/image497.png"/><Relationship Id="rId64" Type="http://schemas.openxmlformats.org/officeDocument/2006/relationships/image" Target="../media/image506.png"/><Relationship Id="rId69" Type="http://schemas.openxmlformats.org/officeDocument/2006/relationships/customXml" Target="../ink/ink3392.xml"/><Relationship Id="rId113" Type="http://schemas.openxmlformats.org/officeDocument/2006/relationships/customXml" Target="../ink/ink3414.xml"/><Relationship Id="rId118" Type="http://schemas.openxmlformats.org/officeDocument/2006/relationships/image" Target="../media/image532.png"/><Relationship Id="rId134" Type="http://schemas.openxmlformats.org/officeDocument/2006/relationships/image" Target="../media/image538.png"/><Relationship Id="rId139" Type="http://schemas.openxmlformats.org/officeDocument/2006/relationships/customXml" Target="../ink/ink3427.xml"/><Relationship Id="rId80" Type="http://schemas.openxmlformats.org/officeDocument/2006/relationships/image" Target="../media/image514.png"/><Relationship Id="rId85" Type="http://schemas.openxmlformats.org/officeDocument/2006/relationships/customXml" Target="../ink/ink3400.xml"/><Relationship Id="rId12" Type="http://schemas.openxmlformats.org/officeDocument/2006/relationships/image" Target="../media/image479.png"/><Relationship Id="rId17" Type="http://schemas.openxmlformats.org/officeDocument/2006/relationships/customXml" Target="../ink/ink3366.xml"/><Relationship Id="rId33" Type="http://schemas.openxmlformats.org/officeDocument/2006/relationships/customXml" Target="../ink/ink3374.xml"/><Relationship Id="rId38" Type="http://schemas.openxmlformats.org/officeDocument/2006/relationships/image" Target="../media/image492.png"/><Relationship Id="rId59" Type="http://schemas.openxmlformats.org/officeDocument/2006/relationships/customXml" Target="../ink/ink3387.xml"/><Relationship Id="rId103" Type="http://schemas.openxmlformats.org/officeDocument/2006/relationships/customXml" Target="../ink/ink3409.xml"/><Relationship Id="rId108" Type="http://schemas.openxmlformats.org/officeDocument/2006/relationships/image" Target="../media/image144.png"/><Relationship Id="rId124" Type="http://schemas.openxmlformats.org/officeDocument/2006/relationships/image" Target="../media/image535.png"/><Relationship Id="rId129" Type="http://schemas.openxmlformats.org/officeDocument/2006/relationships/customXml" Target="../ink/ink3422.xml"/><Relationship Id="rId54" Type="http://schemas.openxmlformats.org/officeDocument/2006/relationships/image" Target="../media/image500.png"/><Relationship Id="rId70" Type="http://schemas.openxmlformats.org/officeDocument/2006/relationships/image" Target="../media/image509.png"/><Relationship Id="rId75" Type="http://schemas.openxmlformats.org/officeDocument/2006/relationships/customXml" Target="../ink/ink3395.xml"/><Relationship Id="rId91" Type="http://schemas.openxmlformats.org/officeDocument/2006/relationships/customXml" Target="../ink/ink3403.xml"/><Relationship Id="rId96" Type="http://schemas.openxmlformats.org/officeDocument/2006/relationships/image" Target="../media/image522.png"/><Relationship Id="rId140" Type="http://schemas.openxmlformats.org/officeDocument/2006/relationships/image" Target="../media/image542.png"/><Relationship Id="rId145" Type="http://schemas.openxmlformats.org/officeDocument/2006/relationships/customXml" Target="../ink/ink34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23" Type="http://schemas.openxmlformats.org/officeDocument/2006/relationships/customXml" Target="../ink/ink3369.xml"/><Relationship Id="rId28" Type="http://schemas.openxmlformats.org/officeDocument/2006/relationships/image" Target="../media/image487.png"/><Relationship Id="rId49" Type="http://schemas.openxmlformats.org/officeDocument/2006/relationships/customXml" Target="../ink/ink3382.xml"/><Relationship Id="rId114" Type="http://schemas.openxmlformats.org/officeDocument/2006/relationships/image" Target="../media/image530.png"/><Relationship Id="rId119" Type="http://schemas.openxmlformats.org/officeDocument/2006/relationships/customXml" Target="../ink/ink3417.xml"/><Relationship Id="rId44" Type="http://schemas.openxmlformats.org/officeDocument/2006/relationships/image" Target="../media/image495.png"/><Relationship Id="rId60" Type="http://schemas.openxmlformats.org/officeDocument/2006/relationships/image" Target="../media/image504.png"/><Relationship Id="rId65" Type="http://schemas.openxmlformats.org/officeDocument/2006/relationships/customXml" Target="../ink/ink3390.xml"/><Relationship Id="rId81" Type="http://schemas.openxmlformats.org/officeDocument/2006/relationships/customXml" Target="../ink/ink3398.xml"/><Relationship Id="rId86" Type="http://schemas.openxmlformats.org/officeDocument/2006/relationships/image" Target="../media/image517.png"/><Relationship Id="rId130" Type="http://schemas.openxmlformats.org/officeDocument/2006/relationships/image" Target="../media/image539.png"/><Relationship Id="rId135" Type="http://schemas.openxmlformats.org/officeDocument/2006/relationships/customXml" Target="../ink/ink3425.xml"/><Relationship Id="rId13" Type="http://schemas.openxmlformats.org/officeDocument/2006/relationships/customXml" Target="../ink/ink3364.xml"/><Relationship Id="rId18" Type="http://schemas.openxmlformats.org/officeDocument/2006/relationships/image" Target="../media/image482.png"/><Relationship Id="rId39" Type="http://schemas.openxmlformats.org/officeDocument/2006/relationships/customXml" Target="../ink/ink3377.xml"/><Relationship Id="rId109" Type="http://schemas.openxmlformats.org/officeDocument/2006/relationships/customXml" Target="../ink/ink3412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385.xml"/><Relationship Id="rId76" Type="http://schemas.openxmlformats.org/officeDocument/2006/relationships/image" Target="../media/image512.png"/><Relationship Id="rId97" Type="http://schemas.openxmlformats.org/officeDocument/2006/relationships/customXml" Target="../ink/ink3406.xml"/><Relationship Id="rId104" Type="http://schemas.openxmlformats.org/officeDocument/2006/relationships/image" Target="../media/image526.png"/><Relationship Id="rId120" Type="http://schemas.openxmlformats.org/officeDocument/2006/relationships/image" Target="../media/image533.png"/><Relationship Id="rId125" Type="http://schemas.openxmlformats.org/officeDocument/2006/relationships/customXml" Target="../ink/ink3420.xml"/><Relationship Id="rId141" Type="http://schemas.openxmlformats.org/officeDocument/2006/relationships/customXml" Target="../ink/ink3428.xml"/><Relationship Id="rId146" Type="http://schemas.openxmlformats.org/officeDocument/2006/relationships/image" Target="../media/image545.png"/><Relationship Id="rId7" Type="http://schemas.openxmlformats.org/officeDocument/2006/relationships/customXml" Target="../ink/ink3361.xml"/><Relationship Id="rId71" Type="http://schemas.openxmlformats.org/officeDocument/2006/relationships/customXml" Target="../ink/ink3393.xml"/><Relationship Id="rId92" Type="http://schemas.openxmlformats.org/officeDocument/2006/relationships/image" Target="../media/image520.png"/><Relationship Id="rId2" Type="http://schemas.openxmlformats.org/officeDocument/2006/relationships/image" Target="../media/image474.png"/><Relationship Id="rId29" Type="http://schemas.openxmlformats.org/officeDocument/2006/relationships/customXml" Target="../ink/ink3372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380.xml"/><Relationship Id="rId66" Type="http://schemas.openxmlformats.org/officeDocument/2006/relationships/image" Target="../media/image507.png"/><Relationship Id="rId87" Type="http://schemas.openxmlformats.org/officeDocument/2006/relationships/customXml" Target="../ink/ink3401.xml"/><Relationship Id="rId110" Type="http://schemas.openxmlformats.org/officeDocument/2006/relationships/image" Target="../media/image528.png"/><Relationship Id="rId115" Type="http://schemas.openxmlformats.org/officeDocument/2006/relationships/customXml" Target="../ink/ink3415.xml"/><Relationship Id="rId131" Type="http://schemas.openxmlformats.org/officeDocument/2006/relationships/customXml" Target="../ink/ink3423.xml"/><Relationship Id="rId136" Type="http://schemas.openxmlformats.org/officeDocument/2006/relationships/image" Target="../media/image540.png"/><Relationship Id="rId61" Type="http://schemas.openxmlformats.org/officeDocument/2006/relationships/customXml" Target="../ink/ink3388.xml"/><Relationship Id="rId82" Type="http://schemas.openxmlformats.org/officeDocument/2006/relationships/image" Target="../media/image515.png"/><Relationship Id="rId19" Type="http://schemas.openxmlformats.org/officeDocument/2006/relationships/customXml" Target="../ink/ink3367.xml"/><Relationship Id="rId14" Type="http://schemas.openxmlformats.org/officeDocument/2006/relationships/image" Target="../media/image480.png"/><Relationship Id="rId30" Type="http://schemas.openxmlformats.org/officeDocument/2006/relationships/image" Target="../media/image488.png"/><Relationship Id="rId35" Type="http://schemas.openxmlformats.org/officeDocument/2006/relationships/customXml" Target="../ink/ink3375.xml"/><Relationship Id="rId56" Type="http://schemas.openxmlformats.org/officeDocument/2006/relationships/image" Target="../media/image502.png"/><Relationship Id="rId77" Type="http://schemas.openxmlformats.org/officeDocument/2006/relationships/customXml" Target="../ink/ink3396.xml"/><Relationship Id="rId100" Type="http://schemas.openxmlformats.org/officeDocument/2006/relationships/image" Target="../media/image524.png"/><Relationship Id="rId105" Type="http://schemas.openxmlformats.org/officeDocument/2006/relationships/customXml" Target="../ink/ink3410.xml"/><Relationship Id="rId126" Type="http://schemas.openxmlformats.org/officeDocument/2006/relationships/image" Target="../media/image536.png"/><Relationship Id="rId8" Type="http://schemas.openxmlformats.org/officeDocument/2006/relationships/image" Target="../media/image477.png"/><Relationship Id="rId51" Type="http://schemas.openxmlformats.org/officeDocument/2006/relationships/customXml" Target="../ink/ink3383.xml"/><Relationship Id="rId72" Type="http://schemas.openxmlformats.org/officeDocument/2006/relationships/image" Target="../media/image510.png"/><Relationship Id="rId93" Type="http://schemas.openxmlformats.org/officeDocument/2006/relationships/customXml" Target="../ink/ink3404.xml"/><Relationship Id="rId98" Type="http://schemas.openxmlformats.org/officeDocument/2006/relationships/image" Target="../media/image523.png"/><Relationship Id="rId121" Type="http://schemas.openxmlformats.org/officeDocument/2006/relationships/customXml" Target="../ink/ink3418.xml"/><Relationship Id="rId142" Type="http://schemas.openxmlformats.org/officeDocument/2006/relationships/image" Target="../media/image543.png"/><Relationship Id="rId3" Type="http://schemas.openxmlformats.org/officeDocument/2006/relationships/customXml" Target="../ink/ink3359.xml"/><Relationship Id="rId25" Type="http://schemas.openxmlformats.org/officeDocument/2006/relationships/customXml" Target="../ink/ink3370.xml"/><Relationship Id="rId46" Type="http://schemas.openxmlformats.org/officeDocument/2006/relationships/image" Target="../media/image496.png"/><Relationship Id="rId67" Type="http://schemas.openxmlformats.org/officeDocument/2006/relationships/customXml" Target="../ink/ink3391.xml"/><Relationship Id="rId116" Type="http://schemas.openxmlformats.org/officeDocument/2006/relationships/image" Target="../media/image531.png"/><Relationship Id="rId137" Type="http://schemas.openxmlformats.org/officeDocument/2006/relationships/customXml" Target="../ink/ink3426.xml"/><Relationship Id="rId20" Type="http://schemas.openxmlformats.org/officeDocument/2006/relationships/image" Target="../media/image483.png"/><Relationship Id="rId41" Type="http://schemas.openxmlformats.org/officeDocument/2006/relationships/customXml" Target="../ink/ink3378.xml"/><Relationship Id="rId62" Type="http://schemas.openxmlformats.org/officeDocument/2006/relationships/image" Target="../media/image505.png"/><Relationship Id="rId83" Type="http://schemas.openxmlformats.org/officeDocument/2006/relationships/customXml" Target="../ink/ink3399.xml"/><Relationship Id="rId88" Type="http://schemas.openxmlformats.org/officeDocument/2006/relationships/image" Target="../media/image518.png"/><Relationship Id="rId111" Type="http://schemas.openxmlformats.org/officeDocument/2006/relationships/customXml" Target="../ink/ink3413.xml"/><Relationship Id="rId132" Type="http://schemas.openxmlformats.org/officeDocument/2006/relationships/image" Target="../media/image501.png"/><Relationship Id="rId15" Type="http://schemas.openxmlformats.org/officeDocument/2006/relationships/customXml" Target="../ink/ink3365.xml"/><Relationship Id="rId36" Type="http://schemas.openxmlformats.org/officeDocument/2006/relationships/image" Target="../media/image491.png"/><Relationship Id="rId57" Type="http://schemas.openxmlformats.org/officeDocument/2006/relationships/customXml" Target="../ink/ink3386.xml"/><Relationship Id="rId106" Type="http://schemas.openxmlformats.org/officeDocument/2006/relationships/image" Target="../media/image527.png"/><Relationship Id="rId127" Type="http://schemas.openxmlformats.org/officeDocument/2006/relationships/customXml" Target="../ink/ink3421.xml"/><Relationship Id="rId10" Type="http://schemas.openxmlformats.org/officeDocument/2006/relationships/image" Target="../media/image478.png"/><Relationship Id="rId31" Type="http://schemas.openxmlformats.org/officeDocument/2006/relationships/customXml" Target="../ink/ink3373.xml"/><Relationship Id="rId52" Type="http://schemas.openxmlformats.org/officeDocument/2006/relationships/image" Target="../media/image499.png"/><Relationship Id="rId73" Type="http://schemas.openxmlformats.org/officeDocument/2006/relationships/customXml" Target="../ink/ink3394.xml"/><Relationship Id="rId78" Type="http://schemas.openxmlformats.org/officeDocument/2006/relationships/image" Target="../media/image513.png"/><Relationship Id="rId94" Type="http://schemas.openxmlformats.org/officeDocument/2006/relationships/image" Target="../media/image521.png"/><Relationship Id="rId99" Type="http://schemas.openxmlformats.org/officeDocument/2006/relationships/customXml" Target="../ink/ink3407.xml"/><Relationship Id="rId101" Type="http://schemas.openxmlformats.org/officeDocument/2006/relationships/customXml" Target="../ink/ink3408.xml"/><Relationship Id="rId122" Type="http://schemas.openxmlformats.org/officeDocument/2006/relationships/image" Target="../media/image534.png"/><Relationship Id="rId143" Type="http://schemas.openxmlformats.org/officeDocument/2006/relationships/customXml" Target="../ink/ink3429.xml"/><Relationship Id="rId4" Type="http://schemas.openxmlformats.org/officeDocument/2006/relationships/image" Target="../media/image475.png"/><Relationship Id="rId9" Type="http://schemas.openxmlformats.org/officeDocument/2006/relationships/customXml" Target="../ink/ink3362.xml"/><Relationship Id="rId26" Type="http://schemas.openxmlformats.org/officeDocument/2006/relationships/image" Target="../media/image486.png"/><Relationship Id="rId47" Type="http://schemas.openxmlformats.org/officeDocument/2006/relationships/customXml" Target="../ink/ink3381.xml"/><Relationship Id="rId68" Type="http://schemas.openxmlformats.org/officeDocument/2006/relationships/image" Target="../media/image508.png"/><Relationship Id="rId89" Type="http://schemas.openxmlformats.org/officeDocument/2006/relationships/customXml" Target="../ink/ink3402.xml"/><Relationship Id="rId112" Type="http://schemas.openxmlformats.org/officeDocument/2006/relationships/image" Target="../media/image529.png"/><Relationship Id="rId133" Type="http://schemas.openxmlformats.org/officeDocument/2006/relationships/customXml" Target="../ink/ink3424.xml"/><Relationship Id="rId16" Type="http://schemas.openxmlformats.org/officeDocument/2006/relationships/image" Target="../media/image481.png"/><Relationship Id="rId37" Type="http://schemas.openxmlformats.org/officeDocument/2006/relationships/customXml" Target="../ink/ink3376.xml"/><Relationship Id="rId58" Type="http://schemas.openxmlformats.org/officeDocument/2006/relationships/image" Target="../media/image503.png"/><Relationship Id="rId79" Type="http://schemas.openxmlformats.org/officeDocument/2006/relationships/customXml" Target="../ink/ink3397.xml"/><Relationship Id="rId102" Type="http://schemas.openxmlformats.org/officeDocument/2006/relationships/image" Target="../media/image525.png"/><Relationship Id="rId123" Type="http://schemas.openxmlformats.org/officeDocument/2006/relationships/customXml" Target="../ink/ink3419.xml"/><Relationship Id="rId144" Type="http://schemas.openxmlformats.org/officeDocument/2006/relationships/image" Target="../media/image544.png"/></Relationships>
</file>

<file path=ppt/slides/_rels/slide10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488.xml"/><Relationship Id="rId21" Type="http://schemas.openxmlformats.org/officeDocument/2006/relationships/customXml" Target="../ink/ink3440.xml"/><Relationship Id="rId42" Type="http://schemas.openxmlformats.org/officeDocument/2006/relationships/image" Target="../media/image494.png"/><Relationship Id="rId63" Type="http://schemas.openxmlformats.org/officeDocument/2006/relationships/customXml" Target="../ink/ink3461.xml"/><Relationship Id="rId84" Type="http://schemas.openxmlformats.org/officeDocument/2006/relationships/image" Target="../media/image516.png"/><Relationship Id="rId138" Type="http://schemas.openxmlformats.org/officeDocument/2006/relationships/image" Target="../media/image541.png"/><Relationship Id="rId159" Type="http://schemas.openxmlformats.org/officeDocument/2006/relationships/customXml" Target="../ink/ink3509.xml"/><Relationship Id="rId170" Type="http://schemas.openxmlformats.org/officeDocument/2006/relationships/image" Target="../media/image557.png"/><Relationship Id="rId191" Type="http://schemas.openxmlformats.org/officeDocument/2006/relationships/image" Target="../media/image566.png"/><Relationship Id="rId107" Type="http://schemas.openxmlformats.org/officeDocument/2006/relationships/customXml" Target="../ink/ink3483.xml"/><Relationship Id="rId11" Type="http://schemas.openxmlformats.org/officeDocument/2006/relationships/customXml" Target="../ink/ink3435.xml"/><Relationship Id="rId32" Type="http://schemas.openxmlformats.org/officeDocument/2006/relationships/image" Target="../media/image489.png"/><Relationship Id="rId53" Type="http://schemas.openxmlformats.org/officeDocument/2006/relationships/customXml" Target="../ink/ink3456.xml"/><Relationship Id="rId74" Type="http://schemas.openxmlformats.org/officeDocument/2006/relationships/image" Target="../media/image511.png"/><Relationship Id="rId128" Type="http://schemas.openxmlformats.org/officeDocument/2006/relationships/image" Target="../media/image537.png"/><Relationship Id="rId149" Type="http://schemas.openxmlformats.org/officeDocument/2006/relationships/customXml" Target="../ink/ink3504.xml"/><Relationship Id="rId5" Type="http://schemas.openxmlformats.org/officeDocument/2006/relationships/customXml" Target="../ink/ink3432.xml"/><Relationship Id="rId95" Type="http://schemas.openxmlformats.org/officeDocument/2006/relationships/customXml" Target="../ink/ink3477.xml"/><Relationship Id="rId160" Type="http://schemas.openxmlformats.org/officeDocument/2006/relationships/image" Target="../media/image552.png"/><Relationship Id="rId181" Type="http://schemas.openxmlformats.org/officeDocument/2006/relationships/customXml" Target="../ink/ink3520.xml"/><Relationship Id="rId22" Type="http://schemas.openxmlformats.org/officeDocument/2006/relationships/image" Target="../media/image484.png"/><Relationship Id="rId43" Type="http://schemas.openxmlformats.org/officeDocument/2006/relationships/customXml" Target="../ink/ink3451.xml"/><Relationship Id="rId64" Type="http://schemas.openxmlformats.org/officeDocument/2006/relationships/image" Target="../media/image506.png"/><Relationship Id="rId118" Type="http://schemas.openxmlformats.org/officeDocument/2006/relationships/image" Target="../media/image532.png"/><Relationship Id="rId139" Type="http://schemas.openxmlformats.org/officeDocument/2006/relationships/customXml" Target="../ink/ink3499.xml"/><Relationship Id="rId85" Type="http://schemas.openxmlformats.org/officeDocument/2006/relationships/customXml" Target="../ink/ink3472.xml"/><Relationship Id="rId150" Type="http://schemas.openxmlformats.org/officeDocument/2006/relationships/image" Target="../media/image547.png"/><Relationship Id="rId171" Type="http://schemas.openxmlformats.org/officeDocument/2006/relationships/customXml" Target="../ink/ink3515.xml"/><Relationship Id="rId192" Type="http://schemas.openxmlformats.org/officeDocument/2006/relationships/customXml" Target="../ink/ink3526.xml"/><Relationship Id="rId12" Type="http://schemas.openxmlformats.org/officeDocument/2006/relationships/image" Target="../media/image479.png"/><Relationship Id="rId33" Type="http://schemas.openxmlformats.org/officeDocument/2006/relationships/customXml" Target="../ink/ink3446.xml"/><Relationship Id="rId108" Type="http://schemas.openxmlformats.org/officeDocument/2006/relationships/image" Target="../media/image144.png"/><Relationship Id="rId129" Type="http://schemas.openxmlformats.org/officeDocument/2006/relationships/customXml" Target="../ink/ink3494.xml"/><Relationship Id="rId54" Type="http://schemas.openxmlformats.org/officeDocument/2006/relationships/image" Target="../media/image500.png"/><Relationship Id="rId75" Type="http://schemas.openxmlformats.org/officeDocument/2006/relationships/customXml" Target="../ink/ink3467.xml"/><Relationship Id="rId96" Type="http://schemas.openxmlformats.org/officeDocument/2006/relationships/image" Target="../media/image522.png"/><Relationship Id="rId140" Type="http://schemas.openxmlformats.org/officeDocument/2006/relationships/image" Target="../media/image542.png"/><Relationship Id="rId161" Type="http://schemas.openxmlformats.org/officeDocument/2006/relationships/customXml" Target="../ink/ink3510.xml"/><Relationship Id="rId182" Type="http://schemas.openxmlformats.org/officeDocument/2006/relationships/image" Target="../media/image562.png"/><Relationship Id="rId6" Type="http://schemas.openxmlformats.org/officeDocument/2006/relationships/image" Target="../media/image476.png"/><Relationship Id="rId23" Type="http://schemas.openxmlformats.org/officeDocument/2006/relationships/customXml" Target="../ink/ink3441.xml"/><Relationship Id="rId119" Type="http://schemas.openxmlformats.org/officeDocument/2006/relationships/customXml" Target="../ink/ink3489.xml"/><Relationship Id="rId44" Type="http://schemas.openxmlformats.org/officeDocument/2006/relationships/image" Target="../media/image495.png"/><Relationship Id="rId65" Type="http://schemas.openxmlformats.org/officeDocument/2006/relationships/customXml" Target="../ink/ink3462.xml"/><Relationship Id="rId86" Type="http://schemas.openxmlformats.org/officeDocument/2006/relationships/image" Target="../media/image517.png"/><Relationship Id="rId130" Type="http://schemas.openxmlformats.org/officeDocument/2006/relationships/image" Target="../media/image539.png"/><Relationship Id="rId151" Type="http://schemas.openxmlformats.org/officeDocument/2006/relationships/customXml" Target="../ink/ink3505.xml"/><Relationship Id="rId172" Type="http://schemas.openxmlformats.org/officeDocument/2006/relationships/image" Target="../media/image558.png"/><Relationship Id="rId193" Type="http://schemas.openxmlformats.org/officeDocument/2006/relationships/image" Target="../media/image567.png"/><Relationship Id="rId13" Type="http://schemas.openxmlformats.org/officeDocument/2006/relationships/customXml" Target="../ink/ink3436.xml"/><Relationship Id="rId109" Type="http://schemas.openxmlformats.org/officeDocument/2006/relationships/customXml" Target="../ink/ink3484.xml"/><Relationship Id="rId34" Type="http://schemas.openxmlformats.org/officeDocument/2006/relationships/image" Target="../media/image490.png"/><Relationship Id="rId55" Type="http://schemas.openxmlformats.org/officeDocument/2006/relationships/customXml" Target="../ink/ink3457.xml"/><Relationship Id="rId76" Type="http://schemas.openxmlformats.org/officeDocument/2006/relationships/image" Target="../media/image512.png"/><Relationship Id="rId97" Type="http://schemas.openxmlformats.org/officeDocument/2006/relationships/customXml" Target="../ink/ink3478.xml"/><Relationship Id="rId120" Type="http://schemas.openxmlformats.org/officeDocument/2006/relationships/image" Target="../media/image533.png"/><Relationship Id="rId141" Type="http://schemas.openxmlformats.org/officeDocument/2006/relationships/customXml" Target="../ink/ink3500.xml"/><Relationship Id="rId7" Type="http://schemas.openxmlformats.org/officeDocument/2006/relationships/customXml" Target="../ink/ink3433.xml"/><Relationship Id="rId162" Type="http://schemas.openxmlformats.org/officeDocument/2006/relationships/image" Target="../media/image553.png"/><Relationship Id="rId183" Type="http://schemas.openxmlformats.org/officeDocument/2006/relationships/customXml" Target="../ink/ink3521.xml"/><Relationship Id="rId2" Type="http://schemas.openxmlformats.org/officeDocument/2006/relationships/image" Target="../media/image474.png"/><Relationship Id="rId29" Type="http://schemas.openxmlformats.org/officeDocument/2006/relationships/customXml" Target="../ink/ink3444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452.xml"/><Relationship Id="rId66" Type="http://schemas.openxmlformats.org/officeDocument/2006/relationships/image" Target="../media/image507.png"/><Relationship Id="rId87" Type="http://schemas.openxmlformats.org/officeDocument/2006/relationships/customXml" Target="../ink/ink3473.xml"/><Relationship Id="rId110" Type="http://schemas.openxmlformats.org/officeDocument/2006/relationships/image" Target="../media/image528.png"/><Relationship Id="rId115" Type="http://schemas.openxmlformats.org/officeDocument/2006/relationships/customXml" Target="../ink/ink3487.xml"/><Relationship Id="rId131" Type="http://schemas.openxmlformats.org/officeDocument/2006/relationships/customXml" Target="../ink/ink3495.xml"/><Relationship Id="rId136" Type="http://schemas.openxmlformats.org/officeDocument/2006/relationships/image" Target="../media/image540.png"/><Relationship Id="rId157" Type="http://schemas.openxmlformats.org/officeDocument/2006/relationships/customXml" Target="../ink/ink3508.xml"/><Relationship Id="rId178" Type="http://schemas.openxmlformats.org/officeDocument/2006/relationships/image" Target="../media/image560.png"/><Relationship Id="rId61" Type="http://schemas.openxmlformats.org/officeDocument/2006/relationships/customXml" Target="../ink/ink3460.xml"/><Relationship Id="rId82" Type="http://schemas.openxmlformats.org/officeDocument/2006/relationships/image" Target="../media/image515.png"/><Relationship Id="rId152" Type="http://schemas.openxmlformats.org/officeDocument/2006/relationships/image" Target="../media/image548.png"/><Relationship Id="rId173" Type="http://schemas.openxmlformats.org/officeDocument/2006/relationships/customXml" Target="../ink/ink3516.xml"/><Relationship Id="rId194" Type="http://schemas.openxmlformats.org/officeDocument/2006/relationships/customXml" Target="../ink/ink3527.xml"/><Relationship Id="rId199" Type="http://schemas.openxmlformats.org/officeDocument/2006/relationships/customXml" Target="../ink/ink3530.xml"/><Relationship Id="rId203" Type="http://schemas.openxmlformats.org/officeDocument/2006/relationships/customXml" Target="../ink/ink3532.xml"/><Relationship Id="rId19" Type="http://schemas.openxmlformats.org/officeDocument/2006/relationships/customXml" Target="../ink/ink3439.xml"/><Relationship Id="rId14" Type="http://schemas.openxmlformats.org/officeDocument/2006/relationships/image" Target="../media/image480.png"/><Relationship Id="rId30" Type="http://schemas.openxmlformats.org/officeDocument/2006/relationships/image" Target="../media/image488.png"/><Relationship Id="rId35" Type="http://schemas.openxmlformats.org/officeDocument/2006/relationships/customXml" Target="../ink/ink3447.xml"/><Relationship Id="rId56" Type="http://schemas.openxmlformats.org/officeDocument/2006/relationships/image" Target="../media/image502.png"/><Relationship Id="rId77" Type="http://schemas.openxmlformats.org/officeDocument/2006/relationships/customXml" Target="../ink/ink3468.xml"/><Relationship Id="rId100" Type="http://schemas.openxmlformats.org/officeDocument/2006/relationships/image" Target="../media/image524.png"/><Relationship Id="rId105" Type="http://schemas.openxmlformats.org/officeDocument/2006/relationships/customXml" Target="../ink/ink3482.xml"/><Relationship Id="rId126" Type="http://schemas.openxmlformats.org/officeDocument/2006/relationships/image" Target="../media/image536.png"/><Relationship Id="rId147" Type="http://schemas.openxmlformats.org/officeDocument/2006/relationships/customXml" Target="../ink/ink3503.xml"/><Relationship Id="rId168" Type="http://schemas.openxmlformats.org/officeDocument/2006/relationships/image" Target="../media/image556.png"/><Relationship Id="rId8" Type="http://schemas.openxmlformats.org/officeDocument/2006/relationships/image" Target="../media/image477.png"/><Relationship Id="rId51" Type="http://schemas.openxmlformats.org/officeDocument/2006/relationships/customXml" Target="../ink/ink3455.xml"/><Relationship Id="rId72" Type="http://schemas.openxmlformats.org/officeDocument/2006/relationships/image" Target="../media/image510.png"/><Relationship Id="rId93" Type="http://schemas.openxmlformats.org/officeDocument/2006/relationships/customXml" Target="../ink/ink3476.xml"/><Relationship Id="rId98" Type="http://schemas.openxmlformats.org/officeDocument/2006/relationships/image" Target="../media/image523.png"/><Relationship Id="rId121" Type="http://schemas.openxmlformats.org/officeDocument/2006/relationships/customXml" Target="../ink/ink3490.xml"/><Relationship Id="rId142" Type="http://schemas.openxmlformats.org/officeDocument/2006/relationships/image" Target="../media/image543.png"/><Relationship Id="rId163" Type="http://schemas.openxmlformats.org/officeDocument/2006/relationships/customXml" Target="../ink/ink3511.xml"/><Relationship Id="rId184" Type="http://schemas.openxmlformats.org/officeDocument/2006/relationships/image" Target="../media/image563.png"/><Relationship Id="rId189" Type="http://schemas.openxmlformats.org/officeDocument/2006/relationships/customXml" Target="../ink/ink3524.xml"/><Relationship Id="rId3" Type="http://schemas.openxmlformats.org/officeDocument/2006/relationships/customXml" Target="../ink/ink3431.xml"/><Relationship Id="rId25" Type="http://schemas.openxmlformats.org/officeDocument/2006/relationships/customXml" Target="../ink/ink3442.xml"/><Relationship Id="rId46" Type="http://schemas.openxmlformats.org/officeDocument/2006/relationships/image" Target="../media/image496.png"/><Relationship Id="rId67" Type="http://schemas.openxmlformats.org/officeDocument/2006/relationships/customXml" Target="../ink/ink3463.xml"/><Relationship Id="rId116" Type="http://schemas.openxmlformats.org/officeDocument/2006/relationships/image" Target="../media/image531.png"/><Relationship Id="rId137" Type="http://schemas.openxmlformats.org/officeDocument/2006/relationships/customXml" Target="../ink/ink3498.xml"/><Relationship Id="rId158" Type="http://schemas.openxmlformats.org/officeDocument/2006/relationships/image" Target="../media/image551.png"/><Relationship Id="rId20" Type="http://schemas.openxmlformats.org/officeDocument/2006/relationships/image" Target="../media/image483.png"/><Relationship Id="rId41" Type="http://schemas.openxmlformats.org/officeDocument/2006/relationships/customXml" Target="../ink/ink3450.xml"/><Relationship Id="rId62" Type="http://schemas.openxmlformats.org/officeDocument/2006/relationships/image" Target="../media/image505.png"/><Relationship Id="rId83" Type="http://schemas.openxmlformats.org/officeDocument/2006/relationships/customXml" Target="../ink/ink3471.xml"/><Relationship Id="rId88" Type="http://schemas.openxmlformats.org/officeDocument/2006/relationships/image" Target="../media/image518.png"/><Relationship Id="rId111" Type="http://schemas.openxmlformats.org/officeDocument/2006/relationships/customXml" Target="../ink/ink3485.xml"/><Relationship Id="rId132" Type="http://schemas.openxmlformats.org/officeDocument/2006/relationships/image" Target="../media/image501.png"/><Relationship Id="rId153" Type="http://schemas.openxmlformats.org/officeDocument/2006/relationships/customXml" Target="../ink/ink3506.xml"/><Relationship Id="rId174" Type="http://schemas.openxmlformats.org/officeDocument/2006/relationships/image" Target="../media/image559.png"/><Relationship Id="rId179" Type="http://schemas.openxmlformats.org/officeDocument/2006/relationships/customXml" Target="../ink/ink3519.xml"/><Relationship Id="rId195" Type="http://schemas.openxmlformats.org/officeDocument/2006/relationships/customXml" Target="../ink/ink3528.xml"/><Relationship Id="rId190" Type="http://schemas.openxmlformats.org/officeDocument/2006/relationships/customXml" Target="../ink/ink3525.xml"/><Relationship Id="rId204" Type="http://schemas.openxmlformats.org/officeDocument/2006/relationships/image" Target="../media/image572.png"/><Relationship Id="rId15" Type="http://schemas.openxmlformats.org/officeDocument/2006/relationships/customXml" Target="../ink/ink3437.xml"/><Relationship Id="rId36" Type="http://schemas.openxmlformats.org/officeDocument/2006/relationships/image" Target="../media/image491.png"/><Relationship Id="rId57" Type="http://schemas.openxmlformats.org/officeDocument/2006/relationships/customXml" Target="../ink/ink3458.xml"/><Relationship Id="rId106" Type="http://schemas.openxmlformats.org/officeDocument/2006/relationships/image" Target="../media/image527.png"/><Relationship Id="rId127" Type="http://schemas.openxmlformats.org/officeDocument/2006/relationships/customXml" Target="../ink/ink3493.xml"/><Relationship Id="rId10" Type="http://schemas.openxmlformats.org/officeDocument/2006/relationships/image" Target="../media/image478.png"/><Relationship Id="rId31" Type="http://schemas.openxmlformats.org/officeDocument/2006/relationships/customXml" Target="../ink/ink3445.xml"/><Relationship Id="rId52" Type="http://schemas.openxmlformats.org/officeDocument/2006/relationships/image" Target="../media/image499.png"/><Relationship Id="rId73" Type="http://schemas.openxmlformats.org/officeDocument/2006/relationships/customXml" Target="../ink/ink3466.xml"/><Relationship Id="rId78" Type="http://schemas.openxmlformats.org/officeDocument/2006/relationships/image" Target="../media/image513.png"/><Relationship Id="rId94" Type="http://schemas.openxmlformats.org/officeDocument/2006/relationships/image" Target="../media/image521.png"/><Relationship Id="rId99" Type="http://schemas.openxmlformats.org/officeDocument/2006/relationships/customXml" Target="../ink/ink3479.xml"/><Relationship Id="rId101" Type="http://schemas.openxmlformats.org/officeDocument/2006/relationships/customXml" Target="../ink/ink3480.xml"/><Relationship Id="rId122" Type="http://schemas.openxmlformats.org/officeDocument/2006/relationships/image" Target="../media/image534.png"/><Relationship Id="rId143" Type="http://schemas.openxmlformats.org/officeDocument/2006/relationships/customXml" Target="../ink/ink3501.xml"/><Relationship Id="rId148" Type="http://schemas.openxmlformats.org/officeDocument/2006/relationships/image" Target="../media/image546.png"/><Relationship Id="rId164" Type="http://schemas.openxmlformats.org/officeDocument/2006/relationships/image" Target="../media/image554.png"/><Relationship Id="rId169" Type="http://schemas.openxmlformats.org/officeDocument/2006/relationships/customXml" Target="../ink/ink3514.xml"/><Relationship Id="rId185" Type="http://schemas.openxmlformats.org/officeDocument/2006/relationships/customXml" Target="../ink/ink3522.xml"/><Relationship Id="rId4" Type="http://schemas.openxmlformats.org/officeDocument/2006/relationships/image" Target="../media/image475.png"/><Relationship Id="rId9" Type="http://schemas.openxmlformats.org/officeDocument/2006/relationships/customXml" Target="../ink/ink3434.xml"/><Relationship Id="rId180" Type="http://schemas.openxmlformats.org/officeDocument/2006/relationships/image" Target="../media/image561.png"/><Relationship Id="rId26" Type="http://schemas.openxmlformats.org/officeDocument/2006/relationships/image" Target="../media/image486.png"/><Relationship Id="rId47" Type="http://schemas.openxmlformats.org/officeDocument/2006/relationships/customXml" Target="../ink/ink3453.xml"/><Relationship Id="rId68" Type="http://schemas.openxmlformats.org/officeDocument/2006/relationships/image" Target="../media/image508.png"/><Relationship Id="rId89" Type="http://schemas.openxmlformats.org/officeDocument/2006/relationships/customXml" Target="../ink/ink3474.xml"/><Relationship Id="rId112" Type="http://schemas.openxmlformats.org/officeDocument/2006/relationships/image" Target="../media/image529.png"/><Relationship Id="rId133" Type="http://schemas.openxmlformats.org/officeDocument/2006/relationships/customXml" Target="../ink/ink3496.xml"/><Relationship Id="rId154" Type="http://schemas.openxmlformats.org/officeDocument/2006/relationships/image" Target="../media/image549.png"/><Relationship Id="rId175" Type="http://schemas.openxmlformats.org/officeDocument/2006/relationships/customXml" Target="../ink/ink3517.xml"/><Relationship Id="rId196" Type="http://schemas.openxmlformats.org/officeDocument/2006/relationships/image" Target="../media/image568.png"/><Relationship Id="rId200" Type="http://schemas.openxmlformats.org/officeDocument/2006/relationships/image" Target="../media/image570.png"/><Relationship Id="rId16" Type="http://schemas.openxmlformats.org/officeDocument/2006/relationships/image" Target="../media/image481.png"/><Relationship Id="rId37" Type="http://schemas.openxmlformats.org/officeDocument/2006/relationships/customXml" Target="../ink/ink3448.xml"/><Relationship Id="rId58" Type="http://schemas.openxmlformats.org/officeDocument/2006/relationships/image" Target="../media/image503.png"/><Relationship Id="rId79" Type="http://schemas.openxmlformats.org/officeDocument/2006/relationships/customXml" Target="../ink/ink3469.xml"/><Relationship Id="rId102" Type="http://schemas.openxmlformats.org/officeDocument/2006/relationships/image" Target="../media/image525.png"/><Relationship Id="rId123" Type="http://schemas.openxmlformats.org/officeDocument/2006/relationships/customXml" Target="../ink/ink3491.xml"/><Relationship Id="rId144" Type="http://schemas.openxmlformats.org/officeDocument/2006/relationships/image" Target="../media/image544.png"/><Relationship Id="rId90" Type="http://schemas.openxmlformats.org/officeDocument/2006/relationships/image" Target="../media/image519.png"/><Relationship Id="rId165" Type="http://schemas.openxmlformats.org/officeDocument/2006/relationships/customXml" Target="../ink/ink3512.xml"/><Relationship Id="rId186" Type="http://schemas.openxmlformats.org/officeDocument/2006/relationships/image" Target="../media/image564.png"/><Relationship Id="rId27" Type="http://schemas.openxmlformats.org/officeDocument/2006/relationships/customXml" Target="../ink/ink3443.xml"/><Relationship Id="rId48" Type="http://schemas.openxmlformats.org/officeDocument/2006/relationships/image" Target="../media/image497.png"/><Relationship Id="rId69" Type="http://schemas.openxmlformats.org/officeDocument/2006/relationships/customXml" Target="../ink/ink3464.xml"/><Relationship Id="rId113" Type="http://schemas.openxmlformats.org/officeDocument/2006/relationships/customXml" Target="../ink/ink3486.xml"/><Relationship Id="rId134" Type="http://schemas.openxmlformats.org/officeDocument/2006/relationships/image" Target="../media/image538.png"/><Relationship Id="rId80" Type="http://schemas.openxmlformats.org/officeDocument/2006/relationships/image" Target="../media/image514.png"/><Relationship Id="rId155" Type="http://schemas.openxmlformats.org/officeDocument/2006/relationships/customXml" Target="../ink/ink3507.xml"/><Relationship Id="rId176" Type="http://schemas.openxmlformats.org/officeDocument/2006/relationships/image" Target="../media/image325.png"/><Relationship Id="rId197" Type="http://schemas.openxmlformats.org/officeDocument/2006/relationships/customXml" Target="../ink/ink3529.xml"/><Relationship Id="rId201" Type="http://schemas.openxmlformats.org/officeDocument/2006/relationships/customXml" Target="../ink/ink3531.xml"/><Relationship Id="rId17" Type="http://schemas.openxmlformats.org/officeDocument/2006/relationships/customXml" Target="../ink/ink3438.xml"/><Relationship Id="rId38" Type="http://schemas.openxmlformats.org/officeDocument/2006/relationships/image" Target="../media/image492.png"/><Relationship Id="rId59" Type="http://schemas.openxmlformats.org/officeDocument/2006/relationships/customXml" Target="../ink/ink3459.xml"/><Relationship Id="rId103" Type="http://schemas.openxmlformats.org/officeDocument/2006/relationships/customXml" Target="../ink/ink3481.xml"/><Relationship Id="rId124" Type="http://schemas.openxmlformats.org/officeDocument/2006/relationships/image" Target="../media/image535.png"/><Relationship Id="rId70" Type="http://schemas.openxmlformats.org/officeDocument/2006/relationships/image" Target="../media/image509.png"/><Relationship Id="rId91" Type="http://schemas.openxmlformats.org/officeDocument/2006/relationships/customXml" Target="../ink/ink3475.xml"/><Relationship Id="rId145" Type="http://schemas.openxmlformats.org/officeDocument/2006/relationships/customXml" Target="../ink/ink3502.xml"/><Relationship Id="rId166" Type="http://schemas.openxmlformats.org/officeDocument/2006/relationships/image" Target="../media/image555.png"/><Relationship Id="rId187" Type="http://schemas.openxmlformats.org/officeDocument/2006/relationships/customXml" Target="../ink/ink3523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487.png"/><Relationship Id="rId49" Type="http://schemas.openxmlformats.org/officeDocument/2006/relationships/customXml" Target="../ink/ink3454.xml"/><Relationship Id="rId114" Type="http://schemas.openxmlformats.org/officeDocument/2006/relationships/image" Target="../media/image530.png"/><Relationship Id="rId60" Type="http://schemas.openxmlformats.org/officeDocument/2006/relationships/image" Target="../media/image504.png"/><Relationship Id="rId81" Type="http://schemas.openxmlformats.org/officeDocument/2006/relationships/customXml" Target="../ink/ink3470.xml"/><Relationship Id="rId135" Type="http://schemas.openxmlformats.org/officeDocument/2006/relationships/customXml" Target="../ink/ink3497.xml"/><Relationship Id="rId156" Type="http://schemas.openxmlformats.org/officeDocument/2006/relationships/image" Target="../media/image550.png"/><Relationship Id="rId177" Type="http://schemas.openxmlformats.org/officeDocument/2006/relationships/customXml" Target="../ink/ink3518.xml"/><Relationship Id="rId198" Type="http://schemas.openxmlformats.org/officeDocument/2006/relationships/image" Target="../media/image569.png"/><Relationship Id="rId202" Type="http://schemas.openxmlformats.org/officeDocument/2006/relationships/image" Target="../media/image571.png"/><Relationship Id="rId18" Type="http://schemas.openxmlformats.org/officeDocument/2006/relationships/image" Target="../media/image482.png"/><Relationship Id="rId39" Type="http://schemas.openxmlformats.org/officeDocument/2006/relationships/customXml" Target="../ink/ink3449.xml"/><Relationship Id="rId50" Type="http://schemas.openxmlformats.org/officeDocument/2006/relationships/image" Target="../media/image498.png"/><Relationship Id="rId104" Type="http://schemas.openxmlformats.org/officeDocument/2006/relationships/image" Target="../media/image526.png"/><Relationship Id="rId125" Type="http://schemas.openxmlformats.org/officeDocument/2006/relationships/customXml" Target="../ink/ink3492.xml"/><Relationship Id="rId146" Type="http://schemas.openxmlformats.org/officeDocument/2006/relationships/image" Target="../media/image545.png"/><Relationship Id="rId167" Type="http://schemas.openxmlformats.org/officeDocument/2006/relationships/customXml" Target="../ink/ink3513.xml"/><Relationship Id="rId188" Type="http://schemas.openxmlformats.org/officeDocument/2006/relationships/image" Target="../media/image565.png"/><Relationship Id="rId71" Type="http://schemas.openxmlformats.org/officeDocument/2006/relationships/customXml" Target="../ink/ink3465.xml"/><Relationship Id="rId92" Type="http://schemas.openxmlformats.org/officeDocument/2006/relationships/image" Target="../media/image520.png"/></Relationships>
</file>

<file path=ppt/slides/_rels/slide10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590.xml"/><Relationship Id="rId21" Type="http://schemas.openxmlformats.org/officeDocument/2006/relationships/customXml" Target="../ink/ink3542.xml"/><Relationship Id="rId42" Type="http://schemas.openxmlformats.org/officeDocument/2006/relationships/image" Target="../media/image494.png"/><Relationship Id="rId63" Type="http://schemas.openxmlformats.org/officeDocument/2006/relationships/customXml" Target="../ink/ink3563.xml"/><Relationship Id="rId84" Type="http://schemas.openxmlformats.org/officeDocument/2006/relationships/image" Target="../media/image516.png"/><Relationship Id="rId138" Type="http://schemas.openxmlformats.org/officeDocument/2006/relationships/image" Target="../media/image541.png"/><Relationship Id="rId159" Type="http://schemas.openxmlformats.org/officeDocument/2006/relationships/customXml" Target="../ink/ink3611.xml"/><Relationship Id="rId170" Type="http://schemas.openxmlformats.org/officeDocument/2006/relationships/image" Target="../media/image557.png"/><Relationship Id="rId191" Type="http://schemas.openxmlformats.org/officeDocument/2006/relationships/image" Target="../media/image566.png"/><Relationship Id="rId205" Type="http://schemas.openxmlformats.org/officeDocument/2006/relationships/customXml" Target="../ink/ink3635.xml"/><Relationship Id="rId107" Type="http://schemas.openxmlformats.org/officeDocument/2006/relationships/customXml" Target="../ink/ink3585.xml"/><Relationship Id="rId11" Type="http://schemas.openxmlformats.org/officeDocument/2006/relationships/customXml" Target="../ink/ink3537.xml"/><Relationship Id="rId32" Type="http://schemas.openxmlformats.org/officeDocument/2006/relationships/image" Target="../media/image489.png"/><Relationship Id="rId53" Type="http://schemas.openxmlformats.org/officeDocument/2006/relationships/customXml" Target="../ink/ink3558.xml"/><Relationship Id="rId74" Type="http://schemas.openxmlformats.org/officeDocument/2006/relationships/image" Target="../media/image511.png"/><Relationship Id="rId128" Type="http://schemas.openxmlformats.org/officeDocument/2006/relationships/image" Target="../media/image537.png"/><Relationship Id="rId149" Type="http://schemas.openxmlformats.org/officeDocument/2006/relationships/customXml" Target="../ink/ink3606.xml"/><Relationship Id="rId5" Type="http://schemas.openxmlformats.org/officeDocument/2006/relationships/customXml" Target="../ink/ink3534.xml"/><Relationship Id="rId95" Type="http://schemas.openxmlformats.org/officeDocument/2006/relationships/customXml" Target="../ink/ink3579.xml"/><Relationship Id="rId160" Type="http://schemas.openxmlformats.org/officeDocument/2006/relationships/image" Target="../media/image552.png"/><Relationship Id="rId181" Type="http://schemas.openxmlformats.org/officeDocument/2006/relationships/customXml" Target="../ink/ink3622.xml"/><Relationship Id="rId216" Type="http://schemas.openxmlformats.org/officeDocument/2006/relationships/customXml" Target="../ink/ink3641.xml"/><Relationship Id="rId22" Type="http://schemas.openxmlformats.org/officeDocument/2006/relationships/image" Target="../media/image484.png"/><Relationship Id="rId43" Type="http://schemas.openxmlformats.org/officeDocument/2006/relationships/customXml" Target="../ink/ink3553.xml"/><Relationship Id="rId64" Type="http://schemas.openxmlformats.org/officeDocument/2006/relationships/image" Target="../media/image506.png"/><Relationship Id="rId118" Type="http://schemas.openxmlformats.org/officeDocument/2006/relationships/image" Target="../media/image532.png"/><Relationship Id="rId139" Type="http://schemas.openxmlformats.org/officeDocument/2006/relationships/customXml" Target="../ink/ink3601.xml"/><Relationship Id="rId85" Type="http://schemas.openxmlformats.org/officeDocument/2006/relationships/customXml" Target="../ink/ink3574.xml"/><Relationship Id="rId150" Type="http://schemas.openxmlformats.org/officeDocument/2006/relationships/image" Target="../media/image547.png"/><Relationship Id="rId171" Type="http://schemas.openxmlformats.org/officeDocument/2006/relationships/customXml" Target="../ink/ink3617.xml"/><Relationship Id="rId192" Type="http://schemas.openxmlformats.org/officeDocument/2006/relationships/customXml" Target="../ink/ink3628.xml"/><Relationship Id="rId206" Type="http://schemas.openxmlformats.org/officeDocument/2006/relationships/image" Target="../media/image573.png"/><Relationship Id="rId12" Type="http://schemas.openxmlformats.org/officeDocument/2006/relationships/image" Target="../media/image479.png"/><Relationship Id="rId33" Type="http://schemas.openxmlformats.org/officeDocument/2006/relationships/customXml" Target="../ink/ink3548.xml"/><Relationship Id="rId108" Type="http://schemas.openxmlformats.org/officeDocument/2006/relationships/image" Target="../media/image144.png"/><Relationship Id="rId129" Type="http://schemas.openxmlformats.org/officeDocument/2006/relationships/customXml" Target="../ink/ink3596.xml"/><Relationship Id="rId54" Type="http://schemas.openxmlformats.org/officeDocument/2006/relationships/image" Target="../media/image500.png"/><Relationship Id="rId75" Type="http://schemas.openxmlformats.org/officeDocument/2006/relationships/customXml" Target="../ink/ink3569.xml"/><Relationship Id="rId96" Type="http://schemas.openxmlformats.org/officeDocument/2006/relationships/image" Target="../media/image522.png"/><Relationship Id="rId140" Type="http://schemas.openxmlformats.org/officeDocument/2006/relationships/image" Target="../media/image542.png"/><Relationship Id="rId161" Type="http://schemas.openxmlformats.org/officeDocument/2006/relationships/customXml" Target="../ink/ink3612.xml"/><Relationship Id="rId182" Type="http://schemas.openxmlformats.org/officeDocument/2006/relationships/image" Target="../media/image562.png"/><Relationship Id="rId217" Type="http://schemas.openxmlformats.org/officeDocument/2006/relationships/image" Target="../media/image578.png"/><Relationship Id="rId6" Type="http://schemas.openxmlformats.org/officeDocument/2006/relationships/image" Target="../media/image476.png"/><Relationship Id="rId23" Type="http://schemas.openxmlformats.org/officeDocument/2006/relationships/customXml" Target="../ink/ink3543.xml"/><Relationship Id="rId119" Type="http://schemas.openxmlformats.org/officeDocument/2006/relationships/customXml" Target="../ink/ink3591.xml"/><Relationship Id="rId44" Type="http://schemas.openxmlformats.org/officeDocument/2006/relationships/image" Target="../media/image495.png"/><Relationship Id="rId65" Type="http://schemas.openxmlformats.org/officeDocument/2006/relationships/customXml" Target="../ink/ink3564.xml"/><Relationship Id="rId86" Type="http://schemas.openxmlformats.org/officeDocument/2006/relationships/image" Target="../media/image517.png"/><Relationship Id="rId130" Type="http://schemas.openxmlformats.org/officeDocument/2006/relationships/image" Target="../media/image539.png"/><Relationship Id="rId151" Type="http://schemas.openxmlformats.org/officeDocument/2006/relationships/customXml" Target="../ink/ink3607.xml"/><Relationship Id="rId172" Type="http://schemas.openxmlformats.org/officeDocument/2006/relationships/image" Target="../media/image558.png"/><Relationship Id="rId193" Type="http://schemas.openxmlformats.org/officeDocument/2006/relationships/image" Target="../media/image567.png"/><Relationship Id="rId207" Type="http://schemas.openxmlformats.org/officeDocument/2006/relationships/customXml" Target="../ink/ink3636.xml"/><Relationship Id="rId13" Type="http://schemas.openxmlformats.org/officeDocument/2006/relationships/customXml" Target="../ink/ink3538.xml"/><Relationship Id="rId109" Type="http://schemas.openxmlformats.org/officeDocument/2006/relationships/customXml" Target="../ink/ink3586.xml"/><Relationship Id="rId34" Type="http://schemas.openxmlformats.org/officeDocument/2006/relationships/image" Target="../media/image490.png"/><Relationship Id="rId55" Type="http://schemas.openxmlformats.org/officeDocument/2006/relationships/customXml" Target="../ink/ink3559.xml"/><Relationship Id="rId76" Type="http://schemas.openxmlformats.org/officeDocument/2006/relationships/image" Target="../media/image512.png"/><Relationship Id="rId97" Type="http://schemas.openxmlformats.org/officeDocument/2006/relationships/customXml" Target="../ink/ink3580.xml"/><Relationship Id="rId120" Type="http://schemas.openxmlformats.org/officeDocument/2006/relationships/image" Target="../media/image533.png"/><Relationship Id="rId141" Type="http://schemas.openxmlformats.org/officeDocument/2006/relationships/customXml" Target="../ink/ink3602.xml"/><Relationship Id="rId7" Type="http://schemas.openxmlformats.org/officeDocument/2006/relationships/customXml" Target="../ink/ink3535.xml"/><Relationship Id="rId162" Type="http://schemas.openxmlformats.org/officeDocument/2006/relationships/image" Target="../media/image553.png"/><Relationship Id="rId183" Type="http://schemas.openxmlformats.org/officeDocument/2006/relationships/customXml" Target="../ink/ink3623.xml"/><Relationship Id="rId218" Type="http://schemas.openxmlformats.org/officeDocument/2006/relationships/customXml" Target="../ink/ink3642.xml"/><Relationship Id="rId24" Type="http://schemas.openxmlformats.org/officeDocument/2006/relationships/image" Target="../media/image485.png"/><Relationship Id="rId45" Type="http://schemas.openxmlformats.org/officeDocument/2006/relationships/customXml" Target="../ink/ink3554.xml"/><Relationship Id="rId66" Type="http://schemas.openxmlformats.org/officeDocument/2006/relationships/image" Target="../media/image507.png"/><Relationship Id="rId87" Type="http://schemas.openxmlformats.org/officeDocument/2006/relationships/customXml" Target="../ink/ink3575.xml"/><Relationship Id="rId110" Type="http://schemas.openxmlformats.org/officeDocument/2006/relationships/image" Target="../media/image528.png"/><Relationship Id="rId131" Type="http://schemas.openxmlformats.org/officeDocument/2006/relationships/customXml" Target="../ink/ink3597.xml"/><Relationship Id="rId152" Type="http://schemas.openxmlformats.org/officeDocument/2006/relationships/image" Target="../media/image548.png"/><Relationship Id="rId173" Type="http://schemas.openxmlformats.org/officeDocument/2006/relationships/customXml" Target="../ink/ink3618.xml"/><Relationship Id="rId194" Type="http://schemas.openxmlformats.org/officeDocument/2006/relationships/customXml" Target="../ink/ink3629.xml"/><Relationship Id="rId208" Type="http://schemas.openxmlformats.org/officeDocument/2006/relationships/image" Target="../media/image574.png"/><Relationship Id="rId14" Type="http://schemas.openxmlformats.org/officeDocument/2006/relationships/image" Target="../media/image480.png"/><Relationship Id="rId35" Type="http://schemas.openxmlformats.org/officeDocument/2006/relationships/customXml" Target="../ink/ink3549.xml"/><Relationship Id="rId56" Type="http://schemas.openxmlformats.org/officeDocument/2006/relationships/image" Target="../media/image502.png"/><Relationship Id="rId77" Type="http://schemas.openxmlformats.org/officeDocument/2006/relationships/customXml" Target="../ink/ink3570.xml"/><Relationship Id="rId100" Type="http://schemas.openxmlformats.org/officeDocument/2006/relationships/image" Target="../media/image524.png"/><Relationship Id="rId8" Type="http://schemas.openxmlformats.org/officeDocument/2006/relationships/image" Target="../media/image477.png"/><Relationship Id="rId51" Type="http://schemas.openxmlformats.org/officeDocument/2006/relationships/customXml" Target="../ink/ink3557.xml"/><Relationship Id="rId72" Type="http://schemas.openxmlformats.org/officeDocument/2006/relationships/image" Target="../media/image510.png"/><Relationship Id="rId93" Type="http://schemas.openxmlformats.org/officeDocument/2006/relationships/customXml" Target="../ink/ink3578.xml"/><Relationship Id="rId98" Type="http://schemas.openxmlformats.org/officeDocument/2006/relationships/image" Target="../media/image523.png"/><Relationship Id="rId121" Type="http://schemas.openxmlformats.org/officeDocument/2006/relationships/customXml" Target="../ink/ink3592.xml"/><Relationship Id="rId142" Type="http://schemas.openxmlformats.org/officeDocument/2006/relationships/image" Target="../media/image543.png"/><Relationship Id="rId163" Type="http://schemas.openxmlformats.org/officeDocument/2006/relationships/customXml" Target="../ink/ink3613.xml"/><Relationship Id="rId184" Type="http://schemas.openxmlformats.org/officeDocument/2006/relationships/image" Target="../media/image563.png"/><Relationship Id="rId189" Type="http://schemas.openxmlformats.org/officeDocument/2006/relationships/customXml" Target="../ink/ink3626.xml"/><Relationship Id="rId219" Type="http://schemas.openxmlformats.org/officeDocument/2006/relationships/image" Target="../media/image579.png"/><Relationship Id="rId3" Type="http://schemas.openxmlformats.org/officeDocument/2006/relationships/customXml" Target="../ink/ink3533.xml"/><Relationship Id="rId214" Type="http://schemas.openxmlformats.org/officeDocument/2006/relationships/customXml" Target="../ink/ink3640.xml"/><Relationship Id="rId25" Type="http://schemas.openxmlformats.org/officeDocument/2006/relationships/customXml" Target="../ink/ink3544.xml"/><Relationship Id="rId46" Type="http://schemas.openxmlformats.org/officeDocument/2006/relationships/image" Target="../media/image496.png"/><Relationship Id="rId67" Type="http://schemas.openxmlformats.org/officeDocument/2006/relationships/customXml" Target="../ink/ink3565.xml"/><Relationship Id="rId116" Type="http://schemas.openxmlformats.org/officeDocument/2006/relationships/image" Target="../media/image531.png"/><Relationship Id="rId137" Type="http://schemas.openxmlformats.org/officeDocument/2006/relationships/customXml" Target="../ink/ink3600.xml"/><Relationship Id="rId158" Type="http://schemas.openxmlformats.org/officeDocument/2006/relationships/image" Target="../media/image551.png"/><Relationship Id="rId20" Type="http://schemas.openxmlformats.org/officeDocument/2006/relationships/image" Target="../media/image483.png"/><Relationship Id="rId41" Type="http://schemas.openxmlformats.org/officeDocument/2006/relationships/customXml" Target="../ink/ink3552.xml"/><Relationship Id="rId62" Type="http://schemas.openxmlformats.org/officeDocument/2006/relationships/image" Target="../media/image505.png"/><Relationship Id="rId83" Type="http://schemas.openxmlformats.org/officeDocument/2006/relationships/customXml" Target="../ink/ink3573.xml"/><Relationship Id="rId88" Type="http://schemas.openxmlformats.org/officeDocument/2006/relationships/image" Target="../media/image518.png"/><Relationship Id="rId111" Type="http://schemas.openxmlformats.org/officeDocument/2006/relationships/customXml" Target="../ink/ink3587.xml"/><Relationship Id="rId132" Type="http://schemas.openxmlformats.org/officeDocument/2006/relationships/image" Target="../media/image501.png"/><Relationship Id="rId153" Type="http://schemas.openxmlformats.org/officeDocument/2006/relationships/customXml" Target="../ink/ink3608.xml"/><Relationship Id="rId174" Type="http://schemas.openxmlformats.org/officeDocument/2006/relationships/image" Target="../media/image559.png"/><Relationship Id="rId179" Type="http://schemas.openxmlformats.org/officeDocument/2006/relationships/customXml" Target="../ink/ink3621.xml"/><Relationship Id="rId195" Type="http://schemas.openxmlformats.org/officeDocument/2006/relationships/customXml" Target="../ink/ink3630.xml"/><Relationship Id="rId209" Type="http://schemas.openxmlformats.org/officeDocument/2006/relationships/customXml" Target="../ink/ink3637.xml"/><Relationship Id="rId190" Type="http://schemas.openxmlformats.org/officeDocument/2006/relationships/customXml" Target="../ink/ink3627.xml"/><Relationship Id="rId204" Type="http://schemas.openxmlformats.org/officeDocument/2006/relationships/image" Target="../media/image572.png"/><Relationship Id="rId220" Type="http://schemas.openxmlformats.org/officeDocument/2006/relationships/customXml" Target="../ink/ink3643.xml"/><Relationship Id="rId15" Type="http://schemas.openxmlformats.org/officeDocument/2006/relationships/customXml" Target="../ink/ink3539.xml"/><Relationship Id="rId36" Type="http://schemas.openxmlformats.org/officeDocument/2006/relationships/image" Target="../media/image491.png"/><Relationship Id="rId57" Type="http://schemas.openxmlformats.org/officeDocument/2006/relationships/customXml" Target="../ink/ink3560.xml"/><Relationship Id="rId106" Type="http://schemas.openxmlformats.org/officeDocument/2006/relationships/image" Target="../media/image527.png"/><Relationship Id="rId127" Type="http://schemas.openxmlformats.org/officeDocument/2006/relationships/customXml" Target="../ink/ink3595.xml"/><Relationship Id="rId10" Type="http://schemas.openxmlformats.org/officeDocument/2006/relationships/image" Target="../media/image478.png"/><Relationship Id="rId31" Type="http://schemas.openxmlformats.org/officeDocument/2006/relationships/customXml" Target="../ink/ink3547.xml"/><Relationship Id="rId52" Type="http://schemas.openxmlformats.org/officeDocument/2006/relationships/image" Target="../media/image499.png"/><Relationship Id="rId73" Type="http://schemas.openxmlformats.org/officeDocument/2006/relationships/customXml" Target="../ink/ink3568.xml"/><Relationship Id="rId78" Type="http://schemas.openxmlformats.org/officeDocument/2006/relationships/image" Target="../media/image513.png"/><Relationship Id="rId94" Type="http://schemas.openxmlformats.org/officeDocument/2006/relationships/image" Target="../media/image521.png"/><Relationship Id="rId99" Type="http://schemas.openxmlformats.org/officeDocument/2006/relationships/customXml" Target="../ink/ink3581.xml"/><Relationship Id="rId101" Type="http://schemas.openxmlformats.org/officeDocument/2006/relationships/customXml" Target="../ink/ink3582.xml"/><Relationship Id="rId122" Type="http://schemas.openxmlformats.org/officeDocument/2006/relationships/image" Target="../media/image534.png"/><Relationship Id="rId143" Type="http://schemas.openxmlformats.org/officeDocument/2006/relationships/customXml" Target="../ink/ink3603.xml"/><Relationship Id="rId148" Type="http://schemas.openxmlformats.org/officeDocument/2006/relationships/image" Target="../media/image546.png"/><Relationship Id="rId164" Type="http://schemas.openxmlformats.org/officeDocument/2006/relationships/image" Target="../media/image554.png"/><Relationship Id="rId169" Type="http://schemas.openxmlformats.org/officeDocument/2006/relationships/customXml" Target="../ink/ink3616.xml"/><Relationship Id="rId185" Type="http://schemas.openxmlformats.org/officeDocument/2006/relationships/customXml" Target="../ink/ink3624.xml"/><Relationship Id="rId4" Type="http://schemas.openxmlformats.org/officeDocument/2006/relationships/image" Target="../media/image475.png"/><Relationship Id="rId9" Type="http://schemas.openxmlformats.org/officeDocument/2006/relationships/customXml" Target="../ink/ink3536.xml"/><Relationship Id="rId180" Type="http://schemas.openxmlformats.org/officeDocument/2006/relationships/image" Target="../media/image561.png"/><Relationship Id="rId210" Type="http://schemas.openxmlformats.org/officeDocument/2006/relationships/image" Target="../media/image575.png"/><Relationship Id="rId215" Type="http://schemas.openxmlformats.org/officeDocument/2006/relationships/image" Target="../media/image577.png"/><Relationship Id="rId26" Type="http://schemas.openxmlformats.org/officeDocument/2006/relationships/image" Target="../media/image486.png"/><Relationship Id="rId47" Type="http://schemas.openxmlformats.org/officeDocument/2006/relationships/customXml" Target="../ink/ink3555.xml"/><Relationship Id="rId68" Type="http://schemas.openxmlformats.org/officeDocument/2006/relationships/image" Target="../media/image508.png"/><Relationship Id="rId89" Type="http://schemas.openxmlformats.org/officeDocument/2006/relationships/customXml" Target="../ink/ink3576.xml"/><Relationship Id="rId112" Type="http://schemas.openxmlformats.org/officeDocument/2006/relationships/image" Target="../media/image529.png"/><Relationship Id="rId133" Type="http://schemas.openxmlformats.org/officeDocument/2006/relationships/customXml" Target="../ink/ink3598.xml"/><Relationship Id="rId154" Type="http://schemas.openxmlformats.org/officeDocument/2006/relationships/image" Target="../media/image549.png"/><Relationship Id="rId175" Type="http://schemas.openxmlformats.org/officeDocument/2006/relationships/customXml" Target="../ink/ink3619.xml"/><Relationship Id="rId196" Type="http://schemas.openxmlformats.org/officeDocument/2006/relationships/image" Target="../media/image568.png"/><Relationship Id="rId200" Type="http://schemas.openxmlformats.org/officeDocument/2006/relationships/image" Target="../media/image570.png"/><Relationship Id="rId16" Type="http://schemas.openxmlformats.org/officeDocument/2006/relationships/image" Target="../media/image481.png"/><Relationship Id="rId221" Type="http://schemas.openxmlformats.org/officeDocument/2006/relationships/image" Target="../media/image580.png"/><Relationship Id="rId37" Type="http://schemas.openxmlformats.org/officeDocument/2006/relationships/customXml" Target="../ink/ink3550.xml"/><Relationship Id="rId58" Type="http://schemas.openxmlformats.org/officeDocument/2006/relationships/image" Target="../media/image503.png"/><Relationship Id="rId79" Type="http://schemas.openxmlformats.org/officeDocument/2006/relationships/customXml" Target="../ink/ink3571.xml"/><Relationship Id="rId102" Type="http://schemas.openxmlformats.org/officeDocument/2006/relationships/image" Target="../media/image525.png"/><Relationship Id="rId123" Type="http://schemas.openxmlformats.org/officeDocument/2006/relationships/customXml" Target="../ink/ink3593.xml"/><Relationship Id="rId144" Type="http://schemas.openxmlformats.org/officeDocument/2006/relationships/image" Target="../media/image544.png"/><Relationship Id="rId90" Type="http://schemas.openxmlformats.org/officeDocument/2006/relationships/image" Target="../media/image519.png"/><Relationship Id="rId165" Type="http://schemas.openxmlformats.org/officeDocument/2006/relationships/customXml" Target="../ink/ink3614.xml"/><Relationship Id="rId186" Type="http://schemas.openxmlformats.org/officeDocument/2006/relationships/image" Target="../media/image564.png"/><Relationship Id="rId211" Type="http://schemas.openxmlformats.org/officeDocument/2006/relationships/customXml" Target="../ink/ink3638.xml"/><Relationship Id="rId27" Type="http://schemas.openxmlformats.org/officeDocument/2006/relationships/customXml" Target="../ink/ink3545.xml"/><Relationship Id="rId48" Type="http://schemas.openxmlformats.org/officeDocument/2006/relationships/image" Target="../media/image497.png"/><Relationship Id="rId69" Type="http://schemas.openxmlformats.org/officeDocument/2006/relationships/customXml" Target="../ink/ink3566.xml"/><Relationship Id="rId113" Type="http://schemas.openxmlformats.org/officeDocument/2006/relationships/customXml" Target="../ink/ink3588.xml"/><Relationship Id="rId134" Type="http://schemas.openxmlformats.org/officeDocument/2006/relationships/image" Target="../media/image538.png"/><Relationship Id="rId80" Type="http://schemas.openxmlformats.org/officeDocument/2006/relationships/image" Target="../media/image514.png"/><Relationship Id="rId155" Type="http://schemas.openxmlformats.org/officeDocument/2006/relationships/customXml" Target="../ink/ink3609.xml"/><Relationship Id="rId176" Type="http://schemas.openxmlformats.org/officeDocument/2006/relationships/image" Target="../media/image325.png"/><Relationship Id="rId197" Type="http://schemas.openxmlformats.org/officeDocument/2006/relationships/customXml" Target="../ink/ink3631.xml"/><Relationship Id="rId201" Type="http://schemas.openxmlformats.org/officeDocument/2006/relationships/customXml" Target="../ink/ink3633.xml"/><Relationship Id="rId17" Type="http://schemas.openxmlformats.org/officeDocument/2006/relationships/customXml" Target="../ink/ink3540.xml"/><Relationship Id="rId38" Type="http://schemas.openxmlformats.org/officeDocument/2006/relationships/image" Target="../media/image492.png"/><Relationship Id="rId59" Type="http://schemas.openxmlformats.org/officeDocument/2006/relationships/customXml" Target="../ink/ink3561.xml"/><Relationship Id="rId103" Type="http://schemas.openxmlformats.org/officeDocument/2006/relationships/customXml" Target="../ink/ink3583.xml"/><Relationship Id="rId124" Type="http://schemas.openxmlformats.org/officeDocument/2006/relationships/image" Target="../media/image535.png"/><Relationship Id="rId70" Type="http://schemas.openxmlformats.org/officeDocument/2006/relationships/image" Target="../media/image509.png"/><Relationship Id="rId91" Type="http://schemas.openxmlformats.org/officeDocument/2006/relationships/customXml" Target="../ink/ink3577.xml"/><Relationship Id="rId145" Type="http://schemas.openxmlformats.org/officeDocument/2006/relationships/customXml" Target="../ink/ink3604.xml"/><Relationship Id="rId166" Type="http://schemas.openxmlformats.org/officeDocument/2006/relationships/image" Target="../media/image555.png"/><Relationship Id="rId187" Type="http://schemas.openxmlformats.org/officeDocument/2006/relationships/customXml" Target="../ink/ink362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639.xml"/><Relationship Id="rId28" Type="http://schemas.openxmlformats.org/officeDocument/2006/relationships/image" Target="../media/image487.png"/><Relationship Id="rId49" Type="http://schemas.openxmlformats.org/officeDocument/2006/relationships/customXml" Target="../ink/ink3556.xml"/><Relationship Id="rId114" Type="http://schemas.openxmlformats.org/officeDocument/2006/relationships/image" Target="../media/image530.png"/><Relationship Id="rId60" Type="http://schemas.openxmlformats.org/officeDocument/2006/relationships/image" Target="../media/image504.png"/><Relationship Id="rId81" Type="http://schemas.openxmlformats.org/officeDocument/2006/relationships/customXml" Target="../ink/ink3572.xml"/><Relationship Id="rId135" Type="http://schemas.openxmlformats.org/officeDocument/2006/relationships/customXml" Target="../ink/ink3599.xml"/><Relationship Id="rId156" Type="http://schemas.openxmlformats.org/officeDocument/2006/relationships/image" Target="../media/image550.png"/><Relationship Id="rId177" Type="http://schemas.openxmlformats.org/officeDocument/2006/relationships/customXml" Target="../ink/ink3620.xml"/><Relationship Id="rId198" Type="http://schemas.openxmlformats.org/officeDocument/2006/relationships/image" Target="../media/image569.png"/><Relationship Id="rId202" Type="http://schemas.openxmlformats.org/officeDocument/2006/relationships/image" Target="../media/image571.png"/><Relationship Id="rId18" Type="http://schemas.openxmlformats.org/officeDocument/2006/relationships/image" Target="../media/image482.png"/><Relationship Id="rId39" Type="http://schemas.openxmlformats.org/officeDocument/2006/relationships/customXml" Target="../ink/ink3551.xml"/><Relationship Id="rId50" Type="http://schemas.openxmlformats.org/officeDocument/2006/relationships/image" Target="../media/image498.png"/><Relationship Id="rId104" Type="http://schemas.openxmlformats.org/officeDocument/2006/relationships/image" Target="../media/image526.png"/><Relationship Id="rId125" Type="http://schemas.openxmlformats.org/officeDocument/2006/relationships/customXml" Target="../ink/ink3594.xml"/><Relationship Id="rId146" Type="http://schemas.openxmlformats.org/officeDocument/2006/relationships/image" Target="../media/image545.png"/><Relationship Id="rId167" Type="http://schemas.openxmlformats.org/officeDocument/2006/relationships/customXml" Target="../ink/ink3615.xml"/><Relationship Id="rId188" Type="http://schemas.openxmlformats.org/officeDocument/2006/relationships/image" Target="../media/image565.png"/><Relationship Id="rId71" Type="http://schemas.openxmlformats.org/officeDocument/2006/relationships/customXml" Target="../ink/ink3567.xml"/><Relationship Id="rId92" Type="http://schemas.openxmlformats.org/officeDocument/2006/relationships/image" Target="../media/image520.png"/><Relationship Id="rId213" Type="http://schemas.openxmlformats.org/officeDocument/2006/relationships/image" Target="../media/image576.png"/><Relationship Id="rId2" Type="http://schemas.openxmlformats.org/officeDocument/2006/relationships/image" Target="../media/image474.png"/><Relationship Id="rId29" Type="http://schemas.openxmlformats.org/officeDocument/2006/relationships/customXml" Target="../ink/ink3546.xml"/><Relationship Id="rId40" Type="http://schemas.openxmlformats.org/officeDocument/2006/relationships/image" Target="../media/image493.png"/><Relationship Id="rId115" Type="http://schemas.openxmlformats.org/officeDocument/2006/relationships/customXml" Target="../ink/ink3589.xml"/><Relationship Id="rId136" Type="http://schemas.openxmlformats.org/officeDocument/2006/relationships/image" Target="../media/image540.png"/><Relationship Id="rId157" Type="http://schemas.openxmlformats.org/officeDocument/2006/relationships/customXml" Target="../ink/ink3610.xml"/><Relationship Id="rId178" Type="http://schemas.openxmlformats.org/officeDocument/2006/relationships/image" Target="../media/image560.png"/><Relationship Id="rId61" Type="http://schemas.openxmlformats.org/officeDocument/2006/relationships/customXml" Target="../ink/ink3562.xml"/><Relationship Id="rId82" Type="http://schemas.openxmlformats.org/officeDocument/2006/relationships/image" Target="../media/image515.png"/><Relationship Id="rId199" Type="http://schemas.openxmlformats.org/officeDocument/2006/relationships/customXml" Target="../ink/ink3632.xml"/><Relationship Id="rId203" Type="http://schemas.openxmlformats.org/officeDocument/2006/relationships/customXml" Target="../ink/ink3634.xml"/><Relationship Id="rId19" Type="http://schemas.openxmlformats.org/officeDocument/2006/relationships/customXml" Target="../ink/ink3541.xml"/><Relationship Id="rId30" Type="http://schemas.openxmlformats.org/officeDocument/2006/relationships/image" Target="../media/image488.png"/><Relationship Id="rId105" Type="http://schemas.openxmlformats.org/officeDocument/2006/relationships/customXml" Target="../ink/ink3584.xml"/><Relationship Id="rId126" Type="http://schemas.openxmlformats.org/officeDocument/2006/relationships/image" Target="../media/image536.png"/><Relationship Id="rId147" Type="http://schemas.openxmlformats.org/officeDocument/2006/relationships/customXml" Target="../ink/ink3605.xml"/><Relationship Id="rId168" Type="http://schemas.openxmlformats.org/officeDocument/2006/relationships/image" Target="../media/image556.pn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131.xml"/><Relationship Id="rId26" Type="http://schemas.openxmlformats.org/officeDocument/2006/relationships/customXml" Target="../ink/ink135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139.xml"/><Relationship Id="rId42" Type="http://schemas.openxmlformats.org/officeDocument/2006/relationships/customXml" Target="../ink/ink143.xml"/><Relationship Id="rId47" Type="http://schemas.openxmlformats.org/officeDocument/2006/relationships/image" Target="../media/image32.png"/><Relationship Id="rId50" Type="http://schemas.openxmlformats.org/officeDocument/2006/relationships/customXml" Target="../ink/ink147.xml"/><Relationship Id="rId55" Type="http://schemas.openxmlformats.org/officeDocument/2006/relationships/image" Target="../media/image36.png"/><Relationship Id="rId63" Type="http://schemas.openxmlformats.org/officeDocument/2006/relationships/image" Target="../media/image40.png"/><Relationship Id="rId7" Type="http://schemas.openxmlformats.org/officeDocument/2006/relationships/image" Target="../media/image5.png"/><Relationship Id="rId2" Type="http://schemas.openxmlformats.org/officeDocument/2006/relationships/customXml" Target="../ink/ink123.xml"/><Relationship Id="rId16" Type="http://schemas.openxmlformats.org/officeDocument/2006/relationships/customXml" Target="../ink/ink130.xml"/><Relationship Id="rId29" Type="http://schemas.openxmlformats.org/officeDocument/2006/relationships/image" Target="../media/image23.png"/><Relationship Id="rId11" Type="http://schemas.openxmlformats.org/officeDocument/2006/relationships/image" Target="../media/image10.png"/><Relationship Id="rId24" Type="http://schemas.openxmlformats.org/officeDocument/2006/relationships/customXml" Target="../ink/ink134.xml"/><Relationship Id="rId32" Type="http://schemas.openxmlformats.org/officeDocument/2006/relationships/customXml" Target="../ink/ink138.xml"/><Relationship Id="rId37" Type="http://schemas.openxmlformats.org/officeDocument/2006/relationships/image" Target="../media/image27.png"/><Relationship Id="rId40" Type="http://schemas.openxmlformats.org/officeDocument/2006/relationships/customXml" Target="../ink/ink142.xml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customXml" Target="../ink/ink151.xml"/><Relationship Id="rId5" Type="http://schemas.openxmlformats.org/officeDocument/2006/relationships/image" Target="../media/image4.png"/><Relationship Id="rId61" Type="http://schemas.openxmlformats.org/officeDocument/2006/relationships/image" Target="../media/image39.png"/><Relationship Id="rId19" Type="http://schemas.openxmlformats.org/officeDocument/2006/relationships/image" Target="../media/image14.png"/><Relationship Id="rId14" Type="http://schemas.openxmlformats.org/officeDocument/2006/relationships/customXml" Target="../ink/ink129.xml"/><Relationship Id="rId22" Type="http://schemas.openxmlformats.org/officeDocument/2006/relationships/customXml" Target="../ink/ink133.xml"/><Relationship Id="rId27" Type="http://schemas.openxmlformats.org/officeDocument/2006/relationships/image" Target="../media/image22.png"/><Relationship Id="rId30" Type="http://schemas.openxmlformats.org/officeDocument/2006/relationships/customXml" Target="../ink/ink137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customXml" Target="../ink/ink146.xml"/><Relationship Id="rId56" Type="http://schemas.openxmlformats.org/officeDocument/2006/relationships/customXml" Target="../ink/ink150.xml"/><Relationship Id="rId8" Type="http://schemas.openxmlformats.org/officeDocument/2006/relationships/customXml" Target="../ink/ink126.xml"/><Relationship Id="rId51" Type="http://schemas.openxmlformats.org/officeDocument/2006/relationships/image" Target="../media/image34.png"/><Relationship Id="rId3" Type="http://schemas.openxmlformats.org/officeDocument/2006/relationships/image" Target="../media/image3.png"/><Relationship Id="rId12" Type="http://schemas.openxmlformats.org/officeDocument/2006/relationships/customXml" Target="../ink/ink128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41.xml"/><Relationship Id="rId46" Type="http://schemas.openxmlformats.org/officeDocument/2006/relationships/customXml" Target="../ink/ink145.xml"/><Relationship Id="rId59" Type="http://schemas.openxmlformats.org/officeDocument/2006/relationships/image" Target="../media/image38.png"/><Relationship Id="rId20" Type="http://schemas.openxmlformats.org/officeDocument/2006/relationships/customXml" Target="../ink/ink132.xml"/><Relationship Id="rId41" Type="http://schemas.openxmlformats.org/officeDocument/2006/relationships/image" Target="../media/image29.png"/><Relationship Id="rId54" Type="http://schemas.openxmlformats.org/officeDocument/2006/relationships/customXml" Target="../ink/ink149.xml"/><Relationship Id="rId62" Type="http://schemas.openxmlformats.org/officeDocument/2006/relationships/customXml" Target="../ink/ink1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customXml" Target="../ink/ink136.xml"/><Relationship Id="rId36" Type="http://schemas.openxmlformats.org/officeDocument/2006/relationships/customXml" Target="../ink/ink140.xml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customXml" Target="../ink/ink127.xml"/><Relationship Id="rId31" Type="http://schemas.openxmlformats.org/officeDocument/2006/relationships/image" Target="../media/image24.png"/><Relationship Id="rId44" Type="http://schemas.openxmlformats.org/officeDocument/2006/relationships/customXml" Target="../ink/ink144.xml"/><Relationship Id="rId52" Type="http://schemas.openxmlformats.org/officeDocument/2006/relationships/customXml" Target="../ink/ink148.xml"/><Relationship Id="rId60" Type="http://schemas.openxmlformats.org/officeDocument/2006/relationships/customXml" Target="../ink/ink152.xml"/><Relationship Id="rId4" Type="http://schemas.openxmlformats.org/officeDocument/2006/relationships/customXml" Target="../ink/ink124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6.xml"/><Relationship Id="rId21" Type="http://schemas.openxmlformats.org/officeDocument/2006/relationships/image" Target="../media/image19.png"/><Relationship Id="rId42" Type="http://schemas.openxmlformats.org/officeDocument/2006/relationships/customXml" Target="../ink/ink174.xml"/><Relationship Id="rId47" Type="http://schemas.openxmlformats.org/officeDocument/2006/relationships/image" Target="../media/image32.png"/><Relationship Id="rId63" Type="http://schemas.openxmlformats.org/officeDocument/2006/relationships/image" Target="../media/image40.png"/><Relationship Id="rId68" Type="http://schemas.openxmlformats.org/officeDocument/2006/relationships/customXml" Target="../ink/ink187.xml"/><Relationship Id="rId2" Type="http://schemas.openxmlformats.org/officeDocument/2006/relationships/customXml" Target="../ink/ink154.xml"/><Relationship Id="rId16" Type="http://schemas.openxmlformats.org/officeDocument/2006/relationships/customXml" Target="../ink/ink161.xml"/><Relationship Id="rId29" Type="http://schemas.openxmlformats.org/officeDocument/2006/relationships/image" Target="../media/image23.png"/><Relationship Id="rId11" Type="http://schemas.openxmlformats.org/officeDocument/2006/relationships/image" Target="../media/image10.png"/><Relationship Id="rId24" Type="http://schemas.openxmlformats.org/officeDocument/2006/relationships/customXml" Target="../ink/ink165.xml"/><Relationship Id="rId32" Type="http://schemas.openxmlformats.org/officeDocument/2006/relationships/customXml" Target="../ink/ink169.xml"/><Relationship Id="rId37" Type="http://schemas.openxmlformats.org/officeDocument/2006/relationships/image" Target="../media/image27.png"/><Relationship Id="rId40" Type="http://schemas.openxmlformats.org/officeDocument/2006/relationships/customXml" Target="../ink/ink173.xml"/><Relationship Id="rId45" Type="http://schemas.openxmlformats.org/officeDocument/2006/relationships/image" Target="../media/image31.png"/><Relationship Id="rId53" Type="http://schemas.openxmlformats.org/officeDocument/2006/relationships/image" Target="../media/image35.png"/><Relationship Id="rId58" Type="http://schemas.openxmlformats.org/officeDocument/2006/relationships/customXml" Target="../ink/ink182.xml"/><Relationship Id="rId66" Type="http://schemas.openxmlformats.org/officeDocument/2006/relationships/customXml" Target="../ink/ink186.xml"/><Relationship Id="rId5" Type="http://schemas.openxmlformats.org/officeDocument/2006/relationships/image" Target="../media/image4.png"/><Relationship Id="rId61" Type="http://schemas.openxmlformats.org/officeDocument/2006/relationships/image" Target="../media/image39.png"/><Relationship Id="rId19" Type="http://schemas.openxmlformats.org/officeDocument/2006/relationships/image" Target="../media/image14.png"/><Relationship Id="rId14" Type="http://schemas.openxmlformats.org/officeDocument/2006/relationships/customXml" Target="../ink/ink160.xml"/><Relationship Id="rId22" Type="http://schemas.openxmlformats.org/officeDocument/2006/relationships/customXml" Target="../ink/ink164.xml"/><Relationship Id="rId27" Type="http://schemas.openxmlformats.org/officeDocument/2006/relationships/image" Target="../media/image22.png"/><Relationship Id="rId30" Type="http://schemas.openxmlformats.org/officeDocument/2006/relationships/customXml" Target="../ink/ink168.xml"/><Relationship Id="rId35" Type="http://schemas.openxmlformats.org/officeDocument/2006/relationships/image" Target="../media/image26.png"/><Relationship Id="rId43" Type="http://schemas.openxmlformats.org/officeDocument/2006/relationships/image" Target="../media/image30.png"/><Relationship Id="rId48" Type="http://schemas.openxmlformats.org/officeDocument/2006/relationships/customXml" Target="../ink/ink177.xml"/><Relationship Id="rId56" Type="http://schemas.openxmlformats.org/officeDocument/2006/relationships/customXml" Target="../ink/ink181.xml"/><Relationship Id="rId64" Type="http://schemas.openxmlformats.org/officeDocument/2006/relationships/customXml" Target="../ink/ink185.xml"/><Relationship Id="rId69" Type="http://schemas.openxmlformats.org/officeDocument/2006/relationships/image" Target="../media/image43.png"/><Relationship Id="rId8" Type="http://schemas.openxmlformats.org/officeDocument/2006/relationships/customXml" Target="../ink/ink157.xml"/><Relationship Id="rId51" Type="http://schemas.openxmlformats.org/officeDocument/2006/relationships/image" Target="../media/image34.png"/><Relationship Id="rId72" Type="http://schemas.openxmlformats.org/officeDocument/2006/relationships/customXml" Target="../ink/ink189.xml"/><Relationship Id="rId3" Type="http://schemas.openxmlformats.org/officeDocument/2006/relationships/image" Target="../media/image3.png"/><Relationship Id="rId12" Type="http://schemas.openxmlformats.org/officeDocument/2006/relationships/customXml" Target="../ink/ink159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172.xml"/><Relationship Id="rId46" Type="http://schemas.openxmlformats.org/officeDocument/2006/relationships/customXml" Target="../ink/ink176.xml"/><Relationship Id="rId59" Type="http://schemas.openxmlformats.org/officeDocument/2006/relationships/image" Target="../media/image38.png"/><Relationship Id="rId67" Type="http://schemas.openxmlformats.org/officeDocument/2006/relationships/image" Target="../media/image42.png"/><Relationship Id="rId20" Type="http://schemas.openxmlformats.org/officeDocument/2006/relationships/customXml" Target="../ink/ink163.xml"/><Relationship Id="rId41" Type="http://schemas.openxmlformats.org/officeDocument/2006/relationships/image" Target="../media/image29.png"/><Relationship Id="rId54" Type="http://schemas.openxmlformats.org/officeDocument/2006/relationships/customXml" Target="../ink/ink180.xml"/><Relationship Id="rId62" Type="http://schemas.openxmlformats.org/officeDocument/2006/relationships/customXml" Target="../ink/ink184.xml"/><Relationship Id="rId70" Type="http://schemas.openxmlformats.org/officeDocument/2006/relationships/customXml" Target="../ink/ink1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customXml" Target="../ink/ink167.xml"/><Relationship Id="rId36" Type="http://schemas.openxmlformats.org/officeDocument/2006/relationships/customXml" Target="../ink/ink171.xml"/><Relationship Id="rId49" Type="http://schemas.openxmlformats.org/officeDocument/2006/relationships/image" Target="../media/image33.png"/><Relationship Id="rId57" Type="http://schemas.openxmlformats.org/officeDocument/2006/relationships/image" Target="../media/image37.png"/><Relationship Id="rId10" Type="http://schemas.openxmlformats.org/officeDocument/2006/relationships/customXml" Target="../ink/ink158.xml"/><Relationship Id="rId31" Type="http://schemas.openxmlformats.org/officeDocument/2006/relationships/image" Target="../media/image24.png"/><Relationship Id="rId44" Type="http://schemas.openxmlformats.org/officeDocument/2006/relationships/customXml" Target="../ink/ink175.xml"/><Relationship Id="rId52" Type="http://schemas.openxmlformats.org/officeDocument/2006/relationships/customXml" Target="../ink/ink179.xml"/><Relationship Id="rId60" Type="http://schemas.openxmlformats.org/officeDocument/2006/relationships/customXml" Target="../ink/ink183.xml"/><Relationship Id="rId65" Type="http://schemas.openxmlformats.org/officeDocument/2006/relationships/image" Target="../media/image41.png"/><Relationship Id="rId73" Type="http://schemas.openxmlformats.org/officeDocument/2006/relationships/image" Target="../media/image45.png"/><Relationship Id="rId4" Type="http://schemas.openxmlformats.org/officeDocument/2006/relationships/customXml" Target="../ink/ink155.xml"/><Relationship Id="rId9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ustomXml" Target="../ink/ink162.xml"/><Relationship Id="rId39" Type="http://schemas.openxmlformats.org/officeDocument/2006/relationships/image" Target="../media/image28.png"/><Relationship Id="rId34" Type="http://schemas.openxmlformats.org/officeDocument/2006/relationships/customXml" Target="../ink/ink170.xml"/><Relationship Id="rId50" Type="http://schemas.openxmlformats.org/officeDocument/2006/relationships/customXml" Target="../ink/ink178.xml"/><Relationship Id="rId55" Type="http://schemas.openxmlformats.org/officeDocument/2006/relationships/image" Target="../media/image36.png"/><Relationship Id="rId7" Type="http://schemas.openxmlformats.org/officeDocument/2006/relationships/image" Target="../media/image5.png"/><Relationship Id="rId71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ustomXml" Target="../ink/ink19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1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3.xml"/><Relationship Id="rId5" Type="http://schemas.openxmlformats.org/officeDocument/2006/relationships/image" Target="../media/image47.png"/><Relationship Id="rId4" Type="http://schemas.openxmlformats.org/officeDocument/2006/relationships/customXml" Target="../ink/ink19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7.xml"/><Relationship Id="rId13" Type="http://schemas.openxmlformats.org/officeDocument/2006/relationships/image" Target="../media/image51.png"/><Relationship Id="rId18" Type="http://schemas.openxmlformats.org/officeDocument/2006/relationships/customXml" Target="../ink/ink202.xm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customXml" Target="../ink/ink199.xml"/><Relationship Id="rId17" Type="http://schemas.openxmlformats.org/officeDocument/2006/relationships/image" Target="../media/image53.png"/><Relationship Id="rId2" Type="http://schemas.openxmlformats.org/officeDocument/2006/relationships/customXml" Target="../ink/ink194.xml"/><Relationship Id="rId16" Type="http://schemas.openxmlformats.org/officeDocument/2006/relationships/customXml" Target="../ink/ink2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.xm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10" Type="http://schemas.openxmlformats.org/officeDocument/2006/relationships/customXml" Target="../ink/ink198.xml"/><Relationship Id="rId19" Type="http://schemas.openxmlformats.org/officeDocument/2006/relationships/image" Target="../media/image54.png"/><Relationship Id="rId4" Type="http://schemas.openxmlformats.org/officeDocument/2006/relationships/customXml" Target="../ink/ink195.xml"/><Relationship Id="rId9" Type="http://schemas.openxmlformats.org/officeDocument/2006/relationships/image" Target="../media/image49.png"/><Relationship Id="rId14" Type="http://schemas.openxmlformats.org/officeDocument/2006/relationships/customXml" Target="../ink/ink200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" Type="http://schemas.openxmlformats.org/officeDocument/2006/relationships/image" Target="../media/image46.png"/><Relationship Id="rId21" Type="http://schemas.openxmlformats.org/officeDocument/2006/relationships/image" Target="../media/image55.png"/><Relationship Id="rId34" Type="http://schemas.openxmlformats.org/officeDocument/2006/relationships/customXml" Target="../ink/ink219.xml"/><Relationship Id="rId7" Type="http://schemas.openxmlformats.org/officeDocument/2006/relationships/image" Target="../media/image48.png"/><Relationship Id="rId12" Type="http://schemas.openxmlformats.org/officeDocument/2006/relationships/customXml" Target="../ink/ink208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.xml"/><Relationship Id="rId11" Type="http://schemas.openxmlformats.org/officeDocument/2006/relationships/image" Target="../media/image50.png"/><Relationship Id="rId24" Type="http://schemas.openxmlformats.org/officeDocument/2006/relationships/customXml" Target="../ink/ink214.xml"/><Relationship Id="rId32" Type="http://schemas.openxmlformats.org/officeDocument/2006/relationships/customXml" Target="../ink/ink218.xml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216.xml"/><Relationship Id="rId10" Type="http://schemas.openxmlformats.org/officeDocument/2006/relationships/customXml" Target="../ink/ink207.xml"/><Relationship Id="rId19" Type="http://schemas.openxmlformats.org/officeDocument/2006/relationships/image" Target="../media/image54.png"/><Relationship Id="rId31" Type="http://schemas.openxmlformats.org/officeDocument/2006/relationships/image" Target="../media/image60.png"/><Relationship Id="rId4" Type="http://schemas.openxmlformats.org/officeDocument/2006/relationships/customXml" Target="../ink/ink204.xml"/><Relationship Id="rId9" Type="http://schemas.openxmlformats.org/officeDocument/2006/relationships/image" Target="../media/image49.png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58.png"/><Relationship Id="rId30" Type="http://schemas.openxmlformats.org/officeDocument/2006/relationships/customXml" Target="../ink/ink217.xml"/><Relationship Id="rId35" Type="http://schemas.openxmlformats.org/officeDocument/2006/relationships/image" Target="../media/image62.png"/><Relationship Id="rId8" Type="http://schemas.openxmlformats.org/officeDocument/2006/relationships/customXml" Target="../ink/ink20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customXml" Target="../ink/ink228.xml"/><Relationship Id="rId26" Type="http://schemas.openxmlformats.org/officeDocument/2006/relationships/customXml" Target="../ink/ink232.xml"/><Relationship Id="rId39" Type="http://schemas.openxmlformats.org/officeDocument/2006/relationships/image" Target="../media/image64.png"/><Relationship Id="rId21" Type="http://schemas.openxmlformats.org/officeDocument/2006/relationships/image" Target="../media/image55.png"/><Relationship Id="rId34" Type="http://schemas.openxmlformats.org/officeDocument/2006/relationships/customXml" Target="../ink/ink236.xml"/><Relationship Id="rId42" Type="http://schemas.openxmlformats.org/officeDocument/2006/relationships/customXml" Target="../ink/ink240.xml"/><Relationship Id="rId47" Type="http://schemas.openxmlformats.org/officeDocument/2006/relationships/image" Target="../media/image68.png"/><Relationship Id="rId50" Type="http://schemas.openxmlformats.org/officeDocument/2006/relationships/customXml" Target="../ink/ink244.xml"/><Relationship Id="rId7" Type="http://schemas.openxmlformats.org/officeDocument/2006/relationships/image" Target="../media/image48.png"/><Relationship Id="rId2" Type="http://schemas.openxmlformats.org/officeDocument/2006/relationships/customXml" Target="../ink/ink220.xml"/><Relationship Id="rId16" Type="http://schemas.openxmlformats.org/officeDocument/2006/relationships/customXml" Target="../ink/ink227.xml"/><Relationship Id="rId29" Type="http://schemas.openxmlformats.org/officeDocument/2006/relationships/image" Target="../media/image59.png"/><Relationship Id="rId11" Type="http://schemas.openxmlformats.org/officeDocument/2006/relationships/image" Target="../media/image50.png"/><Relationship Id="rId24" Type="http://schemas.openxmlformats.org/officeDocument/2006/relationships/customXml" Target="../ink/ink231.xml"/><Relationship Id="rId32" Type="http://schemas.openxmlformats.org/officeDocument/2006/relationships/customXml" Target="../ink/ink235.xml"/><Relationship Id="rId37" Type="http://schemas.openxmlformats.org/officeDocument/2006/relationships/image" Target="../media/image63.png"/><Relationship Id="rId40" Type="http://schemas.openxmlformats.org/officeDocument/2006/relationships/customXml" Target="../ink/ink239.xml"/><Relationship Id="rId45" Type="http://schemas.openxmlformats.org/officeDocument/2006/relationships/image" Target="../media/image67.png"/><Relationship Id="rId53" Type="http://schemas.openxmlformats.org/officeDocument/2006/relationships/image" Target="../media/image71.png"/><Relationship Id="rId5" Type="http://schemas.openxmlformats.org/officeDocument/2006/relationships/image" Target="../media/image47.png"/><Relationship Id="rId10" Type="http://schemas.openxmlformats.org/officeDocument/2006/relationships/customXml" Target="../ink/ink224.xml"/><Relationship Id="rId19" Type="http://schemas.openxmlformats.org/officeDocument/2006/relationships/image" Target="../media/image54.png"/><Relationship Id="rId31" Type="http://schemas.openxmlformats.org/officeDocument/2006/relationships/image" Target="../media/image60.png"/><Relationship Id="rId44" Type="http://schemas.openxmlformats.org/officeDocument/2006/relationships/customXml" Target="../ink/ink241.xml"/><Relationship Id="rId52" Type="http://schemas.openxmlformats.org/officeDocument/2006/relationships/customXml" Target="../ink/ink245.xml"/><Relationship Id="rId4" Type="http://schemas.openxmlformats.org/officeDocument/2006/relationships/customXml" Target="../ink/ink221.xml"/><Relationship Id="rId9" Type="http://schemas.openxmlformats.org/officeDocument/2006/relationships/image" Target="../media/image49.png"/><Relationship Id="rId14" Type="http://schemas.openxmlformats.org/officeDocument/2006/relationships/customXml" Target="../ink/ink226.xml"/><Relationship Id="rId22" Type="http://schemas.openxmlformats.org/officeDocument/2006/relationships/customXml" Target="../ink/ink230.xml"/><Relationship Id="rId27" Type="http://schemas.openxmlformats.org/officeDocument/2006/relationships/image" Target="../media/image58.png"/><Relationship Id="rId30" Type="http://schemas.openxmlformats.org/officeDocument/2006/relationships/customXml" Target="../ink/ink234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243.xml"/><Relationship Id="rId8" Type="http://schemas.openxmlformats.org/officeDocument/2006/relationships/customXml" Target="../ink/ink223.xml"/><Relationship Id="rId51" Type="http://schemas.openxmlformats.org/officeDocument/2006/relationships/image" Target="../media/image70.png"/><Relationship Id="rId3" Type="http://schemas.openxmlformats.org/officeDocument/2006/relationships/image" Target="../media/image46.png"/><Relationship Id="rId12" Type="http://schemas.openxmlformats.org/officeDocument/2006/relationships/customXml" Target="../ink/ink225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238.xml"/><Relationship Id="rId46" Type="http://schemas.openxmlformats.org/officeDocument/2006/relationships/customXml" Target="../ink/ink242.xml"/><Relationship Id="rId20" Type="http://schemas.openxmlformats.org/officeDocument/2006/relationships/customXml" Target="../ink/ink229.xml"/><Relationship Id="rId41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2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233.xml"/><Relationship Id="rId36" Type="http://schemas.openxmlformats.org/officeDocument/2006/relationships/customXml" Target="../ink/ink237.xml"/><Relationship Id="rId4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8.xml"/><Relationship Id="rId21" Type="http://schemas.openxmlformats.org/officeDocument/2006/relationships/image" Target="../media/image55.png"/><Relationship Id="rId34" Type="http://schemas.openxmlformats.org/officeDocument/2006/relationships/customXml" Target="../ink/ink262.xml"/><Relationship Id="rId42" Type="http://schemas.openxmlformats.org/officeDocument/2006/relationships/customXml" Target="../ink/ink266.xml"/><Relationship Id="rId47" Type="http://schemas.openxmlformats.org/officeDocument/2006/relationships/image" Target="../media/image68.png"/><Relationship Id="rId50" Type="http://schemas.openxmlformats.org/officeDocument/2006/relationships/customXml" Target="../ink/ink270.xml"/><Relationship Id="rId55" Type="http://schemas.openxmlformats.org/officeDocument/2006/relationships/image" Target="../media/image72.png"/><Relationship Id="rId63" Type="http://schemas.openxmlformats.org/officeDocument/2006/relationships/image" Target="../media/image76.png"/><Relationship Id="rId7" Type="http://schemas.openxmlformats.org/officeDocument/2006/relationships/image" Target="../media/image48.png"/><Relationship Id="rId2" Type="http://schemas.openxmlformats.org/officeDocument/2006/relationships/customXml" Target="../ink/ink246.xml"/><Relationship Id="rId16" Type="http://schemas.openxmlformats.org/officeDocument/2006/relationships/customXml" Target="../ink/ink253.xml"/><Relationship Id="rId29" Type="http://schemas.openxmlformats.org/officeDocument/2006/relationships/image" Target="../media/image59.png"/><Relationship Id="rId11" Type="http://schemas.openxmlformats.org/officeDocument/2006/relationships/image" Target="../media/image50.png"/><Relationship Id="rId24" Type="http://schemas.openxmlformats.org/officeDocument/2006/relationships/customXml" Target="../ink/ink257.xml"/><Relationship Id="rId32" Type="http://schemas.openxmlformats.org/officeDocument/2006/relationships/customXml" Target="../ink/ink261.xml"/><Relationship Id="rId37" Type="http://schemas.openxmlformats.org/officeDocument/2006/relationships/image" Target="../media/image63.png"/><Relationship Id="rId40" Type="http://schemas.openxmlformats.org/officeDocument/2006/relationships/customXml" Target="../ink/ink265.xml"/><Relationship Id="rId45" Type="http://schemas.openxmlformats.org/officeDocument/2006/relationships/image" Target="../media/image67.png"/><Relationship Id="rId53" Type="http://schemas.openxmlformats.org/officeDocument/2006/relationships/image" Target="../media/image71.png"/><Relationship Id="rId58" Type="http://schemas.openxmlformats.org/officeDocument/2006/relationships/customXml" Target="../ink/ink274.xml"/><Relationship Id="rId5" Type="http://schemas.openxmlformats.org/officeDocument/2006/relationships/image" Target="../media/image47.png"/><Relationship Id="rId61" Type="http://schemas.openxmlformats.org/officeDocument/2006/relationships/image" Target="../media/image75.png"/><Relationship Id="rId19" Type="http://schemas.openxmlformats.org/officeDocument/2006/relationships/image" Target="../media/image54.png"/><Relationship Id="rId14" Type="http://schemas.openxmlformats.org/officeDocument/2006/relationships/customXml" Target="../ink/ink252.xml"/><Relationship Id="rId22" Type="http://schemas.openxmlformats.org/officeDocument/2006/relationships/customXml" Target="../ink/ink256.xml"/><Relationship Id="rId27" Type="http://schemas.openxmlformats.org/officeDocument/2006/relationships/image" Target="../media/image58.png"/><Relationship Id="rId30" Type="http://schemas.openxmlformats.org/officeDocument/2006/relationships/customXml" Target="../ink/ink260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269.xml"/><Relationship Id="rId56" Type="http://schemas.openxmlformats.org/officeDocument/2006/relationships/customXml" Target="../ink/ink273.xml"/><Relationship Id="rId64" Type="http://schemas.openxmlformats.org/officeDocument/2006/relationships/customXml" Target="../ink/ink277.xml"/><Relationship Id="rId8" Type="http://schemas.openxmlformats.org/officeDocument/2006/relationships/customXml" Target="../ink/ink249.xml"/><Relationship Id="rId51" Type="http://schemas.openxmlformats.org/officeDocument/2006/relationships/image" Target="../media/image70.png"/><Relationship Id="rId3" Type="http://schemas.openxmlformats.org/officeDocument/2006/relationships/image" Target="../media/image46.png"/><Relationship Id="rId12" Type="http://schemas.openxmlformats.org/officeDocument/2006/relationships/customXml" Target="../ink/ink251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264.xml"/><Relationship Id="rId46" Type="http://schemas.openxmlformats.org/officeDocument/2006/relationships/customXml" Target="../ink/ink268.xml"/><Relationship Id="rId59" Type="http://schemas.openxmlformats.org/officeDocument/2006/relationships/image" Target="../media/image74.png"/><Relationship Id="rId20" Type="http://schemas.openxmlformats.org/officeDocument/2006/relationships/customXml" Target="../ink/ink255.xml"/><Relationship Id="rId41" Type="http://schemas.openxmlformats.org/officeDocument/2006/relationships/image" Target="../media/image65.png"/><Relationship Id="rId54" Type="http://schemas.openxmlformats.org/officeDocument/2006/relationships/customXml" Target="../ink/ink272.xml"/><Relationship Id="rId62" Type="http://schemas.openxmlformats.org/officeDocument/2006/relationships/customXml" Target="../ink/ink2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8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259.xml"/><Relationship Id="rId36" Type="http://schemas.openxmlformats.org/officeDocument/2006/relationships/customXml" Target="../ink/ink263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customXml" Target="../ink/ink250.xml"/><Relationship Id="rId31" Type="http://schemas.openxmlformats.org/officeDocument/2006/relationships/image" Target="../media/image60.png"/><Relationship Id="rId44" Type="http://schemas.openxmlformats.org/officeDocument/2006/relationships/customXml" Target="../ink/ink267.xml"/><Relationship Id="rId52" Type="http://schemas.openxmlformats.org/officeDocument/2006/relationships/customXml" Target="../ink/ink271.xml"/><Relationship Id="rId60" Type="http://schemas.openxmlformats.org/officeDocument/2006/relationships/customXml" Target="../ink/ink275.xml"/><Relationship Id="rId65" Type="http://schemas.openxmlformats.org/officeDocument/2006/relationships/image" Target="../media/image77.png"/><Relationship Id="rId4" Type="http://schemas.openxmlformats.org/officeDocument/2006/relationships/customXml" Target="../ink/ink247.xml"/><Relationship Id="rId9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customXml" Target="../ink/ink254.xml"/><Relationship Id="rId39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0.xml"/><Relationship Id="rId21" Type="http://schemas.openxmlformats.org/officeDocument/2006/relationships/image" Target="../media/image55.png"/><Relationship Id="rId42" Type="http://schemas.openxmlformats.org/officeDocument/2006/relationships/customXml" Target="../ink/ink298.xml"/><Relationship Id="rId47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customXml" Target="../ink/ink311.xml"/><Relationship Id="rId16" Type="http://schemas.openxmlformats.org/officeDocument/2006/relationships/customXml" Target="../ink/ink285.xml"/><Relationship Id="rId11" Type="http://schemas.openxmlformats.org/officeDocument/2006/relationships/image" Target="../media/image50.png"/><Relationship Id="rId32" Type="http://schemas.openxmlformats.org/officeDocument/2006/relationships/customXml" Target="../ink/ink293.xml"/><Relationship Id="rId37" Type="http://schemas.openxmlformats.org/officeDocument/2006/relationships/image" Target="../media/image63.png"/><Relationship Id="rId53" Type="http://schemas.openxmlformats.org/officeDocument/2006/relationships/image" Target="../media/image71.png"/><Relationship Id="rId58" Type="http://schemas.openxmlformats.org/officeDocument/2006/relationships/customXml" Target="../ink/ink306.xml"/><Relationship Id="rId74" Type="http://schemas.openxmlformats.org/officeDocument/2006/relationships/customXml" Target="../ink/ink314.xml"/><Relationship Id="rId79" Type="http://schemas.openxmlformats.org/officeDocument/2006/relationships/image" Target="../media/image84.png"/><Relationship Id="rId5" Type="http://schemas.openxmlformats.org/officeDocument/2006/relationships/image" Target="../media/image47.png"/><Relationship Id="rId61" Type="http://schemas.openxmlformats.org/officeDocument/2006/relationships/image" Target="../media/image75.png"/><Relationship Id="rId82" Type="http://schemas.openxmlformats.org/officeDocument/2006/relationships/customXml" Target="../ink/ink318.xml"/><Relationship Id="rId19" Type="http://schemas.openxmlformats.org/officeDocument/2006/relationships/image" Target="../media/image54.png"/><Relationship Id="rId14" Type="http://schemas.openxmlformats.org/officeDocument/2006/relationships/customXml" Target="../ink/ink284.xml"/><Relationship Id="rId22" Type="http://schemas.openxmlformats.org/officeDocument/2006/relationships/customXml" Target="../ink/ink288.xml"/><Relationship Id="rId27" Type="http://schemas.openxmlformats.org/officeDocument/2006/relationships/image" Target="../media/image58.png"/><Relationship Id="rId30" Type="http://schemas.openxmlformats.org/officeDocument/2006/relationships/customXml" Target="../ink/ink292.xml"/><Relationship Id="rId35" Type="http://schemas.openxmlformats.org/officeDocument/2006/relationships/image" Target="../media/image62.png"/><Relationship Id="rId43" Type="http://schemas.openxmlformats.org/officeDocument/2006/relationships/image" Target="../media/image66.png"/><Relationship Id="rId48" Type="http://schemas.openxmlformats.org/officeDocument/2006/relationships/customXml" Target="../ink/ink301.xml"/><Relationship Id="rId56" Type="http://schemas.openxmlformats.org/officeDocument/2006/relationships/customXml" Target="../ink/ink305.xml"/><Relationship Id="rId64" Type="http://schemas.openxmlformats.org/officeDocument/2006/relationships/customXml" Target="../ink/ink309.xml"/><Relationship Id="rId69" Type="http://schemas.openxmlformats.org/officeDocument/2006/relationships/image" Target="../media/image79.png"/><Relationship Id="rId77" Type="http://schemas.openxmlformats.org/officeDocument/2006/relationships/image" Target="../media/image83.png"/><Relationship Id="rId8" Type="http://schemas.openxmlformats.org/officeDocument/2006/relationships/customXml" Target="../ink/ink281.xml"/><Relationship Id="rId51" Type="http://schemas.openxmlformats.org/officeDocument/2006/relationships/image" Target="../media/image70.png"/><Relationship Id="rId72" Type="http://schemas.openxmlformats.org/officeDocument/2006/relationships/customXml" Target="../ink/ink313.xml"/><Relationship Id="rId80" Type="http://schemas.openxmlformats.org/officeDocument/2006/relationships/customXml" Target="../ink/ink317.xml"/><Relationship Id="rId3" Type="http://schemas.openxmlformats.org/officeDocument/2006/relationships/image" Target="../media/image46.png"/><Relationship Id="rId12" Type="http://schemas.openxmlformats.org/officeDocument/2006/relationships/customXml" Target="../ink/ink283.xml"/><Relationship Id="rId17" Type="http://schemas.openxmlformats.org/officeDocument/2006/relationships/image" Target="../media/image53.png"/><Relationship Id="rId25" Type="http://schemas.openxmlformats.org/officeDocument/2006/relationships/image" Target="../media/image57.png"/><Relationship Id="rId33" Type="http://schemas.openxmlformats.org/officeDocument/2006/relationships/image" Target="../media/image61.png"/><Relationship Id="rId38" Type="http://schemas.openxmlformats.org/officeDocument/2006/relationships/customXml" Target="../ink/ink296.xml"/><Relationship Id="rId46" Type="http://schemas.openxmlformats.org/officeDocument/2006/relationships/customXml" Target="../ink/ink300.xml"/><Relationship Id="rId59" Type="http://schemas.openxmlformats.org/officeDocument/2006/relationships/image" Target="../media/image74.png"/><Relationship Id="rId67" Type="http://schemas.openxmlformats.org/officeDocument/2006/relationships/image" Target="../media/image78.png"/><Relationship Id="rId20" Type="http://schemas.openxmlformats.org/officeDocument/2006/relationships/customXml" Target="../ink/ink287.xml"/><Relationship Id="rId41" Type="http://schemas.openxmlformats.org/officeDocument/2006/relationships/image" Target="../media/image65.png"/><Relationship Id="rId54" Type="http://schemas.openxmlformats.org/officeDocument/2006/relationships/customXml" Target="../ink/ink304.xml"/><Relationship Id="rId62" Type="http://schemas.openxmlformats.org/officeDocument/2006/relationships/customXml" Target="../ink/ink308.xml"/><Relationship Id="rId70" Type="http://schemas.openxmlformats.org/officeDocument/2006/relationships/customXml" Target="../ink/ink312.xml"/><Relationship Id="rId75" Type="http://schemas.openxmlformats.org/officeDocument/2006/relationships/image" Target="../media/image82.png"/><Relationship Id="rId83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0.xml"/><Relationship Id="rId15" Type="http://schemas.openxmlformats.org/officeDocument/2006/relationships/image" Target="../media/image52.png"/><Relationship Id="rId23" Type="http://schemas.openxmlformats.org/officeDocument/2006/relationships/image" Target="../media/image56.png"/><Relationship Id="rId28" Type="http://schemas.openxmlformats.org/officeDocument/2006/relationships/customXml" Target="../ink/ink291.xml"/><Relationship Id="rId36" Type="http://schemas.openxmlformats.org/officeDocument/2006/relationships/customXml" Target="../ink/ink295.xml"/><Relationship Id="rId49" Type="http://schemas.openxmlformats.org/officeDocument/2006/relationships/image" Target="../media/image69.png"/><Relationship Id="rId57" Type="http://schemas.openxmlformats.org/officeDocument/2006/relationships/image" Target="../media/image73.png"/><Relationship Id="rId10" Type="http://schemas.openxmlformats.org/officeDocument/2006/relationships/customXml" Target="../ink/ink282.xml"/><Relationship Id="rId31" Type="http://schemas.openxmlformats.org/officeDocument/2006/relationships/image" Target="../media/image60.png"/><Relationship Id="rId44" Type="http://schemas.openxmlformats.org/officeDocument/2006/relationships/customXml" Target="../ink/ink299.xml"/><Relationship Id="rId52" Type="http://schemas.openxmlformats.org/officeDocument/2006/relationships/customXml" Target="../ink/ink303.xml"/><Relationship Id="rId60" Type="http://schemas.openxmlformats.org/officeDocument/2006/relationships/customXml" Target="../ink/ink307.xml"/><Relationship Id="rId65" Type="http://schemas.openxmlformats.org/officeDocument/2006/relationships/image" Target="../media/image77.png"/><Relationship Id="rId73" Type="http://schemas.openxmlformats.org/officeDocument/2006/relationships/image" Target="../media/image81.png"/><Relationship Id="rId78" Type="http://schemas.openxmlformats.org/officeDocument/2006/relationships/customXml" Target="../ink/ink316.xml"/><Relationship Id="rId81" Type="http://schemas.openxmlformats.org/officeDocument/2006/relationships/image" Target="../media/image85.png"/><Relationship Id="rId4" Type="http://schemas.openxmlformats.org/officeDocument/2006/relationships/customXml" Target="../ink/ink279.xml"/><Relationship Id="rId9" Type="http://schemas.openxmlformats.org/officeDocument/2006/relationships/image" Target="../media/image49.png"/><Relationship Id="rId13" Type="http://schemas.openxmlformats.org/officeDocument/2006/relationships/image" Target="../media/image51.png"/><Relationship Id="rId18" Type="http://schemas.openxmlformats.org/officeDocument/2006/relationships/customXml" Target="../ink/ink286.xml"/><Relationship Id="rId39" Type="http://schemas.openxmlformats.org/officeDocument/2006/relationships/image" Target="../media/image64.png"/><Relationship Id="rId34" Type="http://schemas.openxmlformats.org/officeDocument/2006/relationships/customXml" Target="../ink/ink294.xml"/><Relationship Id="rId50" Type="http://schemas.openxmlformats.org/officeDocument/2006/relationships/customXml" Target="../ink/ink302.xml"/><Relationship Id="rId55" Type="http://schemas.openxmlformats.org/officeDocument/2006/relationships/image" Target="../media/image72.png"/><Relationship Id="rId76" Type="http://schemas.openxmlformats.org/officeDocument/2006/relationships/customXml" Target="../ink/ink315.xml"/><Relationship Id="rId7" Type="http://schemas.openxmlformats.org/officeDocument/2006/relationships/image" Target="../media/image48.png"/><Relationship Id="rId71" Type="http://schemas.openxmlformats.org/officeDocument/2006/relationships/image" Target="../media/image80.png"/><Relationship Id="rId2" Type="http://schemas.openxmlformats.org/officeDocument/2006/relationships/customXml" Target="../ink/ink278.xml"/><Relationship Id="rId29" Type="http://schemas.openxmlformats.org/officeDocument/2006/relationships/image" Target="../media/image59.png"/><Relationship Id="rId24" Type="http://schemas.openxmlformats.org/officeDocument/2006/relationships/customXml" Target="../ink/ink289.xml"/><Relationship Id="rId40" Type="http://schemas.openxmlformats.org/officeDocument/2006/relationships/customXml" Target="../ink/ink297.xml"/><Relationship Id="rId45" Type="http://schemas.openxmlformats.org/officeDocument/2006/relationships/image" Target="../media/image67.png"/><Relationship Id="rId66" Type="http://schemas.openxmlformats.org/officeDocument/2006/relationships/customXml" Target="../ink/ink3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customXml" Target="../ink/ink3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3.xml"/><Relationship Id="rId13" Type="http://schemas.openxmlformats.org/officeDocument/2006/relationships/image" Target="../media/image92.png"/><Relationship Id="rId18" Type="http://schemas.openxmlformats.org/officeDocument/2006/relationships/customXml" Target="../ink/ink328.xml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12" Type="http://schemas.openxmlformats.org/officeDocument/2006/relationships/customXml" Target="../ink/ink325.xml"/><Relationship Id="rId17" Type="http://schemas.openxmlformats.org/officeDocument/2006/relationships/image" Target="../media/image94.png"/><Relationship Id="rId2" Type="http://schemas.openxmlformats.org/officeDocument/2006/relationships/customXml" Target="../ink/ink320.xml"/><Relationship Id="rId16" Type="http://schemas.openxmlformats.org/officeDocument/2006/relationships/customXml" Target="../ink/ink3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2.xml"/><Relationship Id="rId11" Type="http://schemas.openxmlformats.org/officeDocument/2006/relationships/image" Target="../media/image91.png"/><Relationship Id="rId5" Type="http://schemas.openxmlformats.org/officeDocument/2006/relationships/image" Target="../media/image88.png"/><Relationship Id="rId15" Type="http://schemas.openxmlformats.org/officeDocument/2006/relationships/image" Target="../media/image93.png"/><Relationship Id="rId10" Type="http://schemas.openxmlformats.org/officeDocument/2006/relationships/customXml" Target="../ink/ink324.xml"/><Relationship Id="rId19" Type="http://schemas.openxmlformats.org/officeDocument/2006/relationships/image" Target="../media/image95.png"/><Relationship Id="rId4" Type="http://schemas.openxmlformats.org/officeDocument/2006/relationships/customXml" Target="../ink/ink321.xml"/><Relationship Id="rId9" Type="http://schemas.openxmlformats.org/officeDocument/2006/relationships/image" Target="../media/image90.png"/><Relationship Id="rId14" Type="http://schemas.openxmlformats.org/officeDocument/2006/relationships/customXml" Target="../ink/ink3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2.xml"/><Relationship Id="rId13" Type="http://schemas.openxmlformats.org/officeDocument/2006/relationships/image" Target="../media/image92.png"/><Relationship Id="rId18" Type="http://schemas.openxmlformats.org/officeDocument/2006/relationships/customXml" Target="../ink/ink337.xml"/><Relationship Id="rId26" Type="http://schemas.openxmlformats.org/officeDocument/2006/relationships/customXml" Target="../ink/ink341.xml"/><Relationship Id="rId3" Type="http://schemas.openxmlformats.org/officeDocument/2006/relationships/image" Target="../media/image87.png"/><Relationship Id="rId21" Type="http://schemas.openxmlformats.org/officeDocument/2006/relationships/image" Target="../media/image96.png"/><Relationship Id="rId7" Type="http://schemas.openxmlformats.org/officeDocument/2006/relationships/image" Target="../media/image89.png"/><Relationship Id="rId12" Type="http://schemas.openxmlformats.org/officeDocument/2006/relationships/customXml" Target="../ink/ink334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2" Type="http://schemas.openxmlformats.org/officeDocument/2006/relationships/customXml" Target="../ink/ink329.xml"/><Relationship Id="rId16" Type="http://schemas.openxmlformats.org/officeDocument/2006/relationships/customXml" Target="../ink/ink336.xml"/><Relationship Id="rId20" Type="http://schemas.openxmlformats.org/officeDocument/2006/relationships/customXml" Target="../ink/ink338.xm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1.xml"/><Relationship Id="rId11" Type="http://schemas.openxmlformats.org/officeDocument/2006/relationships/image" Target="../media/image91.png"/><Relationship Id="rId24" Type="http://schemas.openxmlformats.org/officeDocument/2006/relationships/customXml" Target="../ink/ink340.xml"/><Relationship Id="rId5" Type="http://schemas.openxmlformats.org/officeDocument/2006/relationships/image" Target="../media/image88.png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342.xml"/><Relationship Id="rId10" Type="http://schemas.openxmlformats.org/officeDocument/2006/relationships/customXml" Target="../ink/ink333.xml"/><Relationship Id="rId19" Type="http://schemas.openxmlformats.org/officeDocument/2006/relationships/image" Target="../media/image95.png"/><Relationship Id="rId31" Type="http://schemas.openxmlformats.org/officeDocument/2006/relationships/image" Target="../media/image101.png"/><Relationship Id="rId4" Type="http://schemas.openxmlformats.org/officeDocument/2006/relationships/customXml" Target="../ink/ink330.xml"/><Relationship Id="rId9" Type="http://schemas.openxmlformats.org/officeDocument/2006/relationships/image" Target="../media/image90.png"/><Relationship Id="rId14" Type="http://schemas.openxmlformats.org/officeDocument/2006/relationships/customXml" Target="../ink/ink335.xml"/><Relationship Id="rId22" Type="http://schemas.openxmlformats.org/officeDocument/2006/relationships/customXml" Target="../ink/ink339.xml"/><Relationship Id="rId27" Type="http://schemas.openxmlformats.org/officeDocument/2006/relationships/image" Target="../media/image99.png"/><Relationship Id="rId30" Type="http://schemas.openxmlformats.org/officeDocument/2006/relationships/customXml" Target="../ink/ink343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352.xml"/><Relationship Id="rId26" Type="http://schemas.openxmlformats.org/officeDocument/2006/relationships/customXml" Target="../ink/ink356.xml"/><Relationship Id="rId39" Type="http://schemas.openxmlformats.org/officeDocument/2006/relationships/image" Target="../media/image105.png"/><Relationship Id="rId21" Type="http://schemas.openxmlformats.org/officeDocument/2006/relationships/image" Target="../media/image96.png"/><Relationship Id="rId34" Type="http://schemas.openxmlformats.org/officeDocument/2006/relationships/customXml" Target="../ink/ink360.xml"/><Relationship Id="rId42" Type="http://schemas.openxmlformats.org/officeDocument/2006/relationships/customXml" Target="../ink/ink364.xml"/><Relationship Id="rId7" Type="http://schemas.openxmlformats.org/officeDocument/2006/relationships/image" Target="../media/image89.png"/><Relationship Id="rId2" Type="http://schemas.openxmlformats.org/officeDocument/2006/relationships/customXml" Target="../ink/ink344.xml"/><Relationship Id="rId16" Type="http://schemas.openxmlformats.org/officeDocument/2006/relationships/customXml" Target="../ink/ink351.xml"/><Relationship Id="rId29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6.xml"/><Relationship Id="rId11" Type="http://schemas.openxmlformats.org/officeDocument/2006/relationships/image" Target="../media/image91.png"/><Relationship Id="rId24" Type="http://schemas.openxmlformats.org/officeDocument/2006/relationships/customXml" Target="../ink/ink355.xml"/><Relationship Id="rId32" Type="http://schemas.openxmlformats.org/officeDocument/2006/relationships/customXml" Target="../ink/ink359.xml"/><Relationship Id="rId37" Type="http://schemas.openxmlformats.org/officeDocument/2006/relationships/image" Target="../media/image104.png"/><Relationship Id="rId40" Type="http://schemas.openxmlformats.org/officeDocument/2006/relationships/customXml" Target="../ink/ink363.xml"/><Relationship Id="rId45" Type="http://schemas.openxmlformats.org/officeDocument/2006/relationships/image" Target="../media/image108.png"/><Relationship Id="rId5" Type="http://schemas.openxmlformats.org/officeDocument/2006/relationships/image" Target="../media/image88.png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357.xml"/><Relationship Id="rId36" Type="http://schemas.openxmlformats.org/officeDocument/2006/relationships/customXml" Target="../ink/ink361.xml"/><Relationship Id="rId10" Type="http://schemas.openxmlformats.org/officeDocument/2006/relationships/customXml" Target="../ink/ink348.xml"/><Relationship Id="rId19" Type="http://schemas.openxmlformats.org/officeDocument/2006/relationships/image" Target="../media/image95.png"/><Relationship Id="rId31" Type="http://schemas.openxmlformats.org/officeDocument/2006/relationships/image" Target="../media/image101.png"/><Relationship Id="rId44" Type="http://schemas.openxmlformats.org/officeDocument/2006/relationships/customXml" Target="../ink/ink365.xml"/><Relationship Id="rId4" Type="http://schemas.openxmlformats.org/officeDocument/2006/relationships/customXml" Target="../ink/ink345.xml"/><Relationship Id="rId9" Type="http://schemas.openxmlformats.org/officeDocument/2006/relationships/image" Target="../media/image90.png"/><Relationship Id="rId14" Type="http://schemas.openxmlformats.org/officeDocument/2006/relationships/customXml" Target="../ink/ink350.xml"/><Relationship Id="rId22" Type="http://schemas.openxmlformats.org/officeDocument/2006/relationships/customXml" Target="../ink/ink354.xml"/><Relationship Id="rId27" Type="http://schemas.openxmlformats.org/officeDocument/2006/relationships/image" Target="../media/image99.png"/><Relationship Id="rId30" Type="http://schemas.openxmlformats.org/officeDocument/2006/relationships/customXml" Target="../ink/ink358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8" Type="http://schemas.openxmlformats.org/officeDocument/2006/relationships/customXml" Target="../ink/ink347.xml"/><Relationship Id="rId3" Type="http://schemas.openxmlformats.org/officeDocument/2006/relationships/image" Target="../media/image87.png"/><Relationship Id="rId12" Type="http://schemas.openxmlformats.org/officeDocument/2006/relationships/customXml" Target="../ink/ink349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362.xml"/><Relationship Id="rId20" Type="http://schemas.openxmlformats.org/officeDocument/2006/relationships/customXml" Target="../ink/ink353.xml"/><Relationship Id="rId41" Type="http://schemas.openxmlformats.org/officeDocument/2006/relationships/image" Target="../media/image106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374.xml"/><Relationship Id="rId26" Type="http://schemas.openxmlformats.org/officeDocument/2006/relationships/customXml" Target="../ink/ink378.xml"/><Relationship Id="rId39" Type="http://schemas.openxmlformats.org/officeDocument/2006/relationships/image" Target="../media/image105.png"/><Relationship Id="rId21" Type="http://schemas.openxmlformats.org/officeDocument/2006/relationships/image" Target="../media/image96.png"/><Relationship Id="rId34" Type="http://schemas.openxmlformats.org/officeDocument/2006/relationships/customXml" Target="../ink/ink382.xml"/><Relationship Id="rId42" Type="http://schemas.openxmlformats.org/officeDocument/2006/relationships/customXml" Target="../ink/ink386.xml"/><Relationship Id="rId47" Type="http://schemas.openxmlformats.org/officeDocument/2006/relationships/image" Target="../media/image109.png"/><Relationship Id="rId50" Type="http://schemas.openxmlformats.org/officeDocument/2006/relationships/customXml" Target="../ink/ink390.xml"/><Relationship Id="rId55" Type="http://schemas.openxmlformats.org/officeDocument/2006/relationships/image" Target="../media/image113.png"/><Relationship Id="rId7" Type="http://schemas.openxmlformats.org/officeDocument/2006/relationships/image" Target="../media/image89.png"/><Relationship Id="rId2" Type="http://schemas.openxmlformats.org/officeDocument/2006/relationships/customXml" Target="../ink/ink366.xml"/><Relationship Id="rId16" Type="http://schemas.openxmlformats.org/officeDocument/2006/relationships/customXml" Target="../ink/ink373.xml"/><Relationship Id="rId29" Type="http://schemas.openxmlformats.org/officeDocument/2006/relationships/image" Target="../media/image100.png"/><Relationship Id="rId11" Type="http://schemas.openxmlformats.org/officeDocument/2006/relationships/image" Target="../media/image91.png"/><Relationship Id="rId24" Type="http://schemas.openxmlformats.org/officeDocument/2006/relationships/customXml" Target="../ink/ink377.xml"/><Relationship Id="rId32" Type="http://schemas.openxmlformats.org/officeDocument/2006/relationships/customXml" Target="../ink/ink381.xml"/><Relationship Id="rId37" Type="http://schemas.openxmlformats.org/officeDocument/2006/relationships/image" Target="../media/image104.png"/><Relationship Id="rId40" Type="http://schemas.openxmlformats.org/officeDocument/2006/relationships/customXml" Target="../ink/ink385.xml"/><Relationship Id="rId45" Type="http://schemas.openxmlformats.org/officeDocument/2006/relationships/image" Target="../media/image108.png"/><Relationship Id="rId53" Type="http://schemas.openxmlformats.org/officeDocument/2006/relationships/image" Target="../media/image112.png"/><Relationship Id="rId5" Type="http://schemas.openxmlformats.org/officeDocument/2006/relationships/image" Target="../media/image88.png"/><Relationship Id="rId10" Type="http://schemas.openxmlformats.org/officeDocument/2006/relationships/customXml" Target="../ink/ink370.xml"/><Relationship Id="rId19" Type="http://schemas.openxmlformats.org/officeDocument/2006/relationships/image" Target="../media/image95.png"/><Relationship Id="rId31" Type="http://schemas.openxmlformats.org/officeDocument/2006/relationships/image" Target="../media/image101.png"/><Relationship Id="rId44" Type="http://schemas.openxmlformats.org/officeDocument/2006/relationships/customXml" Target="../ink/ink387.xml"/><Relationship Id="rId52" Type="http://schemas.openxmlformats.org/officeDocument/2006/relationships/customXml" Target="../ink/ink391.xml"/><Relationship Id="rId4" Type="http://schemas.openxmlformats.org/officeDocument/2006/relationships/customXml" Target="../ink/ink367.xml"/><Relationship Id="rId9" Type="http://schemas.openxmlformats.org/officeDocument/2006/relationships/image" Target="../media/image90.png"/><Relationship Id="rId14" Type="http://schemas.openxmlformats.org/officeDocument/2006/relationships/customXml" Target="../ink/ink372.xml"/><Relationship Id="rId22" Type="http://schemas.openxmlformats.org/officeDocument/2006/relationships/customXml" Target="../ink/ink376.xml"/><Relationship Id="rId27" Type="http://schemas.openxmlformats.org/officeDocument/2006/relationships/image" Target="../media/image99.png"/><Relationship Id="rId30" Type="http://schemas.openxmlformats.org/officeDocument/2006/relationships/customXml" Target="../ink/ink380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389.xml"/><Relationship Id="rId8" Type="http://schemas.openxmlformats.org/officeDocument/2006/relationships/customXml" Target="../ink/ink369.xml"/><Relationship Id="rId51" Type="http://schemas.openxmlformats.org/officeDocument/2006/relationships/image" Target="../media/image111.png"/><Relationship Id="rId3" Type="http://schemas.openxmlformats.org/officeDocument/2006/relationships/image" Target="../media/image87.png"/><Relationship Id="rId12" Type="http://schemas.openxmlformats.org/officeDocument/2006/relationships/customXml" Target="../ink/ink371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384.xml"/><Relationship Id="rId46" Type="http://schemas.openxmlformats.org/officeDocument/2006/relationships/customXml" Target="../ink/ink388.xml"/><Relationship Id="rId20" Type="http://schemas.openxmlformats.org/officeDocument/2006/relationships/customXml" Target="../ink/ink375.xml"/><Relationship Id="rId41" Type="http://schemas.openxmlformats.org/officeDocument/2006/relationships/image" Target="../media/image106.png"/><Relationship Id="rId54" Type="http://schemas.openxmlformats.org/officeDocument/2006/relationships/customXml" Target="../ink/ink3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8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379.xml"/><Relationship Id="rId36" Type="http://schemas.openxmlformats.org/officeDocument/2006/relationships/customXml" Target="../ink/ink383.xml"/><Relationship Id="rId49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05.xml"/><Relationship Id="rId21" Type="http://schemas.openxmlformats.org/officeDocument/2006/relationships/image" Target="../media/image96.png"/><Relationship Id="rId42" Type="http://schemas.openxmlformats.org/officeDocument/2006/relationships/customXml" Target="../ink/ink413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426.xml"/><Relationship Id="rId16" Type="http://schemas.openxmlformats.org/officeDocument/2006/relationships/customXml" Target="../ink/ink400.xml"/><Relationship Id="rId11" Type="http://schemas.openxmlformats.org/officeDocument/2006/relationships/image" Target="../media/image91.png"/><Relationship Id="rId24" Type="http://schemas.openxmlformats.org/officeDocument/2006/relationships/customXml" Target="../ink/ink404.xml"/><Relationship Id="rId32" Type="http://schemas.openxmlformats.org/officeDocument/2006/relationships/customXml" Target="../ink/ink408.xml"/><Relationship Id="rId37" Type="http://schemas.openxmlformats.org/officeDocument/2006/relationships/image" Target="../media/image104.png"/><Relationship Id="rId40" Type="http://schemas.openxmlformats.org/officeDocument/2006/relationships/customXml" Target="../ink/ink412.xml"/><Relationship Id="rId45" Type="http://schemas.openxmlformats.org/officeDocument/2006/relationships/image" Target="../media/image108.png"/><Relationship Id="rId53" Type="http://schemas.openxmlformats.org/officeDocument/2006/relationships/image" Target="../media/image112.png"/><Relationship Id="rId58" Type="http://schemas.openxmlformats.org/officeDocument/2006/relationships/customXml" Target="../ink/ink421.xml"/><Relationship Id="rId66" Type="http://schemas.openxmlformats.org/officeDocument/2006/relationships/customXml" Target="../ink/ink425.xml"/><Relationship Id="rId74" Type="http://schemas.openxmlformats.org/officeDocument/2006/relationships/customXml" Target="../ink/ink429.xml"/><Relationship Id="rId79" Type="http://schemas.openxmlformats.org/officeDocument/2006/relationships/image" Target="../media/image125.png"/><Relationship Id="rId5" Type="http://schemas.openxmlformats.org/officeDocument/2006/relationships/image" Target="../media/image88.png"/><Relationship Id="rId61" Type="http://schemas.openxmlformats.org/officeDocument/2006/relationships/image" Target="../media/image116.png"/><Relationship Id="rId19" Type="http://schemas.openxmlformats.org/officeDocument/2006/relationships/image" Target="../media/image95.png"/><Relationship Id="rId14" Type="http://schemas.openxmlformats.org/officeDocument/2006/relationships/customXml" Target="../ink/ink399.xml"/><Relationship Id="rId22" Type="http://schemas.openxmlformats.org/officeDocument/2006/relationships/customXml" Target="../ink/ink403.xml"/><Relationship Id="rId27" Type="http://schemas.openxmlformats.org/officeDocument/2006/relationships/image" Target="../media/image99.png"/><Relationship Id="rId30" Type="http://schemas.openxmlformats.org/officeDocument/2006/relationships/customXml" Target="../ink/ink407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416.xml"/><Relationship Id="rId56" Type="http://schemas.openxmlformats.org/officeDocument/2006/relationships/customXml" Target="../ink/ink420.xml"/><Relationship Id="rId64" Type="http://schemas.openxmlformats.org/officeDocument/2006/relationships/customXml" Target="../ink/ink424.xml"/><Relationship Id="rId69" Type="http://schemas.openxmlformats.org/officeDocument/2006/relationships/image" Target="../media/image120.png"/><Relationship Id="rId77" Type="http://schemas.openxmlformats.org/officeDocument/2006/relationships/image" Target="../media/image124.png"/><Relationship Id="rId8" Type="http://schemas.openxmlformats.org/officeDocument/2006/relationships/customXml" Target="../ink/ink396.xml"/><Relationship Id="rId51" Type="http://schemas.openxmlformats.org/officeDocument/2006/relationships/image" Target="../media/image111.png"/><Relationship Id="rId72" Type="http://schemas.openxmlformats.org/officeDocument/2006/relationships/customXml" Target="../ink/ink428.xml"/><Relationship Id="rId3" Type="http://schemas.openxmlformats.org/officeDocument/2006/relationships/image" Target="../media/image87.png"/><Relationship Id="rId12" Type="http://schemas.openxmlformats.org/officeDocument/2006/relationships/customXml" Target="../ink/ink398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411.xml"/><Relationship Id="rId46" Type="http://schemas.openxmlformats.org/officeDocument/2006/relationships/customXml" Target="../ink/ink415.xml"/><Relationship Id="rId59" Type="http://schemas.openxmlformats.org/officeDocument/2006/relationships/image" Target="../media/image115.png"/><Relationship Id="rId67" Type="http://schemas.openxmlformats.org/officeDocument/2006/relationships/image" Target="../media/image119.png"/><Relationship Id="rId20" Type="http://schemas.openxmlformats.org/officeDocument/2006/relationships/customXml" Target="../ink/ink402.xml"/><Relationship Id="rId41" Type="http://schemas.openxmlformats.org/officeDocument/2006/relationships/image" Target="../media/image106.png"/><Relationship Id="rId54" Type="http://schemas.openxmlformats.org/officeDocument/2006/relationships/customXml" Target="../ink/ink419.xml"/><Relationship Id="rId62" Type="http://schemas.openxmlformats.org/officeDocument/2006/relationships/customXml" Target="../ink/ink423.xml"/><Relationship Id="rId70" Type="http://schemas.openxmlformats.org/officeDocument/2006/relationships/customXml" Target="../ink/ink427.xml"/><Relationship Id="rId7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5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406.xml"/><Relationship Id="rId36" Type="http://schemas.openxmlformats.org/officeDocument/2006/relationships/customXml" Target="../ink/ink410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" Type="http://schemas.openxmlformats.org/officeDocument/2006/relationships/customXml" Target="../ink/ink397.xml"/><Relationship Id="rId31" Type="http://schemas.openxmlformats.org/officeDocument/2006/relationships/image" Target="../media/image101.png"/><Relationship Id="rId44" Type="http://schemas.openxmlformats.org/officeDocument/2006/relationships/customXml" Target="../ink/ink414.xml"/><Relationship Id="rId52" Type="http://schemas.openxmlformats.org/officeDocument/2006/relationships/customXml" Target="../ink/ink418.xml"/><Relationship Id="rId60" Type="http://schemas.openxmlformats.org/officeDocument/2006/relationships/customXml" Target="../ink/ink422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431.xml"/><Relationship Id="rId4" Type="http://schemas.openxmlformats.org/officeDocument/2006/relationships/customXml" Target="../ink/ink394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401.xml"/><Relationship Id="rId39" Type="http://schemas.openxmlformats.org/officeDocument/2006/relationships/image" Target="../media/image105.png"/><Relationship Id="rId34" Type="http://schemas.openxmlformats.org/officeDocument/2006/relationships/customXml" Target="../ink/ink409.xml"/><Relationship Id="rId50" Type="http://schemas.openxmlformats.org/officeDocument/2006/relationships/customXml" Target="../ink/ink417.xml"/><Relationship Id="rId55" Type="http://schemas.openxmlformats.org/officeDocument/2006/relationships/image" Target="../media/image113.png"/><Relationship Id="rId76" Type="http://schemas.openxmlformats.org/officeDocument/2006/relationships/customXml" Target="../ink/ink430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2" Type="http://schemas.openxmlformats.org/officeDocument/2006/relationships/customXml" Target="../ink/ink393.xml"/><Relationship Id="rId29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44.xml"/><Relationship Id="rId21" Type="http://schemas.openxmlformats.org/officeDocument/2006/relationships/image" Target="../media/image96.png"/><Relationship Id="rId42" Type="http://schemas.openxmlformats.org/officeDocument/2006/relationships/customXml" Target="../ink/ink452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465.xml"/><Relationship Id="rId16" Type="http://schemas.openxmlformats.org/officeDocument/2006/relationships/customXml" Target="../ink/ink439.xml"/><Relationship Id="rId11" Type="http://schemas.openxmlformats.org/officeDocument/2006/relationships/image" Target="../media/image91.png"/><Relationship Id="rId32" Type="http://schemas.openxmlformats.org/officeDocument/2006/relationships/customXml" Target="../ink/ink447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460.xml"/><Relationship Id="rId74" Type="http://schemas.openxmlformats.org/officeDocument/2006/relationships/customXml" Target="../ink/ink468.xml"/><Relationship Id="rId79" Type="http://schemas.openxmlformats.org/officeDocument/2006/relationships/image" Target="../media/image125.png"/><Relationship Id="rId5" Type="http://schemas.openxmlformats.org/officeDocument/2006/relationships/image" Target="../media/image88.png"/><Relationship Id="rId61" Type="http://schemas.openxmlformats.org/officeDocument/2006/relationships/image" Target="../media/image116.png"/><Relationship Id="rId19" Type="http://schemas.openxmlformats.org/officeDocument/2006/relationships/image" Target="../media/image95.png"/><Relationship Id="rId14" Type="http://schemas.openxmlformats.org/officeDocument/2006/relationships/customXml" Target="../ink/ink438.xml"/><Relationship Id="rId22" Type="http://schemas.openxmlformats.org/officeDocument/2006/relationships/customXml" Target="../ink/ink442.xml"/><Relationship Id="rId27" Type="http://schemas.openxmlformats.org/officeDocument/2006/relationships/image" Target="../media/image99.png"/><Relationship Id="rId30" Type="http://schemas.openxmlformats.org/officeDocument/2006/relationships/customXml" Target="../ink/ink446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455.xml"/><Relationship Id="rId56" Type="http://schemas.openxmlformats.org/officeDocument/2006/relationships/customXml" Target="../ink/ink459.xml"/><Relationship Id="rId64" Type="http://schemas.openxmlformats.org/officeDocument/2006/relationships/customXml" Target="../ink/ink463.xml"/><Relationship Id="rId69" Type="http://schemas.openxmlformats.org/officeDocument/2006/relationships/image" Target="../media/image120.png"/><Relationship Id="rId77" Type="http://schemas.openxmlformats.org/officeDocument/2006/relationships/image" Target="../media/image124.png"/><Relationship Id="rId8" Type="http://schemas.openxmlformats.org/officeDocument/2006/relationships/customXml" Target="../ink/ink435.xml"/><Relationship Id="rId51" Type="http://schemas.openxmlformats.org/officeDocument/2006/relationships/image" Target="../media/image111.png"/><Relationship Id="rId72" Type="http://schemas.openxmlformats.org/officeDocument/2006/relationships/customXml" Target="../ink/ink467.xml"/><Relationship Id="rId80" Type="http://schemas.openxmlformats.org/officeDocument/2006/relationships/customXml" Target="../ink/ink471.xml"/><Relationship Id="rId3" Type="http://schemas.openxmlformats.org/officeDocument/2006/relationships/image" Target="../media/image87.png"/><Relationship Id="rId12" Type="http://schemas.openxmlformats.org/officeDocument/2006/relationships/customXml" Target="../ink/ink437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450.xml"/><Relationship Id="rId46" Type="http://schemas.openxmlformats.org/officeDocument/2006/relationships/customXml" Target="../ink/ink454.xml"/><Relationship Id="rId59" Type="http://schemas.openxmlformats.org/officeDocument/2006/relationships/image" Target="../media/image115.png"/><Relationship Id="rId67" Type="http://schemas.openxmlformats.org/officeDocument/2006/relationships/image" Target="../media/image119.png"/><Relationship Id="rId20" Type="http://schemas.openxmlformats.org/officeDocument/2006/relationships/customXml" Target="../ink/ink441.xml"/><Relationship Id="rId41" Type="http://schemas.openxmlformats.org/officeDocument/2006/relationships/image" Target="../media/image106.png"/><Relationship Id="rId54" Type="http://schemas.openxmlformats.org/officeDocument/2006/relationships/customXml" Target="../ink/ink458.xml"/><Relationship Id="rId62" Type="http://schemas.openxmlformats.org/officeDocument/2006/relationships/customXml" Target="../ink/ink462.xml"/><Relationship Id="rId70" Type="http://schemas.openxmlformats.org/officeDocument/2006/relationships/customXml" Target="../ink/ink466.xml"/><Relationship Id="rId7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4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445.xml"/><Relationship Id="rId36" Type="http://schemas.openxmlformats.org/officeDocument/2006/relationships/customXml" Target="../ink/ink449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" Type="http://schemas.openxmlformats.org/officeDocument/2006/relationships/customXml" Target="../ink/ink436.xml"/><Relationship Id="rId31" Type="http://schemas.openxmlformats.org/officeDocument/2006/relationships/image" Target="../media/image101.png"/><Relationship Id="rId44" Type="http://schemas.openxmlformats.org/officeDocument/2006/relationships/customXml" Target="../ink/ink453.xml"/><Relationship Id="rId52" Type="http://schemas.openxmlformats.org/officeDocument/2006/relationships/customXml" Target="../ink/ink457.xml"/><Relationship Id="rId60" Type="http://schemas.openxmlformats.org/officeDocument/2006/relationships/customXml" Target="../ink/ink461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470.xml"/><Relationship Id="rId81" Type="http://schemas.openxmlformats.org/officeDocument/2006/relationships/image" Target="../media/image126.png"/><Relationship Id="rId4" Type="http://schemas.openxmlformats.org/officeDocument/2006/relationships/customXml" Target="../ink/ink433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440.xml"/><Relationship Id="rId39" Type="http://schemas.openxmlformats.org/officeDocument/2006/relationships/image" Target="../media/image105.png"/><Relationship Id="rId34" Type="http://schemas.openxmlformats.org/officeDocument/2006/relationships/customXml" Target="../ink/ink448.xml"/><Relationship Id="rId50" Type="http://schemas.openxmlformats.org/officeDocument/2006/relationships/customXml" Target="../ink/ink456.xml"/><Relationship Id="rId55" Type="http://schemas.openxmlformats.org/officeDocument/2006/relationships/image" Target="../media/image113.png"/><Relationship Id="rId76" Type="http://schemas.openxmlformats.org/officeDocument/2006/relationships/customXml" Target="../ink/ink469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2" Type="http://schemas.openxmlformats.org/officeDocument/2006/relationships/customXml" Target="../ink/ink432.xml"/><Relationship Id="rId29" Type="http://schemas.openxmlformats.org/officeDocument/2006/relationships/image" Target="../media/image100.png"/><Relationship Id="rId24" Type="http://schemas.openxmlformats.org/officeDocument/2006/relationships/customXml" Target="../ink/ink443.xml"/><Relationship Id="rId40" Type="http://schemas.openxmlformats.org/officeDocument/2006/relationships/customXml" Target="../ink/ink451.xml"/><Relationship Id="rId45" Type="http://schemas.openxmlformats.org/officeDocument/2006/relationships/image" Target="../media/image108.png"/><Relationship Id="rId66" Type="http://schemas.openxmlformats.org/officeDocument/2006/relationships/customXml" Target="../ink/ink464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4.xml"/><Relationship Id="rId21" Type="http://schemas.openxmlformats.org/officeDocument/2006/relationships/image" Target="../media/image96.png"/><Relationship Id="rId42" Type="http://schemas.openxmlformats.org/officeDocument/2006/relationships/customXml" Target="../ink/ink492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505.xml"/><Relationship Id="rId16" Type="http://schemas.openxmlformats.org/officeDocument/2006/relationships/customXml" Target="../ink/ink479.xml"/><Relationship Id="rId11" Type="http://schemas.openxmlformats.org/officeDocument/2006/relationships/image" Target="../media/image91.png"/><Relationship Id="rId32" Type="http://schemas.openxmlformats.org/officeDocument/2006/relationships/customXml" Target="../ink/ink487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500.xml"/><Relationship Id="rId74" Type="http://schemas.openxmlformats.org/officeDocument/2006/relationships/customXml" Target="../ink/ink508.xml"/><Relationship Id="rId79" Type="http://schemas.openxmlformats.org/officeDocument/2006/relationships/image" Target="../media/image125.png"/><Relationship Id="rId5" Type="http://schemas.openxmlformats.org/officeDocument/2006/relationships/image" Target="../media/image88.png"/><Relationship Id="rId61" Type="http://schemas.openxmlformats.org/officeDocument/2006/relationships/image" Target="../media/image116.png"/><Relationship Id="rId19" Type="http://schemas.openxmlformats.org/officeDocument/2006/relationships/image" Target="../media/image95.png"/><Relationship Id="rId14" Type="http://schemas.openxmlformats.org/officeDocument/2006/relationships/customXml" Target="../ink/ink478.xml"/><Relationship Id="rId22" Type="http://schemas.openxmlformats.org/officeDocument/2006/relationships/customXml" Target="../ink/ink482.xml"/><Relationship Id="rId27" Type="http://schemas.openxmlformats.org/officeDocument/2006/relationships/image" Target="../media/image99.png"/><Relationship Id="rId30" Type="http://schemas.openxmlformats.org/officeDocument/2006/relationships/customXml" Target="../ink/ink486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495.xml"/><Relationship Id="rId56" Type="http://schemas.openxmlformats.org/officeDocument/2006/relationships/customXml" Target="../ink/ink499.xml"/><Relationship Id="rId64" Type="http://schemas.openxmlformats.org/officeDocument/2006/relationships/customXml" Target="../ink/ink503.xml"/><Relationship Id="rId69" Type="http://schemas.openxmlformats.org/officeDocument/2006/relationships/image" Target="../media/image120.png"/><Relationship Id="rId77" Type="http://schemas.openxmlformats.org/officeDocument/2006/relationships/image" Target="../media/image124.png"/><Relationship Id="rId8" Type="http://schemas.openxmlformats.org/officeDocument/2006/relationships/customXml" Target="../ink/ink475.xml"/><Relationship Id="rId51" Type="http://schemas.openxmlformats.org/officeDocument/2006/relationships/image" Target="../media/image111.png"/><Relationship Id="rId72" Type="http://schemas.openxmlformats.org/officeDocument/2006/relationships/customXml" Target="../ink/ink507.xml"/><Relationship Id="rId80" Type="http://schemas.openxmlformats.org/officeDocument/2006/relationships/customXml" Target="../ink/ink511.xml"/><Relationship Id="rId3" Type="http://schemas.openxmlformats.org/officeDocument/2006/relationships/image" Target="../media/image87.png"/><Relationship Id="rId12" Type="http://schemas.openxmlformats.org/officeDocument/2006/relationships/customXml" Target="../ink/ink477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490.xml"/><Relationship Id="rId46" Type="http://schemas.openxmlformats.org/officeDocument/2006/relationships/customXml" Target="../ink/ink494.xml"/><Relationship Id="rId59" Type="http://schemas.openxmlformats.org/officeDocument/2006/relationships/image" Target="../media/image115.png"/><Relationship Id="rId67" Type="http://schemas.openxmlformats.org/officeDocument/2006/relationships/image" Target="../media/image119.png"/><Relationship Id="rId20" Type="http://schemas.openxmlformats.org/officeDocument/2006/relationships/customXml" Target="../ink/ink481.xml"/><Relationship Id="rId41" Type="http://schemas.openxmlformats.org/officeDocument/2006/relationships/image" Target="../media/image106.png"/><Relationship Id="rId54" Type="http://schemas.openxmlformats.org/officeDocument/2006/relationships/customXml" Target="../ink/ink498.xml"/><Relationship Id="rId62" Type="http://schemas.openxmlformats.org/officeDocument/2006/relationships/customXml" Target="../ink/ink502.xml"/><Relationship Id="rId70" Type="http://schemas.openxmlformats.org/officeDocument/2006/relationships/customXml" Target="../ink/ink506.xml"/><Relationship Id="rId75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4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485.xml"/><Relationship Id="rId36" Type="http://schemas.openxmlformats.org/officeDocument/2006/relationships/customXml" Target="../ink/ink489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" Type="http://schemas.openxmlformats.org/officeDocument/2006/relationships/customXml" Target="../ink/ink476.xml"/><Relationship Id="rId31" Type="http://schemas.openxmlformats.org/officeDocument/2006/relationships/image" Target="../media/image101.png"/><Relationship Id="rId44" Type="http://schemas.openxmlformats.org/officeDocument/2006/relationships/customXml" Target="../ink/ink493.xml"/><Relationship Id="rId52" Type="http://schemas.openxmlformats.org/officeDocument/2006/relationships/customXml" Target="../ink/ink497.xml"/><Relationship Id="rId60" Type="http://schemas.openxmlformats.org/officeDocument/2006/relationships/customXml" Target="../ink/ink501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510.xml"/><Relationship Id="rId81" Type="http://schemas.openxmlformats.org/officeDocument/2006/relationships/image" Target="../media/image126.png"/><Relationship Id="rId4" Type="http://schemas.openxmlformats.org/officeDocument/2006/relationships/customXml" Target="../ink/ink473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480.xml"/><Relationship Id="rId39" Type="http://schemas.openxmlformats.org/officeDocument/2006/relationships/image" Target="../media/image105.png"/><Relationship Id="rId34" Type="http://schemas.openxmlformats.org/officeDocument/2006/relationships/customXml" Target="../ink/ink488.xml"/><Relationship Id="rId50" Type="http://schemas.openxmlformats.org/officeDocument/2006/relationships/customXml" Target="../ink/ink496.xml"/><Relationship Id="rId55" Type="http://schemas.openxmlformats.org/officeDocument/2006/relationships/image" Target="../media/image113.png"/><Relationship Id="rId76" Type="http://schemas.openxmlformats.org/officeDocument/2006/relationships/customXml" Target="../ink/ink509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2" Type="http://schemas.openxmlformats.org/officeDocument/2006/relationships/customXml" Target="../ink/ink472.xml"/><Relationship Id="rId29" Type="http://schemas.openxmlformats.org/officeDocument/2006/relationships/image" Target="../media/image100.png"/><Relationship Id="rId24" Type="http://schemas.openxmlformats.org/officeDocument/2006/relationships/customXml" Target="../ink/ink483.xml"/><Relationship Id="rId40" Type="http://schemas.openxmlformats.org/officeDocument/2006/relationships/customXml" Target="../ink/ink491.xml"/><Relationship Id="rId45" Type="http://schemas.openxmlformats.org/officeDocument/2006/relationships/image" Target="../media/image108.png"/><Relationship Id="rId66" Type="http://schemas.openxmlformats.org/officeDocument/2006/relationships/customXml" Target="../ink/ink504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24.xml"/><Relationship Id="rId21" Type="http://schemas.openxmlformats.org/officeDocument/2006/relationships/image" Target="../media/image96.png"/><Relationship Id="rId42" Type="http://schemas.openxmlformats.org/officeDocument/2006/relationships/customXml" Target="../ink/ink532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545.xml"/><Relationship Id="rId84" Type="http://schemas.openxmlformats.org/officeDocument/2006/relationships/customXml" Target="../ink/ink553.xml"/><Relationship Id="rId16" Type="http://schemas.openxmlformats.org/officeDocument/2006/relationships/customXml" Target="../ink/ink519.xml"/><Relationship Id="rId11" Type="http://schemas.openxmlformats.org/officeDocument/2006/relationships/image" Target="../media/image91.png"/><Relationship Id="rId32" Type="http://schemas.openxmlformats.org/officeDocument/2006/relationships/customXml" Target="../ink/ink527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540.xml"/><Relationship Id="rId74" Type="http://schemas.openxmlformats.org/officeDocument/2006/relationships/customXml" Target="../ink/ink548.xml"/><Relationship Id="rId79" Type="http://schemas.openxmlformats.org/officeDocument/2006/relationships/image" Target="../media/image125.png"/><Relationship Id="rId5" Type="http://schemas.openxmlformats.org/officeDocument/2006/relationships/image" Target="../media/image88.png"/><Relationship Id="rId19" Type="http://schemas.openxmlformats.org/officeDocument/2006/relationships/image" Target="../media/image95.png"/><Relationship Id="rId14" Type="http://schemas.openxmlformats.org/officeDocument/2006/relationships/customXml" Target="../ink/ink518.xml"/><Relationship Id="rId22" Type="http://schemas.openxmlformats.org/officeDocument/2006/relationships/customXml" Target="../ink/ink522.xml"/><Relationship Id="rId27" Type="http://schemas.openxmlformats.org/officeDocument/2006/relationships/image" Target="../media/image99.png"/><Relationship Id="rId30" Type="http://schemas.openxmlformats.org/officeDocument/2006/relationships/customXml" Target="../ink/ink526.xml"/><Relationship Id="rId35" Type="http://schemas.openxmlformats.org/officeDocument/2006/relationships/image" Target="../media/image103.png"/><Relationship Id="rId43" Type="http://schemas.openxmlformats.org/officeDocument/2006/relationships/image" Target="../media/image107.png"/><Relationship Id="rId48" Type="http://schemas.openxmlformats.org/officeDocument/2006/relationships/customXml" Target="../ink/ink535.xml"/><Relationship Id="rId56" Type="http://schemas.openxmlformats.org/officeDocument/2006/relationships/customXml" Target="../ink/ink539.xml"/><Relationship Id="rId64" Type="http://schemas.openxmlformats.org/officeDocument/2006/relationships/customXml" Target="../ink/ink543.xml"/><Relationship Id="rId69" Type="http://schemas.openxmlformats.org/officeDocument/2006/relationships/image" Target="../media/image120.png"/><Relationship Id="rId77" Type="http://schemas.openxmlformats.org/officeDocument/2006/relationships/image" Target="../media/image124.png"/><Relationship Id="rId8" Type="http://schemas.openxmlformats.org/officeDocument/2006/relationships/customXml" Target="../ink/ink515.xml"/><Relationship Id="rId51" Type="http://schemas.openxmlformats.org/officeDocument/2006/relationships/image" Target="../media/image111.png"/><Relationship Id="rId72" Type="http://schemas.openxmlformats.org/officeDocument/2006/relationships/customXml" Target="../ink/ink547.xml"/><Relationship Id="rId80" Type="http://schemas.openxmlformats.org/officeDocument/2006/relationships/customXml" Target="../ink/ink551.xml"/><Relationship Id="rId85" Type="http://schemas.openxmlformats.org/officeDocument/2006/relationships/image" Target="../media/image128.png"/><Relationship Id="rId3" Type="http://schemas.openxmlformats.org/officeDocument/2006/relationships/image" Target="../media/image87.png"/><Relationship Id="rId12" Type="http://schemas.openxmlformats.org/officeDocument/2006/relationships/customXml" Target="../ink/ink517.xml"/><Relationship Id="rId17" Type="http://schemas.openxmlformats.org/officeDocument/2006/relationships/image" Target="../media/image94.png"/><Relationship Id="rId25" Type="http://schemas.openxmlformats.org/officeDocument/2006/relationships/image" Target="../media/image98.png"/><Relationship Id="rId33" Type="http://schemas.openxmlformats.org/officeDocument/2006/relationships/image" Target="../media/image102.png"/><Relationship Id="rId38" Type="http://schemas.openxmlformats.org/officeDocument/2006/relationships/customXml" Target="../ink/ink530.xml"/><Relationship Id="rId46" Type="http://schemas.openxmlformats.org/officeDocument/2006/relationships/customXml" Target="../ink/ink534.xml"/><Relationship Id="rId59" Type="http://schemas.openxmlformats.org/officeDocument/2006/relationships/image" Target="../media/image115.png"/><Relationship Id="rId67" Type="http://schemas.openxmlformats.org/officeDocument/2006/relationships/image" Target="../media/image119.png"/><Relationship Id="rId20" Type="http://schemas.openxmlformats.org/officeDocument/2006/relationships/customXml" Target="../ink/ink521.xml"/><Relationship Id="rId41" Type="http://schemas.openxmlformats.org/officeDocument/2006/relationships/image" Target="../media/image106.png"/><Relationship Id="rId54" Type="http://schemas.openxmlformats.org/officeDocument/2006/relationships/customXml" Target="../ink/ink538.xml"/><Relationship Id="rId62" Type="http://schemas.openxmlformats.org/officeDocument/2006/relationships/customXml" Target="../ink/ink542.xml"/><Relationship Id="rId70" Type="http://schemas.openxmlformats.org/officeDocument/2006/relationships/customXml" Target="../ink/ink546.xml"/><Relationship Id="rId75" Type="http://schemas.openxmlformats.org/officeDocument/2006/relationships/image" Target="../media/image123.png"/><Relationship Id="rId83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14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525.xml"/><Relationship Id="rId36" Type="http://schemas.openxmlformats.org/officeDocument/2006/relationships/customXml" Target="../ink/ink529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" Type="http://schemas.openxmlformats.org/officeDocument/2006/relationships/customXml" Target="../ink/ink516.xml"/><Relationship Id="rId31" Type="http://schemas.openxmlformats.org/officeDocument/2006/relationships/image" Target="../media/image101.png"/><Relationship Id="rId44" Type="http://schemas.openxmlformats.org/officeDocument/2006/relationships/customXml" Target="../ink/ink533.xml"/><Relationship Id="rId52" Type="http://schemas.openxmlformats.org/officeDocument/2006/relationships/customXml" Target="../ink/ink537.xml"/><Relationship Id="rId60" Type="http://schemas.openxmlformats.org/officeDocument/2006/relationships/customXml" Target="../ink/ink541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550.xml"/><Relationship Id="rId81" Type="http://schemas.openxmlformats.org/officeDocument/2006/relationships/image" Target="../media/image126.png"/><Relationship Id="rId4" Type="http://schemas.openxmlformats.org/officeDocument/2006/relationships/customXml" Target="../ink/ink513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520.xml"/><Relationship Id="rId39" Type="http://schemas.openxmlformats.org/officeDocument/2006/relationships/image" Target="../media/image105.png"/><Relationship Id="rId34" Type="http://schemas.openxmlformats.org/officeDocument/2006/relationships/customXml" Target="../ink/ink528.xml"/><Relationship Id="rId50" Type="http://schemas.openxmlformats.org/officeDocument/2006/relationships/customXml" Target="../ink/ink536.xml"/><Relationship Id="rId55" Type="http://schemas.openxmlformats.org/officeDocument/2006/relationships/image" Target="../media/image113.png"/><Relationship Id="rId76" Type="http://schemas.openxmlformats.org/officeDocument/2006/relationships/customXml" Target="../ink/ink549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2" Type="http://schemas.openxmlformats.org/officeDocument/2006/relationships/customXml" Target="../ink/ink512.xml"/><Relationship Id="rId29" Type="http://schemas.openxmlformats.org/officeDocument/2006/relationships/image" Target="../media/image100.png"/><Relationship Id="rId24" Type="http://schemas.openxmlformats.org/officeDocument/2006/relationships/customXml" Target="../ink/ink523.xml"/><Relationship Id="rId40" Type="http://schemas.openxmlformats.org/officeDocument/2006/relationships/customXml" Target="../ink/ink531.xml"/><Relationship Id="rId45" Type="http://schemas.openxmlformats.org/officeDocument/2006/relationships/image" Target="../media/image108.png"/><Relationship Id="rId66" Type="http://schemas.openxmlformats.org/officeDocument/2006/relationships/customXml" Target="../ink/ink544.xml"/><Relationship Id="rId61" Type="http://schemas.openxmlformats.org/officeDocument/2006/relationships/image" Target="../media/image116.png"/><Relationship Id="rId82" Type="http://schemas.openxmlformats.org/officeDocument/2006/relationships/customXml" Target="../ink/ink552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66.xml"/><Relationship Id="rId21" Type="http://schemas.openxmlformats.org/officeDocument/2006/relationships/image" Target="../media/image96.png"/><Relationship Id="rId42" Type="http://schemas.openxmlformats.org/officeDocument/2006/relationships/customXml" Target="../ink/ink574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587.xml"/><Relationship Id="rId84" Type="http://schemas.openxmlformats.org/officeDocument/2006/relationships/customXml" Target="../ink/ink595.xml"/><Relationship Id="rId89" Type="http://schemas.openxmlformats.org/officeDocument/2006/relationships/image" Target="../media/image130.png"/><Relationship Id="rId16" Type="http://schemas.openxmlformats.org/officeDocument/2006/relationships/customXml" Target="../ink/ink561.xml"/><Relationship Id="rId11" Type="http://schemas.openxmlformats.org/officeDocument/2006/relationships/image" Target="../media/image91.png"/><Relationship Id="rId32" Type="http://schemas.openxmlformats.org/officeDocument/2006/relationships/customXml" Target="../ink/ink569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582.xml"/><Relationship Id="rId74" Type="http://schemas.openxmlformats.org/officeDocument/2006/relationships/customXml" Target="../ink/ink590.xml"/><Relationship Id="rId79" Type="http://schemas.openxmlformats.org/officeDocument/2006/relationships/image" Target="../media/image125.png"/><Relationship Id="rId102" Type="http://schemas.openxmlformats.org/officeDocument/2006/relationships/customXml" Target="../ink/ink604.xml"/><Relationship Id="rId5" Type="http://schemas.openxmlformats.org/officeDocument/2006/relationships/image" Target="../media/image88.png"/><Relationship Id="rId90" Type="http://schemas.openxmlformats.org/officeDocument/2006/relationships/customXml" Target="../ink/ink598.xml"/><Relationship Id="rId95" Type="http://schemas.openxmlformats.org/officeDocument/2006/relationships/image" Target="../media/image133.png"/><Relationship Id="rId22" Type="http://schemas.openxmlformats.org/officeDocument/2006/relationships/customXml" Target="../ink/ink564.xml"/><Relationship Id="rId27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customXml" Target="../ink/ink577.xml"/><Relationship Id="rId64" Type="http://schemas.openxmlformats.org/officeDocument/2006/relationships/customXml" Target="../ink/ink585.xml"/><Relationship Id="rId69" Type="http://schemas.openxmlformats.org/officeDocument/2006/relationships/image" Target="../media/image120.png"/><Relationship Id="rId80" Type="http://schemas.openxmlformats.org/officeDocument/2006/relationships/customXml" Target="../ink/ink593.xml"/><Relationship Id="rId85" Type="http://schemas.openxmlformats.org/officeDocument/2006/relationships/image" Target="../media/image128.png"/><Relationship Id="rId12" Type="http://schemas.openxmlformats.org/officeDocument/2006/relationships/customXml" Target="../ink/ink559.xml"/><Relationship Id="rId17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customXml" Target="../ink/ink572.xml"/><Relationship Id="rId59" Type="http://schemas.openxmlformats.org/officeDocument/2006/relationships/image" Target="../media/image115.png"/><Relationship Id="rId103" Type="http://schemas.openxmlformats.org/officeDocument/2006/relationships/image" Target="../media/image137.png"/><Relationship Id="rId20" Type="http://schemas.openxmlformats.org/officeDocument/2006/relationships/customXml" Target="../ink/ink563.xml"/><Relationship Id="rId41" Type="http://schemas.openxmlformats.org/officeDocument/2006/relationships/image" Target="../media/image106.png"/><Relationship Id="rId54" Type="http://schemas.openxmlformats.org/officeDocument/2006/relationships/customXml" Target="../ink/ink580.xml"/><Relationship Id="rId62" Type="http://schemas.openxmlformats.org/officeDocument/2006/relationships/customXml" Target="../ink/ink584.xml"/><Relationship Id="rId70" Type="http://schemas.openxmlformats.org/officeDocument/2006/relationships/customXml" Target="../ink/ink588.xml"/><Relationship Id="rId75" Type="http://schemas.openxmlformats.org/officeDocument/2006/relationships/image" Target="../media/image123.png"/><Relationship Id="rId83" Type="http://schemas.openxmlformats.org/officeDocument/2006/relationships/image" Target="../media/image127.png"/><Relationship Id="rId88" Type="http://schemas.openxmlformats.org/officeDocument/2006/relationships/customXml" Target="../ink/ink597.xml"/><Relationship Id="rId91" Type="http://schemas.openxmlformats.org/officeDocument/2006/relationships/image" Target="../media/image131.png"/><Relationship Id="rId96" Type="http://schemas.openxmlformats.org/officeDocument/2006/relationships/customXml" Target="../ink/ink6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6.xml"/><Relationship Id="rId15" Type="http://schemas.openxmlformats.org/officeDocument/2006/relationships/image" Target="../media/image93.png"/><Relationship Id="rId23" Type="http://schemas.openxmlformats.org/officeDocument/2006/relationships/image" Target="../media/image97.png"/><Relationship Id="rId28" Type="http://schemas.openxmlformats.org/officeDocument/2006/relationships/customXml" Target="../ink/ink567.xml"/><Relationship Id="rId36" Type="http://schemas.openxmlformats.org/officeDocument/2006/relationships/customXml" Target="../ink/ink571.xml"/><Relationship Id="rId49" Type="http://schemas.openxmlformats.org/officeDocument/2006/relationships/image" Target="../media/image110.png"/><Relationship Id="rId57" Type="http://schemas.openxmlformats.org/officeDocument/2006/relationships/image" Target="../media/image114.png"/><Relationship Id="rId10" Type="http://schemas.openxmlformats.org/officeDocument/2006/relationships/customXml" Target="../ink/ink558.xml"/><Relationship Id="rId31" Type="http://schemas.openxmlformats.org/officeDocument/2006/relationships/image" Target="../media/image101.png"/><Relationship Id="rId44" Type="http://schemas.openxmlformats.org/officeDocument/2006/relationships/customXml" Target="../ink/ink575.xml"/><Relationship Id="rId52" Type="http://schemas.openxmlformats.org/officeDocument/2006/relationships/customXml" Target="../ink/ink579.xml"/><Relationship Id="rId60" Type="http://schemas.openxmlformats.org/officeDocument/2006/relationships/customXml" Target="../ink/ink583.xml"/><Relationship Id="rId65" Type="http://schemas.openxmlformats.org/officeDocument/2006/relationships/image" Target="../media/image118.png"/><Relationship Id="rId73" Type="http://schemas.openxmlformats.org/officeDocument/2006/relationships/image" Target="../media/image122.png"/><Relationship Id="rId78" Type="http://schemas.openxmlformats.org/officeDocument/2006/relationships/customXml" Target="../ink/ink592.xml"/><Relationship Id="rId81" Type="http://schemas.openxmlformats.org/officeDocument/2006/relationships/image" Target="../media/image126.png"/><Relationship Id="rId86" Type="http://schemas.openxmlformats.org/officeDocument/2006/relationships/customXml" Target="../ink/ink596.xml"/><Relationship Id="rId94" Type="http://schemas.openxmlformats.org/officeDocument/2006/relationships/customXml" Target="../ink/ink600.xml"/><Relationship Id="rId99" Type="http://schemas.openxmlformats.org/officeDocument/2006/relationships/image" Target="../media/image135.png"/><Relationship Id="rId101" Type="http://schemas.openxmlformats.org/officeDocument/2006/relationships/image" Target="../media/image136.png"/><Relationship Id="rId4" Type="http://schemas.openxmlformats.org/officeDocument/2006/relationships/customXml" Target="../ink/ink555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562.xml"/><Relationship Id="rId39" Type="http://schemas.openxmlformats.org/officeDocument/2006/relationships/image" Target="../media/image105.png"/><Relationship Id="rId34" Type="http://schemas.openxmlformats.org/officeDocument/2006/relationships/customXml" Target="../ink/ink570.xml"/><Relationship Id="rId50" Type="http://schemas.openxmlformats.org/officeDocument/2006/relationships/customXml" Target="../ink/ink578.xml"/><Relationship Id="rId55" Type="http://schemas.openxmlformats.org/officeDocument/2006/relationships/image" Target="../media/image113.png"/><Relationship Id="rId76" Type="http://schemas.openxmlformats.org/officeDocument/2006/relationships/customXml" Target="../ink/ink591.xml"/><Relationship Id="rId97" Type="http://schemas.openxmlformats.org/officeDocument/2006/relationships/image" Target="../media/image134.png"/><Relationship Id="rId104" Type="http://schemas.openxmlformats.org/officeDocument/2006/relationships/customXml" Target="../ink/ink605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92" Type="http://schemas.openxmlformats.org/officeDocument/2006/relationships/customXml" Target="../ink/ink599.xml"/><Relationship Id="rId2" Type="http://schemas.openxmlformats.org/officeDocument/2006/relationships/customXml" Target="../ink/ink554.xml"/><Relationship Id="rId29" Type="http://schemas.openxmlformats.org/officeDocument/2006/relationships/image" Target="../media/image100.png"/><Relationship Id="rId24" Type="http://schemas.openxmlformats.org/officeDocument/2006/relationships/customXml" Target="../ink/ink565.xml"/><Relationship Id="rId40" Type="http://schemas.openxmlformats.org/officeDocument/2006/relationships/customXml" Target="../ink/ink573.xml"/><Relationship Id="rId45" Type="http://schemas.openxmlformats.org/officeDocument/2006/relationships/image" Target="../media/image108.png"/><Relationship Id="rId66" Type="http://schemas.openxmlformats.org/officeDocument/2006/relationships/customXml" Target="../ink/ink586.xml"/><Relationship Id="rId87" Type="http://schemas.openxmlformats.org/officeDocument/2006/relationships/image" Target="../media/image129.png"/><Relationship Id="rId61" Type="http://schemas.openxmlformats.org/officeDocument/2006/relationships/image" Target="../media/image116.png"/><Relationship Id="rId82" Type="http://schemas.openxmlformats.org/officeDocument/2006/relationships/customXml" Target="../ink/ink594.xml"/><Relationship Id="rId19" Type="http://schemas.openxmlformats.org/officeDocument/2006/relationships/image" Target="../media/image95.png"/><Relationship Id="rId14" Type="http://schemas.openxmlformats.org/officeDocument/2006/relationships/customXml" Target="../ink/ink560.xml"/><Relationship Id="rId30" Type="http://schemas.openxmlformats.org/officeDocument/2006/relationships/customXml" Target="../ink/ink568.xml"/><Relationship Id="rId35" Type="http://schemas.openxmlformats.org/officeDocument/2006/relationships/image" Target="../media/image103.png"/><Relationship Id="rId56" Type="http://schemas.openxmlformats.org/officeDocument/2006/relationships/customXml" Target="../ink/ink581.xml"/><Relationship Id="rId77" Type="http://schemas.openxmlformats.org/officeDocument/2006/relationships/image" Target="../media/image124.png"/><Relationship Id="rId100" Type="http://schemas.openxmlformats.org/officeDocument/2006/relationships/customXml" Target="../ink/ink603.xml"/><Relationship Id="rId105" Type="http://schemas.openxmlformats.org/officeDocument/2006/relationships/image" Target="../media/image138.png"/><Relationship Id="rId8" Type="http://schemas.openxmlformats.org/officeDocument/2006/relationships/customXml" Target="../ink/ink557.xml"/><Relationship Id="rId51" Type="http://schemas.openxmlformats.org/officeDocument/2006/relationships/image" Target="../media/image111.png"/><Relationship Id="rId72" Type="http://schemas.openxmlformats.org/officeDocument/2006/relationships/customXml" Target="../ink/ink589.xml"/><Relationship Id="rId93" Type="http://schemas.openxmlformats.org/officeDocument/2006/relationships/image" Target="../media/image132.png"/><Relationship Id="rId98" Type="http://schemas.openxmlformats.org/officeDocument/2006/relationships/customXml" Target="../ink/ink602.xml"/><Relationship Id="rId3" Type="http://schemas.openxmlformats.org/officeDocument/2006/relationships/image" Target="../media/image87.png"/><Relationship Id="rId25" Type="http://schemas.openxmlformats.org/officeDocument/2006/relationships/image" Target="../media/image98.png"/><Relationship Id="rId46" Type="http://schemas.openxmlformats.org/officeDocument/2006/relationships/customXml" Target="../ink/ink576.xml"/><Relationship Id="rId67" Type="http://schemas.openxmlformats.org/officeDocument/2006/relationships/image" Target="../media/image1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6.png"/><Relationship Id="rId14" Type="http://schemas.openxmlformats.org/officeDocument/2006/relationships/customXml" Target="../ink/ink1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8.xml"/><Relationship Id="rId117" Type="http://schemas.openxmlformats.org/officeDocument/2006/relationships/image" Target="../media/image143.png"/><Relationship Id="rId21" Type="http://schemas.openxmlformats.org/officeDocument/2006/relationships/image" Target="../media/image96.png"/><Relationship Id="rId42" Type="http://schemas.openxmlformats.org/officeDocument/2006/relationships/customXml" Target="../ink/ink626.xml"/><Relationship Id="rId47" Type="http://schemas.openxmlformats.org/officeDocument/2006/relationships/image" Target="../media/image109.png"/><Relationship Id="rId63" Type="http://schemas.openxmlformats.org/officeDocument/2006/relationships/image" Target="../media/image117.png"/><Relationship Id="rId68" Type="http://schemas.openxmlformats.org/officeDocument/2006/relationships/customXml" Target="../ink/ink639.xml"/><Relationship Id="rId84" Type="http://schemas.openxmlformats.org/officeDocument/2006/relationships/customXml" Target="../ink/ink647.xml"/><Relationship Id="rId89" Type="http://schemas.openxmlformats.org/officeDocument/2006/relationships/image" Target="../media/image130.png"/><Relationship Id="rId112" Type="http://schemas.openxmlformats.org/officeDocument/2006/relationships/customXml" Target="../ink/ink661.xml"/><Relationship Id="rId16" Type="http://schemas.openxmlformats.org/officeDocument/2006/relationships/customXml" Target="../ink/ink613.xml"/><Relationship Id="rId107" Type="http://schemas.openxmlformats.org/officeDocument/2006/relationships/image" Target="../media/image23.png"/><Relationship Id="rId11" Type="http://schemas.openxmlformats.org/officeDocument/2006/relationships/image" Target="../media/image91.png"/><Relationship Id="rId32" Type="http://schemas.openxmlformats.org/officeDocument/2006/relationships/customXml" Target="../ink/ink621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634.xml"/><Relationship Id="rId74" Type="http://schemas.openxmlformats.org/officeDocument/2006/relationships/customXml" Target="../ink/ink642.xml"/><Relationship Id="rId79" Type="http://schemas.openxmlformats.org/officeDocument/2006/relationships/image" Target="../media/image125.png"/><Relationship Id="rId102" Type="http://schemas.openxmlformats.org/officeDocument/2006/relationships/customXml" Target="../ink/ink656.xml"/><Relationship Id="rId123" Type="http://schemas.openxmlformats.org/officeDocument/2006/relationships/image" Target="../media/image146.png"/><Relationship Id="rId5" Type="http://schemas.openxmlformats.org/officeDocument/2006/relationships/image" Target="../media/image88.png"/><Relationship Id="rId90" Type="http://schemas.openxmlformats.org/officeDocument/2006/relationships/customXml" Target="../ink/ink650.xml"/><Relationship Id="rId95" Type="http://schemas.openxmlformats.org/officeDocument/2006/relationships/image" Target="../media/image133.png"/><Relationship Id="rId22" Type="http://schemas.openxmlformats.org/officeDocument/2006/relationships/customXml" Target="../ink/ink616.xml"/><Relationship Id="rId27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customXml" Target="../ink/ink629.xml"/><Relationship Id="rId64" Type="http://schemas.openxmlformats.org/officeDocument/2006/relationships/customXml" Target="../ink/ink637.xml"/><Relationship Id="rId69" Type="http://schemas.openxmlformats.org/officeDocument/2006/relationships/image" Target="../media/image120.png"/><Relationship Id="rId113" Type="http://schemas.openxmlformats.org/officeDocument/2006/relationships/image" Target="../media/image141.png"/><Relationship Id="rId118" Type="http://schemas.openxmlformats.org/officeDocument/2006/relationships/customXml" Target="../ink/ink664.xml"/><Relationship Id="rId80" Type="http://schemas.openxmlformats.org/officeDocument/2006/relationships/customXml" Target="../ink/ink645.xml"/><Relationship Id="rId85" Type="http://schemas.openxmlformats.org/officeDocument/2006/relationships/image" Target="../media/image128.png"/><Relationship Id="rId12" Type="http://schemas.openxmlformats.org/officeDocument/2006/relationships/customXml" Target="../ink/ink611.xml"/><Relationship Id="rId17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customXml" Target="../ink/ink624.xml"/><Relationship Id="rId59" Type="http://schemas.openxmlformats.org/officeDocument/2006/relationships/image" Target="../media/image115.png"/><Relationship Id="rId103" Type="http://schemas.openxmlformats.org/officeDocument/2006/relationships/image" Target="../media/image137.png"/><Relationship Id="rId108" Type="http://schemas.openxmlformats.org/officeDocument/2006/relationships/customXml" Target="../ink/ink659.xml"/><Relationship Id="rId54" Type="http://schemas.openxmlformats.org/officeDocument/2006/relationships/customXml" Target="../ink/ink632.xml"/><Relationship Id="rId70" Type="http://schemas.openxmlformats.org/officeDocument/2006/relationships/customXml" Target="../ink/ink640.xml"/><Relationship Id="rId75" Type="http://schemas.openxmlformats.org/officeDocument/2006/relationships/image" Target="../media/image123.png"/><Relationship Id="rId91" Type="http://schemas.openxmlformats.org/officeDocument/2006/relationships/image" Target="../media/image131.png"/><Relationship Id="rId96" Type="http://schemas.openxmlformats.org/officeDocument/2006/relationships/customXml" Target="../ink/ink65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8.xml"/><Relationship Id="rId23" Type="http://schemas.openxmlformats.org/officeDocument/2006/relationships/image" Target="../media/image97.png"/><Relationship Id="rId28" Type="http://schemas.openxmlformats.org/officeDocument/2006/relationships/customXml" Target="../ink/ink619.xml"/><Relationship Id="rId49" Type="http://schemas.openxmlformats.org/officeDocument/2006/relationships/image" Target="../media/image110.png"/><Relationship Id="rId114" Type="http://schemas.openxmlformats.org/officeDocument/2006/relationships/customXml" Target="../ink/ink662.xml"/><Relationship Id="rId119" Type="http://schemas.openxmlformats.org/officeDocument/2006/relationships/image" Target="../media/image144.png"/><Relationship Id="rId44" Type="http://schemas.openxmlformats.org/officeDocument/2006/relationships/customXml" Target="../ink/ink627.xml"/><Relationship Id="rId60" Type="http://schemas.openxmlformats.org/officeDocument/2006/relationships/customXml" Target="../ink/ink635.xml"/><Relationship Id="rId65" Type="http://schemas.openxmlformats.org/officeDocument/2006/relationships/image" Target="../media/image118.png"/><Relationship Id="rId81" Type="http://schemas.openxmlformats.org/officeDocument/2006/relationships/image" Target="../media/image126.png"/><Relationship Id="rId86" Type="http://schemas.openxmlformats.org/officeDocument/2006/relationships/customXml" Target="../ink/ink648.xml"/><Relationship Id="rId4" Type="http://schemas.openxmlformats.org/officeDocument/2006/relationships/customXml" Target="../ink/ink607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614.xml"/><Relationship Id="rId39" Type="http://schemas.openxmlformats.org/officeDocument/2006/relationships/image" Target="../media/image105.png"/><Relationship Id="rId109" Type="http://schemas.openxmlformats.org/officeDocument/2006/relationships/image" Target="../media/image139.png"/><Relationship Id="rId34" Type="http://schemas.openxmlformats.org/officeDocument/2006/relationships/customXml" Target="../ink/ink622.xml"/><Relationship Id="rId50" Type="http://schemas.openxmlformats.org/officeDocument/2006/relationships/customXml" Target="../ink/ink630.xml"/><Relationship Id="rId55" Type="http://schemas.openxmlformats.org/officeDocument/2006/relationships/image" Target="../media/image113.png"/><Relationship Id="rId76" Type="http://schemas.openxmlformats.org/officeDocument/2006/relationships/customXml" Target="../ink/ink643.xml"/><Relationship Id="rId97" Type="http://schemas.openxmlformats.org/officeDocument/2006/relationships/image" Target="../media/image134.png"/><Relationship Id="rId104" Type="http://schemas.openxmlformats.org/officeDocument/2006/relationships/customXml" Target="../ink/ink657.xml"/><Relationship Id="rId120" Type="http://schemas.openxmlformats.org/officeDocument/2006/relationships/customXml" Target="../ink/ink665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92" Type="http://schemas.openxmlformats.org/officeDocument/2006/relationships/customXml" Target="../ink/ink651.xml"/><Relationship Id="rId2" Type="http://schemas.openxmlformats.org/officeDocument/2006/relationships/customXml" Target="../ink/ink606.xml"/><Relationship Id="rId29" Type="http://schemas.openxmlformats.org/officeDocument/2006/relationships/image" Target="../media/image100.png"/><Relationship Id="rId24" Type="http://schemas.openxmlformats.org/officeDocument/2006/relationships/customXml" Target="../ink/ink617.xml"/><Relationship Id="rId40" Type="http://schemas.openxmlformats.org/officeDocument/2006/relationships/customXml" Target="../ink/ink625.xml"/><Relationship Id="rId45" Type="http://schemas.openxmlformats.org/officeDocument/2006/relationships/image" Target="../media/image108.png"/><Relationship Id="rId66" Type="http://schemas.openxmlformats.org/officeDocument/2006/relationships/customXml" Target="../ink/ink638.xml"/><Relationship Id="rId87" Type="http://schemas.openxmlformats.org/officeDocument/2006/relationships/image" Target="../media/image129.png"/><Relationship Id="rId110" Type="http://schemas.openxmlformats.org/officeDocument/2006/relationships/customXml" Target="../ink/ink660.xml"/><Relationship Id="rId115" Type="http://schemas.openxmlformats.org/officeDocument/2006/relationships/image" Target="../media/image142.png"/><Relationship Id="rId61" Type="http://schemas.openxmlformats.org/officeDocument/2006/relationships/image" Target="../media/image116.png"/><Relationship Id="rId82" Type="http://schemas.openxmlformats.org/officeDocument/2006/relationships/customXml" Target="../ink/ink646.xml"/><Relationship Id="rId19" Type="http://schemas.openxmlformats.org/officeDocument/2006/relationships/image" Target="../media/image95.png"/><Relationship Id="rId14" Type="http://schemas.openxmlformats.org/officeDocument/2006/relationships/customXml" Target="../ink/ink612.xml"/><Relationship Id="rId30" Type="http://schemas.openxmlformats.org/officeDocument/2006/relationships/customXml" Target="../ink/ink620.xml"/><Relationship Id="rId35" Type="http://schemas.openxmlformats.org/officeDocument/2006/relationships/image" Target="../media/image103.png"/><Relationship Id="rId56" Type="http://schemas.openxmlformats.org/officeDocument/2006/relationships/customXml" Target="../ink/ink633.xml"/><Relationship Id="rId77" Type="http://schemas.openxmlformats.org/officeDocument/2006/relationships/image" Target="../media/image124.png"/><Relationship Id="rId100" Type="http://schemas.openxmlformats.org/officeDocument/2006/relationships/customXml" Target="../ink/ink655.xml"/><Relationship Id="rId105" Type="http://schemas.openxmlformats.org/officeDocument/2006/relationships/image" Target="../media/image138.png"/><Relationship Id="rId8" Type="http://schemas.openxmlformats.org/officeDocument/2006/relationships/customXml" Target="../ink/ink609.xml"/><Relationship Id="rId51" Type="http://schemas.openxmlformats.org/officeDocument/2006/relationships/image" Target="../media/image111.png"/><Relationship Id="rId72" Type="http://schemas.openxmlformats.org/officeDocument/2006/relationships/customXml" Target="../ink/ink641.xml"/><Relationship Id="rId93" Type="http://schemas.openxmlformats.org/officeDocument/2006/relationships/image" Target="../media/image132.png"/><Relationship Id="rId98" Type="http://schemas.openxmlformats.org/officeDocument/2006/relationships/customXml" Target="../ink/ink654.xml"/><Relationship Id="rId121" Type="http://schemas.openxmlformats.org/officeDocument/2006/relationships/image" Target="../media/image145.png"/><Relationship Id="rId3" Type="http://schemas.openxmlformats.org/officeDocument/2006/relationships/image" Target="../media/image87.png"/><Relationship Id="rId25" Type="http://schemas.openxmlformats.org/officeDocument/2006/relationships/image" Target="../media/image98.png"/><Relationship Id="rId46" Type="http://schemas.openxmlformats.org/officeDocument/2006/relationships/customXml" Target="../ink/ink628.xml"/><Relationship Id="rId67" Type="http://schemas.openxmlformats.org/officeDocument/2006/relationships/image" Target="../media/image119.png"/><Relationship Id="rId116" Type="http://schemas.openxmlformats.org/officeDocument/2006/relationships/customXml" Target="../ink/ink663.xml"/><Relationship Id="rId20" Type="http://schemas.openxmlformats.org/officeDocument/2006/relationships/customXml" Target="../ink/ink615.xml"/><Relationship Id="rId41" Type="http://schemas.openxmlformats.org/officeDocument/2006/relationships/image" Target="../media/image106.png"/><Relationship Id="rId62" Type="http://schemas.openxmlformats.org/officeDocument/2006/relationships/customXml" Target="../ink/ink636.xml"/><Relationship Id="rId83" Type="http://schemas.openxmlformats.org/officeDocument/2006/relationships/image" Target="../media/image127.png"/><Relationship Id="rId88" Type="http://schemas.openxmlformats.org/officeDocument/2006/relationships/customXml" Target="../ink/ink649.xml"/><Relationship Id="rId111" Type="http://schemas.openxmlformats.org/officeDocument/2006/relationships/image" Target="../media/image140.png"/><Relationship Id="rId15" Type="http://schemas.openxmlformats.org/officeDocument/2006/relationships/image" Target="../media/image93.png"/><Relationship Id="rId36" Type="http://schemas.openxmlformats.org/officeDocument/2006/relationships/customXml" Target="../ink/ink623.xml"/><Relationship Id="rId57" Type="http://schemas.openxmlformats.org/officeDocument/2006/relationships/image" Target="../media/image114.png"/><Relationship Id="rId106" Type="http://schemas.openxmlformats.org/officeDocument/2006/relationships/customXml" Target="../ink/ink658.xml"/><Relationship Id="rId10" Type="http://schemas.openxmlformats.org/officeDocument/2006/relationships/customXml" Target="../ink/ink610.xml"/><Relationship Id="rId31" Type="http://schemas.openxmlformats.org/officeDocument/2006/relationships/image" Target="../media/image101.png"/><Relationship Id="rId52" Type="http://schemas.openxmlformats.org/officeDocument/2006/relationships/customXml" Target="../ink/ink631.xml"/><Relationship Id="rId73" Type="http://schemas.openxmlformats.org/officeDocument/2006/relationships/image" Target="../media/image122.png"/><Relationship Id="rId78" Type="http://schemas.openxmlformats.org/officeDocument/2006/relationships/customXml" Target="../ink/ink644.xml"/><Relationship Id="rId94" Type="http://schemas.openxmlformats.org/officeDocument/2006/relationships/customXml" Target="../ink/ink652.xml"/><Relationship Id="rId99" Type="http://schemas.openxmlformats.org/officeDocument/2006/relationships/image" Target="../media/image135.png"/><Relationship Id="rId101" Type="http://schemas.openxmlformats.org/officeDocument/2006/relationships/image" Target="../media/image136.png"/><Relationship Id="rId122" Type="http://schemas.openxmlformats.org/officeDocument/2006/relationships/customXml" Target="../ink/ink666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.png"/><Relationship Id="rId21" Type="http://schemas.openxmlformats.org/officeDocument/2006/relationships/image" Target="../media/image96.png"/><Relationship Id="rId42" Type="http://schemas.openxmlformats.org/officeDocument/2006/relationships/customXml" Target="../ink/ink687.xml"/><Relationship Id="rId63" Type="http://schemas.openxmlformats.org/officeDocument/2006/relationships/image" Target="../media/image117.png"/><Relationship Id="rId84" Type="http://schemas.openxmlformats.org/officeDocument/2006/relationships/customXml" Target="../ink/ink708.xml"/><Relationship Id="rId138" Type="http://schemas.openxmlformats.org/officeDocument/2006/relationships/customXml" Target="../ink/ink735.xml"/><Relationship Id="rId16" Type="http://schemas.openxmlformats.org/officeDocument/2006/relationships/customXml" Target="../ink/ink674.xml"/><Relationship Id="rId107" Type="http://schemas.openxmlformats.org/officeDocument/2006/relationships/image" Target="../media/image23.png"/><Relationship Id="rId11" Type="http://schemas.openxmlformats.org/officeDocument/2006/relationships/image" Target="../media/image91.png"/><Relationship Id="rId32" Type="http://schemas.openxmlformats.org/officeDocument/2006/relationships/customXml" Target="../ink/ink682.xml"/><Relationship Id="rId37" Type="http://schemas.openxmlformats.org/officeDocument/2006/relationships/image" Target="../media/image104.png"/><Relationship Id="rId53" Type="http://schemas.openxmlformats.org/officeDocument/2006/relationships/image" Target="../media/image112.png"/><Relationship Id="rId58" Type="http://schemas.openxmlformats.org/officeDocument/2006/relationships/customXml" Target="../ink/ink695.xml"/><Relationship Id="rId74" Type="http://schemas.openxmlformats.org/officeDocument/2006/relationships/customXml" Target="../ink/ink703.xml"/><Relationship Id="rId79" Type="http://schemas.openxmlformats.org/officeDocument/2006/relationships/image" Target="../media/image125.png"/><Relationship Id="rId102" Type="http://schemas.openxmlformats.org/officeDocument/2006/relationships/customXml" Target="../ink/ink717.xml"/><Relationship Id="rId123" Type="http://schemas.openxmlformats.org/officeDocument/2006/relationships/image" Target="../media/image146.png"/><Relationship Id="rId128" Type="http://schemas.openxmlformats.org/officeDocument/2006/relationships/customXml" Target="../ink/ink730.xml"/><Relationship Id="rId5" Type="http://schemas.openxmlformats.org/officeDocument/2006/relationships/image" Target="../media/image88.png"/><Relationship Id="rId90" Type="http://schemas.openxmlformats.org/officeDocument/2006/relationships/customXml" Target="../ink/ink711.xml"/><Relationship Id="rId95" Type="http://schemas.openxmlformats.org/officeDocument/2006/relationships/image" Target="../media/image133.png"/><Relationship Id="rId22" Type="http://schemas.openxmlformats.org/officeDocument/2006/relationships/customXml" Target="../ink/ink677.xml"/><Relationship Id="rId27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customXml" Target="../ink/ink690.xml"/><Relationship Id="rId64" Type="http://schemas.openxmlformats.org/officeDocument/2006/relationships/customXml" Target="../ink/ink698.xml"/><Relationship Id="rId69" Type="http://schemas.openxmlformats.org/officeDocument/2006/relationships/image" Target="../media/image120.png"/><Relationship Id="rId113" Type="http://schemas.openxmlformats.org/officeDocument/2006/relationships/image" Target="../media/image141.png"/><Relationship Id="rId118" Type="http://schemas.openxmlformats.org/officeDocument/2006/relationships/customXml" Target="../ink/ink725.xml"/><Relationship Id="rId134" Type="http://schemas.openxmlformats.org/officeDocument/2006/relationships/customXml" Target="../ink/ink733.xml"/><Relationship Id="rId139" Type="http://schemas.openxmlformats.org/officeDocument/2006/relationships/image" Target="../media/image154.png"/><Relationship Id="rId80" Type="http://schemas.openxmlformats.org/officeDocument/2006/relationships/customXml" Target="../ink/ink706.xml"/><Relationship Id="rId85" Type="http://schemas.openxmlformats.org/officeDocument/2006/relationships/image" Target="../media/image128.png"/><Relationship Id="rId12" Type="http://schemas.openxmlformats.org/officeDocument/2006/relationships/customXml" Target="../ink/ink672.xml"/><Relationship Id="rId17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customXml" Target="../ink/ink685.xml"/><Relationship Id="rId59" Type="http://schemas.openxmlformats.org/officeDocument/2006/relationships/image" Target="../media/image115.png"/><Relationship Id="rId103" Type="http://schemas.openxmlformats.org/officeDocument/2006/relationships/image" Target="../media/image137.png"/><Relationship Id="rId108" Type="http://schemas.openxmlformats.org/officeDocument/2006/relationships/customXml" Target="../ink/ink720.xml"/><Relationship Id="rId124" Type="http://schemas.openxmlformats.org/officeDocument/2006/relationships/customXml" Target="../ink/ink728.xml"/><Relationship Id="rId129" Type="http://schemas.openxmlformats.org/officeDocument/2006/relationships/image" Target="../media/image149.png"/><Relationship Id="rId54" Type="http://schemas.openxmlformats.org/officeDocument/2006/relationships/customXml" Target="../ink/ink693.xml"/><Relationship Id="rId70" Type="http://schemas.openxmlformats.org/officeDocument/2006/relationships/customXml" Target="../ink/ink701.xml"/><Relationship Id="rId75" Type="http://schemas.openxmlformats.org/officeDocument/2006/relationships/image" Target="../media/image123.png"/><Relationship Id="rId91" Type="http://schemas.openxmlformats.org/officeDocument/2006/relationships/image" Target="../media/image131.png"/><Relationship Id="rId96" Type="http://schemas.openxmlformats.org/officeDocument/2006/relationships/customXml" Target="../ink/ink71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9.xml"/><Relationship Id="rId23" Type="http://schemas.openxmlformats.org/officeDocument/2006/relationships/image" Target="../media/image97.png"/><Relationship Id="rId28" Type="http://schemas.openxmlformats.org/officeDocument/2006/relationships/customXml" Target="../ink/ink680.xml"/><Relationship Id="rId49" Type="http://schemas.openxmlformats.org/officeDocument/2006/relationships/image" Target="../media/image110.png"/><Relationship Id="rId114" Type="http://schemas.openxmlformats.org/officeDocument/2006/relationships/customXml" Target="../ink/ink723.xml"/><Relationship Id="rId119" Type="http://schemas.openxmlformats.org/officeDocument/2006/relationships/image" Target="../media/image144.png"/><Relationship Id="rId44" Type="http://schemas.openxmlformats.org/officeDocument/2006/relationships/customXml" Target="../ink/ink688.xml"/><Relationship Id="rId60" Type="http://schemas.openxmlformats.org/officeDocument/2006/relationships/customXml" Target="../ink/ink696.xml"/><Relationship Id="rId65" Type="http://schemas.openxmlformats.org/officeDocument/2006/relationships/image" Target="../media/image118.png"/><Relationship Id="rId81" Type="http://schemas.openxmlformats.org/officeDocument/2006/relationships/image" Target="../media/image126.png"/><Relationship Id="rId86" Type="http://schemas.openxmlformats.org/officeDocument/2006/relationships/customXml" Target="../ink/ink709.xml"/><Relationship Id="rId130" Type="http://schemas.openxmlformats.org/officeDocument/2006/relationships/customXml" Target="../ink/ink731.xml"/><Relationship Id="rId135" Type="http://schemas.openxmlformats.org/officeDocument/2006/relationships/image" Target="../media/image152.png"/><Relationship Id="rId13" Type="http://schemas.openxmlformats.org/officeDocument/2006/relationships/image" Target="../media/image92.png"/><Relationship Id="rId18" Type="http://schemas.openxmlformats.org/officeDocument/2006/relationships/customXml" Target="../ink/ink675.xml"/><Relationship Id="rId39" Type="http://schemas.openxmlformats.org/officeDocument/2006/relationships/image" Target="../media/image105.png"/><Relationship Id="rId109" Type="http://schemas.openxmlformats.org/officeDocument/2006/relationships/image" Target="../media/image139.png"/><Relationship Id="rId34" Type="http://schemas.openxmlformats.org/officeDocument/2006/relationships/customXml" Target="../ink/ink683.xml"/><Relationship Id="rId50" Type="http://schemas.openxmlformats.org/officeDocument/2006/relationships/customXml" Target="../ink/ink691.xml"/><Relationship Id="rId55" Type="http://schemas.openxmlformats.org/officeDocument/2006/relationships/image" Target="../media/image113.png"/><Relationship Id="rId76" Type="http://schemas.openxmlformats.org/officeDocument/2006/relationships/customXml" Target="../ink/ink704.xml"/><Relationship Id="rId97" Type="http://schemas.openxmlformats.org/officeDocument/2006/relationships/image" Target="../media/image134.png"/><Relationship Id="rId104" Type="http://schemas.openxmlformats.org/officeDocument/2006/relationships/customXml" Target="../ink/ink718.xml"/><Relationship Id="rId120" Type="http://schemas.openxmlformats.org/officeDocument/2006/relationships/customXml" Target="../ink/ink726.xml"/><Relationship Id="rId125" Type="http://schemas.openxmlformats.org/officeDocument/2006/relationships/image" Target="../media/image147.png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92" Type="http://schemas.openxmlformats.org/officeDocument/2006/relationships/customXml" Target="../ink/ink712.xml"/><Relationship Id="rId2" Type="http://schemas.openxmlformats.org/officeDocument/2006/relationships/customXml" Target="../ink/ink667.xml"/><Relationship Id="rId29" Type="http://schemas.openxmlformats.org/officeDocument/2006/relationships/image" Target="../media/image100.png"/><Relationship Id="rId24" Type="http://schemas.openxmlformats.org/officeDocument/2006/relationships/customXml" Target="../ink/ink678.xml"/><Relationship Id="rId40" Type="http://schemas.openxmlformats.org/officeDocument/2006/relationships/customXml" Target="../ink/ink686.xml"/><Relationship Id="rId45" Type="http://schemas.openxmlformats.org/officeDocument/2006/relationships/image" Target="../media/image108.png"/><Relationship Id="rId66" Type="http://schemas.openxmlformats.org/officeDocument/2006/relationships/customXml" Target="../ink/ink699.xml"/><Relationship Id="rId87" Type="http://schemas.openxmlformats.org/officeDocument/2006/relationships/image" Target="../media/image129.png"/><Relationship Id="rId110" Type="http://schemas.openxmlformats.org/officeDocument/2006/relationships/customXml" Target="../ink/ink721.xml"/><Relationship Id="rId115" Type="http://schemas.openxmlformats.org/officeDocument/2006/relationships/image" Target="../media/image142.png"/><Relationship Id="rId131" Type="http://schemas.openxmlformats.org/officeDocument/2006/relationships/image" Target="../media/image150.png"/><Relationship Id="rId136" Type="http://schemas.openxmlformats.org/officeDocument/2006/relationships/customXml" Target="../ink/ink734.xml"/><Relationship Id="rId61" Type="http://schemas.openxmlformats.org/officeDocument/2006/relationships/image" Target="../media/image116.png"/><Relationship Id="rId82" Type="http://schemas.openxmlformats.org/officeDocument/2006/relationships/customXml" Target="../ink/ink707.xml"/><Relationship Id="rId19" Type="http://schemas.openxmlformats.org/officeDocument/2006/relationships/image" Target="../media/image95.png"/><Relationship Id="rId14" Type="http://schemas.openxmlformats.org/officeDocument/2006/relationships/customXml" Target="../ink/ink673.xml"/><Relationship Id="rId30" Type="http://schemas.openxmlformats.org/officeDocument/2006/relationships/customXml" Target="../ink/ink681.xml"/><Relationship Id="rId35" Type="http://schemas.openxmlformats.org/officeDocument/2006/relationships/image" Target="../media/image103.png"/><Relationship Id="rId56" Type="http://schemas.openxmlformats.org/officeDocument/2006/relationships/customXml" Target="../ink/ink694.xml"/><Relationship Id="rId77" Type="http://schemas.openxmlformats.org/officeDocument/2006/relationships/image" Target="../media/image124.png"/><Relationship Id="rId100" Type="http://schemas.openxmlformats.org/officeDocument/2006/relationships/customXml" Target="../ink/ink716.xml"/><Relationship Id="rId105" Type="http://schemas.openxmlformats.org/officeDocument/2006/relationships/image" Target="../media/image138.png"/><Relationship Id="rId126" Type="http://schemas.openxmlformats.org/officeDocument/2006/relationships/customXml" Target="../ink/ink729.xml"/><Relationship Id="rId8" Type="http://schemas.openxmlformats.org/officeDocument/2006/relationships/customXml" Target="../ink/ink670.xml"/><Relationship Id="rId51" Type="http://schemas.openxmlformats.org/officeDocument/2006/relationships/image" Target="../media/image111.png"/><Relationship Id="rId72" Type="http://schemas.openxmlformats.org/officeDocument/2006/relationships/customXml" Target="../ink/ink702.xml"/><Relationship Id="rId93" Type="http://schemas.openxmlformats.org/officeDocument/2006/relationships/image" Target="../media/image132.png"/><Relationship Id="rId98" Type="http://schemas.openxmlformats.org/officeDocument/2006/relationships/customXml" Target="../ink/ink715.xml"/><Relationship Id="rId121" Type="http://schemas.openxmlformats.org/officeDocument/2006/relationships/image" Target="../media/image145.png"/><Relationship Id="rId3" Type="http://schemas.openxmlformats.org/officeDocument/2006/relationships/image" Target="../media/image87.png"/><Relationship Id="rId25" Type="http://schemas.openxmlformats.org/officeDocument/2006/relationships/image" Target="../media/image98.png"/><Relationship Id="rId46" Type="http://schemas.openxmlformats.org/officeDocument/2006/relationships/customXml" Target="../ink/ink689.xml"/><Relationship Id="rId67" Type="http://schemas.openxmlformats.org/officeDocument/2006/relationships/image" Target="../media/image119.png"/><Relationship Id="rId116" Type="http://schemas.openxmlformats.org/officeDocument/2006/relationships/customXml" Target="../ink/ink724.xml"/><Relationship Id="rId137" Type="http://schemas.openxmlformats.org/officeDocument/2006/relationships/image" Target="../media/image153.png"/><Relationship Id="rId20" Type="http://schemas.openxmlformats.org/officeDocument/2006/relationships/customXml" Target="../ink/ink676.xml"/><Relationship Id="rId41" Type="http://schemas.openxmlformats.org/officeDocument/2006/relationships/image" Target="../media/image106.png"/><Relationship Id="rId62" Type="http://schemas.openxmlformats.org/officeDocument/2006/relationships/customXml" Target="../ink/ink697.xml"/><Relationship Id="rId83" Type="http://schemas.openxmlformats.org/officeDocument/2006/relationships/image" Target="../media/image127.png"/><Relationship Id="rId88" Type="http://schemas.openxmlformats.org/officeDocument/2006/relationships/customXml" Target="../ink/ink710.xml"/><Relationship Id="rId111" Type="http://schemas.openxmlformats.org/officeDocument/2006/relationships/image" Target="../media/image140.png"/><Relationship Id="rId132" Type="http://schemas.openxmlformats.org/officeDocument/2006/relationships/customXml" Target="../ink/ink732.xml"/><Relationship Id="rId15" Type="http://schemas.openxmlformats.org/officeDocument/2006/relationships/image" Target="../media/image93.png"/><Relationship Id="rId36" Type="http://schemas.openxmlformats.org/officeDocument/2006/relationships/customXml" Target="../ink/ink684.xml"/><Relationship Id="rId57" Type="http://schemas.openxmlformats.org/officeDocument/2006/relationships/image" Target="../media/image114.png"/><Relationship Id="rId106" Type="http://schemas.openxmlformats.org/officeDocument/2006/relationships/customXml" Target="../ink/ink719.xml"/><Relationship Id="rId127" Type="http://schemas.openxmlformats.org/officeDocument/2006/relationships/image" Target="../media/image148.png"/><Relationship Id="rId10" Type="http://schemas.openxmlformats.org/officeDocument/2006/relationships/customXml" Target="../ink/ink671.xml"/><Relationship Id="rId31" Type="http://schemas.openxmlformats.org/officeDocument/2006/relationships/image" Target="../media/image101.png"/><Relationship Id="rId52" Type="http://schemas.openxmlformats.org/officeDocument/2006/relationships/customXml" Target="../ink/ink692.xml"/><Relationship Id="rId73" Type="http://schemas.openxmlformats.org/officeDocument/2006/relationships/image" Target="../media/image122.png"/><Relationship Id="rId78" Type="http://schemas.openxmlformats.org/officeDocument/2006/relationships/customXml" Target="../ink/ink705.xml"/><Relationship Id="rId94" Type="http://schemas.openxmlformats.org/officeDocument/2006/relationships/customXml" Target="../ink/ink713.xml"/><Relationship Id="rId99" Type="http://schemas.openxmlformats.org/officeDocument/2006/relationships/image" Target="../media/image135.png"/><Relationship Id="rId101" Type="http://schemas.openxmlformats.org/officeDocument/2006/relationships/image" Target="../media/image136.png"/><Relationship Id="rId122" Type="http://schemas.openxmlformats.org/officeDocument/2006/relationships/customXml" Target="../ink/ink727.xml"/><Relationship Id="rId4" Type="http://schemas.openxmlformats.org/officeDocument/2006/relationships/customXml" Target="../ink/ink668.xml"/><Relationship Id="rId9" Type="http://schemas.openxmlformats.org/officeDocument/2006/relationships/image" Target="../media/image90.png"/><Relationship Id="rId26" Type="http://schemas.openxmlformats.org/officeDocument/2006/relationships/customXml" Target="../ink/ink679.xml"/><Relationship Id="rId47" Type="http://schemas.openxmlformats.org/officeDocument/2006/relationships/image" Target="../media/image109.png"/><Relationship Id="rId68" Type="http://schemas.openxmlformats.org/officeDocument/2006/relationships/customXml" Target="../ink/ink700.xml"/><Relationship Id="rId89" Type="http://schemas.openxmlformats.org/officeDocument/2006/relationships/image" Target="../media/image130.png"/><Relationship Id="rId112" Type="http://schemas.openxmlformats.org/officeDocument/2006/relationships/customXml" Target="../ink/ink722.xml"/><Relationship Id="rId133" Type="http://schemas.openxmlformats.org/officeDocument/2006/relationships/image" Target="../media/image151.png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3.png"/><Relationship Id="rId21" Type="http://schemas.openxmlformats.org/officeDocument/2006/relationships/image" Target="../media/image96.png"/><Relationship Id="rId42" Type="http://schemas.openxmlformats.org/officeDocument/2006/relationships/customXml" Target="../ink/ink756.xml"/><Relationship Id="rId63" Type="http://schemas.openxmlformats.org/officeDocument/2006/relationships/image" Target="../media/image117.png"/><Relationship Id="rId84" Type="http://schemas.openxmlformats.org/officeDocument/2006/relationships/customXml" Target="../ink/ink777.xml"/><Relationship Id="rId138" Type="http://schemas.openxmlformats.org/officeDocument/2006/relationships/customXml" Target="../ink/ink804.xml"/><Relationship Id="rId107" Type="http://schemas.openxmlformats.org/officeDocument/2006/relationships/image" Target="../media/image23.png"/><Relationship Id="rId11" Type="http://schemas.openxmlformats.org/officeDocument/2006/relationships/image" Target="../media/image91.png"/><Relationship Id="rId32" Type="http://schemas.openxmlformats.org/officeDocument/2006/relationships/customXml" Target="../ink/ink751.xml"/><Relationship Id="rId53" Type="http://schemas.openxmlformats.org/officeDocument/2006/relationships/image" Target="../media/image112.png"/><Relationship Id="rId74" Type="http://schemas.openxmlformats.org/officeDocument/2006/relationships/customXml" Target="../ink/ink772.xml"/><Relationship Id="rId128" Type="http://schemas.openxmlformats.org/officeDocument/2006/relationships/customXml" Target="../ink/ink799.xml"/><Relationship Id="rId149" Type="http://schemas.openxmlformats.org/officeDocument/2006/relationships/image" Target="../media/image159.png"/><Relationship Id="rId5" Type="http://schemas.openxmlformats.org/officeDocument/2006/relationships/image" Target="../media/image88.png"/><Relationship Id="rId95" Type="http://schemas.openxmlformats.org/officeDocument/2006/relationships/image" Target="../media/image133.png"/><Relationship Id="rId22" Type="http://schemas.openxmlformats.org/officeDocument/2006/relationships/customXml" Target="../ink/ink746.xml"/><Relationship Id="rId27" Type="http://schemas.openxmlformats.org/officeDocument/2006/relationships/image" Target="../media/image99.png"/><Relationship Id="rId43" Type="http://schemas.openxmlformats.org/officeDocument/2006/relationships/image" Target="../media/image107.png"/><Relationship Id="rId48" Type="http://schemas.openxmlformats.org/officeDocument/2006/relationships/customXml" Target="../ink/ink759.xml"/><Relationship Id="rId64" Type="http://schemas.openxmlformats.org/officeDocument/2006/relationships/customXml" Target="../ink/ink767.xml"/><Relationship Id="rId69" Type="http://schemas.openxmlformats.org/officeDocument/2006/relationships/image" Target="../media/image120.png"/><Relationship Id="rId113" Type="http://schemas.openxmlformats.org/officeDocument/2006/relationships/image" Target="../media/image141.png"/><Relationship Id="rId118" Type="http://schemas.openxmlformats.org/officeDocument/2006/relationships/customXml" Target="../ink/ink794.xml"/><Relationship Id="rId134" Type="http://schemas.openxmlformats.org/officeDocument/2006/relationships/customXml" Target="../ink/ink802.xml"/><Relationship Id="rId139" Type="http://schemas.openxmlformats.org/officeDocument/2006/relationships/image" Target="../media/image154.png"/><Relationship Id="rId80" Type="http://schemas.openxmlformats.org/officeDocument/2006/relationships/customXml" Target="../ink/ink775.xml"/><Relationship Id="rId85" Type="http://schemas.openxmlformats.org/officeDocument/2006/relationships/image" Target="../media/image128.png"/><Relationship Id="rId12" Type="http://schemas.openxmlformats.org/officeDocument/2006/relationships/customXml" Target="../ink/ink741.xml"/><Relationship Id="rId17" Type="http://schemas.openxmlformats.org/officeDocument/2006/relationships/image" Target="../media/image94.png"/><Relationship Id="rId33" Type="http://schemas.openxmlformats.org/officeDocument/2006/relationships/image" Target="../media/image102.png"/><Relationship Id="rId38" Type="http://schemas.openxmlformats.org/officeDocument/2006/relationships/customXml" Target="../ink/ink754.xml"/><Relationship Id="rId59" Type="http://schemas.openxmlformats.org/officeDocument/2006/relationships/image" Target="../media/image115.png"/><Relationship Id="rId103" Type="http://schemas.openxmlformats.org/officeDocument/2006/relationships/image" Target="../media/image137.png"/><Relationship Id="rId108" Type="http://schemas.openxmlformats.org/officeDocument/2006/relationships/customXml" Target="../ink/ink789.xml"/><Relationship Id="rId124" Type="http://schemas.openxmlformats.org/officeDocument/2006/relationships/customXml" Target="../ink/ink797.xml"/><Relationship Id="rId129" Type="http://schemas.openxmlformats.org/officeDocument/2006/relationships/image" Target="../media/image149.png"/><Relationship Id="rId54" Type="http://schemas.openxmlformats.org/officeDocument/2006/relationships/customXml" Target="../ink/ink762.xml"/><Relationship Id="rId70" Type="http://schemas.openxmlformats.org/officeDocument/2006/relationships/customXml" Target="../ink/ink770.xml"/><Relationship Id="rId75" Type="http://schemas.openxmlformats.org/officeDocument/2006/relationships/image" Target="../media/image123.png"/><Relationship Id="rId91" Type="http://schemas.openxmlformats.org/officeDocument/2006/relationships/image" Target="../media/image131.png"/><Relationship Id="rId96" Type="http://schemas.openxmlformats.org/officeDocument/2006/relationships/customXml" Target="../ink/ink783.xml"/><Relationship Id="rId140" Type="http://schemas.openxmlformats.org/officeDocument/2006/relationships/customXml" Target="../ink/ink805.xml"/><Relationship Id="rId145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8.xml"/><Relationship Id="rId23" Type="http://schemas.openxmlformats.org/officeDocument/2006/relationships/image" Target="../media/image97.png"/><Relationship Id="rId28" Type="http://schemas.openxmlformats.org/officeDocument/2006/relationships/customXml" Target="../ink/ink749.xml"/><Relationship Id="rId49" Type="http://schemas.openxmlformats.org/officeDocument/2006/relationships/image" Target="../media/image110.png"/><Relationship Id="rId114" Type="http://schemas.openxmlformats.org/officeDocument/2006/relationships/customXml" Target="../ink/ink792.xml"/><Relationship Id="rId119" Type="http://schemas.openxmlformats.org/officeDocument/2006/relationships/image" Target="../media/image144.png"/><Relationship Id="rId44" Type="http://schemas.openxmlformats.org/officeDocument/2006/relationships/customXml" Target="../ink/ink757.xml"/><Relationship Id="rId60" Type="http://schemas.openxmlformats.org/officeDocument/2006/relationships/customXml" Target="../ink/ink765.xml"/><Relationship Id="rId65" Type="http://schemas.openxmlformats.org/officeDocument/2006/relationships/image" Target="../media/image118.png"/><Relationship Id="rId81" Type="http://schemas.openxmlformats.org/officeDocument/2006/relationships/image" Target="../media/image126.png"/><Relationship Id="rId86" Type="http://schemas.openxmlformats.org/officeDocument/2006/relationships/customXml" Target="../ink/ink778.xml"/><Relationship Id="rId130" Type="http://schemas.openxmlformats.org/officeDocument/2006/relationships/customXml" Target="../ink/ink800.xml"/><Relationship Id="rId135" Type="http://schemas.openxmlformats.org/officeDocument/2006/relationships/image" Target="../media/image152.png"/><Relationship Id="rId13" Type="http://schemas.openxmlformats.org/officeDocument/2006/relationships/image" Target="../media/image92.png"/><Relationship Id="rId18" Type="http://schemas.openxmlformats.org/officeDocument/2006/relationships/customXml" Target="../ink/ink744.xml"/><Relationship Id="rId39" Type="http://schemas.openxmlformats.org/officeDocument/2006/relationships/image" Target="../media/image105.png"/><Relationship Id="rId109" Type="http://schemas.openxmlformats.org/officeDocument/2006/relationships/image" Target="../media/image139.png"/><Relationship Id="rId34" Type="http://schemas.openxmlformats.org/officeDocument/2006/relationships/customXml" Target="../ink/ink752.xml"/><Relationship Id="rId50" Type="http://schemas.openxmlformats.org/officeDocument/2006/relationships/customXml" Target="../ink/ink760.xml"/><Relationship Id="rId55" Type="http://schemas.openxmlformats.org/officeDocument/2006/relationships/image" Target="../media/image113.png"/><Relationship Id="rId76" Type="http://schemas.openxmlformats.org/officeDocument/2006/relationships/customXml" Target="../ink/ink773.xml"/><Relationship Id="rId97" Type="http://schemas.openxmlformats.org/officeDocument/2006/relationships/image" Target="../media/image134.png"/><Relationship Id="rId104" Type="http://schemas.openxmlformats.org/officeDocument/2006/relationships/customXml" Target="../ink/ink787.xml"/><Relationship Id="rId120" Type="http://schemas.openxmlformats.org/officeDocument/2006/relationships/customXml" Target="../ink/ink795.xml"/><Relationship Id="rId125" Type="http://schemas.openxmlformats.org/officeDocument/2006/relationships/image" Target="../media/image147.png"/><Relationship Id="rId141" Type="http://schemas.openxmlformats.org/officeDocument/2006/relationships/image" Target="../media/image155.png"/><Relationship Id="rId146" Type="http://schemas.openxmlformats.org/officeDocument/2006/relationships/customXml" Target="../ink/ink808.xml"/><Relationship Id="rId7" Type="http://schemas.openxmlformats.org/officeDocument/2006/relationships/image" Target="../media/image89.png"/><Relationship Id="rId71" Type="http://schemas.openxmlformats.org/officeDocument/2006/relationships/image" Target="../media/image121.png"/><Relationship Id="rId92" Type="http://schemas.openxmlformats.org/officeDocument/2006/relationships/customXml" Target="../ink/ink781.xml"/><Relationship Id="rId2" Type="http://schemas.openxmlformats.org/officeDocument/2006/relationships/customXml" Target="../ink/ink736.xml"/><Relationship Id="rId29" Type="http://schemas.openxmlformats.org/officeDocument/2006/relationships/image" Target="../media/image100.png"/><Relationship Id="rId24" Type="http://schemas.openxmlformats.org/officeDocument/2006/relationships/customXml" Target="../ink/ink747.xml"/><Relationship Id="rId40" Type="http://schemas.openxmlformats.org/officeDocument/2006/relationships/customXml" Target="../ink/ink755.xml"/><Relationship Id="rId45" Type="http://schemas.openxmlformats.org/officeDocument/2006/relationships/image" Target="../media/image108.png"/><Relationship Id="rId66" Type="http://schemas.openxmlformats.org/officeDocument/2006/relationships/customXml" Target="../ink/ink768.xml"/><Relationship Id="rId87" Type="http://schemas.openxmlformats.org/officeDocument/2006/relationships/image" Target="../media/image129.png"/><Relationship Id="rId110" Type="http://schemas.openxmlformats.org/officeDocument/2006/relationships/customXml" Target="../ink/ink790.xml"/><Relationship Id="rId115" Type="http://schemas.openxmlformats.org/officeDocument/2006/relationships/image" Target="../media/image142.png"/><Relationship Id="rId131" Type="http://schemas.openxmlformats.org/officeDocument/2006/relationships/image" Target="../media/image150.png"/><Relationship Id="rId136" Type="http://schemas.openxmlformats.org/officeDocument/2006/relationships/customXml" Target="../ink/ink803.xml"/><Relationship Id="rId61" Type="http://schemas.openxmlformats.org/officeDocument/2006/relationships/image" Target="../media/image116.png"/><Relationship Id="rId82" Type="http://schemas.openxmlformats.org/officeDocument/2006/relationships/customXml" Target="../ink/ink776.xml"/><Relationship Id="rId19" Type="http://schemas.openxmlformats.org/officeDocument/2006/relationships/image" Target="../media/image95.png"/><Relationship Id="rId14" Type="http://schemas.openxmlformats.org/officeDocument/2006/relationships/customXml" Target="../ink/ink742.xml"/><Relationship Id="rId30" Type="http://schemas.openxmlformats.org/officeDocument/2006/relationships/customXml" Target="../ink/ink750.xml"/><Relationship Id="rId35" Type="http://schemas.openxmlformats.org/officeDocument/2006/relationships/image" Target="../media/image103.png"/><Relationship Id="rId56" Type="http://schemas.openxmlformats.org/officeDocument/2006/relationships/customXml" Target="../ink/ink763.xml"/><Relationship Id="rId77" Type="http://schemas.openxmlformats.org/officeDocument/2006/relationships/image" Target="../media/image124.png"/><Relationship Id="rId100" Type="http://schemas.openxmlformats.org/officeDocument/2006/relationships/customXml" Target="../ink/ink785.xml"/><Relationship Id="rId105" Type="http://schemas.openxmlformats.org/officeDocument/2006/relationships/image" Target="../media/image138.png"/><Relationship Id="rId126" Type="http://schemas.openxmlformats.org/officeDocument/2006/relationships/customXml" Target="../ink/ink798.xml"/><Relationship Id="rId147" Type="http://schemas.openxmlformats.org/officeDocument/2006/relationships/image" Target="../media/image158.png"/><Relationship Id="rId8" Type="http://schemas.openxmlformats.org/officeDocument/2006/relationships/customXml" Target="../ink/ink739.xml"/><Relationship Id="rId51" Type="http://schemas.openxmlformats.org/officeDocument/2006/relationships/image" Target="../media/image111.png"/><Relationship Id="rId72" Type="http://schemas.openxmlformats.org/officeDocument/2006/relationships/customXml" Target="../ink/ink771.xml"/><Relationship Id="rId93" Type="http://schemas.openxmlformats.org/officeDocument/2006/relationships/image" Target="../media/image132.png"/><Relationship Id="rId98" Type="http://schemas.openxmlformats.org/officeDocument/2006/relationships/customXml" Target="../ink/ink784.xml"/><Relationship Id="rId121" Type="http://schemas.openxmlformats.org/officeDocument/2006/relationships/image" Target="../media/image145.png"/><Relationship Id="rId142" Type="http://schemas.openxmlformats.org/officeDocument/2006/relationships/customXml" Target="../ink/ink806.xml"/><Relationship Id="rId3" Type="http://schemas.openxmlformats.org/officeDocument/2006/relationships/image" Target="../media/image87.png"/><Relationship Id="rId25" Type="http://schemas.openxmlformats.org/officeDocument/2006/relationships/image" Target="../media/image98.png"/><Relationship Id="rId46" Type="http://schemas.openxmlformats.org/officeDocument/2006/relationships/customXml" Target="../ink/ink758.xml"/><Relationship Id="rId67" Type="http://schemas.openxmlformats.org/officeDocument/2006/relationships/image" Target="../media/image119.png"/><Relationship Id="rId116" Type="http://schemas.openxmlformats.org/officeDocument/2006/relationships/customXml" Target="../ink/ink793.xml"/><Relationship Id="rId137" Type="http://schemas.openxmlformats.org/officeDocument/2006/relationships/image" Target="../media/image153.png"/><Relationship Id="rId20" Type="http://schemas.openxmlformats.org/officeDocument/2006/relationships/customXml" Target="../ink/ink745.xml"/><Relationship Id="rId41" Type="http://schemas.openxmlformats.org/officeDocument/2006/relationships/image" Target="../media/image106.png"/><Relationship Id="rId62" Type="http://schemas.openxmlformats.org/officeDocument/2006/relationships/customXml" Target="../ink/ink766.xml"/><Relationship Id="rId83" Type="http://schemas.openxmlformats.org/officeDocument/2006/relationships/image" Target="../media/image127.png"/><Relationship Id="rId88" Type="http://schemas.openxmlformats.org/officeDocument/2006/relationships/customXml" Target="../ink/ink779.xml"/><Relationship Id="rId111" Type="http://schemas.openxmlformats.org/officeDocument/2006/relationships/image" Target="../media/image140.png"/><Relationship Id="rId132" Type="http://schemas.openxmlformats.org/officeDocument/2006/relationships/customXml" Target="../ink/ink801.xml"/><Relationship Id="rId15" Type="http://schemas.openxmlformats.org/officeDocument/2006/relationships/image" Target="../media/image93.png"/><Relationship Id="rId36" Type="http://schemas.openxmlformats.org/officeDocument/2006/relationships/customXml" Target="../ink/ink753.xml"/><Relationship Id="rId57" Type="http://schemas.openxmlformats.org/officeDocument/2006/relationships/image" Target="../media/image114.png"/><Relationship Id="rId106" Type="http://schemas.openxmlformats.org/officeDocument/2006/relationships/customXml" Target="../ink/ink788.xml"/><Relationship Id="rId127" Type="http://schemas.openxmlformats.org/officeDocument/2006/relationships/image" Target="../media/image148.png"/><Relationship Id="rId10" Type="http://schemas.openxmlformats.org/officeDocument/2006/relationships/customXml" Target="../ink/ink740.xml"/><Relationship Id="rId31" Type="http://schemas.openxmlformats.org/officeDocument/2006/relationships/image" Target="../media/image101.png"/><Relationship Id="rId52" Type="http://schemas.openxmlformats.org/officeDocument/2006/relationships/customXml" Target="../ink/ink761.xml"/><Relationship Id="rId73" Type="http://schemas.openxmlformats.org/officeDocument/2006/relationships/image" Target="../media/image122.png"/><Relationship Id="rId78" Type="http://schemas.openxmlformats.org/officeDocument/2006/relationships/customXml" Target="../ink/ink774.xml"/><Relationship Id="rId94" Type="http://schemas.openxmlformats.org/officeDocument/2006/relationships/customXml" Target="../ink/ink782.xml"/><Relationship Id="rId99" Type="http://schemas.openxmlformats.org/officeDocument/2006/relationships/image" Target="../media/image135.png"/><Relationship Id="rId101" Type="http://schemas.openxmlformats.org/officeDocument/2006/relationships/image" Target="../media/image136.png"/><Relationship Id="rId122" Type="http://schemas.openxmlformats.org/officeDocument/2006/relationships/customXml" Target="../ink/ink796.xml"/><Relationship Id="rId143" Type="http://schemas.openxmlformats.org/officeDocument/2006/relationships/image" Target="../media/image156.png"/><Relationship Id="rId148" Type="http://schemas.openxmlformats.org/officeDocument/2006/relationships/customXml" Target="../ink/ink809.xml"/><Relationship Id="rId4" Type="http://schemas.openxmlformats.org/officeDocument/2006/relationships/customXml" Target="../ink/ink737.xml"/><Relationship Id="rId9" Type="http://schemas.openxmlformats.org/officeDocument/2006/relationships/image" Target="../media/image90.png"/><Relationship Id="rId26" Type="http://schemas.openxmlformats.org/officeDocument/2006/relationships/customXml" Target="../ink/ink748.xml"/><Relationship Id="rId47" Type="http://schemas.openxmlformats.org/officeDocument/2006/relationships/image" Target="../media/image109.png"/><Relationship Id="rId68" Type="http://schemas.openxmlformats.org/officeDocument/2006/relationships/customXml" Target="../ink/ink769.xml"/><Relationship Id="rId89" Type="http://schemas.openxmlformats.org/officeDocument/2006/relationships/image" Target="../media/image130.png"/><Relationship Id="rId112" Type="http://schemas.openxmlformats.org/officeDocument/2006/relationships/customXml" Target="../ink/ink791.xml"/><Relationship Id="rId133" Type="http://schemas.openxmlformats.org/officeDocument/2006/relationships/image" Target="../media/image151.png"/><Relationship Id="rId16" Type="http://schemas.openxmlformats.org/officeDocument/2006/relationships/customXml" Target="../ink/ink743.xml"/><Relationship Id="rId37" Type="http://schemas.openxmlformats.org/officeDocument/2006/relationships/image" Target="../media/image104.png"/><Relationship Id="rId58" Type="http://schemas.openxmlformats.org/officeDocument/2006/relationships/customXml" Target="../ink/ink764.xml"/><Relationship Id="rId79" Type="http://schemas.openxmlformats.org/officeDocument/2006/relationships/image" Target="../media/image125.png"/><Relationship Id="rId102" Type="http://schemas.openxmlformats.org/officeDocument/2006/relationships/customXml" Target="../ink/ink786.xml"/><Relationship Id="rId123" Type="http://schemas.openxmlformats.org/officeDocument/2006/relationships/image" Target="../media/image146.png"/><Relationship Id="rId144" Type="http://schemas.openxmlformats.org/officeDocument/2006/relationships/customXml" Target="../ink/ink807.xml"/><Relationship Id="rId90" Type="http://schemas.openxmlformats.org/officeDocument/2006/relationships/customXml" Target="../ink/ink78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8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customXml" Target="../ink/ink8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customXml" Target="../ink/ink8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2.png"/><Relationship Id="rId4" Type="http://schemas.openxmlformats.org/officeDocument/2006/relationships/customXml" Target="../ink/ink8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17.xml"/><Relationship Id="rId13" Type="http://schemas.openxmlformats.org/officeDocument/2006/relationships/image" Target="../media/image166.png"/><Relationship Id="rId3" Type="http://schemas.openxmlformats.org/officeDocument/2006/relationships/image" Target="../media/image160.png"/><Relationship Id="rId7" Type="http://schemas.openxmlformats.org/officeDocument/2006/relationships/image" Target="../media/image163.png"/><Relationship Id="rId12" Type="http://schemas.openxmlformats.org/officeDocument/2006/relationships/customXml" Target="../ink/ink819.xml"/><Relationship Id="rId17" Type="http://schemas.openxmlformats.org/officeDocument/2006/relationships/image" Target="../media/image168.png"/><Relationship Id="rId2" Type="http://schemas.openxmlformats.org/officeDocument/2006/relationships/customXml" Target="../ink/ink814.xml"/><Relationship Id="rId16" Type="http://schemas.openxmlformats.org/officeDocument/2006/relationships/customXml" Target="../ink/ink82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6.xml"/><Relationship Id="rId11" Type="http://schemas.openxmlformats.org/officeDocument/2006/relationships/image" Target="../media/image165.png"/><Relationship Id="rId5" Type="http://schemas.openxmlformats.org/officeDocument/2006/relationships/image" Target="../media/image162.png"/><Relationship Id="rId15" Type="http://schemas.openxmlformats.org/officeDocument/2006/relationships/image" Target="../media/image167.png"/><Relationship Id="rId10" Type="http://schemas.openxmlformats.org/officeDocument/2006/relationships/customXml" Target="../ink/ink818.xml"/><Relationship Id="rId4" Type="http://schemas.openxmlformats.org/officeDocument/2006/relationships/customXml" Target="../ink/ink815.xml"/><Relationship Id="rId9" Type="http://schemas.openxmlformats.org/officeDocument/2006/relationships/image" Target="../media/image164.png"/><Relationship Id="rId14" Type="http://schemas.openxmlformats.org/officeDocument/2006/relationships/customXml" Target="../ink/ink8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25.xml"/><Relationship Id="rId13" Type="http://schemas.openxmlformats.org/officeDocument/2006/relationships/image" Target="../media/image166.png"/><Relationship Id="rId18" Type="http://schemas.openxmlformats.org/officeDocument/2006/relationships/customXml" Target="../ink/ink830.xml"/><Relationship Id="rId26" Type="http://schemas.openxmlformats.org/officeDocument/2006/relationships/customXml" Target="../ink/ink834.xml"/><Relationship Id="rId3" Type="http://schemas.openxmlformats.org/officeDocument/2006/relationships/image" Target="../media/image160.png"/><Relationship Id="rId21" Type="http://schemas.openxmlformats.org/officeDocument/2006/relationships/image" Target="../media/image170.png"/><Relationship Id="rId7" Type="http://schemas.openxmlformats.org/officeDocument/2006/relationships/image" Target="../media/image163.png"/><Relationship Id="rId12" Type="http://schemas.openxmlformats.org/officeDocument/2006/relationships/customXml" Target="../ink/ink827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2" Type="http://schemas.openxmlformats.org/officeDocument/2006/relationships/customXml" Target="../ink/ink822.xml"/><Relationship Id="rId16" Type="http://schemas.openxmlformats.org/officeDocument/2006/relationships/customXml" Target="../ink/ink829.xml"/><Relationship Id="rId20" Type="http://schemas.openxmlformats.org/officeDocument/2006/relationships/customXml" Target="../ink/ink8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4.xml"/><Relationship Id="rId11" Type="http://schemas.openxmlformats.org/officeDocument/2006/relationships/image" Target="../media/image165.png"/><Relationship Id="rId24" Type="http://schemas.openxmlformats.org/officeDocument/2006/relationships/customXml" Target="../ink/ink833.xml"/><Relationship Id="rId5" Type="http://schemas.openxmlformats.org/officeDocument/2006/relationships/image" Target="../media/image162.png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10" Type="http://schemas.openxmlformats.org/officeDocument/2006/relationships/customXml" Target="../ink/ink826.xml"/><Relationship Id="rId19" Type="http://schemas.openxmlformats.org/officeDocument/2006/relationships/image" Target="../media/image169.png"/><Relationship Id="rId4" Type="http://schemas.openxmlformats.org/officeDocument/2006/relationships/customXml" Target="../ink/ink823.xml"/><Relationship Id="rId9" Type="http://schemas.openxmlformats.org/officeDocument/2006/relationships/image" Target="../media/image164.png"/><Relationship Id="rId14" Type="http://schemas.openxmlformats.org/officeDocument/2006/relationships/customXml" Target="../ink/ink828.xml"/><Relationship Id="rId22" Type="http://schemas.openxmlformats.org/officeDocument/2006/relationships/customXml" Target="../ink/ink832.xml"/><Relationship Id="rId27" Type="http://schemas.openxmlformats.org/officeDocument/2006/relationships/image" Target="../media/image173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customXml" Target="../ink/ink843.xml"/><Relationship Id="rId26" Type="http://schemas.openxmlformats.org/officeDocument/2006/relationships/customXml" Target="../ink/ink847.xml"/><Relationship Id="rId39" Type="http://schemas.openxmlformats.org/officeDocument/2006/relationships/image" Target="../media/image178.png"/><Relationship Id="rId21" Type="http://schemas.openxmlformats.org/officeDocument/2006/relationships/image" Target="../media/image170.png"/><Relationship Id="rId34" Type="http://schemas.openxmlformats.org/officeDocument/2006/relationships/customXml" Target="../ink/ink851.xml"/><Relationship Id="rId7" Type="http://schemas.openxmlformats.org/officeDocument/2006/relationships/image" Target="../media/image163.png"/><Relationship Id="rId12" Type="http://schemas.openxmlformats.org/officeDocument/2006/relationships/customXml" Target="../ink/ink840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853.xml"/><Relationship Id="rId2" Type="http://schemas.openxmlformats.org/officeDocument/2006/relationships/customXml" Target="../ink/ink835.xml"/><Relationship Id="rId16" Type="http://schemas.openxmlformats.org/officeDocument/2006/relationships/customXml" Target="../ink/ink842.xml"/><Relationship Id="rId20" Type="http://schemas.openxmlformats.org/officeDocument/2006/relationships/customXml" Target="../ink/ink844.xml"/><Relationship Id="rId29" Type="http://schemas.openxmlformats.org/officeDocument/2006/relationships/image" Target="../media/image17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7.xml"/><Relationship Id="rId11" Type="http://schemas.openxmlformats.org/officeDocument/2006/relationships/image" Target="../media/image165.png"/><Relationship Id="rId24" Type="http://schemas.openxmlformats.org/officeDocument/2006/relationships/customXml" Target="../ink/ink846.xml"/><Relationship Id="rId32" Type="http://schemas.openxmlformats.org/officeDocument/2006/relationships/customXml" Target="../ink/ink850.xml"/><Relationship Id="rId37" Type="http://schemas.openxmlformats.org/officeDocument/2006/relationships/image" Target="../media/image177.png"/><Relationship Id="rId5" Type="http://schemas.openxmlformats.org/officeDocument/2006/relationships/image" Target="../media/image162.png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848.xml"/><Relationship Id="rId36" Type="http://schemas.openxmlformats.org/officeDocument/2006/relationships/customXml" Target="../ink/ink852.xml"/><Relationship Id="rId10" Type="http://schemas.openxmlformats.org/officeDocument/2006/relationships/customXml" Target="../ink/ink839.xml"/><Relationship Id="rId19" Type="http://schemas.openxmlformats.org/officeDocument/2006/relationships/image" Target="../media/image169.png"/><Relationship Id="rId31" Type="http://schemas.openxmlformats.org/officeDocument/2006/relationships/image" Target="../media/image175.png"/><Relationship Id="rId4" Type="http://schemas.openxmlformats.org/officeDocument/2006/relationships/customXml" Target="../ink/ink836.xml"/><Relationship Id="rId9" Type="http://schemas.openxmlformats.org/officeDocument/2006/relationships/image" Target="../media/image164.png"/><Relationship Id="rId14" Type="http://schemas.openxmlformats.org/officeDocument/2006/relationships/customXml" Target="../ink/ink841.xml"/><Relationship Id="rId22" Type="http://schemas.openxmlformats.org/officeDocument/2006/relationships/customXml" Target="../ink/ink845.xml"/><Relationship Id="rId27" Type="http://schemas.openxmlformats.org/officeDocument/2006/relationships/image" Target="../media/image173.png"/><Relationship Id="rId30" Type="http://schemas.openxmlformats.org/officeDocument/2006/relationships/customXml" Target="../ink/ink849.xml"/><Relationship Id="rId35" Type="http://schemas.openxmlformats.org/officeDocument/2006/relationships/image" Target="../media/image23.png"/><Relationship Id="rId8" Type="http://schemas.openxmlformats.org/officeDocument/2006/relationships/customXml" Target="../ink/ink838.xml"/><Relationship Id="rId3" Type="http://schemas.openxmlformats.org/officeDocument/2006/relationships/image" Target="../media/image160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customXml" Target="../ink/ink862.xml"/><Relationship Id="rId26" Type="http://schemas.openxmlformats.org/officeDocument/2006/relationships/customXml" Target="../ink/ink866.xml"/><Relationship Id="rId39" Type="http://schemas.openxmlformats.org/officeDocument/2006/relationships/image" Target="../media/image178.png"/><Relationship Id="rId21" Type="http://schemas.openxmlformats.org/officeDocument/2006/relationships/image" Target="../media/image170.png"/><Relationship Id="rId34" Type="http://schemas.openxmlformats.org/officeDocument/2006/relationships/customXml" Target="../ink/ink870.xml"/><Relationship Id="rId42" Type="http://schemas.openxmlformats.org/officeDocument/2006/relationships/customXml" Target="../ink/ink874.xml"/><Relationship Id="rId7" Type="http://schemas.openxmlformats.org/officeDocument/2006/relationships/image" Target="../media/image163.png"/><Relationship Id="rId2" Type="http://schemas.openxmlformats.org/officeDocument/2006/relationships/customXml" Target="../ink/ink854.xml"/><Relationship Id="rId16" Type="http://schemas.openxmlformats.org/officeDocument/2006/relationships/customXml" Target="../ink/ink861.xml"/><Relationship Id="rId20" Type="http://schemas.openxmlformats.org/officeDocument/2006/relationships/customXml" Target="../ink/ink863.xml"/><Relationship Id="rId29" Type="http://schemas.openxmlformats.org/officeDocument/2006/relationships/image" Target="../media/image174.png"/><Relationship Id="rId41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6.xml"/><Relationship Id="rId11" Type="http://schemas.openxmlformats.org/officeDocument/2006/relationships/image" Target="../media/image165.png"/><Relationship Id="rId24" Type="http://schemas.openxmlformats.org/officeDocument/2006/relationships/customXml" Target="../ink/ink865.xml"/><Relationship Id="rId32" Type="http://schemas.openxmlformats.org/officeDocument/2006/relationships/customXml" Target="../ink/ink869.xml"/><Relationship Id="rId37" Type="http://schemas.openxmlformats.org/officeDocument/2006/relationships/image" Target="../media/image177.png"/><Relationship Id="rId40" Type="http://schemas.openxmlformats.org/officeDocument/2006/relationships/customXml" Target="../ink/ink873.xml"/><Relationship Id="rId5" Type="http://schemas.openxmlformats.org/officeDocument/2006/relationships/image" Target="../media/image162.png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867.xml"/><Relationship Id="rId36" Type="http://schemas.openxmlformats.org/officeDocument/2006/relationships/customXml" Target="../ink/ink871.xml"/><Relationship Id="rId10" Type="http://schemas.openxmlformats.org/officeDocument/2006/relationships/customXml" Target="../ink/ink858.xml"/><Relationship Id="rId19" Type="http://schemas.openxmlformats.org/officeDocument/2006/relationships/image" Target="../media/image169.png"/><Relationship Id="rId31" Type="http://schemas.openxmlformats.org/officeDocument/2006/relationships/image" Target="../media/image175.png"/><Relationship Id="rId4" Type="http://schemas.openxmlformats.org/officeDocument/2006/relationships/customXml" Target="../ink/ink855.xml"/><Relationship Id="rId9" Type="http://schemas.openxmlformats.org/officeDocument/2006/relationships/image" Target="../media/image164.png"/><Relationship Id="rId14" Type="http://schemas.openxmlformats.org/officeDocument/2006/relationships/customXml" Target="../ink/ink860.xml"/><Relationship Id="rId22" Type="http://schemas.openxmlformats.org/officeDocument/2006/relationships/customXml" Target="../ink/ink864.xml"/><Relationship Id="rId27" Type="http://schemas.openxmlformats.org/officeDocument/2006/relationships/image" Target="../media/image173.png"/><Relationship Id="rId30" Type="http://schemas.openxmlformats.org/officeDocument/2006/relationships/customXml" Target="../ink/ink868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8" Type="http://schemas.openxmlformats.org/officeDocument/2006/relationships/customXml" Target="../ink/ink857.xml"/><Relationship Id="rId3" Type="http://schemas.openxmlformats.org/officeDocument/2006/relationships/image" Target="../media/image160.png"/><Relationship Id="rId12" Type="http://schemas.openxmlformats.org/officeDocument/2006/relationships/customXml" Target="../ink/ink859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872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customXml" Target="../ink/ink883.xml"/><Relationship Id="rId26" Type="http://schemas.openxmlformats.org/officeDocument/2006/relationships/customXml" Target="../ink/ink887.xml"/><Relationship Id="rId39" Type="http://schemas.openxmlformats.org/officeDocument/2006/relationships/image" Target="../media/image178.png"/><Relationship Id="rId21" Type="http://schemas.openxmlformats.org/officeDocument/2006/relationships/image" Target="../media/image170.png"/><Relationship Id="rId34" Type="http://schemas.openxmlformats.org/officeDocument/2006/relationships/customXml" Target="../ink/ink891.xml"/><Relationship Id="rId42" Type="http://schemas.openxmlformats.org/officeDocument/2006/relationships/customXml" Target="../ink/ink895.xml"/><Relationship Id="rId47" Type="http://schemas.openxmlformats.org/officeDocument/2006/relationships/image" Target="../media/image182.png"/><Relationship Id="rId7" Type="http://schemas.openxmlformats.org/officeDocument/2006/relationships/image" Target="../media/image163.png"/><Relationship Id="rId2" Type="http://schemas.openxmlformats.org/officeDocument/2006/relationships/customXml" Target="../ink/ink875.xml"/><Relationship Id="rId16" Type="http://schemas.openxmlformats.org/officeDocument/2006/relationships/customXml" Target="../ink/ink882.xml"/><Relationship Id="rId29" Type="http://schemas.openxmlformats.org/officeDocument/2006/relationships/image" Target="../media/image174.png"/><Relationship Id="rId11" Type="http://schemas.openxmlformats.org/officeDocument/2006/relationships/image" Target="../media/image165.png"/><Relationship Id="rId24" Type="http://schemas.openxmlformats.org/officeDocument/2006/relationships/customXml" Target="../ink/ink886.xml"/><Relationship Id="rId32" Type="http://schemas.openxmlformats.org/officeDocument/2006/relationships/customXml" Target="../ink/ink890.xml"/><Relationship Id="rId37" Type="http://schemas.openxmlformats.org/officeDocument/2006/relationships/image" Target="../media/image177.png"/><Relationship Id="rId40" Type="http://schemas.openxmlformats.org/officeDocument/2006/relationships/customXml" Target="../ink/ink894.xml"/><Relationship Id="rId45" Type="http://schemas.openxmlformats.org/officeDocument/2006/relationships/image" Target="../media/image181.png"/><Relationship Id="rId5" Type="http://schemas.openxmlformats.org/officeDocument/2006/relationships/image" Target="../media/image162.png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888.xml"/><Relationship Id="rId36" Type="http://schemas.openxmlformats.org/officeDocument/2006/relationships/customXml" Target="../ink/ink892.xml"/><Relationship Id="rId49" Type="http://schemas.openxmlformats.org/officeDocument/2006/relationships/image" Target="../media/image183.png"/><Relationship Id="rId10" Type="http://schemas.openxmlformats.org/officeDocument/2006/relationships/customXml" Target="../ink/ink879.xml"/><Relationship Id="rId19" Type="http://schemas.openxmlformats.org/officeDocument/2006/relationships/image" Target="../media/image169.png"/><Relationship Id="rId31" Type="http://schemas.openxmlformats.org/officeDocument/2006/relationships/image" Target="../media/image175.png"/><Relationship Id="rId44" Type="http://schemas.openxmlformats.org/officeDocument/2006/relationships/customXml" Target="../ink/ink896.xml"/><Relationship Id="rId4" Type="http://schemas.openxmlformats.org/officeDocument/2006/relationships/customXml" Target="../ink/ink876.xml"/><Relationship Id="rId9" Type="http://schemas.openxmlformats.org/officeDocument/2006/relationships/image" Target="../media/image164.png"/><Relationship Id="rId14" Type="http://schemas.openxmlformats.org/officeDocument/2006/relationships/customXml" Target="../ink/ink881.xml"/><Relationship Id="rId22" Type="http://schemas.openxmlformats.org/officeDocument/2006/relationships/customXml" Target="../ink/ink885.xml"/><Relationship Id="rId27" Type="http://schemas.openxmlformats.org/officeDocument/2006/relationships/image" Target="../media/image173.png"/><Relationship Id="rId30" Type="http://schemas.openxmlformats.org/officeDocument/2006/relationships/customXml" Target="../ink/ink889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898.xml"/><Relationship Id="rId8" Type="http://schemas.openxmlformats.org/officeDocument/2006/relationships/customXml" Target="../ink/ink878.xml"/><Relationship Id="rId3" Type="http://schemas.openxmlformats.org/officeDocument/2006/relationships/image" Target="../media/image160.png"/><Relationship Id="rId12" Type="http://schemas.openxmlformats.org/officeDocument/2006/relationships/customXml" Target="../ink/ink880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893.xml"/><Relationship Id="rId46" Type="http://schemas.openxmlformats.org/officeDocument/2006/relationships/customXml" Target="../ink/ink897.xml"/><Relationship Id="rId20" Type="http://schemas.openxmlformats.org/officeDocument/2006/relationships/customXml" Target="../ink/ink884.xml"/><Relationship Id="rId41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7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1.png"/><Relationship Id="rId18" Type="http://schemas.openxmlformats.org/officeDocument/2006/relationships/customXml" Target="../ink/ink26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3.xml"/><Relationship Id="rId17" Type="http://schemas.openxmlformats.org/officeDocument/2006/relationships/image" Target="../media/image13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22.xml"/><Relationship Id="rId19" Type="http://schemas.openxmlformats.org/officeDocument/2006/relationships/image" Target="../media/image14.png"/><Relationship Id="rId4" Type="http://schemas.openxmlformats.org/officeDocument/2006/relationships/customXml" Target="../ink/ink19.xml"/><Relationship Id="rId9" Type="http://schemas.openxmlformats.org/officeDocument/2006/relationships/image" Target="../media/image6.png"/><Relationship Id="rId14" Type="http://schemas.openxmlformats.org/officeDocument/2006/relationships/customXml" Target="../ink/ink24.xml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png"/><Relationship Id="rId18" Type="http://schemas.openxmlformats.org/officeDocument/2006/relationships/customXml" Target="../ink/ink907.xml"/><Relationship Id="rId26" Type="http://schemas.openxmlformats.org/officeDocument/2006/relationships/customXml" Target="../ink/ink911.xml"/><Relationship Id="rId39" Type="http://schemas.openxmlformats.org/officeDocument/2006/relationships/image" Target="../media/image178.png"/><Relationship Id="rId21" Type="http://schemas.openxmlformats.org/officeDocument/2006/relationships/image" Target="../media/image170.png"/><Relationship Id="rId34" Type="http://schemas.openxmlformats.org/officeDocument/2006/relationships/customXml" Target="../ink/ink915.xml"/><Relationship Id="rId42" Type="http://schemas.openxmlformats.org/officeDocument/2006/relationships/customXml" Target="../ink/ink919.xml"/><Relationship Id="rId47" Type="http://schemas.openxmlformats.org/officeDocument/2006/relationships/image" Target="../media/image182.png"/><Relationship Id="rId50" Type="http://schemas.openxmlformats.org/officeDocument/2006/relationships/customXml" Target="../ink/ink923.xml"/><Relationship Id="rId55" Type="http://schemas.openxmlformats.org/officeDocument/2006/relationships/image" Target="../media/image186.png"/><Relationship Id="rId63" Type="http://schemas.openxmlformats.org/officeDocument/2006/relationships/image" Target="../media/image190.png"/><Relationship Id="rId7" Type="http://schemas.openxmlformats.org/officeDocument/2006/relationships/image" Target="../media/image163.png"/><Relationship Id="rId2" Type="http://schemas.openxmlformats.org/officeDocument/2006/relationships/customXml" Target="../ink/ink899.xml"/><Relationship Id="rId16" Type="http://schemas.openxmlformats.org/officeDocument/2006/relationships/customXml" Target="../ink/ink906.xml"/><Relationship Id="rId29" Type="http://schemas.openxmlformats.org/officeDocument/2006/relationships/image" Target="../media/image174.png"/><Relationship Id="rId11" Type="http://schemas.openxmlformats.org/officeDocument/2006/relationships/image" Target="../media/image165.png"/><Relationship Id="rId24" Type="http://schemas.openxmlformats.org/officeDocument/2006/relationships/customXml" Target="../ink/ink910.xml"/><Relationship Id="rId32" Type="http://schemas.openxmlformats.org/officeDocument/2006/relationships/customXml" Target="../ink/ink914.xml"/><Relationship Id="rId37" Type="http://schemas.openxmlformats.org/officeDocument/2006/relationships/image" Target="../media/image177.png"/><Relationship Id="rId40" Type="http://schemas.openxmlformats.org/officeDocument/2006/relationships/customXml" Target="../ink/ink918.xml"/><Relationship Id="rId45" Type="http://schemas.openxmlformats.org/officeDocument/2006/relationships/image" Target="../media/image181.png"/><Relationship Id="rId53" Type="http://schemas.openxmlformats.org/officeDocument/2006/relationships/image" Target="../media/image185.png"/><Relationship Id="rId58" Type="http://schemas.openxmlformats.org/officeDocument/2006/relationships/customXml" Target="../ink/ink927.xml"/><Relationship Id="rId5" Type="http://schemas.openxmlformats.org/officeDocument/2006/relationships/image" Target="../media/image162.png"/><Relationship Id="rId61" Type="http://schemas.openxmlformats.org/officeDocument/2006/relationships/image" Target="../media/image189.png"/><Relationship Id="rId19" Type="http://schemas.openxmlformats.org/officeDocument/2006/relationships/image" Target="../media/image169.png"/><Relationship Id="rId14" Type="http://schemas.openxmlformats.org/officeDocument/2006/relationships/customXml" Target="../ink/ink905.xml"/><Relationship Id="rId22" Type="http://schemas.openxmlformats.org/officeDocument/2006/relationships/customXml" Target="../ink/ink909.xml"/><Relationship Id="rId27" Type="http://schemas.openxmlformats.org/officeDocument/2006/relationships/image" Target="../media/image173.png"/><Relationship Id="rId30" Type="http://schemas.openxmlformats.org/officeDocument/2006/relationships/customXml" Target="../ink/ink913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922.xml"/><Relationship Id="rId56" Type="http://schemas.openxmlformats.org/officeDocument/2006/relationships/customXml" Target="../ink/ink926.xml"/><Relationship Id="rId8" Type="http://schemas.openxmlformats.org/officeDocument/2006/relationships/customXml" Target="../ink/ink902.xml"/><Relationship Id="rId51" Type="http://schemas.openxmlformats.org/officeDocument/2006/relationships/image" Target="../media/image184.png"/><Relationship Id="rId3" Type="http://schemas.openxmlformats.org/officeDocument/2006/relationships/image" Target="../media/image160.png"/><Relationship Id="rId12" Type="http://schemas.openxmlformats.org/officeDocument/2006/relationships/customXml" Target="../ink/ink904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917.xml"/><Relationship Id="rId46" Type="http://schemas.openxmlformats.org/officeDocument/2006/relationships/customXml" Target="../ink/ink921.xml"/><Relationship Id="rId59" Type="http://schemas.openxmlformats.org/officeDocument/2006/relationships/image" Target="../media/image188.png"/><Relationship Id="rId20" Type="http://schemas.openxmlformats.org/officeDocument/2006/relationships/customXml" Target="../ink/ink908.xml"/><Relationship Id="rId41" Type="http://schemas.openxmlformats.org/officeDocument/2006/relationships/image" Target="../media/image179.png"/><Relationship Id="rId54" Type="http://schemas.openxmlformats.org/officeDocument/2006/relationships/customXml" Target="../ink/ink925.xml"/><Relationship Id="rId62" Type="http://schemas.openxmlformats.org/officeDocument/2006/relationships/customXml" Target="../ink/ink9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1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912.xml"/><Relationship Id="rId36" Type="http://schemas.openxmlformats.org/officeDocument/2006/relationships/customXml" Target="../ink/ink916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903.xml"/><Relationship Id="rId31" Type="http://schemas.openxmlformats.org/officeDocument/2006/relationships/image" Target="../media/image175.png"/><Relationship Id="rId44" Type="http://schemas.openxmlformats.org/officeDocument/2006/relationships/customXml" Target="../ink/ink920.xml"/><Relationship Id="rId52" Type="http://schemas.openxmlformats.org/officeDocument/2006/relationships/customXml" Target="../ink/ink924.xml"/><Relationship Id="rId60" Type="http://schemas.openxmlformats.org/officeDocument/2006/relationships/customXml" Target="../ink/ink928.xml"/><Relationship Id="rId4" Type="http://schemas.openxmlformats.org/officeDocument/2006/relationships/customXml" Target="../ink/ink900.xml"/><Relationship Id="rId9" Type="http://schemas.openxmlformats.org/officeDocument/2006/relationships/image" Target="../media/image164.png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42.xml"/><Relationship Id="rId21" Type="http://schemas.openxmlformats.org/officeDocument/2006/relationships/image" Target="../media/image170.png"/><Relationship Id="rId42" Type="http://schemas.openxmlformats.org/officeDocument/2006/relationships/customXml" Target="../ink/ink950.xml"/><Relationship Id="rId47" Type="http://schemas.openxmlformats.org/officeDocument/2006/relationships/image" Target="../media/image182.png"/><Relationship Id="rId63" Type="http://schemas.openxmlformats.org/officeDocument/2006/relationships/image" Target="../media/image190.png"/><Relationship Id="rId68" Type="http://schemas.openxmlformats.org/officeDocument/2006/relationships/customXml" Target="../ink/ink963.xml"/><Relationship Id="rId16" Type="http://schemas.openxmlformats.org/officeDocument/2006/relationships/customXml" Target="../ink/ink937.xml"/><Relationship Id="rId11" Type="http://schemas.openxmlformats.org/officeDocument/2006/relationships/image" Target="../media/image165.png"/><Relationship Id="rId24" Type="http://schemas.openxmlformats.org/officeDocument/2006/relationships/customXml" Target="../ink/ink941.xml"/><Relationship Id="rId32" Type="http://schemas.openxmlformats.org/officeDocument/2006/relationships/customXml" Target="../ink/ink945.xml"/><Relationship Id="rId37" Type="http://schemas.openxmlformats.org/officeDocument/2006/relationships/image" Target="../media/image177.png"/><Relationship Id="rId40" Type="http://schemas.openxmlformats.org/officeDocument/2006/relationships/customXml" Target="../ink/ink949.xml"/><Relationship Id="rId45" Type="http://schemas.openxmlformats.org/officeDocument/2006/relationships/image" Target="../media/image181.png"/><Relationship Id="rId53" Type="http://schemas.openxmlformats.org/officeDocument/2006/relationships/image" Target="../media/image185.png"/><Relationship Id="rId58" Type="http://schemas.openxmlformats.org/officeDocument/2006/relationships/customXml" Target="../ink/ink958.xml"/><Relationship Id="rId66" Type="http://schemas.openxmlformats.org/officeDocument/2006/relationships/customXml" Target="../ink/ink962.xml"/><Relationship Id="rId74" Type="http://schemas.openxmlformats.org/officeDocument/2006/relationships/customXml" Target="../ink/ink966.xml"/><Relationship Id="rId5" Type="http://schemas.openxmlformats.org/officeDocument/2006/relationships/image" Target="../media/image162.png"/><Relationship Id="rId61" Type="http://schemas.openxmlformats.org/officeDocument/2006/relationships/image" Target="../media/image189.png"/><Relationship Id="rId19" Type="http://schemas.openxmlformats.org/officeDocument/2006/relationships/image" Target="../media/image169.png"/><Relationship Id="rId14" Type="http://schemas.openxmlformats.org/officeDocument/2006/relationships/customXml" Target="../ink/ink936.xml"/><Relationship Id="rId22" Type="http://schemas.openxmlformats.org/officeDocument/2006/relationships/customXml" Target="../ink/ink940.xml"/><Relationship Id="rId27" Type="http://schemas.openxmlformats.org/officeDocument/2006/relationships/image" Target="../media/image173.png"/><Relationship Id="rId30" Type="http://schemas.openxmlformats.org/officeDocument/2006/relationships/customXml" Target="../ink/ink944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953.xml"/><Relationship Id="rId56" Type="http://schemas.openxmlformats.org/officeDocument/2006/relationships/customXml" Target="../ink/ink957.xml"/><Relationship Id="rId64" Type="http://schemas.openxmlformats.org/officeDocument/2006/relationships/customXml" Target="../ink/ink961.xml"/><Relationship Id="rId69" Type="http://schemas.openxmlformats.org/officeDocument/2006/relationships/image" Target="../media/image193.png"/><Relationship Id="rId77" Type="http://schemas.openxmlformats.org/officeDocument/2006/relationships/image" Target="../media/image197.png"/><Relationship Id="rId8" Type="http://schemas.openxmlformats.org/officeDocument/2006/relationships/customXml" Target="../ink/ink933.xml"/><Relationship Id="rId51" Type="http://schemas.openxmlformats.org/officeDocument/2006/relationships/image" Target="../media/image184.png"/><Relationship Id="rId72" Type="http://schemas.openxmlformats.org/officeDocument/2006/relationships/customXml" Target="../ink/ink965.xml"/><Relationship Id="rId3" Type="http://schemas.openxmlformats.org/officeDocument/2006/relationships/image" Target="../media/image160.png"/><Relationship Id="rId12" Type="http://schemas.openxmlformats.org/officeDocument/2006/relationships/customXml" Target="../ink/ink935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948.xml"/><Relationship Id="rId46" Type="http://schemas.openxmlformats.org/officeDocument/2006/relationships/customXml" Target="../ink/ink952.xml"/><Relationship Id="rId59" Type="http://schemas.openxmlformats.org/officeDocument/2006/relationships/image" Target="../media/image188.png"/><Relationship Id="rId67" Type="http://schemas.openxmlformats.org/officeDocument/2006/relationships/image" Target="../media/image192.png"/><Relationship Id="rId20" Type="http://schemas.openxmlformats.org/officeDocument/2006/relationships/customXml" Target="../ink/ink939.xml"/><Relationship Id="rId41" Type="http://schemas.openxmlformats.org/officeDocument/2006/relationships/image" Target="../media/image179.png"/><Relationship Id="rId54" Type="http://schemas.openxmlformats.org/officeDocument/2006/relationships/customXml" Target="../ink/ink956.xml"/><Relationship Id="rId62" Type="http://schemas.openxmlformats.org/officeDocument/2006/relationships/customXml" Target="../ink/ink960.xml"/><Relationship Id="rId70" Type="http://schemas.openxmlformats.org/officeDocument/2006/relationships/customXml" Target="../ink/ink964.xml"/><Relationship Id="rId75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32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943.xml"/><Relationship Id="rId36" Type="http://schemas.openxmlformats.org/officeDocument/2006/relationships/customXml" Target="../ink/ink947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934.xml"/><Relationship Id="rId31" Type="http://schemas.openxmlformats.org/officeDocument/2006/relationships/image" Target="../media/image175.png"/><Relationship Id="rId44" Type="http://schemas.openxmlformats.org/officeDocument/2006/relationships/customXml" Target="../ink/ink951.xml"/><Relationship Id="rId52" Type="http://schemas.openxmlformats.org/officeDocument/2006/relationships/customXml" Target="../ink/ink955.xml"/><Relationship Id="rId60" Type="http://schemas.openxmlformats.org/officeDocument/2006/relationships/customXml" Target="../ink/ink959.xml"/><Relationship Id="rId65" Type="http://schemas.openxmlformats.org/officeDocument/2006/relationships/image" Target="../media/image191.png"/><Relationship Id="rId73" Type="http://schemas.openxmlformats.org/officeDocument/2006/relationships/image" Target="../media/image195.png"/><Relationship Id="rId4" Type="http://schemas.openxmlformats.org/officeDocument/2006/relationships/customXml" Target="../ink/ink931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938.xml"/><Relationship Id="rId39" Type="http://schemas.openxmlformats.org/officeDocument/2006/relationships/image" Target="../media/image178.png"/><Relationship Id="rId34" Type="http://schemas.openxmlformats.org/officeDocument/2006/relationships/customXml" Target="../ink/ink946.xml"/><Relationship Id="rId50" Type="http://schemas.openxmlformats.org/officeDocument/2006/relationships/customXml" Target="../ink/ink954.xml"/><Relationship Id="rId55" Type="http://schemas.openxmlformats.org/officeDocument/2006/relationships/image" Target="../media/image186.png"/><Relationship Id="rId76" Type="http://schemas.openxmlformats.org/officeDocument/2006/relationships/customXml" Target="../ink/ink967.xml"/><Relationship Id="rId7" Type="http://schemas.openxmlformats.org/officeDocument/2006/relationships/image" Target="../media/image163.png"/><Relationship Id="rId71" Type="http://schemas.openxmlformats.org/officeDocument/2006/relationships/image" Target="../media/image194.png"/><Relationship Id="rId2" Type="http://schemas.openxmlformats.org/officeDocument/2006/relationships/customXml" Target="../ink/ink930.xml"/><Relationship Id="rId29" Type="http://schemas.openxmlformats.org/officeDocument/2006/relationships/image" Target="../media/image174.png"/></Relationships>
</file>

<file path=ppt/slides/_rels/slide4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80.xml"/><Relationship Id="rId21" Type="http://schemas.openxmlformats.org/officeDocument/2006/relationships/image" Target="../media/image170.png"/><Relationship Id="rId42" Type="http://schemas.openxmlformats.org/officeDocument/2006/relationships/customXml" Target="../ink/ink988.xml"/><Relationship Id="rId47" Type="http://schemas.openxmlformats.org/officeDocument/2006/relationships/image" Target="../media/image182.png"/><Relationship Id="rId63" Type="http://schemas.openxmlformats.org/officeDocument/2006/relationships/image" Target="../media/image190.png"/><Relationship Id="rId68" Type="http://schemas.openxmlformats.org/officeDocument/2006/relationships/customXml" Target="../ink/ink1001.xml"/><Relationship Id="rId16" Type="http://schemas.openxmlformats.org/officeDocument/2006/relationships/customXml" Target="../ink/ink975.xml"/><Relationship Id="rId11" Type="http://schemas.openxmlformats.org/officeDocument/2006/relationships/image" Target="../media/image165.png"/><Relationship Id="rId32" Type="http://schemas.openxmlformats.org/officeDocument/2006/relationships/customXml" Target="../ink/ink983.xml"/><Relationship Id="rId37" Type="http://schemas.openxmlformats.org/officeDocument/2006/relationships/image" Target="../media/image177.png"/><Relationship Id="rId53" Type="http://schemas.openxmlformats.org/officeDocument/2006/relationships/image" Target="../media/image185.png"/><Relationship Id="rId58" Type="http://schemas.openxmlformats.org/officeDocument/2006/relationships/customXml" Target="../ink/ink996.xml"/><Relationship Id="rId74" Type="http://schemas.openxmlformats.org/officeDocument/2006/relationships/customXml" Target="../ink/ink1004.xml"/><Relationship Id="rId79" Type="http://schemas.openxmlformats.org/officeDocument/2006/relationships/image" Target="../media/image198.png"/><Relationship Id="rId5" Type="http://schemas.openxmlformats.org/officeDocument/2006/relationships/image" Target="../media/image162.png"/><Relationship Id="rId61" Type="http://schemas.openxmlformats.org/officeDocument/2006/relationships/image" Target="../media/image189.png"/><Relationship Id="rId19" Type="http://schemas.openxmlformats.org/officeDocument/2006/relationships/image" Target="../media/image169.png"/><Relationship Id="rId14" Type="http://schemas.openxmlformats.org/officeDocument/2006/relationships/customXml" Target="../ink/ink974.xml"/><Relationship Id="rId22" Type="http://schemas.openxmlformats.org/officeDocument/2006/relationships/customXml" Target="../ink/ink978.xml"/><Relationship Id="rId27" Type="http://schemas.openxmlformats.org/officeDocument/2006/relationships/image" Target="../media/image173.png"/><Relationship Id="rId30" Type="http://schemas.openxmlformats.org/officeDocument/2006/relationships/customXml" Target="../ink/ink982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991.xml"/><Relationship Id="rId56" Type="http://schemas.openxmlformats.org/officeDocument/2006/relationships/customXml" Target="../ink/ink995.xml"/><Relationship Id="rId64" Type="http://schemas.openxmlformats.org/officeDocument/2006/relationships/customXml" Target="../ink/ink999.xml"/><Relationship Id="rId69" Type="http://schemas.openxmlformats.org/officeDocument/2006/relationships/image" Target="../media/image193.png"/><Relationship Id="rId77" Type="http://schemas.openxmlformats.org/officeDocument/2006/relationships/image" Target="../media/image197.png"/><Relationship Id="rId8" Type="http://schemas.openxmlformats.org/officeDocument/2006/relationships/customXml" Target="../ink/ink971.xml"/><Relationship Id="rId51" Type="http://schemas.openxmlformats.org/officeDocument/2006/relationships/image" Target="../media/image184.png"/><Relationship Id="rId72" Type="http://schemas.openxmlformats.org/officeDocument/2006/relationships/customXml" Target="../ink/ink1003.xml"/><Relationship Id="rId80" Type="http://schemas.openxmlformats.org/officeDocument/2006/relationships/customXml" Target="../ink/ink1007.xml"/><Relationship Id="rId3" Type="http://schemas.openxmlformats.org/officeDocument/2006/relationships/image" Target="../media/image160.png"/><Relationship Id="rId12" Type="http://schemas.openxmlformats.org/officeDocument/2006/relationships/customXml" Target="../ink/ink973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986.xml"/><Relationship Id="rId46" Type="http://schemas.openxmlformats.org/officeDocument/2006/relationships/customXml" Target="../ink/ink990.xml"/><Relationship Id="rId59" Type="http://schemas.openxmlformats.org/officeDocument/2006/relationships/image" Target="../media/image188.png"/><Relationship Id="rId67" Type="http://schemas.openxmlformats.org/officeDocument/2006/relationships/image" Target="../media/image192.png"/><Relationship Id="rId20" Type="http://schemas.openxmlformats.org/officeDocument/2006/relationships/customXml" Target="../ink/ink977.xml"/><Relationship Id="rId41" Type="http://schemas.openxmlformats.org/officeDocument/2006/relationships/image" Target="../media/image179.png"/><Relationship Id="rId54" Type="http://schemas.openxmlformats.org/officeDocument/2006/relationships/customXml" Target="../ink/ink994.xml"/><Relationship Id="rId62" Type="http://schemas.openxmlformats.org/officeDocument/2006/relationships/customXml" Target="../ink/ink998.xml"/><Relationship Id="rId70" Type="http://schemas.openxmlformats.org/officeDocument/2006/relationships/customXml" Target="../ink/ink1002.xml"/><Relationship Id="rId75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0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981.xml"/><Relationship Id="rId36" Type="http://schemas.openxmlformats.org/officeDocument/2006/relationships/customXml" Target="../ink/ink985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972.xml"/><Relationship Id="rId31" Type="http://schemas.openxmlformats.org/officeDocument/2006/relationships/image" Target="../media/image175.png"/><Relationship Id="rId44" Type="http://schemas.openxmlformats.org/officeDocument/2006/relationships/customXml" Target="../ink/ink989.xml"/><Relationship Id="rId52" Type="http://schemas.openxmlformats.org/officeDocument/2006/relationships/customXml" Target="../ink/ink993.xml"/><Relationship Id="rId60" Type="http://schemas.openxmlformats.org/officeDocument/2006/relationships/customXml" Target="../ink/ink997.xml"/><Relationship Id="rId65" Type="http://schemas.openxmlformats.org/officeDocument/2006/relationships/image" Target="../media/image191.png"/><Relationship Id="rId73" Type="http://schemas.openxmlformats.org/officeDocument/2006/relationships/image" Target="../media/image195.png"/><Relationship Id="rId78" Type="http://schemas.openxmlformats.org/officeDocument/2006/relationships/customXml" Target="../ink/ink1006.xml"/><Relationship Id="rId81" Type="http://schemas.openxmlformats.org/officeDocument/2006/relationships/image" Target="../media/image199.png"/><Relationship Id="rId4" Type="http://schemas.openxmlformats.org/officeDocument/2006/relationships/customXml" Target="../ink/ink969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976.xml"/><Relationship Id="rId39" Type="http://schemas.openxmlformats.org/officeDocument/2006/relationships/image" Target="../media/image178.png"/><Relationship Id="rId34" Type="http://schemas.openxmlformats.org/officeDocument/2006/relationships/customXml" Target="../ink/ink984.xml"/><Relationship Id="rId50" Type="http://schemas.openxmlformats.org/officeDocument/2006/relationships/customXml" Target="../ink/ink992.xml"/><Relationship Id="rId55" Type="http://schemas.openxmlformats.org/officeDocument/2006/relationships/image" Target="../media/image186.png"/><Relationship Id="rId76" Type="http://schemas.openxmlformats.org/officeDocument/2006/relationships/customXml" Target="../ink/ink1005.xml"/><Relationship Id="rId7" Type="http://schemas.openxmlformats.org/officeDocument/2006/relationships/image" Target="../media/image163.png"/><Relationship Id="rId71" Type="http://schemas.openxmlformats.org/officeDocument/2006/relationships/image" Target="../media/image194.png"/><Relationship Id="rId2" Type="http://schemas.openxmlformats.org/officeDocument/2006/relationships/customXml" Target="../ink/ink968.xml"/><Relationship Id="rId29" Type="http://schemas.openxmlformats.org/officeDocument/2006/relationships/image" Target="../media/image174.png"/><Relationship Id="rId24" Type="http://schemas.openxmlformats.org/officeDocument/2006/relationships/customXml" Target="../ink/ink979.xml"/><Relationship Id="rId40" Type="http://schemas.openxmlformats.org/officeDocument/2006/relationships/customXml" Target="../ink/ink987.xml"/><Relationship Id="rId45" Type="http://schemas.openxmlformats.org/officeDocument/2006/relationships/image" Target="../media/image181.png"/><Relationship Id="rId66" Type="http://schemas.openxmlformats.org/officeDocument/2006/relationships/customXml" Target="../ink/ink1000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0.xml"/><Relationship Id="rId21" Type="http://schemas.openxmlformats.org/officeDocument/2006/relationships/image" Target="../media/image170.png"/><Relationship Id="rId42" Type="http://schemas.openxmlformats.org/officeDocument/2006/relationships/customXml" Target="../ink/ink1028.xml"/><Relationship Id="rId47" Type="http://schemas.openxmlformats.org/officeDocument/2006/relationships/image" Target="../media/image182.png"/><Relationship Id="rId63" Type="http://schemas.openxmlformats.org/officeDocument/2006/relationships/image" Target="../media/image190.png"/><Relationship Id="rId68" Type="http://schemas.openxmlformats.org/officeDocument/2006/relationships/customXml" Target="../ink/ink1041.xml"/><Relationship Id="rId84" Type="http://schemas.openxmlformats.org/officeDocument/2006/relationships/customXml" Target="../ink/ink1049.xml"/><Relationship Id="rId16" Type="http://schemas.openxmlformats.org/officeDocument/2006/relationships/customXml" Target="../ink/ink1015.xml"/><Relationship Id="rId11" Type="http://schemas.openxmlformats.org/officeDocument/2006/relationships/image" Target="../media/image165.png"/><Relationship Id="rId32" Type="http://schemas.openxmlformats.org/officeDocument/2006/relationships/customXml" Target="../ink/ink1023.xml"/><Relationship Id="rId37" Type="http://schemas.openxmlformats.org/officeDocument/2006/relationships/image" Target="../media/image177.png"/><Relationship Id="rId53" Type="http://schemas.openxmlformats.org/officeDocument/2006/relationships/image" Target="../media/image185.png"/><Relationship Id="rId58" Type="http://schemas.openxmlformats.org/officeDocument/2006/relationships/customXml" Target="../ink/ink1036.xml"/><Relationship Id="rId74" Type="http://schemas.openxmlformats.org/officeDocument/2006/relationships/customXml" Target="../ink/ink1044.xml"/><Relationship Id="rId79" Type="http://schemas.openxmlformats.org/officeDocument/2006/relationships/image" Target="../media/image200.png"/><Relationship Id="rId5" Type="http://schemas.openxmlformats.org/officeDocument/2006/relationships/image" Target="../media/image162.png"/><Relationship Id="rId19" Type="http://schemas.openxmlformats.org/officeDocument/2006/relationships/image" Target="../media/image169.png"/><Relationship Id="rId14" Type="http://schemas.openxmlformats.org/officeDocument/2006/relationships/customXml" Target="../ink/ink1014.xml"/><Relationship Id="rId22" Type="http://schemas.openxmlformats.org/officeDocument/2006/relationships/customXml" Target="../ink/ink1018.xml"/><Relationship Id="rId27" Type="http://schemas.openxmlformats.org/officeDocument/2006/relationships/image" Target="../media/image173.png"/><Relationship Id="rId30" Type="http://schemas.openxmlformats.org/officeDocument/2006/relationships/customXml" Target="../ink/ink1022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1031.xml"/><Relationship Id="rId56" Type="http://schemas.openxmlformats.org/officeDocument/2006/relationships/customXml" Target="../ink/ink1035.xml"/><Relationship Id="rId64" Type="http://schemas.openxmlformats.org/officeDocument/2006/relationships/customXml" Target="../ink/ink1039.xml"/><Relationship Id="rId69" Type="http://schemas.openxmlformats.org/officeDocument/2006/relationships/image" Target="../media/image193.png"/><Relationship Id="rId77" Type="http://schemas.openxmlformats.org/officeDocument/2006/relationships/image" Target="../media/image197.png"/><Relationship Id="rId8" Type="http://schemas.openxmlformats.org/officeDocument/2006/relationships/customXml" Target="../ink/ink1011.xml"/><Relationship Id="rId51" Type="http://schemas.openxmlformats.org/officeDocument/2006/relationships/image" Target="../media/image184.png"/><Relationship Id="rId72" Type="http://schemas.openxmlformats.org/officeDocument/2006/relationships/customXml" Target="../ink/ink1043.xml"/><Relationship Id="rId80" Type="http://schemas.openxmlformats.org/officeDocument/2006/relationships/customXml" Target="../ink/ink1047.xml"/><Relationship Id="rId85" Type="http://schemas.openxmlformats.org/officeDocument/2006/relationships/image" Target="../media/image203.png"/><Relationship Id="rId3" Type="http://schemas.openxmlformats.org/officeDocument/2006/relationships/image" Target="../media/image160.png"/><Relationship Id="rId12" Type="http://schemas.openxmlformats.org/officeDocument/2006/relationships/customXml" Target="../ink/ink1013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1026.xml"/><Relationship Id="rId46" Type="http://schemas.openxmlformats.org/officeDocument/2006/relationships/customXml" Target="../ink/ink1030.xml"/><Relationship Id="rId59" Type="http://schemas.openxmlformats.org/officeDocument/2006/relationships/image" Target="../media/image188.png"/><Relationship Id="rId67" Type="http://schemas.openxmlformats.org/officeDocument/2006/relationships/image" Target="../media/image192.png"/><Relationship Id="rId20" Type="http://schemas.openxmlformats.org/officeDocument/2006/relationships/customXml" Target="../ink/ink1017.xml"/><Relationship Id="rId41" Type="http://schemas.openxmlformats.org/officeDocument/2006/relationships/image" Target="../media/image179.png"/><Relationship Id="rId54" Type="http://schemas.openxmlformats.org/officeDocument/2006/relationships/customXml" Target="../ink/ink1034.xml"/><Relationship Id="rId62" Type="http://schemas.openxmlformats.org/officeDocument/2006/relationships/customXml" Target="../ink/ink1038.xml"/><Relationship Id="rId70" Type="http://schemas.openxmlformats.org/officeDocument/2006/relationships/customXml" Target="../ink/ink1042.xml"/><Relationship Id="rId75" Type="http://schemas.openxmlformats.org/officeDocument/2006/relationships/image" Target="../media/image196.png"/><Relationship Id="rId83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0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1021.xml"/><Relationship Id="rId36" Type="http://schemas.openxmlformats.org/officeDocument/2006/relationships/customXml" Target="../ink/ink1025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1012.xml"/><Relationship Id="rId31" Type="http://schemas.openxmlformats.org/officeDocument/2006/relationships/image" Target="../media/image175.png"/><Relationship Id="rId44" Type="http://schemas.openxmlformats.org/officeDocument/2006/relationships/customXml" Target="../ink/ink1029.xml"/><Relationship Id="rId52" Type="http://schemas.openxmlformats.org/officeDocument/2006/relationships/customXml" Target="../ink/ink1033.xml"/><Relationship Id="rId60" Type="http://schemas.openxmlformats.org/officeDocument/2006/relationships/customXml" Target="../ink/ink1037.xml"/><Relationship Id="rId65" Type="http://schemas.openxmlformats.org/officeDocument/2006/relationships/image" Target="../media/image191.png"/><Relationship Id="rId73" Type="http://schemas.openxmlformats.org/officeDocument/2006/relationships/image" Target="../media/image195.png"/><Relationship Id="rId78" Type="http://schemas.openxmlformats.org/officeDocument/2006/relationships/customXml" Target="../ink/ink1046.xml"/><Relationship Id="rId81" Type="http://schemas.openxmlformats.org/officeDocument/2006/relationships/image" Target="../media/image201.png"/><Relationship Id="rId4" Type="http://schemas.openxmlformats.org/officeDocument/2006/relationships/customXml" Target="../ink/ink1009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1016.xml"/><Relationship Id="rId39" Type="http://schemas.openxmlformats.org/officeDocument/2006/relationships/image" Target="../media/image178.png"/><Relationship Id="rId34" Type="http://schemas.openxmlformats.org/officeDocument/2006/relationships/customXml" Target="../ink/ink1024.xml"/><Relationship Id="rId50" Type="http://schemas.openxmlformats.org/officeDocument/2006/relationships/customXml" Target="../ink/ink1032.xml"/><Relationship Id="rId55" Type="http://schemas.openxmlformats.org/officeDocument/2006/relationships/image" Target="../media/image186.png"/><Relationship Id="rId76" Type="http://schemas.openxmlformats.org/officeDocument/2006/relationships/customXml" Target="../ink/ink1045.xml"/><Relationship Id="rId7" Type="http://schemas.openxmlformats.org/officeDocument/2006/relationships/image" Target="../media/image163.png"/><Relationship Id="rId71" Type="http://schemas.openxmlformats.org/officeDocument/2006/relationships/image" Target="../media/image194.png"/><Relationship Id="rId2" Type="http://schemas.openxmlformats.org/officeDocument/2006/relationships/customXml" Target="../ink/ink1008.xml"/><Relationship Id="rId29" Type="http://schemas.openxmlformats.org/officeDocument/2006/relationships/image" Target="../media/image174.png"/><Relationship Id="rId24" Type="http://schemas.openxmlformats.org/officeDocument/2006/relationships/customXml" Target="../ink/ink1019.xml"/><Relationship Id="rId40" Type="http://schemas.openxmlformats.org/officeDocument/2006/relationships/customXml" Target="../ink/ink1027.xml"/><Relationship Id="rId45" Type="http://schemas.openxmlformats.org/officeDocument/2006/relationships/image" Target="../media/image181.png"/><Relationship Id="rId66" Type="http://schemas.openxmlformats.org/officeDocument/2006/relationships/customXml" Target="../ink/ink1040.xml"/><Relationship Id="rId61" Type="http://schemas.openxmlformats.org/officeDocument/2006/relationships/image" Target="../media/image189.png"/><Relationship Id="rId82" Type="http://schemas.openxmlformats.org/officeDocument/2006/relationships/customXml" Target="../ink/ink1048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2.xml"/><Relationship Id="rId21" Type="http://schemas.openxmlformats.org/officeDocument/2006/relationships/image" Target="../media/image170.png"/><Relationship Id="rId42" Type="http://schemas.openxmlformats.org/officeDocument/2006/relationships/customXml" Target="../ink/ink1070.xml"/><Relationship Id="rId47" Type="http://schemas.openxmlformats.org/officeDocument/2006/relationships/image" Target="../media/image182.png"/><Relationship Id="rId63" Type="http://schemas.openxmlformats.org/officeDocument/2006/relationships/image" Target="../media/image190.png"/><Relationship Id="rId68" Type="http://schemas.openxmlformats.org/officeDocument/2006/relationships/customXml" Target="../ink/ink1083.xml"/><Relationship Id="rId84" Type="http://schemas.openxmlformats.org/officeDocument/2006/relationships/customXml" Target="../ink/ink1091.xml"/><Relationship Id="rId16" Type="http://schemas.openxmlformats.org/officeDocument/2006/relationships/customXml" Target="../ink/ink1057.xml"/><Relationship Id="rId11" Type="http://schemas.openxmlformats.org/officeDocument/2006/relationships/image" Target="../media/image165.png"/><Relationship Id="rId32" Type="http://schemas.openxmlformats.org/officeDocument/2006/relationships/customXml" Target="../ink/ink1065.xml"/><Relationship Id="rId37" Type="http://schemas.openxmlformats.org/officeDocument/2006/relationships/image" Target="../media/image177.png"/><Relationship Id="rId53" Type="http://schemas.openxmlformats.org/officeDocument/2006/relationships/image" Target="../media/image185.png"/><Relationship Id="rId58" Type="http://schemas.openxmlformats.org/officeDocument/2006/relationships/customXml" Target="../ink/ink1078.xml"/><Relationship Id="rId74" Type="http://schemas.openxmlformats.org/officeDocument/2006/relationships/customXml" Target="../ink/ink1086.xml"/><Relationship Id="rId79" Type="http://schemas.openxmlformats.org/officeDocument/2006/relationships/image" Target="../media/image200.png"/><Relationship Id="rId5" Type="http://schemas.openxmlformats.org/officeDocument/2006/relationships/image" Target="../media/image162.png"/><Relationship Id="rId19" Type="http://schemas.openxmlformats.org/officeDocument/2006/relationships/image" Target="../media/image169.png"/><Relationship Id="rId14" Type="http://schemas.openxmlformats.org/officeDocument/2006/relationships/customXml" Target="../ink/ink1056.xml"/><Relationship Id="rId22" Type="http://schemas.openxmlformats.org/officeDocument/2006/relationships/customXml" Target="../ink/ink1060.xml"/><Relationship Id="rId27" Type="http://schemas.openxmlformats.org/officeDocument/2006/relationships/image" Target="../media/image173.png"/><Relationship Id="rId30" Type="http://schemas.openxmlformats.org/officeDocument/2006/relationships/customXml" Target="../ink/ink1064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1073.xml"/><Relationship Id="rId56" Type="http://schemas.openxmlformats.org/officeDocument/2006/relationships/customXml" Target="../ink/ink1077.xml"/><Relationship Id="rId64" Type="http://schemas.openxmlformats.org/officeDocument/2006/relationships/customXml" Target="../ink/ink1081.xml"/><Relationship Id="rId69" Type="http://schemas.openxmlformats.org/officeDocument/2006/relationships/image" Target="../media/image193.png"/><Relationship Id="rId77" Type="http://schemas.openxmlformats.org/officeDocument/2006/relationships/image" Target="../media/image197.png"/><Relationship Id="rId8" Type="http://schemas.openxmlformats.org/officeDocument/2006/relationships/customXml" Target="../ink/ink1053.xml"/><Relationship Id="rId51" Type="http://schemas.openxmlformats.org/officeDocument/2006/relationships/image" Target="../media/image184.png"/><Relationship Id="rId72" Type="http://schemas.openxmlformats.org/officeDocument/2006/relationships/customXml" Target="../ink/ink1085.xml"/><Relationship Id="rId80" Type="http://schemas.openxmlformats.org/officeDocument/2006/relationships/customXml" Target="../ink/ink1089.xml"/><Relationship Id="rId85" Type="http://schemas.openxmlformats.org/officeDocument/2006/relationships/image" Target="../media/image203.png"/><Relationship Id="rId3" Type="http://schemas.openxmlformats.org/officeDocument/2006/relationships/image" Target="../media/image160.png"/><Relationship Id="rId12" Type="http://schemas.openxmlformats.org/officeDocument/2006/relationships/customXml" Target="../ink/ink1055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1068.xml"/><Relationship Id="rId46" Type="http://schemas.openxmlformats.org/officeDocument/2006/relationships/customXml" Target="../ink/ink1072.xml"/><Relationship Id="rId59" Type="http://schemas.openxmlformats.org/officeDocument/2006/relationships/image" Target="../media/image188.png"/><Relationship Id="rId67" Type="http://schemas.openxmlformats.org/officeDocument/2006/relationships/image" Target="../media/image192.png"/><Relationship Id="rId20" Type="http://schemas.openxmlformats.org/officeDocument/2006/relationships/customXml" Target="../ink/ink1059.xml"/><Relationship Id="rId41" Type="http://schemas.openxmlformats.org/officeDocument/2006/relationships/image" Target="../media/image179.png"/><Relationship Id="rId54" Type="http://schemas.openxmlformats.org/officeDocument/2006/relationships/customXml" Target="../ink/ink1076.xml"/><Relationship Id="rId62" Type="http://schemas.openxmlformats.org/officeDocument/2006/relationships/customXml" Target="../ink/ink1080.xml"/><Relationship Id="rId70" Type="http://schemas.openxmlformats.org/officeDocument/2006/relationships/customXml" Target="../ink/ink1084.xml"/><Relationship Id="rId75" Type="http://schemas.openxmlformats.org/officeDocument/2006/relationships/image" Target="../media/image196.png"/><Relationship Id="rId83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2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1063.xml"/><Relationship Id="rId36" Type="http://schemas.openxmlformats.org/officeDocument/2006/relationships/customXml" Target="../ink/ink1067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1054.xml"/><Relationship Id="rId31" Type="http://schemas.openxmlformats.org/officeDocument/2006/relationships/image" Target="../media/image175.png"/><Relationship Id="rId44" Type="http://schemas.openxmlformats.org/officeDocument/2006/relationships/customXml" Target="../ink/ink1071.xml"/><Relationship Id="rId52" Type="http://schemas.openxmlformats.org/officeDocument/2006/relationships/customXml" Target="../ink/ink1075.xml"/><Relationship Id="rId60" Type="http://schemas.openxmlformats.org/officeDocument/2006/relationships/customXml" Target="../ink/ink1079.xml"/><Relationship Id="rId65" Type="http://schemas.openxmlformats.org/officeDocument/2006/relationships/image" Target="../media/image191.png"/><Relationship Id="rId73" Type="http://schemas.openxmlformats.org/officeDocument/2006/relationships/image" Target="../media/image195.png"/><Relationship Id="rId78" Type="http://schemas.openxmlformats.org/officeDocument/2006/relationships/customXml" Target="../ink/ink1088.xml"/><Relationship Id="rId81" Type="http://schemas.openxmlformats.org/officeDocument/2006/relationships/image" Target="../media/image201.png"/><Relationship Id="rId86" Type="http://schemas.openxmlformats.org/officeDocument/2006/relationships/customXml" Target="../ink/ink1092.xml"/><Relationship Id="rId4" Type="http://schemas.openxmlformats.org/officeDocument/2006/relationships/customXml" Target="../ink/ink1051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1058.xml"/><Relationship Id="rId39" Type="http://schemas.openxmlformats.org/officeDocument/2006/relationships/image" Target="../media/image178.png"/><Relationship Id="rId34" Type="http://schemas.openxmlformats.org/officeDocument/2006/relationships/customXml" Target="../ink/ink1066.xml"/><Relationship Id="rId50" Type="http://schemas.openxmlformats.org/officeDocument/2006/relationships/customXml" Target="../ink/ink1074.xml"/><Relationship Id="rId55" Type="http://schemas.openxmlformats.org/officeDocument/2006/relationships/image" Target="../media/image186.png"/><Relationship Id="rId76" Type="http://schemas.openxmlformats.org/officeDocument/2006/relationships/customXml" Target="../ink/ink1087.xml"/><Relationship Id="rId7" Type="http://schemas.openxmlformats.org/officeDocument/2006/relationships/image" Target="../media/image163.png"/><Relationship Id="rId71" Type="http://schemas.openxmlformats.org/officeDocument/2006/relationships/image" Target="../media/image194.png"/><Relationship Id="rId2" Type="http://schemas.openxmlformats.org/officeDocument/2006/relationships/customXml" Target="../ink/ink1050.xml"/><Relationship Id="rId29" Type="http://schemas.openxmlformats.org/officeDocument/2006/relationships/image" Target="../media/image174.png"/><Relationship Id="rId24" Type="http://schemas.openxmlformats.org/officeDocument/2006/relationships/customXml" Target="../ink/ink1061.xml"/><Relationship Id="rId40" Type="http://schemas.openxmlformats.org/officeDocument/2006/relationships/customXml" Target="../ink/ink1069.xml"/><Relationship Id="rId45" Type="http://schemas.openxmlformats.org/officeDocument/2006/relationships/image" Target="../media/image181.png"/><Relationship Id="rId66" Type="http://schemas.openxmlformats.org/officeDocument/2006/relationships/customXml" Target="../ink/ink1082.xml"/><Relationship Id="rId87" Type="http://schemas.openxmlformats.org/officeDocument/2006/relationships/image" Target="../media/image204.png"/><Relationship Id="rId61" Type="http://schemas.openxmlformats.org/officeDocument/2006/relationships/image" Target="../media/image189.png"/><Relationship Id="rId82" Type="http://schemas.openxmlformats.org/officeDocument/2006/relationships/customXml" Target="../ink/ink1090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105.xml"/><Relationship Id="rId21" Type="http://schemas.openxmlformats.org/officeDocument/2006/relationships/image" Target="../media/image170.png"/><Relationship Id="rId42" Type="http://schemas.openxmlformats.org/officeDocument/2006/relationships/customXml" Target="../ink/ink1113.xml"/><Relationship Id="rId47" Type="http://schemas.openxmlformats.org/officeDocument/2006/relationships/image" Target="../media/image182.png"/><Relationship Id="rId63" Type="http://schemas.openxmlformats.org/officeDocument/2006/relationships/image" Target="../media/image190.png"/><Relationship Id="rId68" Type="http://schemas.openxmlformats.org/officeDocument/2006/relationships/customXml" Target="../ink/ink1126.xml"/><Relationship Id="rId84" Type="http://schemas.openxmlformats.org/officeDocument/2006/relationships/customXml" Target="../ink/ink1134.xml"/><Relationship Id="rId89" Type="http://schemas.openxmlformats.org/officeDocument/2006/relationships/image" Target="../media/image205.png"/><Relationship Id="rId16" Type="http://schemas.openxmlformats.org/officeDocument/2006/relationships/customXml" Target="../ink/ink1100.xml"/><Relationship Id="rId11" Type="http://schemas.openxmlformats.org/officeDocument/2006/relationships/image" Target="../media/image165.png"/><Relationship Id="rId32" Type="http://schemas.openxmlformats.org/officeDocument/2006/relationships/customXml" Target="../ink/ink1108.xml"/><Relationship Id="rId37" Type="http://schemas.openxmlformats.org/officeDocument/2006/relationships/image" Target="../media/image177.png"/><Relationship Id="rId53" Type="http://schemas.openxmlformats.org/officeDocument/2006/relationships/image" Target="../media/image185.png"/><Relationship Id="rId58" Type="http://schemas.openxmlformats.org/officeDocument/2006/relationships/customXml" Target="../ink/ink1121.xml"/><Relationship Id="rId74" Type="http://schemas.openxmlformats.org/officeDocument/2006/relationships/customXml" Target="../ink/ink1129.xml"/><Relationship Id="rId79" Type="http://schemas.openxmlformats.org/officeDocument/2006/relationships/image" Target="../media/image200.png"/><Relationship Id="rId5" Type="http://schemas.openxmlformats.org/officeDocument/2006/relationships/image" Target="../media/image162.png"/><Relationship Id="rId90" Type="http://schemas.openxmlformats.org/officeDocument/2006/relationships/customXml" Target="../ink/ink1137.xml"/><Relationship Id="rId14" Type="http://schemas.openxmlformats.org/officeDocument/2006/relationships/customXml" Target="../ink/ink1099.xml"/><Relationship Id="rId22" Type="http://schemas.openxmlformats.org/officeDocument/2006/relationships/customXml" Target="../ink/ink1103.xml"/><Relationship Id="rId27" Type="http://schemas.openxmlformats.org/officeDocument/2006/relationships/image" Target="../media/image173.png"/><Relationship Id="rId30" Type="http://schemas.openxmlformats.org/officeDocument/2006/relationships/customXml" Target="../ink/ink1107.xml"/><Relationship Id="rId35" Type="http://schemas.openxmlformats.org/officeDocument/2006/relationships/image" Target="../media/image23.png"/><Relationship Id="rId43" Type="http://schemas.openxmlformats.org/officeDocument/2006/relationships/image" Target="../media/image180.png"/><Relationship Id="rId48" Type="http://schemas.openxmlformats.org/officeDocument/2006/relationships/customXml" Target="../ink/ink1116.xml"/><Relationship Id="rId56" Type="http://schemas.openxmlformats.org/officeDocument/2006/relationships/customXml" Target="../ink/ink1120.xml"/><Relationship Id="rId64" Type="http://schemas.openxmlformats.org/officeDocument/2006/relationships/customXml" Target="../ink/ink1124.xml"/><Relationship Id="rId69" Type="http://schemas.openxmlformats.org/officeDocument/2006/relationships/image" Target="../media/image193.png"/><Relationship Id="rId77" Type="http://schemas.openxmlformats.org/officeDocument/2006/relationships/image" Target="../media/image197.png"/><Relationship Id="rId8" Type="http://schemas.openxmlformats.org/officeDocument/2006/relationships/customXml" Target="../ink/ink1096.xml"/><Relationship Id="rId51" Type="http://schemas.openxmlformats.org/officeDocument/2006/relationships/image" Target="../media/image184.png"/><Relationship Id="rId72" Type="http://schemas.openxmlformats.org/officeDocument/2006/relationships/customXml" Target="../ink/ink1128.xml"/><Relationship Id="rId80" Type="http://schemas.openxmlformats.org/officeDocument/2006/relationships/customXml" Target="../ink/ink1132.xml"/><Relationship Id="rId85" Type="http://schemas.openxmlformats.org/officeDocument/2006/relationships/image" Target="../media/image203.png"/><Relationship Id="rId3" Type="http://schemas.openxmlformats.org/officeDocument/2006/relationships/image" Target="../media/image160.png"/><Relationship Id="rId12" Type="http://schemas.openxmlformats.org/officeDocument/2006/relationships/customXml" Target="../ink/ink1098.xml"/><Relationship Id="rId17" Type="http://schemas.openxmlformats.org/officeDocument/2006/relationships/image" Target="../media/image168.png"/><Relationship Id="rId25" Type="http://schemas.openxmlformats.org/officeDocument/2006/relationships/image" Target="../media/image172.png"/><Relationship Id="rId33" Type="http://schemas.openxmlformats.org/officeDocument/2006/relationships/image" Target="../media/image176.png"/><Relationship Id="rId38" Type="http://schemas.openxmlformats.org/officeDocument/2006/relationships/customXml" Target="../ink/ink1111.xml"/><Relationship Id="rId46" Type="http://schemas.openxmlformats.org/officeDocument/2006/relationships/customXml" Target="../ink/ink1115.xml"/><Relationship Id="rId59" Type="http://schemas.openxmlformats.org/officeDocument/2006/relationships/image" Target="../media/image188.png"/><Relationship Id="rId67" Type="http://schemas.openxmlformats.org/officeDocument/2006/relationships/image" Target="../media/image192.png"/><Relationship Id="rId20" Type="http://schemas.openxmlformats.org/officeDocument/2006/relationships/customXml" Target="../ink/ink1102.xml"/><Relationship Id="rId41" Type="http://schemas.openxmlformats.org/officeDocument/2006/relationships/image" Target="../media/image179.png"/><Relationship Id="rId54" Type="http://schemas.openxmlformats.org/officeDocument/2006/relationships/customXml" Target="../ink/ink1119.xml"/><Relationship Id="rId62" Type="http://schemas.openxmlformats.org/officeDocument/2006/relationships/customXml" Target="../ink/ink1123.xml"/><Relationship Id="rId70" Type="http://schemas.openxmlformats.org/officeDocument/2006/relationships/customXml" Target="../ink/ink1127.xml"/><Relationship Id="rId75" Type="http://schemas.openxmlformats.org/officeDocument/2006/relationships/image" Target="../media/image196.png"/><Relationship Id="rId83" Type="http://schemas.openxmlformats.org/officeDocument/2006/relationships/image" Target="../media/image202.png"/><Relationship Id="rId88" Type="http://schemas.openxmlformats.org/officeDocument/2006/relationships/customXml" Target="../ink/ink1136.xml"/><Relationship Id="rId91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5.xml"/><Relationship Id="rId15" Type="http://schemas.openxmlformats.org/officeDocument/2006/relationships/image" Target="../media/image167.png"/><Relationship Id="rId23" Type="http://schemas.openxmlformats.org/officeDocument/2006/relationships/image" Target="../media/image171.png"/><Relationship Id="rId28" Type="http://schemas.openxmlformats.org/officeDocument/2006/relationships/customXml" Target="../ink/ink1106.xml"/><Relationship Id="rId36" Type="http://schemas.openxmlformats.org/officeDocument/2006/relationships/customXml" Target="../ink/ink1110.xml"/><Relationship Id="rId49" Type="http://schemas.openxmlformats.org/officeDocument/2006/relationships/image" Target="../media/image183.png"/><Relationship Id="rId57" Type="http://schemas.openxmlformats.org/officeDocument/2006/relationships/image" Target="../media/image187.png"/><Relationship Id="rId10" Type="http://schemas.openxmlformats.org/officeDocument/2006/relationships/customXml" Target="../ink/ink1097.xml"/><Relationship Id="rId31" Type="http://schemas.openxmlformats.org/officeDocument/2006/relationships/image" Target="../media/image175.png"/><Relationship Id="rId44" Type="http://schemas.openxmlformats.org/officeDocument/2006/relationships/customXml" Target="../ink/ink1114.xml"/><Relationship Id="rId52" Type="http://schemas.openxmlformats.org/officeDocument/2006/relationships/customXml" Target="../ink/ink1118.xml"/><Relationship Id="rId60" Type="http://schemas.openxmlformats.org/officeDocument/2006/relationships/customXml" Target="../ink/ink1122.xml"/><Relationship Id="rId65" Type="http://schemas.openxmlformats.org/officeDocument/2006/relationships/image" Target="../media/image191.png"/><Relationship Id="rId73" Type="http://schemas.openxmlformats.org/officeDocument/2006/relationships/image" Target="../media/image195.png"/><Relationship Id="rId78" Type="http://schemas.openxmlformats.org/officeDocument/2006/relationships/customXml" Target="../ink/ink1131.xml"/><Relationship Id="rId81" Type="http://schemas.openxmlformats.org/officeDocument/2006/relationships/image" Target="../media/image201.png"/><Relationship Id="rId86" Type="http://schemas.openxmlformats.org/officeDocument/2006/relationships/customXml" Target="../ink/ink1135.xml"/><Relationship Id="rId4" Type="http://schemas.openxmlformats.org/officeDocument/2006/relationships/customXml" Target="../ink/ink1094.xml"/><Relationship Id="rId9" Type="http://schemas.openxmlformats.org/officeDocument/2006/relationships/image" Target="../media/image164.png"/><Relationship Id="rId13" Type="http://schemas.openxmlformats.org/officeDocument/2006/relationships/image" Target="../media/image166.png"/><Relationship Id="rId18" Type="http://schemas.openxmlformats.org/officeDocument/2006/relationships/customXml" Target="../ink/ink1101.xml"/><Relationship Id="rId39" Type="http://schemas.openxmlformats.org/officeDocument/2006/relationships/image" Target="../media/image178.png"/><Relationship Id="rId34" Type="http://schemas.openxmlformats.org/officeDocument/2006/relationships/customXml" Target="../ink/ink1109.xml"/><Relationship Id="rId50" Type="http://schemas.openxmlformats.org/officeDocument/2006/relationships/customXml" Target="../ink/ink1117.xml"/><Relationship Id="rId55" Type="http://schemas.openxmlformats.org/officeDocument/2006/relationships/image" Target="../media/image186.png"/><Relationship Id="rId76" Type="http://schemas.openxmlformats.org/officeDocument/2006/relationships/customXml" Target="../ink/ink1130.xml"/><Relationship Id="rId7" Type="http://schemas.openxmlformats.org/officeDocument/2006/relationships/image" Target="../media/image163.png"/><Relationship Id="rId71" Type="http://schemas.openxmlformats.org/officeDocument/2006/relationships/image" Target="../media/image194.png"/><Relationship Id="rId2" Type="http://schemas.openxmlformats.org/officeDocument/2006/relationships/customXml" Target="../ink/ink1093.xml"/><Relationship Id="rId29" Type="http://schemas.openxmlformats.org/officeDocument/2006/relationships/image" Target="../media/image174.png"/><Relationship Id="rId24" Type="http://schemas.openxmlformats.org/officeDocument/2006/relationships/customXml" Target="../ink/ink1104.xml"/><Relationship Id="rId40" Type="http://schemas.openxmlformats.org/officeDocument/2006/relationships/customXml" Target="../ink/ink1112.xml"/><Relationship Id="rId45" Type="http://schemas.openxmlformats.org/officeDocument/2006/relationships/image" Target="../media/image181.png"/><Relationship Id="rId66" Type="http://schemas.openxmlformats.org/officeDocument/2006/relationships/customXml" Target="../ink/ink1125.xml"/><Relationship Id="rId87" Type="http://schemas.openxmlformats.org/officeDocument/2006/relationships/image" Target="../media/image204.png"/><Relationship Id="rId61" Type="http://schemas.openxmlformats.org/officeDocument/2006/relationships/image" Target="../media/image189.png"/><Relationship Id="rId82" Type="http://schemas.openxmlformats.org/officeDocument/2006/relationships/customXml" Target="../ink/ink1133.xml"/><Relationship Id="rId19" Type="http://schemas.openxmlformats.org/officeDocument/2006/relationships/image" Target="../media/image16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customXml" Target="../ink/ink1143.xml"/><Relationship Id="rId3" Type="http://schemas.openxmlformats.org/officeDocument/2006/relationships/customXml" Target="../ink/ink1138.xml"/><Relationship Id="rId7" Type="http://schemas.openxmlformats.org/officeDocument/2006/relationships/customXml" Target="../ink/ink1140.xml"/><Relationship Id="rId12" Type="http://schemas.openxmlformats.org/officeDocument/2006/relationships/image" Target="../media/image213.png"/><Relationship Id="rId2" Type="http://schemas.openxmlformats.org/officeDocument/2006/relationships/image" Target="../media/image208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1142.xml"/><Relationship Id="rId5" Type="http://schemas.openxmlformats.org/officeDocument/2006/relationships/customXml" Target="../ink/ink1139.xml"/><Relationship Id="rId15" Type="http://schemas.openxmlformats.org/officeDocument/2006/relationships/customXml" Target="../ink/ink1144.xml"/><Relationship Id="rId10" Type="http://schemas.openxmlformats.org/officeDocument/2006/relationships/image" Target="../media/image212.png"/><Relationship Id="rId4" Type="http://schemas.openxmlformats.org/officeDocument/2006/relationships/image" Target="../media/image209.png"/><Relationship Id="rId9" Type="http://schemas.openxmlformats.org/officeDocument/2006/relationships/customXml" Target="../ink/ink1141.xml"/><Relationship Id="rId14" Type="http://schemas.openxmlformats.org/officeDocument/2006/relationships/image" Target="../media/image21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customXml" Target="../ink/ink1150.xml"/><Relationship Id="rId18" Type="http://schemas.openxmlformats.org/officeDocument/2006/relationships/image" Target="../media/image216.png"/><Relationship Id="rId26" Type="http://schemas.openxmlformats.org/officeDocument/2006/relationships/image" Target="../media/image219.png"/><Relationship Id="rId3" Type="http://schemas.openxmlformats.org/officeDocument/2006/relationships/customXml" Target="../ink/ink1145.xml"/><Relationship Id="rId21" Type="http://schemas.openxmlformats.org/officeDocument/2006/relationships/customXml" Target="../ink/ink1154.xml"/><Relationship Id="rId7" Type="http://schemas.openxmlformats.org/officeDocument/2006/relationships/customXml" Target="../ink/ink1147.xml"/><Relationship Id="rId12" Type="http://schemas.openxmlformats.org/officeDocument/2006/relationships/image" Target="../media/image213.png"/><Relationship Id="rId17" Type="http://schemas.openxmlformats.org/officeDocument/2006/relationships/customXml" Target="../ink/ink1152.xml"/><Relationship Id="rId25" Type="http://schemas.openxmlformats.org/officeDocument/2006/relationships/customXml" Target="../ink/ink1156.xml"/><Relationship Id="rId2" Type="http://schemas.openxmlformats.org/officeDocument/2006/relationships/image" Target="../media/image208.png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29" Type="http://schemas.openxmlformats.org/officeDocument/2006/relationships/customXml" Target="../ink/ink11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1149.xml"/><Relationship Id="rId24" Type="http://schemas.openxmlformats.org/officeDocument/2006/relationships/image" Target="../media/image218.png"/><Relationship Id="rId32" Type="http://schemas.openxmlformats.org/officeDocument/2006/relationships/image" Target="../media/image222.png"/><Relationship Id="rId5" Type="http://schemas.openxmlformats.org/officeDocument/2006/relationships/customXml" Target="../ink/ink1146.xml"/><Relationship Id="rId15" Type="http://schemas.openxmlformats.org/officeDocument/2006/relationships/customXml" Target="../ink/ink1151.xml"/><Relationship Id="rId23" Type="http://schemas.openxmlformats.org/officeDocument/2006/relationships/customXml" Target="../ink/ink1155.xml"/><Relationship Id="rId28" Type="http://schemas.openxmlformats.org/officeDocument/2006/relationships/image" Target="../media/image220.png"/><Relationship Id="rId10" Type="http://schemas.openxmlformats.org/officeDocument/2006/relationships/image" Target="../media/image212.png"/><Relationship Id="rId19" Type="http://schemas.openxmlformats.org/officeDocument/2006/relationships/customXml" Target="../ink/ink1153.xml"/><Relationship Id="rId31" Type="http://schemas.openxmlformats.org/officeDocument/2006/relationships/customXml" Target="../ink/ink1159.xml"/><Relationship Id="rId4" Type="http://schemas.openxmlformats.org/officeDocument/2006/relationships/image" Target="../media/image209.png"/><Relationship Id="rId9" Type="http://schemas.openxmlformats.org/officeDocument/2006/relationships/customXml" Target="../ink/ink1148.xml"/><Relationship Id="rId14" Type="http://schemas.openxmlformats.org/officeDocument/2006/relationships/image" Target="../media/image214.png"/><Relationship Id="rId22" Type="http://schemas.openxmlformats.org/officeDocument/2006/relationships/image" Target="../media/image144.png"/><Relationship Id="rId27" Type="http://schemas.openxmlformats.org/officeDocument/2006/relationships/customXml" Target="../ink/ink1157.xml"/><Relationship Id="rId30" Type="http://schemas.openxmlformats.org/officeDocument/2006/relationships/image" Target="../media/image2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1.png"/><Relationship Id="rId18" Type="http://schemas.openxmlformats.org/officeDocument/2006/relationships/customXml" Target="../ink/ink35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32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10.png"/><Relationship Id="rId24" Type="http://schemas.openxmlformats.org/officeDocument/2006/relationships/customXml" Target="../ink/ink38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31.xml"/><Relationship Id="rId19" Type="http://schemas.openxmlformats.org/officeDocument/2006/relationships/image" Target="../media/image14.png"/><Relationship Id="rId4" Type="http://schemas.openxmlformats.org/officeDocument/2006/relationships/customXml" Target="../ink/ink28.xml"/><Relationship Id="rId9" Type="http://schemas.openxmlformats.org/officeDocument/2006/relationships/image" Target="../media/image6.png"/><Relationship Id="rId14" Type="http://schemas.openxmlformats.org/officeDocument/2006/relationships/customXml" Target="../ink/ink33.xml"/><Relationship Id="rId22" Type="http://schemas.openxmlformats.org/officeDocument/2006/relationships/customXml" Target="../ink/ink37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65.xml"/><Relationship Id="rId18" Type="http://schemas.openxmlformats.org/officeDocument/2006/relationships/image" Target="../media/image216.png"/><Relationship Id="rId26" Type="http://schemas.openxmlformats.org/officeDocument/2006/relationships/image" Target="../media/image219.png"/><Relationship Id="rId39" Type="http://schemas.openxmlformats.org/officeDocument/2006/relationships/customXml" Target="../ink/ink1178.xml"/><Relationship Id="rId21" Type="http://schemas.openxmlformats.org/officeDocument/2006/relationships/customXml" Target="../ink/ink1169.xml"/><Relationship Id="rId34" Type="http://schemas.openxmlformats.org/officeDocument/2006/relationships/image" Target="../media/image223.png"/><Relationship Id="rId7" Type="http://schemas.openxmlformats.org/officeDocument/2006/relationships/customXml" Target="../ink/ink1162.xml"/><Relationship Id="rId12" Type="http://schemas.openxmlformats.org/officeDocument/2006/relationships/image" Target="../media/image213.png"/><Relationship Id="rId17" Type="http://schemas.openxmlformats.org/officeDocument/2006/relationships/customXml" Target="../ink/ink1167.xml"/><Relationship Id="rId25" Type="http://schemas.openxmlformats.org/officeDocument/2006/relationships/customXml" Target="../ink/ink1171.xml"/><Relationship Id="rId33" Type="http://schemas.openxmlformats.org/officeDocument/2006/relationships/customXml" Target="../ink/ink1175.xml"/><Relationship Id="rId38" Type="http://schemas.openxmlformats.org/officeDocument/2006/relationships/image" Target="../media/image23.png"/><Relationship Id="rId2" Type="http://schemas.openxmlformats.org/officeDocument/2006/relationships/image" Target="../media/image208.png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29" Type="http://schemas.openxmlformats.org/officeDocument/2006/relationships/customXml" Target="../ink/ink11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1164.xml"/><Relationship Id="rId24" Type="http://schemas.openxmlformats.org/officeDocument/2006/relationships/image" Target="../media/image218.png"/><Relationship Id="rId32" Type="http://schemas.openxmlformats.org/officeDocument/2006/relationships/image" Target="../media/image222.png"/><Relationship Id="rId37" Type="http://schemas.openxmlformats.org/officeDocument/2006/relationships/customXml" Target="../ink/ink1177.xml"/><Relationship Id="rId40" Type="http://schemas.openxmlformats.org/officeDocument/2006/relationships/image" Target="../media/image225.png"/><Relationship Id="rId5" Type="http://schemas.openxmlformats.org/officeDocument/2006/relationships/customXml" Target="../ink/ink1161.xml"/><Relationship Id="rId15" Type="http://schemas.openxmlformats.org/officeDocument/2006/relationships/customXml" Target="../ink/ink1166.xml"/><Relationship Id="rId23" Type="http://schemas.openxmlformats.org/officeDocument/2006/relationships/customXml" Target="../ink/ink1170.xml"/><Relationship Id="rId28" Type="http://schemas.openxmlformats.org/officeDocument/2006/relationships/image" Target="../media/image220.png"/><Relationship Id="rId36" Type="http://schemas.openxmlformats.org/officeDocument/2006/relationships/image" Target="../media/image224.png"/><Relationship Id="rId10" Type="http://schemas.openxmlformats.org/officeDocument/2006/relationships/image" Target="../media/image212.png"/><Relationship Id="rId19" Type="http://schemas.openxmlformats.org/officeDocument/2006/relationships/customXml" Target="../ink/ink1168.xml"/><Relationship Id="rId31" Type="http://schemas.openxmlformats.org/officeDocument/2006/relationships/customXml" Target="../ink/ink1174.xml"/><Relationship Id="rId4" Type="http://schemas.openxmlformats.org/officeDocument/2006/relationships/image" Target="../media/image209.png"/><Relationship Id="rId9" Type="http://schemas.openxmlformats.org/officeDocument/2006/relationships/customXml" Target="../ink/ink1163.xml"/><Relationship Id="rId14" Type="http://schemas.openxmlformats.org/officeDocument/2006/relationships/image" Target="../media/image214.png"/><Relationship Id="rId22" Type="http://schemas.openxmlformats.org/officeDocument/2006/relationships/image" Target="../media/image144.png"/><Relationship Id="rId27" Type="http://schemas.openxmlformats.org/officeDocument/2006/relationships/customXml" Target="../ink/ink1172.xml"/><Relationship Id="rId30" Type="http://schemas.openxmlformats.org/officeDocument/2006/relationships/image" Target="../media/image221.png"/><Relationship Id="rId35" Type="http://schemas.openxmlformats.org/officeDocument/2006/relationships/customXml" Target="../ink/ink1176.xml"/><Relationship Id="rId8" Type="http://schemas.openxmlformats.org/officeDocument/2006/relationships/image" Target="../media/image211.png"/><Relationship Id="rId3" Type="http://schemas.openxmlformats.org/officeDocument/2006/relationships/customXml" Target="../ink/ink1160.xml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4.xml"/><Relationship Id="rId18" Type="http://schemas.openxmlformats.org/officeDocument/2006/relationships/image" Target="../media/image216.png"/><Relationship Id="rId26" Type="http://schemas.openxmlformats.org/officeDocument/2006/relationships/image" Target="../media/image219.png"/><Relationship Id="rId39" Type="http://schemas.openxmlformats.org/officeDocument/2006/relationships/customXml" Target="../ink/ink1197.xml"/><Relationship Id="rId21" Type="http://schemas.openxmlformats.org/officeDocument/2006/relationships/customXml" Target="../ink/ink1188.xml"/><Relationship Id="rId34" Type="http://schemas.openxmlformats.org/officeDocument/2006/relationships/image" Target="../media/image223.png"/><Relationship Id="rId42" Type="http://schemas.openxmlformats.org/officeDocument/2006/relationships/image" Target="../media/image226.png"/><Relationship Id="rId7" Type="http://schemas.openxmlformats.org/officeDocument/2006/relationships/customXml" Target="../ink/ink1181.xml"/><Relationship Id="rId2" Type="http://schemas.openxmlformats.org/officeDocument/2006/relationships/image" Target="../media/image208.png"/><Relationship Id="rId16" Type="http://schemas.openxmlformats.org/officeDocument/2006/relationships/image" Target="../media/image215.png"/><Relationship Id="rId20" Type="http://schemas.openxmlformats.org/officeDocument/2006/relationships/image" Target="../media/image217.png"/><Relationship Id="rId29" Type="http://schemas.openxmlformats.org/officeDocument/2006/relationships/customXml" Target="../ink/ink1192.xml"/><Relationship Id="rId41" Type="http://schemas.openxmlformats.org/officeDocument/2006/relationships/customXml" Target="../ink/ink119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1" Type="http://schemas.openxmlformats.org/officeDocument/2006/relationships/customXml" Target="../ink/ink1183.xml"/><Relationship Id="rId24" Type="http://schemas.openxmlformats.org/officeDocument/2006/relationships/image" Target="../media/image218.png"/><Relationship Id="rId32" Type="http://schemas.openxmlformats.org/officeDocument/2006/relationships/image" Target="../media/image222.png"/><Relationship Id="rId37" Type="http://schemas.openxmlformats.org/officeDocument/2006/relationships/customXml" Target="../ink/ink1196.xml"/><Relationship Id="rId40" Type="http://schemas.openxmlformats.org/officeDocument/2006/relationships/image" Target="../media/image225.png"/><Relationship Id="rId5" Type="http://schemas.openxmlformats.org/officeDocument/2006/relationships/customXml" Target="../ink/ink1180.xml"/><Relationship Id="rId15" Type="http://schemas.openxmlformats.org/officeDocument/2006/relationships/customXml" Target="../ink/ink1185.xml"/><Relationship Id="rId23" Type="http://schemas.openxmlformats.org/officeDocument/2006/relationships/customXml" Target="../ink/ink1189.xml"/><Relationship Id="rId28" Type="http://schemas.openxmlformats.org/officeDocument/2006/relationships/image" Target="../media/image220.png"/><Relationship Id="rId36" Type="http://schemas.openxmlformats.org/officeDocument/2006/relationships/image" Target="../media/image224.png"/><Relationship Id="rId10" Type="http://schemas.openxmlformats.org/officeDocument/2006/relationships/image" Target="../media/image212.png"/><Relationship Id="rId19" Type="http://schemas.openxmlformats.org/officeDocument/2006/relationships/customXml" Target="../ink/ink1187.xml"/><Relationship Id="rId31" Type="http://schemas.openxmlformats.org/officeDocument/2006/relationships/customXml" Target="../ink/ink1193.xml"/><Relationship Id="rId4" Type="http://schemas.openxmlformats.org/officeDocument/2006/relationships/image" Target="../media/image209.png"/><Relationship Id="rId9" Type="http://schemas.openxmlformats.org/officeDocument/2006/relationships/customXml" Target="../ink/ink1182.xml"/><Relationship Id="rId14" Type="http://schemas.openxmlformats.org/officeDocument/2006/relationships/image" Target="../media/image214.png"/><Relationship Id="rId22" Type="http://schemas.openxmlformats.org/officeDocument/2006/relationships/image" Target="../media/image144.png"/><Relationship Id="rId27" Type="http://schemas.openxmlformats.org/officeDocument/2006/relationships/customXml" Target="../ink/ink1191.xml"/><Relationship Id="rId30" Type="http://schemas.openxmlformats.org/officeDocument/2006/relationships/image" Target="../media/image221.png"/><Relationship Id="rId35" Type="http://schemas.openxmlformats.org/officeDocument/2006/relationships/customXml" Target="../ink/ink1195.xml"/><Relationship Id="rId8" Type="http://schemas.openxmlformats.org/officeDocument/2006/relationships/image" Target="../media/image211.png"/><Relationship Id="rId3" Type="http://schemas.openxmlformats.org/officeDocument/2006/relationships/customXml" Target="../ink/ink1179.xml"/><Relationship Id="rId12" Type="http://schemas.openxmlformats.org/officeDocument/2006/relationships/image" Target="../media/image213.png"/><Relationship Id="rId17" Type="http://schemas.openxmlformats.org/officeDocument/2006/relationships/customXml" Target="../ink/ink1186.xml"/><Relationship Id="rId25" Type="http://schemas.openxmlformats.org/officeDocument/2006/relationships/customXml" Target="../ink/ink1190.xml"/><Relationship Id="rId33" Type="http://schemas.openxmlformats.org/officeDocument/2006/relationships/customXml" Target="../ink/ink1194.xml"/><Relationship Id="rId38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04.xml"/><Relationship Id="rId18" Type="http://schemas.openxmlformats.org/officeDocument/2006/relationships/image" Target="../media/image216.png"/><Relationship Id="rId26" Type="http://schemas.openxmlformats.org/officeDocument/2006/relationships/image" Target="../media/image219.png"/><Relationship Id="rId39" Type="http://schemas.openxmlformats.org/officeDocument/2006/relationships/customXml" Target="../ink/ink1217.xml"/><Relationship Id="rId21" Type="http://schemas.openxmlformats.org/officeDocument/2006/relationships/customXml" Target="../ink/ink1208.xml"/><Relationship Id="rId34" Type="http://schemas.openxmlformats.org/officeDocument/2006/relationships/image" Target="../media/image223.png"/><Relationship Id="rId42" Type="http://schemas.openxmlformats.org/officeDocument/2006/relationships/image" Target="../media/image226.png"/><Relationship Id="rId47" Type="http://schemas.openxmlformats.org/officeDocument/2006/relationships/customXml" Target="../ink/ink1221.xml"/><Relationship Id="rId50" Type="http://schemas.openxmlformats.org/officeDocument/2006/relationships/image" Target="../media/image230.png"/><Relationship Id="rId55" Type="http://schemas.openxmlformats.org/officeDocument/2006/relationships/customXml" Target="../ink/ink1225.xml"/><Relationship Id="rId63" Type="http://schemas.openxmlformats.org/officeDocument/2006/relationships/customXml" Target="../ink/ink1229.xml"/><Relationship Id="rId7" Type="http://schemas.openxmlformats.org/officeDocument/2006/relationships/customXml" Target="../ink/ink1201.xml"/><Relationship Id="rId2" Type="http://schemas.openxmlformats.org/officeDocument/2006/relationships/image" Target="../media/image208.png"/><Relationship Id="rId16" Type="http://schemas.openxmlformats.org/officeDocument/2006/relationships/image" Target="../media/image215.png"/><Relationship Id="rId29" Type="http://schemas.openxmlformats.org/officeDocument/2006/relationships/customXml" Target="../ink/ink1212.xml"/><Relationship Id="rId11" Type="http://schemas.openxmlformats.org/officeDocument/2006/relationships/customXml" Target="../ink/ink1203.xml"/><Relationship Id="rId24" Type="http://schemas.openxmlformats.org/officeDocument/2006/relationships/image" Target="../media/image218.png"/><Relationship Id="rId32" Type="http://schemas.openxmlformats.org/officeDocument/2006/relationships/image" Target="../media/image222.png"/><Relationship Id="rId37" Type="http://schemas.openxmlformats.org/officeDocument/2006/relationships/customXml" Target="../ink/ink1216.xml"/><Relationship Id="rId40" Type="http://schemas.openxmlformats.org/officeDocument/2006/relationships/image" Target="../media/image225.png"/><Relationship Id="rId45" Type="http://schemas.openxmlformats.org/officeDocument/2006/relationships/customXml" Target="../ink/ink1220.xml"/><Relationship Id="rId53" Type="http://schemas.openxmlformats.org/officeDocument/2006/relationships/customXml" Target="../ink/ink1224.xml"/><Relationship Id="rId58" Type="http://schemas.openxmlformats.org/officeDocument/2006/relationships/image" Target="../media/image234.png"/><Relationship Id="rId5" Type="http://schemas.openxmlformats.org/officeDocument/2006/relationships/customXml" Target="../ink/ink1200.xml"/><Relationship Id="rId61" Type="http://schemas.openxmlformats.org/officeDocument/2006/relationships/customXml" Target="../ink/ink1228.xml"/><Relationship Id="rId19" Type="http://schemas.openxmlformats.org/officeDocument/2006/relationships/customXml" Target="../ink/ink1207.xml"/><Relationship Id="rId14" Type="http://schemas.openxmlformats.org/officeDocument/2006/relationships/image" Target="../media/image214.png"/><Relationship Id="rId22" Type="http://schemas.openxmlformats.org/officeDocument/2006/relationships/image" Target="../media/image144.png"/><Relationship Id="rId27" Type="http://schemas.openxmlformats.org/officeDocument/2006/relationships/customXml" Target="../ink/ink1211.xml"/><Relationship Id="rId30" Type="http://schemas.openxmlformats.org/officeDocument/2006/relationships/image" Target="../media/image221.png"/><Relationship Id="rId35" Type="http://schemas.openxmlformats.org/officeDocument/2006/relationships/customXml" Target="../ink/ink1215.xml"/><Relationship Id="rId43" Type="http://schemas.openxmlformats.org/officeDocument/2006/relationships/customXml" Target="../ink/ink1219.xml"/><Relationship Id="rId48" Type="http://schemas.openxmlformats.org/officeDocument/2006/relationships/image" Target="../media/image229.png"/><Relationship Id="rId56" Type="http://schemas.openxmlformats.org/officeDocument/2006/relationships/image" Target="../media/image233.png"/><Relationship Id="rId64" Type="http://schemas.openxmlformats.org/officeDocument/2006/relationships/image" Target="../media/image237.png"/><Relationship Id="rId8" Type="http://schemas.openxmlformats.org/officeDocument/2006/relationships/image" Target="../media/image211.png"/><Relationship Id="rId51" Type="http://schemas.openxmlformats.org/officeDocument/2006/relationships/customXml" Target="../ink/ink1223.xml"/><Relationship Id="rId3" Type="http://schemas.openxmlformats.org/officeDocument/2006/relationships/customXml" Target="../ink/ink1199.xml"/><Relationship Id="rId12" Type="http://schemas.openxmlformats.org/officeDocument/2006/relationships/image" Target="../media/image213.png"/><Relationship Id="rId17" Type="http://schemas.openxmlformats.org/officeDocument/2006/relationships/customXml" Target="../ink/ink1206.xml"/><Relationship Id="rId25" Type="http://schemas.openxmlformats.org/officeDocument/2006/relationships/customXml" Target="../ink/ink1210.xml"/><Relationship Id="rId33" Type="http://schemas.openxmlformats.org/officeDocument/2006/relationships/customXml" Target="../ink/ink1214.xml"/><Relationship Id="rId38" Type="http://schemas.openxmlformats.org/officeDocument/2006/relationships/image" Target="../media/image23.png"/><Relationship Id="rId46" Type="http://schemas.openxmlformats.org/officeDocument/2006/relationships/image" Target="../media/image228.png"/><Relationship Id="rId59" Type="http://schemas.openxmlformats.org/officeDocument/2006/relationships/customXml" Target="../ink/ink1227.xml"/><Relationship Id="rId20" Type="http://schemas.openxmlformats.org/officeDocument/2006/relationships/image" Target="../media/image217.png"/><Relationship Id="rId41" Type="http://schemas.openxmlformats.org/officeDocument/2006/relationships/customXml" Target="../ink/ink1218.xml"/><Relationship Id="rId54" Type="http://schemas.openxmlformats.org/officeDocument/2006/relationships/image" Target="../media/image232.png"/><Relationship Id="rId62" Type="http://schemas.openxmlformats.org/officeDocument/2006/relationships/image" Target="../media/image2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5" Type="http://schemas.openxmlformats.org/officeDocument/2006/relationships/customXml" Target="../ink/ink1205.xml"/><Relationship Id="rId23" Type="http://schemas.openxmlformats.org/officeDocument/2006/relationships/customXml" Target="../ink/ink1209.xml"/><Relationship Id="rId28" Type="http://schemas.openxmlformats.org/officeDocument/2006/relationships/image" Target="../media/image220.png"/><Relationship Id="rId36" Type="http://schemas.openxmlformats.org/officeDocument/2006/relationships/image" Target="../media/image224.png"/><Relationship Id="rId49" Type="http://schemas.openxmlformats.org/officeDocument/2006/relationships/customXml" Target="../ink/ink1222.xml"/><Relationship Id="rId57" Type="http://schemas.openxmlformats.org/officeDocument/2006/relationships/customXml" Target="../ink/ink1226.xml"/><Relationship Id="rId10" Type="http://schemas.openxmlformats.org/officeDocument/2006/relationships/image" Target="../media/image212.png"/><Relationship Id="rId31" Type="http://schemas.openxmlformats.org/officeDocument/2006/relationships/customXml" Target="../ink/ink1213.xml"/><Relationship Id="rId44" Type="http://schemas.openxmlformats.org/officeDocument/2006/relationships/image" Target="../media/image227.png"/><Relationship Id="rId52" Type="http://schemas.openxmlformats.org/officeDocument/2006/relationships/image" Target="../media/image231.png"/><Relationship Id="rId60" Type="http://schemas.openxmlformats.org/officeDocument/2006/relationships/image" Target="../media/image235.png"/><Relationship Id="rId4" Type="http://schemas.openxmlformats.org/officeDocument/2006/relationships/image" Target="../media/image209.png"/><Relationship Id="rId9" Type="http://schemas.openxmlformats.org/officeDocument/2006/relationships/customXml" Target="../ink/ink1202.xml"/></Relationships>
</file>

<file path=ppt/slides/_rels/slide5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9.png"/><Relationship Id="rId21" Type="http://schemas.openxmlformats.org/officeDocument/2006/relationships/customXml" Target="../ink/ink1239.xml"/><Relationship Id="rId42" Type="http://schemas.openxmlformats.org/officeDocument/2006/relationships/image" Target="../media/image226.png"/><Relationship Id="rId47" Type="http://schemas.openxmlformats.org/officeDocument/2006/relationships/customXml" Target="../ink/ink1252.xml"/><Relationship Id="rId63" Type="http://schemas.openxmlformats.org/officeDocument/2006/relationships/customXml" Target="../ink/ink1260.xml"/><Relationship Id="rId68" Type="http://schemas.openxmlformats.org/officeDocument/2006/relationships/image" Target="../media/image239.png"/><Relationship Id="rId16" Type="http://schemas.openxmlformats.org/officeDocument/2006/relationships/image" Target="../media/image215.png"/><Relationship Id="rId11" Type="http://schemas.openxmlformats.org/officeDocument/2006/relationships/customXml" Target="../ink/ink1234.xml"/><Relationship Id="rId32" Type="http://schemas.openxmlformats.org/officeDocument/2006/relationships/image" Target="../media/image222.png"/><Relationship Id="rId37" Type="http://schemas.openxmlformats.org/officeDocument/2006/relationships/customXml" Target="../ink/ink1247.xml"/><Relationship Id="rId53" Type="http://schemas.openxmlformats.org/officeDocument/2006/relationships/customXml" Target="../ink/ink1255.xml"/><Relationship Id="rId58" Type="http://schemas.openxmlformats.org/officeDocument/2006/relationships/image" Target="../media/image234.png"/><Relationship Id="rId74" Type="http://schemas.openxmlformats.org/officeDocument/2006/relationships/image" Target="../media/image242.png"/><Relationship Id="rId79" Type="http://schemas.openxmlformats.org/officeDocument/2006/relationships/customXml" Target="../ink/ink1268.xml"/><Relationship Id="rId5" Type="http://schemas.openxmlformats.org/officeDocument/2006/relationships/customXml" Target="../ink/ink1231.xml"/><Relationship Id="rId61" Type="http://schemas.openxmlformats.org/officeDocument/2006/relationships/customXml" Target="../ink/ink1259.xml"/><Relationship Id="rId82" Type="http://schemas.openxmlformats.org/officeDocument/2006/relationships/image" Target="../media/image246.png"/><Relationship Id="rId19" Type="http://schemas.openxmlformats.org/officeDocument/2006/relationships/customXml" Target="../ink/ink1238.xml"/><Relationship Id="rId14" Type="http://schemas.openxmlformats.org/officeDocument/2006/relationships/image" Target="../media/image214.png"/><Relationship Id="rId22" Type="http://schemas.openxmlformats.org/officeDocument/2006/relationships/image" Target="../media/image144.png"/><Relationship Id="rId27" Type="http://schemas.openxmlformats.org/officeDocument/2006/relationships/customXml" Target="../ink/ink1242.xml"/><Relationship Id="rId30" Type="http://schemas.openxmlformats.org/officeDocument/2006/relationships/image" Target="../media/image221.png"/><Relationship Id="rId35" Type="http://schemas.openxmlformats.org/officeDocument/2006/relationships/customXml" Target="../ink/ink1246.xml"/><Relationship Id="rId43" Type="http://schemas.openxmlformats.org/officeDocument/2006/relationships/customXml" Target="../ink/ink1250.xml"/><Relationship Id="rId48" Type="http://schemas.openxmlformats.org/officeDocument/2006/relationships/image" Target="../media/image229.png"/><Relationship Id="rId56" Type="http://schemas.openxmlformats.org/officeDocument/2006/relationships/image" Target="../media/image233.png"/><Relationship Id="rId64" Type="http://schemas.openxmlformats.org/officeDocument/2006/relationships/image" Target="../media/image237.png"/><Relationship Id="rId69" Type="http://schemas.openxmlformats.org/officeDocument/2006/relationships/customXml" Target="../ink/ink1263.xml"/><Relationship Id="rId77" Type="http://schemas.openxmlformats.org/officeDocument/2006/relationships/customXml" Target="../ink/ink1267.xml"/><Relationship Id="rId8" Type="http://schemas.openxmlformats.org/officeDocument/2006/relationships/image" Target="../media/image211.png"/><Relationship Id="rId51" Type="http://schemas.openxmlformats.org/officeDocument/2006/relationships/customXml" Target="../ink/ink1254.xml"/><Relationship Id="rId72" Type="http://schemas.openxmlformats.org/officeDocument/2006/relationships/image" Target="../media/image241.png"/><Relationship Id="rId80" Type="http://schemas.openxmlformats.org/officeDocument/2006/relationships/image" Target="../media/image245.png"/><Relationship Id="rId3" Type="http://schemas.openxmlformats.org/officeDocument/2006/relationships/customXml" Target="../ink/ink1230.xml"/><Relationship Id="rId12" Type="http://schemas.openxmlformats.org/officeDocument/2006/relationships/image" Target="../media/image213.png"/><Relationship Id="rId17" Type="http://schemas.openxmlformats.org/officeDocument/2006/relationships/customXml" Target="../ink/ink1237.xml"/><Relationship Id="rId25" Type="http://schemas.openxmlformats.org/officeDocument/2006/relationships/customXml" Target="../ink/ink1241.xml"/><Relationship Id="rId33" Type="http://schemas.openxmlformats.org/officeDocument/2006/relationships/customXml" Target="../ink/ink1245.xml"/><Relationship Id="rId38" Type="http://schemas.openxmlformats.org/officeDocument/2006/relationships/image" Target="../media/image23.png"/><Relationship Id="rId46" Type="http://schemas.openxmlformats.org/officeDocument/2006/relationships/image" Target="../media/image228.png"/><Relationship Id="rId59" Type="http://schemas.openxmlformats.org/officeDocument/2006/relationships/customXml" Target="../ink/ink1258.xml"/><Relationship Id="rId67" Type="http://schemas.openxmlformats.org/officeDocument/2006/relationships/customXml" Target="../ink/ink1262.xml"/><Relationship Id="rId20" Type="http://schemas.openxmlformats.org/officeDocument/2006/relationships/image" Target="../media/image217.png"/><Relationship Id="rId41" Type="http://schemas.openxmlformats.org/officeDocument/2006/relationships/customXml" Target="../ink/ink1249.xml"/><Relationship Id="rId54" Type="http://schemas.openxmlformats.org/officeDocument/2006/relationships/image" Target="../media/image232.png"/><Relationship Id="rId62" Type="http://schemas.openxmlformats.org/officeDocument/2006/relationships/image" Target="../media/image236.png"/><Relationship Id="rId70" Type="http://schemas.openxmlformats.org/officeDocument/2006/relationships/image" Target="../media/image240.png"/><Relationship Id="rId75" Type="http://schemas.openxmlformats.org/officeDocument/2006/relationships/customXml" Target="../ink/ink12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5" Type="http://schemas.openxmlformats.org/officeDocument/2006/relationships/customXml" Target="../ink/ink1236.xml"/><Relationship Id="rId23" Type="http://schemas.openxmlformats.org/officeDocument/2006/relationships/customXml" Target="../ink/ink1240.xml"/><Relationship Id="rId28" Type="http://schemas.openxmlformats.org/officeDocument/2006/relationships/image" Target="../media/image220.png"/><Relationship Id="rId36" Type="http://schemas.openxmlformats.org/officeDocument/2006/relationships/image" Target="../media/image224.png"/><Relationship Id="rId49" Type="http://schemas.openxmlformats.org/officeDocument/2006/relationships/customXml" Target="../ink/ink1253.xml"/><Relationship Id="rId57" Type="http://schemas.openxmlformats.org/officeDocument/2006/relationships/customXml" Target="../ink/ink1257.xml"/><Relationship Id="rId10" Type="http://schemas.openxmlformats.org/officeDocument/2006/relationships/image" Target="../media/image212.png"/><Relationship Id="rId31" Type="http://schemas.openxmlformats.org/officeDocument/2006/relationships/customXml" Target="../ink/ink1244.xml"/><Relationship Id="rId44" Type="http://schemas.openxmlformats.org/officeDocument/2006/relationships/image" Target="../media/image227.png"/><Relationship Id="rId52" Type="http://schemas.openxmlformats.org/officeDocument/2006/relationships/image" Target="../media/image231.png"/><Relationship Id="rId60" Type="http://schemas.openxmlformats.org/officeDocument/2006/relationships/image" Target="../media/image235.png"/><Relationship Id="rId65" Type="http://schemas.openxmlformats.org/officeDocument/2006/relationships/customXml" Target="../ink/ink1261.xml"/><Relationship Id="rId73" Type="http://schemas.openxmlformats.org/officeDocument/2006/relationships/customXml" Target="../ink/ink1265.xml"/><Relationship Id="rId78" Type="http://schemas.openxmlformats.org/officeDocument/2006/relationships/image" Target="../media/image244.png"/><Relationship Id="rId81" Type="http://schemas.openxmlformats.org/officeDocument/2006/relationships/customXml" Target="../ink/ink1269.xml"/><Relationship Id="rId4" Type="http://schemas.openxmlformats.org/officeDocument/2006/relationships/image" Target="../media/image209.png"/><Relationship Id="rId9" Type="http://schemas.openxmlformats.org/officeDocument/2006/relationships/customXml" Target="../ink/ink1233.xml"/><Relationship Id="rId13" Type="http://schemas.openxmlformats.org/officeDocument/2006/relationships/customXml" Target="../ink/ink1235.xml"/><Relationship Id="rId18" Type="http://schemas.openxmlformats.org/officeDocument/2006/relationships/image" Target="../media/image216.png"/><Relationship Id="rId39" Type="http://schemas.openxmlformats.org/officeDocument/2006/relationships/customXml" Target="../ink/ink1248.xml"/><Relationship Id="rId34" Type="http://schemas.openxmlformats.org/officeDocument/2006/relationships/image" Target="../media/image223.png"/><Relationship Id="rId50" Type="http://schemas.openxmlformats.org/officeDocument/2006/relationships/image" Target="../media/image230.png"/><Relationship Id="rId55" Type="http://schemas.openxmlformats.org/officeDocument/2006/relationships/customXml" Target="../ink/ink1256.xml"/><Relationship Id="rId76" Type="http://schemas.openxmlformats.org/officeDocument/2006/relationships/image" Target="../media/image243.png"/><Relationship Id="rId7" Type="http://schemas.openxmlformats.org/officeDocument/2006/relationships/customXml" Target="../ink/ink1232.xml"/><Relationship Id="rId71" Type="http://schemas.openxmlformats.org/officeDocument/2006/relationships/customXml" Target="../ink/ink1264.xml"/><Relationship Id="rId2" Type="http://schemas.openxmlformats.org/officeDocument/2006/relationships/image" Target="../media/image208.png"/><Relationship Id="rId29" Type="http://schemas.openxmlformats.org/officeDocument/2006/relationships/customXml" Target="../ink/ink1243.xml"/><Relationship Id="rId24" Type="http://schemas.openxmlformats.org/officeDocument/2006/relationships/image" Target="../media/image218.png"/><Relationship Id="rId40" Type="http://schemas.openxmlformats.org/officeDocument/2006/relationships/image" Target="../media/image225.png"/><Relationship Id="rId45" Type="http://schemas.openxmlformats.org/officeDocument/2006/relationships/customXml" Target="../ink/ink1251.xml"/><Relationship Id="rId66" Type="http://schemas.openxmlformats.org/officeDocument/2006/relationships/image" Target="../media/image238.png"/></Relationships>
</file>

<file path=ppt/slides/_rels/slide5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9.png"/><Relationship Id="rId21" Type="http://schemas.openxmlformats.org/officeDocument/2006/relationships/customXml" Target="../ink/ink1279.xml"/><Relationship Id="rId42" Type="http://schemas.openxmlformats.org/officeDocument/2006/relationships/image" Target="../media/image226.png"/><Relationship Id="rId47" Type="http://schemas.openxmlformats.org/officeDocument/2006/relationships/customXml" Target="../ink/ink1292.xml"/><Relationship Id="rId63" Type="http://schemas.openxmlformats.org/officeDocument/2006/relationships/customXml" Target="../ink/ink1300.xml"/><Relationship Id="rId68" Type="http://schemas.openxmlformats.org/officeDocument/2006/relationships/image" Target="../media/image239.png"/><Relationship Id="rId84" Type="http://schemas.openxmlformats.org/officeDocument/2006/relationships/image" Target="../media/image247.png"/><Relationship Id="rId89" Type="http://schemas.openxmlformats.org/officeDocument/2006/relationships/customXml" Target="../ink/ink1313.xml"/><Relationship Id="rId112" Type="http://schemas.openxmlformats.org/officeDocument/2006/relationships/image" Target="../media/image261.png"/><Relationship Id="rId16" Type="http://schemas.openxmlformats.org/officeDocument/2006/relationships/image" Target="../media/image215.png"/><Relationship Id="rId107" Type="http://schemas.openxmlformats.org/officeDocument/2006/relationships/customXml" Target="../ink/ink1322.xml"/><Relationship Id="rId11" Type="http://schemas.openxmlformats.org/officeDocument/2006/relationships/customXml" Target="../ink/ink1274.xml"/><Relationship Id="rId32" Type="http://schemas.openxmlformats.org/officeDocument/2006/relationships/image" Target="../media/image222.png"/><Relationship Id="rId37" Type="http://schemas.openxmlformats.org/officeDocument/2006/relationships/customXml" Target="../ink/ink1287.xml"/><Relationship Id="rId53" Type="http://schemas.openxmlformats.org/officeDocument/2006/relationships/customXml" Target="../ink/ink1295.xml"/><Relationship Id="rId58" Type="http://schemas.openxmlformats.org/officeDocument/2006/relationships/image" Target="../media/image234.png"/><Relationship Id="rId74" Type="http://schemas.openxmlformats.org/officeDocument/2006/relationships/image" Target="../media/image242.png"/><Relationship Id="rId79" Type="http://schemas.openxmlformats.org/officeDocument/2006/relationships/customXml" Target="../ink/ink1308.xml"/><Relationship Id="rId102" Type="http://schemas.openxmlformats.org/officeDocument/2006/relationships/image" Target="../media/image256.png"/><Relationship Id="rId5" Type="http://schemas.openxmlformats.org/officeDocument/2006/relationships/customXml" Target="../ink/ink1271.xml"/><Relationship Id="rId90" Type="http://schemas.openxmlformats.org/officeDocument/2006/relationships/image" Target="../media/image250.png"/><Relationship Id="rId95" Type="http://schemas.openxmlformats.org/officeDocument/2006/relationships/customXml" Target="../ink/ink1316.xml"/><Relationship Id="rId22" Type="http://schemas.openxmlformats.org/officeDocument/2006/relationships/image" Target="../media/image144.png"/><Relationship Id="rId27" Type="http://schemas.openxmlformats.org/officeDocument/2006/relationships/customXml" Target="../ink/ink1282.xml"/><Relationship Id="rId43" Type="http://schemas.openxmlformats.org/officeDocument/2006/relationships/customXml" Target="../ink/ink1290.xml"/><Relationship Id="rId48" Type="http://schemas.openxmlformats.org/officeDocument/2006/relationships/image" Target="../media/image229.png"/><Relationship Id="rId64" Type="http://schemas.openxmlformats.org/officeDocument/2006/relationships/image" Target="../media/image237.png"/><Relationship Id="rId69" Type="http://schemas.openxmlformats.org/officeDocument/2006/relationships/customXml" Target="../ink/ink1303.xml"/><Relationship Id="rId113" Type="http://schemas.openxmlformats.org/officeDocument/2006/relationships/customXml" Target="../ink/ink1325.xml"/><Relationship Id="rId80" Type="http://schemas.openxmlformats.org/officeDocument/2006/relationships/image" Target="../media/image245.png"/><Relationship Id="rId85" Type="http://schemas.openxmlformats.org/officeDocument/2006/relationships/customXml" Target="../ink/ink1311.xml"/><Relationship Id="rId12" Type="http://schemas.openxmlformats.org/officeDocument/2006/relationships/image" Target="../media/image213.png"/><Relationship Id="rId17" Type="http://schemas.openxmlformats.org/officeDocument/2006/relationships/customXml" Target="../ink/ink1277.xml"/><Relationship Id="rId33" Type="http://schemas.openxmlformats.org/officeDocument/2006/relationships/customXml" Target="../ink/ink1285.xml"/><Relationship Id="rId38" Type="http://schemas.openxmlformats.org/officeDocument/2006/relationships/image" Target="../media/image23.png"/><Relationship Id="rId59" Type="http://schemas.openxmlformats.org/officeDocument/2006/relationships/customXml" Target="../ink/ink1298.xml"/><Relationship Id="rId103" Type="http://schemas.openxmlformats.org/officeDocument/2006/relationships/customXml" Target="../ink/ink1320.xml"/><Relationship Id="rId108" Type="http://schemas.openxmlformats.org/officeDocument/2006/relationships/image" Target="../media/image259.png"/><Relationship Id="rId54" Type="http://schemas.openxmlformats.org/officeDocument/2006/relationships/image" Target="../media/image232.png"/><Relationship Id="rId70" Type="http://schemas.openxmlformats.org/officeDocument/2006/relationships/image" Target="../media/image240.png"/><Relationship Id="rId75" Type="http://schemas.openxmlformats.org/officeDocument/2006/relationships/customXml" Target="../ink/ink1306.xml"/><Relationship Id="rId91" Type="http://schemas.openxmlformats.org/officeDocument/2006/relationships/customXml" Target="../ink/ink1314.xml"/><Relationship Id="rId96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15" Type="http://schemas.openxmlformats.org/officeDocument/2006/relationships/customXml" Target="../ink/ink1276.xml"/><Relationship Id="rId23" Type="http://schemas.openxmlformats.org/officeDocument/2006/relationships/customXml" Target="../ink/ink1280.xml"/><Relationship Id="rId28" Type="http://schemas.openxmlformats.org/officeDocument/2006/relationships/image" Target="../media/image220.png"/><Relationship Id="rId36" Type="http://schemas.openxmlformats.org/officeDocument/2006/relationships/image" Target="../media/image224.png"/><Relationship Id="rId49" Type="http://schemas.openxmlformats.org/officeDocument/2006/relationships/customXml" Target="../ink/ink1293.xml"/><Relationship Id="rId57" Type="http://schemas.openxmlformats.org/officeDocument/2006/relationships/customXml" Target="../ink/ink1297.xml"/><Relationship Id="rId106" Type="http://schemas.openxmlformats.org/officeDocument/2006/relationships/image" Target="../media/image258.png"/><Relationship Id="rId114" Type="http://schemas.openxmlformats.org/officeDocument/2006/relationships/image" Target="../media/image262.png"/><Relationship Id="rId10" Type="http://schemas.openxmlformats.org/officeDocument/2006/relationships/image" Target="../media/image212.png"/><Relationship Id="rId31" Type="http://schemas.openxmlformats.org/officeDocument/2006/relationships/customXml" Target="../ink/ink1284.xml"/><Relationship Id="rId44" Type="http://schemas.openxmlformats.org/officeDocument/2006/relationships/image" Target="../media/image227.png"/><Relationship Id="rId52" Type="http://schemas.openxmlformats.org/officeDocument/2006/relationships/image" Target="../media/image231.png"/><Relationship Id="rId60" Type="http://schemas.openxmlformats.org/officeDocument/2006/relationships/image" Target="../media/image235.png"/><Relationship Id="rId65" Type="http://schemas.openxmlformats.org/officeDocument/2006/relationships/customXml" Target="../ink/ink1301.xml"/><Relationship Id="rId73" Type="http://schemas.openxmlformats.org/officeDocument/2006/relationships/customXml" Target="../ink/ink1305.xml"/><Relationship Id="rId78" Type="http://schemas.openxmlformats.org/officeDocument/2006/relationships/image" Target="../media/image244.png"/><Relationship Id="rId81" Type="http://schemas.openxmlformats.org/officeDocument/2006/relationships/customXml" Target="../ink/ink1309.xml"/><Relationship Id="rId86" Type="http://schemas.openxmlformats.org/officeDocument/2006/relationships/image" Target="../media/image248.png"/><Relationship Id="rId94" Type="http://schemas.openxmlformats.org/officeDocument/2006/relationships/image" Target="../media/image252.png"/><Relationship Id="rId99" Type="http://schemas.openxmlformats.org/officeDocument/2006/relationships/customXml" Target="../ink/ink1318.xml"/><Relationship Id="rId101" Type="http://schemas.openxmlformats.org/officeDocument/2006/relationships/customXml" Target="../ink/ink1319.xml"/><Relationship Id="rId4" Type="http://schemas.openxmlformats.org/officeDocument/2006/relationships/image" Target="../media/image209.png"/><Relationship Id="rId9" Type="http://schemas.openxmlformats.org/officeDocument/2006/relationships/customXml" Target="../ink/ink1273.xml"/><Relationship Id="rId13" Type="http://schemas.openxmlformats.org/officeDocument/2006/relationships/customXml" Target="../ink/ink1275.xml"/><Relationship Id="rId18" Type="http://schemas.openxmlformats.org/officeDocument/2006/relationships/image" Target="../media/image216.png"/><Relationship Id="rId39" Type="http://schemas.openxmlformats.org/officeDocument/2006/relationships/customXml" Target="../ink/ink1288.xml"/><Relationship Id="rId109" Type="http://schemas.openxmlformats.org/officeDocument/2006/relationships/customXml" Target="../ink/ink1323.xml"/><Relationship Id="rId34" Type="http://schemas.openxmlformats.org/officeDocument/2006/relationships/image" Target="../media/image223.png"/><Relationship Id="rId50" Type="http://schemas.openxmlformats.org/officeDocument/2006/relationships/image" Target="../media/image230.png"/><Relationship Id="rId55" Type="http://schemas.openxmlformats.org/officeDocument/2006/relationships/customXml" Target="../ink/ink1296.xml"/><Relationship Id="rId76" Type="http://schemas.openxmlformats.org/officeDocument/2006/relationships/image" Target="../media/image243.png"/><Relationship Id="rId97" Type="http://schemas.openxmlformats.org/officeDocument/2006/relationships/customXml" Target="../ink/ink1317.xml"/><Relationship Id="rId104" Type="http://schemas.openxmlformats.org/officeDocument/2006/relationships/image" Target="../media/image257.png"/><Relationship Id="rId7" Type="http://schemas.openxmlformats.org/officeDocument/2006/relationships/customXml" Target="../ink/ink1272.xml"/><Relationship Id="rId71" Type="http://schemas.openxmlformats.org/officeDocument/2006/relationships/customXml" Target="../ink/ink1304.xml"/><Relationship Id="rId92" Type="http://schemas.openxmlformats.org/officeDocument/2006/relationships/image" Target="../media/image251.png"/><Relationship Id="rId2" Type="http://schemas.openxmlformats.org/officeDocument/2006/relationships/image" Target="../media/image208.png"/><Relationship Id="rId29" Type="http://schemas.openxmlformats.org/officeDocument/2006/relationships/customXml" Target="../ink/ink1283.xml"/><Relationship Id="rId24" Type="http://schemas.openxmlformats.org/officeDocument/2006/relationships/image" Target="../media/image218.png"/><Relationship Id="rId40" Type="http://schemas.openxmlformats.org/officeDocument/2006/relationships/image" Target="../media/image225.png"/><Relationship Id="rId45" Type="http://schemas.openxmlformats.org/officeDocument/2006/relationships/customXml" Target="../ink/ink1291.xml"/><Relationship Id="rId66" Type="http://schemas.openxmlformats.org/officeDocument/2006/relationships/image" Target="../media/image238.png"/><Relationship Id="rId87" Type="http://schemas.openxmlformats.org/officeDocument/2006/relationships/customXml" Target="../ink/ink1312.xml"/><Relationship Id="rId110" Type="http://schemas.openxmlformats.org/officeDocument/2006/relationships/image" Target="../media/image260.png"/><Relationship Id="rId115" Type="http://schemas.openxmlformats.org/officeDocument/2006/relationships/customXml" Target="../ink/ink1326.xml"/><Relationship Id="rId61" Type="http://schemas.openxmlformats.org/officeDocument/2006/relationships/customXml" Target="../ink/ink1299.xml"/><Relationship Id="rId82" Type="http://schemas.openxmlformats.org/officeDocument/2006/relationships/image" Target="../media/image246.png"/><Relationship Id="rId19" Type="http://schemas.openxmlformats.org/officeDocument/2006/relationships/customXml" Target="../ink/ink1278.xml"/><Relationship Id="rId14" Type="http://schemas.openxmlformats.org/officeDocument/2006/relationships/image" Target="../media/image214.png"/><Relationship Id="rId30" Type="http://schemas.openxmlformats.org/officeDocument/2006/relationships/image" Target="../media/image221.png"/><Relationship Id="rId35" Type="http://schemas.openxmlformats.org/officeDocument/2006/relationships/customXml" Target="../ink/ink1286.xml"/><Relationship Id="rId56" Type="http://schemas.openxmlformats.org/officeDocument/2006/relationships/image" Target="../media/image233.png"/><Relationship Id="rId77" Type="http://schemas.openxmlformats.org/officeDocument/2006/relationships/customXml" Target="../ink/ink1307.xml"/><Relationship Id="rId100" Type="http://schemas.openxmlformats.org/officeDocument/2006/relationships/image" Target="../media/image255.png"/><Relationship Id="rId105" Type="http://schemas.openxmlformats.org/officeDocument/2006/relationships/customXml" Target="../ink/ink1321.xml"/><Relationship Id="rId8" Type="http://schemas.openxmlformats.org/officeDocument/2006/relationships/image" Target="../media/image211.png"/><Relationship Id="rId51" Type="http://schemas.openxmlformats.org/officeDocument/2006/relationships/customXml" Target="../ink/ink1294.xml"/><Relationship Id="rId72" Type="http://schemas.openxmlformats.org/officeDocument/2006/relationships/image" Target="../media/image241.png"/><Relationship Id="rId93" Type="http://schemas.openxmlformats.org/officeDocument/2006/relationships/customXml" Target="../ink/ink1315.xml"/><Relationship Id="rId98" Type="http://schemas.openxmlformats.org/officeDocument/2006/relationships/image" Target="../media/image254.png"/><Relationship Id="rId3" Type="http://schemas.openxmlformats.org/officeDocument/2006/relationships/customXml" Target="../ink/ink1270.xml"/><Relationship Id="rId25" Type="http://schemas.openxmlformats.org/officeDocument/2006/relationships/customXml" Target="../ink/ink1281.xml"/><Relationship Id="rId46" Type="http://schemas.openxmlformats.org/officeDocument/2006/relationships/image" Target="../media/image228.png"/><Relationship Id="rId67" Type="http://schemas.openxmlformats.org/officeDocument/2006/relationships/customXml" Target="../ink/ink1302.xml"/><Relationship Id="rId116" Type="http://schemas.openxmlformats.org/officeDocument/2006/relationships/image" Target="../media/image263.png"/><Relationship Id="rId20" Type="http://schemas.openxmlformats.org/officeDocument/2006/relationships/image" Target="../media/image217.png"/><Relationship Id="rId41" Type="http://schemas.openxmlformats.org/officeDocument/2006/relationships/customXml" Target="../ink/ink1289.xml"/><Relationship Id="rId62" Type="http://schemas.openxmlformats.org/officeDocument/2006/relationships/image" Target="../media/image236.png"/><Relationship Id="rId83" Type="http://schemas.openxmlformats.org/officeDocument/2006/relationships/customXml" Target="../ink/ink1310.xml"/><Relationship Id="rId88" Type="http://schemas.openxmlformats.org/officeDocument/2006/relationships/image" Target="../media/image249.png"/><Relationship Id="rId111" Type="http://schemas.openxmlformats.org/officeDocument/2006/relationships/customXml" Target="../ink/ink1324.xml"/></Relationships>
</file>

<file path=ppt/slides/_rels/slide5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9.png"/><Relationship Id="rId117" Type="http://schemas.openxmlformats.org/officeDocument/2006/relationships/customXml" Target="../ink/ink1384.xml"/><Relationship Id="rId21" Type="http://schemas.openxmlformats.org/officeDocument/2006/relationships/customXml" Target="../ink/ink1336.xml"/><Relationship Id="rId42" Type="http://schemas.openxmlformats.org/officeDocument/2006/relationships/image" Target="../media/image226.png"/><Relationship Id="rId47" Type="http://schemas.openxmlformats.org/officeDocument/2006/relationships/customXml" Target="../ink/ink1349.xml"/><Relationship Id="rId63" Type="http://schemas.openxmlformats.org/officeDocument/2006/relationships/customXml" Target="../ink/ink1357.xml"/><Relationship Id="rId68" Type="http://schemas.openxmlformats.org/officeDocument/2006/relationships/image" Target="../media/image239.png"/><Relationship Id="rId84" Type="http://schemas.openxmlformats.org/officeDocument/2006/relationships/image" Target="../media/image247.png"/><Relationship Id="rId89" Type="http://schemas.openxmlformats.org/officeDocument/2006/relationships/customXml" Target="../ink/ink1370.xml"/><Relationship Id="rId112" Type="http://schemas.openxmlformats.org/officeDocument/2006/relationships/image" Target="../media/image261.png"/><Relationship Id="rId16" Type="http://schemas.openxmlformats.org/officeDocument/2006/relationships/image" Target="../media/image215.png"/><Relationship Id="rId107" Type="http://schemas.openxmlformats.org/officeDocument/2006/relationships/customXml" Target="../ink/ink1379.xml"/><Relationship Id="rId11" Type="http://schemas.openxmlformats.org/officeDocument/2006/relationships/customXml" Target="../ink/ink1331.xml"/><Relationship Id="rId32" Type="http://schemas.openxmlformats.org/officeDocument/2006/relationships/image" Target="../media/image222.png"/><Relationship Id="rId37" Type="http://schemas.openxmlformats.org/officeDocument/2006/relationships/customXml" Target="../ink/ink1344.xml"/><Relationship Id="rId53" Type="http://schemas.openxmlformats.org/officeDocument/2006/relationships/customXml" Target="../ink/ink1352.xml"/><Relationship Id="rId58" Type="http://schemas.openxmlformats.org/officeDocument/2006/relationships/image" Target="../media/image234.png"/><Relationship Id="rId74" Type="http://schemas.openxmlformats.org/officeDocument/2006/relationships/image" Target="../media/image242.png"/><Relationship Id="rId79" Type="http://schemas.openxmlformats.org/officeDocument/2006/relationships/customXml" Target="../ink/ink1365.xml"/><Relationship Id="rId102" Type="http://schemas.openxmlformats.org/officeDocument/2006/relationships/image" Target="../media/image256.png"/><Relationship Id="rId5" Type="http://schemas.openxmlformats.org/officeDocument/2006/relationships/customXml" Target="../ink/ink1328.xml"/><Relationship Id="rId90" Type="http://schemas.openxmlformats.org/officeDocument/2006/relationships/image" Target="../media/image250.png"/><Relationship Id="rId95" Type="http://schemas.openxmlformats.org/officeDocument/2006/relationships/customXml" Target="../ink/ink1373.xml"/><Relationship Id="rId22" Type="http://schemas.openxmlformats.org/officeDocument/2006/relationships/image" Target="../media/image144.png"/><Relationship Id="rId27" Type="http://schemas.openxmlformats.org/officeDocument/2006/relationships/customXml" Target="../ink/ink1339.xml"/><Relationship Id="rId43" Type="http://schemas.openxmlformats.org/officeDocument/2006/relationships/customXml" Target="../ink/ink1347.xml"/><Relationship Id="rId48" Type="http://schemas.openxmlformats.org/officeDocument/2006/relationships/image" Target="../media/image229.png"/><Relationship Id="rId64" Type="http://schemas.openxmlformats.org/officeDocument/2006/relationships/image" Target="../media/image237.png"/><Relationship Id="rId69" Type="http://schemas.openxmlformats.org/officeDocument/2006/relationships/customXml" Target="../ink/ink1360.xml"/><Relationship Id="rId113" Type="http://schemas.openxmlformats.org/officeDocument/2006/relationships/customXml" Target="../ink/ink1382.xml"/><Relationship Id="rId118" Type="http://schemas.openxmlformats.org/officeDocument/2006/relationships/image" Target="../media/image264.png"/><Relationship Id="rId80" Type="http://schemas.openxmlformats.org/officeDocument/2006/relationships/image" Target="../media/image245.png"/><Relationship Id="rId85" Type="http://schemas.openxmlformats.org/officeDocument/2006/relationships/customXml" Target="../ink/ink1368.xml"/><Relationship Id="rId12" Type="http://schemas.openxmlformats.org/officeDocument/2006/relationships/image" Target="../media/image213.png"/><Relationship Id="rId17" Type="http://schemas.openxmlformats.org/officeDocument/2006/relationships/customXml" Target="../ink/ink1334.xml"/><Relationship Id="rId33" Type="http://schemas.openxmlformats.org/officeDocument/2006/relationships/customXml" Target="../ink/ink1342.xml"/><Relationship Id="rId38" Type="http://schemas.openxmlformats.org/officeDocument/2006/relationships/image" Target="../media/image23.png"/><Relationship Id="rId59" Type="http://schemas.openxmlformats.org/officeDocument/2006/relationships/customXml" Target="../ink/ink1355.xml"/><Relationship Id="rId103" Type="http://schemas.openxmlformats.org/officeDocument/2006/relationships/customXml" Target="../ink/ink1377.xml"/><Relationship Id="rId108" Type="http://schemas.openxmlformats.org/officeDocument/2006/relationships/image" Target="../media/image259.png"/><Relationship Id="rId54" Type="http://schemas.openxmlformats.org/officeDocument/2006/relationships/image" Target="../media/image232.png"/><Relationship Id="rId70" Type="http://schemas.openxmlformats.org/officeDocument/2006/relationships/image" Target="../media/image240.png"/><Relationship Id="rId75" Type="http://schemas.openxmlformats.org/officeDocument/2006/relationships/customXml" Target="../ink/ink1363.xml"/><Relationship Id="rId91" Type="http://schemas.openxmlformats.org/officeDocument/2006/relationships/customXml" Target="../ink/ink1371.xml"/><Relationship Id="rId96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23" Type="http://schemas.openxmlformats.org/officeDocument/2006/relationships/customXml" Target="../ink/ink1337.xml"/><Relationship Id="rId28" Type="http://schemas.openxmlformats.org/officeDocument/2006/relationships/image" Target="../media/image220.png"/><Relationship Id="rId49" Type="http://schemas.openxmlformats.org/officeDocument/2006/relationships/customXml" Target="../ink/ink1350.xml"/><Relationship Id="rId114" Type="http://schemas.openxmlformats.org/officeDocument/2006/relationships/image" Target="../media/image262.png"/><Relationship Id="rId119" Type="http://schemas.openxmlformats.org/officeDocument/2006/relationships/customXml" Target="../ink/ink1385.xml"/><Relationship Id="rId10" Type="http://schemas.openxmlformats.org/officeDocument/2006/relationships/image" Target="../media/image212.png"/><Relationship Id="rId31" Type="http://schemas.openxmlformats.org/officeDocument/2006/relationships/customXml" Target="../ink/ink1341.xml"/><Relationship Id="rId44" Type="http://schemas.openxmlformats.org/officeDocument/2006/relationships/image" Target="../media/image227.png"/><Relationship Id="rId52" Type="http://schemas.openxmlformats.org/officeDocument/2006/relationships/image" Target="../media/image231.png"/><Relationship Id="rId60" Type="http://schemas.openxmlformats.org/officeDocument/2006/relationships/image" Target="../media/image235.png"/><Relationship Id="rId65" Type="http://schemas.openxmlformats.org/officeDocument/2006/relationships/customXml" Target="../ink/ink1358.xml"/><Relationship Id="rId73" Type="http://schemas.openxmlformats.org/officeDocument/2006/relationships/customXml" Target="../ink/ink1362.xml"/><Relationship Id="rId78" Type="http://schemas.openxmlformats.org/officeDocument/2006/relationships/image" Target="../media/image244.png"/><Relationship Id="rId81" Type="http://schemas.openxmlformats.org/officeDocument/2006/relationships/customXml" Target="../ink/ink1366.xml"/><Relationship Id="rId86" Type="http://schemas.openxmlformats.org/officeDocument/2006/relationships/image" Target="../media/image248.png"/><Relationship Id="rId94" Type="http://schemas.openxmlformats.org/officeDocument/2006/relationships/image" Target="../media/image252.png"/><Relationship Id="rId99" Type="http://schemas.openxmlformats.org/officeDocument/2006/relationships/customXml" Target="../ink/ink1375.xml"/><Relationship Id="rId101" Type="http://schemas.openxmlformats.org/officeDocument/2006/relationships/customXml" Target="../ink/ink1376.xml"/><Relationship Id="rId4" Type="http://schemas.openxmlformats.org/officeDocument/2006/relationships/image" Target="../media/image209.png"/><Relationship Id="rId9" Type="http://schemas.openxmlformats.org/officeDocument/2006/relationships/customXml" Target="../ink/ink1330.xml"/><Relationship Id="rId13" Type="http://schemas.openxmlformats.org/officeDocument/2006/relationships/customXml" Target="../ink/ink1332.xml"/><Relationship Id="rId18" Type="http://schemas.openxmlformats.org/officeDocument/2006/relationships/image" Target="../media/image216.png"/><Relationship Id="rId39" Type="http://schemas.openxmlformats.org/officeDocument/2006/relationships/customXml" Target="../ink/ink1345.xml"/><Relationship Id="rId109" Type="http://schemas.openxmlformats.org/officeDocument/2006/relationships/customXml" Target="../ink/ink1380.xml"/><Relationship Id="rId34" Type="http://schemas.openxmlformats.org/officeDocument/2006/relationships/image" Target="../media/image223.png"/><Relationship Id="rId50" Type="http://schemas.openxmlformats.org/officeDocument/2006/relationships/image" Target="../media/image230.png"/><Relationship Id="rId55" Type="http://schemas.openxmlformats.org/officeDocument/2006/relationships/customXml" Target="../ink/ink1353.xml"/><Relationship Id="rId76" Type="http://schemas.openxmlformats.org/officeDocument/2006/relationships/image" Target="../media/image243.png"/><Relationship Id="rId97" Type="http://schemas.openxmlformats.org/officeDocument/2006/relationships/customXml" Target="../ink/ink1374.xml"/><Relationship Id="rId104" Type="http://schemas.openxmlformats.org/officeDocument/2006/relationships/image" Target="../media/image257.png"/><Relationship Id="rId120" Type="http://schemas.openxmlformats.org/officeDocument/2006/relationships/image" Target="../media/image265.png"/><Relationship Id="rId7" Type="http://schemas.openxmlformats.org/officeDocument/2006/relationships/customXml" Target="../ink/ink1329.xml"/><Relationship Id="rId71" Type="http://schemas.openxmlformats.org/officeDocument/2006/relationships/customXml" Target="../ink/ink1361.xml"/><Relationship Id="rId92" Type="http://schemas.openxmlformats.org/officeDocument/2006/relationships/image" Target="../media/image251.png"/><Relationship Id="rId2" Type="http://schemas.openxmlformats.org/officeDocument/2006/relationships/image" Target="../media/image208.png"/><Relationship Id="rId29" Type="http://schemas.openxmlformats.org/officeDocument/2006/relationships/customXml" Target="../ink/ink1340.xml"/><Relationship Id="rId24" Type="http://schemas.openxmlformats.org/officeDocument/2006/relationships/image" Target="../media/image218.png"/><Relationship Id="rId40" Type="http://schemas.openxmlformats.org/officeDocument/2006/relationships/image" Target="../media/image225.png"/><Relationship Id="rId45" Type="http://schemas.openxmlformats.org/officeDocument/2006/relationships/customXml" Target="../ink/ink1348.xml"/><Relationship Id="rId66" Type="http://schemas.openxmlformats.org/officeDocument/2006/relationships/image" Target="../media/image238.png"/><Relationship Id="rId87" Type="http://schemas.openxmlformats.org/officeDocument/2006/relationships/customXml" Target="../ink/ink1369.xml"/><Relationship Id="rId110" Type="http://schemas.openxmlformats.org/officeDocument/2006/relationships/image" Target="../media/image260.png"/><Relationship Id="rId115" Type="http://schemas.openxmlformats.org/officeDocument/2006/relationships/customXml" Target="../ink/ink1383.xml"/><Relationship Id="rId61" Type="http://schemas.openxmlformats.org/officeDocument/2006/relationships/customXml" Target="../ink/ink1356.xml"/><Relationship Id="rId82" Type="http://schemas.openxmlformats.org/officeDocument/2006/relationships/image" Target="../media/image246.png"/><Relationship Id="rId19" Type="http://schemas.openxmlformats.org/officeDocument/2006/relationships/customXml" Target="../ink/ink1335.xml"/><Relationship Id="rId14" Type="http://schemas.openxmlformats.org/officeDocument/2006/relationships/image" Target="../media/image214.png"/><Relationship Id="rId30" Type="http://schemas.openxmlformats.org/officeDocument/2006/relationships/image" Target="../media/image221.png"/><Relationship Id="rId35" Type="http://schemas.openxmlformats.org/officeDocument/2006/relationships/customXml" Target="../ink/ink1343.xml"/><Relationship Id="rId56" Type="http://schemas.openxmlformats.org/officeDocument/2006/relationships/image" Target="../media/image233.png"/><Relationship Id="rId77" Type="http://schemas.openxmlformats.org/officeDocument/2006/relationships/customXml" Target="../ink/ink1364.xml"/><Relationship Id="rId100" Type="http://schemas.openxmlformats.org/officeDocument/2006/relationships/image" Target="../media/image255.png"/><Relationship Id="rId105" Type="http://schemas.openxmlformats.org/officeDocument/2006/relationships/customXml" Target="../ink/ink1378.xml"/><Relationship Id="rId8" Type="http://schemas.openxmlformats.org/officeDocument/2006/relationships/image" Target="../media/image211.png"/><Relationship Id="rId51" Type="http://schemas.openxmlformats.org/officeDocument/2006/relationships/customXml" Target="../ink/ink1351.xml"/><Relationship Id="rId72" Type="http://schemas.openxmlformats.org/officeDocument/2006/relationships/image" Target="../media/image241.png"/><Relationship Id="rId93" Type="http://schemas.openxmlformats.org/officeDocument/2006/relationships/customXml" Target="../ink/ink1372.xml"/><Relationship Id="rId98" Type="http://schemas.openxmlformats.org/officeDocument/2006/relationships/image" Target="../media/image254.png"/><Relationship Id="rId3" Type="http://schemas.openxmlformats.org/officeDocument/2006/relationships/customXml" Target="../ink/ink1327.xml"/><Relationship Id="rId25" Type="http://schemas.openxmlformats.org/officeDocument/2006/relationships/customXml" Target="../ink/ink1338.xml"/><Relationship Id="rId46" Type="http://schemas.openxmlformats.org/officeDocument/2006/relationships/image" Target="../media/image228.png"/><Relationship Id="rId67" Type="http://schemas.openxmlformats.org/officeDocument/2006/relationships/customXml" Target="../ink/ink1359.xml"/><Relationship Id="rId116" Type="http://schemas.openxmlformats.org/officeDocument/2006/relationships/image" Target="../media/image263.png"/><Relationship Id="rId20" Type="http://schemas.openxmlformats.org/officeDocument/2006/relationships/image" Target="../media/image217.png"/><Relationship Id="rId41" Type="http://schemas.openxmlformats.org/officeDocument/2006/relationships/customXml" Target="../ink/ink1346.xml"/><Relationship Id="rId62" Type="http://schemas.openxmlformats.org/officeDocument/2006/relationships/image" Target="../media/image236.png"/><Relationship Id="rId83" Type="http://schemas.openxmlformats.org/officeDocument/2006/relationships/customXml" Target="../ink/ink1367.xml"/><Relationship Id="rId88" Type="http://schemas.openxmlformats.org/officeDocument/2006/relationships/image" Target="../media/image249.png"/><Relationship Id="rId111" Type="http://schemas.openxmlformats.org/officeDocument/2006/relationships/customXml" Target="../ink/ink1381.xml"/><Relationship Id="rId15" Type="http://schemas.openxmlformats.org/officeDocument/2006/relationships/customXml" Target="../ink/ink1333.xml"/><Relationship Id="rId36" Type="http://schemas.openxmlformats.org/officeDocument/2006/relationships/image" Target="../media/image224.png"/><Relationship Id="rId57" Type="http://schemas.openxmlformats.org/officeDocument/2006/relationships/customXml" Target="../ink/ink1354.xml"/><Relationship Id="rId106" Type="http://schemas.openxmlformats.org/officeDocument/2006/relationships/image" Target="../media/image258.png"/></Relationships>
</file>

<file path=ppt/slides/_rels/slide5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43.xml"/><Relationship Id="rId21" Type="http://schemas.openxmlformats.org/officeDocument/2006/relationships/customXml" Target="../ink/ink1395.xml"/><Relationship Id="rId42" Type="http://schemas.openxmlformats.org/officeDocument/2006/relationships/image" Target="../media/image226.png"/><Relationship Id="rId47" Type="http://schemas.openxmlformats.org/officeDocument/2006/relationships/customXml" Target="../ink/ink1408.xml"/><Relationship Id="rId63" Type="http://schemas.openxmlformats.org/officeDocument/2006/relationships/customXml" Target="../ink/ink1416.xml"/><Relationship Id="rId68" Type="http://schemas.openxmlformats.org/officeDocument/2006/relationships/image" Target="../media/image239.png"/><Relationship Id="rId84" Type="http://schemas.openxmlformats.org/officeDocument/2006/relationships/image" Target="../media/image247.png"/><Relationship Id="rId89" Type="http://schemas.openxmlformats.org/officeDocument/2006/relationships/customXml" Target="../ink/ink1429.xml"/><Relationship Id="rId112" Type="http://schemas.openxmlformats.org/officeDocument/2006/relationships/image" Target="../media/image261.png"/><Relationship Id="rId16" Type="http://schemas.openxmlformats.org/officeDocument/2006/relationships/image" Target="../media/image215.png"/><Relationship Id="rId107" Type="http://schemas.openxmlformats.org/officeDocument/2006/relationships/customXml" Target="../ink/ink1438.xml"/><Relationship Id="rId11" Type="http://schemas.openxmlformats.org/officeDocument/2006/relationships/customXml" Target="../ink/ink1390.xml"/><Relationship Id="rId32" Type="http://schemas.openxmlformats.org/officeDocument/2006/relationships/image" Target="../media/image222.png"/><Relationship Id="rId37" Type="http://schemas.openxmlformats.org/officeDocument/2006/relationships/customXml" Target="../ink/ink1403.xml"/><Relationship Id="rId53" Type="http://schemas.openxmlformats.org/officeDocument/2006/relationships/customXml" Target="../ink/ink1411.xml"/><Relationship Id="rId58" Type="http://schemas.openxmlformats.org/officeDocument/2006/relationships/image" Target="../media/image234.png"/><Relationship Id="rId74" Type="http://schemas.openxmlformats.org/officeDocument/2006/relationships/image" Target="../media/image242.png"/><Relationship Id="rId79" Type="http://schemas.openxmlformats.org/officeDocument/2006/relationships/customXml" Target="../ink/ink1424.xml"/><Relationship Id="rId102" Type="http://schemas.openxmlformats.org/officeDocument/2006/relationships/image" Target="../media/image256.png"/><Relationship Id="rId123" Type="http://schemas.openxmlformats.org/officeDocument/2006/relationships/customXml" Target="../ink/ink1446.xml"/><Relationship Id="rId128" Type="http://schemas.openxmlformats.org/officeDocument/2006/relationships/image" Target="../media/image269.png"/><Relationship Id="rId5" Type="http://schemas.openxmlformats.org/officeDocument/2006/relationships/customXml" Target="../ink/ink1387.xml"/><Relationship Id="rId90" Type="http://schemas.openxmlformats.org/officeDocument/2006/relationships/image" Target="../media/image250.png"/><Relationship Id="rId95" Type="http://schemas.openxmlformats.org/officeDocument/2006/relationships/customXml" Target="../ink/ink1432.xml"/><Relationship Id="rId22" Type="http://schemas.openxmlformats.org/officeDocument/2006/relationships/image" Target="../media/image144.png"/><Relationship Id="rId27" Type="http://schemas.openxmlformats.org/officeDocument/2006/relationships/customXml" Target="../ink/ink1398.xml"/><Relationship Id="rId43" Type="http://schemas.openxmlformats.org/officeDocument/2006/relationships/customXml" Target="../ink/ink1406.xml"/><Relationship Id="rId48" Type="http://schemas.openxmlformats.org/officeDocument/2006/relationships/image" Target="../media/image229.png"/><Relationship Id="rId64" Type="http://schemas.openxmlformats.org/officeDocument/2006/relationships/image" Target="../media/image237.png"/><Relationship Id="rId69" Type="http://schemas.openxmlformats.org/officeDocument/2006/relationships/customXml" Target="../ink/ink1419.xml"/><Relationship Id="rId113" Type="http://schemas.openxmlformats.org/officeDocument/2006/relationships/customXml" Target="../ink/ink1441.xml"/><Relationship Id="rId118" Type="http://schemas.openxmlformats.org/officeDocument/2006/relationships/image" Target="../media/image264.png"/><Relationship Id="rId80" Type="http://schemas.openxmlformats.org/officeDocument/2006/relationships/image" Target="../media/image245.png"/><Relationship Id="rId85" Type="http://schemas.openxmlformats.org/officeDocument/2006/relationships/customXml" Target="../ink/ink1427.xml"/><Relationship Id="rId12" Type="http://schemas.openxmlformats.org/officeDocument/2006/relationships/image" Target="../media/image213.png"/><Relationship Id="rId17" Type="http://schemas.openxmlformats.org/officeDocument/2006/relationships/customXml" Target="../ink/ink1393.xml"/><Relationship Id="rId33" Type="http://schemas.openxmlformats.org/officeDocument/2006/relationships/customXml" Target="../ink/ink1401.xml"/><Relationship Id="rId38" Type="http://schemas.openxmlformats.org/officeDocument/2006/relationships/image" Target="../media/image23.png"/><Relationship Id="rId59" Type="http://schemas.openxmlformats.org/officeDocument/2006/relationships/customXml" Target="../ink/ink1414.xml"/><Relationship Id="rId103" Type="http://schemas.openxmlformats.org/officeDocument/2006/relationships/customXml" Target="../ink/ink1436.xml"/><Relationship Id="rId108" Type="http://schemas.openxmlformats.org/officeDocument/2006/relationships/image" Target="../media/image259.png"/><Relationship Id="rId124" Type="http://schemas.openxmlformats.org/officeDocument/2006/relationships/image" Target="../media/image267.png"/><Relationship Id="rId129" Type="http://schemas.openxmlformats.org/officeDocument/2006/relationships/customXml" Target="../ink/ink1449.xml"/><Relationship Id="rId54" Type="http://schemas.openxmlformats.org/officeDocument/2006/relationships/image" Target="../media/image232.png"/><Relationship Id="rId70" Type="http://schemas.openxmlformats.org/officeDocument/2006/relationships/image" Target="../media/image240.png"/><Relationship Id="rId75" Type="http://schemas.openxmlformats.org/officeDocument/2006/relationships/customXml" Target="../ink/ink1422.xml"/><Relationship Id="rId91" Type="http://schemas.openxmlformats.org/officeDocument/2006/relationships/customXml" Target="../ink/ink1430.xml"/><Relationship Id="rId96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23" Type="http://schemas.openxmlformats.org/officeDocument/2006/relationships/customXml" Target="../ink/ink1396.xml"/><Relationship Id="rId28" Type="http://schemas.openxmlformats.org/officeDocument/2006/relationships/image" Target="../media/image220.png"/><Relationship Id="rId49" Type="http://schemas.openxmlformats.org/officeDocument/2006/relationships/customXml" Target="../ink/ink1409.xml"/><Relationship Id="rId114" Type="http://schemas.openxmlformats.org/officeDocument/2006/relationships/image" Target="../media/image262.png"/><Relationship Id="rId119" Type="http://schemas.openxmlformats.org/officeDocument/2006/relationships/customXml" Target="../ink/ink1444.xml"/><Relationship Id="rId44" Type="http://schemas.openxmlformats.org/officeDocument/2006/relationships/image" Target="../media/image227.png"/><Relationship Id="rId60" Type="http://schemas.openxmlformats.org/officeDocument/2006/relationships/image" Target="../media/image235.png"/><Relationship Id="rId65" Type="http://schemas.openxmlformats.org/officeDocument/2006/relationships/customXml" Target="../ink/ink1417.xml"/><Relationship Id="rId81" Type="http://schemas.openxmlformats.org/officeDocument/2006/relationships/customXml" Target="../ink/ink1425.xml"/><Relationship Id="rId86" Type="http://schemas.openxmlformats.org/officeDocument/2006/relationships/image" Target="../media/image248.png"/><Relationship Id="rId130" Type="http://schemas.openxmlformats.org/officeDocument/2006/relationships/image" Target="../media/image270.png"/><Relationship Id="rId13" Type="http://schemas.openxmlformats.org/officeDocument/2006/relationships/customXml" Target="../ink/ink1391.xml"/><Relationship Id="rId18" Type="http://schemas.openxmlformats.org/officeDocument/2006/relationships/image" Target="../media/image216.png"/><Relationship Id="rId39" Type="http://schemas.openxmlformats.org/officeDocument/2006/relationships/customXml" Target="../ink/ink1404.xml"/><Relationship Id="rId109" Type="http://schemas.openxmlformats.org/officeDocument/2006/relationships/customXml" Target="../ink/ink1439.xml"/><Relationship Id="rId34" Type="http://schemas.openxmlformats.org/officeDocument/2006/relationships/image" Target="../media/image223.png"/><Relationship Id="rId50" Type="http://schemas.openxmlformats.org/officeDocument/2006/relationships/image" Target="../media/image230.png"/><Relationship Id="rId55" Type="http://schemas.openxmlformats.org/officeDocument/2006/relationships/customXml" Target="../ink/ink1412.xml"/><Relationship Id="rId76" Type="http://schemas.openxmlformats.org/officeDocument/2006/relationships/image" Target="../media/image243.png"/><Relationship Id="rId97" Type="http://schemas.openxmlformats.org/officeDocument/2006/relationships/customXml" Target="../ink/ink1433.xml"/><Relationship Id="rId104" Type="http://schemas.openxmlformats.org/officeDocument/2006/relationships/image" Target="../media/image257.png"/><Relationship Id="rId120" Type="http://schemas.openxmlformats.org/officeDocument/2006/relationships/image" Target="../media/image265.png"/><Relationship Id="rId125" Type="http://schemas.openxmlformats.org/officeDocument/2006/relationships/customXml" Target="../ink/ink1447.xml"/><Relationship Id="rId7" Type="http://schemas.openxmlformats.org/officeDocument/2006/relationships/customXml" Target="../ink/ink1388.xml"/><Relationship Id="rId71" Type="http://schemas.openxmlformats.org/officeDocument/2006/relationships/customXml" Target="../ink/ink1420.xml"/><Relationship Id="rId92" Type="http://schemas.openxmlformats.org/officeDocument/2006/relationships/image" Target="../media/image251.png"/><Relationship Id="rId2" Type="http://schemas.openxmlformats.org/officeDocument/2006/relationships/image" Target="../media/image208.png"/><Relationship Id="rId29" Type="http://schemas.openxmlformats.org/officeDocument/2006/relationships/customXml" Target="../ink/ink1399.xml"/><Relationship Id="rId24" Type="http://schemas.openxmlformats.org/officeDocument/2006/relationships/image" Target="../media/image218.png"/><Relationship Id="rId40" Type="http://schemas.openxmlformats.org/officeDocument/2006/relationships/image" Target="../media/image225.png"/><Relationship Id="rId45" Type="http://schemas.openxmlformats.org/officeDocument/2006/relationships/customXml" Target="../ink/ink1407.xml"/><Relationship Id="rId66" Type="http://schemas.openxmlformats.org/officeDocument/2006/relationships/image" Target="../media/image238.png"/><Relationship Id="rId87" Type="http://schemas.openxmlformats.org/officeDocument/2006/relationships/customXml" Target="../ink/ink1428.xml"/><Relationship Id="rId110" Type="http://schemas.openxmlformats.org/officeDocument/2006/relationships/image" Target="../media/image260.png"/><Relationship Id="rId115" Type="http://schemas.openxmlformats.org/officeDocument/2006/relationships/customXml" Target="../ink/ink1442.xml"/><Relationship Id="rId61" Type="http://schemas.openxmlformats.org/officeDocument/2006/relationships/customXml" Target="../ink/ink1415.xml"/><Relationship Id="rId82" Type="http://schemas.openxmlformats.org/officeDocument/2006/relationships/image" Target="../media/image246.png"/><Relationship Id="rId19" Type="http://schemas.openxmlformats.org/officeDocument/2006/relationships/customXml" Target="../ink/ink1394.xml"/><Relationship Id="rId14" Type="http://schemas.openxmlformats.org/officeDocument/2006/relationships/image" Target="../media/image214.png"/><Relationship Id="rId30" Type="http://schemas.openxmlformats.org/officeDocument/2006/relationships/image" Target="../media/image221.png"/><Relationship Id="rId35" Type="http://schemas.openxmlformats.org/officeDocument/2006/relationships/customXml" Target="../ink/ink1402.xml"/><Relationship Id="rId56" Type="http://schemas.openxmlformats.org/officeDocument/2006/relationships/image" Target="../media/image233.png"/><Relationship Id="rId77" Type="http://schemas.openxmlformats.org/officeDocument/2006/relationships/customXml" Target="../ink/ink1423.xml"/><Relationship Id="rId100" Type="http://schemas.openxmlformats.org/officeDocument/2006/relationships/image" Target="../media/image255.png"/><Relationship Id="rId105" Type="http://schemas.openxmlformats.org/officeDocument/2006/relationships/customXml" Target="../ink/ink1437.xml"/><Relationship Id="rId126" Type="http://schemas.openxmlformats.org/officeDocument/2006/relationships/image" Target="../media/image268.png"/><Relationship Id="rId8" Type="http://schemas.openxmlformats.org/officeDocument/2006/relationships/image" Target="../media/image211.png"/><Relationship Id="rId51" Type="http://schemas.openxmlformats.org/officeDocument/2006/relationships/customXml" Target="../ink/ink1410.xml"/><Relationship Id="rId72" Type="http://schemas.openxmlformats.org/officeDocument/2006/relationships/image" Target="../media/image241.png"/><Relationship Id="rId93" Type="http://schemas.openxmlformats.org/officeDocument/2006/relationships/customXml" Target="../ink/ink1431.xml"/><Relationship Id="rId98" Type="http://schemas.openxmlformats.org/officeDocument/2006/relationships/image" Target="../media/image254.png"/><Relationship Id="rId121" Type="http://schemas.openxmlformats.org/officeDocument/2006/relationships/customXml" Target="../ink/ink1445.xml"/><Relationship Id="rId3" Type="http://schemas.openxmlformats.org/officeDocument/2006/relationships/customXml" Target="../ink/ink1386.xml"/><Relationship Id="rId25" Type="http://schemas.openxmlformats.org/officeDocument/2006/relationships/customXml" Target="../ink/ink1397.xml"/><Relationship Id="rId46" Type="http://schemas.openxmlformats.org/officeDocument/2006/relationships/image" Target="../media/image228.png"/><Relationship Id="rId67" Type="http://schemas.openxmlformats.org/officeDocument/2006/relationships/customXml" Target="../ink/ink1418.xml"/><Relationship Id="rId116" Type="http://schemas.openxmlformats.org/officeDocument/2006/relationships/image" Target="../media/image263.png"/><Relationship Id="rId20" Type="http://schemas.openxmlformats.org/officeDocument/2006/relationships/image" Target="../media/image217.png"/><Relationship Id="rId41" Type="http://schemas.openxmlformats.org/officeDocument/2006/relationships/customXml" Target="../ink/ink1405.xml"/><Relationship Id="rId62" Type="http://schemas.openxmlformats.org/officeDocument/2006/relationships/image" Target="../media/image236.png"/><Relationship Id="rId83" Type="http://schemas.openxmlformats.org/officeDocument/2006/relationships/customXml" Target="../ink/ink1426.xml"/><Relationship Id="rId88" Type="http://schemas.openxmlformats.org/officeDocument/2006/relationships/image" Target="../media/image249.png"/><Relationship Id="rId111" Type="http://schemas.openxmlformats.org/officeDocument/2006/relationships/customXml" Target="../ink/ink1440.xml"/><Relationship Id="rId15" Type="http://schemas.openxmlformats.org/officeDocument/2006/relationships/customXml" Target="../ink/ink1392.xml"/><Relationship Id="rId36" Type="http://schemas.openxmlformats.org/officeDocument/2006/relationships/image" Target="../media/image224.png"/><Relationship Id="rId57" Type="http://schemas.openxmlformats.org/officeDocument/2006/relationships/customXml" Target="../ink/ink1413.xml"/><Relationship Id="rId106" Type="http://schemas.openxmlformats.org/officeDocument/2006/relationships/image" Target="../media/image258.png"/><Relationship Id="rId127" Type="http://schemas.openxmlformats.org/officeDocument/2006/relationships/customXml" Target="../ink/ink1448.xml"/><Relationship Id="rId10" Type="http://schemas.openxmlformats.org/officeDocument/2006/relationships/image" Target="../media/image212.png"/><Relationship Id="rId31" Type="http://schemas.openxmlformats.org/officeDocument/2006/relationships/customXml" Target="../ink/ink1400.xml"/><Relationship Id="rId52" Type="http://schemas.openxmlformats.org/officeDocument/2006/relationships/image" Target="../media/image231.png"/><Relationship Id="rId73" Type="http://schemas.openxmlformats.org/officeDocument/2006/relationships/customXml" Target="../ink/ink1421.xml"/><Relationship Id="rId78" Type="http://schemas.openxmlformats.org/officeDocument/2006/relationships/image" Target="../media/image244.png"/><Relationship Id="rId94" Type="http://schemas.openxmlformats.org/officeDocument/2006/relationships/image" Target="../media/image252.png"/><Relationship Id="rId99" Type="http://schemas.openxmlformats.org/officeDocument/2006/relationships/customXml" Target="../ink/ink1434.xml"/><Relationship Id="rId101" Type="http://schemas.openxmlformats.org/officeDocument/2006/relationships/customXml" Target="../ink/ink1435.xml"/><Relationship Id="rId122" Type="http://schemas.openxmlformats.org/officeDocument/2006/relationships/image" Target="../media/image266.png"/><Relationship Id="rId4" Type="http://schemas.openxmlformats.org/officeDocument/2006/relationships/image" Target="../media/image209.png"/><Relationship Id="rId9" Type="http://schemas.openxmlformats.org/officeDocument/2006/relationships/customXml" Target="../ink/ink1389.xml"/><Relationship Id="rId26" Type="http://schemas.openxmlformats.org/officeDocument/2006/relationships/image" Target="../media/image219.png"/></Relationships>
</file>

<file path=ppt/slides/_rels/slide5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7.xml"/><Relationship Id="rId21" Type="http://schemas.openxmlformats.org/officeDocument/2006/relationships/customXml" Target="../ink/ink1459.xml"/><Relationship Id="rId42" Type="http://schemas.openxmlformats.org/officeDocument/2006/relationships/image" Target="../media/image226.png"/><Relationship Id="rId63" Type="http://schemas.openxmlformats.org/officeDocument/2006/relationships/customXml" Target="../ink/ink1480.xml"/><Relationship Id="rId84" Type="http://schemas.openxmlformats.org/officeDocument/2006/relationships/image" Target="../media/image247.png"/><Relationship Id="rId138" Type="http://schemas.openxmlformats.org/officeDocument/2006/relationships/image" Target="../media/image274.png"/><Relationship Id="rId16" Type="http://schemas.openxmlformats.org/officeDocument/2006/relationships/image" Target="../media/image215.png"/><Relationship Id="rId107" Type="http://schemas.openxmlformats.org/officeDocument/2006/relationships/customXml" Target="../ink/ink1502.xml"/><Relationship Id="rId11" Type="http://schemas.openxmlformats.org/officeDocument/2006/relationships/customXml" Target="../ink/ink1454.xml"/><Relationship Id="rId32" Type="http://schemas.openxmlformats.org/officeDocument/2006/relationships/image" Target="../media/image222.png"/><Relationship Id="rId37" Type="http://schemas.openxmlformats.org/officeDocument/2006/relationships/customXml" Target="../ink/ink1467.xml"/><Relationship Id="rId53" Type="http://schemas.openxmlformats.org/officeDocument/2006/relationships/customXml" Target="../ink/ink1475.xml"/><Relationship Id="rId58" Type="http://schemas.openxmlformats.org/officeDocument/2006/relationships/image" Target="../media/image234.png"/><Relationship Id="rId74" Type="http://schemas.openxmlformats.org/officeDocument/2006/relationships/image" Target="../media/image242.png"/><Relationship Id="rId79" Type="http://schemas.openxmlformats.org/officeDocument/2006/relationships/customXml" Target="../ink/ink1488.xml"/><Relationship Id="rId102" Type="http://schemas.openxmlformats.org/officeDocument/2006/relationships/image" Target="../media/image256.png"/><Relationship Id="rId123" Type="http://schemas.openxmlformats.org/officeDocument/2006/relationships/customXml" Target="../ink/ink1510.xml"/><Relationship Id="rId128" Type="http://schemas.openxmlformats.org/officeDocument/2006/relationships/image" Target="../media/image269.png"/><Relationship Id="rId5" Type="http://schemas.openxmlformats.org/officeDocument/2006/relationships/customXml" Target="../ink/ink1451.xml"/><Relationship Id="rId90" Type="http://schemas.openxmlformats.org/officeDocument/2006/relationships/image" Target="../media/image250.png"/><Relationship Id="rId95" Type="http://schemas.openxmlformats.org/officeDocument/2006/relationships/customXml" Target="../ink/ink1496.xml"/><Relationship Id="rId22" Type="http://schemas.openxmlformats.org/officeDocument/2006/relationships/image" Target="../media/image144.png"/><Relationship Id="rId27" Type="http://schemas.openxmlformats.org/officeDocument/2006/relationships/customXml" Target="../ink/ink1462.xml"/><Relationship Id="rId43" Type="http://schemas.openxmlformats.org/officeDocument/2006/relationships/customXml" Target="../ink/ink1470.xml"/><Relationship Id="rId48" Type="http://schemas.openxmlformats.org/officeDocument/2006/relationships/image" Target="../media/image229.png"/><Relationship Id="rId64" Type="http://schemas.openxmlformats.org/officeDocument/2006/relationships/image" Target="../media/image237.png"/><Relationship Id="rId69" Type="http://schemas.openxmlformats.org/officeDocument/2006/relationships/customXml" Target="../ink/ink1483.xml"/><Relationship Id="rId113" Type="http://schemas.openxmlformats.org/officeDocument/2006/relationships/customXml" Target="../ink/ink1505.xml"/><Relationship Id="rId118" Type="http://schemas.openxmlformats.org/officeDocument/2006/relationships/image" Target="../media/image264.png"/><Relationship Id="rId134" Type="http://schemas.openxmlformats.org/officeDocument/2006/relationships/image" Target="../media/image272.png"/><Relationship Id="rId80" Type="http://schemas.openxmlformats.org/officeDocument/2006/relationships/image" Target="../media/image245.png"/><Relationship Id="rId85" Type="http://schemas.openxmlformats.org/officeDocument/2006/relationships/customXml" Target="../ink/ink1491.xml"/><Relationship Id="rId12" Type="http://schemas.openxmlformats.org/officeDocument/2006/relationships/image" Target="../media/image213.png"/><Relationship Id="rId17" Type="http://schemas.openxmlformats.org/officeDocument/2006/relationships/customXml" Target="../ink/ink1457.xml"/><Relationship Id="rId33" Type="http://schemas.openxmlformats.org/officeDocument/2006/relationships/customXml" Target="../ink/ink1465.xml"/><Relationship Id="rId38" Type="http://schemas.openxmlformats.org/officeDocument/2006/relationships/image" Target="../media/image23.png"/><Relationship Id="rId59" Type="http://schemas.openxmlformats.org/officeDocument/2006/relationships/customXml" Target="../ink/ink1478.xml"/><Relationship Id="rId103" Type="http://schemas.openxmlformats.org/officeDocument/2006/relationships/customXml" Target="../ink/ink1500.xml"/><Relationship Id="rId108" Type="http://schemas.openxmlformats.org/officeDocument/2006/relationships/image" Target="../media/image259.png"/><Relationship Id="rId124" Type="http://schemas.openxmlformats.org/officeDocument/2006/relationships/image" Target="../media/image267.png"/><Relationship Id="rId129" Type="http://schemas.openxmlformats.org/officeDocument/2006/relationships/customXml" Target="../ink/ink1513.xml"/><Relationship Id="rId54" Type="http://schemas.openxmlformats.org/officeDocument/2006/relationships/image" Target="../media/image232.png"/><Relationship Id="rId70" Type="http://schemas.openxmlformats.org/officeDocument/2006/relationships/image" Target="../media/image240.png"/><Relationship Id="rId75" Type="http://schemas.openxmlformats.org/officeDocument/2006/relationships/customXml" Target="../ink/ink1486.xml"/><Relationship Id="rId91" Type="http://schemas.openxmlformats.org/officeDocument/2006/relationships/customXml" Target="../ink/ink1494.xml"/><Relationship Id="rId96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23" Type="http://schemas.openxmlformats.org/officeDocument/2006/relationships/customXml" Target="../ink/ink1460.xml"/><Relationship Id="rId28" Type="http://schemas.openxmlformats.org/officeDocument/2006/relationships/image" Target="../media/image220.png"/><Relationship Id="rId49" Type="http://schemas.openxmlformats.org/officeDocument/2006/relationships/customXml" Target="../ink/ink1473.xml"/><Relationship Id="rId114" Type="http://schemas.openxmlformats.org/officeDocument/2006/relationships/image" Target="../media/image262.png"/><Relationship Id="rId119" Type="http://schemas.openxmlformats.org/officeDocument/2006/relationships/customXml" Target="../ink/ink1508.xml"/><Relationship Id="rId44" Type="http://schemas.openxmlformats.org/officeDocument/2006/relationships/image" Target="../media/image227.png"/><Relationship Id="rId60" Type="http://schemas.openxmlformats.org/officeDocument/2006/relationships/image" Target="../media/image235.png"/><Relationship Id="rId65" Type="http://schemas.openxmlformats.org/officeDocument/2006/relationships/customXml" Target="../ink/ink1481.xml"/><Relationship Id="rId81" Type="http://schemas.openxmlformats.org/officeDocument/2006/relationships/customXml" Target="../ink/ink1489.xml"/><Relationship Id="rId86" Type="http://schemas.openxmlformats.org/officeDocument/2006/relationships/image" Target="../media/image248.png"/><Relationship Id="rId130" Type="http://schemas.openxmlformats.org/officeDocument/2006/relationships/image" Target="../media/image270.png"/><Relationship Id="rId135" Type="http://schemas.openxmlformats.org/officeDocument/2006/relationships/customXml" Target="../ink/ink1516.xml"/><Relationship Id="rId13" Type="http://schemas.openxmlformats.org/officeDocument/2006/relationships/customXml" Target="../ink/ink1455.xml"/><Relationship Id="rId18" Type="http://schemas.openxmlformats.org/officeDocument/2006/relationships/image" Target="../media/image216.png"/><Relationship Id="rId39" Type="http://schemas.openxmlformats.org/officeDocument/2006/relationships/customXml" Target="../ink/ink1468.xml"/><Relationship Id="rId109" Type="http://schemas.openxmlformats.org/officeDocument/2006/relationships/customXml" Target="../ink/ink1503.xml"/><Relationship Id="rId34" Type="http://schemas.openxmlformats.org/officeDocument/2006/relationships/image" Target="../media/image223.png"/><Relationship Id="rId50" Type="http://schemas.openxmlformats.org/officeDocument/2006/relationships/image" Target="../media/image230.png"/><Relationship Id="rId55" Type="http://schemas.openxmlformats.org/officeDocument/2006/relationships/customXml" Target="../ink/ink1476.xml"/><Relationship Id="rId76" Type="http://schemas.openxmlformats.org/officeDocument/2006/relationships/image" Target="../media/image243.png"/><Relationship Id="rId97" Type="http://schemas.openxmlformats.org/officeDocument/2006/relationships/customXml" Target="../ink/ink1497.xml"/><Relationship Id="rId104" Type="http://schemas.openxmlformats.org/officeDocument/2006/relationships/image" Target="../media/image257.png"/><Relationship Id="rId120" Type="http://schemas.openxmlformats.org/officeDocument/2006/relationships/image" Target="../media/image265.png"/><Relationship Id="rId125" Type="http://schemas.openxmlformats.org/officeDocument/2006/relationships/customXml" Target="../ink/ink1511.xml"/><Relationship Id="rId7" Type="http://schemas.openxmlformats.org/officeDocument/2006/relationships/customXml" Target="../ink/ink1452.xml"/><Relationship Id="rId71" Type="http://schemas.openxmlformats.org/officeDocument/2006/relationships/customXml" Target="../ink/ink1484.xml"/><Relationship Id="rId92" Type="http://schemas.openxmlformats.org/officeDocument/2006/relationships/image" Target="../media/image251.png"/><Relationship Id="rId2" Type="http://schemas.openxmlformats.org/officeDocument/2006/relationships/image" Target="../media/image208.png"/><Relationship Id="rId29" Type="http://schemas.openxmlformats.org/officeDocument/2006/relationships/customXml" Target="../ink/ink1463.xml"/><Relationship Id="rId24" Type="http://schemas.openxmlformats.org/officeDocument/2006/relationships/image" Target="../media/image218.png"/><Relationship Id="rId40" Type="http://schemas.openxmlformats.org/officeDocument/2006/relationships/image" Target="../media/image225.png"/><Relationship Id="rId45" Type="http://schemas.openxmlformats.org/officeDocument/2006/relationships/customXml" Target="../ink/ink1471.xml"/><Relationship Id="rId66" Type="http://schemas.openxmlformats.org/officeDocument/2006/relationships/image" Target="../media/image238.png"/><Relationship Id="rId87" Type="http://schemas.openxmlformats.org/officeDocument/2006/relationships/customXml" Target="../ink/ink1492.xml"/><Relationship Id="rId110" Type="http://schemas.openxmlformats.org/officeDocument/2006/relationships/image" Target="../media/image260.png"/><Relationship Id="rId115" Type="http://schemas.openxmlformats.org/officeDocument/2006/relationships/customXml" Target="../ink/ink1506.xml"/><Relationship Id="rId131" Type="http://schemas.openxmlformats.org/officeDocument/2006/relationships/customXml" Target="../ink/ink1514.xml"/><Relationship Id="rId136" Type="http://schemas.openxmlformats.org/officeDocument/2006/relationships/image" Target="../media/image273.png"/><Relationship Id="rId61" Type="http://schemas.openxmlformats.org/officeDocument/2006/relationships/customXml" Target="../ink/ink1479.xml"/><Relationship Id="rId82" Type="http://schemas.openxmlformats.org/officeDocument/2006/relationships/image" Target="../media/image246.png"/><Relationship Id="rId19" Type="http://schemas.openxmlformats.org/officeDocument/2006/relationships/customXml" Target="../ink/ink1458.xml"/><Relationship Id="rId14" Type="http://schemas.openxmlformats.org/officeDocument/2006/relationships/image" Target="../media/image214.png"/><Relationship Id="rId30" Type="http://schemas.openxmlformats.org/officeDocument/2006/relationships/image" Target="../media/image221.png"/><Relationship Id="rId35" Type="http://schemas.openxmlformats.org/officeDocument/2006/relationships/customXml" Target="../ink/ink1466.xml"/><Relationship Id="rId56" Type="http://schemas.openxmlformats.org/officeDocument/2006/relationships/image" Target="../media/image233.png"/><Relationship Id="rId77" Type="http://schemas.openxmlformats.org/officeDocument/2006/relationships/customXml" Target="../ink/ink1487.xml"/><Relationship Id="rId100" Type="http://schemas.openxmlformats.org/officeDocument/2006/relationships/image" Target="../media/image255.png"/><Relationship Id="rId105" Type="http://schemas.openxmlformats.org/officeDocument/2006/relationships/customXml" Target="../ink/ink1501.xml"/><Relationship Id="rId126" Type="http://schemas.openxmlformats.org/officeDocument/2006/relationships/image" Target="../media/image268.png"/><Relationship Id="rId8" Type="http://schemas.openxmlformats.org/officeDocument/2006/relationships/image" Target="../media/image211.png"/><Relationship Id="rId51" Type="http://schemas.openxmlformats.org/officeDocument/2006/relationships/customXml" Target="../ink/ink1474.xml"/><Relationship Id="rId72" Type="http://schemas.openxmlformats.org/officeDocument/2006/relationships/image" Target="../media/image241.png"/><Relationship Id="rId93" Type="http://schemas.openxmlformats.org/officeDocument/2006/relationships/customXml" Target="../ink/ink1495.xml"/><Relationship Id="rId98" Type="http://schemas.openxmlformats.org/officeDocument/2006/relationships/image" Target="../media/image254.png"/><Relationship Id="rId121" Type="http://schemas.openxmlformats.org/officeDocument/2006/relationships/customXml" Target="../ink/ink1509.xml"/><Relationship Id="rId3" Type="http://schemas.openxmlformats.org/officeDocument/2006/relationships/customXml" Target="../ink/ink1450.xml"/><Relationship Id="rId25" Type="http://schemas.openxmlformats.org/officeDocument/2006/relationships/customXml" Target="../ink/ink1461.xml"/><Relationship Id="rId46" Type="http://schemas.openxmlformats.org/officeDocument/2006/relationships/image" Target="../media/image228.png"/><Relationship Id="rId67" Type="http://schemas.openxmlformats.org/officeDocument/2006/relationships/customXml" Target="../ink/ink1482.xml"/><Relationship Id="rId116" Type="http://schemas.openxmlformats.org/officeDocument/2006/relationships/image" Target="../media/image263.png"/><Relationship Id="rId137" Type="http://schemas.openxmlformats.org/officeDocument/2006/relationships/customXml" Target="../ink/ink1517.xml"/><Relationship Id="rId20" Type="http://schemas.openxmlformats.org/officeDocument/2006/relationships/image" Target="../media/image217.png"/><Relationship Id="rId41" Type="http://schemas.openxmlformats.org/officeDocument/2006/relationships/customXml" Target="../ink/ink1469.xml"/><Relationship Id="rId62" Type="http://schemas.openxmlformats.org/officeDocument/2006/relationships/image" Target="../media/image236.png"/><Relationship Id="rId83" Type="http://schemas.openxmlformats.org/officeDocument/2006/relationships/customXml" Target="../ink/ink1490.xml"/><Relationship Id="rId88" Type="http://schemas.openxmlformats.org/officeDocument/2006/relationships/image" Target="../media/image249.png"/><Relationship Id="rId111" Type="http://schemas.openxmlformats.org/officeDocument/2006/relationships/customXml" Target="../ink/ink1504.xml"/><Relationship Id="rId132" Type="http://schemas.openxmlformats.org/officeDocument/2006/relationships/image" Target="../media/image271.png"/><Relationship Id="rId15" Type="http://schemas.openxmlformats.org/officeDocument/2006/relationships/customXml" Target="../ink/ink1456.xml"/><Relationship Id="rId36" Type="http://schemas.openxmlformats.org/officeDocument/2006/relationships/image" Target="../media/image224.png"/><Relationship Id="rId57" Type="http://schemas.openxmlformats.org/officeDocument/2006/relationships/customXml" Target="../ink/ink1477.xml"/><Relationship Id="rId106" Type="http://schemas.openxmlformats.org/officeDocument/2006/relationships/image" Target="../media/image258.png"/><Relationship Id="rId127" Type="http://schemas.openxmlformats.org/officeDocument/2006/relationships/customXml" Target="../ink/ink1512.xml"/><Relationship Id="rId10" Type="http://schemas.openxmlformats.org/officeDocument/2006/relationships/image" Target="../media/image212.png"/><Relationship Id="rId31" Type="http://schemas.openxmlformats.org/officeDocument/2006/relationships/customXml" Target="../ink/ink1464.xml"/><Relationship Id="rId52" Type="http://schemas.openxmlformats.org/officeDocument/2006/relationships/image" Target="../media/image231.png"/><Relationship Id="rId73" Type="http://schemas.openxmlformats.org/officeDocument/2006/relationships/customXml" Target="../ink/ink1485.xml"/><Relationship Id="rId78" Type="http://schemas.openxmlformats.org/officeDocument/2006/relationships/image" Target="../media/image244.png"/><Relationship Id="rId94" Type="http://schemas.openxmlformats.org/officeDocument/2006/relationships/image" Target="../media/image252.png"/><Relationship Id="rId99" Type="http://schemas.openxmlformats.org/officeDocument/2006/relationships/customXml" Target="../ink/ink1498.xml"/><Relationship Id="rId101" Type="http://schemas.openxmlformats.org/officeDocument/2006/relationships/customXml" Target="../ink/ink1499.xml"/><Relationship Id="rId122" Type="http://schemas.openxmlformats.org/officeDocument/2006/relationships/image" Target="../media/image266.png"/><Relationship Id="rId4" Type="http://schemas.openxmlformats.org/officeDocument/2006/relationships/image" Target="../media/image209.png"/><Relationship Id="rId9" Type="http://schemas.openxmlformats.org/officeDocument/2006/relationships/customXml" Target="../ink/ink1453.xml"/><Relationship Id="rId26" Type="http://schemas.openxmlformats.org/officeDocument/2006/relationships/image" Target="../media/image219.png"/><Relationship Id="rId47" Type="http://schemas.openxmlformats.org/officeDocument/2006/relationships/customXml" Target="../ink/ink1472.xml"/><Relationship Id="rId68" Type="http://schemas.openxmlformats.org/officeDocument/2006/relationships/image" Target="../media/image239.png"/><Relationship Id="rId89" Type="http://schemas.openxmlformats.org/officeDocument/2006/relationships/customXml" Target="../ink/ink1493.xml"/><Relationship Id="rId112" Type="http://schemas.openxmlformats.org/officeDocument/2006/relationships/image" Target="../media/image261.png"/><Relationship Id="rId133" Type="http://schemas.openxmlformats.org/officeDocument/2006/relationships/customXml" Target="../ink/ink1515.xml"/></Relationships>
</file>

<file path=ppt/slides/_rels/slide5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75.xml"/><Relationship Id="rId21" Type="http://schemas.openxmlformats.org/officeDocument/2006/relationships/customXml" Target="../ink/ink1527.xml"/><Relationship Id="rId42" Type="http://schemas.openxmlformats.org/officeDocument/2006/relationships/image" Target="../media/image226.png"/><Relationship Id="rId63" Type="http://schemas.openxmlformats.org/officeDocument/2006/relationships/customXml" Target="../ink/ink1548.xml"/><Relationship Id="rId84" Type="http://schemas.openxmlformats.org/officeDocument/2006/relationships/image" Target="../media/image247.png"/><Relationship Id="rId138" Type="http://schemas.openxmlformats.org/officeDocument/2006/relationships/image" Target="../media/image274.png"/><Relationship Id="rId107" Type="http://schemas.openxmlformats.org/officeDocument/2006/relationships/customXml" Target="../ink/ink1570.xml"/><Relationship Id="rId11" Type="http://schemas.openxmlformats.org/officeDocument/2006/relationships/customXml" Target="../ink/ink1522.xml"/><Relationship Id="rId32" Type="http://schemas.openxmlformats.org/officeDocument/2006/relationships/image" Target="../media/image222.png"/><Relationship Id="rId53" Type="http://schemas.openxmlformats.org/officeDocument/2006/relationships/customXml" Target="../ink/ink1543.xml"/><Relationship Id="rId74" Type="http://schemas.openxmlformats.org/officeDocument/2006/relationships/image" Target="../media/image242.png"/><Relationship Id="rId128" Type="http://schemas.openxmlformats.org/officeDocument/2006/relationships/image" Target="../media/image269.png"/><Relationship Id="rId149" Type="http://schemas.openxmlformats.org/officeDocument/2006/relationships/customXml" Target="../ink/ink1591.xml"/><Relationship Id="rId5" Type="http://schemas.openxmlformats.org/officeDocument/2006/relationships/customXml" Target="../ink/ink1519.xml"/><Relationship Id="rId95" Type="http://schemas.openxmlformats.org/officeDocument/2006/relationships/customXml" Target="../ink/ink1564.xml"/><Relationship Id="rId22" Type="http://schemas.openxmlformats.org/officeDocument/2006/relationships/image" Target="../media/image144.png"/><Relationship Id="rId27" Type="http://schemas.openxmlformats.org/officeDocument/2006/relationships/customXml" Target="../ink/ink1530.xml"/><Relationship Id="rId43" Type="http://schemas.openxmlformats.org/officeDocument/2006/relationships/customXml" Target="../ink/ink1538.xml"/><Relationship Id="rId48" Type="http://schemas.openxmlformats.org/officeDocument/2006/relationships/image" Target="../media/image229.png"/><Relationship Id="rId64" Type="http://schemas.openxmlformats.org/officeDocument/2006/relationships/image" Target="../media/image237.png"/><Relationship Id="rId69" Type="http://schemas.openxmlformats.org/officeDocument/2006/relationships/customXml" Target="../ink/ink1551.xml"/><Relationship Id="rId113" Type="http://schemas.openxmlformats.org/officeDocument/2006/relationships/customXml" Target="../ink/ink1573.xml"/><Relationship Id="rId118" Type="http://schemas.openxmlformats.org/officeDocument/2006/relationships/image" Target="../media/image264.png"/><Relationship Id="rId134" Type="http://schemas.openxmlformats.org/officeDocument/2006/relationships/image" Target="../media/image272.png"/><Relationship Id="rId139" Type="http://schemas.openxmlformats.org/officeDocument/2006/relationships/customXml" Target="../ink/ink1586.xml"/><Relationship Id="rId80" Type="http://schemas.openxmlformats.org/officeDocument/2006/relationships/image" Target="../media/image245.png"/><Relationship Id="rId85" Type="http://schemas.openxmlformats.org/officeDocument/2006/relationships/customXml" Target="../ink/ink1559.xml"/><Relationship Id="rId150" Type="http://schemas.openxmlformats.org/officeDocument/2006/relationships/image" Target="../media/image280.png"/><Relationship Id="rId12" Type="http://schemas.openxmlformats.org/officeDocument/2006/relationships/image" Target="../media/image213.png"/><Relationship Id="rId17" Type="http://schemas.openxmlformats.org/officeDocument/2006/relationships/customXml" Target="../ink/ink1525.xml"/><Relationship Id="rId33" Type="http://schemas.openxmlformats.org/officeDocument/2006/relationships/customXml" Target="../ink/ink1533.xml"/><Relationship Id="rId38" Type="http://schemas.openxmlformats.org/officeDocument/2006/relationships/image" Target="../media/image23.png"/><Relationship Id="rId59" Type="http://schemas.openxmlformats.org/officeDocument/2006/relationships/customXml" Target="../ink/ink1546.xml"/><Relationship Id="rId103" Type="http://schemas.openxmlformats.org/officeDocument/2006/relationships/customXml" Target="../ink/ink1568.xml"/><Relationship Id="rId108" Type="http://schemas.openxmlformats.org/officeDocument/2006/relationships/image" Target="../media/image259.png"/><Relationship Id="rId124" Type="http://schemas.openxmlformats.org/officeDocument/2006/relationships/image" Target="../media/image267.png"/><Relationship Id="rId129" Type="http://schemas.openxmlformats.org/officeDocument/2006/relationships/customXml" Target="../ink/ink1581.xml"/><Relationship Id="rId54" Type="http://schemas.openxmlformats.org/officeDocument/2006/relationships/image" Target="../media/image232.png"/><Relationship Id="rId70" Type="http://schemas.openxmlformats.org/officeDocument/2006/relationships/image" Target="../media/image240.png"/><Relationship Id="rId75" Type="http://schemas.openxmlformats.org/officeDocument/2006/relationships/customXml" Target="../ink/ink1554.xml"/><Relationship Id="rId91" Type="http://schemas.openxmlformats.org/officeDocument/2006/relationships/customXml" Target="../ink/ink1562.xml"/><Relationship Id="rId96" Type="http://schemas.openxmlformats.org/officeDocument/2006/relationships/image" Target="../media/image253.png"/><Relationship Id="rId140" Type="http://schemas.openxmlformats.org/officeDocument/2006/relationships/image" Target="../media/image275.png"/><Relationship Id="rId145" Type="http://schemas.openxmlformats.org/officeDocument/2006/relationships/customXml" Target="../ink/ink15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23" Type="http://schemas.openxmlformats.org/officeDocument/2006/relationships/customXml" Target="../ink/ink1528.xml"/><Relationship Id="rId28" Type="http://schemas.openxmlformats.org/officeDocument/2006/relationships/image" Target="../media/image220.png"/><Relationship Id="rId49" Type="http://schemas.openxmlformats.org/officeDocument/2006/relationships/customXml" Target="../ink/ink1541.xml"/><Relationship Id="rId114" Type="http://schemas.openxmlformats.org/officeDocument/2006/relationships/image" Target="../media/image262.png"/><Relationship Id="rId119" Type="http://schemas.openxmlformats.org/officeDocument/2006/relationships/customXml" Target="../ink/ink1576.xml"/><Relationship Id="rId44" Type="http://schemas.openxmlformats.org/officeDocument/2006/relationships/image" Target="../media/image227.png"/><Relationship Id="rId60" Type="http://schemas.openxmlformats.org/officeDocument/2006/relationships/image" Target="../media/image235.png"/><Relationship Id="rId65" Type="http://schemas.openxmlformats.org/officeDocument/2006/relationships/customXml" Target="../ink/ink1549.xml"/><Relationship Id="rId81" Type="http://schemas.openxmlformats.org/officeDocument/2006/relationships/customXml" Target="../ink/ink1557.xml"/><Relationship Id="rId86" Type="http://schemas.openxmlformats.org/officeDocument/2006/relationships/image" Target="../media/image248.png"/><Relationship Id="rId130" Type="http://schemas.openxmlformats.org/officeDocument/2006/relationships/image" Target="../media/image270.png"/><Relationship Id="rId135" Type="http://schemas.openxmlformats.org/officeDocument/2006/relationships/customXml" Target="../ink/ink1584.xml"/><Relationship Id="rId151" Type="http://schemas.openxmlformats.org/officeDocument/2006/relationships/customXml" Target="../ink/ink1592.xml"/><Relationship Id="rId13" Type="http://schemas.openxmlformats.org/officeDocument/2006/relationships/customXml" Target="../ink/ink1523.xml"/><Relationship Id="rId18" Type="http://schemas.openxmlformats.org/officeDocument/2006/relationships/image" Target="../media/image216.png"/><Relationship Id="rId39" Type="http://schemas.openxmlformats.org/officeDocument/2006/relationships/customXml" Target="../ink/ink1536.xml"/><Relationship Id="rId109" Type="http://schemas.openxmlformats.org/officeDocument/2006/relationships/customXml" Target="../ink/ink1571.xml"/><Relationship Id="rId34" Type="http://schemas.openxmlformats.org/officeDocument/2006/relationships/image" Target="../media/image223.png"/><Relationship Id="rId50" Type="http://schemas.openxmlformats.org/officeDocument/2006/relationships/image" Target="../media/image230.png"/><Relationship Id="rId55" Type="http://schemas.openxmlformats.org/officeDocument/2006/relationships/customXml" Target="../ink/ink1544.xml"/><Relationship Id="rId76" Type="http://schemas.openxmlformats.org/officeDocument/2006/relationships/image" Target="../media/image243.png"/><Relationship Id="rId97" Type="http://schemas.openxmlformats.org/officeDocument/2006/relationships/customXml" Target="../ink/ink1565.xml"/><Relationship Id="rId104" Type="http://schemas.openxmlformats.org/officeDocument/2006/relationships/image" Target="../media/image257.png"/><Relationship Id="rId120" Type="http://schemas.openxmlformats.org/officeDocument/2006/relationships/image" Target="../media/image265.png"/><Relationship Id="rId125" Type="http://schemas.openxmlformats.org/officeDocument/2006/relationships/customXml" Target="../ink/ink1579.xml"/><Relationship Id="rId141" Type="http://schemas.openxmlformats.org/officeDocument/2006/relationships/customXml" Target="../ink/ink1587.xml"/><Relationship Id="rId146" Type="http://schemas.openxmlformats.org/officeDocument/2006/relationships/image" Target="../media/image278.png"/><Relationship Id="rId7" Type="http://schemas.openxmlformats.org/officeDocument/2006/relationships/customXml" Target="../ink/ink1520.xml"/><Relationship Id="rId71" Type="http://schemas.openxmlformats.org/officeDocument/2006/relationships/customXml" Target="../ink/ink1552.xml"/><Relationship Id="rId92" Type="http://schemas.openxmlformats.org/officeDocument/2006/relationships/image" Target="../media/image251.png"/><Relationship Id="rId2" Type="http://schemas.openxmlformats.org/officeDocument/2006/relationships/image" Target="../media/image208.png"/><Relationship Id="rId29" Type="http://schemas.openxmlformats.org/officeDocument/2006/relationships/customXml" Target="../ink/ink1531.xml"/><Relationship Id="rId24" Type="http://schemas.openxmlformats.org/officeDocument/2006/relationships/image" Target="../media/image218.png"/><Relationship Id="rId40" Type="http://schemas.openxmlformats.org/officeDocument/2006/relationships/image" Target="../media/image225.png"/><Relationship Id="rId45" Type="http://schemas.openxmlformats.org/officeDocument/2006/relationships/customXml" Target="../ink/ink1539.xml"/><Relationship Id="rId66" Type="http://schemas.openxmlformats.org/officeDocument/2006/relationships/image" Target="../media/image238.png"/><Relationship Id="rId87" Type="http://schemas.openxmlformats.org/officeDocument/2006/relationships/customXml" Target="../ink/ink1560.xml"/><Relationship Id="rId110" Type="http://schemas.openxmlformats.org/officeDocument/2006/relationships/image" Target="../media/image260.png"/><Relationship Id="rId115" Type="http://schemas.openxmlformats.org/officeDocument/2006/relationships/customXml" Target="../ink/ink1574.xml"/><Relationship Id="rId131" Type="http://schemas.openxmlformats.org/officeDocument/2006/relationships/customXml" Target="../ink/ink1582.xml"/><Relationship Id="rId136" Type="http://schemas.openxmlformats.org/officeDocument/2006/relationships/image" Target="../media/image273.png"/><Relationship Id="rId61" Type="http://schemas.openxmlformats.org/officeDocument/2006/relationships/customXml" Target="../ink/ink1547.xml"/><Relationship Id="rId82" Type="http://schemas.openxmlformats.org/officeDocument/2006/relationships/image" Target="../media/image246.png"/><Relationship Id="rId152" Type="http://schemas.openxmlformats.org/officeDocument/2006/relationships/image" Target="../media/image281.png"/><Relationship Id="rId19" Type="http://schemas.openxmlformats.org/officeDocument/2006/relationships/customXml" Target="../ink/ink1526.xml"/><Relationship Id="rId14" Type="http://schemas.openxmlformats.org/officeDocument/2006/relationships/image" Target="../media/image214.png"/><Relationship Id="rId30" Type="http://schemas.openxmlformats.org/officeDocument/2006/relationships/image" Target="../media/image221.png"/><Relationship Id="rId35" Type="http://schemas.openxmlformats.org/officeDocument/2006/relationships/customXml" Target="../ink/ink1534.xml"/><Relationship Id="rId56" Type="http://schemas.openxmlformats.org/officeDocument/2006/relationships/image" Target="../media/image233.png"/><Relationship Id="rId77" Type="http://schemas.openxmlformats.org/officeDocument/2006/relationships/customXml" Target="../ink/ink1555.xml"/><Relationship Id="rId100" Type="http://schemas.openxmlformats.org/officeDocument/2006/relationships/image" Target="../media/image255.png"/><Relationship Id="rId105" Type="http://schemas.openxmlformats.org/officeDocument/2006/relationships/customXml" Target="../ink/ink1569.xml"/><Relationship Id="rId126" Type="http://schemas.openxmlformats.org/officeDocument/2006/relationships/image" Target="../media/image268.png"/><Relationship Id="rId147" Type="http://schemas.openxmlformats.org/officeDocument/2006/relationships/customXml" Target="../ink/ink1590.xml"/><Relationship Id="rId8" Type="http://schemas.openxmlformats.org/officeDocument/2006/relationships/image" Target="../media/image211.png"/><Relationship Id="rId51" Type="http://schemas.openxmlformats.org/officeDocument/2006/relationships/customXml" Target="../ink/ink1542.xml"/><Relationship Id="rId72" Type="http://schemas.openxmlformats.org/officeDocument/2006/relationships/image" Target="../media/image241.png"/><Relationship Id="rId93" Type="http://schemas.openxmlformats.org/officeDocument/2006/relationships/customXml" Target="../ink/ink1563.xml"/><Relationship Id="rId98" Type="http://schemas.openxmlformats.org/officeDocument/2006/relationships/image" Target="../media/image254.png"/><Relationship Id="rId121" Type="http://schemas.openxmlformats.org/officeDocument/2006/relationships/customXml" Target="../ink/ink1577.xml"/><Relationship Id="rId142" Type="http://schemas.openxmlformats.org/officeDocument/2006/relationships/image" Target="../media/image276.png"/><Relationship Id="rId3" Type="http://schemas.openxmlformats.org/officeDocument/2006/relationships/customXml" Target="../ink/ink1518.xml"/><Relationship Id="rId25" Type="http://schemas.openxmlformats.org/officeDocument/2006/relationships/customXml" Target="../ink/ink1529.xml"/><Relationship Id="rId46" Type="http://schemas.openxmlformats.org/officeDocument/2006/relationships/image" Target="../media/image228.png"/><Relationship Id="rId67" Type="http://schemas.openxmlformats.org/officeDocument/2006/relationships/customXml" Target="../ink/ink1550.xml"/><Relationship Id="rId116" Type="http://schemas.openxmlformats.org/officeDocument/2006/relationships/image" Target="../media/image263.png"/><Relationship Id="rId137" Type="http://schemas.openxmlformats.org/officeDocument/2006/relationships/customXml" Target="../ink/ink1585.xml"/><Relationship Id="rId20" Type="http://schemas.openxmlformats.org/officeDocument/2006/relationships/image" Target="../media/image217.png"/><Relationship Id="rId41" Type="http://schemas.openxmlformats.org/officeDocument/2006/relationships/customXml" Target="../ink/ink1537.xml"/><Relationship Id="rId62" Type="http://schemas.openxmlformats.org/officeDocument/2006/relationships/image" Target="../media/image236.png"/><Relationship Id="rId83" Type="http://schemas.openxmlformats.org/officeDocument/2006/relationships/customXml" Target="../ink/ink1558.xml"/><Relationship Id="rId88" Type="http://schemas.openxmlformats.org/officeDocument/2006/relationships/image" Target="../media/image249.png"/><Relationship Id="rId111" Type="http://schemas.openxmlformats.org/officeDocument/2006/relationships/customXml" Target="../ink/ink1572.xml"/><Relationship Id="rId132" Type="http://schemas.openxmlformats.org/officeDocument/2006/relationships/image" Target="../media/image271.png"/><Relationship Id="rId15" Type="http://schemas.openxmlformats.org/officeDocument/2006/relationships/customXml" Target="../ink/ink1524.xml"/><Relationship Id="rId36" Type="http://schemas.openxmlformats.org/officeDocument/2006/relationships/image" Target="../media/image224.png"/><Relationship Id="rId57" Type="http://schemas.openxmlformats.org/officeDocument/2006/relationships/customXml" Target="../ink/ink1545.xml"/><Relationship Id="rId106" Type="http://schemas.openxmlformats.org/officeDocument/2006/relationships/image" Target="../media/image258.png"/><Relationship Id="rId127" Type="http://schemas.openxmlformats.org/officeDocument/2006/relationships/customXml" Target="../ink/ink1580.xml"/><Relationship Id="rId10" Type="http://schemas.openxmlformats.org/officeDocument/2006/relationships/image" Target="../media/image212.png"/><Relationship Id="rId31" Type="http://schemas.openxmlformats.org/officeDocument/2006/relationships/customXml" Target="../ink/ink1532.xml"/><Relationship Id="rId52" Type="http://schemas.openxmlformats.org/officeDocument/2006/relationships/image" Target="../media/image231.png"/><Relationship Id="rId73" Type="http://schemas.openxmlformats.org/officeDocument/2006/relationships/customXml" Target="../ink/ink1553.xml"/><Relationship Id="rId78" Type="http://schemas.openxmlformats.org/officeDocument/2006/relationships/image" Target="../media/image244.png"/><Relationship Id="rId94" Type="http://schemas.openxmlformats.org/officeDocument/2006/relationships/image" Target="../media/image252.png"/><Relationship Id="rId99" Type="http://schemas.openxmlformats.org/officeDocument/2006/relationships/customXml" Target="../ink/ink1566.xml"/><Relationship Id="rId101" Type="http://schemas.openxmlformats.org/officeDocument/2006/relationships/customXml" Target="../ink/ink1567.xml"/><Relationship Id="rId122" Type="http://schemas.openxmlformats.org/officeDocument/2006/relationships/image" Target="../media/image266.png"/><Relationship Id="rId143" Type="http://schemas.openxmlformats.org/officeDocument/2006/relationships/customXml" Target="../ink/ink1588.xml"/><Relationship Id="rId148" Type="http://schemas.openxmlformats.org/officeDocument/2006/relationships/image" Target="../media/image279.png"/><Relationship Id="rId4" Type="http://schemas.openxmlformats.org/officeDocument/2006/relationships/image" Target="../media/image209.png"/><Relationship Id="rId9" Type="http://schemas.openxmlformats.org/officeDocument/2006/relationships/customXml" Target="../ink/ink1521.xml"/><Relationship Id="rId26" Type="http://schemas.openxmlformats.org/officeDocument/2006/relationships/image" Target="../media/image219.png"/><Relationship Id="rId47" Type="http://schemas.openxmlformats.org/officeDocument/2006/relationships/customXml" Target="../ink/ink1540.xml"/><Relationship Id="rId68" Type="http://schemas.openxmlformats.org/officeDocument/2006/relationships/image" Target="../media/image239.png"/><Relationship Id="rId89" Type="http://schemas.openxmlformats.org/officeDocument/2006/relationships/customXml" Target="../ink/ink1561.xml"/><Relationship Id="rId112" Type="http://schemas.openxmlformats.org/officeDocument/2006/relationships/image" Target="../media/image261.png"/><Relationship Id="rId133" Type="http://schemas.openxmlformats.org/officeDocument/2006/relationships/customXml" Target="../ink/ink1583.xml"/><Relationship Id="rId16" Type="http://schemas.openxmlformats.org/officeDocument/2006/relationships/image" Target="../media/image215.png"/><Relationship Id="rId37" Type="http://schemas.openxmlformats.org/officeDocument/2006/relationships/customXml" Target="../ink/ink1535.xml"/><Relationship Id="rId58" Type="http://schemas.openxmlformats.org/officeDocument/2006/relationships/image" Target="../media/image234.png"/><Relationship Id="rId79" Type="http://schemas.openxmlformats.org/officeDocument/2006/relationships/customXml" Target="../ink/ink1556.xml"/><Relationship Id="rId102" Type="http://schemas.openxmlformats.org/officeDocument/2006/relationships/image" Target="../media/image256.png"/><Relationship Id="rId123" Type="http://schemas.openxmlformats.org/officeDocument/2006/relationships/customXml" Target="../ink/ink1578.xml"/><Relationship Id="rId144" Type="http://schemas.openxmlformats.org/officeDocument/2006/relationships/image" Target="../media/image277.png"/><Relationship Id="rId90" Type="http://schemas.openxmlformats.org/officeDocument/2006/relationships/image" Target="../media/image2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customXml" Target="../ink/ink159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11.png"/><Relationship Id="rId18" Type="http://schemas.openxmlformats.org/officeDocument/2006/relationships/customXml" Target="../ink/ink47.xml"/><Relationship Id="rId26" Type="http://schemas.openxmlformats.org/officeDocument/2006/relationships/customXml" Target="../ink/ink51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44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ustomXml" Target="../ink/ink39.xml"/><Relationship Id="rId16" Type="http://schemas.openxmlformats.org/officeDocument/2006/relationships/customXml" Target="../ink/ink46.xml"/><Relationship Id="rId20" Type="http://schemas.openxmlformats.org/officeDocument/2006/relationships/customXml" Target="../ink/ink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10.png"/><Relationship Id="rId24" Type="http://schemas.openxmlformats.org/officeDocument/2006/relationships/customXml" Target="../ink/ink50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43.xml"/><Relationship Id="rId19" Type="http://schemas.openxmlformats.org/officeDocument/2006/relationships/image" Target="../media/image14.png"/><Relationship Id="rId4" Type="http://schemas.openxmlformats.org/officeDocument/2006/relationships/customXml" Target="../ink/ink40.xml"/><Relationship Id="rId9" Type="http://schemas.openxmlformats.org/officeDocument/2006/relationships/image" Target="../media/image6.png"/><Relationship Id="rId14" Type="http://schemas.openxmlformats.org/officeDocument/2006/relationships/customXml" Target="../ink/ink45.xml"/><Relationship Id="rId22" Type="http://schemas.openxmlformats.org/officeDocument/2006/relationships/customXml" Target="../ink/ink49.xml"/><Relationship Id="rId27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7.xml"/><Relationship Id="rId13" Type="http://schemas.openxmlformats.org/officeDocument/2006/relationships/image" Target="../media/image287.png"/><Relationship Id="rId18" Type="http://schemas.openxmlformats.org/officeDocument/2006/relationships/customXml" Target="../ink/ink1602.xml"/><Relationship Id="rId3" Type="http://schemas.openxmlformats.org/officeDocument/2006/relationships/image" Target="../media/image282.png"/><Relationship Id="rId21" Type="http://schemas.openxmlformats.org/officeDocument/2006/relationships/image" Target="../media/image291.png"/><Relationship Id="rId7" Type="http://schemas.openxmlformats.org/officeDocument/2006/relationships/image" Target="../media/image284.png"/><Relationship Id="rId12" Type="http://schemas.openxmlformats.org/officeDocument/2006/relationships/customXml" Target="../ink/ink1599.xml"/><Relationship Id="rId17" Type="http://schemas.openxmlformats.org/officeDocument/2006/relationships/image" Target="../media/image289.png"/><Relationship Id="rId25" Type="http://schemas.openxmlformats.org/officeDocument/2006/relationships/image" Target="../media/image293.png"/><Relationship Id="rId2" Type="http://schemas.openxmlformats.org/officeDocument/2006/relationships/customXml" Target="../ink/ink1594.xml"/><Relationship Id="rId16" Type="http://schemas.openxmlformats.org/officeDocument/2006/relationships/customXml" Target="../ink/ink1601.xml"/><Relationship Id="rId20" Type="http://schemas.openxmlformats.org/officeDocument/2006/relationships/customXml" Target="../ink/ink160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96.xml"/><Relationship Id="rId11" Type="http://schemas.openxmlformats.org/officeDocument/2006/relationships/image" Target="../media/image286.png"/><Relationship Id="rId24" Type="http://schemas.openxmlformats.org/officeDocument/2006/relationships/customXml" Target="../ink/ink1605.xml"/><Relationship Id="rId5" Type="http://schemas.openxmlformats.org/officeDocument/2006/relationships/image" Target="../media/image283.png"/><Relationship Id="rId15" Type="http://schemas.openxmlformats.org/officeDocument/2006/relationships/image" Target="../media/image288.png"/><Relationship Id="rId23" Type="http://schemas.openxmlformats.org/officeDocument/2006/relationships/image" Target="../media/image292.png"/><Relationship Id="rId10" Type="http://schemas.openxmlformats.org/officeDocument/2006/relationships/customXml" Target="../ink/ink1598.xml"/><Relationship Id="rId19" Type="http://schemas.openxmlformats.org/officeDocument/2006/relationships/image" Target="../media/image290.png"/><Relationship Id="rId4" Type="http://schemas.openxmlformats.org/officeDocument/2006/relationships/customXml" Target="../ink/ink1595.xml"/><Relationship Id="rId9" Type="http://schemas.openxmlformats.org/officeDocument/2006/relationships/image" Target="../media/image285.png"/><Relationship Id="rId14" Type="http://schemas.openxmlformats.org/officeDocument/2006/relationships/customXml" Target="../ink/ink1600.xml"/><Relationship Id="rId22" Type="http://schemas.openxmlformats.org/officeDocument/2006/relationships/customXml" Target="../ink/ink1604.xml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7.png"/><Relationship Id="rId18" Type="http://schemas.openxmlformats.org/officeDocument/2006/relationships/customXml" Target="../ink/ink1614.xml"/><Relationship Id="rId26" Type="http://schemas.openxmlformats.org/officeDocument/2006/relationships/customXml" Target="../ink/ink1618.xml"/><Relationship Id="rId39" Type="http://schemas.openxmlformats.org/officeDocument/2006/relationships/image" Target="../media/image300.png"/><Relationship Id="rId21" Type="http://schemas.openxmlformats.org/officeDocument/2006/relationships/image" Target="../media/image291.png"/><Relationship Id="rId34" Type="http://schemas.openxmlformats.org/officeDocument/2006/relationships/customXml" Target="../ink/ink1622.xml"/><Relationship Id="rId42" Type="http://schemas.openxmlformats.org/officeDocument/2006/relationships/customXml" Target="../ink/ink1626.xml"/><Relationship Id="rId47" Type="http://schemas.openxmlformats.org/officeDocument/2006/relationships/image" Target="../media/image304.png"/><Relationship Id="rId50" Type="http://schemas.openxmlformats.org/officeDocument/2006/relationships/customXml" Target="../ink/ink1630.xml"/><Relationship Id="rId7" Type="http://schemas.openxmlformats.org/officeDocument/2006/relationships/image" Target="../media/image284.png"/><Relationship Id="rId2" Type="http://schemas.openxmlformats.org/officeDocument/2006/relationships/customXml" Target="../ink/ink1606.xml"/><Relationship Id="rId16" Type="http://schemas.openxmlformats.org/officeDocument/2006/relationships/customXml" Target="../ink/ink1613.xml"/><Relationship Id="rId29" Type="http://schemas.openxmlformats.org/officeDocument/2006/relationships/image" Target="../media/image295.png"/><Relationship Id="rId11" Type="http://schemas.openxmlformats.org/officeDocument/2006/relationships/image" Target="../media/image286.png"/><Relationship Id="rId24" Type="http://schemas.openxmlformats.org/officeDocument/2006/relationships/customXml" Target="../ink/ink1617.xml"/><Relationship Id="rId32" Type="http://schemas.openxmlformats.org/officeDocument/2006/relationships/customXml" Target="../ink/ink1621.xml"/><Relationship Id="rId37" Type="http://schemas.openxmlformats.org/officeDocument/2006/relationships/image" Target="../media/image299.png"/><Relationship Id="rId40" Type="http://schemas.openxmlformats.org/officeDocument/2006/relationships/customXml" Target="../ink/ink1625.xml"/><Relationship Id="rId45" Type="http://schemas.openxmlformats.org/officeDocument/2006/relationships/image" Target="../media/image303.png"/><Relationship Id="rId5" Type="http://schemas.openxmlformats.org/officeDocument/2006/relationships/image" Target="../media/image283.png"/><Relationship Id="rId15" Type="http://schemas.openxmlformats.org/officeDocument/2006/relationships/image" Target="../media/image288.png"/><Relationship Id="rId23" Type="http://schemas.openxmlformats.org/officeDocument/2006/relationships/image" Target="../media/image292.png"/><Relationship Id="rId28" Type="http://schemas.openxmlformats.org/officeDocument/2006/relationships/customXml" Target="../ink/ink1619.xml"/><Relationship Id="rId36" Type="http://schemas.openxmlformats.org/officeDocument/2006/relationships/customXml" Target="../ink/ink1623.xml"/><Relationship Id="rId49" Type="http://schemas.openxmlformats.org/officeDocument/2006/relationships/image" Target="../media/image305.png"/><Relationship Id="rId10" Type="http://schemas.openxmlformats.org/officeDocument/2006/relationships/customXml" Target="../ink/ink1610.xml"/><Relationship Id="rId19" Type="http://schemas.openxmlformats.org/officeDocument/2006/relationships/image" Target="../media/image290.png"/><Relationship Id="rId31" Type="http://schemas.openxmlformats.org/officeDocument/2006/relationships/image" Target="../media/image296.png"/><Relationship Id="rId44" Type="http://schemas.openxmlformats.org/officeDocument/2006/relationships/customXml" Target="../ink/ink1627.xml"/><Relationship Id="rId4" Type="http://schemas.openxmlformats.org/officeDocument/2006/relationships/customXml" Target="../ink/ink1607.xml"/><Relationship Id="rId9" Type="http://schemas.openxmlformats.org/officeDocument/2006/relationships/image" Target="../media/image285.png"/><Relationship Id="rId14" Type="http://schemas.openxmlformats.org/officeDocument/2006/relationships/customXml" Target="../ink/ink1612.xml"/><Relationship Id="rId22" Type="http://schemas.openxmlformats.org/officeDocument/2006/relationships/customXml" Target="../ink/ink1616.xml"/><Relationship Id="rId27" Type="http://schemas.openxmlformats.org/officeDocument/2006/relationships/image" Target="../media/image294.png"/><Relationship Id="rId30" Type="http://schemas.openxmlformats.org/officeDocument/2006/relationships/customXml" Target="../ink/ink1620.xml"/><Relationship Id="rId35" Type="http://schemas.openxmlformats.org/officeDocument/2006/relationships/image" Target="../media/image298.png"/><Relationship Id="rId43" Type="http://schemas.openxmlformats.org/officeDocument/2006/relationships/image" Target="../media/image302.png"/><Relationship Id="rId48" Type="http://schemas.openxmlformats.org/officeDocument/2006/relationships/customXml" Target="../ink/ink1629.xml"/><Relationship Id="rId8" Type="http://schemas.openxmlformats.org/officeDocument/2006/relationships/customXml" Target="../ink/ink1609.xml"/><Relationship Id="rId51" Type="http://schemas.openxmlformats.org/officeDocument/2006/relationships/image" Target="../media/image306.png"/><Relationship Id="rId3" Type="http://schemas.openxmlformats.org/officeDocument/2006/relationships/image" Target="../media/image282.png"/><Relationship Id="rId12" Type="http://schemas.openxmlformats.org/officeDocument/2006/relationships/customXml" Target="../ink/ink1611.xml"/><Relationship Id="rId17" Type="http://schemas.openxmlformats.org/officeDocument/2006/relationships/image" Target="../media/image289.png"/><Relationship Id="rId25" Type="http://schemas.openxmlformats.org/officeDocument/2006/relationships/image" Target="../media/image293.png"/><Relationship Id="rId33" Type="http://schemas.openxmlformats.org/officeDocument/2006/relationships/image" Target="../media/image297.png"/><Relationship Id="rId38" Type="http://schemas.openxmlformats.org/officeDocument/2006/relationships/customXml" Target="../ink/ink1624.xml"/><Relationship Id="rId46" Type="http://schemas.openxmlformats.org/officeDocument/2006/relationships/customXml" Target="../ink/ink1628.xml"/><Relationship Id="rId20" Type="http://schemas.openxmlformats.org/officeDocument/2006/relationships/customXml" Target="../ink/ink1615.xml"/><Relationship Id="rId41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8.xml"/></Relationships>
</file>

<file path=ppt/slides/_rels/slide6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43.xml"/><Relationship Id="rId21" Type="http://schemas.openxmlformats.org/officeDocument/2006/relationships/image" Target="../media/image291.png"/><Relationship Id="rId42" Type="http://schemas.openxmlformats.org/officeDocument/2006/relationships/customXml" Target="../ink/ink1651.xml"/><Relationship Id="rId47" Type="http://schemas.openxmlformats.org/officeDocument/2006/relationships/image" Target="../media/image304.png"/><Relationship Id="rId63" Type="http://schemas.openxmlformats.org/officeDocument/2006/relationships/image" Target="../media/image312.png"/><Relationship Id="rId68" Type="http://schemas.openxmlformats.org/officeDocument/2006/relationships/customXml" Target="../ink/ink1664.xml"/><Relationship Id="rId2" Type="http://schemas.openxmlformats.org/officeDocument/2006/relationships/customXml" Target="../ink/ink1631.xml"/><Relationship Id="rId16" Type="http://schemas.openxmlformats.org/officeDocument/2006/relationships/customXml" Target="../ink/ink1638.xml"/><Relationship Id="rId29" Type="http://schemas.openxmlformats.org/officeDocument/2006/relationships/image" Target="../media/image295.png"/><Relationship Id="rId11" Type="http://schemas.openxmlformats.org/officeDocument/2006/relationships/image" Target="../media/image286.png"/><Relationship Id="rId24" Type="http://schemas.openxmlformats.org/officeDocument/2006/relationships/customXml" Target="../ink/ink1642.xml"/><Relationship Id="rId32" Type="http://schemas.openxmlformats.org/officeDocument/2006/relationships/customXml" Target="../ink/ink1646.xml"/><Relationship Id="rId37" Type="http://schemas.openxmlformats.org/officeDocument/2006/relationships/image" Target="../media/image299.png"/><Relationship Id="rId40" Type="http://schemas.openxmlformats.org/officeDocument/2006/relationships/customXml" Target="../ink/ink1650.xml"/><Relationship Id="rId45" Type="http://schemas.openxmlformats.org/officeDocument/2006/relationships/image" Target="../media/image303.png"/><Relationship Id="rId53" Type="http://schemas.openxmlformats.org/officeDocument/2006/relationships/image" Target="../media/image307.png"/><Relationship Id="rId58" Type="http://schemas.openxmlformats.org/officeDocument/2006/relationships/customXml" Target="../ink/ink1659.xml"/><Relationship Id="rId66" Type="http://schemas.openxmlformats.org/officeDocument/2006/relationships/customXml" Target="../ink/ink1663.xml"/><Relationship Id="rId74" Type="http://schemas.openxmlformats.org/officeDocument/2006/relationships/customXml" Target="../ink/ink1667.xml"/><Relationship Id="rId5" Type="http://schemas.openxmlformats.org/officeDocument/2006/relationships/image" Target="../media/image283.png"/><Relationship Id="rId61" Type="http://schemas.openxmlformats.org/officeDocument/2006/relationships/image" Target="../media/image311.png"/><Relationship Id="rId19" Type="http://schemas.openxmlformats.org/officeDocument/2006/relationships/image" Target="../media/image290.png"/><Relationship Id="rId14" Type="http://schemas.openxmlformats.org/officeDocument/2006/relationships/customXml" Target="../ink/ink1637.xml"/><Relationship Id="rId22" Type="http://schemas.openxmlformats.org/officeDocument/2006/relationships/customXml" Target="../ink/ink1641.xml"/><Relationship Id="rId27" Type="http://schemas.openxmlformats.org/officeDocument/2006/relationships/image" Target="../media/image294.png"/><Relationship Id="rId30" Type="http://schemas.openxmlformats.org/officeDocument/2006/relationships/customXml" Target="../ink/ink1645.xml"/><Relationship Id="rId35" Type="http://schemas.openxmlformats.org/officeDocument/2006/relationships/image" Target="../media/image298.png"/><Relationship Id="rId43" Type="http://schemas.openxmlformats.org/officeDocument/2006/relationships/image" Target="../media/image302.png"/><Relationship Id="rId48" Type="http://schemas.openxmlformats.org/officeDocument/2006/relationships/customXml" Target="../ink/ink1654.xml"/><Relationship Id="rId56" Type="http://schemas.openxmlformats.org/officeDocument/2006/relationships/customXml" Target="../ink/ink1658.xml"/><Relationship Id="rId64" Type="http://schemas.openxmlformats.org/officeDocument/2006/relationships/customXml" Target="../ink/ink1662.xml"/><Relationship Id="rId69" Type="http://schemas.openxmlformats.org/officeDocument/2006/relationships/image" Target="../media/image315.png"/><Relationship Id="rId8" Type="http://schemas.openxmlformats.org/officeDocument/2006/relationships/customXml" Target="../ink/ink1634.xml"/><Relationship Id="rId51" Type="http://schemas.openxmlformats.org/officeDocument/2006/relationships/image" Target="../media/image306.png"/><Relationship Id="rId72" Type="http://schemas.openxmlformats.org/officeDocument/2006/relationships/customXml" Target="../ink/ink1666.xml"/><Relationship Id="rId3" Type="http://schemas.openxmlformats.org/officeDocument/2006/relationships/image" Target="../media/image282.png"/><Relationship Id="rId12" Type="http://schemas.openxmlformats.org/officeDocument/2006/relationships/customXml" Target="../ink/ink1636.xml"/><Relationship Id="rId17" Type="http://schemas.openxmlformats.org/officeDocument/2006/relationships/image" Target="../media/image289.png"/><Relationship Id="rId25" Type="http://schemas.openxmlformats.org/officeDocument/2006/relationships/image" Target="../media/image293.png"/><Relationship Id="rId33" Type="http://schemas.openxmlformats.org/officeDocument/2006/relationships/image" Target="../media/image297.png"/><Relationship Id="rId38" Type="http://schemas.openxmlformats.org/officeDocument/2006/relationships/customXml" Target="../ink/ink1649.xml"/><Relationship Id="rId46" Type="http://schemas.openxmlformats.org/officeDocument/2006/relationships/customXml" Target="../ink/ink1653.xml"/><Relationship Id="rId59" Type="http://schemas.openxmlformats.org/officeDocument/2006/relationships/image" Target="../media/image310.png"/><Relationship Id="rId67" Type="http://schemas.openxmlformats.org/officeDocument/2006/relationships/image" Target="../media/image314.png"/><Relationship Id="rId20" Type="http://schemas.openxmlformats.org/officeDocument/2006/relationships/customXml" Target="../ink/ink1640.xml"/><Relationship Id="rId41" Type="http://schemas.openxmlformats.org/officeDocument/2006/relationships/image" Target="../media/image301.png"/><Relationship Id="rId54" Type="http://schemas.openxmlformats.org/officeDocument/2006/relationships/customXml" Target="../ink/ink1657.xml"/><Relationship Id="rId62" Type="http://schemas.openxmlformats.org/officeDocument/2006/relationships/customXml" Target="../ink/ink1661.xml"/><Relationship Id="rId70" Type="http://schemas.openxmlformats.org/officeDocument/2006/relationships/customXml" Target="../ink/ink1665.xml"/><Relationship Id="rId75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3.xml"/><Relationship Id="rId15" Type="http://schemas.openxmlformats.org/officeDocument/2006/relationships/image" Target="../media/image288.png"/><Relationship Id="rId23" Type="http://schemas.openxmlformats.org/officeDocument/2006/relationships/image" Target="../media/image292.png"/><Relationship Id="rId28" Type="http://schemas.openxmlformats.org/officeDocument/2006/relationships/customXml" Target="../ink/ink1644.xml"/><Relationship Id="rId36" Type="http://schemas.openxmlformats.org/officeDocument/2006/relationships/customXml" Target="../ink/ink1648.xml"/><Relationship Id="rId49" Type="http://schemas.openxmlformats.org/officeDocument/2006/relationships/image" Target="../media/image305.png"/><Relationship Id="rId57" Type="http://schemas.openxmlformats.org/officeDocument/2006/relationships/image" Target="../media/image309.png"/><Relationship Id="rId10" Type="http://schemas.openxmlformats.org/officeDocument/2006/relationships/customXml" Target="../ink/ink1635.xml"/><Relationship Id="rId31" Type="http://schemas.openxmlformats.org/officeDocument/2006/relationships/image" Target="../media/image296.png"/><Relationship Id="rId44" Type="http://schemas.openxmlformats.org/officeDocument/2006/relationships/customXml" Target="../ink/ink1652.xml"/><Relationship Id="rId52" Type="http://schemas.openxmlformats.org/officeDocument/2006/relationships/customXml" Target="../ink/ink1656.xml"/><Relationship Id="rId60" Type="http://schemas.openxmlformats.org/officeDocument/2006/relationships/customXml" Target="../ink/ink1660.xml"/><Relationship Id="rId65" Type="http://schemas.openxmlformats.org/officeDocument/2006/relationships/image" Target="../media/image313.png"/><Relationship Id="rId73" Type="http://schemas.openxmlformats.org/officeDocument/2006/relationships/image" Target="../media/image317.png"/><Relationship Id="rId4" Type="http://schemas.openxmlformats.org/officeDocument/2006/relationships/customXml" Target="../ink/ink1632.xml"/><Relationship Id="rId9" Type="http://schemas.openxmlformats.org/officeDocument/2006/relationships/image" Target="../media/image285.png"/><Relationship Id="rId13" Type="http://schemas.openxmlformats.org/officeDocument/2006/relationships/image" Target="../media/image287.png"/><Relationship Id="rId18" Type="http://schemas.openxmlformats.org/officeDocument/2006/relationships/customXml" Target="../ink/ink1639.xml"/><Relationship Id="rId39" Type="http://schemas.openxmlformats.org/officeDocument/2006/relationships/image" Target="../media/image300.png"/><Relationship Id="rId34" Type="http://schemas.openxmlformats.org/officeDocument/2006/relationships/customXml" Target="../ink/ink1647.xml"/><Relationship Id="rId50" Type="http://schemas.openxmlformats.org/officeDocument/2006/relationships/customXml" Target="../ink/ink1655.xml"/><Relationship Id="rId55" Type="http://schemas.openxmlformats.org/officeDocument/2006/relationships/image" Target="../media/image308.png"/><Relationship Id="rId7" Type="http://schemas.openxmlformats.org/officeDocument/2006/relationships/image" Target="../media/image284.png"/><Relationship Id="rId71" Type="http://schemas.openxmlformats.org/officeDocument/2006/relationships/image" Target="../media/image31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68.xml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3" Type="http://schemas.openxmlformats.org/officeDocument/2006/relationships/customXml" Target="../ink/ink1669.xml"/><Relationship Id="rId7" Type="http://schemas.openxmlformats.org/officeDocument/2006/relationships/customXml" Target="../ink/ink1671.xml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5" Type="http://schemas.openxmlformats.org/officeDocument/2006/relationships/customXml" Target="../ink/ink1670.xml"/><Relationship Id="rId4" Type="http://schemas.openxmlformats.org/officeDocument/2006/relationships/image" Target="../media/image32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png"/><Relationship Id="rId13" Type="http://schemas.openxmlformats.org/officeDocument/2006/relationships/customXml" Target="../ink/ink1677.xml"/><Relationship Id="rId18" Type="http://schemas.openxmlformats.org/officeDocument/2006/relationships/customXml" Target="../ink/ink1680.xml"/><Relationship Id="rId26" Type="http://schemas.openxmlformats.org/officeDocument/2006/relationships/customXml" Target="../ink/ink1684.xml"/><Relationship Id="rId3" Type="http://schemas.openxmlformats.org/officeDocument/2006/relationships/customXml" Target="../ink/ink1672.xml"/><Relationship Id="rId21" Type="http://schemas.openxmlformats.org/officeDocument/2006/relationships/image" Target="../media/image328.png"/><Relationship Id="rId7" Type="http://schemas.openxmlformats.org/officeDocument/2006/relationships/customXml" Target="../ink/ink1674.xml"/><Relationship Id="rId12" Type="http://schemas.openxmlformats.org/officeDocument/2006/relationships/image" Target="../media/image324.png"/><Relationship Id="rId17" Type="http://schemas.openxmlformats.org/officeDocument/2006/relationships/customXml" Target="../ink/ink1679.xml"/><Relationship Id="rId25" Type="http://schemas.openxmlformats.org/officeDocument/2006/relationships/image" Target="../media/image330.png"/><Relationship Id="rId2" Type="http://schemas.openxmlformats.org/officeDocument/2006/relationships/image" Target="../media/image319.png"/><Relationship Id="rId16" Type="http://schemas.openxmlformats.org/officeDocument/2006/relationships/image" Target="../media/image326.png"/><Relationship Id="rId20" Type="http://schemas.openxmlformats.org/officeDocument/2006/relationships/customXml" Target="../ink/ink1681.xml"/><Relationship Id="rId29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customXml" Target="../ink/ink1676.xml"/><Relationship Id="rId24" Type="http://schemas.openxmlformats.org/officeDocument/2006/relationships/customXml" Target="../ink/ink1683.xml"/><Relationship Id="rId5" Type="http://schemas.openxmlformats.org/officeDocument/2006/relationships/customXml" Target="../ink/ink1673.xml"/><Relationship Id="rId15" Type="http://schemas.openxmlformats.org/officeDocument/2006/relationships/customXml" Target="../ink/ink1678.xml"/><Relationship Id="rId23" Type="http://schemas.openxmlformats.org/officeDocument/2006/relationships/image" Target="../media/image329.png"/><Relationship Id="rId28" Type="http://schemas.openxmlformats.org/officeDocument/2006/relationships/customXml" Target="../ink/ink1685.xml"/><Relationship Id="rId10" Type="http://schemas.openxmlformats.org/officeDocument/2006/relationships/image" Target="../media/image323.png"/><Relationship Id="rId19" Type="http://schemas.openxmlformats.org/officeDocument/2006/relationships/image" Target="../media/image327.png"/><Relationship Id="rId4" Type="http://schemas.openxmlformats.org/officeDocument/2006/relationships/image" Target="../media/image320.png"/><Relationship Id="rId9" Type="http://schemas.openxmlformats.org/officeDocument/2006/relationships/customXml" Target="../ink/ink1675.xml"/><Relationship Id="rId14" Type="http://schemas.openxmlformats.org/officeDocument/2006/relationships/image" Target="../media/image325.png"/><Relationship Id="rId22" Type="http://schemas.openxmlformats.org/officeDocument/2006/relationships/customXml" Target="../ink/ink1682.xml"/><Relationship Id="rId27" Type="http://schemas.openxmlformats.org/officeDocument/2006/relationships/image" Target="../media/image331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91.xml"/><Relationship Id="rId18" Type="http://schemas.openxmlformats.org/officeDocument/2006/relationships/customXml" Target="../ink/ink1694.xml"/><Relationship Id="rId26" Type="http://schemas.openxmlformats.org/officeDocument/2006/relationships/customXml" Target="../ink/ink1698.xml"/><Relationship Id="rId39" Type="http://schemas.openxmlformats.org/officeDocument/2006/relationships/customXml" Target="../ink/ink1705.xml"/><Relationship Id="rId21" Type="http://schemas.openxmlformats.org/officeDocument/2006/relationships/image" Target="../media/image328.png"/><Relationship Id="rId34" Type="http://schemas.openxmlformats.org/officeDocument/2006/relationships/image" Target="../media/image334.png"/><Relationship Id="rId42" Type="http://schemas.openxmlformats.org/officeDocument/2006/relationships/image" Target="../media/image338.png"/><Relationship Id="rId7" Type="http://schemas.openxmlformats.org/officeDocument/2006/relationships/customXml" Target="../ink/ink1688.xml"/><Relationship Id="rId2" Type="http://schemas.openxmlformats.org/officeDocument/2006/relationships/image" Target="../media/image319.png"/><Relationship Id="rId16" Type="http://schemas.openxmlformats.org/officeDocument/2006/relationships/image" Target="../media/image326.png"/><Relationship Id="rId20" Type="http://schemas.openxmlformats.org/officeDocument/2006/relationships/customXml" Target="../ink/ink1695.xml"/><Relationship Id="rId29" Type="http://schemas.openxmlformats.org/officeDocument/2006/relationships/image" Target="../media/image332.png"/><Relationship Id="rId41" Type="http://schemas.openxmlformats.org/officeDocument/2006/relationships/customXml" Target="../ink/ink17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customXml" Target="../ink/ink1690.xml"/><Relationship Id="rId24" Type="http://schemas.openxmlformats.org/officeDocument/2006/relationships/customXml" Target="../ink/ink1697.xml"/><Relationship Id="rId32" Type="http://schemas.openxmlformats.org/officeDocument/2006/relationships/customXml" Target="../ink/ink1701.xml"/><Relationship Id="rId37" Type="http://schemas.openxmlformats.org/officeDocument/2006/relationships/customXml" Target="../ink/ink1704.xml"/><Relationship Id="rId40" Type="http://schemas.openxmlformats.org/officeDocument/2006/relationships/image" Target="../media/image337.png"/><Relationship Id="rId5" Type="http://schemas.openxmlformats.org/officeDocument/2006/relationships/customXml" Target="../ink/ink1687.xml"/><Relationship Id="rId15" Type="http://schemas.openxmlformats.org/officeDocument/2006/relationships/customXml" Target="../ink/ink1692.xml"/><Relationship Id="rId23" Type="http://schemas.openxmlformats.org/officeDocument/2006/relationships/image" Target="../media/image329.png"/><Relationship Id="rId28" Type="http://schemas.openxmlformats.org/officeDocument/2006/relationships/customXml" Target="../ink/ink1699.xml"/><Relationship Id="rId36" Type="http://schemas.openxmlformats.org/officeDocument/2006/relationships/image" Target="../media/image335.png"/><Relationship Id="rId10" Type="http://schemas.openxmlformats.org/officeDocument/2006/relationships/image" Target="../media/image323.png"/><Relationship Id="rId19" Type="http://schemas.openxmlformats.org/officeDocument/2006/relationships/image" Target="../media/image327.png"/><Relationship Id="rId31" Type="http://schemas.openxmlformats.org/officeDocument/2006/relationships/image" Target="../media/image333.png"/><Relationship Id="rId4" Type="http://schemas.openxmlformats.org/officeDocument/2006/relationships/image" Target="../media/image320.png"/><Relationship Id="rId9" Type="http://schemas.openxmlformats.org/officeDocument/2006/relationships/customXml" Target="../ink/ink1689.xml"/><Relationship Id="rId14" Type="http://schemas.openxmlformats.org/officeDocument/2006/relationships/image" Target="../media/image325.png"/><Relationship Id="rId22" Type="http://schemas.openxmlformats.org/officeDocument/2006/relationships/customXml" Target="../ink/ink1696.xml"/><Relationship Id="rId27" Type="http://schemas.openxmlformats.org/officeDocument/2006/relationships/image" Target="../media/image331.png"/><Relationship Id="rId30" Type="http://schemas.openxmlformats.org/officeDocument/2006/relationships/customXml" Target="../ink/ink1700.xml"/><Relationship Id="rId35" Type="http://schemas.openxmlformats.org/officeDocument/2006/relationships/customXml" Target="../ink/ink1703.xml"/><Relationship Id="rId8" Type="http://schemas.openxmlformats.org/officeDocument/2006/relationships/image" Target="../media/image322.png"/><Relationship Id="rId3" Type="http://schemas.openxmlformats.org/officeDocument/2006/relationships/customXml" Target="../ink/ink1686.xml"/><Relationship Id="rId12" Type="http://schemas.openxmlformats.org/officeDocument/2006/relationships/image" Target="../media/image324.png"/><Relationship Id="rId17" Type="http://schemas.openxmlformats.org/officeDocument/2006/relationships/customXml" Target="../ink/ink1693.xml"/><Relationship Id="rId25" Type="http://schemas.openxmlformats.org/officeDocument/2006/relationships/image" Target="../media/image330.png"/><Relationship Id="rId33" Type="http://schemas.openxmlformats.org/officeDocument/2006/relationships/customXml" Target="../ink/ink1702.xml"/><Relationship Id="rId38" Type="http://schemas.openxmlformats.org/officeDocument/2006/relationships/image" Target="../media/image33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13" Type="http://schemas.openxmlformats.org/officeDocument/2006/relationships/customXml" Target="../ink/ink1712.xml"/><Relationship Id="rId18" Type="http://schemas.openxmlformats.org/officeDocument/2006/relationships/image" Target="../media/image346.png"/><Relationship Id="rId3" Type="http://schemas.openxmlformats.org/officeDocument/2006/relationships/customXml" Target="../ink/ink1707.xml"/><Relationship Id="rId7" Type="http://schemas.openxmlformats.org/officeDocument/2006/relationships/customXml" Target="../ink/ink1709.xml"/><Relationship Id="rId12" Type="http://schemas.openxmlformats.org/officeDocument/2006/relationships/image" Target="../media/image343.png"/><Relationship Id="rId17" Type="http://schemas.openxmlformats.org/officeDocument/2006/relationships/customXml" Target="../ink/ink1714.xml"/><Relationship Id="rId2" Type="http://schemas.openxmlformats.org/officeDocument/2006/relationships/image" Target="../media/image319.png"/><Relationship Id="rId16" Type="http://schemas.openxmlformats.org/officeDocument/2006/relationships/image" Target="../media/image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711.xml"/><Relationship Id="rId5" Type="http://schemas.openxmlformats.org/officeDocument/2006/relationships/customXml" Target="../ink/ink1708.xml"/><Relationship Id="rId15" Type="http://schemas.openxmlformats.org/officeDocument/2006/relationships/customXml" Target="../ink/ink1713.xml"/><Relationship Id="rId10" Type="http://schemas.openxmlformats.org/officeDocument/2006/relationships/image" Target="../media/image342.png"/><Relationship Id="rId4" Type="http://schemas.openxmlformats.org/officeDocument/2006/relationships/image" Target="../media/image339.png"/><Relationship Id="rId9" Type="http://schemas.openxmlformats.org/officeDocument/2006/relationships/customXml" Target="../ink/ink1710.xml"/><Relationship Id="rId14" Type="http://schemas.openxmlformats.org/officeDocument/2006/relationships/image" Target="../media/image344.png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20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" Type="http://schemas.openxmlformats.org/officeDocument/2006/relationships/customXml" Target="../ink/ink1715.xml"/><Relationship Id="rId21" Type="http://schemas.openxmlformats.org/officeDocument/2006/relationships/customXml" Target="../ink/ink1724.xml"/><Relationship Id="rId34" Type="http://schemas.openxmlformats.org/officeDocument/2006/relationships/image" Target="../media/image354.png"/><Relationship Id="rId7" Type="http://schemas.openxmlformats.org/officeDocument/2006/relationships/customXml" Target="../ink/ink1717.xml"/><Relationship Id="rId12" Type="http://schemas.openxmlformats.org/officeDocument/2006/relationships/image" Target="../media/image343.png"/><Relationship Id="rId17" Type="http://schemas.openxmlformats.org/officeDocument/2006/relationships/customXml" Target="../ink/ink1722.xml"/><Relationship Id="rId25" Type="http://schemas.openxmlformats.org/officeDocument/2006/relationships/customXml" Target="../ink/ink1726.xml"/><Relationship Id="rId33" Type="http://schemas.openxmlformats.org/officeDocument/2006/relationships/customXml" Target="../ink/ink1730.xml"/><Relationship Id="rId2" Type="http://schemas.openxmlformats.org/officeDocument/2006/relationships/image" Target="../media/image319.png"/><Relationship Id="rId16" Type="http://schemas.openxmlformats.org/officeDocument/2006/relationships/image" Target="../media/image345.png"/><Relationship Id="rId20" Type="http://schemas.openxmlformats.org/officeDocument/2006/relationships/image" Target="../media/image347.png"/><Relationship Id="rId29" Type="http://schemas.openxmlformats.org/officeDocument/2006/relationships/customXml" Target="../ink/ink17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customXml" Target="../ink/ink1719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5" Type="http://schemas.openxmlformats.org/officeDocument/2006/relationships/customXml" Target="../ink/ink1716.xml"/><Relationship Id="rId15" Type="http://schemas.openxmlformats.org/officeDocument/2006/relationships/customXml" Target="../ink/ink1721.xml"/><Relationship Id="rId23" Type="http://schemas.openxmlformats.org/officeDocument/2006/relationships/customXml" Target="../ink/ink1725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10" Type="http://schemas.openxmlformats.org/officeDocument/2006/relationships/image" Target="../media/image342.png"/><Relationship Id="rId19" Type="http://schemas.openxmlformats.org/officeDocument/2006/relationships/customXml" Target="../ink/ink1723.xml"/><Relationship Id="rId31" Type="http://schemas.openxmlformats.org/officeDocument/2006/relationships/customXml" Target="../ink/ink1729.xml"/><Relationship Id="rId4" Type="http://schemas.openxmlformats.org/officeDocument/2006/relationships/image" Target="../media/image339.png"/><Relationship Id="rId9" Type="http://schemas.openxmlformats.org/officeDocument/2006/relationships/customXml" Target="../ink/ink1718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727.xml"/><Relationship Id="rId30" Type="http://schemas.openxmlformats.org/officeDocument/2006/relationships/image" Target="../media/image352.png"/><Relationship Id="rId35" Type="http://schemas.openxmlformats.org/officeDocument/2006/relationships/customXml" Target="../ink/ink1731.xml"/><Relationship Id="rId8" Type="http://schemas.openxmlformats.org/officeDocument/2006/relationships/image" Target="../media/image3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11.png"/><Relationship Id="rId18" Type="http://schemas.openxmlformats.org/officeDocument/2006/relationships/customXml" Target="../ink/ink60.xml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customXml" Target="../ink/ink57.xml"/><Relationship Id="rId17" Type="http://schemas.openxmlformats.org/officeDocument/2006/relationships/image" Target="../media/image13.png"/><Relationship Id="rId2" Type="http://schemas.openxmlformats.org/officeDocument/2006/relationships/customXml" Target="../ink/ink52.xml"/><Relationship Id="rId16" Type="http://schemas.openxmlformats.org/officeDocument/2006/relationships/customXml" Target="../ink/ink59.xml"/><Relationship Id="rId20" Type="http://schemas.openxmlformats.org/officeDocument/2006/relationships/customXml" Target="../ink/ink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56.xml"/><Relationship Id="rId19" Type="http://schemas.openxmlformats.org/officeDocument/2006/relationships/image" Target="../media/image14.png"/><Relationship Id="rId4" Type="http://schemas.openxmlformats.org/officeDocument/2006/relationships/customXml" Target="../ink/ink53.xml"/><Relationship Id="rId9" Type="http://schemas.openxmlformats.org/officeDocument/2006/relationships/image" Target="../media/image6.png"/><Relationship Id="rId14" Type="http://schemas.openxmlformats.org/officeDocument/2006/relationships/customXml" Target="../ink/ink58.xml"/></Relationships>
</file>

<file path=ppt/slides/_rels/slide7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37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9" Type="http://schemas.openxmlformats.org/officeDocument/2006/relationships/customXml" Target="../ink/ink1750.xml"/><Relationship Id="rId21" Type="http://schemas.openxmlformats.org/officeDocument/2006/relationships/customXml" Target="../ink/ink1741.xml"/><Relationship Id="rId34" Type="http://schemas.openxmlformats.org/officeDocument/2006/relationships/image" Target="../media/image354.png"/><Relationship Id="rId42" Type="http://schemas.openxmlformats.org/officeDocument/2006/relationships/image" Target="../media/image358.png"/><Relationship Id="rId47" Type="http://schemas.openxmlformats.org/officeDocument/2006/relationships/customXml" Target="../ink/ink1754.xml"/><Relationship Id="rId50" Type="http://schemas.openxmlformats.org/officeDocument/2006/relationships/image" Target="../media/image362.png"/><Relationship Id="rId7" Type="http://schemas.openxmlformats.org/officeDocument/2006/relationships/customXml" Target="../ink/ink1734.xml"/><Relationship Id="rId2" Type="http://schemas.openxmlformats.org/officeDocument/2006/relationships/image" Target="../media/image319.png"/><Relationship Id="rId16" Type="http://schemas.openxmlformats.org/officeDocument/2006/relationships/image" Target="../media/image345.png"/><Relationship Id="rId29" Type="http://schemas.openxmlformats.org/officeDocument/2006/relationships/customXml" Target="../ink/ink1745.xml"/><Relationship Id="rId11" Type="http://schemas.openxmlformats.org/officeDocument/2006/relationships/customXml" Target="../ink/ink1736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749.xml"/><Relationship Id="rId40" Type="http://schemas.openxmlformats.org/officeDocument/2006/relationships/image" Target="../media/image357.png"/><Relationship Id="rId45" Type="http://schemas.openxmlformats.org/officeDocument/2006/relationships/customXml" Target="../ink/ink1753.xml"/><Relationship Id="rId5" Type="http://schemas.openxmlformats.org/officeDocument/2006/relationships/customXml" Target="../ink/ink1733.xml"/><Relationship Id="rId15" Type="http://schemas.openxmlformats.org/officeDocument/2006/relationships/customXml" Target="../ink/ink1738.xml"/><Relationship Id="rId23" Type="http://schemas.openxmlformats.org/officeDocument/2006/relationships/customXml" Target="../ink/ink1742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49" Type="http://schemas.openxmlformats.org/officeDocument/2006/relationships/customXml" Target="../ink/ink1755.xml"/><Relationship Id="rId10" Type="http://schemas.openxmlformats.org/officeDocument/2006/relationships/image" Target="../media/image342.png"/><Relationship Id="rId19" Type="http://schemas.openxmlformats.org/officeDocument/2006/relationships/customXml" Target="../ink/ink1740.xml"/><Relationship Id="rId31" Type="http://schemas.openxmlformats.org/officeDocument/2006/relationships/customXml" Target="../ink/ink1746.xml"/><Relationship Id="rId44" Type="http://schemas.openxmlformats.org/officeDocument/2006/relationships/image" Target="../media/image359.png"/><Relationship Id="rId4" Type="http://schemas.openxmlformats.org/officeDocument/2006/relationships/image" Target="../media/image339.png"/><Relationship Id="rId9" Type="http://schemas.openxmlformats.org/officeDocument/2006/relationships/customXml" Target="../ink/ink1735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744.xml"/><Relationship Id="rId30" Type="http://schemas.openxmlformats.org/officeDocument/2006/relationships/image" Target="../media/image352.png"/><Relationship Id="rId35" Type="http://schemas.openxmlformats.org/officeDocument/2006/relationships/customXml" Target="../ink/ink1748.xml"/><Relationship Id="rId43" Type="http://schemas.openxmlformats.org/officeDocument/2006/relationships/customXml" Target="../ink/ink1752.xml"/><Relationship Id="rId48" Type="http://schemas.openxmlformats.org/officeDocument/2006/relationships/image" Target="../media/image361.png"/><Relationship Id="rId8" Type="http://schemas.openxmlformats.org/officeDocument/2006/relationships/image" Target="../media/image341.png"/><Relationship Id="rId3" Type="http://schemas.openxmlformats.org/officeDocument/2006/relationships/customXml" Target="../ink/ink1732.xml"/><Relationship Id="rId12" Type="http://schemas.openxmlformats.org/officeDocument/2006/relationships/image" Target="../media/image343.png"/><Relationship Id="rId17" Type="http://schemas.openxmlformats.org/officeDocument/2006/relationships/customXml" Target="../ink/ink1739.xml"/><Relationship Id="rId25" Type="http://schemas.openxmlformats.org/officeDocument/2006/relationships/customXml" Target="../ink/ink1743.xml"/><Relationship Id="rId33" Type="http://schemas.openxmlformats.org/officeDocument/2006/relationships/customXml" Target="../ink/ink1747.xml"/><Relationship Id="rId38" Type="http://schemas.openxmlformats.org/officeDocument/2006/relationships/image" Target="../media/image356.png"/><Relationship Id="rId46" Type="http://schemas.openxmlformats.org/officeDocument/2006/relationships/image" Target="../media/image360.png"/><Relationship Id="rId20" Type="http://schemas.openxmlformats.org/officeDocument/2006/relationships/image" Target="../media/image347.png"/><Relationship Id="rId41" Type="http://schemas.openxmlformats.org/officeDocument/2006/relationships/customXml" Target="../ink/ink17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/Relationships>
</file>

<file path=ppt/slides/_rels/slide7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61.xml"/><Relationship Id="rId18" Type="http://schemas.openxmlformats.org/officeDocument/2006/relationships/image" Target="../media/image346.png"/><Relationship Id="rId26" Type="http://schemas.openxmlformats.org/officeDocument/2006/relationships/image" Target="../media/image350.png"/><Relationship Id="rId39" Type="http://schemas.openxmlformats.org/officeDocument/2006/relationships/customXml" Target="../ink/ink1774.xml"/><Relationship Id="rId21" Type="http://schemas.openxmlformats.org/officeDocument/2006/relationships/customXml" Target="../ink/ink1765.xml"/><Relationship Id="rId34" Type="http://schemas.openxmlformats.org/officeDocument/2006/relationships/image" Target="../media/image354.png"/><Relationship Id="rId42" Type="http://schemas.openxmlformats.org/officeDocument/2006/relationships/image" Target="../media/image358.png"/><Relationship Id="rId47" Type="http://schemas.openxmlformats.org/officeDocument/2006/relationships/customXml" Target="../ink/ink1778.xml"/><Relationship Id="rId50" Type="http://schemas.openxmlformats.org/officeDocument/2006/relationships/image" Target="../media/image362.png"/><Relationship Id="rId7" Type="http://schemas.openxmlformats.org/officeDocument/2006/relationships/customXml" Target="../ink/ink1758.xml"/><Relationship Id="rId2" Type="http://schemas.openxmlformats.org/officeDocument/2006/relationships/image" Target="../media/image319.png"/><Relationship Id="rId16" Type="http://schemas.openxmlformats.org/officeDocument/2006/relationships/image" Target="../media/image345.png"/><Relationship Id="rId29" Type="http://schemas.openxmlformats.org/officeDocument/2006/relationships/customXml" Target="../ink/ink1769.xml"/><Relationship Id="rId11" Type="http://schemas.openxmlformats.org/officeDocument/2006/relationships/customXml" Target="../ink/ink1760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773.xml"/><Relationship Id="rId40" Type="http://schemas.openxmlformats.org/officeDocument/2006/relationships/image" Target="../media/image357.png"/><Relationship Id="rId45" Type="http://schemas.openxmlformats.org/officeDocument/2006/relationships/customXml" Target="../ink/ink1777.xml"/><Relationship Id="rId53" Type="http://schemas.openxmlformats.org/officeDocument/2006/relationships/customXml" Target="../ink/ink1781.xml"/><Relationship Id="rId5" Type="http://schemas.openxmlformats.org/officeDocument/2006/relationships/customXml" Target="../ink/ink1757.xml"/><Relationship Id="rId10" Type="http://schemas.openxmlformats.org/officeDocument/2006/relationships/image" Target="../media/image342.png"/><Relationship Id="rId19" Type="http://schemas.openxmlformats.org/officeDocument/2006/relationships/customXml" Target="../ink/ink1764.xml"/><Relationship Id="rId31" Type="http://schemas.openxmlformats.org/officeDocument/2006/relationships/customXml" Target="../ink/ink1770.xml"/><Relationship Id="rId44" Type="http://schemas.openxmlformats.org/officeDocument/2006/relationships/image" Target="../media/image359.png"/><Relationship Id="rId52" Type="http://schemas.openxmlformats.org/officeDocument/2006/relationships/image" Target="../media/image363.png"/><Relationship Id="rId4" Type="http://schemas.openxmlformats.org/officeDocument/2006/relationships/image" Target="../media/image339.png"/><Relationship Id="rId9" Type="http://schemas.openxmlformats.org/officeDocument/2006/relationships/customXml" Target="../ink/ink1759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768.xml"/><Relationship Id="rId30" Type="http://schemas.openxmlformats.org/officeDocument/2006/relationships/image" Target="../media/image352.png"/><Relationship Id="rId35" Type="http://schemas.openxmlformats.org/officeDocument/2006/relationships/customXml" Target="../ink/ink1772.xml"/><Relationship Id="rId43" Type="http://schemas.openxmlformats.org/officeDocument/2006/relationships/customXml" Target="../ink/ink1776.xml"/><Relationship Id="rId48" Type="http://schemas.openxmlformats.org/officeDocument/2006/relationships/image" Target="../media/image361.png"/><Relationship Id="rId8" Type="http://schemas.openxmlformats.org/officeDocument/2006/relationships/image" Target="../media/image341.png"/><Relationship Id="rId51" Type="http://schemas.openxmlformats.org/officeDocument/2006/relationships/customXml" Target="../ink/ink1780.xml"/><Relationship Id="rId3" Type="http://schemas.openxmlformats.org/officeDocument/2006/relationships/customXml" Target="../ink/ink1756.xml"/><Relationship Id="rId12" Type="http://schemas.openxmlformats.org/officeDocument/2006/relationships/image" Target="../media/image343.png"/><Relationship Id="rId17" Type="http://schemas.openxmlformats.org/officeDocument/2006/relationships/customXml" Target="../ink/ink1763.xml"/><Relationship Id="rId25" Type="http://schemas.openxmlformats.org/officeDocument/2006/relationships/customXml" Target="../ink/ink1767.xml"/><Relationship Id="rId33" Type="http://schemas.openxmlformats.org/officeDocument/2006/relationships/customXml" Target="../ink/ink1771.xml"/><Relationship Id="rId38" Type="http://schemas.openxmlformats.org/officeDocument/2006/relationships/image" Target="../media/image356.png"/><Relationship Id="rId46" Type="http://schemas.openxmlformats.org/officeDocument/2006/relationships/image" Target="../media/image360.png"/><Relationship Id="rId20" Type="http://schemas.openxmlformats.org/officeDocument/2006/relationships/image" Target="../media/image347.png"/><Relationship Id="rId41" Type="http://schemas.openxmlformats.org/officeDocument/2006/relationships/customXml" Target="../ink/ink1775.xml"/><Relationship Id="rId54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762.xml"/><Relationship Id="rId23" Type="http://schemas.openxmlformats.org/officeDocument/2006/relationships/customXml" Target="../ink/ink1766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49" Type="http://schemas.openxmlformats.org/officeDocument/2006/relationships/customXml" Target="../ink/ink1779.xml"/></Relationships>
</file>

<file path=ppt/slides/_rels/slide7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791.xml"/><Relationship Id="rId42" Type="http://schemas.openxmlformats.org/officeDocument/2006/relationships/image" Target="../media/image358.png"/><Relationship Id="rId47" Type="http://schemas.openxmlformats.org/officeDocument/2006/relationships/customXml" Target="../ink/ink1804.xml"/><Relationship Id="rId63" Type="http://schemas.openxmlformats.org/officeDocument/2006/relationships/customXml" Target="../ink/ink1812.xml"/><Relationship Id="rId68" Type="http://schemas.openxmlformats.org/officeDocument/2006/relationships/image" Target="../media/image371.png"/><Relationship Id="rId7" Type="http://schemas.openxmlformats.org/officeDocument/2006/relationships/customXml" Target="../ink/ink1784.xml"/><Relationship Id="rId71" Type="http://schemas.openxmlformats.org/officeDocument/2006/relationships/customXml" Target="../ink/ink1816.xml"/><Relationship Id="rId2" Type="http://schemas.openxmlformats.org/officeDocument/2006/relationships/image" Target="../media/image319.png"/><Relationship Id="rId16" Type="http://schemas.openxmlformats.org/officeDocument/2006/relationships/image" Target="../media/image345.png"/><Relationship Id="rId29" Type="http://schemas.openxmlformats.org/officeDocument/2006/relationships/customXml" Target="../ink/ink1795.xml"/><Relationship Id="rId11" Type="http://schemas.openxmlformats.org/officeDocument/2006/relationships/customXml" Target="../ink/ink1786.xml"/><Relationship Id="rId24" Type="http://schemas.openxmlformats.org/officeDocument/2006/relationships/image" Target="../media/image349.png"/><Relationship Id="rId32" Type="http://schemas.openxmlformats.org/officeDocument/2006/relationships/image" Target="../media/image353.png"/><Relationship Id="rId37" Type="http://schemas.openxmlformats.org/officeDocument/2006/relationships/customXml" Target="../ink/ink1799.xml"/><Relationship Id="rId40" Type="http://schemas.openxmlformats.org/officeDocument/2006/relationships/image" Target="../media/image357.png"/><Relationship Id="rId45" Type="http://schemas.openxmlformats.org/officeDocument/2006/relationships/customXml" Target="../ink/ink1803.xml"/><Relationship Id="rId53" Type="http://schemas.openxmlformats.org/officeDocument/2006/relationships/customXml" Target="../ink/ink1807.xml"/><Relationship Id="rId58" Type="http://schemas.openxmlformats.org/officeDocument/2006/relationships/image" Target="../media/image366.png"/><Relationship Id="rId66" Type="http://schemas.openxmlformats.org/officeDocument/2006/relationships/image" Target="../media/image370.png"/><Relationship Id="rId5" Type="http://schemas.openxmlformats.org/officeDocument/2006/relationships/customXml" Target="../ink/ink1783.xml"/><Relationship Id="rId61" Type="http://schemas.openxmlformats.org/officeDocument/2006/relationships/customXml" Target="../ink/ink1811.xml"/><Relationship Id="rId19" Type="http://schemas.openxmlformats.org/officeDocument/2006/relationships/customXml" Target="../ink/ink1790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794.xml"/><Relationship Id="rId30" Type="http://schemas.openxmlformats.org/officeDocument/2006/relationships/image" Target="../media/image352.png"/><Relationship Id="rId35" Type="http://schemas.openxmlformats.org/officeDocument/2006/relationships/customXml" Target="../ink/ink1798.xml"/><Relationship Id="rId43" Type="http://schemas.openxmlformats.org/officeDocument/2006/relationships/customXml" Target="../ink/ink1802.xml"/><Relationship Id="rId48" Type="http://schemas.openxmlformats.org/officeDocument/2006/relationships/image" Target="../media/image361.png"/><Relationship Id="rId56" Type="http://schemas.openxmlformats.org/officeDocument/2006/relationships/image" Target="../media/image365.png"/><Relationship Id="rId64" Type="http://schemas.openxmlformats.org/officeDocument/2006/relationships/image" Target="../media/image369.png"/><Relationship Id="rId69" Type="http://schemas.openxmlformats.org/officeDocument/2006/relationships/customXml" Target="../ink/ink1815.xml"/><Relationship Id="rId8" Type="http://schemas.openxmlformats.org/officeDocument/2006/relationships/image" Target="../media/image341.png"/><Relationship Id="rId51" Type="http://schemas.openxmlformats.org/officeDocument/2006/relationships/customXml" Target="../ink/ink1806.xml"/><Relationship Id="rId72" Type="http://schemas.openxmlformats.org/officeDocument/2006/relationships/image" Target="../media/image373.png"/><Relationship Id="rId3" Type="http://schemas.openxmlformats.org/officeDocument/2006/relationships/customXml" Target="../ink/ink1782.xml"/><Relationship Id="rId12" Type="http://schemas.openxmlformats.org/officeDocument/2006/relationships/image" Target="../media/image343.png"/><Relationship Id="rId17" Type="http://schemas.openxmlformats.org/officeDocument/2006/relationships/customXml" Target="../ink/ink1789.xml"/><Relationship Id="rId25" Type="http://schemas.openxmlformats.org/officeDocument/2006/relationships/customXml" Target="../ink/ink1793.xml"/><Relationship Id="rId33" Type="http://schemas.openxmlformats.org/officeDocument/2006/relationships/customXml" Target="../ink/ink1797.xml"/><Relationship Id="rId38" Type="http://schemas.openxmlformats.org/officeDocument/2006/relationships/image" Target="../media/image356.png"/><Relationship Id="rId46" Type="http://schemas.openxmlformats.org/officeDocument/2006/relationships/image" Target="../media/image360.png"/><Relationship Id="rId59" Type="http://schemas.openxmlformats.org/officeDocument/2006/relationships/customXml" Target="../ink/ink1810.xml"/><Relationship Id="rId67" Type="http://schemas.openxmlformats.org/officeDocument/2006/relationships/customXml" Target="../ink/ink1814.xml"/><Relationship Id="rId20" Type="http://schemas.openxmlformats.org/officeDocument/2006/relationships/image" Target="../media/image347.png"/><Relationship Id="rId41" Type="http://schemas.openxmlformats.org/officeDocument/2006/relationships/customXml" Target="../ink/ink1801.xml"/><Relationship Id="rId54" Type="http://schemas.openxmlformats.org/officeDocument/2006/relationships/image" Target="../media/image364.png"/><Relationship Id="rId62" Type="http://schemas.openxmlformats.org/officeDocument/2006/relationships/image" Target="../media/image368.png"/><Relationship Id="rId70" Type="http://schemas.openxmlformats.org/officeDocument/2006/relationships/image" Target="../media/image3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788.xml"/><Relationship Id="rId23" Type="http://schemas.openxmlformats.org/officeDocument/2006/relationships/customXml" Target="../ink/ink1792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49" Type="http://schemas.openxmlformats.org/officeDocument/2006/relationships/customXml" Target="../ink/ink1805.xml"/><Relationship Id="rId57" Type="http://schemas.openxmlformats.org/officeDocument/2006/relationships/customXml" Target="../ink/ink1809.xml"/><Relationship Id="rId10" Type="http://schemas.openxmlformats.org/officeDocument/2006/relationships/image" Target="../media/image342.png"/><Relationship Id="rId31" Type="http://schemas.openxmlformats.org/officeDocument/2006/relationships/customXml" Target="../ink/ink1796.xml"/><Relationship Id="rId44" Type="http://schemas.openxmlformats.org/officeDocument/2006/relationships/image" Target="../media/image359.png"/><Relationship Id="rId52" Type="http://schemas.openxmlformats.org/officeDocument/2006/relationships/image" Target="../media/image363.png"/><Relationship Id="rId60" Type="http://schemas.openxmlformats.org/officeDocument/2006/relationships/image" Target="../media/image367.png"/><Relationship Id="rId65" Type="http://schemas.openxmlformats.org/officeDocument/2006/relationships/customXml" Target="../ink/ink1813.xml"/><Relationship Id="rId4" Type="http://schemas.openxmlformats.org/officeDocument/2006/relationships/image" Target="../media/image339.png"/><Relationship Id="rId9" Type="http://schemas.openxmlformats.org/officeDocument/2006/relationships/customXml" Target="../ink/ink1785.xml"/><Relationship Id="rId13" Type="http://schemas.openxmlformats.org/officeDocument/2006/relationships/customXml" Target="../ink/ink1787.xml"/><Relationship Id="rId18" Type="http://schemas.openxmlformats.org/officeDocument/2006/relationships/image" Target="../media/image346.png"/><Relationship Id="rId39" Type="http://schemas.openxmlformats.org/officeDocument/2006/relationships/customXml" Target="../ink/ink1800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1808.xml"/></Relationships>
</file>

<file path=ppt/slides/_rels/slide7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826.xml"/><Relationship Id="rId42" Type="http://schemas.openxmlformats.org/officeDocument/2006/relationships/image" Target="../media/image358.png"/><Relationship Id="rId47" Type="http://schemas.openxmlformats.org/officeDocument/2006/relationships/customXml" Target="../ink/ink1839.xml"/><Relationship Id="rId63" Type="http://schemas.openxmlformats.org/officeDocument/2006/relationships/customXml" Target="../ink/ink1847.xml"/><Relationship Id="rId68" Type="http://schemas.openxmlformats.org/officeDocument/2006/relationships/image" Target="../media/image371.png"/><Relationship Id="rId84" Type="http://schemas.openxmlformats.org/officeDocument/2006/relationships/image" Target="../media/image380.png"/><Relationship Id="rId16" Type="http://schemas.openxmlformats.org/officeDocument/2006/relationships/image" Target="../media/image345.png"/><Relationship Id="rId11" Type="http://schemas.openxmlformats.org/officeDocument/2006/relationships/customXml" Target="../ink/ink1821.xml"/><Relationship Id="rId32" Type="http://schemas.openxmlformats.org/officeDocument/2006/relationships/image" Target="../media/image353.png"/><Relationship Id="rId37" Type="http://schemas.openxmlformats.org/officeDocument/2006/relationships/customXml" Target="../ink/ink1834.xml"/><Relationship Id="rId53" Type="http://schemas.openxmlformats.org/officeDocument/2006/relationships/customXml" Target="../ink/ink1842.xml"/><Relationship Id="rId58" Type="http://schemas.openxmlformats.org/officeDocument/2006/relationships/image" Target="../media/image366.png"/><Relationship Id="rId74" Type="http://schemas.openxmlformats.org/officeDocument/2006/relationships/image" Target="../media/image375.png"/><Relationship Id="rId79" Type="http://schemas.openxmlformats.org/officeDocument/2006/relationships/customXml" Target="../ink/ink1855.xml"/><Relationship Id="rId5" Type="http://schemas.openxmlformats.org/officeDocument/2006/relationships/customXml" Target="../ink/ink1818.xml"/><Relationship Id="rId19" Type="http://schemas.openxmlformats.org/officeDocument/2006/relationships/customXml" Target="../ink/ink1825.xml"/><Relationship Id="rId14" Type="http://schemas.openxmlformats.org/officeDocument/2006/relationships/image" Target="../media/image344.png"/><Relationship Id="rId22" Type="http://schemas.openxmlformats.org/officeDocument/2006/relationships/image" Target="../media/image348.png"/><Relationship Id="rId27" Type="http://schemas.openxmlformats.org/officeDocument/2006/relationships/customXml" Target="../ink/ink1829.xml"/><Relationship Id="rId30" Type="http://schemas.openxmlformats.org/officeDocument/2006/relationships/image" Target="../media/image352.png"/><Relationship Id="rId35" Type="http://schemas.openxmlformats.org/officeDocument/2006/relationships/customXml" Target="../ink/ink1833.xml"/><Relationship Id="rId43" Type="http://schemas.openxmlformats.org/officeDocument/2006/relationships/customXml" Target="../ink/ink1837.xml"/><Relationship Id="rId48" Type="http://schemas.openxmlformats.org/officeDocument/2006/relationships/image" Target="../media/image361.png"/><Relationship Id="rId56" Type="http://schemas.openxmlformats.org/officeDocument/2006/relationships/image" Target="../media/image365.png"/><Relationship Id="rId64" Type="http://schemas.openxmlformats.org/officeDocument/2006/relationships/image" Target="../media/image369.png"/><Relationship Id="rId69" Type="http://schemas.openxmlformats.org/officeDocument/2006/relationships/customXml" Target="../ink/ink1850.xml"/><Relationship Id="rId77" Type="http://schemas.openxmlformats.org/officeDocument/2006/relationships/customXml" Target="../ink/ink1854.xml"/><Relationship Id="rId8" Type="http://schemas.openxmlformats.org/officeDocument/2006/relationships/image" Target="../media/image341.png"/><Relationship Id="rId51" Type="http://schemas.openxmlformats.org/officeDocument/2006/relationships/customXml" Target="../ink/ink1841.xml"/><Relationship Id="rId72" Type="http://schemas.openxmlformats.org/officeDocument/2006/relationships/image" Target="../media/image374.png"/><Relationship Id="rId80" Type="http://schemas.openxmlformats.org/officeDocument/2006/relationships/image" Target="../media/image378.png"/><Relationship Id="rId85" Type="http://schemas.openxmlformats.org/officeDocument/2006/relationships/customXml" Target="../ink/ink1858.xml"/><Relationship Id="rId3" Type="http://schemas.openxmlformats.org/officeDocument/2006/relationships/customXml" Target="../ink/ink1817.xml"/><Relationship Id="rId12" Type="http://schemas.openxmlformats.org/officeDocument/2006/relationships/image" Target="../media/image343.png"/><Relationship Id="rId17" Type="http://schemas.openxmlformats.org/officeDocument/2006/relationships/customXml" Target="../ink/ink1824.xml"/><Relationship Id="rId25" Type="http://schemas.openxmlformats.org/officeDocument/2006/relationships/customXml" Target="../ink/ink1828.xml"/><Relationship Id="rId33" Type="http://schemas.openxmlformats.org/officeDocument/2006/relationships/customXml" Target="../ink/ink1832.xml"/><Relationship Id="rId38" Type="http://schemas.openxmlformats.org/officeDocument/2006/relationships/image" Target="../media/image356.png"/><Relationship Id="rId46" Type="http://schemas.openxmlformats.org/officeDocument/2006/relationships/image" Target="../media/image360.png"/><Relationship Id="rId59" Type="http://schemas.openxmlformats.org/officeDocument/2006/relationships/customXml" Target="../ink/ink1845.xml"/><Relationship Id="rId67" Type="http://schemas.openxmlformats.org/officeDocument/2006/relationships/customXml" Target="../ink/ink1849.xml"/><Relationship Id="rId20" Type="http://schemas.openxmlformats.org/officeDocument/2006/relationships/image" Target="../media/image347.png"/><Relationship Id="rId41" Type="http://schemas.openxmlformats.org/officeDocument/2006/relationships/customXml" Target="../ink/ink1836.xml"/><Relationship Id="rId54" Type="http://schemas.openxmlformats.org/officeDocument/2006/relationships/image" Target="../media/image364.png"/><Relationship Id="rId62" Type="http://schemas.openxmlformats.org/officeDocument/2006/relationships/image" Target="../media/image368.png"/><Relationship Id="rId70" Type="http://schemas.openxmlformats.org/officeDocument/2006/relationships/image" Target="../media/image372.png"/><Relationship Id="rId75" Type="http://schemas.openxmlformats.org/officeDocument/2006/relationships/customXml" Target="../ink/ink1853.xml"/><Relationship Id="rId83" Type="http://schemas.openxmlformats.org/officeDocument/2006/relationships/customXml" Target="../ink/ink1857.xml"/><Relationship Id="rId88" Type="http://schemas.openxmlformats.org/officeDocument/2006/relationships/image" Target="../media/image3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823.xml"/><Relationship Id="rId23" Type="http://schemas.openxmlformats.org/officeDocument/2006/relationships/customXml" Target="../ink/ink1827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49" Type="http://schemas.openxmlformats.org/officeDocument/2006/relationships/customXml" Target="../ink/ink1840.xml"/><Relationship Id="rId57" Type="http://schemas.openxmlformats.org/officeDocument/2006/relationships/customXml" Target="../ink/ink1844.xml"/><Relationship Id="rId10" Type="http://schemas.openxmlformats.org/officeDocument/2006/relationships/image" Target="../media/image342.png"/><Relationship Id="rId31" Type="http://schemas.openxmlformats.org/officeDocument/2006/relationships/customXml" Target="../ink/ink1831.xml"/><Relationship Id="rId44" Type="http://schemas.openxmlformats.org/officeDocument/2006/relationships/image" Target="../media/image359.png"/><Relationship Id="rId52" Type="http://schemas.openxmlformats.org/officeDocument/2006/relationships/image" Target="../media/image363.png"/><Relationship Id="rId60" Type="http://schemas.openxmlformats.org/officeDocument/2006/relationships/image" Target="../media/image367.png"/><Relationship Id="rId65" Type="http://schemas.openxmlformats.org/officeDocument/2006/relationships/customXml" Target="../ink/ink1848.xml"/><Relationship Id="rId73" Type="http://schemas.openxmlformats.org/officeDocument/2006/relationships/customXml" Target="../ink/ink1852.xml"/><Relationship Id="rId78" Type="http://schemas.openxmlformats.org/officeDocument/2006/relationships/image" Target="../media/image377.png"/><Relationship Id="rId81" Type="http://schemas.openxmlformats.org/officeDocument/2006/relationships/customXml" Target="../ink/ink1856.xml"/><Relationship Id="rId86" Type="http://schemas.openxmlformats.org/officeDocument/2006/relationships/image" Target="../media/image373.png"/><Relationship Id="rId4" Type="http://schemas.openxmlformats.org/officeDocument/2006/relationships/image" Target="../media/image339.png"/><Relationship Id="rId9" Type="http://schemas.openxmlformats.org/officeDocument/2006/relationships/customXml" Target="../ink/ink1820.xml"/><Relationship Id="rId13" Type="http://schemas.openxmlformats.org/officeDocument/2006/relationships/customXml" Target="../ink/ink1822.xml"/><Relationship Id="rId18" Type="http://schemas.openxmlformats.org/officeDocument/2006/relationships/image" Target="../media/image346.png"/><Relationship Id="rId39" Type="http://schemas.openxmlformats.org/officeDocument/2006/relationships/customXml" Target="../ink/ink1835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1843.xml"/><Relationship Id="rId76" Type="http://schemas.openxmlformats.org/officeDocument/2006/relationships/image" Target="../media/image376.png"/><Relationship Id="rId7" Type="http://schemas.openxmlformats.org/officeDocument/2006/relationships/customXml" Target="../ink/ink1819.xml"/><Relationship Id="rId71" Type="http://schemas.openxmlformats.org/officeDocument/2006/relationships/customXml" Target="../ink/ink1851.xml"/><Relationship Id="rId2" Type="http://schemas.openxmlformats.org/officeDocument/2006/relationships/image" Target="../media/image319.png"/><Relationship Id="rId29" Type="http://schemas.openxmlformats.org/officeDocument/2006/relationships/customXml" Target="../ink/ink1830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1838.xml"/><Relationship Id="rId66" Type="http://schemas.openxmlformats.org/officeDocument/2006/relationships/image" Target="../media/image370.png"/><Relationship Id="rId87" Type="http://schemas.openxmlformats.org/officeDocument/2006/relationships/customXml" Target="../ink/ink1859.xml"/><Relationship Id="rId61" Type="http://schemas.openxmlformats.org/officeDocument/2006/relationships/customXml" Target="../ink/ink1846.xml"/><Relationship Id="rId82" Type="http://schemas.openxmlformats.org/officeDocument/2006/relationships/image" Target="../media/image379.png"/></Relationships>
</file>

<file path=ppt/slides/_rels/slide7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21" Type="http://schemas.openxmlformats.org/officeDocument/2006/relationships/customXml" Target="../ink/ink1869.xml"/><Relationship Id="rId42" Type="http://schemas.openxmlformats.org/officeDocument/2006/relationships/image" Target="../media/image358.png"/><Relationship Id="rId47" Type="http://schemas.openxmlformats.org/officeDocument/2006/relationships/customXml" Target="../ink/ink1882.xml"/><Relationship Id="rId63" Type="http://schemas.openxmlformats.org/officeDocument/2006/relationships/customXml" Target="../ink/ink1890.xml"/><Relationship Id="rId68" Type="http://schemas.openxmlformats.org/officeDocument/2006/relationships/image" Target="../media/image371.png"/><Relationship Id="rId84" Type="http://schemas.openxmlformats.org/officeDocument/2006/relationships/image" Target="../media/image380.png"/><Relationship Id="rId89" Type="http://schemas.openxmlformats.org/officeDocument/2006/relationships/customXml" Target="../ink/ink1903.xml"/><Relationship Id="rId16" Type="http://schemas.openxmlformats.org/officeDocument/2006/relationships/image" Target="../media/image345.png"/><Relationship Id="rId11" Type="http://schemas.openxmlformats.org/officeDocument/2006/relationships/customXml" Target="../ink/ink1864.xml"/><Relationship Id="rId32" Type="http://schemas.openxmlformats.org/officeDocument/2006/relationships/image" Target="../media/image353.png"/><Relationship Id="rId37" Type="http://schemas.openxmlformats.org/officeDocument/2006/relationships/customXml" Target="../ink/ink1877.xml"/><Relationship Id="rId53" Type="http://schemas.openxmlformats.org/officeDocument/2006/relationships/customXml" Target="../ink/ink1885.xml"/><Relationship Id="rId58" Type="http://schemas.openxmlformats.org/officeDocument/2006/relationships/image" Target="../media/image366.png"/><Relationship Id="rId74" Type="http://schemas.openxmlformats.org/officeDocument/2006/relationships/image" Target="../media/image375.png"/><Relationship Id="rId79" Type="http://schemas.openxmlformats.org/officeDocument/2006/relationships/customXml" Target="../ink/ink1898.xml"/><Relationship Id="rId5" Type="http://schemas.openxmlformats.org/officeDocument/2006/relationships/customXml" Target="../ink/ink1861.xml"/><Relationship Id="rId90" Type="http://schemas.openxmlformats.org/officeDocument/2006/relationships/image" Target="../media/image384.png"/><Relationship Id="rId95" Type="http://schemas.openxmlformats.org/officeDocument/2006/relationships/customXml" Target="../ink/ink1906.xml"/><Relationship Id="rId22" Type="http://schemas.openxmlformats.org/officeDocument/2006/relationships/image" Target="../media/image348.png"/><Relationship Id="rId27" Type="http://schemas.openxmlformats.org/officeDocument/2006/relationships/customXml" Target="../ink/ink1872.xml"/><Relationship Id="rId43" Type="http://schemas.openxmlformats.org/officeDocument/2006/relationships/customXml" Target="../ink/ink1880.xml"/><Relationship Id="rId48" Type="http://schemas.openxmlformats.org/officeDocument/2006/relationships/image" Target="../media/image361.png"/><Relationship Id="rId64" Type="http://schemas.openxmlformats.org/officeDocument/2006/relationships/image" Target="../media/image369.png"/><Relationship Id="rId69" Type="http://schemas.openxmlformats.org/officeDocument/2006/relationships/customXml" Target="../ink/ink1893.xml"/><Relationship Id="rId80" Type="http://schemas.openxmlformats.org/officeDocument/2006/relationships/image" Target="../media/image378.png"/><Relationship Id="rId85" Type="http://schemas.openxmlformats.org/officeDocument/2006/relationships/customXml" Target="../ink/ink1901.xml"/><Relationship Id="rId3" Type="http://schemas.openxmlformats.org/officeDocument/2006/relationships/customXml" Target="../ink/ink1860.xml"/><Relationship Id="rId12" Type="http://schemas.openxmlformats.org/officeDocument/2006/relationships/image" Target="../media/image343.png"/><Relationship Id="rId17" Type="http://schemas.openxmlformats.org/officeDocument/2006/relationships/customXml" Target="../ink/ink1867.xml"/><Relationship Id="rId25" Type="http://schemas.openxmlformats.org/officeDocument/2006/relationships/customXml" Target="../ink/ink1871.xml"/><Relationship Id="rId33" Type="http://schemas.openxmlformats.org/officeDocument/2006/relationships/customXml" Target="../ink/ink1875.xml"/><Relationship Id="rId38" Type="http://schemas.openxmlformats.org/officeDocument/2006/relationships/image" Target="../media/image356.png"/><Relationship Id="rId46" Type="http://schemas.openxmlformats.org/officeDocument/2006/relationships/image" Target="../media/image360.png"/><Relationship Id="rId59" Type="http://schemas.openxmlformats.org/officeDocument/2006/relationships/customXml" Target="../ink/ink1888.xml"/><Relationship Id="rId67" Type="http://schemas.openxmlformats.org/officeDocument/2006/relationships/customXml" Target="../ink/ink1892.xml"/><Relationship Id="rId20" Type="http://schemas.openxmlformats.org/officeDocument/2006/relationships/image" Target="../media/image347.png"/><Relationship Id="rId41" Type="http://schemas.openxmlformats.org/officeDocument/2006/relationships/customXml" Target="../ink/ink1879.xml"/><Relationship Id="rId54" Type="http://schemas.openxmlformats.org/officeDocument/2006/relationships/image" Target="../media/image364.png"/><Relationship Id="rId62" Type="http://schemas.openxmlformats.org/officeDocument/2006/relationships/image" Target="../media/image368.png"/><Relationship Id="rId70" Type="http://schemas.openxmlformats.org/officeDocument/2006/relationships/image" Target="../media/image372.png"/><Relationship Id="rId75" Type="http://schemas.openxmlformats.org/officeDocument/2006/relationships/customXml" Target="../ink/ink1896.xml"/><Relationship Id="rId83" Type="http://schemas.openxmlformats.org/officeDocument/2006/relationships/customXml" Target="../ink/ink1900.xml"/><Relationship Id="rId88" Type="http://schemas.openxmlformats.org/officeDocument/2006/relationships/image" Target="../media/image383.png"/><Relationship Id="rId91" Type="http://schemas.openxmlformats.org/officeDocument/2006/relationships/customXml" Target="../ink/ink1904.xml"/><Relationship Id="rId9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5" Type="http://schemas.openxmlformats.org/officeDocument/2006/relationships/customXml" Target="../ink/ink1866.xml"/><Relationship Id="rId23" Type="http://schemas.openxmlformats.org/officeDocument/2006/relationships/customXml" Target="../ink/ink1870.xml"/><Relationship Id="rId28" Type="http://schemas.openxmlformats.org/officeDocument/2006/relationships/image" Target="../media/image351.png"/><Relationship Id="rId36" Type="http://schemas.openxmlformats.org/officeDocument/2006/relationships/image" Target="../media/image355.png"/><Relationship Id="rId49" Type="http://schemas.openxmlformats.org/officeDocument/2006/relationships/customXml" Target="../ink/ink1883.xml"/><Relationship Id="rId57" Type="http://schemas.openxmlformats.org/officeDocument/2006/relationships/customXml" Target="../ink/ink1887.xml"/><Relationship Id="rId10" Type="http://schemas.openxmlformats.org/officeDocument/2006/relationships/image" Target="../media/image342.png"/><Relationship Id="rId31" Type="http://schemas.openxmlformats.org/officeDocument/2006/relationships/customXml" Target="../ink/ink1874.xml"/><Relationship Id="rId44" Type="http://schemas.openxmlformats.org/officeDocument/2006/relationships/image" Target="../media/image359.png"/><Relationship Id="rId52" Type="http://schemas.openxmlformats.org/officeDocument/2006/relationships/image" Target="../media/image363.png"/><Relationship Id="rId60" Type="http://schemas.openxmlformats.org/officeDocument/2006/relationships/image" Target="../media/image367.png"/><Relationship Id="rId65" Type="http://schemas.openxmlformats.org/officeDocument/2006/relationships/customXml" Target="../ink/ink1891.xml"/><Relationship Id="rId73" Type="http://schemas.openxmlformats.org/officeDocument/2006/relationships/customXml" Target="../ink/ink1895.xml"/><Relationship Id="rId78" Type="http://schemas.openxmlformats.org/officeDocument/2006/relationships/image" Target="../media/image377.png"/><Relationship Id="rId81" Type="http://schemas.openxmlformats.org/officeDocument/2006/relationships/customXml" Target="../ink/ink1899.xml"/><Relationship Id="rId86" Type="http://schemas.openxmlformats.org/officeDocument/2006/relationships/image" Target="../media/image382.png"/><Relationship Id="rId94" Type="http://schemas.openxmlformats.org/officeDocument/2006/relationships/image" Target="../media/image386.png"/><Relationship Id="rId99" Type="http://schemas.openxmlformats.org/officeDocument/2006/relationships/customXml" Target="../ink/ink1908.xml"/><Relationship Id="rId4" Type="http://schemas.openxmlformats.org/officeDocument/2006/relationships/image" Target="../media/image339.png"/><Relationship Id="rId9" Type="http://schemas.openxmlformats.org/officeDocument/2006/relationships/customXml" Target="../ink/ink1863.xml"/><Relationship Id="rId13" Type="http://schemas.openxmlformats.org/officeDocument/2006/relationships/customXml" Target="../ink/ink1865.xml"/><Relationship Id="rId18" Type="http://schemas.openxmlformats.org/officeDocument/2006/relationships/image" Target="../media/image346.png"/><Relationship Id="rId39" Type="http://schemas.openxmlformats.org/officeDocument/2006/relationships/customXml" Target="../ink/ink1878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1886.xml"/><Relationship Id="rId76" Type="http://schemas.openxmlformats.org/officeDocument/2006/relationships/image" Target="../media/image376.png"/><Relationship Id="rId97" Type="http://schemas.openxmlformats.org/officeDocument/2006/relationships/customXml" Target="../ink/ink1907.xml"/><Relationship Id="rId7" Type="http://schemas.openxmlformats.org/officeDocument/2006/relationships/customXml" Target="../ink/ink1862.xml"/><Relationship Id="rId71" Type="http://schemas.openxmlformats.org/officeDocument/2006/relationships/customXml" Target="../ink/ink1894.xml"/><Relationship Id="rId92" Type="http://schemas.openxmlformats.org/officeDocument/2006/relationships/image" Target="../media/image385.png"/><Relationship Id="rId2" Type="http://schemas.openxmlformats.org/officeDocument/2006/relationships/image" Target="../media/image319.png"/><Relationship Id="rId29" Type="http://schemas.openxmlformats.org/officeDocument/2006/relationships/customXml" Target="../ink/ink1873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1881.xml"/><Relationship Id="rId66" Type="http://schemas.openxmlformats.org/officeDocument/2006/relationships/image" Target="../media/image370.png"/><Relationship Id="rId87" Type="http://schemas.openxmlformats.org/officeDocument/2006/relationships/customXml" Target="../ink/ink1902.xml"/><Relationship Id="rId61" Type="http://schemas.openxmlformats.org/officeDocument/2006/relationships/customXml" Target="../ink/ink1889.xml"/><Relationship Id="rId82" Type="http://schemas.openxmlformats.org/officeDocument/2006/relationships/image" Target="../media/image379.png"/><Relationship Id="rId19" Type="http://schemas.openxmlformats.org/officeDocument/2006/relationships/customXml" Target="../ink/ink1868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1876.xml"/><Relationship Id="rId56" Type="http://schemas.openxmlformats.org/officeDocument/2006/relationships/image" Target="../media/image365.png"/><Relationship Id="rId77" Type="http://schemas.openxmlformats.org/officeDocument/2006/relationships/customXml" Target="../ink/ink1897.xml"/><Relationship Id="rId100" Type="http://schemas.openxmlformats.org/officeDocument/2006/relationships/image" Target="../media/image381.png"/><Relationship Id="rId8" Type="http://schemas.openxmlformats.org/officeDocument/2006/relationships/image" Target="../media/image341.png"/><Relationship Id="rId51" Type="http://schemas.openxmlformats.org/officeDocument/2006/relationships/customXml" Target="../ink/ink1884.xml"/><Relationship Id="rId72" Type="http://schemas.openxmlformats.org/officeDocument/2006/relationships/image" Target="../media/image374.png"/><Relationship Id="rId93" Type="http://schemas.openxmlformats.org/officeDocument/2006/relationships/customXml" Target="../ink/ink1905.xml"/><Relationship Id="rId98" Type="http://schemas.openxmlformats.org/officeDocument/2006/relationships/image" Target="../media/image373.png"/></Relationships>
</file>

<file path=ppt/slides/_rels/slide7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0.png"/><Relationship Id="rId117" Type="http://schemas.openxmlformats.org/officeDocument/2006/relationships/customXml" Target="../ink/ink1966.xml"/><Relationship Id="rId21" Type="http://schemas.openxmlformats.org/officeDocument/2006/relationships/customXml" Target="../ink/ink1918.xml"/><Relationship Id="rId42" Type="http://schemas.openxmlformats.org/officeDocument/2006/relationships/image" Target="../media/image358.png"/><Relationship Id="rId47" Type="http://schemas.openxmlformats.org/officeDocument/2006/relationships/customXml" Target="../ink/ink1931.xml"/><Relationship Id="rId63" Type="http://schemas.openxmlformats.org/officeDocument/2006/relationships/customXml" Target="../ink/ink1939.xml"/><Relationship Id="rId68" Type="http://schemas.openxmlformats.org/officeDocument/2006/relationships/image" Target="../media/image371.png"/><Relationship Id="rId84" Type="http://schemas.openxmlformats.org/officeDocument/2006/relationships/image" Target="../media/image380.png"/><Relationship Id="rId89" Type="http://schemas.openxmlformats.org/officeDocument/2006/relationships/customXml" Target="../ink/ink1952.xml"/><Relationship Id="rId112" Type="http://schemas.openxmlformats.org/officeDocument/2006/relationships/image" Target="../media/image395.png"/><Relationship Id="rId16" Type="http://schemas.openxmlformats.org/officeDocument/2006/relationships/image" Target="../media/image345.png"/><Relationship Id="rId107" Type="http://schemas.openxmlformats.org/officeDocument/2006/relationships/customXml" Target="../ink/ink1961.xml"/><Relationship Id="rId11" Type="http://schemas.openxmlformats.org/officeDocument/2006/relationships/customXml" Target="../ink/ink1913.xml"/><Relationship Id="rId32" Type="http://schemas.openxmlformats.org/officeDocument/2006/relationships/image" Target="../media/image353.png"/><Relationship Id="rId37" Type="http://schemas.openxmlformats.org/officeDocument/2006/relationships/customXml" Target="../ink/ink1926.xml"/><Relationship Id="rId53" Type="http://schemas.openxmlformats.org/officeDocument/2006/relationships/customXml" Target="../ink/ink1934.xml"/><Relationship Id="rId58" Type="http://schemas.openxmlformats.org/officeDocument/2006/relationships/image" Target="../media/image366.png"/><Relationship Id="rId74" Type="http://schemas.openxmlformats.org/officeDocument/2006/relationships/image" Target="../media/image375.png"/><Relationship Id="rId79" Type="http://schemas.openxmlformats.org/officeDocument/2006/relationships/customXml" Target="../ink/ink1947.xml"/><Relationship Id="rId102" Type="http://schemas.openxmlformats.org/officeDocument/2006/relationships/image" Target="../media/image390.png"/><Relationship Id="rId5" Type="http://schemas.openxmlformats.org/officeDocument/2006/relationships/customXml" Target="../ink/ink1910.xml"/><Relationship Id="rId90" Type="http://schemas.openxmlformats.org/officeDocument/2006/relationships/image" Target="../media/image384.png"/><Relationship Id="rId95" Type="http://schemas.openxmlformats.org/officeDocument/2006/relationships/customXml" Target="../ink/ink1955.xml"/><Relationship Id="rId22" Type="http://schemas.openxmlformats.org/officeDocument/2006/relationships/image" Target="../media/image348.png"/><Relationship Id="rId27" Type="http://schemas.openxmlformats.org/officeDocument/2006/relationships/customXml" Target="../ink/ink1921.xml"/><Relationship Id="rId43" Type="http://schemas.openxmlformats.org/officeDocument/2006/relationships/customXml" Target="../ink/ink1929.xml"/><Relationship Id="rId48" Type="http://schemas.openxmlformats.org/officeDocument/2006/relationships/image" Target="../media/image361.png"/><Relationship Id="rId64" Type="http://schemas.openxmlformats.org/officeDocument/2006/relationships/image" Target="../media/image369.png"/><Relationship Id="rId69" Type="http://schemas.openxmlformats.org/officeDocument/2006/relationships/customXml" Target="../ink/ink1942.xml"/><Relationship Id="rId113" Type="http://schemas.openxmlformats.org/officeDocument/2006/relationships/customXml" Target="../ink/ink1964.xml"/><Relationship Id="rId118" Type="http://schemas.openxmlformats.org/officeDocument/2006/relationships/image" Target="../media/image373.png"/><Relationship Id="rId80" Type="http://schemas.openxmlformats.org/officeDocument/2006/relationships/image" Target="../media/image378.png"/><Relationship Id="rId85" Type="http://schemas.openxmlformats.org/officeDocument/2006/relationships/customXml" Target="../ink/ink1950.xml"/><Relationship Id="rId12" Type="http://schemas.openxmlformats.org/officeDocument/2006/relationships/image" Target="../media/image343.png"/><Relationship Id="rId17" Type="http://schemas.openxmlformats.org/officeDocument/2006/relationships/customXml" Target="../ink/ink1916.xml"/><Relationship Id="rId33" Type="http://schemas.openxmlformats.org/officeDocument/2006/relationships/customXml" Target="../ink/ink1924.xml"/><Relationship Id="rId38" Type="http://schemas.openxmlformats.org/officeDocument/2006/relationships/image" Target="../media/image356.png"/><Relationship Id="rId59" Type="http://schemas.openxmlformats.org/officeDocument/2006/relationships/customXml" Target="../ink/ink1937.xml"/><Relationship Id="rId103" Type="http://schemas.openxmlformats.org/officeDocument/2006/relationships/customXml" Target="../ink/ink1959.xml"/><Relationship Id="rId108" Type="http://schemas.openxmlformats.org/officeDocument/2006/relationships/image" Target="../media/image393.png"/><Relationship Id="rId54" Type="http://schemas.openxmlformats.org/officeDocument/2006/relationships/image" Target="../media/image364.png"/><Relationship Id="rId70" Type="http://schemas.openxmlformats.org/officeDocument/2006/relationships/image" Target="../media/image372.png"/><Relationship Id="rId75" Type="http://schemas.openxmlformats.org/officeDocument/2006/relationships/customXml" Target="../ink/ink1945.xml"/><Relationship Id="rId91" Type="http://schemas.openxmlformats.org/officeDocument/2006/relationships/customXml" Target="../ink/ink1953.xml"/><Relationship Id="rId9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23" Type="http://schemas.openxmlformats.org/officeDocument/2006/relationships/customXml" Target="../ink/ink1919.xml"/><Relationship Id="rId28" Type="http://schemas.openxmlformats.org/officeDocument/2006/relationships/image" Target="../media/image351.png"/><Relationship Id="rId49" Type="http://schemas.openxmlformats.org/officeDocument/2006/relationships/customXml" Target="../ink/ink1932.xml"/><Relationship Id="rId114" Type="http://schemas.openxmlformats.org/officeDocument/2006/relationships/image" Target="../media/image396.png"/><Relationship Id="rId119" Type="http://schemas.openxmlformats.org/officeDocument/2006/relationships/customXml" Target="../ink/ink1967.xml"/><Relationship Id="rId44" Type="http://schemas.openxmlformats.org/officeDocument/2006/relationships/image" Target="../media/image359.png"/><Relationship Id="rId60" Type="http://schemas.openxmlformats.org/officeDocument/2006/relationships/image" Target="../media/image367.png"/><Relationship Id="rId65" Type="http://schemas.openxmlformats.org/officeDocument/2006/relationships/customXml" Target="../ink/ink1940.xml"/><Relationship Id="rId81" Type="http://schemas.openxmlformats.org/officeDocument/2006/relationships/customXml" Target="../ink/ink1948.xml"/><Relationship Id="rId86" Type="http://schemas.openxmlformats.org/officeDocument/2006/relationships/image" Target="../media/image382.png"/><Relationship Id="rId4" Type="http://schemas.openxmlformats.org/officeDocument/2006/relationships/image" Target="../media/image339.png"/><Relationship Id="rId9" Type="http://schemas.openxmlformats.org/officeDocument/2006/relationships/customXml" Target="../ink/ink1912.xml"/><Relationship Id="rId13" Type="http://schemas.openxmlformats.org/officeDocument/2006/relationships/customXml" Target="../ink/ink1914.xml"/><Relationship Id="rId18" Type="http://schemas.openxmlformats.org/officeDocument/2006/relationships/image" Target="../media/image346.png"/><Relationship Id="rId39" Type="http://schemas.openxmlformats.org/officeDocument/2006/relationships/customXml" Target="../ink/ink1927.xml"/><Relationship Id="rId109" Type="http://schemas.openxmlformats.org/officeDocument/2006/relationships/customXml" Target="../ink/ink1962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1935.xml"/><Relationship Id="rId76" Type="http://schemas.openxmlformats.org/officeDocument/2006/relationships/image" Target="../media/image376.png"/><Relationship Id="rId97" Type="http://schemas.openxmlformats.org/officeDocument/2006/relationships/customXml" Target="../ink/ink1956.xml"/><Relationship Id="rId104" Type="http://schemas.openxmlformats.org/officeDocument/2006/relationships/image" Target="../media/image391.png"/><Relationship Id="rId120" Type="http://schemas.openxmlformats.org/officeDocument/2006/relationships/image" Target="../media/image398.png"/><Relationship Id="rId7" Type="http://schemas.openxmlformats.org/officeDocument/2006/relationships/customXml" Target="../ink/ink1911.xml"/><Relationship Id="rId71" Type="http://schemas.openxmlformats.org/officeDocument/2006/relationships/customXml" Target="../ink/ink1943.xml"/><Relationship Id="rId92" Type="http://schemas.openxmlformats.org/officeDocument/2006/relationships/image" Target="../media/image385.png"/><Relationship Id="rId2" Type="http://schemas.openxmlformats.org/officeDocument/2006/relationships/image" Target="../media/image319.png"/><Relationship Id="rId29" Type="http://schemas.openxmlformats.org/officeDocument/2006/relationships/customXml" Target="../ink/ink1922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1930.xml"/><Relationship Id="rId66" Type="http://schemas.openxmlformats.org/officeDocument/2006/relationships/image" Target="../media/image370.png"/><Relationship Id="rId87" Type="http://schemas.openxmlformats.org/officeDocument/2006/relationships/customXml" Target="../ink/ink1951.xml"/><Relationship Id="rId110" Type="http://schemas.openxmlformats.org/officeDocument/2006/relationships/image" Target="../media/image394.png"/><Relationship Id="rId115" Type="http://schemas.openxmlformats.org/officeDocument/2006/relationships/customXml" Target="../ink/ink1965.xml"/><Relationship Id="rId61" Type="http://schemas.openxmlformats.org/officeDocument/2006/relationships/customXml" Target="../ink/ink1938.xml"/><Relationship Id="rId82" Type="http://schemas.openxmlformats.org/officeDocument/2006/relationships/image" Target="../media/image379.png"/><Relationship Id="rId19" Type="http://schemas.openxmlformats.org/officeDocument/2006/relationships/customXml" Target="../ink/ink1917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1925.xml"/><Relationship Id="rId56" Type="http://schemas.openxmlformats.org/officeDocument/2006/relationships/image" Target="../media/image365.png"/><Relationship Id="rId77" Type="http://schemas.openxmlformats.org/officeDocument/2006/relationships/customXml" Target="../ink/ink1946.xml"/><Relationship Id="rId100" Type="http://schemas.openxmlformats.org/officeDocument/2006/relationships/image" Target="../media/image389.png"/><Relationship Id="rId105" Type="http://schemas.openxmlformats.org/officeDocument/2006/relationships/customXml" Target="../ink/ink1960.xml"/><Relationship Id="rId8" Type="http://schemas.openxmlformats.org/officeDocument/2006/relationships/image" Target="../media/image341.png"/><Relationship Id="rId51" Type="http://schemas.openxmlformats.org/officeDocument/2006/relationships/customXml" Target="../ink/ink1933.xml"/><Relationship Id="rId72" Type="http://schemas.openxmlformats.org/officeDocument/2006/relationships/image" Target="../media/image374.png"/><Relationship Id="rId93" Type="http://schemas.openxmlformats.org/officeDocument/2006/relationships/customXml" Target="../ink/ink1954.xml"/><Relationship Id="rId98" Type="http://schemas.openxmlformats.org/officeDocument/2006/relationships/image" Target="../media/image388.png"/><Relationship Id="rId121" Type="http://schemas.openxmlformats.org/officeDocument/2006/relationships/customXml" Target="../ink/ink1968.xml"/><Relationship Id="rId3" Type="http://schemas.openxmlformats.org/officeDocument/2006/relationships/customXml" Target="../ink/ink1909.xml"/><Relationship Id="rId25" Type="http://schemas.openxmlformats.org/officeDocument/2006/relationships/customXml" Target="../ink/ink1920.xml"/><Relationship Id="rId46" Type="http://schemas.openxmlformats.org/officeDocument/2006/relationships/image" Target="../media/image360.png"/><Relationship Id="rId67" Type="http://schemas.openxmlformats.org/officeDocument/2006/relationships/customXml" Target="../ink/ink1941.xml"/><Relationship Id="rId116" Type="http://schemas.openxmlformats.org/officeDocument/2006/relationships/image" Target="../media/image397.png"/><Relationship Id="rId20" Type="http://schemas.openxmlformats.org/officeDocument/2006/relationships/image" Target="../media/image347.png"/><Relationship Id="rId41" Type="http://schemas.openxmlformats.org/officeDocument/2006/relationships/customXml" Target="../ink/ink1928.xml"/><Relationship Id="rId62" Type="http://schemas.openxmlformats.org/officeDocument/2006/relationships/image" Target="../media/image368.png"/><Relationship Id="rId83" Type="http://schemas.openxmlformats.org/officeDocument/2006/relationships/customXml" Target="../ink/ink1949.xml"/><Relationship Id="rId88" Type="http://schemas.openxmlformats.org/officeDocument/2006/relationships/image" Target="../media/image383.png"/><Relationship Id="rId111" Type="http://schemas.openxmlformats.org/officeDocument/2006/relationships/customXml" Target="../ink/ink1963.xml"/><Relationship Id="rId15" Type="http://schemas.openxmlformats.org/officeDocument/2006/relationships/customXml" Target="../ink/ink1915.xml"/><Relationship Id="rId36" Type="http://schemas.openxmlformats.org/officeDocument/2006/relationships/image" Target="../media/image355.png"/><Relationship Id="rId57" Type="http://schemas.openxmlformats.org/officeDocument/2006/relationships/customXml" Target="../ink/ink1936.xml"/><Relationship Id="rId106" Type="http://schemas.openxmlformats.org/officeDocument/2006/relationships/image" Target="../media/image392.png"/><Relationship Id="rId10" Type="http://schemas.openxmlformats.org/officeDocument/2006/relationships/image" Target="../media/image342.png"/><Relationship Id="rId31" Type="http://schemas.openxmlformats.org/officeDocument/2006/relationships/customXml" Target="../ink/ink1923.xml"/><Relationship Id="rId52" Type="http://schemas.openxmlformats.org/officeDocument/2006/relationships/image" Target="../media/image363.png"/><Relationship Id="rId73" Type="http://schemas.openxmlformats.org/officeDocument/2006/relationships/customXml" Target="../ink/ink1944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1957.xml"/><Relationship Id="rId101" Type="http://schemas.openxmlformats.org/officeDocument/2006/relationships/customXml" Target="../ink/ink1958.xml"/><Relationship Id="rId122" Type="http://schemas.openxmlformats.org/officeDocument/2006/relationships/image" Target="../media/image381.png"/></Relationships>
</file>

<file path=ppt/slides/_rels/slide7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26.xml"/><Relationship Id="rId21" Type="http://schemas.openxmlformats.org/officeDocument/2006/relationships/customXml" Target="../ink/ink1978.xml"/><Relationship Id="rId42" Type="http://schemas.openxmlformats.org/officeDocument/2006/relationships/image" Target="../media/image358.png"/><Relationship Id="rId63" Type="http://schemas.openxmlformats.org/officeDocument/2006/relationships/customXml" Target="../ink/ink1999.xml"/><Relationship Id="rId84" Type="http://schemas.openxmlformats.org/officeDocument/2006/relationships/image" Target="../media/image380.png"/><Relationship Id="rId138" Type="http://schemas.openxmlformats.org/officeDocument/2006/relationships/image" Target="../media/image406.png"/><Relationship Id="rId16" Type="http://schemas.openxmlformats.org/officeDocument/2006/relationships/image" Target="../media/image345.png"/><Relationship Id="rId107" Type="http://schemas.openxmlformats.org/officeDocument/2006/relationships/customXml" Target="../ink/ink2021.xml"/><Relationship Id="rId11" Type="http://schemas.openxmlformats.org/officeDocument/2006/relationships/customXml" Target="../ink/ink1973.xml"/><Relationship Id="rId32" Type="http://schemas.openxmlformats.org/officeDocument/2006/relationships/image" Target="../media/image353.png"/><Relationship Id="rId37" Type="http://schemas.openxmlformats.org/officeDocument/2006/relationships/customXml" Target="../ink/ink1986.xml"/><Relationship Id="rId53" Type="http://schemas.openxmlformats.org/officeDocument/2006/relationships/customXml" Target="../ink/ink1994.xml"/><Relationship Id="rId58" Type="http://schemas.openxmlformats.org/officeDocument/2006/relationships/image" Target="../media/image366.png"/><Relationship Id="rId74" Type="http://schemas.openxmlformats.org/officeDocument/2006/relationships/image" Target="../media/image375.png"/><Relationship Id="rId79" Type="http://schemas.openxmlformats.org/officeDocument/2006/relationships/customXml" Target="../ink/ink2007.xml"/><Relationship Id="rId102" Type="http://schemas.openxmlformats.org/officeDocument/2006/relationships/image" Target="../media/image390.png"/><Relationship Id="rId123" Type="http://schemas.openxmlformats.org/officeDocument/2006/relationships/customXml" Target="../ink/ink2029.xml"/><Relationship Id="rId128" Type="http://schemas.openxmlformats.org/officeDocument/2006/relationships/image" Target="../media/image404.png"/><Relationship Id="rId5" Type="http://schemas.openxmlformats.org/officeDocument/2006/relationships/customXml" Target="../ink/ink1970.xml"/><Relationship Id="rId90" Type="http://schemas.openxmlformats.org/officeDocument/2006/relationships/image" Target="../media/image384.png"/><Relationship Id="rId95" Type="http://schemas.openxmlformats.org/officeDocument/2006/relationships/customXml" Target="../ink/ink2015.xml"/><Relationship Id="rId22" Type="http://schemas.openxmlformats.org/officeDocument/2006/relationships/image" Target="../media/image348.png"/><Relationship Id="rId27" Type="http://schemas.openxmlformats.org/officeDocument/2006/relationships/customXml" Target="../ink/ink1981.xml"/><Relationship Id="rId43" Type="http://schemas.openxmlformats.org/officeDocument/2006/relationships/customXml" Target="../ink/ink1989.xml"/><Relationship Id="rId48" Type="http://schemas.openxmlformats.org/officeDocument/2006/relationships/image" Target="../media/image361.png"/><Relationship Id="rId64" Type="http://schemas.openxmlformats.org/officeDocument/2006/relationships/image" Target="../media/image369.png"/><Relationship Id="rId69" Type="http://schemas.openxmlformats.org/officeDocument/2006/relationships/customXml" Target="../ink/ink2002.xml"/><Relationship Id="rId113" Type="http://schemas.openxmlformats.org/officeDocument/2006/relationships/customXml" Target="../ink/ink2024.xml"/><Relationship Id="rId118" Type="http://schemas.openxmlformats.org/officeDocument/2006/relationships/image" Target="../media/image399.png"/><Relationship Id="rId134" Type="http://schemas.openxmlformats.org/officeDocument/2006/relationships/image" Target="../media/image398.png"/><Relationship Id="rId80" Type="http://schemas.openxmlformats.org/officeDocument/2006/relationships/image" Target="../media/image378.png"/><Relationship Id="rId85" Type="http://schemas.openxmlformats.org/officeDocument/2006/relationships/customXml" Target="../ink/ink2010.xml"/><Relationship Id="rId12" Type="http://schemas.openxmlformats.org/officeDocument/2006/relationships/image" Target="../media/image343.png"/><Relationship Id="rId17" Type="http://schemas.openxmlformats.org/officeDocument/2006/relationships/customXml" Target="../ink/ink1976.xml"/><Relationship Id="rId33" Type="http://schemas.openxmlformats.org/officeDocument/2006/relationships/customXml" Target="../ink/ink1984.xml"/><Relationship Id="rId38" Type="http://schemas.openxmlformats.org/officeDocument/2006/relationships/image" Target="../media/image356.png"/><Relationship Id="rId59" Type="http://schemas.openxmlformats.org/officeDocument/2006/relationships/customXml" Target="../ink/ink1997.xml"/><Relationship Id="rId103" Type="http://schemas.openxmlformats.org/officeDocument/2006/relationships/customXml" Target="../ink/ink2019.xml"/><Relationship Id="rId108" Type="http://schemas.openxmlformats.org/officeDocument/2006/relationships/image" Target="../media/image393.png"/><Relationship Id="rId124" Type="http://schemas.openxmlformats.org/officeDocument/2006/relationships/image" Target="../media/image402.png"/><Relationship Id="rId129" Type="http://schemas.openxmlformats.org/officeDocument/2006/relationships/customXml" Target="../ink/ink2032.xml"/><Relationship Id="rId54" Type="http://schemas.openxmlformats.org/officeDocument/2006/relationships/image" Target="../media/image364.png"/><Relationship Id="rId70" Type="http://schemas.openxmlformats.org/officeDocument/2006/relationships/image" Target="../media/image372.png"/><Relationship Id="rId75" Type="http://schemas.openxmlformats.org/officeDocument/2006/relationships/customXml" Target="../ink/ink2005.xml"/><Relationship Id="rId91" Type="http://schemas.openxmlformats.org/officeDocument/2006/relationships/customXml" Target="../ink/ink2013.xml"/><Relationship Id="rId9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23" Type="http://schemas.openxmlformats.org/officeDocument/2006/relationships/customXml" Target="../ink/ink1979.xml"/><Relationship Id="rId28" Type="http://schemas.openxmlformats.org/officeDocument/2006/relationships/image" Target="../media/image351.png"/><Relationship Id="rId49" Type="http://schemas.openxmlformats.org/officeDocument/2006/relationships/customXml" Target="../ink/ink1992.xml"/><Relationship Id="rId114" Type="http://schemas.openxmlformats.org/officeDocument/2006/relationships/image" Target="../media/image396.png"/><Relationship Id="rId119" Type="http://schemas.openxmlformats.org/officeDocument/2006/relationships/customXml" Target="../ink/ink2027.xml"/><Relationship Id="rId44" Type="http://schemas.openxmlformats.org/officeDocument/2006/relationships/image" Target="../media/image359.png"/><Relationship Id="rId60" Type="http://schemas.openxmlformats.org/officeDocument/2006/relationships/image" Target="../media/image367.png"/><Relationship Id="rId65" Type="http://schemas.openxmlformats.org/officeDocument/2006/relationships/customXml" Target="../ink/ink2000.xml"/><Relationship Id="rId81" Type="http://schemas.openxmlformats.org/officeDocument/2006/relationships/customXml" Target="../ink/ink2008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35" Type="http://schemas.openxmlformats.org/officeDocument/2006/relationships/customXml" Target="../ink/ink2035.xml"/><Relationship Id="rId13" Type="http://schemas.openxmlformats.org/officeDocument/2006/relationships/customXml" Target="../ink/ink1974.xml"/><Relationship Id="rId18" Type="http://schemas.openxmlformats.org/officeDocument/2006/relationships/image" Target="../media/image346.png"/><Relationship Id="rId39" Type="http://schemas.openxmlformats.org/officeDocument/2006/relationships/customXml" Target="../ink/ink1987.xml"/><Relationship Id="rId109" Type="http://schemas.openxmlformats.org/officeDocument/2006/relationships/customXml" Target="../ink/ink2022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1995.xml"/><Relationship Id="rId76" Type="http://schemas.openxmlformats.org/officeDocument/2006/relationships/image" Target="../media/image376.png"/><Relationship Id="rId97" Type="http://schemas.openxmlformats.org/officeDocument/2006/relationships/customXml" Target="../ink/ink2016.xml"/><Relationship Id="rId104" Type="http://schemas.openxmlformats.org/officeDocument/2006/relationships/image" Target="../media/image391.png"/><Relationship Id="rId120" Type="http://schemas.openxmlformats.org/officeDocument/2006/relationships/image" Target="../media/image400.png"/><Relationship Id="rId125" Type="http://schemas.openxmlformats.org/officeDocument/2006/relationships/customXml" Target="../ink/ink2030.xml"/><Relationship Id="rId7" Type="http://schemas.openxmlformats.org/officeDocument/2006/relationships/customXml" Target="../ink/ink1971.xml"/><Relationship Id="rId71" Type="http://schemas.openxmlformats.org/officeDocument/2006/relationships/customXml" Target="../ink/ink2003.xml"/><Relationship Id="rId92" Type="http://schemas.openxmlformats.org/officeDocument/2006/relationships/image" Target="../media/image385.png"/><Relationship Id="rId2" Type="http://schemas.openxmlformats.org/officeDocument/2006/relationships/image" Target="../media/image319.png"/><Relationship Id="rId29" Type="http://schemas.openxmlformats.org/officeDocument/2006/relationships/customXml" Target="../ink/ink1982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1990.xml"/><Relationship Id="rId66" Type="http://schemas.openxmlformats.org/officeDocument/2006/relationships/image" Target="../media/image370.png"/><Relationship Id="rId87" Type="http://schemas.openxmlformats.org/officeDocument/2006/relationships/customXml" Target="../ink/ink2011.xml"/><Relationship Id="rId110" Type="http://schemas.openxmlformats.org/officeDocument/2006/relationships/image" Target="../media/image394.png"/><Relationship Id="rId115" Type="http://schemas.openxmlformats.org/officeDocument/2006/relationships/customXml" Target="../ink/ink2025.xml"/><Relationship Id="rId131" Type="http://schemas.openxmlformats.org/officeDocument/2006/relationships/customXml" Target="../ink/ink2033.xml"/><Relationship Id="rId136" Type="http://schemas.openxmlformats.org/officeDocument/2006/relationships/image" Target="../media/image381.png"/><Relationship Id="rId61" Type="http://schemas.openxmlformats.org/officeDocument/2006/relationships/customXml" Target="../ink/ink1998.xml"/><Relationship Id="rId82" Type="http://schemas.openxmlformats.org/officeDocument/2006/relationships/image" Target="../media/image379.png"/><Relationship Id="rId19" Type="http://schemas.openxmlformats.org/officeDocument/2006/relationships/customXml" Target="../ink/ink1977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1985.xml"/><Relationship Id="rId56" Type="http://schemas.openxmlformats.org/officeDocument/2006/relationships/image" Target="../media/image365.png"/><Relationship Id="rId77" Type="http://schemas.openxmlformats.org/officeDocument/2006/relationships/customXml" Target="../ink/ink2006.xml"/><Relationship Id="rId100" Type="http://schemas.openxmlformats.org/officeDocument/2006/relationships/image" Target="../media/image389.png"/><Relationship Id="rId105" Type="http://schemas.openxmlformats.org/officeDocument/2006/relationships/customXml" Target="../ink/ink2020.xml"/><Relationship Id="rId126" Type="http://schemas.openxmlformats.org/officeDocument/2006/relationships/image" Target="../media/image403.png"/><Relationship Id="rId8" Type="http://schemas.openxmlformats.org/officeDocument/2006/relationships/image" Target="../media/image341.png"/><Relationship Id="rId51" Type="http://schemas.openxmlformats.org/officeDocument/2006/relationships/customXml" Target="../ink/ink1993.xml"/><Relationship Id="rId72" Type="http://schemas.openxmlformats.org/officeDocument/2006/relationships/image" Target="../media/image374.png"/><Relationship Id="rId93" Type="http://schemas.openxmlformats.org/officeDocument/2006/relationships/customXml" Target="../ink/ink2014.xml"/><Relationship Id="rId98" Type="http://schemas.openxmlformats.org/officeDocument/2006/relationships/image" Target="../media/image388.png"/><Relationship Id="rId121" Type="http://schemas.openxmlformats.org/officeDocument/2006/relationships/customXml" Target="../ink/ink2028.xml"/><Relationship Id="rId3" Type="http://schemas.openxmlformats.org/officeDocument/2006/relationships/customXml" Target="../ink/ink1969.xml"/><Relationship Id="rId25" Type="http://schemas.openxmlformats.org/officeDocument/2006/relationships/customXml" Target="../ink/ink1980.xml"/><Relationship Id="rId46" Type="http://schemas.openxmlformats.org/officeDocument/2006/relationships/image" Target="../media/image360.png"/><Relationship Id="rId67" Type="http://schemas.openxmlformats.org/officeDocument/2006/relationships/customXml" Target="../ink/ink2001.xml"/><Relationship Id="rId116" Type="http://schemas.openxmlformats.org/officeDocument/2006/relationships/image" Target="../media/image397.png"/><Relationship Id="rId137" Type="http://schemas.openxmlformats.org/officeDocument/2006/relationships/customXml" Target="../ink/ink2036.xml"/><Relationship Id="rId20" Type="http://schemas.openxmlformats.org/officeDocument/2006/relationships/image" Target="../media/image347.png"/><Relationship Id="rId41" Type="http://schemas.openxmlformats.org/officeDocument/2006/relationships/customXml" Target="../ink/ink1988.xml"/><Relationship Id="rId62" Type="http://schemas.openxmlformats.org/officeDocument/2006/relationships/image" Target="../media/image368.png"/><Relationship Id="rId83" Type="http://schemas.openxmlformats.org/officeDocument/2006/relationships/customXml" Target="../ink/ink2009.xml"/><Relationship Id="rId88" Type="http://schemas.openxmlformats.org/officeDocument/2006/relationships/image" Target="../media/image383.png"/><Relationship Id="rId111" Type="http://schemas.openxmlformats.org/officeDocument/2006/relationships/customXml" Target="../ink/ink2023.xml"/><Relationship Id="rId132" Type="http://schemas.openxmlformats.org/officeDocument/2006/relationships/image" Target="../media/image373.png"/><Relationship Id="rId15" Type="http://schemas.openxmlformats.org/officeDocument/2006/relationships/customXml" Target="../ink/ink1975.xml"/><Relationship Id="rId36" Type="http://schemas.openxmlformats.org/officeDocument/2006/relationships/image" Target="../media/image355.png"/><Relationship Id="rId57" Type="http://schemas.openxmlformats.org/officeDocument/2006/relationships/customXml" Target="../ink/ink1996.xml"/><Relationship Id="rId106" Type="http://schemas.openxmlformats.org/officeDocument/2006/relationships/image" Target="../media/image392.png"/><Relationship Id="rId127" Type="http://schemas.openxmlformats.org/officeDocument/2006/relationships/customXml" Target="../ink/ink2031.xml"/><Relationship Id="rId10" Type="http://schemas.openxmlformats.org/officeDocument/2006/relationships/image" Target="../media/image342.png"/><Relationship Id="rId31" Type="http://schemas.openxmlformats.org/officeDocument/2006/relationships/customXml" Target="../ink/ink1983.xml"/><Relationship Id="rId52" Type="http://schemas.openxmlformats.org/officeDocument/2006/relationships/image" Target="../media/image363.png"/><Relationship Id="rId73" Type="http://schemas.openxmlformats.org/officeDocument/2006/relationships/customXml" Target="../ink/ink2004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017.xml"/><Relationship Id="rId101" Type="http://schemas.openxmlformats.org/officeDocument/2006/relationships/customXml" Target="../ink/ink2018.xml"/><Relationship Id="rId122" Type="http://schemas.openxmlformats.org/officeDocument/2006/relationships/image" Target="../media/image401.png"/><Relationship Id="rId4" Type="http://schemas.openxmlformats.org/officeDocument/2006/relationships/image" Target="../media/image339.png"/><Relationship Id="rId9" Type="http://schemas.openxmlformats.org/officeDocument/2006/relationships/customXml" Target="../ink/ink1972.xml"/><Relationship Id="rId26" Type="http://schemas.openxmlformats.org/officeDocument/2006/relationships/image" Target="../media/image350.png"/><Relationship Id="rId47" Type="http://schemas.openxmlformats.org/officeDocument/2006/relationships/customXml" Target="../ink/ink1991.xml"/><Relationship Id="rId68" Type="http://schemas.openxmlformats.org/officeDocument/2006/relationships/image" Target="../media/image371.png"/><Relationship Id="rId89" Type="http://schemas.openxmlformats.org/officeDocument/2006/relationships/customXml" Target="../ink/ink2012.xml"/><Relationship Id="rId112" Type="http://schemas.openxmlformats.org/officeDocument/2006/relationships/image" Target="../media/image395.png"/><Relationship Id="rId133" Type="http://schemas.openxmlformats.org/officeDocument/2006/relationships/customXml" Target="../ink/ink2034.xml"/></Relationships>
</file>

<file path=ppt/slides/_rels/slide7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94.xml"/><Relationship Id="rId21" Type="http://schemas.openxmlformats.org/officeDocument/2006/relationships/customXml" Target="../ink/ink2046.xml"/><Relationship Id="rId42" Type="http://schemas.openxmlformats.org/officeDocument/2006/relationships/image" Target="../media/image358.png"/><Relationship Id="rId63" Type="http://schemas.openxmlformats.org/officeDocument/2006/relationships/customXml" Target="../ink/ink2067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07" Type="http://schemas.openxmlformats.org/officeDocument/2006/relationships/customXml" Target="../ink/ink2089.xml"/><Relationship Id="rId11" Type="http://schemas.openxmlformats.org/officeDocument/2006/relationships/customXml" Target="../ink/ink2041.xml"/><Relationship Id="rId32" Type="http://schemas.openxmlformats.org/officeDocument/2006/relationships/image" Target="../media/image353.png"/><Relationship Id="rId53" Type="http://schemas.openxmlformats.org/officeDocument/2006/relationships/customXml" Target="../ink/ink2062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110.xml"/><Relationship Id="rId5" Type="http://schemas.openxmlformats.org/officeDocument/2006/relationships/customXml" Target="../ink/ink2038.xml"/><Relationship Id="rId95" Type="http://schemas.openxmlformats.org/officeDocument/2006/relationships/customXml" Target="../ink/ink2083.xml"/><Relationship Id="rId22" Type="http://schemas.openxmlformats.org/officeDocument/2006/relationships/image" Target="../media/image348.png"/><Relationship Id="rId27" Type="http://schemas.openxmlformats.org/officeDocument/2006/relationships/customXml" Target="../ink/ink2049.xml"/><Relationship Id="rId43" Type="http://schemas.openxmlformats.org/officeDocument/2006/relationships/customXml" Target="../ink/ink2057.xml"/><Relationship Id="rId48" Type="http://schemas.openxmlformats.org/officeDocument/2006/relationships/image" Target="../media/image361.png"/><Relationship Id="rId64" Type="http://schemas.openxmlformats.org/officeDocument/2006/relationships/image" Target="../media/image369.png"/><Relationship Id="rId69" Type="http://schemas.openxmlformats.org/officeDocument/2006/relationships/customXml" Target="../ink/ink2070.xml"/><Relationship Id="rId113" Type="http://schemas.openxmlformats.org/officeDocument/2006/relationships/customXml" Target="../ink/ink2092.xml"/><Relationship Id="rId118" Type="http://schemas.openxmlformats.org/officeDocument/2006/relationships/image" Target="../media/image399.png"/><Relationship Id="rId134" Type="http://schemas.openxmlformats.org/officeDocument/2006/relationships/image" Target="../media/image408.png"/><Relationship Id="rId139" Type="http://schemas.openxmlformats.org/officeDocument/2006/relationships/customXml" Target="../ink/ink2105.xml"/><Relationship Id="rId80" Type="http://schemas.openxmlformats.org/officeDocument/2006/relationships/image" Target="../media/image378.png"/><Relationship Id="rId85" Type="http://schemas.openxmlformats.org/officeDocument/2006/relationships/customXml" Target="../ink/ink2078.xml"/><Relationship Id="rId150" Type="http://schemas.openxmlformats.org/officeDocument/2006/relationships/image" Target="../media/image406.png"/><Relationship Id="rId12" Type="http://schemas.openxmlformats.org/officeDocument/2006/relationships/image" Target="../media/image343.png"/><Relationship Id="rId17" Type="http://schemas.openxmlformats.org/officeDocument/2006/relationships/customXml" Target="../ink/ink2044.xml"/><Relationship Id="rId33" Type="http://schemas.openxmlformats.org/officeDocument/2006/relationships/customXml" Target="../ink/ink2052.xml"/><Relationship Id="rId38" Type="http://schemas.openxmlformats.org/officeDocument/2006/relationships/image" Target="../media/image356.png"/><Relationship Id="rId59" Type="http://schemas.openxmlformats.org/officeDocument/2006/relationships/customXml" Target="../ink/ink2065.xml"/><Relationship Id="rId103" Type="http://schemas.openxmlformats.org/officeDocument/2006/relationships/customXml" Target="../ink/ink2087.xml"/><Relationship Id="rId108" Type="http://schemas.openxmlformats.org/officeDocument/2006/relationships/image" Target="../media/image393.png"/><Relationship Id="rId124" Type="http://schemas.openxmlformats.org/officeDocument/2006/relationships/image" Target="../media/image402.png"/><Relationship Id="rId129" Type="http://schemas.openxmlformats.org/officeDocument/2006/relationships/customXml" Target="../ink/ink2100.xml"/><Relationship Id="rId54" Type="http://schemas.openxmlformats.org/officeDocument/2006/relationships/image" Target="../media/image364.png"/><Relationship Id="rId70" Type="http://schemas.openxmlformats.org/officeDocument/2006/relationships/image" Target="../media/image372.png"/><Relationship Id="rId75" Type="http://schemas.openxmlformats.org/officeDocument/2006/relationships/customXml" Target="../ink/ink2073.xml"/><Relationship Id="rId91" Type="http://schemas.openxmlformats.org/officeDocument/2006/relationships/customXml" Target="../ink/ink2081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45" Type="http://schemas.openxmlformats.org/officeDocument/2006/relationships/customXml" Target="../ink/ink210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23" Type="http://schemas.openxmlformats.org/officeDocument/2006/relationships/customXml" Target="../ink/ink2047.xml"/><Relationship Id="rId28" Type="http://schemas.openxmlformats.org/officeDocument/2006/relationships/image" Target="../media/image351.png"/><Relationship Id="rId49" Type="http://schemas.openxmlformats.org/officeDocument/2006/relationships/customXml" Target="../ink/ink2060.xml"/><Relationship Id="rId114" Type="http://schemas.openxmlformats.org/officeDocument/2006/relationships/image" Target="../media/image396.png"/><Relationship Id="rId119" Type="http://schemas.openxmlformats.org/officeDocument/2006/relationships/customXml" Target="../ink/ink2095.xml"/><Relationship Id="rId44" Type="http://schemas.openxmlformats.org/officeDocument/2006/relationships/image" Target="../media/image359.png"/><Relationship Id="rId60" Type="http://schemas.openxmlformats.org/officeDocument/2006/relationships/image" Target="../media/image367.png"/><Relationship Id="rId65" Type="http://schemas.openxmlformats.org/officeDocument/2006/relationships/customXml" Target="../ink/ink2068.xml"/><Relationship Id="rId81" Type="http://schemas.openxmlformats.org/officeDocument/2006/relationships/customXml" Target="../ink/ink2076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35" Type="http://schemas.openxmlformats.org/officeDocument/2006/relationships/customXml" Target="../ink/ink2103.xml"/><Relationship Id="rId13" Type="http://schemas.openxmlformats.org/officeDocument/2006/relationships/customXml" Target="../ink/ink2042.xml"/><Relationship Id="rId18" Type="http://schemas.openxmlformats.org/officeDocument/2006/relationships/image" Target="../media/image346.png"/><Relationship Id="rId39" Type="http://schemas.openxmlformats.org/officeDocument/2006/relationships/customXml" Target="../ink/ink2055.xml"/><Relationship Id="rId109" Type="http://schemas.openxmlformats.org/officeDocument/2006/relationships/customXml" Target="../ink/ink2090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2063.xml"/><Relationship Id="rId76" Type="http://schemas.openxmlformats.org/officeDocument/2006/relationships/image" Target="../media/image376.png"/><Relationship Id="rId97" Type="http://schemas.openxmlformats.org/officeDocument/2006/relationships/customXml" Target="../ink/ink2084.xml"/><Relationship Id="rId104" Type="http://schemas.openxmlformats.org/officeDocument/2006/relationships/image" Target="../media/image391.png"/><Relationship Id="rId120" Type="http://schemas.openxmlformats.org/officeDocument/2006/relationships/image" Target="../media/image400.png"/><Relationship Id="rId125" Type="http://schemas.openxmlformats.org/officeDocument/2006/relationships/customXml" Target="../ink/ink2098.xml"/><Relationship Id="rId141" Type="http://schemas.openxmlformats.org/officeDocument/2006/relationships/customXml" Target="../ink/ink2106.xml"/><Relationship Id="rId146" Type="http://schemas.openxmlformats.org/officeDocument/2006/relationships/image" Target="../media/image398.png"/><Relationship Id="rId7" Type="http://schemas.openxmlformats.org/officeDocument/2006/relationships/customXml" Target="../ink/ink2039.xml"/><Relationship Id="rId71" Type="http://schemas.openxmlformats.org/officeDocument/2006/relationships/customXml" Target="../ink/ink2071.xml"/><Relationship Id="rId92" Type="http://schemas.openxmlformats.org/officeDocument/2006/relationships/image" Target="../media/image385.png"/><Relationship Id="rId2" Type="http://schemas.openxmlformats.org/officeDocument/2006/relationships/image" Target="../media/image319.png"/><Relationship Id="rId29" Type="http://schemas.openxmlformats.org/officeDocument/2006/relationships/customXml" Target="../ink/ink2050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2058.xml"/><Relationship Id="rId66" Type="http://schemas.openxmlformats.org/officeDocument/2006/relationships/image" Target="../media/image370.png"/><Relationship Id="rId87" Type="http://schemas.openxmlformats.org/officeDocument/2006/relationships/customXml" Target="../ink/ink2079.xml"/><Relationship Id="rId110" Type="http://schemas.openxmlformats.org/officeDocument/2006/relationships/image" Target="../media/image394.png"/><Relationship Id="rId115" Type="http://schemas.openxmlformats.org/officeDocument/2006/relationships/customXml" Target="../ink/ink2093.xml"/><Relationship Id="rId131" Type="http://schemas.openxmlformats.org/officeDocument/2006/relationships/customXml" Target="../ink/ink2101.xml"/><Relationship Id="rId136" Type="http://schemas.openxmlformats.org/officeDocument/2006/relationships/image" Target="../media/image409.png"/><Relationship Id="rId61" Type="http://schemas.openxmlformats.org/officeDocument/2006/relationships/customXml" Target="../ink/ink2066.xml"/><Relationship Id="rId82" Type="http://schemas.openxmlformats.org/officeDocument/2006/relationships/image" Target="../media/image379.png"/><Relationship Id="rId19" Type="http://schemas.openxmlformats.org/officeDocument/2006/relationships/customXml" Target="../ink/ink2045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053.xml"/><Relationship Id="rId56" Type="http://schemas.openxmlformats.org/officeDocument/2006/relationships/image" Target="../media/image365.png"/><Relationship Id="rId77" Type="http://schemas.openxmlformats.org/officeDocument/2006/relationships/customXml" Target="../ink/ink2074.xml"/><Relationship Id="rId100" Type="http://schemas.openxmlformats.org/officeDocument/2006/relationships/image" Target="../media/image389.png"/><Relationship Id="rId105" Type="http://schemas.openxmlformats.org/officeDocument/2006/relationships/customXml" Target="../ink/ink2088.xml"/><Relationship Id="rId126" Type="http://schemas.openxmlformats.org/officeDocument/2006/relationships/image" Target="../media/image403.png"/><Relationship Id="rId147" Type="http://schemas.openxmlformats.org/officeDocument/2006/relationships/customXml" Target="../ink/ink2109.xml"/><Relationship Id="rId8" Type="http://schemas.openxmlformats.org/officeDocument/2006/relationships/image" Target="../media/image341.png"/><Relationship Id="rId51" Type="http://schemas.openxmlformats.org/officeDocument/2006/relationships/customXml" Target="../ink/ink2061.xml"/><Relationship Id="rId72" Type="http://schemas.openxmlformats.org/officeDocument/2006/relationships/image" Target="../media/image374.png"/><Relationship Id="rId93" Type="http://schemas.openxmlformats.org/officeDocument/2006/relationships/customXml" Target="../ink/ink2082.xml"/><Relationship Id="rId98" Type="http://schemas.openxmlformats.org/officeDocument/2006/relationships/image" Target="../media/image388.png"/><Relationship Id="rId121" Type="http://schemas.openxmlformats.org/officeDocument/2006/relationships/customXml" Target="../ink/ink2096.xml"/><Relationship Id="rId142" Type="http://schemas.openxmlformats.org/officeDocument/2006/relationships/image" Target="../media/image412.png"/><Relationship Id="rId3" Type="http://schemas.openxmlformats.org/officeDocument/2006/relationships/customXml" Target="../ink/ink2037.xml"/><Relationship Id="rId25" Type="http://schemas.openxmlformats.org/officeDocument/2006/relationships/customXml" Target="../ink/ink2048.xml"/><Relationship Id="rId46" Type="http://schemas.openxmlformats.org/officeDocument/2006/relationships/image" Target="../media/image360.png"/><Relationship Id="rId67" Type="http://schemas.openxmlformats.org/officeDocument/2006/relationships/customXml" Target="../ink/ink2069.xml"/><Relationship Id="rId116" Type="http://schemas.openxmlformats.org/officeDocument/2006/relationships/image" Target="../media/image397.png"/><Relationship Id="rId137" Type="http://schemas.openxmlformats.org/officeDocument/2006/relationships/customXml" Target="../ink/ink2104.xml"/><Relationship Id="rId20" Type="http://schemas.openxmlformats.org/officeDocument/2006/relationships/image" Target="../media/image347.png"/><Relationship Id="rId41" Type="http://schemas.openxmlformats.org/officeDocument/2006/relationships/customXml" Target="../ink/ink2056.xml"/><Relationship Id="rId62" Type="http://schemas.openxmlformats.org/officeDocument/2006/relationships/image" Target="../media/image368.png"/><Relationship Id="rId83" Type="http://schemas.openxmlformats.org/officeDocument/2006/relationships/customXml" Target="../ink/ink2077.xml"/><Relationship Id="rId88" Type="http://schemas.openxmlformats.org/officeDocument/2006/relationships/image" Target="../media/image383.png"/><Relationship Id="rId111" Type="http://schemas.openxmlformats.org/officeDocument/2006/relationships/customXml" Target="../ink/ink2091.xml"/><Relationship Id="rId132" Type="http://schemas.openxmlformats.org/officeDocument/2006/relationships/image" Target="../media/image407.png"/><Relationship Id="rId15" Type="http://schemas.openxmlformats.org/officeDocument/2006/relationships/customXml" Target="../ink/ink2043.xml"/><Relationship Id="rId36" Type="http://schemas.openxmlformats.org/officeDocument/2006/relationships/image" Target="../media/image355.png"/><Relationship Id="rId57" Type="http://schemas.openxmlformats.org/officeDocument/2006/relationships/customXml" Target="../ink/ink2064.xml"/><Relationship Id="rId106" Type="http://schemas.openxmlformats.org/officeDocument/2006/relationships/image" Target="../media/image392.png"/><Relationship Id="rId127" Type="http://schemas.openxmlformats.org/officeDocument/2006/relationships/customXml" Target="../ink/ink2099.xml"/><Relationship Id="rId10" Type="http://schemas.openxmlformats.org/officeDocument/2006/relationships/image" Target="../media/image342.png"/><Relationship Id="rId31" Type="http://schemas.openxmlformats.org/officeDocument/2006/relationships/customXml" Target="../ink/ink2051.xml"/><Relationship Id="rId52" Type="http://schemas.openxmlformats.org/officeDocument/2006/relationships/image" Target="../media/image363.png"/><Relationship Id="rId73" Type="http://schemas.openxmlformats.org/officeDocument/2006/relationships/customXml" Target="../ink/ink2072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085.xml"/><Relationship Id="rId101" Type="http://schemas.openxmlformats.org/officeDocument/2006/relationships/customXml" Target="../ink/ink2086.xml"/><Relationship Id="rId122" Type="http://schemas.openxmlformats.org/officeDocument/2006/relationships/image" Target="../media/image401.png"/><Relationship Id="rId143" Type="http://schemas.openxmlformats.org/officeDocument/2006/relationships/customXml" Target="../ink/ink2107.xml"/><Relationship Id="rId148" Type="http://schemas.openxmlformats.org/officeDocument/2006/relationships/image" Target="../media/image381.png"/><Relationship Id="rId4" Type="http://schemas.openxmlformats.org/officeDocument/2006/relationships/image" Target="../media/image339.png"/><Relationship Id="rId9" Type="http://schemas.openxmlformats.org/officeDocument/2006/relationships/customXml" Target="../ink/ink2040.xml"/><Relationship Id="rId26" Type="http://schemas.openxmlformats.org/officeDocument/2006/relationships/image" Target="../media/image350.png"/><Relationship Id="rId47" Type="http://schemas.openxmlformats.org/officeDocument/2006/relationships/customXml" Target="../ink/ink2059.xml"/><Relationship Id="rId68" Type="http://schemas.openxmlformats.org/officeDocument/2006/relationships/image" Target="../media/image371.png"/><Relationship Id="rId89" Type="http://schemas.openxmlformats.org/officeDocument/2006/relationships/customXml" Target="../ink/ink2080.xml"/><Relationship Id="rId112" Type="http://schemas.openxmlformats.org/officeDocument/2006/relationships/image" Target="../media/image395.png"/><Relationship Id="rId133" Type="http://schemas.openxmlformats.org/officeDocument/2006/relationships/customXml" Target="../ink/ink2102.xml"/><Relationship Id="rId16" Type="http://schemas.openxmlformats.org/officeDocument/2006/relationships/image" Target="../media/image345.png"/><Relationship Id="rId37" Type="http://schemas.openxmlformats.org/officeDocument/2006/relationships/customXml" Target="../ink/ink2054.xml"/><Relationship Id="rId58" Type="http://schemas.openxmlformats.org/officeDocument/2006/relationships/image" Target="../media/image366.png"/><Relationship Id="rId79" Type="http://schemas.openxmlformats.org/officeDocument/2006/relationships/customXml" Target="../ink/ink2075.xml"/><Relationship Id="rId102" Type="http://schemas.openxmlformats.org/officeDocument/2006/relationships/image" Target="../media/image390.png"/><Relationship Id="rId123" Type="http://schemas.openxmlformats.org/officeDocument/2006/relationships/customXml" Target="../ink/ink2097.xml"/><Relationship Id="rId144" Type="http://schemas.openxmlformats.org/officeDocument/2006/relationships/image" Target="../media/image373.png"/><Relationship Id="rId90" Type="http://schemas.openxmlformats.org/officeDocument/2006/relationships/image" Target="../media/image384.png"/></Relationships>
</file>

<file path=ppt/slides/_rels/slide7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68.xml"/><Relationship Id="rId21" Type="http://schemas.openxmlformats.org/officeDocument/2006/relationships/customXml" Target="../ink/ink2120.xml"/><Relationship Id="rId42" Type="http://schemas.openxmlformats.org/officeDocument/2006/relationships/image" Target="../media/image358.png"/><Relationship Id="rId63" Type="http://schemas.openxmlformats.org/officeDocument/2006/relationships/customXml" Target="../ink/ink2141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189.xml"/><Relationship Id="rId107" Type="http://schemas.openxmlformats.org/officeDocument/2006/relationships/customXml" Target="../ink/ink2163.xml"/><Relationship Id="rId11" Type="http://schemas.openxmlformats.org/officeDocument/2006/relationships/customXml" Target="../ink/ink2115.xml"/><Relationship Id="rId32" Type="http://schemas.openxmlformats.org/officeDocument/2006/relationships/image" Target="../media/image353.png"/><Relationship Id="rId53" Type="http://schemas.openxmlformats.org/officeDocument/2006/relationships/customXml" Target="../ink/ink2136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184.xml"/><Relationship Id="rId5" Type="http://schemas.openxmlformats.org/officeDocument/2006/relationships/customXml" Target="../ink/ink2112.xml"/><Relationship Id="rId95" Type="http://schemas.openxmlformats.org/officeDocument/2006/relationships/customXml" Target="../ink/ink2157.xml"/><Relationship Id="rId160" Type="http://schemas.openxmlformats.org/officeDocument/2006/relationships/image" Target="../media/image406.png"/><Relationship Id="rId22" Type="http://schemas.openxmlformats.org/officeDocument/2006/relationships/image" Target="../media/image348.png"/><Relationship Id="rId43" Type="http://schemas.openxmlformats.org/officeDocument/2006/relationships/customXml" Target="../ink/ink2131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179.xml"/><Relationship Id="rId80" Type="http://schemas.openxmlformats.org/officeDocument/2006/relationships/image" Target="../media/image378.png"/><Relationship Id="rId85" Type="http://schemas.openxmlformats.org/officeDocument/2006/relationships/customXml" Target="../ink/ink2152.xml"/><Relationship Id="rId150" Type="http://schemas.openxmlformats.org/officeDocument/2006/relationships/image" Target="../media/image416.png"/><Relationship Id="rId155" Type="http://schemas.openxmlformats.org/officeDocument/2006/relationships/customXml" Target="../ink/ink2187.xml"/><Relationship Id="rId12" Type="http://schemas.openxmlformats.org/officeDocument/2006/relationships/image" Target="../media/image343.png"/><Relationship Id="rId17" Type="http://schemas.openxmlformats.org/officeDocument/2006/relationships/customXml" Target="../ink/ink2118.xml"/><Relationship Id="rId33" Type="http://schemas.openxmlformats.org/officeDocument/2006/relationships/customXml" Target="../ink/ink2126.xml"/><Relationship Id="rId38" Type="http://schemas.openxmlformats.org/officeDocument/2006/relationships/image" Target="../media/image356.png"/><Relationship Id="rId59" Type="http://schemas.openxmlformats.org/officeDocument/2006/relationships/customXml" Target="../ink/ink2139.xml"/><Relationship Id="rId103" Type="http://schemas.openxmlformats.org/officeDocument/2006/relationships/customXml" Target="../ink/ink2161.xml"/><Relationship Id="rId108" Type="http://schemas.openxmlformats.org/officeDocument/2006/relationships/image" Target="../media/image393.png"/><Relationship Id="rId124" Type="http://schemas.openxmlformats.org/officeDocument/2006/relationships/image" Target="../media/image402.png"/><Relationship Id="rId129" Type="http://schemas.openxmlformats.org/officeDocument/2006/relationships/customXml" Target="../ink/ink2174.xml"/><Relationship Id="rId54" Type="http://schemas.openxmlformats.org/officeDocument/2006/relationships/image" Target="../media/image364.png"/><Relationship Id="rId70" Type="http://schemas.openxmlformats.org/officeDocument/2006/relationships/image" Target="../media/image372.png"/><Relationship Id="rId75" Type="http://schemas.openxmlformats.org/officeDocument/2006/relationships/customXml" Target="../ink/ink2147.xml"/><Relationship Id="rId91" Type="http://schemas.openxmlformats.org/officeDocument/2006/relationships/customXml" Target="../ink/ink2155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45" Type="http://schemas.openxmlformats.org/officeDocument/2006/relationships/customXml" Target="../ink/ink21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23" Type="http://schemas.openxmlformats.org/officeDocument/2006/relationships/customXml" Target="../ink/ink2121.xml"/><Relationship Id="rId28" Type="http://schemas.openxmlformats.org/officeDocument/2006/relationships/image" Target="../media/image351.png"/><Relationship Id="rId49" Type="http://schemas.openxmlformats.org/officeDocument/2006/relationships/customXml" Target="../ink/ink2134.xml"/><Relationship Id="rId114" Type="http://schemas.openxmlformats.org/officeDocument/2006/relationships/image" Target="../media/image396.png"/><Relationship Id="rId119" Type="http://schemas.openxmlformats.org/officeDocument/2006/relationships/customXml" Target="../ink/ink2169.xml"/><Relationship Id="rId44" Type="http://schemas.openxmlformats.org/officeDocument/2006/relationships/image" Target="../media/image359.png"/><Relationship Id="rId60" Type="http://schemas.openxmlformats.org/officeDocument/2006/relationships/image" Target="../media/image367.png"/><Relationship Id="rId65" Type="http://schemas.openxmlformats.org/officeDocument/2006/relationships/customXml" Target="../ink/ink2142.xml"/><Relationship Id="rId81" Type="http://schemas.openxmlformats.org/officeDocument/2006/relationships/customXml" Target="../ink/ink2150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35" Type="http://schemas.openxmlformats.org/officeDocument/2006/relationships/customXml" Target="../ink/ink2177.xml"/><Relationship Id="rId151" Type="http://schemas.openxmlformats.org/officeDocument/2006/relationships/customXml" Target="../ink/ink2185.xml"/><Relationship Id="rId156" Type="http://schemas.openxmlformats.org/officeDocument/2006/relationships/image" Target="../media/image398.png"/><Relationship Id="rId13" Type="http://schemas.openxmlformats.org/officeDocument/2006/relationships/customXml" Target="../ink/ink2116.xml"/><Relationship Id="rId18" Type="http://schemas.openxmlformats.org/officeDocument/2006/relationships/image" Target="../media/image346.png"/><Relationship Id="rId39" Type="http://schemas.openxmlformats.org/officeDocument/2006/relationships/customXml" Target="../ink/ink2129.xml"/><Relationship Id="rId109" Type="http://schemas.openxmlformats.org/officeDocument/2006/relationships/customXml" Target="../ink/ink2164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2137.xml"/><Relationship Id="rId76" Type="http://schemas.openxmlformats.org/officeDocument/2006/relationships/image" Target="../media/image376.png"/><Relationship Id="rId97" Type="http://schemas.openxmlformats.org/officeDocument/2006/relationships/customXml" Target="../ink/ink2158.xml"/><Relationship Id="rId104" Type="http://schemas.openxmlformats.org/officeDocument/2006/relationships/image" Target="../media/image391.png"/><Relationship Id="rId120" Type="http://schemas.openxmlformats.org/officeDocument/2006/relationships/image" Target="../media/image400.png"/><Relationship Id="rId125" Type="http://schemas.openxmlformats.org/officeDocument/2006/relationships/customXml" Target="../ink/ink2172.xml"/><Relationship Id="rId141" Type="http://schemas.openxmlformats.org/officeDocument/2006/relationships/customXml" Target="../ink/ink2180.xml"/><Relationship Id="rId146" Type="http://schemas.openxmlformats.org/officeDocument/2006/relationships/image" Target="../media/image414.png"/><Relationship Id="rId7" Type="http://schemas.openxmlformats.org/officeDocument/2006/relationships/customXml" Target="../ink/ink2113.xml"/><Relationship Id="rId71" Type="http://schemas.openxmlformats.org/officeDocument/2006/relationships/customXml" Target="../ink/ink2145.xml"/><Relationship Id="rId92" Type="http://schemas.openxmlformats.org/officeDocument/2006/relationships/image" Target="../media/image385.png"/><Relationship Id="rId2" Type="http://schemas.openxmlformats.org/officeDocument/2006/relationships/image" Target="../media/image319.png"/><Relationship Id="rId29" Type="http://schemas.openxmlformats.org/officeDocument/2006/relationships/customXml" Target="../ink/ink2124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2132.xml"/><Relationship Id="rId66" Type="http://schemas.openxmlformats.org/officeDocument/2006/relationships/image" Target="../media/image370.png"/><Relationship Id="rId87" Type="http://schemas.openxmlformats.org/officeDocument/2006/relationships/customXml" Target="../ink/ink2153.xml"/><Relationship Id="rId110" Type="http://schemas.openxmlformats.org/officeDocument/2006/relationships/image" Target="../media/image394.png"/><Relationship Id="rId115" Type="http://schemas.openxmlformats.org/officeDocument/2006/relationships/customXml" Target="../ink/ink2167.xml"/><Relationship Id="rId131" Type="http://schemas.openxmlformats.org/officeDocument/2006/relationships/customXml" Target="../ink/ink2175.xml"/><Relationship Id="rId136" Type="http://schemas.openxmlformats.org/officeDocument/2006/relationships/image" Target="../media/image409.png"/><Relationship Id="rId157" Type="http://schemas.openxmlformats.org/officeDocument/2006/relationships/customXml" Target="../ink/ink2188.xml"/><Relationship Id="rId61" Type="http://schemas.openxmlformats.org/officeDocument/2006/relationships/customXml" Target="../ink/ink2140.xml"/><Relationship Id="rId82" Type="http://schemas.openxmlformats.org/officeDocument/2006/relationships/image" Target="../media/image379.png"/><Relationship Id="rId152" Type="http://schemas.openxmlformats.org/officeDocument/2006/relationships/image" Target="../media/image417.png"/><Relationship Id="rId19" Type="http://schemas.openxmlformats.org/officeDocument/2006/relationships/customXml" Target="../ink/ink2119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127.xml"/><Relationship Id="rId56" Type="http://schemas.openxmlformats.org/officeDocument/2006/relationships/image" Target="../media/image365.png"/><Relationship Id="rId77" Type="http://schemas.openxmlformats.org/officeDocument/2006/relationships/customXml" Target="../ink/ink2148.xml"/><Relationship Id="rId100" Type="http://schemas.openxmlformats.org/officeDocument/2006/relationships/image" Target="../media/image389.png"/><Relationship Id="rId105" Type="http://schemas.openxmlformats.org/officeDocument/2006/relationships/customXml" Target="../ink/ink2162.xml"/><Relationship Id="rId126" Type="http://schemas.openxmlformats.org/officeDocument/2006/relationships/image" Target="../media/image403.png"/><Relationship Id="rId147" Type="http://schemas.openxmlformats.org/officeDocument/2006/relationships/customXml" Target="../ink/ink2183.xml"/><Relationship Id="rId8" Type="http://schemas.openxmlformats.org/officeDocument/2006/relationships/image" Target="../media/image341.png"/><Relationship Id="rId51" Type="http://schemas.openxmlformats.org/officeDocument/2006/relationships/customXml" Target="../ink/ink2135.xml"/><Relationship Id="rId72" Type="http://schemas.openxmlformats.org/officeDocument/2006/relationships/image" Target="../media/image374.png"/><Relationship Id="rId93" Type="http://schemas.openxmlformats.org/officeDocument/2006/relationships/customXml" Target="../ink/ink2156.xml"/><Relationship Id="rId98" Type="http://schemas.openxmlformats.org/officeDocument/2006/relationships/image" Target="../media/image388.png"/><Relationship Id="rId121" Type="http://schemas.openxmlformats.org/officeDocument/2006/relationships/customXml" Target="../ink/ink2170.xml"/><Relationship Id="rId142" Type="http://schemas.openxmlformats.org/officeDocument/2006/relationships/image" Target="../media/image412.png"/><Relationship Id="rId3" Type="http://schemas.openxmlformats.org/officeDocument/2006/relationships/customXml" Target="../ink/ink2111.xml"/><Relationship Id="rId25" Type="http://schemas.openxmlformats.org/officeDocument/2006/relationships/customXml" Target="../ink/ink2122.xml"/><Relationship Id="rId46" Type="http://schemas.openxmlformats.org/officeDocument/2006/relationships/image" Target="../media/image360.png"/><Relationship Id="rId67" Type="http://schemas.openxmlformats.org/officeDocument/2006/relationships/customXml" Target="../ink/ink2143.xml"/><Relationship Id="rId116" Type="http://schemas.openxmlformats.org/officeDocument/2006/relationships/image" Target="../media/image397.png"/><Relationship Id="rId137" Type="http://schemas.openxmlformats.org/officeDocument/2006/relationships/customXml" Target="../ink/ink2178.xml"/><Relationship Id="rId158" Type="http://schemas.openxmlformats.org/officeDocument/2006/relationships/image" Target="../media/image381.png"/><Relationship Id="rId20" Type="http://schemas.openxmlformats.org/officeDocument/2006/relationships/image" Target="../media/image347.png"/><Relationship Id="rId41" Type="http://schemas.openxmlformats.org/officeDocument/2006/relationships/customXml" Target="../ink/ink2130.xml"/><Relationship Id="rId62" Type="http://schemas.openxmlformats.org/officeDocument/2006/relationships/image" Target="../media/image368.png"/><Relationship Id="rId83" Type="http://schemas.openxmlformats.org/officeDocument/2006/relationships/customXml" Target="../ink/ink2151.xml"/><Relationship Id="rId88" Type="http://schemas.openxmlformats.org/officeDocument/2006/relationships/image" Target="../media/image383.png"/><Relationship Id="rId111" Type="http://schemas.openxmlformats.org/officeDocument/2006/relationships/customXml" Target="../ink/ink2165.xml"/><Relationship Id="rId132" Type="http://schemas.openxmlformats.org/officeDocument/2006/relationships/image" Target="../media/image407.png"/><Relationship Id="rId153" Type="http://schemas.openxmlformats.org/officeDocument/2006/relationships/customXml" Target="../ink/ink2186.xml"/><Relationship Id="rId15" Type="http://schemas.openxmlformats.org/officeDocument/2006/relationships/customXml" Target="../ink/ink2117.xml"/><Relationship Id="rId36" Type="http://schemas.openxmlformats.org/officeDocument/2006/relationships/image" Target="../media/image355.png"/><Relationship Id="rId57" Type="http://schemas.openxmlformats.org/officeDocument/2006/relationships/customXml" Target="../ink/ink2138.xml"/><Relationship Id="rId106" Type="http://schemas.openxmlformats.org/officeDocument/2006/relationships/image" Target="../media/image392.png"/><Relationship Id="rId127" Type="http://schemas.openxmlformats.org/officeDocument/2006/relationships/customXml" Target="../ink/ink2173.xml"/><Relationship Id="rId10" Type="http://schemas.openxmlformats.org/officeDocument/2006/relationships/image" Target="../media/image342.png"/><Relationship Id="rId31" Type="http://schemas.openxmlformats.org/officeDocument/2006/relationships/customXml" Target="../ink/ink2125.xml"/><Relationship Id="rId52" Type="http://schemas.openxmlformats.org/officeDocument/2006/relationships/image" Target="../media/image363.png"/><Relationship Id="rId73" Type="http://schemas.openxmlformats.org/officeDocument/2006/relationships/customXml" Target="../ink/ink2146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159.xml"/><Relationship Id="rId101" Type="http://schemas.openxmlformats.org/officeDocument/2006/relationships/customXml" Target="../ink/ink2160.xml"/><Relationship Id="rId122" Type="http://schemas.openxmlformats.org/officeDocument/2006/relationships/image" Target="../media/image401.png"/><Relationship Id="rId143" Type="http://schemas.openxmlformats.org/officeDocument/2006/relationships/customXml" Target="../ink/ink2181.xml"/><Relationship Id="rId148" Type="http://schemas.openxmlformats.org/officeDocument/2006/relationships/image" Target="../media/image415.png"/><Relationship Id="rId4" Type="http://schemas.openxmlformats.org/officeDocument/2006/relationships/image" Target="../media/image339.png"/><Relationship Id="rId9" Type="http://schemas.openxmlformats.org/officeDocument/2006/relationships/customXml" Target="../ink/ink2114.xml"/><Relationship Id="rId26" Type="http://schemas.openxmlformats.org/officeDocument/2006/relationships/image" Target="../media/image350.png"/><Relationship Id="rId47" Type="http://schemas.openxmlformats.org/officeDocument/2006/relationships/customXml" Target="../ink/ink2133.xml"/><Relationship Id="rId68" Type="http://schemas.openxmlformats.org/officeDocument/2006/relationships/image" Target="../media/image371.png"/><Relationship Id="rId89" Type="http://schemas.openxmlformats.org/officeDocument/2006/relationships/customXml" Target="../ink/ink2154.xml"/><Relationship Id="rId112" Type="http://schemas.openxmlformats.org/officeDocument/2006/relationships/image" Target="../media/image395.png"/><Relationship Id="rId133" Type="http://schemas.openxmlformats.org/officeDocument/2006/relationships/customXml" Target="../ink/ink2176.xml"/><Relationship Id="rId154" Type="http://schemas.openxmlformats.org/officeDocument/2006/relationships/image" Target="../media/image373.png"/><Relationship Id="rId16" Type="http://schemas.openxmlformats.org/officeDocument/2006/relationships/image" Target="../media/image345.png"/><Relationship Id="rId37" Type="http://schemas.openxmlformats.org/officeDocument/2006/relationships/customXml" Target="../ink/ink2128.xml"/><Relationship Id="rId58" Type="http://schemas.openxmlformats.org/officeDocument/2006/relationships/image" Target="../media/image366.png"/><Relationship Id="rId79" Type="http://schemas.openxmlformats.org/officeDocument/2006/relationships/customXml" Target="../ink/ink2149.xml"/><Relationship Id="rId102" Type="http://schemas.openxmlformats.org/officeDocument/2006/relationships/image" Target="../media/image390.png"/><Relationship Id="rId123" Type="http://schemas.openxmlformats.org/officeDocument/2006/relationships/customXml" Target="../ink/ink2171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27" Type="http://schemas.openxmlformats.org/officeDocument/2006/relationships/customXml" Target="../ink/ink2123.xml"/><Relationship Id="rId48" Type="http://schemas.openxmlformats.org/officeDocument/2006/relationships/image" Target="../media/image361.png"/><Relationship Id="rId69" Type="http://schemas.openxmlformats.org/officeDocument/2006/relationships/customXml" Target="../ink/ink2144.xml"/><Relationship Id="rId113" Type="http://schemas.openxmlformats.org/officeDocument/2006/relationships/customXml" Target="../ink/ink2166.xml"/><Relationship Id="rId134" Type="http://schemas.openxmlformats.org/officeDocument/2006/relationships/image" Target="../media/image408.png"/></Relationships>
</file>

<file path=ppt/slides/_rels/slide7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7.xml"/><Relationship Id="rId21" Type="http://schemas.openxmlformats.org/officeDocument/2006/relationships/customXml" Target="../ink/ink2199.xml"/><Relationship Id="rId42" Type="http://schemas.openxmlformats.org/officeDocument/2006/relationships/image" Target="../media/image358.png"/><Relationship Id="rId63" Type="http://schemas.openxmlformats.org/officeDocument/2006/relationships/customXml" Target="../ink/ink2220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268.xml"/><Relationship Id="rId170" Type="http://schemas.openxmlformats.org/officeDocument/2006/relationships/image" Target="../media/image426.png"/><Relationship Id="rId107" Type="http://schemas.openxmlformats.org/officeDocument/2006/relationships/customXml" Target="../ink/ink2242.xml"/><Relationship Id="rId11" Type="http://schemas.openxmlformats.org/officeDocument/2006/relationships/customXml" Target="../ink/ink2194.xml"/><Relationship Id="rId32" Type="http://schemas.openxmlformats.org/officeDocument/2006/relationships/image" Target="../media/image353.png"/><Relationship Id="rId53" Type="http://schemas.openxmlformats.org/officeDocument/2006/relationships/customXml" Target="../ink/ink2215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263.xml"/><Relationship Id="rId5" Type="http://schemas.openxmlformats.org/officeDocument/2006/relationships/customXml" Target="../ink/ink2191.xml"/><Relationship Id="rId95" Type="http://schemas.openxmlformats.org/officeDocument/2006/relationships/customXml" Target="../ink/ink2236.xml"/><Relationship Id="rId160" Type="http://schemas.openxmlformats.org/officeDocument/2006/relationships/image" Target="../media/image421.png"/><Relationship Id="rId22" Type="http://schemas.openxmlformats.org/officeDocument/2006/relationships/image" Target="../media/image348.png"/><Relationship Id="rId43" Type="http://schemas.openxmlformats.org/officeDocument/2006/relationships/customXml" Target="../ink/ink2210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258.xml"/><Relationship Id="rId85" Type="http://schemas.openxmlformats.org/officeDocument/2006/relationships/customXml" Target="../ink/ink2231.xml"/><Relationship Id="rId150" Type="http://schemas.openxmlformats.org/officeDocument/2006/relationships/image" Target="../media/image416.png"/><Relationship Id="rId171" Type="http://schemas.openxmlformats.org/officeDocument/2006/relationships/customXml" Target="../ink/ink2274.xml"/><Relationship Id="rId12" Type="http://schemas.openxmlformats.org/officeDocument/2006/relationships/image" Target="../media/image343.png"/><Relationship Id="rId33" Type="http://schemas.openxmlformats.org/officeDocument/2006/relationships/customXml" Target="../ink/ink2205.xml"/><Relationship Id="rId108" Type="http://schemas.openxmlformats.org/officeDocument/2006/relationships/image" Target="../media/image393.png"/><Relationship Id="rId129" Type="http://schemas.openxmlformats.org/officeDocument/2006/relationships/customXml" Target="../ink/ink2253.xml"/><Relationship Id="rId54" Type="http://schemas.openxmlformats.org/officeDocument/2006/relationships/image" Target="../media/image364.png"/><Relationship Id="rId75" Type="http://schemas.openxmlformats.org/officeDocument/2006/relationships/customXml" Target="../ink/ink2226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269.xml"/><Relationship Id="rId6" Type="http://schemas.openxmlformats.org/officeDocument/2006/relationships/image" Target="../media/image340.png"/><Relationship Id="rId23" Type="http://schemas.openxmlformats.org/officeDocument/2006/relationships/customXml" Target="../ink/ink2200.xml"/><Relationship Id="rId28" Type="http://schemas.openxmlformats.org/officeDocument/2006/relationships/image" Target="../media/image351.png"/><Relationship Id="rId49" Type="http://schemas.openxmlformats.org/officeDocument/2006/relationships/customXml" Target="../ink/ink2213.xml"/><Relationship Id="rId114" Type="http://schemas.openxmlformats.org/officeDocument/2006/relationships/image" Target="../media/image396.png"/><Relationship Id="rId119" Type="http://schemas.openxmlformats.org/officeDocument/2006/relationships/customXml" Target="../ink/ink2248.xml"/><Relationship Id="rId44" Type="http://schemas.openxmlformats.org/officeDocument/2006/relationships/image" Target="../media/image359.png"/><Relationship Id="rId60" Type="http://schemas.openxmlformats.org/officeDocument/2006/relationships/image" Target="../media/image367.png"/><Relationship Id="rId65" Type="http://schemas.openxmlformats.org/officeDocument/2006/relationships/customXml" Target="../ink/ink2221.xml"/><Relationship Id="rId81" Type="http://schemas.openxmlformats.org/officeDocument/2006/relationships/customXml" Target="../ink/ink2229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35" Type="http://schemas.openxmlformats.org/officeDocument/2006/relationships/customXml" Target="../ink/ink2256.xml"/><Relationship Id="rId151" Type="http://schemas.openxmlformats.org/officeDocument/2006/relationships/customXml" Target="../ink/ink2264.xml"/><Relationship Id="rId156" Type="http://schemas.openxmlformats.org/officeDocument/2006/relationships/image" Target="../media/image419.png"/><Relationship Id="rId177" Type="http://schemas.openxmlformats.org/officeDocument/2006/relationships/customXml" Target="../ink/ink2277.xml"/><Relationship Id="rId172" Type="http://schemas.openxmlformats.org/officeDocument/2006/relationships/image" Target="../media/image373.png"/><Relationship Id="rId13" Type="http://schemas.openxmlformats.org/officeDocument/2006/relationships/customXml" Target="../ink/ink2195.xml"/><Relationship Id="rId18" Type="http://schemas.openxmlformats.org/officeDocument/2006/relationships/image" Target="../media/image346.png"/><Relationship Id="rId39" Type="http://schemas.openxmlformats.org/officeDocument/2006/relationships/customXml" Target="../ink/ink2208.xml"/><Relationship Id="rId109" Type="http://schemas.openxmlformats.org/officeDocument/2006/relationships/customXml" Target="../ink/ink2243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2216.xml"/><Relationship Id="rId76" Type="http://schemas.openxmlformats.org/officeDocument/2006/relationships/image" Target="../media/image376.png"/><Relationship Id="rId97" Type="http://schemas.openxmlformats.org/officeDocument/2006/relationships/customXml" Target="../ink/ink2237.xml"/><Relationship Id="rId104" Type="http://schemas.openxmlformats.org/officeDocument/2006/relationships/image" Target="../media/image391.png"/><Relationship Id="rId120" Type="http://schemas.openxmlformats.org/officeDocument/2006/relationships/image" Target="../media/image400.png"/><Relationship Id="rId125" Type="http://schemas.openxmlformats.org/officeDocument/2006/relationships/customXml" Target="../ink/ink2251.xml"/><Relationship Id="rId141" Type="http://schemas.openxmlformats.org/officeDocument/2006/relationships/customXml" Target="../ink/ink2259.xml"/><Relationship Id="rId146" Type="http://schemas.openxmlformats.org/officeDocument/2006/relationships/image" Target="../media/image414.png"/><Relationship Id="rId167" Type="http://schemas.openxmlformats.org/officeDocument/2006/relationships/customXml" Target="../ink/ink2272.xml"/><Relationship Id="rId7" Type="http://schemas.openxmlformats.org/officeDocument/2006/relationships/customXml" Target="../ink/ink2192.xml"/><Relationship Id="rId71" Type="http://schemas.openxmlformats.org/officeDocument/2006/relationships/customXml" Target="../ink/ink2224.xml"/><Relationship Id="rId92" Type="http://schemas.openxmlformats.org/officeDocument/2006/relationships/image" Target="../media/image385.png"/><Relationship Id="rId162" Type="http://schemas.openxmlformats.org/officeDocument/2006/relationships/image" Target="../media/image422.png"/><Relationship Id="rId2" Type="http://schemas.openxmlformats.org/officeDocument/2006/relationships/image" Target="../media/image319.png"/><Relationship Id="rId29" Type="http://schemas.openxmlformats.org/officeDocument/2006/relationships/customXml" Target="../ink/ink2203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2211.xml"/><Relationship Id="rId66" Type="http://schemas.openxmlformats.org/officeDocument/2006/relationships/image" Target="../media/image370.png"/><Relationship Id="rId87" Type="http://schemas.openxmlformats.org/officeDocument/2006/relationships/customXml" Target="../ink/ink2232.xml"/><Relationship Id="rId110" Type="http://schemas.openxmlformats.org/officeDocument/2006/relationships/image" Target="../media/image394.png"/><Relationship Id="rId115" Type="http://schemas.openxmlformats.org/officeDocument/2006/relationships/customXml" Target="../ink/ink2246.xml"/><Relationship Id="rId131" Type="http://schemas.openxmlformats.org/officeDocument/2006/relationships/customXml" Target="../ink/ink2254.xml"/><Relationship Id="rId136" Type="http://schemas.openxmlformats.org/officeDocument/2006/relationships/image" Target="../media/image409.png"/><Relationship Id="rId157" Type="http://schemas.openxmlformats.org/officeDocument/2006/relationships/customXml" Target="../ink/ink2267.xml"/><Relationship Id="rId178" Type="http://schemas.openxmlformats.org/officeDocument/2006/relationships/image" Target="../media/image406.png"/><Relationship Id="rId61" Type="http://schemas.openxmlformats.org/officeDocument/2006/relationships/customXml" Target="../ink/ink2219.xml"/><Relationship Id="rId82" Type="http://schemas.openxmlformats.org/officeDocument/2006/relationships/image" Target="../media/image379.png"/><Relationship Id="rId152" Type="http://schemas.openxmlformats.org/officeDocument/2006/relationships/image" Target="../media/image417.png"/><Relationship Id="rId173" Type="http://schemas.openxmlformats.org/officeDocument/2006/relationships/customXml" Target="../ink/ink2275.xml"/><Relationship Id="rId19" Type="http://schemas.openxmlformats.org/officeDocument/2006/relationships/customXml" Target="../ink/ink2198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206.xml"/><Relationship Id="rId56" Type="http://schemas.openxmlformats.org/officeDocument/2006/relationships/image" Target="../media/image365.png"/><Relationship Id="rId77" Type="http://schemas.openxmlformats.org/officeDocument/2006/relationships/customXml" Target="../ink/ink2227.xml"/><Relationship Id="rId100" Type="http://schemas.openxmlformats.org/officeDocument/2006/relationships/image" Target="../media/image389.png"/><Relationship Id="rId105" Type="http://schemas.openxmlformats.org/officeDocument/2006/relationships/customXml" Target="../ink/ink2241.xml"/><Relationship Id="rId126" Type="http://schemas.openxmlformats.org/officeDocument/2006/relationships/image" Target="../media/image403.png"/><Relationship Id="rId147" Type="http://schemas.openxmlformats.org/officeDocument/2006/relationships/customXml" Target="../ink/ink2262.xml"/><Relationship Id="rId168" Type="http://schemas.openxmlformats.org/officeDocument/2006/relationships/image" Target="../media/image425.png"/><Relationship Id="rId8" Type="http://schemas.openxmlformats.org/officeDocument/2006/relationships/image" Target="../media/image341.png"/><Relationship Id="rId51" Type="http://schemas.openxmlformats.org/officeDocument/2006/relationships/customXml" Target="../ink/ink2214.xml"/><Relationship Id="rId72" Type="http://schemas.openxmlformats.org/officeDocument/2006/relationships/image" Target="../media/image374.png"/><Relationship Id="rId93" Type="http://schemas.openxmlformats.org/officeDocument/2006/relationships/customXml" Target="../ink/ink2235.xml"/><Relationship Id="rId98" Type="http://schemas.openxmlformats.org/officeDocument/2006/relationships/image" Target="../media/image388.png"/><Relationship Id="rId121" Type="http://schemas.openxmlformats.org/officeDocument/2006/relationships/customXml" Target="../ink/ink2249.xml"/><Relationship Id="rId142" Type="http://schemas.openxmlformats.org/officeDocument/2006/relationships/image" Target="../media/image412.png"/><Relationship Id="rId163" Type="http://schemas.openxmlformats.org/officeDocument/2006/relationships/customXml" Target="../ink/ink2270.xml"/><Relationship Id="rId3" Type="http://schemas.openxmlformats.org/officeDocument/2006/relationships/customXml" Target="../ink/ink2190.xml"/><Relationship Id="rId25" Type="http://schemas.openxmlformats.org/officeDocument/2006/relationships/customXml" Target="../ink/ink2201.xml"/><Relationship Id="rId46" Type="http://schemas.openxmlformats.org/officeDocument/2006/relationships/image" Target="../media/image360.png"/><Relationship Id="rId67" Type="http://schemas.openxmlformats.org/officeDocument/2006/relationships/customXml" Target="../ink/ink2222.xml"/><Relationship Id="rId116" Type="http://schemas.openxmlformats.org/officeDocument/2006/relationships/image" Target="../media/image397.png"/><Relationship Id="rId137" Type="http://schemas.openxmlformats.org/officeDocument/2006/relationships/customXml" Target="../ink/ink2257.xml"/><Relationship Id="rId158" Type="http://schemas.openxmlformats.org/officeDocument/2006/relationships/image" Target="../media/image420.png"/><Relationship Id="rId20" Type="http://schemas.openxmlformats.org/officeDocument/2006/relationships/image" Target="../media/image347.png"/><Relationship Id="rId41" Type="http://schemas.openxmlformats.org/officeDocument/2006/relationships/customXml" Target="../ink/ink2209.xml"/><Relationship Id="rId62" Type="http://schemas.openxmlformats.org/officeDocument/2006/relationships/image" Target="../media/image368.png"/><Relationship Id="rId83" Type="http://schemas.openxmlformats.org/officeDocument/2006/relationships/customXml" Target="../ink/ink2230.xml"/><Relationship Id="rId88" Type="http://schemas.openxmlformats.org/officeDocument/2006/relationships/image" Target="../media/image383.png"/><Relationship Id="rId111" Type="http://schemas.openxmlformats.org/officeDocument/2006/relationships/customXml" Target="../ink/ink2244.xml"/><Relationship Id="rId132" Type="http://schemas.openxmlformats.org/officeDocument/2006/relationships/image" Target="../media/image407.png"/><Relationship Id="rId153" Type="http://schemas.openxmlformats.org/officeDocument/2006/relationships/customXml" Target="../ink/ink2265.xml"/><Relationship Id="rId174" Type="http://schemas.openxmlformats.org/officeDocument/2006/relationships/image" Target="../media/image398.png"/><Relationship Id="rId15" Type="http://schemas.openxmlformats.org/officeDocument/2006/relationships/customXml" Target="../ink/ink2196.xml"/><Relationship Id="rId36" Type="http://schemas.openxmlformats.org/officeDocument/2006/relationships/image" Target="../media/image355.png"/><Relationship Id="rId57" Type="http://schemas.openxmlformats.org/officeDocument/2006/relationships/customXml" Target="../ink/ink2217.xml"/><Relationship Id="rId106" Type="http://schemas.openxmlformats.org/officeDocument/2006/relationships/image" Target="../media/image392.png"/><Relationship Id="rId127" Type="http://schemas.openxmlformats.org/officeDocument/2006/relationships/customXml" Target="../ink/ink2252.xml"/><Relationship Id="rId10" Type="http://schemas.openxmlformats.org/officeDocument/2006/relationships/image" Target="../media/image342.png"/><Relationship Id="rId31" Type="http://schemas.openxmlformats.org/officeDocument/2006/relationships/customXml" Target="../ink/ink2204.xml"/><Relationship Id="rId52" Type="http://schemas.openxmlformats.org/officeDocument/2006/relationships/image" Target="../media/image363.png"/><Relationship Id="rId73" Type="http://schemas.openxmlformats.org/officeDocument/2006/relationships/customXml" Target="../ink/ink2225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238.xml"/><Relationship Id="rId101" Type="http://schemas.openxmlformats.org/officeDocument/2006/relationships/customXml" Target="../ink/ink2239.xml"/><Relationship Id="rId122" Type="http://schemas.openxmlformats.org/officeDocument/2006/relationships/image" Target="../media/image401.png"/><Relationship Id="rId143" Type="http://schemas.openxmlformats.org/officeDocument/2006/relationships/customXml" Target="../ink/ink2260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273.xml"/><Relationship Id="rId4" Type="http://schemas.openxmlformats.org/officeDocument/2006/relationships/image" Target="../media/image339.png"/><Relationship Id="rId9" Type="http://schemas.openxmlformats.org/officeDocument/2006/relationships/customXml" Target="../ink/ink2193.xml"/><Relationship Id="rId26" Type="http://schemas.openxmlformats.org/officeDocument/2006/relationships/image" Target="../media/image350.png"/><Relationship Id="rId47" Type="http://schemas.openxmlformats.org/officeDocument/2006/relationships/customXml" Target="../ink/ink2212.xml"/><Relationship Id="rId68" Type="http://schemas.openxmlformats.org/officeDocument/2006/relationships/image" Target="../media/image371.png"/><Relationship Id="rId89" Type="http://schemas.openxmlformats.org/officeDocument/2006/relationships/customXml" Target="../ink/ink2233.xml"/><Relationship Id="rId112" Type="http://schemas.openxmlformats.org/officeDocument/2006/relationships/image" Target="../media/image395.png"/><Relationship Id="rId133" Type="http://schemas.openxmlformats.org/officeDocument/2006/relationships/customXml" Target="../ink/ink2255.xml"/><Relationship Id="rId154" Type="http://schemas.openxmlformats.org/officeDocument/2006/relationships/image" Target="../media/image418.png"/><Relationship Id="rId175" Type="http://schemas.openxmlformats.org/officeDocument/2006/relationships/customXml" Target="../ink/ink2276.xml"/><Relationship Id="rId16" Type="http://schemas.openxmlformats.org/officeDocument/2006/relationships/image" Target="../media/image345.png"/><Relationship Id="rId37" Type="http://schemas.openxmlformats.org/officeDocument/2006/relationships/customXml" Target="../ink/ink2207.xml"/><Relationship Id="rId58" Type="http://schemas.openxmlformats.org/officeDocument/2006/relationships/image" Target="../media/image366.png"/><Relationship Id="rId79" Type="http://schemas.openxmlformats.org/officeDocument/2006/relationships/customXml" Target="../ink/ink2228.xml"/><Relationship Id="rId102" Type="http://schemas.openxmlformats.org/officeDocument/2006/relationships/image" Target="../media/image390.png"/><Relationship Id="rId123" Type="http://schemas.openxmlformats.org/officeDocument/2006/relationships/customXml" Target="../ink/ink2250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271.xml"/><Relationship Id="rId27" Type="http://schemas.openxmlformats.org/officeDocument/2006/relationships/customXml" Target="../ink/ink2202.xml"/><Relationship Id="rId48" Type="http://schemas.openxmlformats.org/officeDocument/2006/relationships/image" Target="../media/image361.png"/><Relationship Id="rId69" Type="http://schemas.openxmlformats.org/officeDocument/2006/relationships/customXml" Target="../ink/ink2223.xml"/><Relationship Id="rId113" Type="http://schemas.openxmlformats.org/officeDocument/2006/relationships/customXml" Target="../ink/ink2245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266.xml"/><Relationship Id="rId176" Type="http://schemas.openxmlformats.org/officeDocument/2006/relationships/image" Target="../media/image381.png"/><Relationship Id="rId17" Type="http://schemas.openxmlformats.org/officeDocument/2006/relationships/customXml" Target="../ink/ink2197.xml"/><Relationship Id="rId38" Type="http://schemas.openxmlformats.org/officeDocument/2006/relationships/image" Target="../media/image356.png"/><Relationship Id="rId59" Type="http://schemas.openxmlformats.org/officeDocument/2006/relationships/customXml" Target="../ink/ink2218.xml"/><Relationship Id="rId103" Type="http://schemas.openxmlformats.org/officeDocument/2006/relationships/customXml" Target="../ink/ink2240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234.xml"/><Relationship Id="rId145" Type="http://schemas.openxmlformats.org/officeDocument/2006/relationships/customXml" Target="../ink/ink2261.xml"/><Relationship Id="rId166" Type="http://schemas.openxmlformats.org/officeDocument/2006/relationships/image" Target="../media/image4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21" Type="http://schemas.openxmlformats.org/officeDocument/2006/relationships/image" Target="../media/image19.png"/><Relationship Id="rId34" Type="http://schemas.openxmlformats.org/officeDocument/2006/relationships/customXml" Target="../ink/ink78.xml"/><Relationship Id="rId7" Type="http://schemas.openxmlformats.org/officeDocument/2006/relationships/image" Target="../media/image5.png"/><Relationship Id="rId12" Type="http://schemas.openxmlformats.org/officeDocument/2006/relationships/customXml" Target="../ink/ink67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0" Type="http://schemas.openxmlformats.org/officeDocument/2006/relationships/customXml" Target="../ink/ink71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1" Type="http://schemas.openxmlformats.org/officeDocument/2006/relationships/image" Target="../media/image10.png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10" Type="http://schemas.openxmlformats.org/officeDocument/2006/relationships/customXml" Target="../ink/ink66.xm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customXml" Target="../ink/ink63.xml"/><Relationship Id="rId9" Type="http://schemas.openxmlformats.org/officeDocument/2006/relationships/image" Target="../media/image6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22.png"/><Relationship Id="rId30" Type="http://schemas.openxmlformats.org/officeDocument/2006/relationships/customXml" Target="../ink/ink76.xml"/><Relationship Id="rId35" Type="http://schemas.openxmlformats.org/officeDocument/2006/relationships/image" Target="../media/image26.png"/><Relationship Id="rId8" Type="http://schemas.openxmlformats.org/officeDocument/2006/relationships/customXml" Target="../ink/ink65.xml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35.xml"/><Relationship Id="rId21" Type="http://schemas.openxmlformats.org/officeDocument/2006/relationships/customXml" Target="../ink/ink2287.xml"/><Relationship Id="rId42" Type="http://schemas.openxmlformats.org/officeDocument/2006/relationships/image" Target="../media/image358.png"/><Relationship Id="rId63" Type="http://schemas.openxmlformats.org/officeDocument/2006/relationships/customXml" Target="../ink/ink2308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356.xml"/><Relationship Id="rId170" Type="http://schemas.openxmlformats.org/officeDocument/2006/relationships/image" Target="../media/image426.png"/><Relationship Id="rId107" Type="http://schemas.openxmlformats.org/officeDocument/2006/relationships/customXml" Target="../ink/ink2330.xml"/><Relationship Id="rId11" Type="http://schemas.openxmlformats.org/officeDocument/2006/relationships/customXml" Target="../ink/ink2282.xml"/><Relationship Id="rId32" Type="http://schemas.openxmlformats.org/officeDocument/2006/relationships/image" Target="../media/image353.png"/><Relationship Id="rId53" Type="http://schemas.openxmlformats.org/officeDocument/2006/relationships/customXml" Target="../ink/ink2303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351.xml"/><Relationship Id="rId5" Type="http://schemas.openxmlformats.org/officeDocument/2006/relationships/customXml" Target="../ink/ink2279.xml"/><Relationship Id="rId95" Type="http://schemas.openxmlformats.org/officeDocument/2006/relationships/customXml" Target="../ink/ink2324.xml"/><Relationship Id="rId160" Type="http://schemas.openxmlformats.org/officeDocument/2006/relationships/image" Target="../media/image421.png"/><Relationship Id="rId181" Type="http://schemas.openxmlformats.org/officeDocument/2006/relationships/customXml" Target="../ink/ink2367.xml"/><Relationship Id="rId22" Type="http://schemas.openxmlformats.org/officeDocument/2006/relationships/image" Target="../media/image348.png"/><Relationship Id="rId43" Type="http://schemas.openxmlformats.org/officeDocument/2006/relationships/customXml" Target="../ink/ink2298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346.xml"/><Relationship Id="rId85" Type="http://schemas.openxmlformats.org/officeDocument/2006/relationships/customXml" Target="../ink/ink2319.xml"/><Relationship Id="rId150" Type="http://schemas.openxmlformats.org/officeDocument/2006/relationships/image" Target="../media/image416.png"/><Relationship Id="rId171" Type="http://schemas.openxmlformats.org/officeDocument/2006/relationships/customXml" Target="../ink/ink2362.xml"/><Relationship Id="rId12" Type="http://schemas.openxmlformats.org/officeDocument/2006/relationships/image" Target="../media/image343.png"/><Relationship Id="rId33" Type="http://schemas.openxmlformats.org/officeDocument/2006/relationships/customXml" Target="../ink/ink2293.xml"/><Relationship Id="rId108" Type="http://schemas.openxmlformats.org/officeDocument/2006/relationships/image" Target="../media/image393.png"/><Relationship Id="rId129" Type="http://schemas.openxmlformats.org/officeDocument/2006/relationships/customXml" Target="../ink/ink2341.xml"/><Relationship Id="rId54" Type="http://schemas.openxmlformats.org/officeDocument/2006/relationships/image" Target="../media/image364.png"/><Relationship Id="rId75" Type="http://schemas.openxmlformats.org/officeDocument/2006/relationships/customXml" Target="../ink/ink2314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357.xml"/><Relationship Id="rId182" Type="http://schemas.openxmlformats.org/officeDocument/2006/relationships/image" Target="../media/image373.png"/><Relationship Id="rId6" Type="http://schemas.openxmlformats.org/officeDocument/2006/relationships/image" Target="../media/image340.png"/><Relationship Id="rId23" Type="http://schemas.openxmlformats.org/officeDocument/2006/relationships/customXml" Target="../ink/ink2288.xml"/><Relationship Id="rId119" Type="http://schemas.openxmlformats.org/officeDocument/2006/relationships/customXml" Target="../ink/ink2336.xml"/><Relationship Id="rId44" Type="http://schemas.openxmlformats.org/officeDocument/2006/relationships/image" Target="../media/image359.png"/><Relationship Id="rId65" Type="http://schemas.openxmlformats.org/officeDocument/2006/relationships/customXml" Target="../ink/ink2309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51" Type="http://schemas.openxmlformats.org/officeDocument/2006/relationships/customXml" Target="../ink/ink2352.xml"/><Relationship Id="rId172" Type="http://schemas.openxmlformats.org/officeDocument/2006/relationships/image" Target="../media/image427.png"/><Relationship Id="rId13" Type="http://schemas.openxmlformats.org/officeDocument/2006/relationships/customXml" Target="../ink/ink2283.xml"/><Relationship Id="rId18" Type="http://schemas.openxmlformats.org/officeDocument/2006/relationships/image" Target="../media/image346.png"/><Relationship Id="rId39" Type="http://schemas.openxmlformats.org/officeDocument/2006/relationships/customXml" Target="../ink/ink2296.xml"/><Relationship Id="rId109" Type="http://schemas.openxmlformats.org/officeDocument/2006/relationships/customXml" Target="../ink/ink2331.xml"/><Relationship Id="rId34" Type="http://schemas.openxmlformats.org/officeDocument/2006/relationships/image" Target="../media/image354.png"/><Relationship Id="rId50" Type="http://schemas.openxmlformats.org/officeDocument/2006/relationships/image" Target="../media/image362.png"/><Relationship Id="rId55" Type="http://schemas.openxmlformats.org/officeDocument/2006/relationships/customXml" Target="../ink/ink2304.xml"/><Relationship Id="rId76" Type="http://schemas.openxmlformats.org/officeDocument/2006/relationships/image" Target="../media/image376.png"/><Relationship Id="rId97" Type="http://schemas.openxmlformats.org/officeDocument/2006/relationships/customXml" Target="../ink/ink2325.xml"/><Relationship Id="rId104" Type="http://schemas.openxmlformats.org/officeDocument/2006/relationships/image" Target="../media/image391.png"/><Relationship Id="rId120" Type="http://schemas.openxmlformats.org/officeDocument/2006/relationships/image" Target="../media/image400.png"/><Relationship Id="rId125" Type="http://schemas.openxmlformats.org/officeDocument/2006/relationships/customXml" Target="../ink/ink2339.xml"/><Relationship Id="rId141" Type="http://schemas.openxmlformats.org/officeDocument/2006/relationships/customXml" Target="../ink/ink2347.xml"/><Relationship Id="rId146" Type="http://schemas.openxmlformats.org/officeDocument/2006/relationships/image" Target="../media/image414.png"/><Relationship Id="rId167" Type="http://schemas.openxmlformats.org/officeDocument/2006/relationships/customXml" Target="../ink/ink2360.xml"/><Relationship Id="rId188" Type="http://schemas.openxmlformats.org/officeDocument/2006/relationships/image" Target="../media/image406.png"/><Relationship Id="rId7" Type="http://schemas.openxmlformats.org/officeDocument/2006/relationships/customXml" Target="../ink/ink2280.xml"/><Relationship Id="rId71" Type="http://schemas.openxmlformats.org/officeDocument/2006/relationships/customXml" Target="../ink/ink2312.xml"/><Relationship Id="rId92" Type="http://schemas.openxmlformats.org/officeDocument/2006/relationships/image" Target="../media/image385.png"/><Relationship Id="rId162" Type="http://schemas.openxmlformats.org/officeDocument/2006/relationships/image" Target="../media/image422.png"/><Relationship Id="rId183" Type="http://schemas.openxmlformats.org/officeDocument/2006/relationships/customXml" Target="../ink/ink2368.xml"/><Relationship Id="rId2" Type="http://schemas.openxmlformats.org/officeDocument/2006/relationships/image" Target="../media/image319.png"/><Relationship Id="rId29" Type="http://schemas.openxmlformats.org/officeDocument/2006/relationships/customXml" Target="../ink/ink2291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2299.xml"/><Relationship Id="rId66" Type="http://schemas.openxmlformats.org/officeDocument/2006/relationships/image" Target="../media/image370.png"/><Relationship Id="rId87" Type="http://schemas.openxmlformats.org/officeDocument/2006/relationships/customXml" Target="../ink/ink2320.xml"/><Relationship Id="rId110" Type="http://schemas.openxmlformats.org/officeDocument/2006/relationships/image" Target="../media/image394.png"/><Relationship Id="rId115" Type="http://schemas.openxmlformats.org/officeDocument/2006/relationships/customXml" Target="../ink/ink2334.xml"/><Relationship Id="rId131" Type="http://schemas.openxmlformats.org/officeDocument/2006/relationships/customXml" Target="../ink/ink2342.xml"/><Relationship Id="rId136" Type="http://schemas.openxmlformats.org/officeDocument/2006/relationships/image" Target="../media/image409.png"/><Relationship Id="rId157" Type="http://schemas.openxmlformats.org/officeDocument/2006/relationships/customXml" Target="../ink/ink2355.xml"/><Relationship Id="rId178" Type="http://schemas.openxmlformats.org/officeDocument/2006/relationships/image" Target="../media/image430.png"/><Relationship Id="rId61" Type="http://schemas.openxmlformats.org/officeDocument/2006/relationships/customXml" Target="../ink/ink2307.xml"/><Relationship Id="rId82" Type="http://schemas.openxmlformats.org/officeDocument/2006/relationships/image" Target="../media/image379.png"/><Relationship Id="rId152" Type="http://schemas.openxmlformats.org/officeDocument/2006/relationships/image" Target="../media/image417.png"/><Relationship Id="rId173" Type="http://schemas.openxmlformats.org/officeDocument/2006/relationships/customXml" Target="../ink/ink2363.xml"/><Relationship Id="rId19" Type="http://schemas.openxmlformats.org/officeDocument/2006/relationships/customXml" Target="../ink/ink2286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294.xml"/><Relationship Id="rId56" Type="http://schemas.openxmlformats.org/officeDocument/2006/relationships/image" Target="../media/image365.png"/><Relationship Id="rId77" Type="http://schemas.openxmlformats.org/officeDocument/2006/relationships/customXml" Target="../ink/ink2315.xml"/><Relationship Id="rId100" Type="http://schemas.openxmlformats.org/officeDocument/2006/relationships/image" Target="../media/image389.png"/><Relationship Id="rId105" Type="http://schemas.openxmlformats.org/officeDocument/2006/relationships/customXml" Target="../ink/ink2329.xml"/><Relationship Id="rId126" Type="http://schemas.openxmlformats.org/officeDocument/2006/relationships/image" Target="../media/image403.png"/><Relationship Id="rId147" Type="http://schemas.openxmlformats.org/officeDocument/2006/relationships/customXml" Target="../ink/ink2350.xml"/><Relationship Id="rId168" Type="http://schemas.openxmlformats.org/officeDocument/2006/relationships/image" Target="../media/image425.png"/><Relationship Id="rId8" Type="http://schemas.openxmlformats.org/officeDocument/2006/relationships/image" Target="../media/image341.png"/><Relationship Id="rId51" Type="http://schemas.openxmlformats.org/officeDocument/2006/relationships/customXml" Target="../ink/ink2302.xml"/><Relationship Id="rId72" Type="http://schemas.openxmlformats.org/officeDocument/2006/relationships/image" Target="../media/image374.png"/><Relationship Id="rId93" Type="http://schemas.openxmlformats.org/officeDocument/2006/relationships/customXml" Target="../ink/ink2323.xml"/><Relationship Id="rId98" Type="http://schemas.openxmlformats.org/officeDocument/2006/relationships/image" Target="../media/image388.png"/><Relationship Id="rId121" Type="http://schemas.openxmlformats.org/officeDocument/2006/relationships/customXml" Target="../ink/ink2337.xml"/><Relationship Id="rId142" Type="http://schemas.openxmlformats.org/officeDocument/2006/relationships/image" Target="../media/image412.png"/><Relationship Id="rId163" Type="http://schemas.openxmlformats.org/officeDocument/2006/relationships/customXml" Target="../ink/ink2358.xml"/><Relationship Id="rId184" Type="http://schemas.openxmlformats.org/officeDocument/2006/relationships/image" Target="../media/image398.png"/><Relationship Id="rId3" Type="http://schemas.openxmlformats.org/officeDocument/2006/relationships/customXml" Target="../ink/ink2278.xml"/><Relationship Id="rId25" Type="http://schemas.openxmlformats.org/officeDocument/2006/relationships/customXml" Target="../ink/ink2289.xml"/><Relationship Id="rId46" Type="http://schemas.openxmlformats.org/officeDocument/2006/relationships/image" Target="../media/image360.png"/><Relationship Id="rId67" Type="http://schemas.openxmlformats.org/officeDocument/2006/relationships/customXml" Target="../ink/ink2310.xml"/><Relationship Id="rId116" Type="http://schemas.openxmlformats.org/officeDocument/2006/relationships/image" Target="../media/image397.png"/><Relationship Id="rId137" Type="http://schemas.openxmlformats.org/officeDocument/2006/relationships/customXml" Target="../ink/ink2345.xml"/><Relationship Id="rId158" Type="http://schemas.openxmlformats.org/officeDocument/2006/relationships/image" Target="../media/image420.png"/><Relationship Id="rId20" Type="http://schemas.openxmlformats.org/officeDocument/2006/relationships/image" Target="../media/image347.png"/><Relationship Id="rId41" Type="http://schemas.openxmlformats.org/officeDocument/2006/relationships/customXml" Target="../ink/ink2297.xml"/><Relationship Id="rId62" Type="http://schemas.openxmlformats.org/officeDocument/2006/relationships/image" Target="../media/image368.png"/><Relationship Id="rId83" Type="http://schemas.openxmlformats.org/officeDocument/2006/relationships/customXml" Target="../ink/ink2318.xml"/><Relationship Id="rId88" Type="http://schemas.openxmlformats.org/officeDocument/2006/relationships/image" Target="../media/image383.png"/><Relationship Id="rId111" Type="http://schemas.openxmlformats.org/officeDocument/2006/relationships/customXml" Target="../ink/ink2332.xml"/><Relationship Id="rId132" Type="http://schemas.openxmlformats.org/officeDocument/2006/relationships/image" Target="../media/image407.png"/><Relationship Id="rId153" Type="http://schemas.openxmlformats.org/officeDocument/2006/relationships/customXml" Target="../ink/ink2353.xml"/><Relationship Id="rId174" Type="http://schemas.openxmlformats.org/officeDocument/2006/relationships/image" Target="../media/image428.png"/><Relationship Id="rId179" Type="http://schemas.openxmlformats.org/officeDocument/2006/relationships/customXml" Target="../ink/ink2366.xml"/><Relationship Id="rId15" Type="http://schemas.openxmlformats.org/officeDocument/2006/relationships/customXml" Target="../ink/ink2284.xml"/><Relationship Id="rId36" Type="http://schemas.openxmlformats.org/officeDocument/2006/relationships/image" Target="../media/image355.png"/><Relationship Id="rId57" Type="http://schemas.openxmlformats.org/officeDocument/2006/relationships/customXml" Target="../ink/ink2305.xml"/><Relationship Id="rId106" Type="http://schemas.openxmlformats.org/officeDocument/2006/relationships/image" Target="../media/image392.png"/><Relationship Id="rId127" Type="http://schemas.openxmlformats.org/officeDocument/2006/relationships/customXml" Target="../ink/ink2340.xml"/><Relationship Id="rId10" Type="http://schemas.openxmlformats.org/officeDocument/2006/relationships/image" Target="../media/image342.png"/><Relationship Id="rId31" Type="http://schemas.openxmlformats.org/officeDocument/2006/relationships/customXml" Target="../ink/ink2292.xml"/><Relationship Id="rId52" Type="http://schemas.openxmlformats.org/officeDocument/2006/relationships/image" Target="../media/image363.png"/><Relationship Id="rId73" Type="http://schemas.openxmlformats.org/officeDocument/2006/relationships/customXml" Target="../ink/ink2313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326.xml"/><Relationship Id="rId101" Type="http://schemas.openxmlformats.org/officeDocument/2006/relationships/customXml" Target="../ink/ink2327.xml"/><Relationship Id="rId122" Type="http://schemas.openxmlformats.org/officeDocument/2006/relationships/image" Target="../media/image401.png"/><Relationship Id="rId143" Type="http://schemas.openxmlformats.org/officeDocument/2006/relationships/customXml" Target="../ink/ink2348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361.xml"/><Relationship Id="rId185" Type="http://schemas.openxmlformats.org/officeDocument/2006/relationships/customXml" Target="../ink/ink2369.xml"/><Relationship Id="rId4" Type="http://schemas.openxmlformats.org/officeDocument/2006/relationships/image" Target="../media/image339.png"/><Relationship Id="rId9" Type="http://schemas.openxmlformats.org/officeDocument/2006/relationships/customXml" Target="../ink/ink2281.xml"/><Relationship Id="rId180" Type="http://schemas.openxmlformats.org/officeDocument/2006/relationships/image" Target="../media/image431.png"/><Relationship Id="rId26" Type="http://schemas.openxmlformats.org/officeDocument/2006/relationships/image" Target="../media/image350.png"/><Relationship Id="rId47" Type="http://schemas.openxmlformats.org/officeDocument/2006/relationships/customXml" Target="../ink/ink2300.xml"/><Relationship Id="rId68" Type="http://schemas.openxmlformats.org/officeDocument/2006/relationships/image" Target="../media/image371.png"/><Relationship Id="rId89" Type="http://schemas.openxmlformats.org/officeDocument/2006/relationships/customXml" Target="../ink/ink2321.xml"/><Relationship Id="rId112" Type="http://schemas.openxmlformats.org/officeDocument/2006/relationships/image" Target="../media/image395.png"/><Relationship Id="rId133" Type="http://schemas.openxmlformats.org/officeDocument/2006/relationships/customXml" Target="../ink/ink2343.xml"/><Relationship Id="rId154" Type="http://schemas.openxmlformats.org/officeDocument/2006/relationships/image" Target="../media/image418.png"/><Relationship Id="rId175" Type="http://schemas.openxmlformats.org/officeDocument/2006/relationships/customXml" Target="../ink/ink2364.xml"/><Relationship Id="rId16" Type="http://schemas.openxmlformats.org/officeDocument/2006/relationships/image" Target="../media/image345.png"/><Relationship Id="rId37" Type="http://schemas.openxmlformats.org/officeDocument/2006/relationships/customXml" Target="../ink/ink2295.xml"/><Relationship Id="rId58" Type="http://schemas.openxmlformats.org/officeDocument/2006/relationships/image" Target="../media/image366.png"/><Relationship Id="rId79" Type="http://schemas.openxmlformats.org/officeDocument/2006/relationships/customXml" Target="../ink/ink2316.xml"/><Relationship Id="rId102" Type="http://schemas.openxmlformats.org/officeDocument/2006/relationships/image" Target="../media/image390.png"/><Relationship Id="rId123" Type="http://schemas.openxmlformats.org/officeDocument/2006/relationships/customXml" Target="../ink/ink2338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359.xml"/><Relationship Id="rId186" Type="http://schemas.openxmlformats.org/officeDocument/2006/relationships/image" Target="../media/image381.png"/><Relationship Id="rId27" Type="http://schemas.openxmlformats.org/officeDocument/2006/relationships/customXml" Target="../ink/ink2290.xml"/><Relationship Id="rId48" Type="http://schemas.openxmlformats.org/officeDocument/2006/relationships/image" Target="../media/image361.png"/><Relationship Id="rId69" Type="http://schemas.openxmlformats.org/officeDocument/2006/relationships/customXml" Target="../ink/ink2311.xml"/><Relationship Id="rId113" Type="http://schemas.openxmlformats.org/officeDocument/2006/relationships/customXml" Target="../ink/ink2333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354.xml"/><Relationship Id="rId176" Type="http://schemas.openxmlformats.org/officeDocument/2006/relationships/image" Target="../media/image429.png"/><Relationship Id="rId17" Type="http://schemas.openxmlformats.org/officeDocument/2006/relationships/customXml" Target="../ink/ink2285.xml"/><Relationship Id="rId38" Type="http://schemas.openxmlformats.org/officeDocument/2006/relationships/image" Target="../media/image356.png"/><Relationship Id="rId59" Type="http://schemas.openxmlformats.org/officeDocument/2006/relationships/customXml" Target="../ink/ink2306.xml"/><Relationship Id="rId103" Type="http://schemas.openxmlformats.org/officeDocument/2006/relationships/customXml" Target="../ink/ink2328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322.xml"/><Relationship Id="rId145" Type="http://schemas.openxmlformats.org/officeDocument/2006/relationships/customXml" Target="../ink/ink2349.xml"/><Relationship Id="rId166" Type="http://schemas.openxmlformats.org/officeDocument/2006/relationships/image" Target="../media/image424.png"/><Relationship Id="rId187" Type="http://schemas.openxmlformats.org/officeDocument/2006/relationships/customXml" Target="../ink/ink2370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51.png"/><Relationship Id="rId49" Type="http://schemas.openxmlformats.org/officeDocument/2006/relationships/customXml" Target="../ink/ink2301.xml"/><Relationship Id="rId114" Type="http://schemas.openxmlformats.org/officeDocument/2006/relationships/image" Target="../media/image396.png"/><Relationship Id="rId60" Type="http://schemas.openxmlformats.org/officeDocument/2006/relationships/image" Target="../media/image367.png"/><Relationship Id="rId81" Type="http://schemas.openxmlformats.org/officeDocument/2006/relationships/customXml" Target="../ink/ink2317.xml"/><Relationship Id="rId135" Type="http://schemas.openxmlformats.org/officeDocument/2006/relationships/customXml" Target="../ink/ink2344.xml"/><Relationship Id="rId156" Type="http://schemas.openxmlformats.org/officeDocument/2006/relationships/image" Target="../media/image419.png"/><Relationship Id="rId177" Type="http://schemas.openxmlformats.org/officeDocument/2006/relationships/customXml" Target="../ink/ink2365.xml"/></Relationships>
</file>

<file path=ppt/slides/_rels/slide8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28.xml"/><Relationship Id="rId21" Type="http://schemas.openxmlformats.org/officeDocument/2006/relationships/customXml" Target="../ink/ink2380.xml"/><Relationship Id="rId42" Type="http://schemas.openxmlformats.org/officeDocument/2006/relationships/image" Target="../media/image358.png"/><Relationship Id="rId63" Type="http://schemas.openxmlformats.org/officeDocument/2006/relationships/customXml" Target="../ink/ink2401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449.xml"/><Relationship Id="rId170" Type="http://schemas.openxmlformats.org/officeDocument/2006/relationships/image" Target="../media/image426.png"/><Relationship Id="rId191" Type="http://schemas.openxmlformats.org/officeDocument/2006/relationships/customXml" Target="../ink/ink2465.xml"/><Relationship Id="rId107" Type="http://schemas.openxmlformats.org/officeDocument/2006/relationships/customXml" Target="../ink/ink2423.xml"/><Relationship Id="rId11" Type="http://schemas.openxmlformats.org/officeDocument/2006/relationships/customXml" Target="../ink/ink2375.xml"/><Relationship Id="rId32" Type="http://schemas.openxmlformats.org/officeDocument/2006/relationships/image" Target="../media/image353.png"/><Relationship Id="rId53" Type="http://schemas.openxmlformats.org/officeDocument/2006/relationships/customXml" Target="../ink/ink2396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444.xml"/><Relationship Id="rId5" Type="http://schemas.openxmlformats.org/officeDocument/2006/relationships/customXml" Target="../ink/ink2372.xml"/><Relationship Id="rId95" Type="http://schemas.openxmlformats.org/officeDocument/2006/relationships/customXml" Target="../ink/ink2417.xml"/><Relationship Id="rId160" Type="http://schemas.openxmlformats.org/officeDocument/2006/relationships/image" Target="../media/image421.png"/><Relationship Id="rId181" Type="http://schemas.openxmlformats.org/officeDocument/2006/relationships/customXml" Target="../ink/ink2460.xml"/><Relationship Id="rId22" Type="http://schemas.openxmlformats.org/officeDocument/2006/relationships/image" Target="../media/image348.png"/><Relationship Id="rId43" Type="http://schemas.openxmlformats.org/officeDocument/2006/relationships/customXml" Target="../ink/ink2391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439.xml"/><Relationship Id="rId85" Type="http://schemas.openxmlformats.org/officeDocument/2006/relationships/customXml" Target="../ink/ink2412.xml"/><Relationship Id="rId150" Type="http://schemas.openxmlformats.org/officeDocument/2006/relationships/image" Target="../media/image416.png"/><Relationship Id="rId171" Type="http://schemas.openxmlformats.org/officeDocument/2006/relationships/customXml" Target="../ink/ink2455.xml"/><Relationship Id="rId192" Type="http://schemas.openxmlformats.org/officeDocument/2006/relationships/image" Target="../media/image433.png"/><Relationship Id="rId12" Type="http://schemas.openxmlformats.org/officeDocument/2006/relationships/image" Target="../media/image343.png"/><Relationship Id="rId33" Type="http://schemas.openxmlformats.org/officeDocument/2006/relationships/customXml" Target="../ink/ink2386.xml"/><Relationship Id="rId108" Type="http://schemas.openxmlformats.org/officeDocument/2006/relationships/image" Target="../media/image393.png"/><Relationship Id="rId129" Type="http://schemas.openxmlformats.org/officeDocument/2006/relationships/customXml" Target="../ink/ink2434.xml"/><Relationship Id="rId54" Type="http://schemas.openxmlformats.org/officeDocument/2006/relationships/image" Target="../media/image364.png"/><Relationship Id="rId75" Type="http://schemas.openxmlformats.org/officeDocument/2006/relationships/customXml" Target="../ink/ink2407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450.xml"/><Relationship Id="rId182" Type="http://schemas.openxmlformats.org/officeDocument/2006/relationships/image" Target="../media/image373.png"/><Relationship Id="rId6" Type="http://schemas.openxmlformats.org/officeDocument/2006/relationships/image" Target="../media/image340.png"/><Relationship Id="rId23" Type="http://schemas.openxmlformats.org/officeDocument/2006/relationships/customXml" Target="../ink/ink2381.xml"/><Relationship Id="rId119" Type="http://schemas.openxmlformats.org/officeDocument/2006/relationships/customXml" Target="../ink/ink2429.xml"/><Relationship Id="rId44" Type="http://schemas.openxmlformats.org/officeDocument/2006/relationships/image" Target="../media/image359.png"/><Relationship Id="rId65" Type="http://schemas.openxmlformats.org/officeDocument/2006/relationships/customXml" Target="../ink/ink2402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51" Type="http://schemas.openxmlformats.org/officeDocument/2006/relationships/customXml" Target="../ink/ink2445.xml"/><Relationship Id="rId172" Type="http://schemas.openxmlformats.org/officeDocument/2006/relationships/image" Target="../media/image427.png"/><Relationship Id="rId193" Type="http://schemas.openxmlformats.org/officeDocument/2006/relationships/customXml" Target="../ink/ink2466.xml"/><Relationship Id="rId13" Type="http://schemas.openxmlformats.org/officeDocument/2006/relationships/customXml" Target="../ink/ink2376.xml"/><Relationship Id="rId109" Type="http://schemas.openxmlformats.org/officeDocument/2006/relationships/customXml" Target="../ink/ink2424.xml"/><Relationship Id="rId34" Type="http://schemas.openxmlformats.org/officeDocument/2006/relationships/image" Target="../media/image354.png"/><Relationship Id="rId55" Type="http://schemas.openxmlformats.org/officeDocument/2006/relationships/customXml" Target="../ink/ink2397.xml"/><Relationship Id="rId76" Type="http://schemas.openxmlformats.org/officeDocument/2006/relationships/image" Target="../media/image376.png"/><Relationship Id="rId97" Type="http://schemas.openxmlformats.org/officeDocument/2006/relationships/customXml" Target="../ink/ink2418.xml"/><Relationship Id="rId120" Type="http://schemas.openxmlformats.org/officeDocument/2006/relationships/image" Target="../media/image400.png"/><Relationship Id="rId141" Type="http://schemas.openxmlformats.org/officeDocument/2006/relationships/customXml" Target="../ink/ink2440.xml"/><Relationship Id="rId7" Type="http://schemas.openxmlformats.org/officeDocument/2006/relationships/customXml" Target="../ink/ink2373.xml"/><Relationship Id="rId71" Type="http://schemas.openxmlformats.org/officeDocument/2006/relationships/customXml" Target="../ink/ink2405.xml"/><Relationship Id="rId92" Type="http://schemas.openxmlformats.org/officeDocument/2006/relationships/image" Target="../media/image385.png"/><Relationship Id="rId162" Type="http://schemas.openxmlformats.org/officeDocument/2006/relationships/image" Target="../media/image422.png"/><Relationship Id="rId183" Type="http://schemas.openxmlformats.org/officeDocument/2006/relationships/customXml" Target="../ink/ink2461.xml"/><Relationship Id="rId2" Type="http://schemas.openxmlformats.org/officeDocument/2006/relationships/image" Target="../media/image319.png"/><Relationship Id="rId29" Type="http://schemas.openxmlformats.org/officeDocument/2006/relationships/customXml" Target="../ink/ink2384.xml"/><Relationship Id="rId24" Type="http://schemas.openxmlformats.org/officeDocument/2006/relationships/image" Target="../media/image349.png"/><Relationship Id="rId40" Type="http://schemas.openxmlformats.org/officeDocument/2006/relationships/image" Target="../media/image357.png"/><Relationship Id="rId45" Type="http://schemas.openxmlformats.org/officeDocument/2006/relationships/customXml" Target="../ink/ink2392.xml"/><Relationship Id="rId66" Type="http://schemas.openxmlformats.org/officeDocument/2006/relationships/image" Target="../media/image370.png"/><Relationship Id="rId87" Type="http://schemas.openxmlformats.org/officeDocument/2006/relationships/customXml" Target="../ink/ink2413.xml"/><Relationship Id="rId110" Type="http://schemas.openxmlformats.org/officeDocument/2006/relationships/image" Target="../media/image394.png"/><Relationship Id="rId115" Type="http://schemas.openxmlformats.org/officeDocument/2006/relationships/customXml" Target="../ink/ink2427.xml"/><Relationship Id="rId131" Type="http://schemas.openxmlformats.org/officeDocument/2006/relationships/customXml" Target="../ink/ink2435.xml"/><Relationship Id="rId136" Type="http://schemas.openxmlformats.org/officeDocument/2006/relationships/image" Target="../media/image409.png"/><Relationship Id="rId157" Type="http://schemas.openxmlformats.org/officeDocument/2006/relationships/customXml" Target="../ink/ink2448.xml"/><Relationship Id="rId178" Type="http://schemas.openxmlformats.org/officeDocument/2006/relationships/image" Target="../media/image430.png"/><Relationship Id="rId61" Type="http://schemas.openxmlformats.org/officeDocument/2006/relationships/customXml" Target="../ink/ink2400.xml"/><Relationship Id="rId82" Type="http://schemas.openxmlformats.org/officeDocument/2006/relationships/image" Target="../media/image379.png"/><Relationship Id="rId152" Type="http://schemas.openxmlformats.org/officeDocument/2006/relationships/image" Target="../media/image417.png"/><Relationship Id="rId173" Type="http://schemas.openxmlformats.org/officeDocument/2006/relationships/customXml" Target="../ink/ink2456.xml"/><Relationship Id="rId194" Type="http://schemas.openxmlformats.org/officeDocument/2006/relationships/image" Target="../media/image434.png"/><Relationship Id="rId199" Type="http://schemas.openxmlformats.org/officeDocument/2006/relationships/customXml" Target="../ink/ink2469.xml"/><Relationship Id="rId19" Type="http://schemas.openxmlformats.org/officeDocument/2006/relationships/customXml" Target="../ink/ink2379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387.xml"/><Relationship Id="rId56" Type="http://schemas.openxmlformats.org/officeDocument/2006/relationships/image" Target="../media/image365.png"/><Relationship Id="rId77" Type="http://schemas.openxmlformats.org/officeDocument/2006/relationships/customXml" Target="../ink/ink2408.xml"/><Relationship Id="rId100" Type="http://schemas.openxmlformats.org/officeDocument/2006/relationships/image" Target="../media/image389.png"/><Relationship Id="rId105" Type="http://schemas.openxmlformats.org/officeDocument/2006/relationships/customXml" Target="../ink/ink2422.xml"/><Relationship Id="rId126" Type="http://schemas.openxmlformats.org/officeDocument/2006/relationships/image" Target="../media/image403.png"/><Relationship Id="rId147" Type="http://schemas.openxmlformats.org/officeDocument/2006/relationships/customXml" Target="../ink/ink2443.xml"/><Relationship Id="rId168" Type="http://schemas.openxmlformats.org/officeDocument/2006/relationships/image" Target="../media/image425.png"/><Relationship Id="rId8" Type="http://schemas.openxmlformats.org/officeDocument/2006/relationships/image" Target="../media/image341.png"/><Relationship Id="rId51" Type="http://schemas.openxmlformats.org/officeDocument/2006/relationships/customXml" Target="../ink/ink2395.xml"/><Relationship Id="rId72" Type="http://schemas.openxmlformats.org/officeDocument/2006/relationships/image" Target="../media/image374.png"/><Relationship Id="rId93" Type="http://schemas.openxmlformats.org/officeDocument/2006/relationships/customXml" Target="../ink/ink2416.xml"/><Relationship Id="rId98" Type="http://schemas.openxmlformats.org/officeDocument/2006/relationships/image" Target="../media/image388.png"/><Relationship Id="rId121" Type="http://schemas.openxmlformats.org/officeDocument/2006/relationships/customXml" Target="../ink/ink2430.xml"/><Relationship Id="rId142" Type="http://schemas.openxmlformats.org/officeDocument/2006/relationships/image" Target="../media/image412.png"/><Relationship Id="rId163" Type="http://schemas.openxmlformats.org/officeDocument/2006/relationships/customXml" Target="../ink/ink2451.xml"/><Relationship Id="rId184" Type="http://schemas.openxmlformats.org/officeDocument/2006/relationships/image" Target="../media/image398.png"/><Relationship Id="rId189" Type="http://schemas.openxmlformats.org/officeDocument/2006/relationships/customXml" Target="../ink/ink2464.xml"/><Relationship Id="rId3" Type="http://schemas.openxmlformats.org/officeDocument/2006/relationships/customXml" Target="../ink/ink2371.xml"/><Relationship Id="rId25" Type="http://schemas.openxmlformats.org/officeDocument/2006/relationships/customXml" Target="../ink/ink2382.xml"/><Relationship Id="rId46" Type="http://schemas.openxmlformats.org/officeDocument/2006/relationships/image" Target="../media/image360.png"/><Relationship Id="rId67" Type="http://schemas.openxmlformats.org/officeDocument/2006/relationships/customXml" Target="../ink/ink2403.xml"/><Relationship Id="rId116" Type="http://schemas.openxmlformats.org/officeDocument/2006/relationships/image" Target="../media/image397.png"/><Relationship Id="rId137" Type="http://schemas.openxmlformats.org/officeDocument/2006/relationships/customXml" Target="../ink/ink2438.xml"/><Relationship Id="rId158" Type="http://schemas.openxmlformats.org/officeDocument/2006/relationships/image" Target="../media/image420.png"/><Relationship Id="rId20" Type="http://schemas.openxmlformats.org/officeDocument/2006/relationships/image" Target="../media/image347.png"/><Relationship Id="rId41" Type="http://schemas.openxmlformats.org/officeDocument/2006/relationships/customXml" Target="../ink/ink2390.xml"/><Relationship Id="rId62" Type="http://schemas.openxmlformats.org/officeDocument/2006/relationships/image" Target="../media/image368.png"/><Relationship Id="rId83" Type="http://schemas.openxmlformats.org/officeDocument/2006/relationships/customXml" Target="../ink/ink2411.xml"/><Relationship Id="rId88" Type="http://schemas.openxmlformats.org/officeDocument/2006/relationships/image" Target="../media/image383.png"/><Relationship Id="rId111" Type="http://schemas.openxmlformats.org/officeDocument/2006/relationships/customXml" Target="../ink/ink2425.xml"/><Relationship Id="rId132" Type="http://schemas.openxmlformats.org/officeDocument/2006/relationships/image" Target="../media/image407.png"/><Relationship Id="rId153" Type="http://schemas.openxmlformats.org/officeDocument/2006/relationships/customXml" Target="../ink/ink2446.xml"/><Relationship Id="rId174" Type="http://schemas.openxmlformats.org/officeDocument/2006/relationships/image" Target="../media/image428.png"/><Relationship Id="rId179" Type="http://schemas.openxmlformats.org/officeDocument/2006/relationships/customXml" Target="../ink/ink2459.xml"/><Relationship Id="rId195" Type="http://schemas.openxmlformats.org/officeDocument/2006/relationships/customXml" Target="../ink/ink2467.xml"/><Relationship Id="rId190" Type="http://schemas.openxmlformats.org/officeDocument/2006/relationships/image" Target="../media/image432.png"/><Relationship Id="rId15" Type="http://schemas.openxmlformats.org/officeDocument/2006/relationships/customXml" Target="../ink/ink2377.xml"/><Relationship Id="rId36" Type="http://schemas.openxmlformats.org/officeDocument/2006/relationships/image" Target="../media/image355.png"/><Relationship Id="rId57" Type="http://schemas.openxmlformats.org/officeDocument/2006/relationships/customXml" Target="../ink/ink2398.xml"/><Relationship Id="rId106" Type="http://schemas.openxmlformats.org/officeDocument/2006/relationships/image" Target="../media/image392.png"/><Relationship Id="rId127" Type="http://schemas.openxmlformats.org/officeDocument/2006/relationships/customXml" Target="../ink/ink2433.xml"/><Relationship Id="rId10" Type="http://schemas.openxmlformats.org/officeDocument/2006/relationships/image" Target="../media/image342.png"/><Relationship Id="rId31" Type="http://schemas.openxmlformats.org/officeDocument/2006/relationships/customXml" Target="../ink/ink2385.xml"/><Relationship Id="rId52" Type="http://schemas.openxmlformats.org/officeDocument/2006/relationships/image" Target="../media/image363.png"/><Relationship Id="rId73" Type="http://schemas.openxmlformats.org/officeDocument/2006/relationships/customXml" Target="../ink/ink2406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419.xml"/><Relationship Id="rId101" Type="http://schemas.openxmlformats.org/officeDocument/2006/relationships/customXml" Target="../ink/ink2420.xml"/><Relationship Id="rId122" Type="http://schemas.openxmlformats.org/officeDocument/2006/relationships/image" Target="../media/image401.png"/><Relationship Id="rId143" Type="http://schemas.openxmlformats.org/officeDocument/2006/relationships/customXml" Target="../ink/ink2441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454.xml"/><Relationship Id="rId185" Type="http://schemas.openxmlformats.org/officeDocument/2006/relationships/customXml" Target="../ink/ink2462.xml"/><Relationship Id="rId4" Type="http://schemas.openxmlformats.org/officeDocument/2006/relationships/image" Target="../media/image339.png"/><Relationship Id="rId9" Type="http://schemas.openxmlformats.org/officeDocument/2006/relationships/customXml" Target="../ink/ink2374.xml"/><Relationship Id="rId180" Type="http://schemas.openxmlformats.org/officeDocument/2006/relationships/image" Target="../media/image431.png"/><Relationship Id="rId26" Type="http://schemas.openxmlformats.org/officeDocument/2006/relationships/image" Target="../media/image350.png"/><Relationship Id="rId47" Type="http://schemas.openxmlformats.org/officeDocument/2006/relationships/customXml" Target="../ink/ink2393.xml"/><Relationship Id="rId68" Type="http://schemas.openxmlformats.org/officeDocument/2006/relationships/image" Target="../media/image371.png"/><Relationship Id="rId89" Type="http://schemas.openxmlformats.org/officeDocument/2006/relationships/customXml" Target="../ink/ink2414.xml"/><Relationship Id="rId112" Type="http://schemas.openxmlformats.org/officeDocument/2006/relationships/image" Target="../media/image395.png"/><Relationship Id="rId133" Type="http://schemas.openxmlformats.org/officeDocument/2006/relationships/customXml" Target="../ink/ink2436.xml"/><Relationship Id="rId154" Type="http://schemas.openxmlformats.org/officeDocument/2006/relationships/image" Target="../media/image418.png"/><Relationship Id="rId175" Type="http://schemas.openxmlformats.org/officeDocument/2006/relationships/customXml" Target="../ink/ink2457.xml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16" Type="http://schemas.openxmlformats.org/officeDocument/2006/relationships/image" Target="../media/image345.png"/><Relationship Id="rId37" Type="http://schemas.openxmlformats.org/officeDocument/2006/relationships/customXml" Target="../ink/ink2388.xml"/><Relationship Id="rId58" Type="http://schemas.openxmlformats.org/officeDocument/2006/relationships/image" Target="../media/image366.png"/><Relationship Id="rId79" Type="http://schemas.openxmlformats.org/officeDocument/2006/relationships/customXml" Target="../ink/ink2409.xml"/><Relationship Id="rId102" Type="http://schemas.openxmlformats.org/officeDocument/2006/relationships/image" Target="../media/image390.png"/><Relationship Id="rId123" Type="http://schemas.openxmlformats.org/officeDocument/2006/relationships/customXml" Target="../ink/ink2431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452.xml"/><Relationship Id="rId186" Type="http://schemas.openxmlformats.org/officeDocument/2006/relationships/image" Target="../media/image381.png"/><Relationship Id="rId27" Type="http://schemas.openxmlformats.org/officeDocument/2006/relationships/customXml" Target="../ink/ink2383.xml"/><Relationship Id="rId48" Type="http://schemas.openxmlformats.org/officeDocument/2006/relationships/image" Target="../media/image361.png"/><Relationship Id="rId69" Type="http://schemas.openxmlformats.org/officeDocument/2006/relationships/customXml" Target="../ink/ink2404.xml"/><Relationship Id="rId113" Type="http://schemas.openxmlformats.org/officeDocument/2006/relationships/customXml" Target="../ink/ink2426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447.xml"/><Relationship Id="rId176" Type="http://schemas.openxmlformats.org/officeDocument/2006/relationships/image" Target="../media/image429.png"/><Relationship Id="rId197" Type="http://schemas.openxmlformats.org/officeDocument/2006/relationships/customXml" Target="../ink/ink2468.xml"/><Relationship Id="rId17" Type="http://schemas.openxmlformats.org/officeDocument/2006/relationships/customXml" Target="../ink/ink2378.xml"/><Relationship Id="rId38" Type="http://schemas.openxmlformats.org/officeDocument/2006/relationships/image" Target="../media/image356.png"/><Relationship Id="rId59" Type="http://schemas.openxmlformats.org/officeDocument/2006/relationships/customXml" Target="../ink/ink2399.xml"/><Relationship Id="rId103" Type="http://schemas.openxmlformats.org/officeDocument/2006/relationships/customXml" Target="../ink/ink2421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415.xml"/><Relationship Id="rId145" Type="http://schemas.openxmlformats.org/officeDocument/2006/relationships/customXml" Target="../ink/ink2442.xml"/><Relationship Id="rId166" Type="http://schemas.openxmlformats.org/officeDocument/2006/relationships/image" Target="../media/image424.png"/><Relationship Id="rId187" Type="http://schemas.openxmlformats.org/officeDocument/2006/relationships/customXml" Target="../ink/ink2463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51.png"/><Relationship Id="rId49" Type="http://schemas.openxmlformats.org/officeDocument/2006/relationships/customXml" Target="../ink/ink2394.xml"/><Relationship Id="rId114" Type="http://schemas.openxmlformats.org/officeDocument/2006/relationships/image" Target="../media/image396.png"/><Relationship Id="rId60" Type="http://schemas.openxmlformats.org/officeDocument/2006/relationships/image" Target="../media/image367.png"/><Relationship Id="rId81" Type="http://schemas.openxmlformats.org/officeDocument/2006/relationships/customXml" Target="../ink/ink2410.xml"/><Relationship Id="rId135" Type="http://schemas.openxmlformats.org/officeDocument/2006/relationships/customXml" Target="../ink/ink2437.xml"/><Relationship Id="rId156" Type="http://schemas.openxmlformats.org/officeDocument/2006/relationships/image" Target="../media/image419.png"/><Relationship Id="rId177" Type="http://schemas.openxmlformats.org/officeDocument/2006/relationships/customXml" Target="../ink/ink2458.xml"/><Relationship Id="rId198" Type="http://schemas.openxmlformats.org/officeDocument/2006/relationships/image" Target="../media/image436.png"/><Relationship Id="rId18" Type="http://schemas.openxmlformats.org/officeDocument/2006/relationships/image" Target="../media/image346.png"/><Relationship Id="rId39" Type="http://schemas.openxmlformats.org/officeDocument/2006/relationships/customXml" Target="../ink/ink2389.xml"/><Relationship Id="rId50" Type="http://schemas.openxmlformats.org/officeDocument/2006/relationships/image" Target="../media/image362.png"/><Relationship Id="rId104" Type="http://schemas.openxmlformats.org/officeDocument/2006/relationships/image" Target="../media/image391.png"/><Relationship Id="rId125" Type="http://schemas.openxmlformats.org/officeDocument/2006/relationships/customXml" Target="../ink/ink2432.xml"/><Relationship Id="rId146" Type="http://schemas.openxmlformats.org/officeDocument/2006/relationships/image" Target="../media/image414.png"/><Relationship Id="rId167" Type="http://schemas.openxmlformats.org/officeDocument/2006/relationships/customXml" Target="../ink/ink2453.xml"/><Relationship Id="rId188" Type="http://schemas.openxmlformats.org/officeDocument/2006/relationships/image" Target="../media/image406.png"/></Relationships>
</file>

<file path=ppt/slides/_rels/slide8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527.xml"/><Relationship Id="rId21" Type="http://schemas.openxmlformats.org/officeDocument/2006/relationships/customXml" Target="../ink/ink2479.xml"/><Relationship Id="rId42" Type="http://schemas.openxmlformats.org/officeDocument/2006/relationships/image" Target="../media/image358.png"/><Relationship Id="rId63" Type="http://schemas.openxmlformats.org/officeDocument/2006/relationships/customXml" Target="../ink/ink2500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548.xml"/><Relationship Id="rId170" Type="http://schemas.openxmlformats.org/officeDocument/2006/relationships/image" Target="../media/image426.png"/><Relationship Id="rId191" Type="http://schemas.openxmlformats.org/officeDocument/2006/relationships/customXml" Target="../ink/ink2564.xml"/><Relationship Id="rId205" Type="http://schemas.openxmlformats.org/officeDocument/2006/relationships/customXml" Target="../ink/ink2571.xml"/><Relationship Id="rId107" Type="http://schemas.openxmlformats.org/officeDocument/2006/relationships/customXml" Target="../ink/ink2522.xml"/><Relationship Id="rId11" Type="http://schemas.openxmlformats.org/officeDocument/2006/relationships/customXml" Target="../ink/ink2474.xml"/><Relationship Id="rId32" Type="http://schemas.openxmlformats.org/officeDocument/2006/relationships/image" Target="../media/image353.png"/><Relationship Id="rId53" Type="http://schemas.openxmlformats.org/officeDocument/2006/relationships/customXml" Target="../ink/ink2495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543.xml"/><Relationship Id="rId5" Type="http://schemas.openxmlformats.org/officeDocument/2006/relationships/customXml" Target="../ink/ink2471.xml"/><Relationship Id="rId95" Type="http://schemas.openxmlformats.org/officeDocument/2006/relationships/customXml" Target="../ink/ink2516.xml"/><Relationship Id="rId160" Type="http://schemas.openxmlformats.org/officeDocument/2006/relationships/image" Target="../media/image421.png"/><Relationship Id="rId181" Type="http://schemas.openxmlformats.org/officeDocument/2006/relationships/customXml" Target="../ink/ink2559.xml"/><Relationship Id="rId22" Type="http://schemas.openxmlformats.org/officeDocument/2006/relationships/image" Target="../media/image348.png"/><Relationship Id="rId43" Type="http://schemas.openxmlformats.org/officeDocument/2006/relationships/customXml" Target="../ink/ink2490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538.xml"/><Relationship Id="rId85" Type="http://schemas.openxmlformats.org/officeDocument/2006/relationships/customXml" Target="../ink/ink2511.xml"/><Relationship Id="rId150" Type="http://schemas.openxmlformats.org/officeDocument/2006/relationships/image" Target="../media/image416.png"/><Relationship Id="rId171" Type="http://schemas.openxmlformats.org/officeDocument/2006/relationships/customXml" Target="../ink/ink2554.xml"/><Relationship Id="rId192" Type="http://schemas.openxmlformats.org/officeDocument/2006/relationships/image" Target="../media/image433.png"/><Relationship Id="rId206" Type="http://schemas.openxmlformats.org/officeDocument/2006/relationships/customXml" Target="../ink/ink2572.xml"/><Relationship Id="rId12" Type="http://schemas.openxmlformats.org/officeDocument/2006/relationships/image" Target="../media/image343.png"/><Relationship Id="rId33" Type="http://schemas.openxmlformats.org/officeDocument/2006/relationships/customXml" Target="../ink/ink2485.xml"/><Relationship Id="rId108" Type="http://schemas.openxmlformats.org/officeDocument/2006/relationships/image" Target="../media/image393.png"/><Relationship Id="rId129" Type="http://schemas.openxmlformats.org/officeDocument/2006/relationships/customXml" Target="../ink/ink2533.xml"/><Relationship Id="rId54" Type="http://schemas.openxmlformats.org/officeDocument/2006/relationships/image" Target="../media/image364.png"/><Relationship Id="rId75" Type="http://schemas.openxmlformats.org/officeDocument/2006/relationships/customXml" Target="../ink/ink2506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549.xml"/><Relationship Id="rId182" Type="http://schemas.openxmlformats.org/officeDocument/2006/relationships/image" Target="../media/image373.png"/><Relationship Id="rId6" Type="http://schemas.openxmlformats.org/officeDocument/2006/relationships/image" Target="../media/image340.png"/><Relationship Id="rId23" Type="http://schemas.openxmlformats.org/officeDocument/2006/relationships/customXml" Target="../ink/ink2480.xml"/><Relationship Id="rId119" Type="http://schemas.openxmlformats.org/officeDocument/2006/relationships/customXml" Target="../ink/ink2528.xml"/><Relationship Id="rId44" Type="http://schemas.openxmlformats.org/officeDocument/2006/relationships/image" Target="../media/image359.png"/><Relationship Id="rId65" Type="http://schemas.openxmlformats.org/officeDocument/2006/relationships/customXml" Target="../ink/ink2501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51" Type="http://schemas.openxmlformats.org/officeDocument/2006/relationships/customXml" Target="../ink/ink2544.xml"/><Relationship Id="rId172" Type="http://schemas.openxmlformats.org/officeDocument/2006/relationships/image" Target="../media/image427.png"/><Relationship Id="rId193" Type="http://schemas.openxmlformats.org/officeDocument/2006/relationships/customXml" Target="../ink/ink2565.xml"/><Relationship Id="rId207" Type="http://schemas.openxmlformats.org/officeDocument/2006/relationships/image" Target="../media/image440.png"/><Relationship Id="rId13" Type="http://schemas.openxmlformats.org/officeDocument/2006/relationships/customXml" Target="../ink/ink2475.xml"/><Relationship Id="rId109" Type="http://schemas.openxmlformats.org/officeDocument/2006/relationships/customXml" Target="../ink/ink2523.xml"/><Relationship Id="rId34" Type="http://schemas.openxmlformats.org/officeDocument/2006/relationships/image" Target="../media/image354.png"/><Relationship Id="rId55" Type="http://schemas.openxmlformats.org/officeDocument/2006/relationships/customXml" Target="../ink/ink2496.xml"/><Relationship Id="rId76" Type="http://schemas.openxmlformats.org/officeDocument/2006/relationships/image" Target="../media/image376.png"/><Relationship Id="rId97" Type="http://schemas.openxmlformats.org/officeDocument/2006/relationships/customXml" Target="../ink/ink2517.xml"/><Relationship Id="rId120" Type="http://schemas.openxmlformats.org/officeDocument/2006/relationships/image" Target="../media/image400.png"/><Relationship Id="rId141" Type="http://schemas.openxmlformats.org/officeDocument/2006/relationships/customXml" Target="../ink/ink2539.xml"/><Relationship Id="rId7" Type="http://schemas.openxmlformats.org/officeDocument/2006/relationships/customXml" Target="../ink/ink2472.xml"/><Relationship Id="rId162" Type="http://schemas.openxmlformats.org/officeDocument/2006/relationships/image" Target="../media/image422.png"/><Relationship Id="rId183" Type="http://schemas.openxmlformats.org/officeDocument/2006/relationships/customXml" Target="../ink/ink2560.xml"/><Relationship Id="rId24" Type="http://schemas.openxmlformats.org/officeDocument/2006/relationships/image" Target="../media/image349.png"/><Relationship Id="rId45" Type="http://schemas.openxmlformats.org/officeDocument/2006/relationships/customXml" Target="../ink/ink2491.xml"/><Relationship Id="rId66" Type="http://schemas.openxmlformats.org/officeDocument/2006/relationships/image" Target="../media/image370.png"/><Relationship Id="rId87" Type="http://schemas.openxmlformats.org/officeDocument/2006/relationships/customXml" Target="../ink/ink2512.xml"/><Relationship Id="rId110" Type="http://schemas.openxmlformats.org/officeDocument/2006/relationships/image" Target="../media/image394.png"/><Relationship Id="rId131" Type="http://schemas.openxmlformats.org/officeDocument/2006/relationships/customXml" Target="../ink/ink2534.xml"/><Relationship Id="rId61" Type="http://schemas.openxmlformats.org/officeDocument/2006/relationships/customXml" Target="../ink/ink2499.xml"/><Relationship Id="rId82" Type="http://schemas.openxmlformats.org/officeDocument/2006/relationships/image" Target="../media/image379.png"/><Relationship Id="rId152" Type="http://schemas.openxmlformats.org/officeDocument/2006/relationships/image" Target="../media/image417.png"/><Relationship Id="rId173" Type="http://schemas.openxmlformats.org/officeDocument/2006/relationships/customXml" Target="../ink/ink2555.xml"/><Relationship Id="rId194" Type="http://schemas.openxmlformats.org/officeDocument/2006/relationships/image" Target="../media/image434.png"/><Relationship Id="rId199" Type="http://schemas.openxmlformats.org/officeDocument/2006/relationships/customXml" Target="../ink/ink2568.xml"/><Relationship Id="rId203" Type="http://schemas.openxmlformats.org/officeDocument/2006/relationships/customXml" Target="../ink/ink2570.xml"/><Relationship Id="rId208" Type="http://schemas.openxmlformats.org/officeDocument/2006/relationships/customXml" Target="../ink/ink2573.xml"/><Relationship Id="rId19" Type="http://schemas.openxmlformats.org/officeDocument/2006/relationships/customXml" Target="../ink/ink2478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486.xml"/><Relationship Id="rId56" Type="http://schemas.openxmlformats.org/officeDocument/2006/relationships/image" Target="../media/image365.png"/><Relationship Id="rId77" Type="http://schemas.openxmlformats.org/officeDocument/2006/relationships/customXml" Target="../ink/ink2507.xml"/><Relationship Id="rId100" Type="http://schemas.openxmlformats.org/officeDocument/2006/relationships/image" Target="../media/image389.png"/><Relationship Id="rId105" Type="http://schemas.openxmlformats.org/officeDocument/2006/relationships/customXml" Target="../ink/ink2521.xml"/><Relationship Id="rId126" Type="http://schemas.openxmlformats.org/officeDocument/2006/relationships/image" Target="../media/image403.png"/><Relationship Id="rId147" Type="http://schemas.openxmlformats.org/officeDocument/2006/relationships/customXml" Target="../ink/ink2542.xml"/><Relationship Id="rId168" Type="http://schemas.openxmlformats.org/officeDocument/2006/relationships/image" Target="../media/image425.png"/><Relationship Id="rId8" Type="http://schemas.openxmlformats.org/officeDocument/2006/relationships/image" Target="../media/image341.png"/><Relationship Id="rId51" Type="http://schemas.openxmlformats.org/officeDocument/2006/relationships/customXml" Target="../ink/ink2494.xml"/><Relationship Id="rId72" Type="http://schemas.openxmlformats.org/officeDocument/2006/relationships/image" Target="../media/image374.png"/><Relationship Id="rId93" Type="http://schemas.openxmlformats.org/officeDocument/2006/relationships/customXml" Target="../ink/ink2515.xml"/><Relationship Id="rId98" Type="http://schemas.openxmlformats.org/officeDocument/2006/relationships/image" Target="../media/image388.png"/><Relationship Id="rId121" Type="http://schemas.openxmlformats.org/officeDocument/2006/relationships/customXml" Target="../ink/ink2529.xml"/><Relationship Id="rId142" Type="http://schemas.openxmlformats.org/officeDocument/2006/relationships/image" Target="../media/image412.png"/><Relationship Id="rId163" Type="http://schemas.openxmlformats.org/officeDocument/2006/relationships/customXml" Target="../ink/ink2550.xml"/><Relationship Id="rId184" Type="http://schemas.openxmlformats.org/officeDocument/2006/relationships/image" Target="../media/image398.png"/><Relationship Id="rId189" Type="http://schemas.openxmlformats.org/officeDocument/2006/relationships/customXml" Target="../ink/ink2563.xml"/><Relationship Id="rId3" Type="http://schemas.openxmlformats.org/officeDocument/2006/relationships/customXml" Target="../ink/ink2470.xml"/><Relationship Id="rId25" Type="http://schemas.openxmlformats.org/officeDocument/2006/relationships/customXml" Target="../ink/ink2481.xml"/><Relationship Id="rId46" Type="http://schemas.openxmlformats.org/officeDocument/2006/relationships/image" Target="../media/image360.png"/><Relationship Id="rId67" Type="http://schemas.openxmlformats.org/officeDocument/2006/relationships/customXml" Target="../ink/ink2502.xml"/><Relationship Id="rId116" Type="http://schemas.openxmlformats.org/officeDocument/2006/relationships/image" Target="../media/image397.png"/><Relationship Id="rId137" Type="http://schemas.openxmlformats.org/officeDocument/2006/relationships/customXml" Target="../ink/ink2537.xml"/><Relationship Id="rId158" Type="http://schemas.openxmlformats.org/officeDocument/2006/relationships/image" Target="../media/image420.png"/><Relationship Id="rId20" Type="http://schemas.openxmlformats.org/officeDocument/2006/relationships/image" Target="../media/image347.png"/><Relationship Id="rId41" Type="http://schemas.openxmlformats.org/officeDocument/2006/relationships/customXml" Target="../ink/ink2489.xml"/><Relationship Id="rId62" Type="http://schemas.openxmlformats.org/officeDocument/2006/relationships/image" Target="../media/image368.png"/><Relationship Id="rId83" Type="http://schemas.openxmlformats.org/officeDocument/2006/relationships/customXml" Target="../ink/ink2510.xml"/><Relationship Id="rId88" Type="http://schemas.openxmlformats.org/officeDocument/2006/relationships/image" Target="../media/image383.png"/><Relationship Id="rId111" Type="http://schemas.openxmlformats.org/officeDocument/2006/relationships/customXml" Target="../ink/ink2524.xml"/><Relationship Id="rId132" Type="http://schemas.openxmlformats.org/officeDocument/2006/relationships/image" Target="../media/image407.png"/><Relationship Id="rId153" Type="http://schemas.openxmlformats.org/officeDocument/2006/relationships/customXml" Target="../ink/ink2545.xml"/><Relationship Id="rId174" Type="http://schemas.openxmlformats.org/officeDocument/2006/relationships/image" Target="../media/image428.png"/><Relationship Id="rId179" Type="http://schemas.openxmlformats.org/officeDocument/2006/relationships/customXml" Target="../ink/ink2558.xml"/><Relationship Id="rId195" Type="http://schemas.openxmlformats.org/officeDocument/2006/relationships/customXml" Target="../ink/ink2566.xml"/><Relationship Id="rId209" Type="http://schemas.openxmlformats.org/officeDocument/2006/relationships/image" Target="../media/image441.png"/><Relationship Id="rId190" Type="http://schemas.openxmlformats.org/officeDocument/2006/relationships/image" Target="../media/image432.png"/><Relationship Id="rId204" Type="http://schemas.openxmlformats.org/officeDocument/2006/relationships/image" Target="../media/image439.png"/><Relationship Id="rId15" Type="http://schemas.openxmlformats.org/officeDocument/2006/relationships/customXml" Target="../ink/ink2476.xml"/><Relationship Id="rId36" Type="http://schemas.openxmlformats.org/officeDocument/2006/relationships/image" Target="../media/image355.png"/><Relationship Id="rId57" Type="http://schemas.openxmlformats.org/officeDocument/2006/relationships/customXml" Target="../ink/ink2497.xml"/><Relationship Id="rId106" Type="http://schemas.openxmlformats.org/officeDocument/2006/relationships/image" Target="../media/image392.png"/><Relationship Id="rId127" Type="http://schemas.openxmlformats.org/officeDocument/2006/relationships/customXml" Target="../ink/ink2532.xml"/><Relationship Id="rId10" Type="http://schemas.openxmlformats.org/officeDocument/2006/relationships/image" Target="../media/image342.png"/><Relationship Id="rId31" Type="http://schemas.openxmlformats.org/officeDocument/2006/relationships/customXml" Target="../ink/ink2484.xml"/><Relationship Id="rId52" Type="http://schemas.openxmlformats.org/officeDocument/2006/relationships/image" Target="../media/image363.png"/><Relationship Id="rId73" Type="http://schemas.openxmlformats.org/officeDocument/2006/relationships/customXml" Target="../ink/ink2505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518.xml"/><Relationship Id="rId101" Type="http://schemas.openxmlformats.org/officeDocument/2006/relationships/customXml" Target="../ink/ink2519.xml"/><Relationship Id="rId122" Type="http://schemas.openxmlformats.org/officeDocument/2006/relationships/image" Target="../media/image401.png"/><Relationship Id="rId143" Type="http://schemas.openxmlformats.org/officeDocument/2006/relationships/customXml" Target="../ink/ink2540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553.xml"/><Relationship Id="rId185" Type="http://schemas.openxmlformats.org/officeDocument/2006/relationships/customXml" Target="../ink/ink2561.xml"/><Relationship Id="rId4" Type="http://schemas.openxmlformats.org/officeDocument/2006/relationships/image" Target="../media/image339.png"/><Relationship Id="rId9" Type="http://schemas.openxmlformats.org/officeDocument/2006/relationships/customXml" Target="../ink/ink2473.xml"/><Relationship Id="rId180" Type="http://schemas.openxmlformats.org/officeDocument/2006/relationships/image" Target="../media/image431.png"/><Relationship Id="rId26" Type="http://schemas.openxmlformats.org/officeDocument/2006/relationships/image" Target="../media/image350.png"/><Relationship Id="rId47" Type="http://schemas.openxmlformats.org/officeDocument/2006/relationships/customXml" Target="../ink/ink2492.xml"/><Relationship Id="rId68" Type="http://schemas.openxmlformats.org/officeDocument/2006/relationships/image" Target="../media/image371.png"/><Relationship Id="rId89" Type="http://schemas.openxmlformats.org/officeDocument/2006/relationships/customXml" Target="../ink/ink2513.xml"/><Relationship Id="rId112" Type="http://schemas.openxmlformats.org/officeDocument/2006/relationships/image" Target="../media/image395.png"/><Relationship Id="rId133" Type="http://schemas.openxmlformats.org/officeDocument/2006/relationships/customXml" Target="../ink/ink2535.xml"/><Relationship Id="rId154" Type="http://schemas.openxmlformats.org/officeDocument/2006/relationships/image" Target="../media/image418.png"/><Relationship Id="rId175" Type="http://schemas.openxmlformats.org/officeDocument/2006/relationships/customXml" Target="../ink/ink2556.xml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16" Type="http://schemas.openxmlformats.org/officeDocument/2006/relationships/image" Target="../media/image345.png"/><Relationship Id="rId37" Type="http://schemas.openxmlformats.org/officeDocument/2006/relationships/customXml" Target="../ink/ink2487.xml"/><Relationship Id="rId58" Type="http://schemas.openxmlformats.org/officeDocument/2006/relationships/image" Target="../media/image366.png"/><Relationship Id="rId79" Type="http://schemas.openxmlformats.org/officeDocument/2006/relationships/customXml" Target="../ink/ink2508.xml"/><Relationship Id="rId102" Type="http://schemas.openxmlformats.org/officeDocument/2006/relationships/image" Target="../media/image390.png"/><Relationship Id="rId123" Type="http://schemas.openxmlformats.org/officeDocument/2006/relationships/customXml" Target="../ink/ink2530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551.xml"/><Relationship Id="rId186" Type="http://schemas.openxmlformats.org/officeDocument/2006/relationships/image" Target="../media/image381.png"/><Relationship Id="rId27" Type="http://schemas.openxmlformats.org/officeDocument/2006/relationships/customXml" Target="../ink/ink2482.xml"/><Relationship Id="rId48" Type="http://schemas.openxmlformats.org/officeDocument/2006/relationships/image" Target="../media/image361.png"/><Relationship Id="rId69" Type="http://schemas.openxmlformats.org/officeDocument/2006/relationships/customXml" Target="../ink/ink2503.xml"/><Relationship Id="rId113" Type="http://schemas.openxmlformats.org/officeDocument/2006/relationships/customXml" Target="../ink/ink2525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546.xml"/><Relationship Id="rId176" Type="http://schemas.openxmlformats.org/officeDocument/2006/relationships/image" Target="../media/image429.png"/><Relationship Id="rId197" Type="http://schemas.openxmlformats.org/officeDocument/2006/relationships/customXml" Target="../ink/ink2567.xml"/><Relationship Id="rId201" Type="http://schemas.openxmlformats.org/officeDocument/2006/relationships/customXml" Target="../ink/ink2569.xml"/><Relationship Id="rId17" Type="http://schemas.openxmlformats.org/officeDocument/2006/relationships/customXml" Target="../ink/ink2477.xml"/><Relationship Id="rId38" Type="http://schemas.openxmlformats.org/officeDocument/2006/relationships/image" Target="../media/image356.png"/><Relationship Id="rId59" Type="http://schemas.openxmlformats.org/officeDocument/2006/relationships/customXml" Target="../ink/ink2498.xml"/><Relationship Id="rId103" Type="http://schemas.openxmlformats.org/officeDocument/2006/relationships/customXml" Target="../ink/ink2520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514.xml"/><Relationship Id="rId145" Type="http://schemas.openxmlformats.org/officeDocument/2006/relationships/customXml" Target="../ink/ink2541.xml"/><Relationship Id="rId166" Type="http://schemas.openxmlformats.org/officeDocument/2006/relationships/image" Target="../media/image424.png"/><Relationship Id="rId187" Type="http://schemas.openxmlformats.org/officeDocument/2006/relationships/customXml" Target="../ink/ink2562.xml"/><Relationship Id="rId1" Type="http://schemas.openxmlformats.org/officeDocument/2006/relationships/slideLayout" Target="../slideLayouts/slideLayout2.xml"/><Relationship Id="rId28" Type="http://schemas.openxmlformats.org/officeDocument/2006/relationships/image" Target="../media/image351.png"/><Relationship Id="rId49" Type="http://schemas.openxmlformats.org/officeDocument/2006/relationships/customXml" Target="../ink/ink2493.xml"/><Relationship Id="rId114" Type="http://schemas.openxmlformats.org/officeDocument/2006/relationships/image" Target="../media/image396.png"/><Relationship Id="rId60" Type="http://schemas.openxmlformats.org/officeDocument/2006/relationships/image" Target="../media/image367.png"/><Relationship Id="rId81" Type="http://schemas.openxmlformats.org/officeDocument/2006/relationships/customXml" Target="../ink/ink2509.xml"/><Relationship Id="rId135" Type="http://schemas.openxmlformats.org/officeDocument/2006/relationships/customXml" Target="../ink/ink2536.xml"/><Relationship Id="rId156" Type="http://schemas.openxmlformats.org/officeDocument/2006/relationships/image" Target="../media/image419.png"/><Relationship Id="rId177" Type="http://schemas.openxmlformats.org/officeDocument/2006/relationships/customXml" Target="../ink/ink2557.xml"/><Relationship Id="rId198" Type="http://schemas.openxmlformats.org/officeDocument/2006/relationships/image" Target="../media/image436.png"/><Relationship Id="rId202" Type="http://schemas.openxmlformats.org/officeDocument/2006/relationships/image" Target="../media/image438.png"/><Relationship Id="rId18" Type="http://schemas.openxmlformats.org/officeDocument/2006/relationships/image" Target="../media/image346.png"/><Relationship Id="rId39" Type="http://schemas.openxmlformats.org/officeDocument/2006/relationships/customXml" Target="../ink/ink2488.xml"/><Relationship Id="rId50" Type="http://schemas.openxmlformats.org/officeDocument/2006/relationships/image" Target="../media/image362.png"/><Relationship Id="rId104" Type="http://schemas.openxmlformats.org/officeDocument/2006/relationships/image" Target="../media/image391.png"/><Relationship Id="rId125" Type="http://schemas.openxmlformats.org/officeDocument/2006/relationships/customXml" Target="../ink/ink2531.xml"/><Relationship Id="rId146" Type="http://schemas.openxmlformats.org/officeDocument/2006/relationships/image" Target="../media/image414.png"/><Relationship Id="rId167" Type="http://schemas.openxmlformats.org/officeDocument/2006/relationships/customXml" Target="../ink/ink2552.xml"/><Relationship Id="rId188" Type="http://schemas.openxmlformats.org/officeDocument/2006/relationships/image" Target="../media/image406.png"/><Relationship Id="rId71" Type="http://schemas.openxmlformats.org/officeDocument/2006/relationships/customXml" Target="../ink/ink2504.xml"/><Relationship Id="rId92" Type="http://schemas.openxmlformats.org/officeDocument/2006/relationships/image" Target="../media/image385.png"/><Relationship Id="rId2" Type="http://schemas.openxmlformats.org/officeDocument/2006/relationships/image" Target="../media/image319.png"/><Relationship Id="rId29" Type="http://schemas.openxmlformats.org/officeDocument/2006/relationships/customXml" Target="../ink/ink2483.xml"/><Relationship Id="rId40" Type="http://schemas.openxmlformats.org/officeDocument/2006/relationships/image" Target="../media/image357.png"/><Relationship Id="rId115" Type="http://schemas.openxmlformats.org/officeDocument/2006/relationships/customXml" Target="../ink/ink2526.xml"/><Relationship Id="rId136" Type="http://schemas.openxmlformats.org/officeDocument/2006/relationships/image" Target="../media/image409.png"/><Relationship Id="rId157" Type="http://schemas.openxmlformats.org/officeDocument/2006/relationships/customXml" Target="../ink/ink2547.xml"/><Relationship Id="rId178" Type="http://schemas.openxmlformats.org/officeDocument/2006/relationships/image" Target="../media/image430.png"/></Relationships>
</file>

<file path=ppt/slides/_rels/slide8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31.xml"/><Relationship Id="rId21" Type="http://schemas.openxmlformats.org/officeDocument/2006/relationships/customXml" Target="../ink/ink2583.xml"/><Relationship Id="rId42" Type="http://schemas.openxmlformats.org/officeDocument/2006/relationships/image" Target="../media/image358.png"/><Relationship Id="rId63" Type="http://schemas.openxmlformats.org/officeDocument/2006/relationships/customXml" Target="../ink/ink2604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652.xml"/><Relationship Id="rId170" Type="http://schemas.openxmlformats.org/officeDocument/2006/relationships/image" Target="../media/image426.png"/><Relationship Id="rId191" Type="http://schemas.openxmlformats.org/officeDocument/2006/relationships/customXml" Target="../ink/ink2668.xml"/><Relationship Id="rId205" Type="http://schemas.openxmlformats.org/officeDocument/2006/relationships/customXml" Target="../ink/ink2675.xml"/><Relationship Id="rId107" Type="http://schemas.openxmlformats.org/officeDocument/2006/relationships/customXml" Target="../ink/ink2626.xml"/><Relationship Id="rId11" Type="http://schemas.openxmlformats.org/officeDocument/2006/relationships/customXml" Target="../ink/ink2578.xml"/><Relationship Id="rId32" Type="http://schemas.openxmlformats.org/officeDocument/2006/relationships/image" Target="../media/image353.png"/><Relationship Id="rId53" Type="http://schemas.openxmlformats.org/officeDocument/2006/relationships/customXml" Target="../ink/ink2599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647.xml"/><Relationship Id="rId5" Type="http://schemas.openxmlformats.org/officeDocument/2006/relationships/customXml" Target="../ink/ink2575.xml"/><Relationship Id="rId95" Type="http://schemas.openxmlformats.org/officeDocument/2006/relationships/customXml" Target="../ink/ink2620.xml"/><Relationship Id="rId160" Type="http://schemas.openxmlformats.org/officeDocument/2006/relationships/image" Target="../media/image421.png"/><Relationship Id="rId181" Type="http://schemas.openxmlformats.org/officeDocument/2006/relationships/customXml" Target="../ink/ink2663.xml"/><Relationship Id="rId22" Type="http://schemas.openxmlformats.org/officeDocument/2006/relationships/image" Target="../media/image348.png"/><Relationship Id="rId43" Type="http://schemas.openxmlformats.org/officeDocument/2006/relationships/customXml" Target="../ink/ink2594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642.xml"/><Relationship Id="rId85" Type="http://schemas.openxmlformats.org/officeDocument/2006/relationships/customXml" Target="../ink/ink2615.xml"/><Relationship Id="rId150" Type="http://schemas.openxmlformats.org/officeDocument/2006/relationships/image" Target="../media/image416.png"/><Relationship Id="rId171" Type="http://schemas.openxmlformats.org/officeDocument/2006/relationships/customXml" Target="../ink/ink2658.xml"/><Relationship Id="rId192" Type="http://schemas.openxmlformats.org/officeDocument/2006/relationships/image" Target="../media/image433.png"/><Relationship Id="rId206" Type="http://schemas.openxmlformats.org/officeDocument/2006/relationships/customXml" Target="../ink/ink2676.xml"/><Relationship Id="rId12" Type="http://schemas.openxmlformats.org/officeDocument/2006/relationships/image" Target="../media/image343.png"/><Relationship Id="rId33" Type="http://schemas.openxmlformats.org/officeDocument/2006/relationships/customXml" Target="../ink/ink2589.xml"/><Relationship Id="rId108" Type="http://schemas.openxmlformats.org/officeDocument/2006/relationships/image" Target="../media/image393.png"/><Relationship Id="rId129" Type="http://schemas.openxmlformats.org/officeDocument/2006/relationships/customXml" Target="../ink/ink2637.xml"/><Relationship Id="rId54" Type="http://schemas.openxmlformats.org/officeDocument/2006/relationships/image" Target="../media/image364.png"/><Relationship Id="rId75" Type="http://schemas.openxmlformats.org/officeDocument/2006/relationships/customXml" Target="../ink/ink2610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653.xml"/><Relationship Id="rId182" Type="http://schemas.openxmlformats.org/officeDocument/2006/relationships/image" Target="../media/image373.png"/><Relationship Id="rId6" Type="http://schemas.openxmlformats.org/officeDocument/2006/relationships/image" Target="../media/image340.png"/><Relationship Id="rId23" Type="http://schemas.openxmlformats.org/officeDocument/2006/relationships/customXml" Target="../ink/ink2584.xml"/><Relationship Id="rId119" Type="http://schemas.openxmlformats.org/officeDocument/2006/relationships/customXml" Target="../ink/ink2632.xml"/><Relationship Id="rId44" Type="http://schemas.openxmlformats.org/officeDocument/2006/relationships/image" Target="../media/image359.png"/><Relationship Id="rId65" Type="http://schemas.openxmlformats.org/officeDocument/2006/relationships/customXml" Target="../ink/ink2605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51" Type="http://schemas.openxmlformats.org/officeDocument/2006/relationships/customXml" Target="../ink/ink2648.xml"/><Relationship Id="rId172" Type="http://schemas.openxmlformats.org/officeDocument/2006/relationships/image" Target="../media/image427.png"/><Relationship Id="rId193" Type="http://schemas.openxmlformats.org/officeDocument/2006/relationships/customXml" Target="../ink/ink2669.xml"/><Relationship Id="rId207" Type="http://schemas.openxmlformats.org/officeDocument/2006/relationships/image" Target="../media/image440.png"/><Relationship Id="rId13" Type="http://schemas.openxmlformats.org/officeDocument/2006/relationships/customXml" Target="../ink/ink2579.xml"/><Relationship Id="rId109" Type="http://schemas.openxmlformats.org/officeDocument/2006/relationships/customXml" Target="../ink/ink2627.xml"/><Relationship Id="rId34" Type="http://schemas.openxmlformats.org/officeDocument/2006/relationships/image" Target="../media/image354.png"/><Relationship Id="rId55" Type="http://schemas.openxmlformats.org/officeDocument/2006/relationships/customXml" Target="../ink/ink2600.xml"/><Relationship Id="rId76" Type="http://schemas.openxmlformats.org/officeDocument/2006/relationships/image" Target="../media/image376.png"/><Relationship Id="rId97" Type="http://schemas.openxmlformats.org/officeDocument/2006/relationships/customXml" Target="../ink/ink2621.xml"/><Relationship Id="rId120" Type="http://schemas.openxmlformats.org/officeDocument/2006/relationships/image" Target="../media/image400.png"/><Relationship Id="rId141" Type="http://schemas.openxmlformats.org/officeDocument/2006/relationships/customXml" Target="../ink/ink2643.xml"/><Relationship Id="rId7" Type="http://schemas.openxmlformats.org/officeDocument/2006/relationships/customXml" Target="../ink/ink2576.xml"/><Relationship Id="rId162" Type="http://schemas.openxmlformats.org/officeDocument/2006/relationships/image" Target="../media/image422.png"/><Relationship Id="rId183" Type="http://schemas.openxmlformats.org/officeDocument/2006/relationships/customXml" Target="../ink/ink2664.xml"/><Relationship Id="rId24" Type="http://schemas.openxmlformats.org/officeDocument/2006/relationships/image" Target="../media/image349.png"/><Relationship Id="rId45" Type="http://schemas.openxmlformats.org/officeDocument/2006/relationships/customXml" Target="../ink/ink2595.xml"/><Relationship Id="rId66" Type="http://schemas.openxmlformats.org/officeDocument/2006/relationships/image" Target="../media/image370.png"/><Relationship Id="rId87" Type="http://schemas.openxmlformats.org/officeDocument/2006/relationships/customXml" Target="../ink/ink2616.xml"/><Relationship Id="rId110" Type="http://schemas.openxmlformats.org/officeDocument/2006/relationships/image" Target="../media/image394.png"/><Relationship Id="rId131" Type="http://schemas.openxmlformats.org/officeDocument/2006/relationships/customXml" Target="../ink/ink2638.xml"/><Relationship Id="rId152" Type="http://schemas.openxmlformats.org/officeDocument/2006/relationships/image" Target="../media/image417.png"/><Relationship Id="rId173" Type="http://schemas.openxmlformats.org/officeDocument/2006/relationships/customXml" Target="../ink/ink2659.xml"/><Relationship Id="rId194" Type="http://schemas.openxmlformats.org/officeDocument/2006/relationships/image" Target="../media/image434.png"/><Relationship Id="rId208" Type="http://schemas.openxmlformats.org/officeDocument/2006/relationships/customXml" Target="../ink/ink2677.xml"/><Relationship Id="rId19" Type="http://schemas.openxmlformats.org/officeDocument/2006/relationships/customXml" Target="../ink/ink2582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590.xml"/><Relationship Id="rId56" Type="http://schemas.openxmlformats.org/officeDocument/2006/relationships/image" Target="../media/image365.png"/><Relationship Id="rId77" Type="http://schemas.openxmlformats.org/officeDocument/2006/relationships/customXml" Target="../ink/ink2611.xml"/><Relationship Id="rId100" Type="http://schemas.openxmlformats.org/officeDocument/2006/relationships/image" Target="../media/image389.png"/><Relationship Id="rId105" Type="http://schemas.openxmlformats.org/officeDocument/2006/relationships/customXml" Target="../ink/ink2625.xml"/><Relationship Id="rId126" Type="http://schemas.openxmlformats.org/officeDocument/2006/relationships/image" Target="../media/image403.png"/><Relationship Id="rId147" Type="http://schemas.openxmlformats.org/officeDocument/2006/relationships/customXml" Target="../ink/ink2646.xml"/><Relationship Id="rId168" Type="http://schemas.openxmlformats.org/officeDocument/2006/relationships/image" Target="../media/image425.png"/><Relationship Id="rId8" Type="http://schemas.openxmlformats.org/officeDocument/2006/relationships/image" Target="../media/image341.png"/><Relationship Id="rId51" Type="http://schemas.openxmlformats.org/officeDocument/2006/relationships/customXml" Target="../ink/ink2598.xml"/><Relationship Id="rId72" Type="http://schemas.openxmlformats.org/officeDocument/2006/relationships/image" Target="../media/image374.png"/><Relationship Id="rId93" Type="http://schemas.openxmlformats.org/officeDocument/2006/relationships/customXml" Target="../ink/ink2619.xml"/><Relationship Id="rId98" Type="http://schemas.openxmlformats.org/officeDocument/2006/relationships/image" Target="../media/image388.png"/><Relationship Id="rId121" Type="http://schemas.openxmlformats.org/officeDocument/2006/relationships/customXml" Target="../ink/ink2633.xml"/><Relationship Id="rId142" Type="http://schemas.openxmlformats.org/officeDocument/2006/relationships/image" Target="../media/image412.png"/><Relationship Id="rId163" Type="http://schemas.openxmlformats.org/officeDocument/2006/relationships/customXml" Target="../ink/ink2654.xml"/><Relationship Id="rId184" Type="http://schemas.openxmlformats.org/officeDocument/2006/relationships/image" Target="../media/image398.png"/><Relationship Id="rId189" Type="http://schemas.openxmlformats.org/officeDocument/2006/relationships/customXml" Target="../ink/ink2667.xml"/><Relationship Id="rId3" Type="http://schemas.openxmlformats.org/officeDocument/2006/relationships/customXml" Target="../ink/ink2574.xml"/><Relationship Id="rId25" Type="http://schemas.openxmlformats.org/officeDocument/2006/relationships/customXml" Target="../ink/ink2585.xml"/><Relationship Id="rId46" Type="http://schemas.openxmlformats.org/officeDocument/2006/relationships/image" Target="../media/image360.png"/><Relationship Id="rId67" Type="http://schemas.openxmlformats.org/officeDocument/2006/relationships/customXml" Target="../ink/ink2606.xml"/><Relationship Id="rId116" Type="http://schemas.openxmlformats.org/officeDocument/2006/relationships/image" Target="../media/image397.png"/><Relationship Id="rId137" Type="http://schemas.openxmlformats.org/officeDocument/2006/relationships/customXml" Target="../ink/ink2641.xml"/><Relationship Id="rId158" Type="http://schemas.openxmlformats.org/officeDocument/2006/relationships/image" Target="../media/image420.png"/><Relationship Id="rId20" Type="http://schemas.openxmlformats.org/officeDocument/2006/relationships/image" Target="../media/image347.png"/><Relationship Id="rId41" Type="http://schemas.openxmlformats.org/officeDocument/2006/relationships/customXml" Target="../ink/ink2593.xml"/><Relationship Id="rId62" Type="http://schemas.openxmlformats.org/officeDocument/2006/relationships/image" Target="../media/image368.png"/><Relationship Id="rId83" Type="http://schemas.openxmlformats.org/officeDocument/2006/relationships/customXml" Target="../ink/ink2614.xml"/><Relationship Id="rId88" Type="http://schemas.openxmlformats.org/officeDocument/2006/relationships/image" Target="../media/image383.png"/><Relationship Id="rId111" Type="http://schemas.openxmlformats.org/officeDocument/2006/relationships/customXml" Target="../ink/ink2628.xml"/><Relationship Id="rId132" Type="http://schemas.openxmlformats.org/officeDocument/2006/relationships/image" Target="../media/image407.png"/><Relationship Id="rId153" Type="http://schemas.openxmlformats.org/officeDocument/2006/relationships/customXml" Target="../ink/ink2649.xml"/><Relationship Id="rId174" Type="http://schemas.openxmlformats.org/officeDocument/2006/relationships/image" Target="../media/image428.png"/><Relationship Id="rId179" Type="http://schemas.openxmlformats.org/officeDocument/2006/relationships/customXml" Target="../ink/ink2662.xml"/><Relationship Id="rId195" Type="http://schemas.openxmlformats.org/officeDocument/2006/relationships/customXml" Target="../ink/ink2670.xml"/><Relationship Id="rId209" Type="http://schemas.openxmlformats.org/officeDocument/2006/relationships/image" Target="../media/image441.png"/><Relationship Id="rId190" Type="http://schemas.openxmlformats.org/officeDocument/2006/relationships/image" Target="../media/image432.png"/><Relationship Id="rId204" Type="http://schemas.openxmlformats.org/officeDocument/2006/relationships/image" Target="../media/image439.png"/><Relationship Id="rId15" Type="http://schemas.openxmlformats.org/officeDocument/2006/relationships/customXml" Target="../ink/ink2580.xml"/><Relationship Id="rId36" Type="http://schemas.openxmlformats.org/officeDocument/2006/relationships/image" Target="../media/image355.png"/><Relationship Id="rId57" Type="http://schemas.openxmlformats.org/officeDocument/2006/relationships/customXml" Target="../ink/ink2601.xml"/><Relationship Id="rId106" Type="http://schemas.openxmlformats.org/officeDocument/2006/relationships/image" Target="../media/image392.png"/><Relationship Id="rId127" Type="http://schemas.openxmlformats.org/officeDocument/2006/relationships/customXml" Target="../ink/ink2636.xml"/><Relationship Id="rId10" Type="http://schemas.openxmlformats.org/officeDocument/2006/relationships/image" Target="../media/image342.png"/><Relationship Id="rId31" Type="http://schemas.openxmlformats.org/officeDocument/2006/relationships/customXml" Target="../ink/ink2588.xml"/><Relationship Id="rId52" Type="http://schemas.openxmlformats.org/officeDocument/2006/relationships/image" Target="../media/image363.png"/><Relationship Id="rId73" Type="http://schemas.openxmlformats.org/officeDocument/2006/relationships/customXml" Target="../ink/ink2609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622.xml"/><Relationship Id="rId101" Type="http://schemas.openxmlformats.org/officeDocument/2006/relationships/customXml" Target="../ink/ink2623.xml"/><Relationship Id="rId122" Type="http://schemas.openxmlformats.org/officeDocument/2006/relationships/image" Target="../media/image401.png"/><Relationship Id="rId143" Type="http://schemas.openxmlformats.org/officeDocument/2006/relationships/customXml" Target="../ink/ink2644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657.xml"/><Relationship Id="rId185" Type="http://schemas.openxmlformats.org/officeDocument/2006/relationships/customXml" Target="../ink/ink2665.xml"/><Relationship Id="rId4" Type="http://schemas.openxmlformats.org/officeDocument/2006/relationships/image" Target="../media/image339.png"/><Relationship Id="rId9" Type="http://schemas.openxmlformats.org/officeDocument/2006/relationships/customXml" Target="../ink/ink2577.xml"/><Relationship Id="rId180" Type="http://schemas.openxmlformats.org/officeDocument/2006/relationships/image" Target="../media/image431.png"/><Relationship Id="rId210" Type="http://schemas.openxmlformats.org/officeDocument/2006/relationships/customXml" Target="../ink/ink2678.xml"/><Relationship Id="rId26" Type="http://schemas.openxmlformats.org/officeDocument/2006/relationships/image" Target="../media/image350.png"/><Relationship Id="rId47" Type="http://schemas.openxmlformats.org/officeDocument/2006/relationships/customXml" Target="../ink/ink2596.xml"/><Relationship Id="rId68" Type="http://schemas.openxmlformats.org/officeDocument/2006/relationships/image" Target="../media/image371.png"/><Relationship Id="rId89" Type="http://schemas.openxmlformats.org/officeDocument/2006/relationships/customXml" Target="../ink/ink2617.xml"/><Relationship Id="rId112" Type="http://schemas.openxmlformats.org/officeDocument/2006/relationships/image" Target="../media/image395.png"/><Relationship Id="rId133" Type="http://schemas.openxmlformats.org/officeDocument/2006/relationships/customXml" Target="../ink/ink2639.xml"/><Relationship Id="rId154" Type="http://schemas.openxmlformats.org/officeDocument/2006/relationships/image" Target="../media/image418.png"/><Relationship Id="rId175" Type="http://schemas.openxmlformats.org/officeDocument/2006/relationships/customXml" Target="../ink/ink2660.xml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16" Type="http://schemas.openxmlformats.org/officeDocument/2006/relationships/image" Target="../media/image345.png"/><Relationship Id="rId37" Type="http://schemas.openxmlformats.org/officeDocument/2006/relationships/customXml" Target="../ink/ink2591.xml"/><Relationship Id="rId58" Type="http://schemas.openxmlformats.org/officeDocument/2006/relationships/image" Target="../media/image366.png"/><Relationship Id="rId79" Type="http://schemas.openxmlformats.org/officeDocument/2006/relationships/customXml" Target="../ink/ink2612.xml"/><Relationship Id="rId102" Type="http://schemas.openxmlformats.org/officeDocument/2006/relationships/image" Target="../media/image390.png"/><Relationship Id="rId123" Type="http://schemas.openxmlformats.org/officeDocument/2006/relationships/customXml" Target="../ink/ink2634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655.xml"/><Relationship Id="rId186" Type="http://schemas.openxmlformats.org/officeDocument/2006/relationships/image" Target="../media/image381.png"/><Relationship Id="rId211" Type="http://schemas.openxmlformats.org/officeDocument/2006/relationships/image" Target="../media/image442.png"/><Relationship Id="rId27" Type="http://schemas.openxmlformats.org/officeDocument/2006/relationships/customXml" Target="../ink/ink2586.xml"/><Relationship Id="rId48" Type="http://schemas.openxmlformats.org/officeDocument/2006/relationships/image" Target="../media/image361.png"/><Relationship Id="rId69" Type="http://schemas.openxmlformats.org/officeDocument/2006/relationships/customXml" Target="../ink/ink2607.xml"/><Relationship Id="rId113" Type="http://schemas.openxmlformats.org/officeDocument/2006/relationships/customXml" Target="../ink/ink2629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650.xml"/><Relationship Id="rId176" Type="http://schemas.openxmlformats.org/officeDocument/2006/relationships/image" Target="../media/image429.png"/><Relationship Id="rId197" Type="http://schemas.openxmlformats.org/officeDocument/2006/relationships/customXml" Target="../ink/ink2671.xml"/><Relationship Id="rId201" Type="http://schemas.openxmlformats.org/officeDocument/2006/relationships/customXml" Target="../ink/ink2673.xml"/><Relationship Id="rId17" Type="http://schemas.openxmlformats.org/officeDocument/2006/relationships/customXml" Target="../ink/ink2581.xml"/><Relationship Id="rId38" Type="http://schemas.openxmlformats.org/officeDocument/2006/relationships/image" Target="../media/image356.png"/><Relationship Id="rId59" Type="http://schemas.openxmlformats.org/officeDocument/2006/relationships/customXml" Target="../ink/ink2602.xml"/><Relationship Id="rId103" Type="http://schemas.openxmlformats.org/officeDocument/2006/relationships/customXml" Target="../ink/ink2624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618.xml"/><Relationship Id="rId145" Type="http://schemas.openxmlformats.org/officeDocument/2006/relationships/customXml" Target="../ink/ink2645.xml"/><Relationship Id="rId166" Type="http://schemas.openxmlformats.org/officeDocument/2006/relationships/image" Target="../media/image424.png"/><Relationship Id="rId187" Type="http://schemas.openxmlformats.org/officeDocument/2006/relationships/customXml" Target="../ink/ink266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679.xml"/><Relationship Id="rId28" Type="http://schemas.openxmlformats.org/officeDocument/2006/relationships/image" Target="../media/image351.png"/><Relationship Id="rId49" Type="http://schemas.openxmlformats.org/officeDocument/2006/relationships/customXml" Target="../ink/ink2597.xml"/><Relationship Id="rId114" Type="http://schemas.openxmlformats.org/officeDocument/2006/relationships/image" Target="../media/image396.png"/><Relationship Id="rId60" Type="http://schemas.openxmlformats.org/officeDocument/2006/relationships/image" Target="../media/image367.png"/><Relationship Id="rId81" Type="http://schemas.openxmlformats.org/officeDocument/2006/relationships/customXml" Target="../ink/ink2613.xml"/><Relationship Id="rId135" Type="http://schemas.openxmlformats.org/officeDocument/2006/relationships/customXml" Target="../ink/ink2640.xml"/><Relationship Id="rId156" Type="http://schemas.openxmlformats.org/officeDocument/2006/relationships/image" Target="../media/image419.png"/><Relationship Id="rId177" Type="http://schemas.openxmlformats.org/officeDocument/2006/relationships/customXml" Target="../ink/ink2661.xml"/><Relationship Id="rId198" Type="http://schemas.openxmlformats.org/officeDocument/2006/relationships/image" Target="../media/image436.png"/><Relationship Id="rId202" Type="http://schemas.openxmlformats.org/officeDocument/2006/relationships/image" Target="../media/image438.png"/><Relationship Id="rId18" Type="http://schemas.openxmlformats.org/officeDocument/2006/relationships/image" Target="../media/image346.png"/><Relationship Id="rId39" Type="http://schemas.openxmlformats.org/officeDocument/2006/relationships/customXml" Target="../ink/ink2592.xml"/><Relationship Id="rId50" Type="http://schemas.openxmlformats.org/officeDocument/2006/relationships/image" Target="../media/image362.png"/><Relationship Id="rId104" Type="http://schemas.openxmlformats.org/officeDocument/2006/relationships/image" Target="../media/image391.png"/><Relationship Id="rId125" Type="http://schemas.openxmlformats.org/officeDocument/2006/relationships/customXml" Target="../ink/ink2635.xml"/><Relationship Id="rId146" Type="http://schemas.openxmlformats.org/officeDocument/2006/relationships/image" Target="../media/image414.png"/><Relationship Id="rId167" Type="http://schemas.openxmlformats.org/officeDocument/2006/relationships/customXml" Target="../ink/ink2656.xml"/><Relationship Id="rId188" Type="http://schemas.openxmlformats.org/officeDocument/2006/relationships/image" Target="../media/image406.png"/><Relationship Id="rId71" Type="http://schemas.openxmlformats.org/officeDocument/2006/relationships/customXml" Target="../ink/ink2608.xml"/><Relationship Id="rId92" Type="http://schemas.openxmlformats.org/officeDocument/2006/relationships/image" Target="../media/image385.png"/><Relationship Id="rId213" Type="http://schemas.openxmlformats.org/officeDocument/2006/relationships/image" Target="../media/image443.png"/><Relationship Id="rId2" Type="http://schemas.openxmlformats.org/officeDocument/2006/relationships/image" Target="../media/image319.png"/><Relationship Id="rId29" Type="http://schemas.openxmlformats.org/officeDocument/2006/relationships/customXml" Target="../ink/ink2587.xml"/><Relationship Id="rId40" Type="http://schemas.openxmlformats.org/officeDocument/2006/relationships/image" Target="../media/image357.png"/><Relationship Id="rId115" Type="http://schemas.openxmlformats.org/officeDocument/2006/relationships/customXml" Target="../ink/ink2630.xml"/><Relationship Id="rId136" Type="http://schemas.openxmlformats.org/officeDocument/2006/relationships/image" Target="../media/image409.png"/><Relationship Id="rId157" Type="http://schemas.openxmlformats.org/officeDocument/2006/relationships/customXml" Target="../ink/ink2651.xml"/><Relationship Id="rId178" Type="http://schemas.openxmlformats.org/officeDocument/2006/relationships/image" Target="../media/image430.png"/><Relationship Id="rId61" Type="http://schemas.openxmlformats.org/officeDocument/2006/relationships/customXml" Target="../ink/ink2603.xml"/><Relationship Id="rId82" Type="http://schemas.openxmlformats.org/officeDocument/2006/relationships/image" Target="../media/image379.png"/><Relationship Id="rId199" Type="http://schemas.openxmlformats.org/officeDocument/2006/relationships/customXml" Target="../ink/ink2672.xml"/><Relationship Id="rId203" Type="http://schemas.openxmlformats.org/officeDocument/2006/relationships/customXml" Target="../ink/ink2674.xml"/></Relationships>
</file>

<file path=ppt/slides/_rels/slide8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37.xml"/><Relationship Id="rId21" Type="http://schemas.openxmlformats.org/officeDocument/2006/relationships/customXml" Target="../ink/ink2689.xml"/><Relationship Id="rId42" Type="http://schemas.openxmlformats.org/officeDocument/2006/relationships/image" Target="../media/image358.png"/><Relationship Id="rId63" Type="http://schemas.openxmlformats.org/officeDocument/2006/relationships/customXml" Target="../ink/ink2710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758.xml"/><Relationship Id="rId170" Type="http://schemas.openxmlformats.org/officeDocument/2006/relationships/image" Target="../media/image426.png"/><Relationship Id="rId191" Type="http://schemas.openxmlformats.org/officeDocument/2006/relationships/customXml" Target="../ink/ink2774.xml"/><Relationship Id="rId205" Type="http://schemas.openxmlformats.org/officeDocument/2006/relationships/customXml" Target="../ink/ink2781.xml"/><Relationship Id="rId107" Type="http://schemas.openxmlformats.org/officeDocument/2006/relationships/customXml" Target="../ink/ink2732.xml"/><Relationship Id="rId11" Type="http://schemas.openxmlformats.org/officeDocument/2006/relationships/customXml" Target="../ink/ink2684.xml"/><Relationship Id="rId32" Type="http://schemas.openxmlformats.org/officeDocument/2006/relationships/image" Target="../media/image353.png"/><Relationship Id="rId53" Type="http://schemas.openxmlformats.org/officeDocument/2006/relationships/customXml" Target="../ink/ink2705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753.xml"/><Relationship Id="rId5" Type="http://schemas.openxmlformats.org/officeDocument/2006/relationships/customXml" Target="../ink/ink2681.xml"/><Relationship Id="rId95" Type="http://schemas.openxmlformats.org/officeDocument/2006/relationships/customXml" Target="../ink/ink2726.xml"/><Relationship Id="rId160" Type="http://schemas.openxmlformats.org/officeDocument/2006/relationships/image" Target="../media/image421.png"/><Relationship Id="rId181" Type="http://schemas.openxmlformats.org/officeDocument/2006/relationships/customXml" Target="../ink/ink2769.xml"/><Relationship Id="rId216" Type="http://schemas.openxmlformats.org/officeDocument/2006/relationships/customXml" Target="../ink/ink2787.xml"/><Relationship Id="rId22" Type="http://schemas.openxmlformats.org/officeDocument/2006/relationships/image" Target="../media/image348.png"/><Relationship Id="rId43" Type="http://schemas.openxmlformats.org/officeDocument/2006/relationships/customXml" Target="../ink/ink2700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748.xml"/><Relationship Id="rId85" Type="http://schemas.openxmlformats.org/officeDocument/2006/relationships/customXml" Target="../ink/ink2721.xml"/><Relationship Id="rId150" Type="http://schemas.openxmlformats.org/officeDocument/2006/relationships/image" Target="../media/image416.png"/><Relationship Id="rId171" Type="http://schemas.openxmlformats.org/officeDocument/2006/relationships/customXml" Target="../ink/ink2764.xml"/><Relationship Id="rId192" Type="http://schemas.openxmlformats.org/officeDocument/2006/relationships/image" Target="../media/image433.png"/><Relationship Id="rId206" Type="http://schemas.openxmlformats.org/officeDocument/2006/relationships/customXml" Target="../ink/ink2782.xml"/><Relationship Id="rId12" Type="http://schemas.openxmlformats.org/officeDocument/2006/relationships/image" Target="../media/image343.png"/><Relationship Id="rId33" Type="http://schemas.openxmlformats.org/officeDocument/2006/relationships/customXml" Target="../ink/ink2695.xml"/><Relationship Id="rId108" Type="http://schemas.openxmlformats.org/officeDocument/2006/relationships/image" Target="../media/image393.png"/><Relationship Id="rId129" Type="http://schemas.openxmlformats.org/officeDocument/2006/relationships/customXml" Target="../ink/ink2743.xml"/><Relationship Id="rId54" Type="http://schemas.openxmlformats.org/officeDocument/2006/relationships/image" Target="../media/image364.png"/><Relationship Id="rId75" Type="http://schemas.openxmlformats.org/officeDocument/2006/relationships/customXml" Target="../ink/ink2716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759.xml"/><Relationship Id="rId182" Type="http://schemas.openxmlformats.org/officeDocument/2006/relationships/image" Target="../media/image373.png"/><Relationship Id="rId217" Type="http://schemas.openxmlformats.org/officeDocument/2006/relationships/image" Target="../media/image445.png"/><Relationship Id="rId6" Type="http://schemas.openxmlformats.org/officeDocument/2006/relationships/image" Target="../media/image340.png"/><Relationship Id="rId23" Type="http://schemas.openxmlformats.org/officeDocument/2006/relationships/customXml" Target="../ink/ink2690.xml"/><Relationship Id="rId119" Type="http://schemas.openxmlformats.org/officeDocument/2006/relationships/customXml" Target="../ink/ink2738.xml"/><Relationship Id="rId44" Type="http://schemas.openxmlformats.org/officeDocument/2006/relationships/image" Target="../media/image359.png"/><Relationship Id="rId65" Type="http://schemas.openxmlformats.org/officeDocument/2006/relationships/customXml" Target="../ink/ink2711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51" Type="http://schemas.openxmlformats.org/officeDocument/2006/relationships/customXml" Target="../ink/ink2754.xml"/><Relationship Id="rId172" Type="http://schemas.openxmlformats.org/officeDocument/2006/relationships/image" Target="../media/image427.png"/><Relationship Id="rId193" Type="http://schemas.openxmlformats.org/officeDocument/2006/relationships/customXml" Target="../ink/ink2775.xml"/><Relationship Id="rId207" Type="http://schemas.openxmlformats.org/officeDocument/2006/relationships/image" Target="../media/image440.png"/><Relationship Id="rId13" Type="http://schemas.openxmlformats.org/officeDocument/2006/relationships/customXml" Target="../ink/ink2685.xml"/><Relationship Id="rId109" Type="http://schemas.openxmlformats.org/officeDocument/2006/relationships/customXml" Target="../ink/ink2733.xml"/><Relationship Id="rId34" Type="http://schemas.openxmlformats.org/officeDocument/2006/relationships/image" Target="../media/image354.png"/><Relationship Id="rId55" Type="http://schemas.openxmlformats.org/officeDocument/2006/relationships/customXml" Target="../ink/ink2706.xml"/><Relationship Id="rId76" Type="http://schemas.openxmlformats.org/officeDocument/2006/relationships/image" Target="../media/image376.png"/><Relationship Id="rId97" Type="http://schemas.openxmlformats.org/officeDocument/2006/relationships/customXml" Target="../ink/ink2727.xml"/><Relationship Id="rId120" Type="http://schemas.openxmlformats.org/officeDocument/2006/relationships/image" Target="../media/image400.png"/><Relationship Id="rId141" Type="http://schemas.openxmlformats.org/officeDocument/2006/relationships/customXml" Target="../ink/ink2749.xml"/><Relationship Id="rId7" Type="http://schemas.openxmlformats.org/officeDocument/2006/relationships/customXml" Target="../ink/ink2682.xml"/><Relationship Id="rId162" Type="http://schemas.openxmlformats.org/officeDocument/2006/relationships/image" Target="../media/image422.png"/><Relationship Id="rId183" Type="http://schemas.openxmlformats.org/officeDocument/2006/relationships/customXml" Target="../ink/ink2770.xml"/><Relationship Id="rId218" Type="http://schemas.openxmlformats.org/officeDocument/2006/relationships/customXml" Target="../ink/ink2788.xml"/><Relationship Id="rId24" Type="http://schemas.openxmlformats.org/officeDocument/2006/relationships/image" Target="../media/image349.png"/><Relationship Id="rId45" Type="http://schemas.openxmlformats.org/officeDocument/2006/relationships/customXml" Target="../ink/ink2701.xml"/><Relationship Id="rId66" Type="http://schemas.openxmlformats.org/officeDocument/2006/relationships/image" Target="../media/image370.png"/><Relationship Id="rId87" Type="http://schemas.openxmlformats.org/officeDocument/2006/relationships/customXml" Target="../ink/ink2722.xml"/><Relationship Id="rId110" Type="http://schemas.openxmlformats.org/officeDocument/2006/relationships/image" Target="../media/image394.png"/><Relationship Id="rId131" Type="http://schemas.openxmlformats.org/officeDocument/2006/relationships/customXml" Target="../ink/ink2744.xml"/><Relationship Id="rId152" Type="http://schemas.openxmlformats.org/officeDocument/2006/relationships/image" Target="../media/image417.png"/><Relationship Id="rId173" Type="http://schemas.openxmlformats.org/officeDocument/2006/relationships/customXml" Target="../ink/ink2765.xml"/><Relationship Id="rId194" Type="http://schemas.openxmlformats.org/officeDocument/2006/relationships/image" Target="../media/image434.png"/><Relationship Id="rId208" Type="http://schemas.openxmlformats.org/officeDocument/2006/relationships/customXml" Target="../ink/ink2783.xml"/><Relationship Id="rId14" Type="http://schemas.openxmlformats.org/officeDocument/2006/relationships/image" Target="../media/image344.png"/><Relationship Id="rId30" Type="http://schemas.openxmlformats.org/officeDocument/2006/relationships/image" Target="../media/image352.png"/><Relationship Id="rId35" Type="http://schemas.openxmlformats.org/officeDocument/2006/relationships/customXml" Target="../ink/ink2696.xml"/><Relationship Id="rId56" Type="http://schemas.openxmlformats.org/officeDocument/2006/relationships/image" Target="../media/image365.png"/><Relationship Id="rId77" Type="http://schemas.openxmlformats.org/officeDocument/2006/relationships/customXml" Target="../ink/ink2717.xml"/><Relationship Id="rId100" Type="http://schemas.openxmlformats.org/officeDocument/2006/relationships/image" Target="../media/image389.png"/><Relationship Id="rId105" Type="http://schemas.openxmlformats.org/officeDocument/2006/relationships/customXml" Target="../ink/ink2731.xml"/><Relationship Id="rId126" Type="http://schemas.openxmlformats.org/officeDocument/2006/relationships/image" Target="../media/image403.png"/><Relationship Id="rId147" Type="http://schemas.openxmlformats.org/officeDocument/2006/relationships/customXml" Target="../ink/ink2752.xml"/><Relationship Id="rId168" Type="http://schemas.openxmlformats.org/officeDocument/2006/relationships/image" Target="../media/image425.png"/><Relationship Id="rId8" Type="http://schemas.openxmlformats.org/officeDocument/2006/relationships/image" Target="../media/image341.png"/><Relationship Id="rId51" Type="http://schemas.openxmlformats.org/officeDocument/2006/relationships/customXml" Target="../ink/ink2704.xml"/><Relationship Id="rId72" Type="http://schemas.openxmlformats.org/officeDocument/2006/relationships/image" Target="../media/image374.png"/><Relationship Id="rId93" Type="http://schemas.openxmlformats.org/officeDocument/2006/relationships/customXml" Target="../ink/ink2725.xml"/><Relationship Id="rId98" Type="http://schemas.openxmlformats.org/officeDocument/2006/relationships/image" Target="../media/image388.png"/><Relationship Id="rId121" Type="http://schemas.openxmlformats.org/officeDocument/2006/relationships/customXml" Target="../ink/ink2739.xml"/><Relationship Id="rId142" Type="http://schemas.openxmlformats.org/officeDocument/2006/relationships/image" Target="../media/image412.png"/><Relationship Id="rId163" Type="http://schemas.openxmlformats.org/officeDocument/2006/relationships/customXml" Target="../ink/ink2760.xml"/><Relationship Id="rId184" Type="http://schemas.openxmlformats.org/officeDocument/2006/relationships/image" Target="../media/image398.png"/><Relationship Id="rId189" Type="http://schemas.openxmlformats.org/officeDocument/2006/relationships/customXml" Target="../ink/ink2773.xml"/><Relationship Id="rId219" Type="http://schemas.openxmlformats.org/officeDocument/2006/relationships/image" Target="../media/image446.png"/><Relationship Id="rId3" Type="http://schemas.openxmlformats.org/officeDocument/2006/relationships/customXml" Target="../ink/ink2680.xml"/><Relationship Id="rId214" Type="http://schemas.openxmlformats.org/officeDocument/2006/relationships/customXml" Target="../ink/ink2786.xml"/><Relationship Id="rId25" Type="http://schemas.openxmlformats.org/officeDocument/2006/relationships/customXml" Target="../ink/ink2691.xml"/><Relationship Id="rId46" Type="http://schemas.openxmlformats.org/officeDocument/2006/relationships/image" Target="../media/image360.png"/><Relationship Id="rId67" Type="http://schemas.openxmlformats.org/officeDocument/2006/relationships/customXml" Target="../ink/ink2712.xml"/><Relationship Id="rId116" Type="http://schemas.openxmlformats.org/officeDocument/2006/relationships/image" Target="../media/image397.png"/><Relationship Id="rId137" Type="http://schemas.openxmlformats.org/officeDocument/2006/relationships/customXml" Target="../ink/ink2747.xml"/><Relationship Id="rId158" Type="http://schemas.openxmlformats.org/officeDocument/2006/relationships/image" Target="../media/image420.png"/><Relationship Id="rId20" Type="http://schemas.openxmlformats.org/officeDocument/2006/relationships/image" Target="../media/image347.png"/><Relationship Id="rId41" Type="http://schemas.openxmlformats.org/officeDocument/2006/relationships/customXml" Target="../ink/ink2699.xml"/><Relationship Id="rId62" Type="http://schemas.openxmlformats.org/officeDocument/2006/relationships/image" Target="../media/image368.png"/><Relationship Id="rId83" Type="http://schemas.openxmlformats.org/officeDocument/2006/relationships/customXml" Target="../ink/ink2720.xml"/><Relationship Id="rId88" Type="http://schemas.openxmlformats.org/officeDocument/2006/relationships/image" Target="../media/image383.png"/><Relationship Id="rId111" Type="http://schemas.openxmlformats.org/officeDocument/2006/relationships/customXml" Target="../ink/ink2734.xml"/><Relationship Id="rId132" Type="http://schemas.openxmlformats.org/officeDocument/2006/relationships/image" Target="../media/image407.png"/><Relationship Id="rId153" Type="http://schemas.openxmlformats.org/officeDocument/2006/relationships/customXml" Target="../ink/ink2755.xml"/><Relationship Id="rId174" Type="http://schemas.openxmlformats.org/officeDocument/2006/relationships/image" Target="../media/image428.png"/><Relationship Id="rId179" Type="http://schemas.openxmlformats.org/officeDocument/2006/relationships/customXml" Target="../ink/ink2768.xml"/><Relationship Id="rId195" Type="http://schemas.openxmlformats.org/officeDocument/2006/relationships/customXml" Target="../ink/ink2776.xml"/><Relationship Id="rId209" Type="http://schemas.openxmlformats.org/officeDocument/2006/relationships/image" Target="../media/image441.png"/><Relationship Id="rId190" Type="http://schemas.openxmlformats.org/officeDocument/2006/relationships/image" Target="../media/image432.png"/><Relationship Id="rId204" Type="http://schemas.openxmlformats.org/officeDocument/2006/relationships/image" Target="../media/image439.png"/><Relationship Id="rId15" Type="http://schemas.openxmlformats.org/officeDocument/2006/relationships/customXml" Target="../ink/ink2686.xml"/><Relationship Id="rId36" Type="http://schemas.openxmlformats.org/officeDocument/2006/relationships/image" Target="../media/image355.png"/><Relationship Id="rId57" Type="http://schemas.openxmlformats.org/officeDocument/2006/relationships/customXml" Target="../ink/ink2707.xml"/><Relationship Id="rId106" Type="http://schemas.openxmlformats.org/officeDocument/2006/relationships/image" Target="../media/image392.png"/><Relationship Id="rId127" Type="http://schemas.openxmlformats.org/officeDocument/2006/relationships/customXml" Target="../ink/ink2742.xml"/><Relationship Id="rId10" Type="http://schemas.openxmlformats.org/officeDocument/2006/relationships/image" Target="../media/image342.png"/><Relationship Id="rId31" Type="http://schemas.openxmlformats.org/officeDocument/2006/relationships/customXml" Target="../ink/ink2694.xml"/><Relationship Id="rId52" Type="http://schemas.openxmlformats.org/officeDocument/2006/relationships/image" Target="../media/image363.png"/><Relationship Id="rId73" Type="http://schemas.openxmlformats.org/officeDocument/2006/relationships/customXml" Target="../ink/ink2715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728.xml"/><Relationship Id="rId101" Type="http://schemas.openxmlformats.org/officeDocument/2006/relationships/customXml" Target="../ink/ink2729.xml"/><Relationship Id="rId122" Type="http://schemas.openxmlformats.org/officeDocument/2006/relationships/image" Target="../media/image401.png"/><Relationship Id="rId143" Type="http://schemas.openxmlformats.org/officeDocument/2006/relationships/customXml" Target="../ink/ink2750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763.xml"/><Relationship Id="rId185" Type="http://schemas.openxmlformats.org/officeDocument/2006/relationships/customXml" Target="../ink/ink2771.xml"/><Relationship Id="rId4" Type="http://schemas.openxmlformats.org/officeDocument/2006/relationships/image" Target="../media/image339.png"/><Relationship Id="rId9" Type="http://schemas.openxmlformats.org/officeDocument/2006/relationships/customXml" Target="../ink/ink2683.xml"/><Relationship Id="rId180" Type="http://schemas.openxmlformats.org/officeDocument/2006/relationships/image" Target="../media/image431.png"/><Relationship Id="rId210" Type="http://schemas.openxmlformats.org/officeDocument/2006/relationships/customXml" Target="../ink/ink2784.xml"/><Relationship Id="rId215" Type="http://schemas.openxmlformats.org/officeDocument/2006/relationships/image" Target="../media/image444.png"/><Relationship Id="rId26" Type="http://schemas.openxmlformats.org/officeDocument/2006/relationships/image" Target="../media/image350.png"/><Relationship Id="rId47" Type="http://schemas.openxmlformats.org/officeDocument/2006/relationships/customXml" Target="../ink/ink2702.xml"/><Relationship Id="rId68" Type="http://schemas.openxmlformats.org/officeDocument/2006/relationships/image" Target="../media/image371.png"/><Relationship Id="rId89" Type="http://schemas.openxmlformats.org/officeDocument/2006/relationships/customXml" Target="../ink/ink2723.xml"/><Relationship Id="rId112" Type="http://schemas.openxmlformats.org/officeDocument/2006/relationships/image" Target="../media/image395.png"/><Relationship Id="rId133" Type="http://schemas.openxmlformats.org/officeDocument/2006/relationships/customXml" Target="../ink/ink2745.xml"/><Relationship Id="rId154" Type="http://schemas.openxmlformats.org/officeDocument/2006/relationships/image" Target="../media/image418.png"/><Relationship Id="rId175" Type="http://schemas.openxmlformats.org/officeDocument/2006/relationships/customXml" Target="../ink/ink2766.xml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16" Type="http://schemas.openxmlformats.org/officeDocument/2006/relationships/image" Target="../media/image345.png"/><Relationship Id="rId37" Type="http://schemas.openxmlformats.org/officeDocument/2006/relationships/customXml" Target="../ink/ink2697.xml"/><Relationship Id="rId58" Type="http://schemas.openxmlformats.org/officeDocument/2006/relationships/image" Target="../media/image366.png"/><Relationship Id="rId79" Type="http://schemas.openxmlformats.org/officeDocument/2006/relationships/customXml" Target="../ink/ink2718.xml"/><Relationship Id="rId102" Type="http://schemas.openxmlformats.org/officeDocument/2006/relationships/image" Target="../media/image390.png"/><Relationship Id="rId123" Type="http://schemas.openxmlformats.org/officeDocument/2006/relationships/customXml" Target="../ink/ink2740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761.xml"/><Relationship Id="rId186" Type="http://schemas.openxmlformats.org/officeDocument/2006/relationships/image" Target="../media/image381.png"/><Relationship Id="rId211" Type="http://schemas.openxmlformats.org/officeDocument/2006/relationships/image" Target="../media/image442.png"/><Relationship Id="rId27" Type="http://schemas.openxmlformats.org/officeDocument/2006/relationships/customXml" Target="../ink/ink2692.xml"/><Relationship Id="rId48" Type="http://schemas.openxmlformats.org/officeDocument/2006/relationships/image" Target="../media/image361.png"/><Relationship Id="rId69" Type="http://schemas.openxmlformats.org/officeDocument/2006/relationships/customXml" Target="../ink/ink2713.xml"/><Relationship Id="rId113" Type="http://schemas.openxmlformats.org/officeDocument/2006/relationships/customXml" Target="../ink/ink2735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756.xml"/><Relationship Id="rId176" Type="http://schemas.openxmlformats.org/officeDocument/2006/relationships/image" Target="../media/image429.png"/><Relationship Id="rId197" Type="http://schemas.openxmlformats.org/officeDocument/2006/relationships/customXml" Target="../ink/ink2777.xml"/><Relationship Id="rId201" Type="http://schemas.openxmlformats.org/officeDocument/2006/relationships/customXml" Target="../ink/ink2779.xml"/><Relationship Id="rId17" Type="http://schemas.openxmlformats.org/officeDocument/2006/relationships/customXml" Target="../ink/ink2687.xml"/><Relationship Id="rId38" Type="http://schemas.openxmlformats.org/officeDocument/2006/relationships/image" Target="../media/image356.png"/><Relationship Id="rId59" Type="http://schemas.openxmlformats.org/officeDocument/2006/relationships/customXml" Target="../ink/ink2708.xml"/><Relationship Id="rId103" Type="http://schemas.openxmlformats.org/officeDocument/2006/relationships/customXml" Target="../ink/ink2730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724.xml"/><Relationship Id="rId145" Type="http://schemas.openxmlformats.org/officeDocument/2006/relationships/customXml" Target="../ink/ink2751.xml"/><Relationship Id="rId166" Type="http://schemas.openxmlformats.org/officeDocument/2006/relationships/image" Target="../media/image424.png"/><Relationship Id="rId187" Type="http://schemas.openxmlformats.org/officeDocument/2006/relationships/customXml" Target="../ink/ink277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785.xml"/><Relationship Id="rId28" Type="http://schemas.openxmlformats.org/officeDocument/2006/relationships/image" Target="../media/image351.png"/><Relationship Id="rId49" Type="http://schemas.openxmlformats.org/officeDocument/2006/relationships/customXml" Target="../ink/ink2703.xml"/><Relationship Id="rId114" Type="http://schemas.openxmlformats.org/officeDocument/2006/relationships/image" Target="../media/image396.png"/><Relationship Id="rId60" Type="http://schemas.openxmlformats.org/officeDocument/2006/relationships/image" Target="../media/image367.png"/><Relationship Id="rId81" Type="http://schemas.openxmlformats.org/officeDocument/2006/relationships/customXml" Target="../ink/ink2719.xml"/><Relationship Id="rId135" Type="http://schemas.openxmlformats.org/officeDocument/2006/relationships/customXml" Target="../ink/ink2746.xml"/><Relationship Id="rId156" Type="http://schemas.openxmlformats.org/officeDocument/2006/relationships/image" Target="../media/image419.png"/><Relationship Id="rId177" Type="http://schemas.openxmlformats.org/officeDocument/2006/relationships/customXml" Target="../ink/ink2767.xml"/><Relationship Id="rId198" Type="http://schemas.openxmlformats.org/officeDocument/2006/relationships/image" Target="../media/image436.png"/><Relationship Id="rId202" Type="http://schemas.openxmlformats.org/officeDocument/2006/relationships/image" Target="../media/image438.png"/><Relationship Id="rId18" Type="http://schemas.openxmlformats.org/officeDocument/2006/relationships/image" Target="../media/image346.png"/><Relationship Id="rId39" Type="http://schemas.openxmlformats.org/officeDocument/2006/relationships/customXml" Target="../ink/ink2698.xml"/><Relationship Id="rId50" Type="http://schemas.openxmlformats.org/officeDocument/2006/relationships/image" Target="../media/image362.png"/><Relationship Id="rId104" Type="http://schemas.openxmlformats.org/officeDocument/2006/relationships/image" Target="../media/image391.png"/><Relationship Id="rId125" Type="http://schemas.openxmlformats.org/officeDocument/2006/relationships/customXml" Target="../ink/ink2741.xml"/><Relationship Id="rId146" Type="http://schemas.openxmlformats.org/officeDocument/2006/relationships/image" Target="../media/image414.png"/><Relationship Id="rId167" Type="http://schemas.openxmlformats.org/officeDocument/2006/relationships/customXml" Target="../ink/ink2762.xml"/><Relationship Id="rId188" Type="http://schemas.openxmlformats.org/officeDocument/2006/relationships/image" Target="../media/image406.png"/><Relationship Id="rId71" Type="http://schemas.openxmlformats.org/officeDocument/2006/relationships/customXml" Target="../ink/ink2714.xml"/><Relationship Id="rId92" Type="http://schemas.openxmlformats.org/officeDocument/2006/relationships/image" Target="../media/image385.png"/><Relationship Id="rId213" Type="http://schemas.openxmlformats.org/officeDocument/2006/relationships/image" Target="../media/image443.png"/><Relationship Id="rId2" Type="http://schemas.openxmlformats.org/officeDocument/2006/relationships/image" Target="../media/image319.png"/><Relationship Id="rId29" Type="http://schemas.openxmlformats.org/officeDocument/2006/relationships/customXml" Target="../ink/ink2693.xml"/><Relationship Id="rId40" Type="http://schemas.openxmlformats.org/officeDocument/2006/relationships/image" Target="../media/image357.png"/><Relationship Id="rId115" Type="http://schemas.openxmlformats.org/officeDocument/2006/relationships/customXml" Target="../ink/ink2736.xml"/><Relationship Id="rId136" Type="http://schemas.openxmlformats.org/officeDocument/2006/relationships/image" Target="../media/image409.png"/><Relationship Id="rId157" Type="http://schemas.openxmlformats.org/officeDocument/2006/relationships/customXml" Target="../ink/ink2757.xml"/><Relationship Id="rId178" Type="http://schemas.openxmlformats.org/officeDocument/2006/relationships/image" Target="../media/image430.png"/><Relationship Id="rId61" Type="http://schemas.openxmlformats.org/officeDocument/2006/relationships/customXml" Target="../ink/ink2709.xml"/><Relationship Id="rId82" Type="http://schemas.openxmlformats.org/officeDocument/2006/relationships/image" Target="../media/image379.png"/><Relationship Id="rId199" Type="http://schemas.openxmlformats.org/officeDocument/2006/relationships/customXml" Target="../ink/ink2778.xml"/><Relationship Id="rId203" Type="http://schemas.openxmlformats.org/officeDocument/2006/relationships/customXml" Target="../ink/ink2780.xml"/><Relationship Id="rId19" Type="http://schemas.openxmlformats.org/officeDocument/2006/relationships/customXml" Target="../ink/ink2688.xml"/></Relationships>
</file>

<file path=ppt/slides/_rels/slide8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46.xml"/><Relationship Id="rId21" Type="http://schemas.openxmlformats.org/officeDocument/2006/relationships/customXml" Target="../ink/ink2798.xml"/><Relationship Id="rId42" Type="http://schemas.openxmlformats.org/officeDocument/2006/relationships/image" Target="../media/image358.png"/><Relationship Id="rId63" Type="http://schemas.openxmlformats.org/officeDocument/2006/relationships/customXml" Target="../ink/ink2819.xml"/><Relationship Id="rId84" Type="http://schemas.openxmlformats.org/officeDocument/2006/relationships/image" Target="../media/image380.png"/><Relationship Id="rId138" Type="http://schemas.openxmlformats.org/officeDocument/2006/relationships/image" Target="../media/image410.png"/><Relationship Id="rId159" Type="http://schemas.openxmlformats.org/officeDocument/2006/relationships/customXml" Target="../ink/ink2867.xml"/><Relationship Id="rId170" Type="http://schemas.openxmlformats.org/officeDocument/2006/relationships/image" Target="../media/image426.png"/><Relationship Id="rId191" Type="http://schemas.openxmlformats.org/officeDocument/2006/relationships/customXml" Target="../ink/ink2883.xml"/><Relationship Id="rId205" Type="http://schemas.openxmlformats.org/officeDocument/2006/relationships/customXml" Target="../ink/ink2890.xml"/><Relationship Id="rId226" Type="http://schemas.openxmlformats.org/officeDocument/2006/relationships/customXml" Target="../ink/ink2901.xml"/><Relationship Id="rId107" Type="http://schemas.openxmlformats.org/officeDocument/2006/relationships/customXml" Target="../ink/ink2841.xml"/><Relationship Id="rId11" Type="http://schemas.openxmlformats.org/officeDocument/2006/relationships/customXml" Target="../ink/ink2793.xml"/><Relationship Id="rId32" Type="http://schemas.openxmlformats.org/officeDocument/2006/relationships/image" Target="../media/image353.png"/><Relationship Id="rId53" Type="http://schemas.openxmlformats.org/officeDocument/2006/relationships/customXml" Target="../ink/ink2814.xml"/><Relationship Id="rId74" Type="http://schemas.openxmlformats.org/officeDocument/2006/relationships/image" Target="../media/image375.png"/><Relationship Id="rId128" Type="http://schemas.openxmlformats.org/officeDocument/2006/relationships/image" Target="../media/image404.png"/><Relationship Id="rId149" Type="http://schemas.openxmlformats.org/officeDocument/2006/relationships/customXml" Target="../ink/ink2862.xml"/><Relationship Id="rId5" Type="http://schemas.openxmlformats.org/officeDocument/2006/relationships/customXml" Target="../ink/ink2790.xml"/><Relationship Id="rId95" Type="http://schemas.openxmlformats.org/officeDocument/2006/relationships/customXml" Target="../ink/ink2835.xml"/><Relationship Id="rId160" Type="http://schemas.openxmlformats.org/officeDocument/2006/relationships/image" Target="../media/image421.png"/><Relationship Id="rId181" Type="http://schemas.openxmlformats.org/officeDocument/2006/relationships/customXml" Target="../ink/ink2878.xml"/><Relationship Id="rId216" Type="http://schemas.openxmlformats.org/officeDocument/2006/relationships/customXml" Target="../ink/ink2896.xml"/><Relationship Id="rId22" Type="http://schemas.openxmlformats.org/officeDocument/2006/relationships/image" Target="../media/image348.png"/><Relationship Id="rId43" Type="http://schemas.openxmlformats.org/officeDocument/2006/relationships/customXml" Target="../ink/ink2809.xml"/><Relationship Id="rId64" Type="http://schemas.openxmlformats.org/officeDocument/2006/relationships/image" Target="../media/image369.png"/><Relationship Id="rId118" Type="http://schemas.openxmlformats.org/officeDocument/2006/relationships/image" Target="../media/image399.png"/><Relationship Id="rId139" Type="http://schemas.openxmlformats.org/officeDocument/2006/relationships/customXml" Target="../ink/ink2857.xml"/><Relationship Id="rId85" Type="http://schemas.openxmlformats.org/officeDocument/2006/relationships/customXml" Target="../ink/ink2830.xml"/><Relationship Id="rId150" Type="http://schemas.openxmlformats.org/officeDocument/2006/relationships/image" Target="../media/image416.png"/><Relationship Id="rId171" Type="http://schemas.openxmlformats.org/officeDocument/2006/relationships/customXml" Target="../ink/ink2873.xml"/><Relationship Id="rId192" Type="http://schemas.openxmlformats.org/officeDocument/2006/relationships/image" Target="../media/image433.png"/><Relationship Id="rId206" Type="http://schemas.openxmlformats.org/officeDocument/2006/relationships/customXml" Target="../ink/ink2891.xml"/><Relationship Id="rId227" Type="http://schemas.openxmlformats.org/officeDocument/2006/relationships/image" Target="../media/image450.png"/><Relationship Id="rId12" Type="http://schemas.openxmlformats.org/officeDocument/2006/relationships/image" Target="../media/image343.png"/><Relationship Id="rId33" Type="http://schemas.openxmlformats.org/officeDocument/2006/relationships/customXml" Target="../ink/ink2804.xml"/><Relationship Id="rId108" Type="http://schemas.openxmlformats.org/officeDocument/2006/relationships/image" Target="../media/image393.png"/><Relationship Id="rId129" Type="http://schemas.openxmlformats.org/officeDocument/2006/relationships/customXml" Target="../ink/ink2852.xml"/><Relationship Id="rId54" Type="http://schemas.openxmlformats.org/officeDocument/2006/relationships/image" Target="../media/image364.png"/><Relationship Id="rId75" Type="http://schemas.openxmlformats.org/officeDocument/2006/relationships/customXml" Target="../ink/ink2825.xml"/><Relationship Id="rId96" Type="http://schemas.openxmlformats.org/officeDocument/2006/relationships/image" Target="../media/image387.png"/><Relationship Id="rId140" Type="http://schemas.openxmlformats.org/officeDocument/2006/relationships/image" Target="../media/image411.png"/><Relationship Id="rId161" Type="http://schemas.openxmlformats.org/officeDocument/2006/relationships/customXml" Target="../ink/ink2868.xml"/><Relationship Id="rId182" Type="http://schemas.openxmlformats.org/officeDocument/2006/relationships/image" Target="../media/image373.png"/><Relationship Id="rId217" Type="http://schemas.openxmlformats.org/officeDocument/2006/relationships/image" Target="../media/image445.png"/><Relationship Id="rId6" Type="http://schemas.openxmlformats.org/officeDocument/2006/relationships/image" Target="../media/image340.png"/><Relationship Id="rId23" Type="http://schemas.openxmlformats.org/officeDocument/2006/relationships/customXml" Target="../ink/ink2799.xml"/><Relationship Id="rId119" Type="http://schemas.openxmlformats.org/officeDocument/2006/relationships/customXml" Target="../ink/ink2847.xml"/><Relationship Id="rId44" Type="http://schemas.openxmlformats.org/officeDocument/2006/relationships/image" Target="../media/image359.png"/><Relationship Id="rId65" Type="http://schemas.openxmlformats.org/officeDocument/2006/relationships/customXml" Target="../ink/ink2820.xml"/><Relationship Id="rId86" Type="http://schemas.openxmlformats.org/officeDocument/2006/relationships/image" Target="../media/image382.png"/><Relationship Id="rId130" Type="http://schemas.openxmlformats.org/officeDocument/2006/relationships/image" Target="../media/image405.png"/><Relationship Id="rId151" Type="http://schemas.openxmlformats.org/officeDocument/2006/relationships/customXml" Target="../ink/ink2863.xml"/><Relationship Id="rId172" Type="http://schemas.openxmlformats.org/officeDocument/2006/relationships/image" Target="../media/image427.png"/><Relationship Id="rId193" Type="http://schemas.openxmlformats.org/officeDocument/2006/relationships/customXml" Target="../ink/ink2884.xml"/><Relationship Id="rId207" Type="http://schemas.openxmlformats.org/officeDocument/2006/relationships/image" Target="../media/image440.png"/><Relationship Id="rId228" Type="http://schemas.openxmlformats.org/officeDocument/2006/relationships/customXml" Target="../ink/ink2902.xml"/><Relationship Id="rId13" Type="http://schemas.openxmlformats.org/officeDocument/2006/relationships/customXml" Target="../ink/ink2794.xml"/><Relationship Id="rId109" Type="http://schemas.openxmlformats.org/officeDocument/2006/relationships/customXml" Target="../ink/ink2842.xml"/><Relationship Id="rId34" Type="http://schemas.openxmlformats.org/officeDocument/2006/relationships/image" Target="../media/image354.png"/><Relationship Id="rId55" Type="http://schemas.openxmlformats.org/officeDocument/2006/relationships/customXml" Target="../ink/ink2815.xml"/><Relationship Id="rId76" Type="http://schemas.openxmlformats.org/officeDocument/2006/relationships/image" Target="../media/image376.png"/><Relationship Id="rId97" Type="http://schemas.openxmlformats.org/officeDocument/2006/relationships/customXml" Target="../ink/ink2836.xml"/><Relationship Id="rId120" Type="http://schemas.openxmlformats.org/officeDocument/2006/relationships/image" Target="../media/image400.png"/><Relationship Id="rId141" Type="http://schemas.openxmlformats.org/officeDocument/2006/relationships/customXml" Target="../ink/ink2858.xml"/><Relationship Id="rId7" Type="http://schemas.openxmlformats.org/officeDocument/2006/relationships/customXml" Target="../ink/ink2791.xml"/><Relationship Id="rId162" Type="http://schemas.openxmlformats.org/officeDocument/2006/relationships/image" Target="../media/image422.png"/><Relationship Id="rId183" Type="http://schemas.openxmlformats.org/officeDocument/2006/relationships/customXml" Target="../ink/ink2879.xml"/><Relationship Id="rId218" Type="http://schemas.openxmlformats.org/officeDocument/2006/relationships/customXml" Target="../ink/ink2897.xml"/><Relationship Id="rId24" Type="http://schemas.openxmlformats.org/officeDocument/2006/relationships/image" Target="../media/image349.png"/><Relationship Id="rId45" Type="http://schemas.openxmlformats.org/officeDocument/2006/relationships/customXml" Target="../ink/ink2810.xml"/><Relationship Id="rId66" Type="http://schemas.openxmlformats.org/officeDocument/2006/relationships/image" Target="../media/image370.png"/><Relationship Id="rId87" Type="http://schemas.openxmlformats.org/officeDocument/2006/relationships/customXml" Target="../ink/ink2831.xml"/><Relationship Id="rId110" Type="http://schemas.openxmlformats.org/officeDocument/2006/relationships/image" Target="../media/image394.png"/><Relationship Id="rId131" Type="http://schemas.openxmlformats.org/officeDocument/2006/relationships/customXml" Target="../ink/ink2853.xml"/><Relationship Id="rId152" Type="http://schemas.openxmlformats.org/officeDocument/2006/relationships/image" Target="../media/image417.png"/><Relationship Id="rId173" Type="http://schemas.openxmlformats.org/officeDocument/2006/relationships/customXml" Target="../ink/ink2874.xml"/><Relationship Id="rId194" Type="http://schemas.openxmlformats.org/officeDocument/2006/relationships/image" Target="../media/image434.png"/><Relationship Id="rId208" Type="http://schemas.openxmlformats.org/officeDocument/2006/relationships/customXml" Target="../ink/ink2892.xml"/><Relationship Id="rId229" Type="http://schemas.openxmlformats.org/officeDocument/2006/relationships/image" Target="../media/image451.png"/><Relationship Id="rId14" Type="http://schemas.openxmlformats.org/officeDocument/2006/relationships/image" Target="../media/image344.png"/><Relationship Id="rId35" Type="http://schemas.openxmlformats.org/officeDocument/2006/relationships/customXml" Target="../ink/ink2805.xml"/><Relationship Id="rId56" Type="http://schemas.openxmlformats.org/officeDocument/2006/relationships/image" Target="../media/image365.png"/><Relationship Id="rId77" Type="http://schemas.openxmlformats.org/officeDocument/2006/relationships/customXml" Target="../ink/ink2826.xml"/><Relationship Id="rId100" Type="http://schemas.openxmlformats.org/officeDocument/2006/relationships/image" Target="../media/image389.png"/><Relationship Id="rId8" Type="http://schemas.openxmlformats.org/officeDocument/2006/relationships/image" Target="../media/image341.png"/><Relationship Id="rId98" Type="http://schemas.openxmlformats.org/officeDocument/2006/relationships/image" Target="../media/image388.png"/><Relationship Id="rId121" Type="http://schemas.openxmlformats.org/officeDocument/2006/relationships/customXml" Target="../ink/ink2848.xml"/><Relationship Id="rId142" Type="http://schemas.openxmlformats.org/officeDocument/2006/relationships/image" Target="../media/image412.png"/><Relationship Id="rId163" Type="http://schemas.openxmlformats.org/officeDocument/2006/relationships/customXml" Target="../ink/ink2869.xml"/><Relationship Id="rId184" Type="http://schemas.openxmlformats.org/officeDocument/2006/relationships/image" Target="../media/image398.png"/><Relationship Id="rId219" Type="http://schemas.openxmlformats.org/officeDocument/2006/relationships/image" Target="../media/image446.png"/><Relationship Id="rId230" Type="http://schemas.openxmlformats.org/officeDocument/2006/relationships/customXml" Target="../ink/ink2903.xml"/><Relationship Id="rId25" Type="http://schemas.openxmlformats.org/officeDocument/2006/relationships/customXml" Target="../ink/ink2800.xml"/><Relationship Id="rId46" Type="http://schemas.openxmlformats.org/officeDocument/2006/relationships/image" Target="../media/image360.png"/><Relationship Id="rId67" Type="http://schemas.openxmlformats.org/officeDocument/2006/relationships/customXml" Target="../ink/ink2821.xml"/><Relationship Id="rId20" Type="http://schemas.openxmlformats.org/officeDocument/2006/relationships/image" Target="../media/image347.png"/><Relationship Id="rId41" Type="http://schemas.openxmlformats.org/officeDocument/2006/relationships/customXml" Target="../ink/ink2808.xml"/><Relationship Id="rId62" Type="http://schemas.openxmlformats.org/officeDocument/2006/relationships/image" Target="../media/image368.png"/><Relationship Id="rId83" Type="http://schemas.openxmlformats.org/officeDocument/2006/relationships/customXml" Target="../ink/ink2829.xml"/><Relationship Id="rId88" Type="http://schemas.openxmlformats.org/officeDocument/2006/relationships/image" Target="../media/image383.png"/><Relationship Id="rId111" Type="http://schemas.openxmlformats.org/officeDocument/2006/relationships/customXml" Target="../ink/ink2843.xml"/><Relationship Id="rId132" Type="http://schemas.openxmlformats.org/officeDocument/2006/relationships/image" Target="../media/image407.png"/><Relationship Id="rId153" Type="http://schemas.openxmlformats.org/officeDocument/2006/relationships/customXml" Target="../ink/ink2864.xml"/><Relationship Id="rId174" Type="http://schemas.openxmlformats.org/officeDocument/2006/relationships/image" Target="../media/image428.png"/><Relationship Id="rId179" Type="http://schemas.openxmlformats.org/officeDocument/2006/relationships/customXml" Target="../ink/ink2877.xml"/><Relationship Id="rId195" Type="http://schemas.openxmlformats.org/officeDocument/2006/relationships/customXml" Target="../ink/ink2885.xml"/><Relationship Id="rId209" Type="http://schemas.openxmlformats.org/officeDocument/2006/relationships/image" Target="../media/image441.png"/><Relationship Id="rId190" Type="http://schemas.openxmlformats.org/officeDocument/2006/relationships/image" Target="../media/image432.png"/><Relationship Id="rId204" Type="http://schemas.openxmlformats.org/officeDocument/2006/relationships/image" Target="../media/image439.png"/><Relationship Id="rId220" Type="http://schemas.openxmlformats.org/officeDocument/2006/relationships/customXml" Target="../ink/ink2898.xml"/><Relationship Id="rId225" Type="http://schemas.openxmlformats.org/officeDocument/2006/relationships/image" Target="../media/image449.png"/><Relationship Id="rId15" Type="http://schemas.openxmlformats.org/officeDocument/2006/relationships/customXml" Target="../ink/ink2795.xml"/><Relationship Id="rId36" Type="http://schemas.openxmlformats.org/officeDocument/2006/relationships/image" Target="../media/image355.png"/><Relationship Id="rId57" Type="http://schemas.openxmlformats.org/officeDocument/2006/relationships/customXml" Target="../ink/ink2816.xml"/><Relationship Id="rId106" Type="http://schemas.openxmlformats.org/officeDocument/2006/relationships/image" Target="../media/image392.png"/><Relationship Id="rId127" Type="http://schemas.openxmlformats.org/officeDocument/2006/relationships/customXml" Target="../ink/ink2851.xml"/><Relationship Id="rId10" Type="http://schemas.openxmlformats.org/officeDocument/2006/relationships/image" Target="../media/image342.png"/><Relationship Id="rId31" Type="http://schemas.openxmlformats.org/officeDocument/2006/relationships/customXml" Target="../ink/ink2803.xml"/><Relationship Id="rId52" Type="http://schemas.openxmlformats.org/officeDocument/2006/relationships/image" Target="../media/image363.png"/><Relationship Id="rId73" Type="http://schemas.openxmlformats.org/officeDocument/2006/relationships/customXml" Target="../ink/ink2824.xml"/><Relationship Id="rId78" Type="http://schemas.openxmlformats.org/officeDocument/2006/relationships/image" Target="../media/image377.png"/><Relationship Id="rId94" Type="http://schemas.openxmlformats.org/officeDocument/2006/relationships/image" Target="../media/image386.png"/><Relationship Id="rId99" Type="http://schemas.openxmlformats.org/officeDocument/2006/relationships/customXml" Target="../ink/ink2837.xml"/><Relationship Id="rId101" Type="http://schemas.openxmlformats.org/officeDocument/2006/relationships/customXml" Target="../ink/ink2838.xml"/><Relationship Id="rId122" Type="http://schemas.openxmlformats.org/officeDocument/2006/relationships/image" Target="../media/image401.png"/><Relationship Id="rId143" Type="http://schemas.openxmlformats.org/officeDocument/2006/relationships/customXml" Target="../ink/ink2859.xml"/><Relationship Id="rId148" Type="http://schemas.openxmlformats.org/officeDocument/2006/relationships/image" Target="../media/image415.png"/><Relationship Id="rId164" Type="http://schemas.openxmlformats.org/officeDocument/2006/relationships/image" Target="../media/image423.png"/><Relationship Id="rId169" Type="http://schemas.openxmlformats.org/officeDocument/2006/relationships/customXml" Target="../ink/ink2872.xml"/><Relationship Id="rId185" Type="http://schemas.openxmlformats.org/officeDocument/2006/relationships/customXml" Target="../ink/ink2880.xml"/><Relationship Id="rId4" Type="http://schemas.openxmlformats.org/officeDocument/2006/relationships/image" Target="../media/image339.png"/><Relationship Id="rId9" Type="http://schemas.openxmlformats.org/officeDocument/2006/relationships/customXml" Target="../ink/ink2792.xml"/><Relationship Id="rId180" Type="http://schemas.openxmlformats.org/officeDocument/2006/relationships/image" Target="../media/image431.png"/><Relationship Id="rId210" Type="http://schemas.openxmlformats.org/officeDocument/2006/relationships/customXml" Target="../ink/ink2893.xml"/><Relationship Id="rId215" Type="http://schemas.openxmlformats.org/officeDocument/2006/relationships/image" Target="../media/image444.png"/><Relationship Id="rId26" Type="http://schemas.openxmlformats.org/officeDocument/2006/relationships/image" Target="../media/image350.png"/><Relationship Id="rId231" Type="http://schemas.openxmlformats.org/officeDocument/2006/relationships/image" Target="../media/image452.png"/><Relationship Id="rId47" Type="http://schemas.openxmlformats.org/officeDocument/2006/relationships/customXml" Target="../ink/ink2811.xml"/><Relationship Id="rId68" Type="http://schemas.openxmlformats.org/officeDocument/2006/relationships/image" Target="../media/image371.png"/><Relationship Id="rId89" Type="http://schemas.openxmlformats.org/officeDocument/2006/relationships/customXml" Target="../ink/ink2832.xml"/><Relationship Id="rId112" Type="http://schemas.openxmlformats.org/officeDocument/2006/relationships/image" Target="../media/image395.png"/><Relationship Id="rId133" Type="http://schemas.openxmlformats.org/officeDocument/2006/relationships/customXml" Target="../ink/ink2854.xml"/><Relationship Id="rId154" Type="http://schemas.openxmlformats.org/officeDocument/2006/relationships/image" Target="../media/image418.png"/><Relationship Id="rId175" Type="http://schemas.openxmlformats.org/officeDocument/2006/relationships/customXml" Target="../ink/ink2875.xml"/><Relationship Id="rId196" Type="http://schemas.openxmlformats.org/officeDocument/2006/relationships/image" Target="../media/image435.png"/><Relationship Id="rId200" Type="http://schemas.openxmlformats.org/officeDocument/2006/relationships/image" Target="../media/image437.png"/><Relationship Id="rId16" Type="http://schemas.openxmlformats.org/officeDocument/2006/relationships/image" Target="../media/image345.png"/><Relationship Id="rId221" Type="http://schemas.openxmlformats.org/officeDocument/2006/relationships/image" Target="../media/image447.png"/><Relationship Id="rId37" Type="http://schemas.openxmlformats.org/officeDocument/2006/relationships/customXml" Target="../ink/ink2806.xml"/><Relationship Id="rId58" Type="http://schemas.openxmlformats.org/officeDocument/2006/relationships/image" Target="../media/image366.png"/><Relationship Id="rId79" Type="http://schemas.openxmlformats.org/officeDocument/2006/relationships/customXml" Target="../ink/ink2827.xml"/><Relationship Id="rId102" Type="http://schemas.openxmlformats.org/officeDocument/2006/relationships/image" Target="../media/image390.png"/><Relationship Id="rId123" Type="http://schemas.openxmlformats.org/officeDocument/2006/relationships/customXml" Target="../ink/ink2849.xml"/><Relationship Id="rId144" Type="http://schemas.openxmlformats.org/officeDocument/2006/relationships/image" Target="../media/image413.png"/><Relationship Id="rId90" Type="http://schemas.openxmlformats.org/officeDocument/2006/relationships/image" Target="../media/image384.png"/><Relationship Id="rId165" Type="http://schemas.openxmlformats.org/officeDocument/2006/relationships/customXml" Target="../ink/ink2870.xml"/><Relationship Id="rId186" Type="http://schemas.openxmlformats.org/officeDocument/2006/relationships/image" Target="../media/image381.png"/><Relationship Id="rId211" Type="http://schemas.openxmlformats.org/officeDocument/2006/relationships/image" Target="../media/image442.png"/><Relationship Id="rId232" Type="http://schemas.openxmlformats.org/officeDocument/2006/relationships/customXml" Target="../ink/ink2904.xml"/><Relationship Id="rId27" Type="http://schemas.openxmlformats.org/officeDocument/2006/relationships/customXml" Target="../ink/ink2801.xml"/><Relationship Id="rId48" Type="http://schemas.openxmlformats.org/officeDocument/2006/relationships/image" Target="../media/image361.png"/><Relationship Id="rId69" Type="http://schemas.openxmlformats.org/officeDocument/2006/relationships/customXml" Target="../ink/ink2822.xml"/><Relationship Id="rId113" Type="http://schemas.openxmlformats.org/officeDocument/2006/relationships/customXml" Target="../ink/ink2844.xml"/><Relationship Id="rId134" Type="http://schemas.openxmlformats.org/officeDocument/2006/relationships/image" Target="../media/image408.png"/><Relationship Id="rId80" Type="http://schemas.openxmlformats.org/officeDocument/2006/relationships/image" Target="../media/image378.png"/><Relationship Id="rId155" Type="http://schemas.openxmlformats.org/officeDocument/2006/relationships/customXml" Target="../ink/ink2865.xml"/><Relationship Id="rId176" Type="http://schemas.openxmlformats.org/officeDocument/2006/relationships/image" Target="../media/image429.png"/><Relationship Id="rId197" Type="http://schemas.openxmlformats.org/officeDocument/2006/relationships/customXml" Target="../ink/ink2886.xml"/><Relationship Id="rId201" Type="http://schemas.openxmlformats.org/officeDocument/2006/relationships/customXml" Target="../ink/ink2888.xml"/><Relationship Id="rId222" Type="http://schemas.openxmlformats.org/officeDocument/2006/relationships/customXml" Target="../ink/ink2899.xml"/><Relationship Id="rId17" Type="http://schemas.openxmlformats.org/officeDocument/2006/relationships/customXml" Target="../ink/ink2796.xml"/><Relationship Id="rId38" Type="http://schemas.openxmlformats.org/officeDocument/2006/relationships/image" Target="../media/image356.png"/><Relationship Id="rId59" Type="http://schemas.openxmlformats.org/officeDocument/2006/relationships/customXml" Target="../ink/ink2817.xml"/><Relationship Id="rId103" Type="http://schemas.openxmlformats.org/officeDocument/2006/relationships/customXml" Target="../ink/ink2839.xml"/><Relationship Id="rId124" Type="http://schemas.openxmlformats.org/officeDocument/2006/relationships/image" Target="../media/image402.png"/><Relationship Id="rId70" Type="http://schemas.openxmlformats.org/officeDocument/2006/relationships/image" Target="../media/image372.png"/><Relationship Id="rId91" Type="http://schemas.openxmlformats.org/officeDocument/2006/relationships/customXml" Target="../ink/ink2833.xml"/><Relationship Id="rId145" Type="http://schemas.openxmlformats.org/officeDocument/2006/relationships/customXml" Target="../ink/ink2860.xml"/><Relationship Id="rId166" Type="http://schemas.openxmlformats.org/officeDocument/2006/relationships/image" Target="../media/image424.png"/><Relationship Id="rId187" Type="http://schemas.openxmlformats.org/officeDocument/2006/relationships/customXml" Target="../ink/ink2881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894.xml"/><Relationship Id="rId233" Type="http://schemas.openxmlformats.org/officeDocument/2006/relationships/image" Target="../media/image453.png"/><Relationship Id="rId28" Type="http://schemas.openxmlformats.org/officeDocument/2006/relationships/image" Target="../media/image351.png"/><Relationship Id="rId49" Type="http://schemas.openxmlformats.org/officeDocument/2006/relationships/customXml" Target="../ink/ink2812.xml"/><Relationship Id="rId114" Type="http://schemas.openxmlformats.org/officeDocument/2006/relationships/image" Target="../media/image396.png"/><Relationship Id="rId60" Type="http://schemas.openxmlformats.org/officeDocument/2006/relationships/image" Target="../media/image367.png"/><Relationship Id="rId81" Type="http://schemas.openxmlformats.org/officeDocument/2006/relationships/customXml" Target="../ink/ink2828.xml"/><Relationship Id="rId135" Type="http://schemas.openxmlformats.org/officeDocument/2006/relationships/customXml" Target="../ink/ink2855.xml"/><Relationship Id="rId156" Type="http://schemas.openxmlformats.org/officeDocument/2006/relationships/image" Target="../media/image419.png"/><Relationship Id="rId177" Type="http://schemas.openxmlformats.org/officeDocument/2006/relationships/customXml" Target="../ink/ink2876.xml"/><Relationship Id="rId198" Type="http://schemas.openxmlformats.org/officeDocument/2006/relationships/image" Target="../media/image436.png"/><Relationship Id="rId202" Type="http://schemas.openxmlformats.org/officeDocument/2006/relationships/image" Target="../media/image438.png"/><Relationship Id="rId223" Type="http://schemas.openxmlformats.org/officeDocument/2006/relationships/image" Target="../media/image448.png"/><Relationship Id="rId18" Type="http://schemas.openxmlformats.org/officeDocument/2006/relationships/image" Target="../media/image346.png"/><Relationship Id="rId39" Type="http://schemas.openxmlformats.org/officeDocument/2006/relationships/customXml" Target="../ink/ink2807.xml"/><Relationship Id="rId50" Type="http://schemas.openxmlformats.org/officeDocument/2006/relationships/image" Target="../media/image362.png"/><Relationship Id="rId104" Type="http://schemas.openxmlformats.org/officeDocument/2006/relationships/image" Target="../media/image391.png"/><Relationship Id="rId125" Type="http://schemas.openxmlformats.org/officeDocument/2006/relationships/customXml" Target="../ink/ink2850.xml"/><Relationship Id="rId146" Type="http://schemas.openxmlformats.org/officeDocument/2006/relationships/image" Target="../media/image414.png"/><Relationship Id="rId167" Type="http://schemas.openxmlformats.org/officeDocument/2006/relationships/customXml" Target="../ink/ink2871.xml"/><Relationship Id="rId188" Type="http://schemas.openxmlformats.org/officeDocument/2006/relationships/image" Target="../media/image406.png"/><Relationship Id="rId71" Type="http://schemas.openxmlformats.org/officeDocument/2006/relationships/customXml" Target="../ink/ink2823.xml"/><Relationship Id="rId92" Type="http://schemas.openxmlformats.org/officeDocument/2006/relationships/image" Target="../media/image385.png"/><Relationship Id="rId213" Type="http://schemas.openxmlformats.org/officeDocument/2006/relationships/image" Target="../media/image443.png"/><Relationship Id="rId2" Type="http://schemas.openxmlformats.org/officeDocument/2006/relationships/image" Target="../media/image319.png"/><Relationship Id="rId29" Type="http://schemas.openxmlformats.org/officeDocument/2006/relationships/customXml" Target="../ink/ink2802.xml"/><Relationship Id="rId40" Type="http://schemas.openxmlformats.org/officeDocument/2006/relationships/image" Target="../media/image357.png"/><Relationship Id="rId115" Type="http://schemas.openxmlformats.org/officeDocument/2006/relationships/customXml" Target="../ink/ink2845.xml"/><Relationship Id="rId136" Type="http://schemas.openxmlformats.org/officeDocument/2006/relationships/image" Target="../media/image409.png"/><Relationship Id="rId157" Type="http://schemas.openxmlformats.org/officeDocument/2006/relationships/customXml" Target="../ink/ink2866.xml"/><Relationship Id="rId178" Type="http://schemas.openxmlformats.org/officeDocument/2006/relationships/image" Target="../media/image430.png"/><Relationship Id="rId61" Type="http://schemas.openxmlformats.org/officeDocument/2006/relationships/customXml" Target="../ink/ink2818.xml"/><Relationship Id="rId82" Type="http://schemas.openxmlformats.org/officeDocument/2006/relationships/image" Target="../media/image379.png"/><Relationship Id="rId199" Type="http://schemas.openxmlformats.org/officeDocument/2006/relationships/customXml" Target="../ink/ink2887.xml"/><Relationship Id="rId203" Type="http://schemas.openxmlformats.org/officeDocument/2006/relationships/customXml" Target="../ink/ink2889.xml"/><Relationship Id="rId19" Type="http://schemas.openxmlformats.org/officeDocument/2006/relationships/customXml" Target="../ink/ink2797.xml"/><Relationship Id="rId224" Type="http://schemas.openxmlformats.org/officeDocument/2006/relationships/customXml" Target="../ink/ink2900.xml"/><Relationship Id="rId30" Type="http://schemas.openxmlformats.org/officeDocument/2006/relationships/image" Target="../media/image352.png"/><Relationship Id="rId105" Type="http://schemas.openxmlformats.org/officeDocument/2006/relationships/customXml" Target="../ink/ink2840.xml"/><Relationship Id="rId126" Type="http://schemas.openxmlformats.org/officeDocument/2006/relationships/image" Target="../media/image403.png"/><Relationship Id="rId147" Type="http://schemas.openxmlformats.org/officeDocument/2006/relationships/customXml" Target="../ink/ink2861.xml"/><Relationship Id="rId168" Type="http://schemas.openxmlformats.org/officeDocument/2006/relationships/image" Target="../media/image425.png"/><Relationship Id="rId51" Type="http://schemas.openxmlformats.org/officeDocument/2006/relationships/customXml" Target="../ink/ink2813.xml"/><Relationship Id="rId72" Type="http://schemas.openxmlformats.org/officeDocument/2006/relationships/image" Target="../media/image374.png"/><Relationship Id="rId93" Type="http://schemas.openxmlformats.org/officeDocument/2006/relationships/customXml" Target="../ink/ink2834.xml"/><Relationship Id="rId189" Type="http://schemas.openxmlformats.org/officeDocument/2006/relationships/customXml" Target="../ink/ink2882.xml"/><Relationship Id="rId3" Type="http://schemas.openxmlformats.org/officeDocument/2006/relationships/customXml" Target="../ink/ink2789.xml"/><Relationship Id="rId214" Type="http://schemas.openxmlformats.org/officeDocument/2006/relationships/customXml" Target="../ink/ink2895.xml"/><Relationship Id="rId116" Type="http://schemas.openxmlformats.org/officeDocument/2006/relationships/image" Target="../media/image397.png"/><Relationship Id="rId137" Type="http://schemas.openxmlformats.org/officeDocument/2006/relationships/customXml" Target="../ink/ink2856.xml"/><Relationship Id="rId158" Type="http://schemas.openxmlformats.org/officeDocument/2006/relationships/image" Target="../media/image420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3" Type="http://schemas.openxmlformats.org/officeDocument/2006/relationships/customXml" Target="../ink/ink2905.xml"/><Relationship Id="rId7" Type="http://schemas.openxmlformats.org/officeDocument/2006/relationships/customXml" Target="../ink/ink2907.xml"/><Relationship Id="rId12" Type="http://schemas.openxmlformats.org/officeDocument/2006/relationships/image" Target="../media/image459.png"/><Relationship Id="rId2" Type="http://schemas.openxmlformats.org/officeDocument/2006/relationships/image" Target="../media/image4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customXml" Target="../ink/ink2909.xml"/><Relationship Id="rId5" Type="http://schemas.openxmlformats.org/officeDocument/2006/relationships/customXml" Target="../ink/ink2906.xml"/><Relationship Id="rId10" Type="http://schemas.openxmlformats.org/officeDocument/2006/relationships/image" Target="../media/image458.png"/><Relationship Id="rId4" Type="http://schemas.openxmlformats.org/officeDocument/2006/relationships/image" Target="../media/image455.png"/><Relationship Id="rId9" Type="http://schemas.openxmlformats.org/officeDocument/2006/relationships/customXml" Target="../ink/ink290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7.png"/><Relationship Id="rId13" Type="http://schemas.openxmlformats.org/officeDocument/2006/relationships/customXml" Target="../ink/ink2915.xml"/><Relationship Id="rId18" Type="http://schemas.openxmlformats.org/officeDocument/2006/relationships/image" Target="../media/image462.png"/><Relationship Id="rId26" Type="http://schemas.openxmlformats.org/officeDocument/2006/relationships/image" Target="../media/image465.png"/><Relationship Id="rId3" Type="http://schemas.openxmlformats.org/officeDocument/2006/relationships/customXml" Target="../ink/ink2910.xml"/><Relationship Id="rId21" Type="http://schemas.openxmlformats.org/officeDocument/2006/relationships/customXml" Target="../ink/ink2919.xml"/><Relationship Id="rId7" Type="http://schemas.openxmlformats.org/officeDocument/2006/relationships/customXml" Target="../ink/ink2912.xml"/><Relationship Id="rId12" Type="http://schemas.openxmlformats.org/officeDocument/2006/relationships/image" Target="../media/image459.png"/><Relationship Id="rId17" Type="http://schemas.openxmlformats.org/officeDocument/2006/relationships/customXml" Target="../ink/ink2917.xml"/><Relationship Id="rId25" Type="http://schemas.openxmlformats.org/officeDocument/2006/relationships/customXml" Target="../ink/ink2921.xml"/><Relationship Id="rId2" Type="http://schemas.openxmlformats.org/officeDocument/2006/relationships/image" Target="../media/image454.png"/><Relationship Id="rId16" Type="http://schemas.openxmlformats.org/officeDocument/2006/relationships/image" Target="../media/image461.png"/><Relationship Id="rId20" Type="http://schemas.openxmlformats.org/officeDocument/2006/relationships/image" Target="../media/image4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customXml" Target="../ink/ink2914.xml"/><Relationship Id="rId24" Type="http://schemas.openxmlformats.org/officeDocument/2006/relationships/image" Target="../media/image464.png"/><Relationship Id="rId5" Type="http://schemas.openxmlformats.org/officeDocument/2006/relationships/customXml" Target="../ink/ink2911.xml"/><Relationship Id="rId15" Type="http://schemas.openxmlformats.org/officeDocument/2006/relationships/customXml" Target="../ink/ink2916.xml"/><Relationship Id="rId23" Type="http://schemas.openxmlformats.org/officeDocument/2006/relationships/customXml" Target="../ink/ink2920.xml"/><Relationship Id="rId10" Type="http://schemas.openxmlformats.org/officeDocument/2006/relationships/image" Target="../media/image458.png"/><Relationship Id="rId19" Type="http://schemas.openxmlformats.org/officeDocument/2006/relationships/customXml" Target="../ink/ink2918.xml"/><Relationship Id="rId4" Type="http://schemas.openxmlformats.org/officeDocument/2006/relationships/image" Target="../media/image455.png"/><Relationship Id="rId9" Type="http://schemas.openxmlformats.org/officeDocument/2006/relationships/customXml" Target="../ink/ink2913.xml"/><Relationship Id="rId14" Type="http://schemas.openxmlformats.org/officeDocument/2006/relationships/image" Target="../media/image460.png"/><Relationship Id="rId22" Type="http://schemas.openxmlformats.org/officeDocument/2006/relationships/image" Target="../media/image374.png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27.xml"/><Relationship Id="rId18" Type="http://schemas.openxmlformats.org/officeDocument/2006/relationships/image" Target="../media/image462.png"/><Relationship Id="rId26" Type="http://schemas.openxmlformats.org/officeDocument/2006/relationships/image" Target="../media/image465.png"/><Relationship Id="rId39" Type="http://schemas.openxmlformats.org/officeDocument/2006/relationships/customXml" Target="../ink/ink2940.xml"/><Relationship Id="rId21" Type="http://schemas.openxmlformats.org/officeDocument/2006/relationships/customXml" Target="../ink/ink2931.xml"/><Relationship Id="rId34" Type="http://schemas.openxmlformats.org/officeDocument/2006/relationships/image" Target="../media/image469.png"/><Relationship Id="rId42" Type="http://schemas.openxmlformats.org/officeDocument/2006/relationships/image" Target="../media/image473.png"/><Relationship Id="rId7" Type="http://schemas.openxmlformats.org/officeDocument/2006/relationships/customXml" Target="../ink/ink2924.xml"/><Relationship Id="rId2" Type="http://schemas.openxmlformats.org/officeDocument/2006/relationships/image" Target="../media/image454.png"/><Relationship Id="rId16" Type="http://schemas.openxmlformats.org/officeDocument/2006/relationships/image" Target="../media/image461.png"/><Relationship Id="rId20" Type="http://schemas.openxmlformats.org/officeDocument/2006/relationships/image" Target="../media/image463.png"/><Relationship Id="rId29" Type="http://schemas.openxmlformats.org/officeDocument/2006/relationships/customXml" Target="../ink/ink2935.xml"/><Relationship Id="rId41" Type="http://schemas.openxmlformats.org/officeDocument/2006/relationships/customXml" Target="../ink/ink29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6.png"/><Relationship Id="rId11" Type="http://schemas.openxmlformats.org/officeDocument/2006/relationships/customXml" Target="../ink/ink2926.xml"/><Relationship Id="rId24" Type="http://schemas.openxmlformats.org/officeDocument/2006/relationships/image" Target="../media/image464.png"/><Relationship Id="rId32" Type="http://schemas.openxmlformats.org/officeDocument/2006/relationships/image" Target="../media/image468.png"/><Relationship Id="rId37" Type="http://schemas.openxmlformats.org/officeDocument/2006/relationships/customXml" Target="../ink/ink2939.xml"/><Relationship Id="rId40" Type="http://schemas.openxmlformats.org/officeDocument/2006/relationships/image" Target="../media/image472.png"/><Relationship Id="rId5" Type="http://schemas.openxmlformats.org/officeDocument/2006/relationships/customXml" Target="../ink/ink2923.xml"/><Relationship Id="rId15" Type="http://schemas.openxmlformats.org/officeDocument/2006/relationships/customXml" Target="../ink/ink2928.xml"/><Relationship Id="rId23" Type="http://schemas.openxmlformats.org/officeDocument/2006/relationships/customXml" Target="../ink/ink2932.xml"/><Relationship Id="rId28" Type="http://schemas.openxmlformats.org/officeDocument/2006/relationships/image" Target="../media/image466.png"/><Relationship Id="rId36" Type="http://schemas.openxmlformats.org/officeDocument/2006/relationships/image" Target="../media/image470.png"/><Relationship Id="rId10" Type="http://schemas.openxmlformats.org/officeDocument/2006/relationships/image" Target="../media/image458.png"/><Relationship Id="rId19" Type="http://schemas.openxmlformats.org/officeDocument/2006/relationships/customXml" Target="../ink/ink2930.xml"/><Relationship Id="rId31" Type="http://schemas.openxmlformats.org/officeDocument/2006/relationships/customXml" Target="../ink/ink2936.xml"/><Relationship Id="rId4" Type="http://schemas.openxmlformats.org/officeDocument/2006/relationships/image" Target="../media/image455.png"/><Relationship Id="rId9" Type="http://schemas.openxmlformats.org/officeDocument/2006/relationships/customXml" Target="../ink/ink2925.xml"/><Relationship Id="rId14" Type="http://schemas.openxmlformats.org/officeDocument/2006/relationships/image" Target="../media/image460.png"/><Relationship Id="rId22" Type="http://schemas.openxmlformats.org/officeDocument/2006/relationships/image" Target="../media/image374.png"/><Relationship Id="rId27" Type="http://schemas.openxmlformats.org/officeDocument/2006/relationships/customXml" Target="../ink/ink2934.xml"/><Relationship Id="rId30" Type="http://schemas.openxmlformats.org/officeDocument/2006/relationships/image" Target="../media/image467.png"/><Relationship Id="rId35" Type="http://schemas.openxmlformats.org/officeDocument/2006/relationships/customXml" Target="../ink/ink2938.xml"/><Relationship Id="rId8" Type="http://schemas.openxmlformats.org/officeDocument/2006/relationships/image" Target="../media/image457.png"/><Relationship Id="rId3" Type="http://schemas.openxmlformats.org/officeDocument/2006/relationships/customXml" Target="../ink/ink2922.xml"/><Relationship Id="rId12" Type="http://schemas.openxmlformats.org/officeDocument/2006/relationships/image" Target="../media/image459.png"/><Relationship Id="rId17" Type="http://schemas.openxmlformats.org/officeDocument/2006/relationships/customXml" Target="../ink/ink2929.xml"/><Relationship Id="rId25" Type="http://schemas.openxmlformats.org/officeDocument/2006/relationships/customXml" Target="../ink/ink2933.xml"/><Relationship Id="rId33" Type="http://schemas.openxmlformats.org/officeDocument/2006/relationships/customXml" Target="../ink/ink2937.xml"/><Relationship Id="rId38" Type="http://schemas.openxmlformats.org/officeDocument/2006/relationships/image" Target="../media/image47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88.xml"/><Relationship Id="rId26" Type="http://schemas.openxmlformats.org/officeDocument/2006/relationships/customXml" Target="../ink/ink92.xml"/><Relationship Id="rId39" Type="http://schemas.openxmlformats.org/officeDocument/2006/relationships/image" Target="../media/image28.png"/><Relationship Id="rId21" Type="http://schemas.openxmlformats.org/officeDocument/2006/relationships/image" Target="../media/image19.png"/><Relationship Id="rId34" Type="http://schemas.openxmlformats.org/officeDocument/2006/relationships/customXml" Target="../ink/ink96.xml"/><Relationship Id="rId7" Type="http://schemas.openxmlformats.org/officeDocument/2006/relationships/image" Target="../media/image5.png"/><Relationship Id="rId12" Type="http://schemas.openxmlformats.org/officeDocument/2006/relationships/customXml" Target="../ink/ink85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customXml" Target="../ink/ink98.xml"/><Relationship Id="rId2" Type="http://schemas.openxmlformats.org/officeDocument/2006/relationships/customXml" Target="../ink/ink80.xml"/><Relationship Id="rId16" Type="http://schemas.openxmlformats.org/officeDocument/2006/relationships/customXml" Target="../ink/ink87.xml"/><Relationship Id="rId20" Type="http://schemas.openxmlformats.org/officeDocument/2006/relationships/customXml" Target="../ink/ink89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2.xml"/><Relationship Id="rId11" Type="http://schemas.openxmlformats.org/officeDocument/2006/relationships/image" Target="../media/image10.png"/><Relationship Id="rId24" Type="http://schemas.openxmlformats.org/officeDocument/2006/relationships/customXml" Target="../ink/ink91.xml"/><Relationship Id="rId32" Type="http://schemas.openxmlformats.org/officeDocument/2006/relationships/customXml" Target="../ink/ink95.xml"/><Relationship Id="rId37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customXml" Target="../ink/ink93.xml"/><Relationship Id="rId36" Type="http://schemas.openxmlformats.org/officeDocument/2006/relationships/customXml" Target="../ink/ink97.xml"/><Relationship Id="rId10" Type="http://schemas.openxmlformats.org/officeDocument/2006/relationships/customXml" Target="../ink/ink84.xml"/><Relationship Id="rId19" Type="http://schemas.openxmlformats.org/officeDocument/2006/relationships/image" Target="../media/image14.png"/><Relationship Id="rId31" Type="http://schemas.openxmlformats.org/officeDocument/2006/relationships/image" Target="../media/image24.png"/><Relationship Id="rId4" Type="http://schemas.openxmlformats.org/officeDocument/2006/relationships/customXml" Target="../ink/ink81.xml"/><Relationship Id="rId9" Type="http://schemas.openxmlformats.org/officeDocument/2006/relationships/image" Target="../media/image6.png"/><Relationship Id="rId14" Type="http://schemas.openxmlformats.org/officeDocument/2006/relationships/customXml" Target="../ink/ink86.xml"/><Relationship Id="rId22" Type="http://schemas.openxmlformats.org/officeDocument/2006/relationships/customXml" Target="../ink/ink90.xml"/><Relationship Id="rId27" Type="http://schemas.openxmlformats.org/officeDocument/2006/relationships/image" Target="../media/image22.png"/><Relationship Id="rId30" Type="http://schemas.openxmlformats.org/officeDocument/2006/relationships/customXml" Target="../ink/ink94.xml"/><Relationship Id="rId35" Type="http://schemas.openxmlformats.org/officeDocument/2006/relationships/image" Target="../media/image26.png"/><Relationship Id="rId8" Type="http://schemas.openxmlformats.org/officeDocument/2006/relationships/customXml" Target="../ink/ink83.xml"/><Relationship Id="rId3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42.xml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43.xml"/><Relationship Id="rId2" Type="http://schemas.openxmlformats.org/officeDocument/2006/relationships/image" Target="../media/image4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5" Type="http://schemas.openxmlformats.org/officeDocument/2006/relationships/customXml" Target="../ink/ink2944.xml"/><Relationship Id="rId4" Type="http://schemas.openxmlformats.org/officeDocument/2006/relationships/image" Target="../media/image47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13" Type="http://schemas.openxmlformats.org/officeDocument/2006/relationships/customXml" Target="../ink/ink2950.xml"/><Relationship Id="rId3" Type="http://schemas.openxmlformats.org/officeDocument/2006/relationships/customXml" Target="../ink/ink2945.xml"/><Relationship Id="rId7" Type="http://schemas.openxmlformats.org/officeDocument/2006/relationships/customXml" Target="../ink/ink2947.xml"/><Relationship Id="rId12" Type="http://schemas.openxmlformats.org/officeDocument/2006/relationships/image" Target="../media/image479.png"/><Relationship Id="rId2" Type="http://schemas.openxmlformats.org/officeDocument/2006/relationships/image" Target="../media/image474.png"/><Relationship Id="rId16" Type="http://schemas.openxmlformats.org/officeDocument/2006/relationships/image" Target="../media/image4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1" Type="http://schemas.openxmlformats.org/officeDocument/2006/relationships/customXml" Target="../ink/ink2949.xml"/><Relationship Id="rId5" Type="http://schemas.openxmlformats.org/officeDocument/2006/relationships/customXml" Target="../ink/ink2946.xml"/><Relationship Id="rId15" Type="http://schemas.openxmlformats.org/officeDocument/2006/relationships/customXml" Target="../ink/ink2951.xml"/><Relationship Id="rId10" Type="http://schemas.openxmlformats.org/officeDocument/2006/relationships/image" Target="../media/image478.png"/><Relationship Id="rId4" Type="http://schemas.openxmlformats.org/officeDocument/2006/relationships/image" Target="../media/image475.png"/><Relationship Id="rId9" Type="http://schemas.openxmlformats.org/officeDocument/2006/relationships/customXml" Target="../ink/ink2948.xml"/><Relationship Id="rId14" Type="http://schemas.openxmlformats.org/officeDocument/2006/relationships/image" Target="../media/image480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7.png"/><Relationship Id="rId13" Type="http://schemas.openxmlformats.org/officeDocument/2006/relationships/customXml" Target="../ink/ink2957.xml"/><Relationship Id="rId18" Type="http://schemas.openxmlformats.org/officeDocument/2006/relationships/image" Target="../media/image482.png"/><Relationship Id="rId26" Type="http://schemas.openxmlformats.org/officeDocument/2006/relationships/image" Target="../media/image486.png"/><Relationship Id="rId3" Type="http://schemas.openxmlformats.org/officeDocument/2006/relationships/customXml" Target="../ink/ink2952.xml"/><Relationship Id="rId21" Type="http://schemas.openxmlformats.org/officeDocument/2006/relationships/customXml" Target="../ink/ink2961.xml"/><Relationship Id="rId7" Type="http://schemas.openxmlformats.org/officeDocument/2006/relationships/customXml" Target="../ink/ink2954.xml"/><Relationship Id="rId12" Type="http://schemas.openxmlformats.org/officeDocument/2006/relationships/image" Target="../media/image479.png"/><Relationship Id="rId17" Type="http://schemas.openxmlformats.org/officeDocument/2006/relationships/customXml" Target="../ink/ink2959.xml"/><Relationship Id="rId25" Type="http://schemas.openxmlformats.org/officeDocument/2006/relationships/customXml" Target="../ink/ink2963.xml"/><Relationship Id="rId2" Type="http://schemas.openxmlformats.org/officeDocument/2006/relationships/image" Target="../media/image474.png"/><Relationship Id="rId16" Type="http://schemas.openxmlformats.org/officeDocument/2006/relationships/image" Target="../media/image481.png"/><Relationship Id="rId20" Type="http://schemas.openxmlformats.org/officeDocument/2006/relationships/image" Target="../media/image483.png"/><Relationship Id="rId29" Type="http://schemas.openxmlformats.org/officeDocument/2006/relationships/customXml" Target="../ink/ink29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1" Type="http://schemas.openxmlformats.org/officeDocument/2006/relationships/customXml" Target="../ink/ink2956.xml"/><Relationship Id="rId24" Type="http://schemas.openxmlformats.org/officeDocument/2006/relationships/image" Target="../media/image485.png"/><Relationship Id="rId5" Type="http://schemas.openxmlformats.org/officeDocument/2006/relationships/customXml" Target="../ink/ink2953.xml"/><Relationship Id="rId15" Type="http://schemas.openxmlformats.org/officeDocument/2006/relationships/customXml" Target="../ink/ink2958.xml"/><Relationship Id="rId23" Type="http://schemas.openxmlformats.org/officeDocument/2006/relationships/customXml" Target="../ink/ink2962.xml"/><Relationship Id="rId28" Type="http://schemas.openxmlformats.org/officeDocument/2006/relationships/image" Target="../media/image487.png"/><Relationship Id="rId10" Type="http://schemas.openxmlformats.org/officeDocument/2006/relationships/image" Target="../media/image478.png"/><Relationship Id="rId19" Type="http://schemas.openxmlformats.org/officeDocument/2006/relationships/customXml" Target="../ink/ink2960.xml"/><Relationship Id="rId4" Type="http://schemas.openxmlformats.org/officeDocument/2006/relationships/image" Target="../media/image475.png"/><Relationship Id="rId9" Type="http://schemas.openxmlformats.org/officeDocument/2006/relationships/customXml" Target="../ink/ink2955.xml"/><Relationship Id="rId14" Type="http://schemas.openxmlformats.org/officeDocument/2006/relationships/image" Target="../media/image480.png"/><Relationship Id="rId22" Type="http://schemas.openxmlformats.org/officeDocument/2006/relationships/image" Target="../media/image484.png"/><Relationship Id="rId27" Type="http://schemas.openxmlformats.org/officeDocument/2006/relationships/customXml" Target="../ink/ink2964.xml"/><Relationship Id="rId30" Type="http://schemas.openxmlformats.org/officeDocument/2006/relationships/image" Target="../media/image488.png"/></Relationships>
</file>

<file path=ppt/slides/_rels/slide9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71.xml"/><Relationship Id="rId18" Type="http://schemas.openxmlformats.org/officeDocument/2006/relationships/image" Target="../media/image482.png"/><Relationship Id="rId26" Type="http://schemas.openxmlformats.org/officeDocument/2006/relationships/image" Target="../media/image486.png"/><Relationship Id="rId39" Type="http://schemas.openxmlformats.org/officeDocument/2006/relationships/customXml" Target="../ink/ink2984.xml"/><Relationship Id="rId21" Type="http://schemas.openxmlformats.org/officeDocument/2006/relationships/customXml" Target="../ink/ink2975.xml"/><Relationship Id="rId34" Type="http://schemas.openxmlformats.org/officeDocument/2006/relationships/image" Target="../media/image490.png"/><Relationship Id="rId7" Type="http://schemas.openxmlformats.org/officeDocument/2006/relationships/customXml" Target="../ink/ink2968.xml"/><Relationship Id="rId12" Type="http://schemas.openxmlformats.org/officeDocument/2006/relationships/image" Target="../media/image479.png"/><Relationship Id="rId17" Type="http://schemas.openxmlformats.org/officeDocument/2006/relationships/customXml" Target="../ink/ink2973.xml"/><Relationship Id="rId25" Type="http://schemas.openxmlformats.org/officeDocument/2006/relationships/customXml" Target="../ink/ink2977.xml"/><Relationship Id="rId33" Type="http://schemas.openxmlformats.org/officeDocument/2006/relationships/customXml" Target="../ink/ink2981.xml"/><Relationship Id="rId38" Type="http://schemas.openxmlformats.org/officeDocument/2006/relationships/image" Target="../media/image492.png"/><Relationship Id="rId2" Type="http://schemas.openxmlformats.org/officeDocument/2006/relationships/image" Target="../media/image474.png"/><Relationship Id="rId16" Type="http://schemas.openxmlformats.org/officeDocument/2006/relationships/image" Target="../media/image481.png"/><Relationship Id="rId20" Type="http://schemas.openxmlformats.org/officeDocument/2006/relationships/image" Target="../media/image483.png"/><Relationship Id="rId29" Type="http://schemas.openxmlformats.org/officeDocument/2006/relationships/customXml" Target="../ink/ink29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1" Type="http://schemas.openxmlformats.org/officeDocument/2006/relationships/customXml" Target="../ink/ink2970.xml"/><Relationship Id="rId24" Type="http://schemas.openxmlformats.org/officeDocument/2006/relationships/image" Target="../media/image485.png"/><Relationship Id="rId32" Type="http://schemas.openxmlformats.org/officeDocument/2006/relationships/image" Target="../media/image489.png"/><Relationship Id="rId37" Type="http://schemas.openxmlformats.org/officeDocument/2006/relationships/customXml" Target="../ink/ink2983.xml"/><Relationship Id="rId40" Type="http://schemas.openxmlformats.org/officeDocument/2006/relationships/image" Target="../media/image493.png"/><Relationship Id="rId5" Type="http://schemas.openxmlformats.org/officeDocument/2006/relationships/customXml" Target="../ink/ink2967.xml"/><Relationship Id="rId15" Type="http://schemas.openxmlformats.org/officeDocument/2006/relationships/customXml" Target="../ink/ink2972.xml"/><Relationship Id="rId23" Type="http://schemas.openxmlformats.org/officeDocument/2006/relationships/customXml" Target="../ink/ink2976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10" Type="http://schemas.openxmlformats.org/officeDocument/2006/relationships/image" Target="../media/image478.png"/><Relationship Id="rId19" Type="http://schemas.openxmlformats.org/officeDocument/2006/relationships/customXml" Target="../ink/ink2974.xml"/><Relationship Id="rId31" Type="http://schemas.openxmlformats.org/officeDocument/2006/relationships/customXml" Target="../ink/ink2980.xml"/><Relationship Id="rId4" Type="http://schemas.openxmlformats.org/officeDocument/2006/relationships/image" Target="../media/image475.png"/><Relationship Id="rId9" Type="http://schemas.openxmlformats.org/officeDocument/2006/relationships/customXml" Target="../ink/ink2969.xml"/><Relationship Id="rId14" Type="http://schemas.openxmlformats.org/officeDocument/2006/relationships/image" Target="../media/image480.png"/><Relationship Id="rId22" Type="http://schemas.openxmlformats.org/officeDocument/2006/relationships/image" Target="../media/image484.png"/><Relationship Id="rId27" Type="http://schemas.openxmlformats.org/officeDocument/2006/relationships/customXml" Target="../ink/ink2978.xml"/><Relationship Id="rId30" Type="http://schemas.openxmlformats.org/officeDocument/2006/relationships/image" Target="../media/image488.png"/><Relationship Id="rId35" Type="http://schemas.openxmlformats.org/officeDocument/2006/relationships/customXml" Target="../ink/ink2982.xml"/><Relationship Id="rId8" Type="http://schemas.openxmlformats.org/officeDocument/2006/relationships/image" Target="../media/image477.png"/><Relationship Id="rId3" Type="http://schemas.openxmlformats.org/officeDocument/2006/relationships/customXml" Target="../ink/ink2966.xml"/></Relationships>
</file>

<file path=ppt/slides/_rels/slide9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90.xml"/><Relationship Id="rId18" Type="http://schemas.openxmlformats.org/officeDocument/2006/relationships/image" Target="../media/image482.png"/><Relationship Id="rId26" Type="http://schemas.openxmlformats.org/officeDocument/2006/relationships/image" Target="../media/image486.png"/><Relationship Id="rId39" Type="http://schemas.openxmlformats.org/officeDocument/2006/relationships/customXml" Target="../ink/ink3003.xml"/><Relationship Id="rId21" Type="http://schemas.openxmlformats.org/officeDocument/2006/relationships/customXml" Target="../ink/ink2994.xml"/><Relationship Id="rId34" Type="http://schemas.openxmlformats.org/officeDocument/2006/relationships/image" Target="../media/image490.png"/><Relationship Id="rId42" Type="http://schemas.openxmlformats.org/officeDocument/2006/relationships/image" Target="../media/image494.png"/><Relationship Id="rId47" Type="http://schemas.openxmlformats.org/officeDocument/2006/relationships/customXml" Target="../ink/ink3007.xml"/><Relationship Id="rId50" Type="http://schemas.openxmlformats.org/officeDocument/2006/relationships/image" Target="../media/image498.png"/><Relationship Id="rId55" Type="http://schemas.openxmlformats.org/officeDocument/2006/relationships/customXml" Target="../ink/ink3011.xml"/><Relationship Id="rId7" Type="http://schemas.openxmlformats.org/officeDocument/2006/relationships/customXml" Target="../ink/ink2987.xml"/><Relationship Id="rId2" Type="http://schemas.openxmlformats.org/officeDocument/2006/relationships/image" Target="../media/image474.png"/><Relationship Id="rId16" Type="http://schemas.openxmlformats.org/officeDocument/2006/relationships/image" Target="../media/image481.png"/><Relationship Id="rId29" Type="http://schemas.openxmlformats.org/officeDocument/2006/relationships/customXml" Target="../ink/ink2998.xml"/><Relationship Id="rId11" Type="http://schemas.openxmlformats.org/officeDocument/2006/relationships/customXml" Target="../ink/ink2989.xml"/><Relationship Id="rId24" Type="http://schemas.openxmlformats.org/officeDocument/2006/relationships/image" Target="../media/image485.png"/><Relationship Id="rId32" Type="http://schemas.openxmlformats.org/officeDocument/2006/relationships/image" Target="../media/image489.png"/><Relationship Id="rId37" Type="http://schemas.openxmlformats.org/officeDocument/2006/relationships/customXml" Target="../ink/ink3002.xml"/><Relationship Id="rId40" Type="http://schemas.openxmlformats.org/officeDocument/2006/relationships/image" Target="../media/image493.png"/><Relationship Id="rId45" Type="http://schemas.openxmlformats.org/officeDocument/2006/relationships/customXml" Target="../ink/ink3006.xml"/><Relationship Id="rId53" Type="http://schemas.openxmlformats.org/officeDocument/2006/relationships/customXml" Target="../ink/ink3010.xml"/><Relationship Id="rId5" Type="http://schemas.openxmlformats.org/officeDocument/2006/relationships/customXml" Target="../ink/ink2986.xml"/><Relationship Id="rId10" Type="http://schemas.openxmlformats.org/officeDocument/2006/relationships/image" Target="../media/image478.png"/><Relationship Id="rId19" Type="http://schemas.openxmlformats.org/officeDocument/2006/relationships/customXml" Target="../ink/ink2993.xml"/><Relationship Id="rId31" Type="http://schemas.openxmlformats.org/officeDocument/2006/relationships/customXml" Target="../ink/ink2999.xml"/><Relationship Id="rId44" Type="http://schemas.openxmlformats.org/officeDocument/2006/relationships/image" Target="../media/image495.png"/><Relationship Id="rId52" Type="http://schemas.openxmlformats.org/officeDocument/2006/relationships/image" Target="../media/image499.png"/><Relationship Id="rId4" Type="http://schemas.openxmlformats.org/officeDocument/2006/relationships/image" Target="../media/image475.png"/><Relationship Id="rId9" Type="http://schemas.openxmlformats.org/officeDocument/2006/relationships/customXml" Target="../ink/ink2988.xml"/><Relationship Id="rId14" Type="http://schemas.openxmlformats.org/officeDocument/2006/relationships/image" Target="../media/image480.png"/><Relationship Id="rId22" Type="http://schemas.openxmlformats.org/officeDocument/2006/relationships/image" Target="../media/image484.png"/><Relationship Id="rId27" Type="http://schemas.openxmlformats.org/officeDocument/2006/relationships/customXml" Target="../ink/ink2997.xml"/><Relationship Id="rId30" Type="http://schemas.openxmlformats.org/officeDocument/2006/relationships/image" Target="../media/image488.png"/><Relationship Id="rId35" Type="http://schemas.openxmlformats.org/officeDocument/2006/relationships/customXml" Target="../ink/ink3001.xml"/><Relationship Id="rId43" Type="http://schemas.openxmlformats.org/officeDocument/2006/relationships/customXml" Target="../ink/ink3005.xml"/><Relationship Id="rId48" Type="http://schemas.openxmlformats.org/officeDocument/2006/relationships/image" Target="../media/image497.png"/><Relationship Id="rId56" Type="http://schemas.openxmlformats.org/officeDocument/2006/relationships/image" Target="../media/image501.png"/><Relationship Id="rId8" Type="http://schemas.openxmlformats.org/officeDocument/2006/relationships/image" Target="../media/image477.png"/><Relationship Id="rId51" Type="http://schemas.openxmlformats.org/officeDocument/2006/relationships/customXml" Target="../ink/ink3009.xml"/><Relationship Id="rId3" Type="http://schemas.openxmlformats.org/officeDocument/2006/relationships/customXml" Target="../ink/ink2985.xml"/><Relationship Id="rId12" Type="http://schemas.openxmlformats.org/officeDocument/2006/relationships/image" Target="../media/image479.png"/><Relationship Id="rId17" Type="http://schemas.openxmlformats.org/officeDocument/2006/relationships/customXml" Target="../ink/ink2992.xml"/><Relationship Id="rId25" Type="http://schemas.openxmlformats.org/officeDocument/2006/relationships/customXml" Target="../ink/ink2996.xml"/><Relationship Id="rId33" Type="http://schemas.openxmlformats.org/officeDocument/2006/relationships/customXml" Target="../ink/ink3000.xml"/><Relationship Id="rId38" Type="http://schemas.openxmlformats.org/officeDocument/2006/relationships/image" Target="../media/image492.png"/><Relationship Id="rId46" Type="http://schemas.openxmlformats.org/officeDocument/2006/relationships/image" Target="../media/image496.png"/><Relationship Id="rId20" Type="http://schemas.openxmlformats.org/officeDocument/2006/relationships/image" Target="../media/image483.png"/><Relationship Id="rId41" Type="http://schemas.openxmlformats.org/officeDocument/2006/relationships/customXml" Target="../ink/ink3004.xml"/><Relationship Id="rId54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5" Type="http://schemas.openxmlformats.org/officeDocument/2006/relationships/customXml" Target="../ink/ink2991.xml"/><Relationship Id="rId23" Type="http://schemas.openxmlformats.org/officeDocument/2006/relationships/customXml" Target="../ink/ink2995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49" Type="http://schemas.openxmlformats.org/officeDocument/2006/relationships/customXml" Target="../ink/ink3008.xml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6.png"/><Relationship Id="rId21" Type="http://schemas.openxmlformats.org/officeDocument/2006/relationships/customXml" Target="../ink/ink3021.xml"/><Relationship Id="rId34" Type="http://schemas.openxmlformats.org/officeDocument/2006/relationships/image" Target="../media/image490.png"/><Relationship Id="rId42" Type="http://schemas.openxmlformats.org/officeDocument/2006/relationships/image" Target="../media/image494.png"/><Relationship Id="rId47" Type="http://schemas.openxmlformats.org/officeDocument/2006/relationships/customXml" Target="../ink/ink3034.xml"/><Relationship Id="rId50" Type="http://schemas.openxmlformats.org/officeDocument/2006/relationships/image" Target="../media/image498.png"/><Relationship Id="rId55" Type="http://schemas.openxmlformats.org/officeDocument/2006/relationships/customXml" Target="../ink/ink3038.xml"/><Relationship Id="rId63" Type="http://schemas.openxmlformats.org/officeDocument/2006/relationships/customXml" Target="../ink/ink3042.xml"/><Relationship Id="rId7" Type="http://schemas.openxmlformats.org/officeDocument/2006/relationships/customXml" Target="../ink/ink3014.xml"/><Relationship Id="rId2" Type="http://schemas.openxmlformats.org/officeDocument/2006/relationships/image" Target="../media/image474.png"/><Relationship Id="rId16" Type="http://schemas.openxmlformats.org/officeDocument/2006/relationships/image" Target="../media/image481.png"/><Relationship Id="rId29" Type="http://schemas.openxmlformats.org/officeDocument/2006/relationships/customXml" Target="../ink/ink3025.xml"/><Relationship Id="rId11" Type="http://schemas.openxmlformats.org/officeDocument/2006/relationships/customXml" Target="../ink/ink3016.xml"/><Relationship Id="rId24" Type="http://schemas.openxmlformats.org/officeDocument/2006/relationships/image" Target="../media/image485.png"/><Relationship Id="rId32" Type="http://schemas.openxmlformats.org/officeDocument/2006/relationships/image" Target="../media/image489.png"/><Relationship Id="rId37" Type="http://schemas.openxmlformats.org/officeDocument/2006/relationships/customXml" Target="../ink/ink3029.xml"/><Relationship Id="rId40" Type="http://schemas.openxmlformats.org/officeDocument/2006/relationships/image" Target="../media/image493.png"/><Relationship Id="rId45" Type="http://schemas.openxmlformats.org/officeDocument/2006/relationships/customXml" Target="../ink/ink3033.xml"/><Relationship Id="rId53" Type="http://schemas.openxmlformats.org/officeDocument/2006/relationships/customXml" Target="../ink/ink3037.xml"/><Relationship Id="rId58" Type="http://schemas.openxmlformats.org/officeDocument/2006/relationships/image" Target="../media/image503.png"/><Relationship Id="rId66" Type="http://schemas.openxmlformats.org/officeDocument/2006/relationships/image" Target="../media/image501.png"/><Relationship Id="rId5" Type="http://schemas.openxmlformats.org/officeDocument/2006/relationships/customXml" Target="../ink/ink3013.xml"/><Relationship Id="rId61" Type="http://schemas.openxmlformats.org/officeDocument/2006/relationships/customXml" Target="../ink/ink3041.xml"/><Relationship Id="rId19" Type="http://schemas.openxmlformats.org/officeDocument/2006/relationships/customXml" Target="../ink/ink3020.xml"/><Relationship Id="rId14" Type="http://schemas.openxmlformats.org/officeDocument/2006/relationships/image" Target="../media/image480.png"/><Relationship Id="rId22" Type="http://schemas.openxmlformats.org/officeDocument/2006/relationships/image" Target="../media/image484.png"/><Relationship Id="rId27" Type="http://schemas.openxmlformats.org/officeDocument/2006/relationships/customXml" Target="../ink/ink3024.xml"/><Relationship Id="rId30" Type="http://schemas.openxmlformats.org/officeDocument/2006/relationships/image" Target="../media/image488.png"/><Relationship Id="rId35" Type="http://schemas.openxmlformats.org/officeDocument/2006/relationships/customXml" Target="../ink/ink3028.xml"/><Relationship Id="rId43" Type="http://schemas.openxmlformats.org/officeDocument/2006/relationships/customXml" Target="../ink/ink3032.xml"/><Relationship Id="rId48" Type="http://schemas.openxmlformats.org/officeDocument/2006/relationships/image" Target="../media/image497.png"/><Relationship Id="rId56" Type="http://schemas.openxmlformats.org/officeDocument/2006/relationships/image" Target="../media/image502.png"/><Relationship Id="rId64" Type="http://schemas.openxmlformats.org/officeDocument/2006/relationships/image" Target="../media/image506.png"/><Relationship Id="rId8" Type="http://schemas.openxmlformats.org/officeDocument/2006/relationships/image" Target="../media/image477.png"/><Relationship Id="rId51" Type="http://schemas.openxmlformats.org/officeDocument/2006/relationships/customXml" Target="../ink/ink3036.xml"/><Relationship Id="rId3" Type="http://schemas.openxmlformats.org/officeDocument/2006/relationships/customXml" Target="../ink/ink3012.xml"/><Relationship Id="rId12" Type="http://schemas.openxmlformats.org/officeDocument/2006/relationships/image" Target="../media/image479.png"/><Relationship Id="rId17" Type="http://schemas.openxmlformats.org/officeDocument/2006/relationships/customXml" Target="../ink/ink3019.xml"/><Relationship Id="rId25" Type="http://schemas.openxmlformats.org/officeDocument/2006/relationships/customXml" Target="../ink/ink3023.xml"/><Relationship Id="rId33" Type="http://schemas.openxmlformats.org/officeDocument/2006/relationships/customXml" Target="../ink/ink3027.xml"/><Relationship Id="rId38" Type="http://schemas.openxmlformats.org/officeDocument/2006/relationships/image" Target="../media/image492.png"/><Relationship Id="rId46" Type="http://schemas.openxmlformats.org/officeDocument/2006/relationships/image" Target="../media/image496.png"/><Relationship Id="rId59" Type="http://schemas.openxmlformats.org/officeDocument/2006/relationships/customXml" Target="../ink/ink3040.xml"/><Relationship Id="rId20" Type="http://schemas.openxmlformats.org/officeDocument/2006/relationships/image" Target="../media/image483.png"/><Relationship Id="rId41" Type="http://schemas.openxmlformats.org/officeDocument/2006/relationships/customXml" Target="../ink/ink3031.xml"/><Relationship Id="rId54" Type="http://schemas.openxmlformats.org/officeDocument/2006/relationships/image" Target="../media/image500.png"/><Relationship Id="rId62" Type="http://schemas.openxmlformats.org/officeDocument/2006/relationships/image" Target="../media/image5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5" Type="http://schemas.openxmlformats.org/officeDocument/2006/relationships/customXml" Target="../ink/ink3018.xml"/><Relationship Id="rId23" Type="http://schemas.openxmlformats.org/officeDocument/2006/relationships/customXml" Target="../ink/ink3022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49" Type="http://schemas.openxmlformats.org/officeDocument/2006/relationships/customXml" Target="../ink/ink3035.xml"/><Relationship Id="rId57" Type="http://schemas.openxmlformats.org/officeDocument/2006/relationships/customXml" Target="../ink/ink3039.xml"/><Relationship Id="rId10" Type="http://schemas.openxmlformats.org/officeDocument/2006/relationships/image" Target="../media/image478.png"/><Relationship Id="rId31" Type="http://schemas.openxmlformats.org/officeDocument/2006/relationships/customXml" Target="../ink/ink3026.xml"/><Relationship Id="rId44" Type="http://schemas.openxmlformats.org/officeDocument/2006/relationships/image" Target="../media/image495.png"/><Relationship Id="rId52" Type="http://schemas.openxmlformats.org/officeDocument/2006/relationships/image" Target="../media/image499.png"/><Relationship Id="rId60" Type="http://schemas.openxmlformats.org/officeDocument/2006/relationships/image" Target="../media/image504.png"/><Relationship Id="rId65" Type="http://schemas.openxmlformats.org/officeDocument/2006/relationships/customXml" Target="../ink/ink3043.xml"/><Relationship Id="rId4" Type="http://schemas.openxmlformats.org/officeDocument/2006/relationships/image" Target="../media/image475.png"/><Relationship Id="rId9" Type="http://schemas.openxmlformats.org/officeDocument/2006/relationships/customXml" Target="../ink/ink3015.xml"/><Relationship Id="rId13" Type="http://schemas.openxmlformats.org/officeDocument/2006/relationships/customXml" Target="../ink/ink3017.xml"/><Relationship Id="rId18" Type="http://schemas.openxmlformats.org/officeDocument/2006/relationships/image" Target="../media/image482.png"/><Relationship Id="rId39" Type="http://schemas.openxmlformats.org/officeDocument/2006/relationships/customXml" Target="../ink/ink3030.xml"/></Relationships>
</file>

<file path=ppt/slides/_rels/slide9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6.png"/><Relationship Id="rId21" Type="http://schemas.openxmlformats.org/officeDocument/2006/relationships/customXml" Target="../ink/ink3053.xml"/><Relationship Id="rId42" Type="http://schemas.openxmlformats.org/officeDocument/2006/relationships/image" Target="../media/image494.png"/><Relationship Id="rId47" Type="http://schemas.openxmlformats.org/officeDocument/2006/relationships/customXml" Target="../ink/ink3066.xml"/><Relationship Id="rId63" Type="http://schemas.openxmlformats.org/officeDocument/2006/relationships/customXml" Target="../ink/ink3074.xml"/><Relationship Id="rId68" Type="http://schemas.openxmlformats.org/officeDocument/2006/relationships/image" Target="../media/image508.png"/><Relationship Id="rId16" Type="http://schemas.openxmlformats.org/officeDocument/2006/relationships/image" Target="../media/image481.png"/><Relationship Id="rId11" Type="http://schemas.openxmlformats.org/officeDocument/2006/relationships/customXml" Target="../ink/ink3048.xml"/><Relationship Id="rId24" Type="http://schemas.openxmlformats.org/officeDocument/2006/relationships/image" Target="../media/image485.png"/><Relationship Id="rId32" Type="http://schemas.openxmlformats.org/officeDocument/2006/relationships/image" Target="../media/image489.png"/><Relationship Id="rId37" Type="http://schemas.openxmlformats.org/officeDocument/2006/relationships/customXml" Target="../ink/ink3061.xml"/><Relationship Id="rId40" Type="http://schemas.openxmlformats.org/officeDocument/2006/relationships/image" Target="../media/image493.png"/><Relationship Id="rId45" Type="http://schemas.openxmlformats.org/officeDocument/2006/relationships/customXml" Target="../ink/ink3065.xml"/><Relationship Id="rId53" Type="http://schemas.openxmlformats.org/officeDocument/2006/relationships/customXml" Target="../ink/ink3069.xml"/><Relationship Id="rId58" Type="http://schemas.openxmlformats.org/officeDocument/2006/relationships/image" Target="../media/image503.png"/><Relationship Id="rId66" Type="http://schemas.openxmlformats.org/officeDocument/2006/relationships/image" Target="../media/image507.png"/><Relationship Id="rId74" Type="http://schemas.openxmlformats.org/officeDocument/2006/relationships/image" Target="../media/image511.png"/><Relationship Id="rId5" Type="http://schemas.openxmlformats.org/officeDocument/2006/relationships/customXml" Target="../ink/ink3045.xml"/><Relationship Id="rId61" Type="http://schemas.openxmlformats.org/officeDocument/2006/relationships/customXml" Target="../ink/ink3073.xml"/><Relationship Id="rId19" Type="http://schemas.openxmlformats.org/officeDocument/2006/relationships/customXml" Target="../ink/ink3052.xml"/><Relationship Id="rId14" Type="http://schemas.openxmlformats.org/officeDocument/2006/relationships/image" Target="../media/image480.png"/><Relationship Id="rId22" Type="http://schemas.openxmlformats.org/officeDocument/2006/relationships/image" Target="../media/image484.png"/><Relationship Id="rId27" Type="http://schemas.openxmlformats.org/officeDocument/2006/relationships/customXml" Target="../ink/ink3056.xml"/><Relationship Id="rId30" Type="http://schemas.openxmlformats.org/officeDocument/2006/relationships/image" Target="../media/image488.png"/><Relationship Id="rId35" Type="http://schemas.openxmlformats.org/officeDocument/2006/relationships/customXml" Target="../ink/ink3060.xml"/><Relationship Id="rId43" Type="http://schemas.openxmlformats.org/officeDocument/2006/relationships/customXml" Target="../ink/ink3064.xml"/><Relationship Id="rId48" Type="http://schemas.openxmlformats.org/officeDocument/2006/relationships/image" Target="../media/image497.png"/><Relationship Id="rId56" Type="http://schemas.openxmlformats.org/officeDocument/2006/relationships/image" Target="../media/image502.png"/><Relationship Id="rId64" Type="http://schemas.openxmlformats.org/officeDocument/2006/relationships/image" Target="../media/image506.png"/><Relationship Id="rId69" Type="http://schemas.openxmlformats.org/officeDocument/2006/relationships/customXml" Target="../ink/ink3077.xml"/><Relationship Id="rId77" Type="http://schemas.openxmlformats.org/officeDocument/2006/relationships/customXml" Target="../ink/ink3081.xml"/><Relationship Id="rId8" Type="http://schemas.openxmlformats.org/officeDocument/2006/relationships/image" Target="../media/image477.png"/><Relationship Id="rId51" Type="http://schemas.openxmlformats.org/officeDocument/2006/relationships/customXml" Target="../ink/ink3068.xml"/><Relationship Id="rId72" Type="http://schemas.openxmlformats.org/officeDocument/2006/relationships/image" Target="../media/image510.png"/><Relationship Id="rId3" Type="http://schemas.openxmlformats.org/officeDocument/2006/relationships/customXml" Target="../ink/ink3044.xml"/><Relationship Id="rId12" Type="http://schemas.openxmlformats.org/officeDocument/2006/relationships/image" Target="../media/image479.png"/><Relationship Id="rId17" Type="http://schemas.openxmlformats.org/officeDocument/2006/relationships/customXml" Target="../ink/ink3051.xml"/><Relationship Id="rId25" Type="http://schemas.openxmlformats.org/officeDocument/2006/relationships/customXml" Target="../ink/ink3055.xml"/><Relationship Id="rId33" Type="http://schemas.openxmlformats.org/officeDocument/2006/relationships/customXml" Target="../ink/ink3059.xml"/><Relationship Id="rId38" Type="http://schemas.openxmlformats.org/officeDocument/2006/relationships/image" Target="../media/image492.png"/><Relationship Id="rId46" Type="http://schemas.openxmlformats.org/officeDocument/2006/relationships/image" Target="../media/image496.png"/><Relationship Id="rId59" Type="http://schemas.openxmlformats.org/officeDocument/2006/relationships/customXml" Target="../ink/ink3072.xml"/><Relationship Id="rId67" Type="http://schemas.openxmlformats.org/officeDocument/2006/relationships/customXml" Target="../ink/ink3076.xml"/><Relationship Id="rId20" Type="http://schemas.openxmlformats.org/officeDocument/2006/relationships/image" Target="../media/image483.png"/><Relationship Id="rId41" Type="http://schemas.openxmlformats.org/officeDocument/2006/relationships/customXml" Target="../ink/ink3063.xml"/><Relationship Id="rId54" Type="http://schemas.openxmlformats.org/officeDocument/2006/relationships/image" Target="../media/image500.png"/><Relationship Id="rId62" Type="http://schemas.openxmlformats.org/officeDocument/2006/relationships/image" Target="../media/image505.png"/><Relationship Id="rId70" Type="http://schemas.openxmlformats.org/officeDocument/2006/relationships/image" Target="../media/image509.png"/><Relationship Id="rId75" Type="http://schemas.openxmlformats.org/officeDocument/2006/relationships/customXml" Target="../ink/ink30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5" Type="http://schemas.openxmlformats.org/officeDocument/2006/relationships/customXml" Target="../ink/ink3050.xml"/><Relationship Id="rId23" Type="http://schemas.openxmlformats.org/officeDocument/2006/relationships/customXml" Target="../ink/ink3054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49" Type="http://schemas.openxmlformats.org/officeDocument/2006/relationships/customXml" Target="../ink/ink3067.xml"/><Relationship Id="rId57" Type="http://schemas.openxmlformats.org/officeDocument/2006/relationships/customXml" Target="../ink/ink3071.xml"/><Relationship Id="rId10" Type="http://schemas.openxmlformats.org/officeDocument/2006/relationships/image" Target="../media/image478.png"/><Relationship Id="rId31" Type="http://schemas.openxmlformats.org/officeDocument/2006/relationships/customXml" Target="../ink/ink3058.xml"/><Relationship Id="rId44" Type="http://schemas.openxmlformats.org/officeDocument/2006/relationships/image" Target="../media/image495.png"/><Relationship Id="rId52" Type="http://schemas.openxmlformats.org/officeDocument/2006/relationships/image" Target="../media/image499.png"/><Relationship Id="rId60" Type="http://schemas.openxmlformats.org/officeDocument/2006/relationships/image" Target="../media/image504.png"/><Relationship Id="rId65" Type="http://schemas.openxmlformats.org/officeDocument/2006/relationships/customXml" Target="../ink/ink3075.xml"/><Relationship Id="rId73" Type="http://schemas.openxmlformats.org/officeDocument/2006/relationships/customXml" Target="../ink/ink3079.xml"/><Relationship Id="rId78" Type="http://schemas.openxmlformats.org/officeDocument/2006/relationships/image" Target="../media/image501.png"/><Relationship Id="rId4" Type="http://schemas.openxmlformats.org/officeDocument/2006/relationships/image" Target="../media/image475.png"/><Relationship Id="rId9" Type="http://schemas.openxmlformats.org/officeDocument/2006/relationships/customXml" Target="../ink/ink3047.xml"/><Relationship Id="rId13" Type="http://schemas.openxmlformats.org/officeDocument/2006/relationships/customXml" Target="../ink/ink3049.xml"/><Relationship Id="rId18" Type="http://schemas.openxmlformats.org/officeDocument/2006/relationships/image" Target="../media/image482.png"/><Relationship Id="rId39" Type="http://schemas.openxmlformats.org/officeDocument/2006/relationships/customXml" Target="../ink/ink3062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070.xml"/><Relationship Id="rId76" Type="http://schemas.openxmlformats.org/officeDocument/2006/relationships/image" Target="../media/image512.png"/><Relationship Id="rId7" Type="http://schemas.openxmlformats.org/officeDocument/2006/relationships/customXml" Target="../ink/ink3046.xml"/><Relationship Id="rId71" Type="http://schemas.openxmlformats.org/officeDocument/2006/relationships/customXml" Target="../ink/ink3078.xml"/><Relationship Id="rId2" Type="http://schemas.openxmlformats.org/officeDocument/2006/relationships/image" Target="../media/image474.png"/><Relationship Id="rId29" Type="http://schemas.openxmlformats.org/officeDocument/2006/relationships/customXml" Target="../ink/ink3057.xml"/></Relationships>
</file>

<file path=ppt/slides/_rels/slide9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6.png"/><Relationship Id="rId21" Type="http://schemas.openxmlformats.org/officeDocument/2006/relationships/customXml" Target="../ink/ink3091.xml"/><Relationship Id="rId42" Type="http://schemas.openxmlformats.org/officeDocument/2006/relationships/image" Target="../media/image494.png"/><Relationship Id="rId47" Type="http://schemas.openxmlformats.org/officeDocument/2006/relationships/customXml" Target="../ink/ink3104.xml"/><Relationship Id="rId63" Type="http://schemas.openxmlformats.org/officeDocument/2006/relationships/customXml" Target="../ink/ink3112.xml"/><Relationship Id="rId68" Type="http://schemas.openxmlformats.org/officeDocument/2006/relationships/image" Target="../media/image508.png"/><Relationship Id="rId84" Type="http://schemas.openxmlformats.org/officeDocument/2006/relationships/image" Target="../media/image516.png"/><Relationship Id="rId89" Type="http://schemas.openxmlformats.org/officeDocument/2006/relationships/customXml" Target="../ink/ink3125.xml"/><Relationship Id="rId16" Type="http://schemas.openxmlformats.org/officeDocument/2006/relationships/image" Target="../media/image481.png"/><Relationship Id="rId11" Type="http://schemas.openxmlformats.org/officeDocument/2006/relationships/customXml" Target="../ink/ink3086.xml"/><Relationship Id="rId32" Type="http://schemas.openxmlformats.org/officeDocument/2006/relationships/image" Target="../media/image489.png"/><Relationship Id="rId37" Type="http://schemas.openxmlformats.org/officeDocument/2006/relationships/customXml" Target="../ink/ink3099.xml"/><Relationship Id="rId53" Type="http://schemas.openxmlformats.org/officeDocument/2006/relationships/customXml" Target="../ink/ink3107.xml"/><Relationship Id="rId58" Type="http://schemas.openxmlformats.org/officeDocument/2006/relationships/image" Target="../media/image503.png"/><Relationship Id="rId74" Type="http://schemas.openxmlformats.org/officeDocument/2006/relationships/image" Target="../media/image511.png"/><Relationship Id="rId79" Type="http://schemas.openxmlformats.org/officeDocument/2006/relationships/customXml" Target="../ink/ink3120.xml"/><Relationship Id="rId5" Type="http://schemas.openxmlformats.org/officeDocument/2006/relationships/customXml" Target="../ink/ink3083.xml"/><Relationship Id="rId90" Type="http://schemas.openxmlformats.org/officeDocument/2006/relationships/image" Target="../media/image519.png"/><Relationship Id="rId14" Type="http://schemas.openxmlformats.org/officeDocument/2006/relationships/image" Target="../media/image480.png"/><Relationship Id="rId22" Type="http://schemas.openxmlformats.org/officeDocument/2006/relationships/image" Target="../media/image484.png"/><Relationship Id="rId27" Type="http://schemas.openxmlformats.org/officeDocument/2006/relationships/customXml" Target="../ink/ink3094.xml"/><Relationship Id="rId30" Type="http://schemas.openxmlformats.org/officeDocument/2006/relationships/image" Target="../media/image488.png"/><Relationship Id="rId35" Type="http://schemas.openxmlformats.org/officeDocument/2006/relationships/customXml" Target="../ink/ink3098.xml"/><Relationship Id="rId43" Type="http://schemas.openxmlformats.org/officeDocument/2006/relationships/customXml" Target="../ink/ink3102.xml"/><Relationship Id="rId48" Type="http://schemas.openxmlformats.org/officeDocument/2006/relationships/image" Target="../media/image497.png"/><Relationship Id="rId56" Type="http://schemas.openxmlformats.org/officeDocument/2006/relationships/image" Target="../media/image502.png"/><Relationship Id="rId64" Type="http://schemas.openxmlformats.org/officeDocument/2006/relationships/image" Target="../media/image506.png"/><Relationship Id="rId69" Type="http://schemas.openxmlformats.org/officeDocument/2006/relationships/customXml" Target="../ink/ink3115.xml"/><Relationship Id="rId77" Type="http://schemas.openxmlformats.org/officeDocument/2006/relationships/customXml" Target="../ink/ink3119.xml"/><Relationship Id="rId8" Type="http://schemas.openxmlformats.org/officeDocument/2006/relationships/image" Target="../media/image477.png"/><Relationship Id="rId51" Type="http://schemas.openxmlformats.org/officeDocument/2006/relationships/customXml" Target="../ink/ink3106.xml"/><Relationship Id="rId72" Type="http://schemas.openxmlformats.org/officeDocument/2006/relationships/image" Target="../media/image510.png"/><Relationship Id="rId80" Type="http://schemas.openxmlformats.org/officeDocument/2006/relationships/image" Target="../media/image514.png"/><Relationship Id="rId85" Type="http://schemas.openxmlformats.org/officeDocument/2006/relationships/customXml" Target="../ink/ink3123.xml"/><Relationship Id="rId3" Type="http://schemas.openxmlformats.org/officeDocument/2006/relationships/customXml" Target="../ink/ink3082.xml"/><Relationship Id="rId12" Type="http://schemas.openxmlformats.org/officeDocument/2006/relationships/image" Target="../media/image479.png"/><Relationship Id="rId17" Type="http://schemas.openxmlformats.org/officeDocument/2006/relationships/customXml" Target="../ink/ink3089.xml"/><Relationship Id="rId25" Type="http://schemas.openxmlformats.org/officeDocument/2006/relationships/customXml" Target="../ink/ink3093.xml"/><Relationship Id="rId33" Type="http://schemas.openxmlformats.org/officeDocument/2006/relationships/customXml" Target="../ink/ink3097.xml"/><Relationship Id="rId38" Type="http://schemas.openxmlformats.org/officeDocument/2006/relationships/image" Target="../media/image492.png"/><Relationship Id="rId46" Type="http://schemas.openxmlformats.org/officeDocument/2006/relationships/image" Target="../media/image496.png"/><Relationship Id="rId59" Type="http://schemas.openxmlformats.org/officeDocument/2006/relationships/customXml" Target="../ink/ink3110.xml"/><Relationship Id="rId67" Type="http://schemas.openxmlformats.org/officeDocument/2006/relationships/customXml" Target="../ink/ink3114.xml"/><Relationship Id="rId20" Type="http://schemas.openxmlformats.org/officeDocument/2006/relationships/image" Target="../media/image483.png"/><Relationship Id="rId41" Type="http://schemas.openxmlformats.org/officeDocument/2006/relationships/customXml" Target="../ink/ink3101.xml"/><Relationship Id="rId54" Type="http://schemas.openxmlformats.org/officeDocument/2006/relationships/image" Target="../media/image500.png"/><Relationship Id="rId62" Type="http://schemas.openxmlformats.org/officeDocument/2006/relationships/image" Target="../media/image505.png"/><Relationship Id="rId70" Type="http://schemas.openxmlformats.org/officeDocument/2006/relationships/image" Target="../media/image509.png"/><Relationship Id="rId75" Type="http://schemas.openxmlformats.org/officeDocument/2006/relationships/customXml" Target="../ink/ink3118.xml"/><Relationship Id="rId83" Type="http://schemas.openxmlformats.org/officeDocument/2006/relationships/customXml" Target="../ink/ink3122.xml"/><Relationship Id="rId88" Type="http://schemas.openxmlformats.org/officeDocument/2006/relationships/image" Target="../media/image518.png"/><Relationship Id="rId91" Type="http://schemas.openxmlformats.org/officeDocument/2006/relationships/customXml" Target="../ink/ink3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6.png"/><Relationship Id="rId15" Type="http://schemas.openxmlformats.org/officeDocument/2006/relationships/customXml" Target="../ink/ink3088.xml"/><Relationship Id="rId23" Type="http://schemas.openxmlformats.org/officeDocument/2006/relationships/customXml" Target="../ink/ink3092.xml"/><Relationship Id="rId28" Type="http://schemas.openxmlformats.org/officeDocument/2006/relationships/image" Target="../media/image487.png"/><Relationship Id="rId36" Type="http://schemas.openxmlformats.org/officeDocument/2006/relationships/image" Target="../media/image491.png"/><Relationship Id="rId49" Type="http://schemas.openxmlformats.org/officeDocument/2006/relationships/customXml" Target="../ink/ink3105.xml"/><Relationship Id="rId57" Type="http://schemas.openxmlformats.org/officeDocument/2006/relationships/customXml" Target="../ink/ink3109.xml"/><Relationship Id="rId10" Type="http://schemas.openxmlformats.org/officeDocument/2006/relationships/image" Target="../media/image478.png"/><Relationship Id="rId31" Type="http://schemas.openxmlformats.org/officeDocument/2006/relationships/customXml" Target="../ink/ink3096.xml"/><Relationship Id="rId44" Type="http://schemas.openxmlformats.org/officeDocument/2006/relationships/image" Target="../media/image495.png"/><Relationship Id="rId52" Type="http://schemas.openxmlformats.org/officeDocument/2006/relationships/image" Target="../media/image499.png"/><Relationship Id="rId60" Type="http://schemas.openxmlformats.org/officeDocument/2006/relationships/image" Target="../media/image504.png"/><Relationship Id="rId65" Type="http://schemas.openxmlformats.org/officeDocument/2006/relationships/customXml" Target="../ink/ink3113.xml"/><Relationship Id="rId73" Type="http://schemas.openxmlformats.org/officeDocument/2006/relationships/customXml" Target="../ink/ink3117.xml"/><Relationship Id="rId78" Type="http://schemas.openxmlformats.org/officeDocument/2006/relationships/image" Target="../media/image513.png"/><Relationship Id="rId81" Type="http://schemas.openxmlformats.org/officeDocument/2006/relationships/customXml" Target="../ink/ink3121.xml"/><Relationship Id="rId86" Type="http://schemas.openxmlformats.org/officeDocument/2006/relationships/image" Target="../media/image517.png"/><Relationship Id="rId4" Type="http://schemas.openxmlformats.org/officeDocument/2006/relationships/image" Target="../media/image475.png"/><Relationship Id="rId9" Type="http://schemas.openxmlformats.org/officeDocument/2006/relationships/customXml" Target="../ink/ink3085.xml"/><Relationship Id="rId13" Type="http://schemas.openxmlformats.org/officeDocument/2006/relationships/customXml" Target="../ink/ink3087.xml"/><Relationship Id="rId18" Type="http://schemas.openxmlformats.org/officeDocument/2006/relationships/image" Target="../media/image482.png"/><Relationship Id="rId39" Type="http://schemas.openxmlformats.org/officeDocument/2006/relationships/customXml" Target="../ink/ink3100.xml"/><Relationship Id="rId34" Type="http://schemas.openxmlformats.org/officeDocument/2006/relationships/image" Target="../media/image490.png"/><Relationship Id="rId50" Type="http://schemas.openxmlformats.org/officeDocument/2006/relationships/image" Target="../media/image498.png"/><Relationship Id="rId55" Type="http://schemas.openxmlformats.org/officeDocument/2006/relationships/customXml" Target="../ink/ink3108.xml"/><Relationship Id="rId76" Type="http://schemas.openxmlformats.org/officeDocument/2006/relationships/image" Target="../media/image512.png"/><Relationship Id="rId7" Type="http://schemas.openxmlformats.org/officeDocument/2006/relationships/customXml" Target="../ink/ink3084.xml"/><Relationship Id="rId71" Type="http://schemas.openxmlformats.org/officeDocument/2006/relationships/customXml" Target="../ink/ink3116.xml"/><Relationship Id="rId92" Type="http://schemas.openxmlformats.org/officeDocument/2006/relationships/image" Target="../media/image501.png"/><Relationship Id="rId2" Type="http://schemas.openxmlformats.org/officeDocument/2006/relationships/image" Target="../media/image474.png"/><Relationship Id="rId29" Type="http://schemas.openxmlformats.org/officeDocument/2006/relationships/customXml" Target="../ink/ink3095.xml"/><Relationship Id="rId24" Type="http://schemas.openxmlformats.org/officeDocument/2006/relationships/image" Target="../media/image485.png"/><Relationship Id="rId40" Type="http://schemas.openxmlformats.org/officeDocument/2006/relationships/image" Target="../media/image493.png"/><Relationship Id="rId45" Type="http://schemas.openxmlformats.org/officeDocument/2006/relationships/customXml" Target="../ink/ink3103.xml"/><Relationship Id="rId66" Type="http://schemas.openxmlformats.org/officeDocument/2006/relationships/image" Target="../media/image507.png"/><Relationship Id="rId87" Type="http://schemas.openxmlformats.org/officeDocument/2006/relationships/customXml" Target="../ink/ink3124.xml"/><Relationship Id="rId61" Type="http://schemas.openxmlformats.org/officeDocument/2006/relationships/customXml" Target="../ink/ink3111.xml"/><Relationship Id="rId82" Type="http://schemas.openxmlformats.org/officeDocument/2006/relationships/image" Target="../media/image515.png"/><Relationship Id="rId19" Type="http://schemas.openxmlformats.org/officeDocument/2006/relationships/customXml" Target="../ink/ink30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14:cNvPr>
              <p14:cNvContentPartPr/>
              <p14:nvPr/>
            </p14:nvContentPartPr>
            <p14:xfrm>
              <a:off x="863040" y="1654720"/>
              <a:ext cx="5279760" cy="946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400" y="1637080"/>
                <a:ext cx="53154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14:cNvPr>
              <p14:cNvContentPartPr/>
              <p14:nvPr/>
            </p14:nvContentPartPr>
            <p14:xfrm>
              <a:off x="680160" y="2824000"/>
              <a:ext cx="304560" cy="44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520" y="2806360"/>
                <a:ext cx="340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14:cNvPr>
              <p14:cNvContentPartPr/>
              <p14:nvPr/>
            </p14:nvContentPartPr>
            <p14:xfrm>
              <a:off x="1269840" y="2796280"/>
              <a:ext cx="1536480" cy="72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2200" y="2778280"/>
                <a:ext cx="15721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14:cNvPr>
              <p14:cNvContentPartPr/>
              <p14:nvPr/>
            </p14:nvContentPartPr>
            <p14:xfrm>
              <a:off x="3322920" y="2928040"/>
              <a:ext cx="799200" cy="43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5272" y="2910400"/>
                <a:ext cx="834856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14:cNvPr>
              <p14:cNvContentPartPr/>
              <p14:nvPr/>
            </p14:nvContentPartPr>
            <p14:xfrm>
              <a:off x="4307520" y="33222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9880" y="330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14:cNvPr>
              <p14:cNvContentPartPr/>
              <p14:nvPr/>
            </p14:nvContentPartPr>
            <p14:xfrm>
              <a:off x="4469880" y="2894920"/>
              <a:ext cx="948240" cy="46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2240" y="2877266"/>
                <a:ext cx="983880" cy="49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14:cNvPr>
              <p14:cNvContentPartPr/>
              <p14:nvPr/>
            </p14:nvContentPartPr>
            <p14:xfrm>
              <a:off x="5782440" y="3186880"/>
              <a:ext cx="527040" cy="245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788" y="3169240"/>
                <a:ext cx="562704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14:cNvPr>
              <p14:cNvContentPartPr/>
              <p14:nvPr/>
            </p14:nvContentPartPr>
            <p14:xfrm>
              <a:off x="7300200" y="3128920"/>
              <a:ext cx="282240" cy="210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82537" y="3111280"/>
                <a:ext cx="317926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14:cNvPr>
              <p14:cNvContentPartPr/>
              <p14:nvPr/>
            </p14:nvContentPartPr>
            <p14:xfrm>
              <a:off x="6610800" y="2986720"/>
              <a:ext cx="590040" cy="36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2811" y="2969080"/>
                <a:ext cx="625658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14:cNvPr>
              <p14:cNvContentPartPr/>
              <p14:nvPr/>
            </p14:nvContentPartPr>
            <p14:xfrm>
              <a:off x="8038560" y="2844520"/>
              <a:ext cx="629640" cy="50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20560" y="2826880"/>
                <a:ext cx="6652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64F49E-3CF0-4A0E-A74C-2056F3614FFD}"/>
                  </a:ext>
                </a:extLst>
              </p14:cNvPr>
              <p14:cNvContentPartPr/>
              <p14:nvPr/>
            </p14:nvContentPartPr>
            <p14:xfrm>
              <a:off x="649200" y="3609880"/>
              <a:ext cx="2237400" cy="89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64F49E-3CF0-4A0E-A74C-2056F3614F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203" y="3592240"/>
                <a:ext cx="2273034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C086632-9B94-4BC7-91F8-087BCEAA8B8E}"/>
                  </a:ext>
                </a:extLst>
              </p14:cNvPr>
              <p14:cNvContentPartPr/>
              <p14:nvPr/>
            </p14:nvContentPartPr>
            <p14:xfrm>
              <a:off x="4455840" y="3698080"/>
              <a:ext cx="979200" cy="58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C086632-9B94-4BC7-91F8-087BCEAA8B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38194" y="3680080"/>
                <a:ext cx="1014853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BF81232-1F8F-42F3-AED5-188A33FAF029}"/>
                  </a:ext>
                </a:extLst>
              </p14:cNvPr>
              <p14:cNvContentPartPr/>
              <p14:nvPr/>
            </p14:nvContentPartPr>
            <p14:xfrm>
              <a:off x="3260640" y="3755680"/>
              <a:ext cx="854280" cy="525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BF81232-1F8F-42F3-AED5-188A33FAF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2640" y="3737680"/>
                <a:ext cx="8899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9C50E2-EAB9-4170-BEF3-DD04F96623D4}"/>
                  </a:ext>
                </a:extLst>
              </p14:cNvPr>
              <p14:cNvContentPartPr/>
              <p14:nvPr/>
            </p14:nvContentPartPr>
            <p14:xfrm>
              <a:off x="5688120" y="3881320"/>
              <a:ext cx="1208160" cy="504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9C50E2-EAB9-4170-BEF3-DD04F96623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70120" y="3863333"/>
                <a:ext cx="1243800" cy="54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3793FF8-6F33-4DF1-A337-9BB5B134EDEC}"/>
                  </a:ext>
                </a:extLst>
              </p14:cNvPr>
              <p14:cNvContentPartPr/>
              <p14:nvPr/>
            </p14:nvContentPartPr>
            <p14:xfrm>
              <a:off x="7111920" y="3819760"/>
              <a:ext cx="284760" cy="53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3793FF8-6F33-4DF1-A337-9BB5B134EDE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93920" y="3801760"/>
                <a:ext cx="320400" cy="5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84781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9E2D74C-FB68-4D57-81CC-E8B1CD8F95CF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9E2D74C-FB68-4D57-81CC-E8B1CD8F95C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704151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14:cNvPr>
              <p14:cNvContentPartPr/>
              <p14:nvPr/>
            </p14:nvContentPartPr>
            <p14:xfrm>
              <a:off x="4207080" y="4220080"/>
              <a:ext cx="151560" cy="165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9440" y="4202080"/>
                <a:ext cx="18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14:cNvPr>
              <p14:cNvContentPartPr/>
              <p14:nvPr/>
            </p14:nvContentPartPr>
            <p14:xfrm>
              <a:off x="4497600" y="4263640"/>
              <a:ext cx="143280" cy="12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79960" y="4246000"/>
                <a:ext cx="1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14:cNvPr>
              <p14:cNvContentPartPr/>
              <p14:nvPr/>
            </p14:nvContentPartPr>
            <p14:xfrm>
              <a:off x="4981800" y="4200280"/>
              <a:ext cx="902160" cy="26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64160" y="4182305"/>
                <a:ext cx="937800" cy="2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14:cNvPr>
              <p14:cNvContentPartPr/>
              <p14:nvPr/>
            </p14:nvContentPartPr>
            <p14:xfrm>
              <a:off x="6105720" y="4317640"/>
              <a:ext cx="1720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88080" y="430000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14:cNvPr>
              <p14:cNvContentPartPr/>
              <p14:nvPr/>
            </p14:nvContentPartPr>
            <p14:xfrm>
              <a:off x="6126240" y="4402960"/>
              <a:ext cx="9468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08240" y="4384960"/>
                <a:ext cx="13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14:cNvPr>
              <p14:cNvContentPartPr/>
              <p14:nvPr/>
            </p14:nvContentPartPr>
            <p14:xfrm>
              <a:off x="6471480" y="4248880"/>
              <a:ext cx="126936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4231240"/>
                <a:ext cx="1305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14:cNvPr>
              <p14:cNvContentPartPr/>
              <p14:nvPr/>
            </p14:nvContentPartPr>
            <p14:xfrm>
              <a:off x="7894200" y="4338160"/>
              <a:ext cx="997200" cy="25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6206" y="4320160"/>
                <a:ext cx="103282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C1BC30D-79C6-4D0F-BDD7-33A58D035FC0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C1BC30D-79C6-4D0F-BDD7-33A58D035FC0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46284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14:cNvPr>
              <p14:cNvContentPartPr/>
              <p14:nvPr/>
            </p14:nvContentPartPr>
            <p14:xfrm>
              <a:off x="4207080" y="4220080"/>
              <a:ext cx="151560" cy="165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9440" y="4202080"/>
                <a:ext cx="18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14:cNvPr>
              <p14:cNvContentPartPr/>
              <p14:nvPr/>
            </p14:nvContentPartPr>
            <p14:xfrm>
              <a:off x="4497600" y="4263640"/>
              <a:ext cx="143280" cy="12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79960" y="4246000"/>
                <a:ext cx="1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14:cNvPr>
              <p14:cNvContentPartPr/>
              <p14:nvPr/>
            </p14:nvContentPartPr>
            <p14:xfrm>
              <a:off x="4981800" y="4200280"/>
              <a:ext cx="902160" cy="26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64160" y="4182305"/>
                <a:ext cx="937800" cy="2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14:cNvPr>
              <p14:cNvContentPartPr/>
              <p14:nvPr/>
            </p14:nvContentPartPr>
            <p14:xfrm>
              <a:off x="6105720" y="4317640"/>
              <a:ext cx="1720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88080" y="430000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14:cNvPr>
              <p14:cNvContentPartPr/>
              <p14:nvPr/>
            </p14:nvContentPartPr>
            <p14:xfrm>
              <a:off x="6126240" y="4402960"/>
              <a:ext cx="9468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08240" y="4384960"/>
                <a:ext cx="13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14:cNvPr>
              <p14:cNvContentPartPr/>
              <p14:nvPr/>
            </p14:nvContentPartPr>
            <p14:xfrm>
              <a:off x="6471480" y="4248880"/>
              <a:ext cx="126936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4231240"/>
                <a:ext cx="1305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14:cNvPr>
              <p14:cNvContentPartPr/>
              <p14:nvPr/>
            </p14:nvContentPartPr>
            <p14:xfrm>
              <a:off x="7894200" y="4338160"/>
              <a:ext cx="997200" cy="25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6206" y="4320160"/>
                <a:ext cx="103282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14:cNvPr>
              <p14:cNvContentPartPr/>
              <p14:nvPr/>
            </p14:nvContentPartPr>
            <p14:xfrm>
              <a:off x="634440" y="4662880"/>
              <a:ext cx="471240" cy="273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6440" y="4645240"/>
                <a:ext cx="5068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14:cNvPr>
              <p14:cNvContentPartPr/>
              <p14:nvPr/>
            </p14:nvContentPartPr>
            <p14:xfrm>
              <a:off x="1330320" y="4615360"/>
              <a:ext cx="2975760" cy="373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12680" y="4597720"/>
                <a:ext cx="30114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14:cNvPr>
              <p14:cNvContentPartPr/>
              <p14:nvPr/>
            </p14:nvContentPartPr>
            <p14:xfrm>
              <a:off x="2552160" y="5050960"/>
              <a:ext cx="1562040" cy="26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34520" y="5032985"/>
                <a:ext cx="1597680" cy="29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9D8E7DC1-05DC-4818-99F2-4A45D5DEB56F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9D8E7DC1-05DC-4818-99F2-4A45D5DEB56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22408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14:cNvPr>
              <p14:cNvContentPartPr/>
              <p14:nvPr/>
            </p14:nvContentPartPr>
            <p14:xfrm>
              <a:off x="4207080" y="4220080"/>
              <a:ext cx="151560" cy="165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9440" y="4202080"/>
                <a:ext cx="18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14:cNvPr>
              <p14:cNvContentPartPr/>
              <p14:nvPr/>
            </p14:nvContentPartPr>
            <p14:xfrm>
              <a:off x="4497600" y="4263640"/>
              <a:ext cx="143280" cy="12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79960" y="4246000"/>
                <a:ext cx="1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14:cNvPr>
              <p14:cNvContentPartPr/>
              <p14:nvPr/>
            </p14:nvContentPartPr>
            <p14:xfrm>
              <a:off x="4981800" y="4200280"/>
              <a:ext cx="902160" cy="26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64160" y="4182305"/>
                <a:ext cx="937800" cy="2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14:cNvPr>
              <p14:cNvContentPartPr/>
              <p14:nvPr/>
            </p14:nvContentPartPr>
            <p14:xfrm>
              <a:off x="6105720" y="4317640"/>
              <a:ext cx="1720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88080" y="430000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14:cNvPr>
              <p14:cNvContentPartPr/>
              <p14:nvPr/>
            </p14:nvContentPartPr>
            <p14:xfrm>
              <a:off x="6126240" y="4402960"/>
              <a:ext cx="9468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08240" y="4384960"/>
                <a:ext cx="13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14:cNvPr>
              <p14:cNvContentPartPr/>
              <p14:nvPr/>
            </p14:nvContentPartPr>
            <p14:xfrm>
              <a:off x="6471480" y="4248880"/>
              <a:ext cx="126936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4231240"/>
                <a:ext cx="1305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14:cNvPr>
              <p14:cNvContentPartPr/>
              <p14:nvPr/>
            </p14:nvContentPartPr>
            <p14:xfrm>
              <a:off x="7894200" y="4338160"/>
              <a:ext cx="997200" cy="25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6206" y="4320160"/>
                <a:ext cx="103282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14:cNvPr>
              <p14:cNvContentPartPr/>
              <p14:nvPr/>
            </p14:nvContentPartPr>
            <p14:xfrm>
              <a:off x="634440" y="4662880"/>
              <a:ext cx="471240" cy="273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6440" y="4645240"/>
                <a:ext cx="5068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14:cNvPr>
              <p14:cNvContentPartPr/>
              <p14:nvPr/>
            </p14:nvContentPartPr>
            <p14:xfrm>
              <a:off x="1330320" y="4615360"/>
              <a:ext cx="2975760" cy="373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12680" y="4597720"/>
                <a:ext cx="30114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14:cNvPr>
              <p14:cNvContentPartPr/>
              <p14:nvPr/>
            </p14:nvContentPartPr>
            <p14:xfrm>
              <a:off x="2552160" y="5050960"/>
              <a:ext cx="1562040" cy="26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34520" y="5032985"/>
                <a:ext cx="1597680" cy="29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14:cNvPr>
              <p14:cNvContentPartPr/>
              <p14:nvPr/>
            </p14:nvContentPartPr>
            <p14:xfrm>
              <a:off x="4571760" y="4865560"/>
              <a:ext cx="15768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53760" y="484792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14:cNvPr>
              <p14:cNvContentPartPr/>
              <p14:nvPr/>
            </p14:nvContentPartPr>
            <p14:xfrm>
              <a:off x="4602000" y="4947640"/>
              <a:ext cx="120600" cy="4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84360" y="4929640"/>
                <a:ext cx="156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14:cNvPr>
              <p14:cNvContentPartPr/>
              <p14:nvPr/>
            </p14:nvContentPartPr>
            <p14:xfrm>
              <a:off x="5811240" y="4715080"/>
              <a:ext cx="146880" cy="263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93600" y="4697080"/>
                <a:ext cx="182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14:cNvPr>
              <p14:cNvContentPartPr/>
              <p14:nvPr/>
            </p14:nvContentPartPr>
            <p14:xfrm>
              <a:off x="4998360" y="4773760"/>
              <a:ext cx="729360" cy="21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80729" y="4755760"/>
                <a:ext cx="764982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A12E68B-C9EA-4106-878E-C894E0D7524D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A12E68B-C9EA-4106-878E-C894E0D7524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BF70B1C-CA6E-45E5-BD1D-017C9B58B471}"/>
                  </a:ext>
                </a:extLst>
              </p14:cNvPr>
              <p14:cNvContentPartPr/>
              <p14:nvPr/>
            </p14:nvContentPartPr>
            <p14:xfrm>
              <a:off x="4995120" y="5038360"/>
              <a:ext cx="1892520" cy="43812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BF70B1C-CA6E-45E5-BD1D-017C9B58B47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977123" y="5020705"/>
                <a:ext cx="1928153" cy="4737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1002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14:cNvPr>
              <p14:cNvContentPartPr/>
              <p14:nvPr/>
            </p14:nvContentPartPr>
            <p14:xfrm>
              <a:off x="4207080" y="4220080"/>
              <a:ext cx="151560" cy="165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9440" y="4202080"/>
                <a:ext cx="18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14:cNvPr>
              <p14:cNvContentPartPr/>
              <p14:nvPr/>
            </p14:nvContentPartPr>
            <p14:xfrm>
              <a:off x="4497600" y="4263640"/>
              <a:ext cx="143280" cy="12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79960" y="4246000"/>
                <a:ext cx="1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14:cNvPr>
              <p14:cNvContentPartPr/>
              <p14:nvPr/>
            </p14:nvContentPartPr>
            <p14:xfrm>
              <a:off x="4981800" y="4200280"/>
              <a:ext cx="902160" cy="26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64160" y="4182305"/>
                <a:ext cx="937800" cy="2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14:cNvPr>
              <p14:cNvContentPartPr/>
              <p14:nvPr/>
            </p14:nvContentPartPr>
            <p14:xfrm>
              <a:off x="6105720" y="4317640"/>
              <a:ext cx="1720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88080" y="430000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14:cNvPr>
              <p14:cNvContentPartPr/>
              <p14:nvPr/>
            </p14:nvContentPartPr>
            <p14:xfrm>
              <a:off x="6126240" y="4402960"/>
              <a:ext cx="9468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08240" y="4384960"/>
                <a:ext cx="13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14:cNvPr>
              <p14:cNvContentPartPr/>
              <p14:nvPr/>
            </p14:nvContentPartPr>
            <p14:xfrm>
              <a:off x="6471480" y="4248880"/>
              <a:ext cx="126936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4231240"/>
                <a:ext cx="1305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14:cNvPr>
              <p14:cNvContentPartPr/>
              <p14:nvPr/>
            </p14:nvContentPartPr>
            <p14:xfrm>
              <a:off x="7894200" y="4338160"/>
              <a:ext cx="997200" cy="25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6206" y="4320160"/>
                <a:ext cx="103282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14:cNvPr>
              <p14:cNvContentPartPr/>
              <p14:nvPr/>
            </p14:nvContentPartPr>
            <p14:xfrm>
              <a:off x="634440" y="4662880"/>
              <a:ext cx="471240" cy="273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6440" y="4645240"/>
                <a:ext cx="5068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14:cNvPr>
              <p14:cNvContentPartPr/>
              <p14:nvPr/>
            </p14:nvContentPartPr>
            <p14:xfrm>
              <a:off x="1330320" y="4615360"/>
              <a:ext cx="2975760" cy="373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12680" y="4597720"/>
                <a:ext cx="30114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14:cNvPr>
              <p14:cNvContentPartPr/>
              <p14:nvPr/>
            </p14:nvContentPartPr>
            <p14:xfrm>
              <a:off x="2552160" y="5050960"/>
              <a:ext cx="1562040" cy="26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34520" y="5032985"/>
                <a:ext cx="1597680" cy="29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14:cNvPr>
              <p14:cNvContentPartPr/>
              <p14:nvPr/>
            </p14:nvContentPartPr>
            <p14:xfrm>
              <a:off x="4571760" y="4865560"/>
              <a:ext cx="15768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53760" y="484792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14:cNvPr>
              <p14:cNvContentPartPr/>
              <p14:nvPr/>
            </p14:nvContentPartPr>
            <p14:xfrm>
              <a:off x="4602000" y="4947640"/>
              <a:ext cx="120600" cy="4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84360" y="4929640"/>
                <a:ext cx="156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14:cNvPr>
              <p14:cNvContentPartPr/>
              <p14:nvPr/>
            </p14:nvContentPartPr>
            <p14:xfrm>
              <a:off x="5811240" y="4715080"/>
              <a:ext cx="146880" cy="263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93600" y="4697080"/>
                <a:ext cx="182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14:cNvPr>
              <p14:cNvContentPartPr/>
              <p14:nvPr/>
            </p14:nvContentPartPr>
            <p14:xfrm>
              <a:off x="4998360" y="4773760"/>
              <a:ext cx="729360" cy="21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80729" y="4755760"/>
                <a:ext cx="764982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0BE2EA8-894D-417D-BE53-C03B3B9C6F7A}"/>
                  </a:ext>
                </a:extLst>
              </p14:cNvPr>
              <p14:cNvContentPartPr/>
              <p14:nvPr/>
            </p14:nvContentPartPr>
            <p14:xfrm>
              <a:off x="6918600" y="4937560"/>
              <a:ext cx="310680" cy="236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0BE2EA8-894D-417D-BE53-C03B3B9C6F7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00960" y="4919920"/>
                <a:ext cx="3463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AA15214-9251-487F-99AC-F0ACA76ABD25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AA15214-9251-487F-99AC-F0ACA76ABD2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BD9F52-EF74-4E1A-ACCF-533BB2080A27}"/>
                  </a:ext>
                </a:extLst>
              </p14:cNvPr>
              <p14:cNvContentPartPr/>
              <p14:nvPr/>
            </p14:nvContentPartPr>
            <p14:xfrm>
              <a:off x="4995120" y="5038360"/>
              <a:ext cx="1892520" cy="438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BD9F52-EF74-4E1A-ACCF-533BB2080A2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977123" y="5020705"/>
                <a:ext cx="1928153" cy="47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625E96-C7BF-4564-BD4C-9054BAAD2882}"/>
                  </a:ext>
                </a:extLst>
              </p14:cNvPr>
              <p14:cNvContentPartPr/>
              <p14:nvPr/>
            </p14:nvContentPartPr>
            <p14:xfrm>
              <a:off x="5201400" y="5945200"/>
              <a:ext cx="163440" cy="18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625E96-C7BF-4564-BD4C-9054BAAD288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83760" y="5927560"/>
                <a:ext cx="199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91A5E8D-F352-492D-93A7-64553373397E}"/>
                  </a:ext>
                </a:extLst>
              </p14:cNvPr>
              <p14:cNvContentPartPr/>
              <p14:nvPr/>
            </p14:nvContentPartPr>
            <p14:xfrm>
              <a:off x="5191680" y="6033760"/>
              <a:ext cx="194760" cy="21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91A5E8D-F352-492D-93A7-6455337339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73680" y="6016120"/>
                <a:ext cx="230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07DC1E3-1F07-47C0-882D-A32D4F3AD104}"/>
                  </a:ext>
                </a:extLst>
              </p14:cNvPr>
              <p14:cNvContentPartPr/>
              <p14:nvPr/>
            </p14:nvContentPartPr>
            <p14:xfrm>
              <a:off x="497640" y="5457040"/>
              <a:ext cx="4507920" cy="1062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07DC1E3-1F07-47C0-882D-A32D4F3AD10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79640" y="5439400"/>
                <a:ext cx="454356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4F9E5C9-647E-41FA-A8C9-08F3CDCF20EB}"/>
                  </a:ext>
                </a:extLst>
              </p14:cNvPr>
              <p14:cNvContentPartPr/>
              <p14:nvPr/>
            </p14:nvContentPartPr>
            <p14:xfrm>
              <a:off x="6380040" y="5890840"/>
              <a:ext cx="955080" cy="461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4F9E5C9-647E-41FA-A8C9-08F3CDCF20E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62400" y="5873200"/>
                <a:ext cx="9907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053F264-5B2F-49E0-BFCA-3783C4EE2CE2}"/>
                  </a:ext>
                </a:extLst>
              </p14:cNvPr>
              <p14:cNvContentPartPr/>
              <p14:nvPr/>
            </p14:nvContentPartPr>
            <p14:xfrm>
              <a:off x="5648160" y="5894440"/>
              <a:ext cx="397080" cy="254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053F264-5B2F-49E0-BFCA-3783C4EE2CE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630520" y="5876440"/>
                <a:ext cx="4327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3AF3BFA-33E4-4E5F-848C-1413211D1B5B}"/>
                  </a:ext>
                </a:extLst>
              </p14:cNvPr>
              <p14:cNvContentPartPr/>
              <p14:nvPr/>
            </p14:nvContentPartPr>
            <p14:xfrm>
              <a:off x="6156480" y="5882200"/>
              <a:ext cx="122400" cy="355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3AF3BFA-33E4-4E5F-848C-1413211D1B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138840" y="5864560"/>
                <a:ext cx="158040" cy="39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198206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14:cNvPr>
              <p14:cNvContentPartPr/>
              <p14:nvPr/>
            </p14:nvContentPartPr>
            <p14:xfrm>
              <a:off x="4207080" y="4220080"/>
              <a:ext cx="151560" cy="165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9440" y="4202080"/>
                <a:ext cx="18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14:cNvPr>
              <p14:cNvContentPartPr/>
              <p14:nvPr/>
            </p14:nvContentPartPr>
            <p14:xfrm>
              <a:off x="4497600" y="4263640"/>
              <a:ext cx="143280" cy="12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79960" y="4246000"/>
                <a:ext cx="1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14:cNvPr>
              <p14:cNvContentPartPr/>
              <p14:nvPr/>
            </p14:nvContentPartPr>
            <p14:xfrm>
              <a:off x="4981800" y="4200280"/>
              <a:ext cx="902160" cy="26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64160" y="4182305"/>
                <a:ext cx="937800" cy="2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14:cNvPr>
              <p14:cNvContentPartPr/>
              <p14:nvPr/>
            </p14:nvContentPartPr>
            <p14:xfrm>
              <a:off x="6105720" y="4317640"/>
              <a:ext cx="1720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88080" y="430000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14:cNvPr>
              <p14:cNvContentPartPr/>
              <p14:nvPr/>
            </p14:nvContentPartPr>
            <p14:xfrm>
              <a:off x="6126240" y="4402960"/>
              <a:ext cx="9468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08240" y="4384960"/>
                <a:ext cx="13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14:cNvPr>
              <p14:cNvContentPartPr/>
              <p14:nvPr/>
            </p14:nvContentPartPr>
            <p14:xfrm>
              <a:off x="6471480" y="4248880"/>
              <a:ext cx="126936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4231240"/>
                <a:ext cx="1305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14:cNvPr>
              <p14:cNvContentPartPr/>
              <p14:nvPr/>
            </p14:nvContentPartPr>
            <p14:xfrm>
              <a:off x="7894200" y="4338160"/>
              <a:ext cx="997200" cy="25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6206" y="4320160"/>
                <a:ext cx="103282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14:cNvPr>
              <p14:cNvContentPartPr/>
              <p14:nvPr/>
            </p14:nvContentPartPr>
            <p14:xfrm>
              <a:off x="634440" y="4662880"/>
              <a:ext cx="471240" cy="273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6440" y="4645240"/>
                <a:ext cx="5068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14:cNvPr>
              <p14:cNvContentPartPr/>
              <p14:nvPr/>
            </p14:nvContentPartPr>
            <p14:xfrm>
              <a:off x="1330320" y="4615360"/>
              <a:ext cx="2975760" cy="373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12680" y="4597720"/>
                <a:ext cx="30114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14:cNvPr>
              <p14:cNvContentPartPr/>
              <p14:nvPr/>
            </p14:nvContentPartPr>
            <p14:xfrm>
              <a:off x="2552160" y="5050960"/>
              <a:ext cx="1562040" cy="26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34520" y="5032985"/>
                <a:ext cx="1597680" cy="29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14:cNvPr>
              <p14:cNvContentPartPr/>
              <p14:nvPr/>
            </p14:nvContentPartPr>
            <p14:xfrm>
              <a:off x="4571760" y="4865560"/>
              <a:ext cx="15768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53760" y="484792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14:cNvPr>
              <p14:cNvContentPartPr/>
              <p14:nvPr/>
            </p14:nvContentPartPr>
            <p14:xfrm>
              <a:off x="4602000" y="4947640"/>
              <a:ext cx="120600" cy="4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84360" y="4929640"/>
                <a:ext cx="156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14:cNvPr>
              <p14:cNvContentPartPr/>
              <p14:nvPr/>
            </p14:nvContentPartPr>
            <p14:xfrm>
              <a:off x="5811240" y="4715080"/>
              <a:ext cx="146880" cy="263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93600" y="4697080"/>
                <a:ext cx="182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14:cNvPr>
              <p14:cNvContentPartPr/>
              <p14:nvPr/>
            </p14:nvContentPartPr>
            <p14:xfrm>
              <a:off x="4998360" y="4773760"/>
              <a:ext cx="729360" cy="21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80729" y="4755760"/>
                <a:ext cx="764982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0BE2EA8-894D-417D-BE53-C03B3B9C6F7A}"/>
                  </a:ext>
                </a:extLst>
              </p14:cNvPr>
              <p14:cNvContentPartPr/>
              <p14:nvPr/>
            </p14:nvContentPartPr>
            <p14:xfrm>
              <a:off x="6918600" y="4937560"/>
              <a:ext cx="310680" cy="236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0BE2EA8-894D-417D-BE53-C03B3B9C6F7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00960" y="4919920"/>
                <a:ext cx="3463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AA15214-9251-487F-99AC-F0ACA76ABD25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AA15214-9251-487F-99AC-F0ACA76ABD2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BD9F52-EF74-4E1A-ACCF-533BB2080A27}"/>
                  </a:ext>
                </a:extLst>
              </p14:cNvPr>
              <p14:cNvContentPartPr/>
              <p14:nvPr/>
            </p14:nvContentPartPr>
            <p14:xfrm>
              <a:off x="4995120" y="5038360"/>
              <a:ext cx="1892520" cy="438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BD9F52-EF74-4E1A-ACCF-533BB2080A2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977123" y="5020705"/>
                <a:ext cx="1928153" cy="47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625E96-C7BF-4564-BD4C-9054BAAD2882}"/>
                  </a:ext>
                </a:extLst>
              </p14:cNvPr>
              <p14:cNvContentPartPr/>
              <p14:nvPr/>
            </p14:nvContentPartPr>
            <p14:xfrm>
              <a:off x="5201400" y="5945200"/>
              <a:ext cx="163440" cy="18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625E96-C7BF-4564-BD4C-9054BAAD288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83760" y="5927560"/>
                <a:ext cx="199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91A5E8D-F352-492D-93A7-64553373397E}"/>
                  </a:ext>
                </a:extLst>
              </p14:cNvPr>
              <p14:cNvContentPartPr/>
              <p14:nvPr/>
            </p14:nvContentPartPr>
            <p14:xfrm>
              <a:off x="5191680" y="6033760"/>
              <a:ext cx="194760" cy="21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91A5E8D-F352-492D-93A7-6455337339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73680" y="6016120"/>
                <a:ext cx="230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07DC1E3-1F07-47C0-882D-A32D4F3AD104}"/>
                  </a:ext>
                </a:extLst>
              </p14:cNvPr>
              <p14:cNvContentPartPr/>
              <p14:nvPr/>
            </p14:nvContentPartPr>
            <p14:xfrm>
              <a:off x="497640" y="5457040"/>
              <a:ext cx="4507920" cy="1062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07DC1E3-1F07-47C0-882D-A32D4F3AD10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79640" y="5439400"/>
                <a:ext cx="454356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4F9E5C9-647E-41FA-A8C9-08F3CDCF20EB}"/>
                  </a:ext>
                </a:extLst>
              </p14:cNvPr>
              <p14:cNvContentPartPr/>
              <p14:nvPr/>
            </p14:nvContentPartPr>
            <p14:xfrm>
              <a:off x="6380040" y="5890840"/>
              <a:ext cx="955080" cy="461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4F9E5C9-647E-41FA-A8C9-08F3CDCF20E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62400" y="5873200"/>
                <a:ext cx="9907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053F264-5B2F-49E0-BFCA-3783C4EE2CE2}"/>
                  </a:ext>
                </a:extLst>
              </p14:cNvPr>
              <p14:cNvContentPartPr/>
              <p14:nvPr/>
            </p14:nvContentPartPr>
            <p14:xfrm>
              <a:off x="5648160" y="5894440"/>
              <a:ext cx="397080" cy="254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053F264-5B2F-49E0-BFCA-3783C4EE2CE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630520" y="5876440"/>
                <a:ext cx="4327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3AF3BFA-33E4-4E5F-848C-1413211D1B5B}"/>
                  </a:ext>
                </a:extLst>
              </p14:cNvPr>
              <p14:cNvContentPartPr/>
              <p14:nvPr/>
            </p14:nvContentPartPr>
            <p14:xfrm>
              <a:off x="6156480" y="5882200"/>
              <a:ext cx="122400" cy="355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3AF3BFA-33E4-4E5F-848C-1413211D1B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138840" y="5864560"/>
                <a:ext cx="1580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4AD415B-C0B5-4D1F-9351-A511D7DFFEB5}"/>
                  </a:ext>
                </a:extLst>
              </p14:cNvPr>
              <p14:cNvContentPartPr/>
              <p14:nvPr/>
            </p14:nvContentPartPr>
            <p14:xfrm>
              <a:off x="1371720" y="1018960"/>
              <a:ext cx="3320280" cy="901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4AD415B-C0B5-4D1F-9351-A511D7DFFEB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54080" y="982960"/>
                <a:ext cx="335592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C3BEBD9-142D-425D-9766-26E408DFE163}"/>
                  </a:ext>
                </a:extLst>
              </p14:cNvPr>
              <p14:cNvContentPartPr/>
              <p14:nvPr/>
            </p14:nvContentPartPr>
            <p14:xfrm>
              <a:off x="4500480" y="1231360"/>
              <a:ext cx="627120" cy="286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C3BEBD9-142D-425D-9766-26E408DFE16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482480" y="1213360"/>
                <a:ext cx="6627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21FC1A8-2E27-41F5-A17A-E385BEFFD9CB}"/>
                  </a:ext>
                </a:extLst>
              </p14:cNvPr>
              <p14:cNvContentPartPr/>
              <p14:nvPr/>
            </p14:nvContentPartPr>
            <p14:xfrm>
              <a:off x="5286000" y="1279960"/>
              <a:ext cx="78120" cy="19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21FC1A8-2E27-41F5-A17A-E385BEFFD9C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68360" y="1262320"/>
                <a:ext cx="1137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627296-A743-452E-BD24-2DD6B1E32818}"/>
                  </a:ext>
                </a:extLst>
              </p14:cNvPr>
              <p14:cNvContentPartPr/>
              <p14:nvPr/>
            </p14:nvContentPartPr>
            <p14:xfrm>
              <a:off x="5356200" y="1209400"/>
              <a:ext cx="172080" cy="20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627296-A743-452E-BD24-2DD6B1E328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38560" y="1191400"/>
                <a:ext cx="207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F243DD-CCB4-4946-8B60-C992A5A57829}"/>
                  </a:ext>
                </a:extLst>
              </p14:cNvPr>
              <p14:cNvContentPartPr/>
              <p14:nvPr/>
            </p14:nvContentPartPr>
            <p14:xfrm>
              <a:off x="5607840" y="1300840"/>
              <a:ext cx="89640" cy="9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F243DD-CCB4-4946-8B60-C992A5A5782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589840" y="1283200"/>
                <a:ext cx="12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26D1602-87EC-4FFD-AA7F-0F6DC9882234}"/>
                  </a:ext>
                </a:extLst>
              </p14:cNvPr>
              <p14:cNvContentPartPr/>
              <p14:nvPr/>
            </p14:nvContentPartPr>
            <p14:xfrm>
              <a:off x="5841120" y="1188160"/>
              <a:ext cx="10800" cy="211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26D1602-87EC-4FFD-AA7F-0F6DC988223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23480" y="1170520"/>
                <a:ext cx="46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88070-C480-4BDE-9B72-85204559C101}"/>
                  </a:ext>
                </a:extLst>
              </p14:cNvPr>
              <p14:cNvContentPartPr/>
              <p14:nvPr/>
            </p14:nvContentPartPr>
            <p14:xfrm>
              <a:off x="5760120" y="1283560"/>
              <a:ext cx="16704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88070-C480-4BDE-9B72-85204559C10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742480" y="1265560"/>
                <a:ext cx="202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A1915E-89A5-4F3C-AC14-6D97AB484928}"/>
                  </a:ext>
                </a:extLst>
              </p14:cNvPr>
              <p14:cNvContentPartPr/>
              <p14:nvPr/>
            </p14:nvContentPartPr>
            <p14:xfrm>
              <a:off x="6137760" y="1270600"/>
              <a:ext cx="181440" cy="16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A1915E-89A5-4F3C-AC14-6D97AB4849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20120" y="1252600"/>
                <a:ext cx="217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4043FBC-069D-4463-BD60-D4B1A9BFD636}"/>
                  </a:ext>
                </a:extLst>
              </p14:cNvPr>
              <p14:cNvContentPartPr/>
              <p14:nvPr/>
            </p14:nvContentPartPr>
            <p14:xfrm>
              <a:off x="6418560" y="1188160"/>
              <a:ext cx="12960" cy="243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4043FBC-069D-4463-BD60-D4B1A9BFD6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400560" y="1170520"/>
                <a:ext cx="48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7C7C56-DD83-4A92-8939-818C4C92F7AC}"/>
                  </a:ext>
                </a:extLst>
              </p14:cNvPr>
              <p14:cNvContentPartPr/>
              <p14:nvPr/>
            </p14:nvContentPartPr>
            <p14:xfrm>
              <a:off x="6488760" y="1310200"/>
              <a:ext cx="183240" cy="122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7C7C56-DD83-4A92-8939-818C4C92F7A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471120" y="1292560"/>
                <a:ext cx="218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3971DFB-F094-49CA-A046-B60391C4EAD4}"/>
                  </a:ext>
                </a:extLst>
              </p14:cNvPr>
              <p14:cNvContentPartPr/>
              <p14:nvPr/>
            </p14:nvContentPartPr>
            <p14:xfrm>
              <a:off x="6737880" y="1279960"/>
              <a:ext cx="99720" cy="163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3971DFB-F094-49CA-A046-B60391C4EAD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719880" y="1262320"/>
                <a:ext cx="13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3FFD576-CCF9-40B8-82B7-AB959B518129}"/>
                  </a:ext>
                </a:extLst>
              </p14:cNvPr>
              <p14:cNvContentPartPr/>
              <p14:nvPr/>
            </p14:nvContentPartPr>
            <p14:xfrm>
              <a:off x="6979440" y="1218760"/>
              <a:ext cx="6840" cy="199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3FFD576-CCF9-40B8-82B7-AB959B51812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61440" y="1201120"/>
                <a:ext cx="424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57B05E1-AA08-41F2-AA7D-C4D0522231B3}"/>
                  </a:ext>
                </a:extLst>
              </p14:cNvPr>
              <p14:cNvContentPartPr/>
              <p14:nvPr/>
            </p14:nvContentPartPr>
            <p14:xfrm>
              <a:off x="6908520" y="1340800"/>
              <a:ext cx="137520" cy="2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57B05E1-AA08-41F2-AA7D-C4D0522231B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890520" y="1322800"/>
                <a:ext cx="173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B8C59A2-24F9-440E-9884-CDC3E086FEFB}"/>
                  </a:ext>
                </a:extLst>
              </p14:cNvPr>
              <p14:cNvContentPartPr/>
              <p14:nvPr/>
            </p14:nvContentPartPr>
            <p14:xfrm>
              <a:off x="7176360" y="1371400"/>
              <a:ext cx="6480" cy="42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B8C59A2-24F9-440E-9884-CDC3E086FEF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158720" y="1353400"/>
                <a:ext cx="4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4F6A463-C582-45CD-A71D-131C826516FB}"/>
                  </a:ext>
                </a:extLst>
              </p14:cNvPr>
              <p14:cNvContentPartPr/>
              <p14:nvPr/>
            </p14:nvContentPartPr>
            <p14:xfrm>
              <a:off x="7172760" y="1249360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4F6A463-C582-45CD-A71D-131C826516F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154760" y="1231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FBB0129-09C0-454D-9870-9C48022EC683}"/>
                  </a:ext>
                </a:extLst>
              </p14:cNvPr>
              <p14:cNvContentPartPr/>
              <p14:nvPr/>
            </p14:nvContentPartPr>
            <p14:xfrm>
              <a:off x="7333680" y="1299760"/>
              <a:ext cx="163440" cy="125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FBB0129-09C0-454D-9870-9C48022EC68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316040" y="1282120"/>
                <a:ext cx="1990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041717E-A412-40F5-9703-03361DE92837}"/>
                  </a:ext>
                </a:extLst>
              </p14:cNvPr>
              <p14:cNvContentPartPr/>
              <p14:nvPr/>
            </p14:nvContentPartPr>
            <p14:xfrm>
              <a:off x="5504160" y="822760"/>
              <a:ext cx="266040" cy="275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041717E-A412-40F5-9703-03361DE9283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86520" y="804760"/>
                <a:ext cx="3016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BCE667-5C2B-4C19-85EA-92F91EF5743F}"/>
                  </a:ext>
                </a:extLst>
              </p14:cNvPr>
              <p14:cNvContentPartPr/>
              <p14:nvPr/>
            </p14:nvContentPartPr>
            <p14:xfrm>
              <a:off x="5866680" y="882520"/>
              <a:ext cx="170640" cy="182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BCE667-5C2B-4C19-85EA-92F91EF5743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849040" y="864880"/>
                <a:ext cx="206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393115-9F73-4161-9889-1B3F18A7D376}"/>
                  </a:ext>
                </a:extLst>
              </p14:cNvPr>
              <p14:cNvContentPartPr/>
              <p14:nvPr/>
            </p14:nvContentPartPr>
            <p14:xfrm>
              <a:off x="6165840" y="772000"/>
              <a:ext cx="32040" cy="297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393115-9F73-4161-9889-1B3F18A7D37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147840" y="754000"/>
                <a:ext cx="6768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2221949-9AC7-4312-8808-EE774FBC0093}"/>
                  </a:ext>
                </a:extLst>
              </p14:cNvPr>
              <p14:cNvContentPartPr/>
              <p14:nvPr/>
            </p14:nvContentPartPr>
            <p14:xfrm>
              <a:off x="6306960" y="731320"/>
              <a:ext cx="63360" cy="341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2221949-9AC7-4312-8808-EE774FBC009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88960" y="713320"/>
                <a:ext cx="990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8C448B2-E58E-4223-BA27-14E458AF6AB6}"/>
                  </a:ext>
                </a:extLst>
              </p14:cNvPr>
              <p14:cNvContentPartPr/>
              <p14:nvPr/>
            </p14:nvContentPartPr>
            <p14:xfrm>
              <a:off x="6466800" y="924280"/>
              <a:ext cx="35640" cy="117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8C448B2-E58E-4223-BA27-14E458AF6AB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49160" y="906640"/>
                <a:ext cx="7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426A0E2-7176-470F-908F-565A56787D86}"/>
                  </a:ext>
                </a:extLst>
              </p14:cNvPr>
              <p14:cNvContentPartPr/>
              <p14:nvPr/>
            </p14:nvContentPartPr>
            <p14:xfrm>
              <a:off x="6502080" y="772000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426A0E2-7176-470F-908F-565A56787D8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48444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9BBDA37-D53D-4D40-9467-AF9A73DE3C70}"/>
                  </a:ext>
                </a:extLst>
              </p14:cNvPr>
              <p14:cNvContentPartPr/>
              <p14:nvPr/>
            </p14:nvContentPartPr>
            <p14:xfrm>
              <a:off x="6617280" y="873160"/>
              <a:ext cx="108720" cy="168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9BBDA37-D53D-4D40-9467-AF9A73DE3C7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99640" y="855520"/>
                <a:ext cx="1443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C3A0880-CD71-41CD-B7EA-6146500160D7}"/>
                  </a:ext>
                </a:extLst>
              </p14:cNvPr>
              <p14:cNvContentPartPr/>
              <p14:nvPr/>
            </p14:nvContentPartPr>
            <p14:xfrm>
              <a:off x="6816360" y="904120"/>
              <a:ext cx="41760" cy="130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C3A0880-CD71-41CD-B7EA-6146500160D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98360" y="886120"/>
                <a:ext cx="77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90DC163-EF4F-477A-9C16-54C8A433C0DE}"/>
                  </a:ext>
                </a:extLst>
              </p14:cNvPr>
              <p14:cNvContentPartPr/>
              <p14:nvPr/>
            </p14:nvContentPartPr>
            <p14:xfrm>
              <a:off x="6877920" y="7615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90DC163-EF4F-477A-9C16-54C8A433C0D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6028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F4B4956-3615-4EAC-B737-B1B2756FDEA0}"/>
                  </a:ext>
                </a:extLst>
              </p14:cNvPr>
              <p14:cNvContentPartPr/>
              <p14:nvPr/>
            </p14:nvContentPartPr>
            <p14:xfrm>
              <a:off x="6983400" y="851920"/>
              <a:ext cx="97920" cy="147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F4B4956-3615-4EAC-B737-B1B2756FDEA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965400" y="833920"/>
                <a:ext cx="133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0DB42B0-AA47-4592-8C76-B0AA72610216}"/>
                  </a:ext>
                </a:extLst>
              </p14:cNvPr>
              <p14:cNvContentPartPr/>
              <p14:nvPr/>
            </p14:nvContentPartPr>
            <p14:xfrm>
              <a:off x="7152240" y="854800"/>
              <a:ext cx="259560" cy="88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0DB42B0-AA47-4592-8C76-B0AA7261021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134240" y="836800"/>
                <a:ext cx="295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126DF80-206F-4322-A5A8-A98FC37870EA}"/>
                  </a:ext>
                </a:extLst>
              </p14:cNvPr>
              <p14:cNvContentPartPr/>
              <p14:nvPr/>
            </p14:nvContentPartPr>
            <p14:xfrm>
              <a:off x="7721400" y="934360"/>
              <a:ext cx="6480" cy="101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126DF80-206F-4322-A5A8-A98FC37870E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703400" y="916720"/>
                <a:ext cx="42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59B4058-5666-431C-B078-86FF057DAB74}"/>
                  </a:ext>
                </a:extLst>
              </p14:cNvPr>
              <p14:cNvContentPartPr/>
              <p14:nvPr/>
            </p14:nvContentPartPr>
            <p14:xfrm>
              <a:off x="7710960" y="832480"/>
              <a:ext cx="4320" cy="12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59B4058-5666-431C-B078-86FF057DAB7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692960" y="814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9461AE6-3E49-46E5-9E35-A9050FAC7D27}"/>
                  </a:ext>
                </a:extLst>
              </p14:cNvPr>
              <p14:cNvContentPartPr/>
              <p14:nvPr/>
            </p14:nvContentPartPr>
            <p14:xfrm>
              <a:off x="7874760" y="913840"/>
              <a:ext cx="110880" cy="193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9461AE6-3E49-46E5-9E35-A9050FAC7D2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857120" y="896200"/>
                <a:ext cx="14652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5690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14:cNvPr>
              <p14:cNvContentPartPr/>
              <p14:nvPr/>
            </p14:nvContentPartPr>
            <p14:xfrm>
              <a:off x="467040" y="4131160"/>
              <a:ext cx="807120" cy="4442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F198273-FEF0-49C9-B2B5-1AF1EDC2CA5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9400" y="4113175"/>
                <a:ext cx="842760" cy="479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14:cNvPr>
              <p14:cNvContentPartPr/>
              <p14:nvPr/>
            </p14:nvContentPartPr>
            <p14:xfrm>
              <a:off x="2681760" y="4211800"/>
              <a:ext cx="181800" cy="14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8AF7C63C-B52E-4A3F-B5AB-950F7441116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663760" y="4194160"/>
                <a:ext cx="2174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14:cNvPr>
              <p14:cNvContentPartPr/>
              <p14:nvPr/>
            </p14:nvContentPartPr>
            <p14:xfrm>
              <a:off x="2701920" y="4298200"/>
              <a:ext cx="145080" cy="9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0CFA3C-A52B-47B7-B030-AFF5BFB0438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684280" y="4280560"/>
                <a:ext cx="1807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14:cNvPr>
              <p14:cNvContentPartPr/>
              <p14:nvPr/>
            </p14:nvContentPartPr>
            <p14:xfrm>
              <a:off x="1950240" y="4074280"/>
              <a:ext cx="560160" cy="3261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65B658DD-C898-4E4E-9F84-818E9E6C257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932252" y="4056621"/>
                <a:ext cx="595777" cy="36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14:cNvPr>
              <p14:cNvContentPartPr/>
              <p14:nvPr/>
            </p14:nvContentPartPr>
            <p14:xfrm>
              <a:off x="3006840" y="4114240"/>
              <a:ext cx="813600" cy="2757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3A777AB-7E03-4703-8BF6-F6E660EAFDB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89200" y="4096600"/>
                <a:ext cx="84924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14:cNvPr>
              <p14:cNvContentPartPr/>
              <p14:nvPr/>
            </p14:nvContentPartPr>
            <p14:xfrm>
              <a:off x="4207080" y="4220080"/>
              <a:ext cx="151560" cy="165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3DA0996-D097-46D8-BA8A-73398A21A84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89440" y="4202080"/>
                <a:ext cx="187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14:cNvPr>
              <p14:cNvContentPartPr/>
              <p14:nvPr/>
            </p14:nvContentPartPr>
            <p14:xfrm>
              <a:off x="4497600" y="4263640"/>
              <a:ext cx="143280" cy="12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D059266-2D19-4382-AFDA-509A6F67053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479960" y="4246000"/>
                <a:ext cx="1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14:cNvPr>
              <p14:cNvContentPartPr/>
              <p14:nvPr/>
            </p14:nvContentPartPr>
            <p14:xfrm>
              <a:off x="4981800" y="4200280"/>
              <a:ext cx="902160" cy="260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0317C73-0DA6-462E-B727-B424060B449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964160" y="4182305"/>
                <a:ext cx="937800" cy="296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14:cNvPr>
              <p14:cNvContentPartPr/>
              <p14:nvPr/>
            </p14:nvContentPartPr>
            <p14:xfrm>
              <a:off x="6105720" y="4317640"/>
              <a:ext cx="17208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9A8DEDD-15D3-4B16-915B-6FAD1FA7909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88080" y="4300000"/>
                <a:ext cx="207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14:cNvPr>
              <p14:cNvContentPartPr/>
              <p14:nvPr/>
            </p14:nvContentPartPr>
            <p14:xfrm>
              <a:off x="6126240" y="4402960"/>
              <a:ext cx="9468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4F3966E-01A8-49AE-866B-F9D8AE52C55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08240" y="4384960"/>
                <a:ext cx="1303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14:cNvPr>
              <p14:cNvContentPartPr/>
              <p14:nvPr/>
            </p14:nvContentPartPr>
            <p14:xfrm>
              <a:off x="6471480" y="4248880"/>
              <a:ext cx="1269360" cy="313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CF2D087-3027-4C55-BF47-1089356B086D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453480" y="4231240"/>
                <a:ext cx="130500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14:cNvPr>
              <p14:cNvContentPartPr/>
              <p14:nvPr/>
            </p14:nvContentPartPr>
            <p14:xfrm>
              <a:off x="7894200" y="4338160"/>
              <a:ext cx="997200" cy="255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D656B51-FBB6-4731-A1B1-65307CDA1EA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876206" y="4320160"/>
                <a:ext cx="1032827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14:cNvPr>
              <p14:cNvContentPartPr/>
              <p14:nvPr/>
            </p14:nvContentPartPr>
            <p14:xfrm>
              <a:off x="634440" y="4662880"/>
              <a:ext cx="471240" cy="2739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B4141D5-26D1-4B62-8255-F606F7139874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16440" y="4645240"/>
                <a:ext cx="5068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14:cNvPr>
              <p14:cNvContentPartPr/>
              <p14:nvPr/>
            </p14:nvContentPartPr>
            <p14:xfrm>
              <a:off x="1330320" y="4615360"/>
              <a:ext cx="2975760" cy="3733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5985963E-9029-499D-AB74-1D105A23E8A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312680" y="4597720"/>
                <a:ext cx="3011400" cy="4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14:cNvPr>
              <p14:cNvContentPartPr/>
              <p14:nvPr/>
            </p14:nvContentPartPr>
            <p14:xfrm>
              <a:off x="2552160" y="5050960"/>
              <a:ext cx="1562040" cy="26280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CEAC1C94-A206-43A2-B686-04695C5C370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534520" y="5032985"/>
                <a:ext cx="1597680" cy="29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14:cNvPr>
              <p14:cNvContentPartPr/>
              <p14:nvPr/>
            </p14:nvContentPartPr>
            <p14:xfrm>
              <a:off x="4571760" y="4865560"/>
              <a:ext cx="157680" cy="11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533C29D-173D-4494-9B03-9CCBE7D308A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553760" y="4847920"/>
                <a:ext cx="1933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14:cNvPr>
              <p14:cNvContentPartPr/>
              <p14:nvPr/>
            </p14:nvContentPartPr>
            <p14:xfrm>
              <a:off x="4602000" y="4947640"/>
              <a:ext cx="120600" cy="46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A5D25E-9D48-40FE-8399-11541D43F3C4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84360" y="4929640"/>
                <a:ext cx="1562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14:cNvPr>
              <p14:cNvContentPartPr/>
              <p14:nvPr/>
            </p14:nvContentPartPr>
            <p14:xfrm>
              <a:off x="5811240" y="4715080"/>
              <a:ext cx="146880" cy="263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BB2D300-A230-4F18-BEBE-620B3397421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793600" y="4697080"/>
                <a:ext cx="18252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14:cNvPr>
              <p14:cNvContentPartPr/>
              <p14:nvPr/>
            </p14:nvContentPartPr>
            <p14:xfrm>
              <a:off x="4998360" y="4773760"/>
              <a:ext cx="729360" cy="21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7823853-3D42-453B-A69D-4AB4A0964281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4980729" y="4755760"/>
                <a:ext cx="764982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0BE2EA8-894D-417D-BE53-C03B3B9C6F7A}"/>
                  </a:ext>
                </a:extLst>
              </p14:cNvPr>
              <p14:cNvContentPartPr/>
              <p14:nvPr/>
            </p14:nvContentPartPr>
            <p14:xfrm>
              <a:off x="6918600" y="4937560"/>
              <a:ext cx="310680" cy="2368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0BE2EA8-894D-417D-BE53-C03B3B9C6F7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900960" y="4919920"/>
                <a:ext cx="3463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AA15214-9251-487F-99AC-F0ACA76ABD25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AA15214-9251-487F-99AC-F0ACA76ABD2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1FBD9F52-EF74-4E1A-ACCF-533BB2080A27}"/>
                  </a:ext>
                </a:extLst>
              </p14:cNvPr>
              <p14:cNvContentPartPr/>
              <p14:nvPr/>
            </p14:nvContentPartPr>
            <p14:xfrm>
              <a:off x="4995120" y="5038360"/>
              <a:ext cx="1892520" cy="43812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1FBD9F52-EF74-4E1A-ACCF-533BB2080A2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977123" y="5020705"/>
                <a:ext cx="1928153" cy="47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D1625E96-C7BF-4564-BD4C-9054BAAD2882}"/>
                  </a:ext>
                </a:extLst>
              </p14:cNvPr>
              <p14:cNvContentPartPr/>
              <p14:nvPr/>
            </p14:nvContentPartPr>
            <p14:xfrm>
              <a:off x="5201400" y="5945200"/>
              <a:ext cx="163440" cy="1872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D1625E96-C7BF-4564-BD4C-9054BAAD288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183760" y="5927560"/>
                <a:ext cx="1990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91A5E8D-F352-492D-93A7-64553373397E}"/>
                  </a:ext>
                </a:extLst>
              </p14:cNvPr>
              <p14:cNvContentPartPr/>
              <p14:nvPr/>
            </p14:nvContentPartPr>
            <p14:xfrm>
              <a:off x="5191680" y="6033760"/>
              <a:ext cx="194760" cy="21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91A5E8D-F352-492D-93A7-64553373397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173680" y="6016120"/>
                <a:ext cx="2304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907DC1E3-1F07-47C0-882D-A32D4F3AD104}"/>
                  </a:ext>
                </a:extLst>
              </p14:cNvPr>
              <p14:cNvContentPartPr/>
              <p14:nvPr/>
            </p14:nvContentPartPr>
            <p14:xfrm>
              <a:off x="497640" y="5457040"/>
              <a:ext cx="4507920" cy="1062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907DC1E3-1F07-47C0-882D-A32D4F3AD104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79640" y="5439400"/>
                <a:ext cx="454356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4F9E5C9-647E-41FA-A8C9-08F3CDCF20EB}"/>
                  </a:ext>
                </a:extLst>
              </p14:cNvPr>
              <p14:cNvContentPartPr/>
              <p14:nvPr/>
            </p14:nvContentPartPr>
            <p14:xfrm>
              <a:off x="6380040" y="5890840"/>
              <a:ext cx="955080" cy="4611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4F9E5C9-647E-41FA-A8C9-08F3CDCF20E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62400" y="5873200"/>
                <a:ext cx="99072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053F264-5B2F-49E0-BFCA-3783C4EE2CE2}"/>
                  </a:ext>
                </a:extLst>
              </p14:cNvPr>
              <p14:cNvContentPartPr/>
              <p14:nvPr/>
            </p14:nvContentPartPr>
            <p14:xfrm>
              <a:off x="5648160" y="5894440"/>
              <a:ext cx="397080" cy="25452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053F264-5B2F-49E0-BFCA-3783C4EE2CE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630520" y="5876440"/>
                <a:ext cx="4327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3AF3BFA-33E4-4E5F-848C-1413211D1B5B}"/>
                  </a:ext>
                </a:extLst>
              </p14:cNvPr>
              <p14:cNvContentPartPr/>
              <p14:nvPr/>
            </p14:nvContentPartPr>
            <p14:xfrm>
              <a:off x="6156480" y="5882200"/>
              <a:ext cx="122400" cy="355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3AF3BFA-33E4-4E5F-848C-1413211D1B5B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138840" y="5864560"/>
                <a:ext cx="158040" cy="39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44AD415B-C0B5-4D1F-9351-A511D7DFFEB5}"/>
                  </a:ext>
                </a:extLst>
              </p14:cNvPr>
              <p14:cNvContentPartPr/>
              <p14:nvPr/>
            </p14:nvContentPartPr>
            <p14:xfrm>
              <a:off x="1371720" y="1018960"/>
              <a:ext cx="3320280" cy="901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44AD415B-C0B5-4D1F-9351-A511D7DFFEB5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54080" y="982960"/>
                <a:ext cx="3355920" cy="9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C3BEBD9-142D-425D-9766-26E408DFE163}"/>
                  </a:ext>
                </a:extLst>
              </p14:cNvPr>
              <p14:cNvContentPartPr/>
              <p14:nvPr/>
            </p14:nvContentPartPr>
            <p14:xfrm>
              <a:off x="4500480" y="1231360"/>
              <a:ext cx="627120" cy="2869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C3BEBD9-142D-425D-9766-26E408DFE163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482480" y="1213360"/>
                <a:ext cx="66276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B21FC1A8-2E27-41F5-A17A-E385BEFFD9CB}"/>
                  </a:ext>
                </a:extLst>
              </p14:cNvPr>
              <p14:cNvContentPartPr/>
              <p14:nvPr/>
            </p14:nvContentPartPr>
            <p14:xfrm>
              <a:off x="5286000" y="1279960"/>
              <a:ext cx="78120" cy="1965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B21FC1A8-2E27-41F5-A17A-E385BEFFD9C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268360" y="1262320"/>
                <a:ext cx="1137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1D627296-A743-452E-BD24-2DD6B1E32818}"/>
                  </a:ext>
                </a:extLst>
              </p14:cNvPr>
              <p14:cNvContentPartPr/>
              <p14:nvPr/>
            </p14:nvContentPartPr>
            <p14:xfrm>
              <a:off x="5356200" y="1209400"/>
              <a:ext cx="172080" cy="2041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1D627296-A743-452E-BD24-2DD6B1E3281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38560" y="1191400"/>
                <a:ext cx="20772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F243DD-CCB4-4946-8B60-C992A5A57829}"/>
                  </a:ext>
                </a:extLst>
              </p14:cNvPr>
              <p14:cNvContentPartPr/>
              <p14:nvPr/>
            </p14:nvContentPartPr>
            <p14:xfrm>
              <a:off x="5607840" y="1300840"/>
              <a:ext cx="89640" cy="9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F243DD-CCB4-4946-8B60-C992A5A57829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589840" y="1283200"/>
                <a:ext cx="1252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E26D1602-87EC-4FFD-AA7F-0F6DC9882234}"/>
                  </a:ext>
                </a:extLst>
              </p14:cNvPr>
              <p14:cNvContentPartPr/>
              <p14:nvPr/>
            </p14:nvContentPartPr>
            <p14:xfrm>
              <a:off x="5841120" y="1188160"/>
              <a:ext cx="10800" cy="211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E26D1602-87EC-4FFD-AA7F-0F6DC988223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23480" y="1170520"/>
                <a:ext cx="464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3788070-C480-4BDE-9B72-85204559C101}"/>
                  </a:ext>
                </a:extLst>
              </p14:cNvPr>
              <p14:cNvContentPartPr/>
              <p14:nvPr/>
            </p14:nvContentPartPr>
            <p14:xfrm>
              <a:off x="5760120" y="1283560"/>
              <a:ext cx="167040" cy="16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3788070-C480-4BDE-9B72-85204559C10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742480" y="1265560"/>
                <a:ext cx="2026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FA1915E-89A5-4F3C-AC14-6D97AB484928}"/>
                  </a:ext>
                </a:extLst>
              </p14:cNvPr>
              <p14:cNvContentPartPr/>
              <p14:nvPr/>
            </p14:nvContentPartPr>
            <p14:xfrm>
              <a:off x="6137760" y="1270600"/>
              <a:ext cx="181440" cy="164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FA1915E-89A5-4F3C-AC14-6D97AB48492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20120" y="1252600"/>
                <a:ext cx="21708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4043FBC-069D-4463-BD60-D4B1A9BFD636}"/>
                  </a:ext>
                </a:extLst>
              </p14:cNvPr>
              <p14:cNvContentPartPr/>
              <p14:nvPr/>
            </p14:nvContentPartPr>
            <p14:xfrm>
              <a:off x="6418560" y="1188160"/>
              <a:ext cx="12960" cy="2433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4043FBC-069D-4463-BD60-D4B1A9BFD63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400560" y="1170520"/>
                <a:ext cx="486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87C7C56-DD83-4A92-8939-818C4C92F7AC}"/>
                  </a:ext>
                </a:extLst>
              </p14:cNvPr>
              <p14:cNvContentPartPr/>
              <p14:nvPr/>
            </p14:nvContentPartPr>
            <p14:xfrm>
              <a:off x="6488760" y="1310200"/>
              <a:ext cx="183240" cy="122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87C7C56-DD83-4A92-8939-818C4C92F7AC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471120" y="1292560"/>
                <a:ext cx="2188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3971DFB-F094-49CA-A046-B60391C4EAD4}"/>
                  </a:ext>
                </a:extLst>
              </p14:cNvPr>
              <p14:cNvContentPartPr/>
              <p14:nvPr/>
            </p14:nvContentPartPr>
            <p14:xfrm>
              <a:off x="6737880" y="1279960"/>
              <a:ext cx="99720" cy="163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3971DFB-F094-49CA-A046-B60391C4EAD4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719880" y="1262320"/>
                <a:ext cx="13536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23FFD576-CCF9-40B8-82B7-AB959B518129}"/>
                  </a:ext>
                </a:extLst>
              </p14:cNvPr>
              <p14:cNvContentPartPr/>
              <p14:nvPr/>
            </p14:nvContentPartPr>
            <p14:xfrm>
              <a:off x="6979440" y="1218760"/>
              <a:ext cx="6840" cy="199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23FFD576-CCF9-40B8-82B7-AB959B51812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61440" y="1201120"/>
                <a:ext cx="424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B57B05E1-AA08-41F2-AA7D-C4D0522231B3}"/>
                  </a:ext>
                </a:extLst>
              </p14:cNvPr>
              <p14:cNvContentPartPr/>
              <p14:nvPr/>
            </p14:nvContentPartPr>
            <p14:xfrm>
              <a:off x="6908520" y="1340800"/>
              <a:ext cx="137520" cy="27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B57B05E1-AA08-41F2-AA7D-C4D0522231B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6890520" y="1322800"/>
                <a:ext cx="173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B8C59A2-24F9-440E-9884-CDC3E086FEFB}"/>
                  </a:ext>
                </a:extLst>
              </p14:cNvPr>
              <p14:cNvContentPartPr/>
              <p14:nvPr/>
            </p14:nvContentPartPr>
            <p14:xfrm>
              <a:off x="7176360" y="1371400"/>
              <a:ext cx="6480" cy="421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B8C59A2-24F9-440E-9884-CDC3E086FEF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158720" y="1353400"/>
                <a:ext cx="421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4F6A463-C582-45CD-A71D-131C826516FB}"/>
                  </a:ext>
                </a:extLst>
              </p14:cNvPr>
              <p14:cNvContentPartPr/>
              <p14:nvPr/>
            </p14:nvContentPartPr>
            <p14:xfrm>
              <a:off x="7172760" y="1249360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4F6A463-C582-45CD-A71D-131C826516FB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154760" y="12313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FBB0129-09C0-454D-9870-9C48022EC683}"/>
                  </a:ext>
                </a:extLst>
              </p14:cNvPr>
              <p14:cNvContentPartPr/>
              <p14:nvPr/>
            </p14:nvContentPartPr>
            <p14:xfrm>
              <a:off x="7333680" y="1299760"/>
              <a:ext cx="163440" cy="1256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FBB0129-09C0-454D-9870-9C48022EC68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316040" y="1282120"/>
                <a:ext cx="1990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041717E-A412-40F5-9703-03361DE92837}"/>
                  </a:ext>
                </a:extLst>
              </p14:cNvPr>
              <p14:cNvContentPartPr/>
              <p14:nvPr/>
            </p14:nvContentPartPr>
            <p14:xfrm>
              <a:off x="5504160" y="822760"/>
              <a:ext cx="266040" cy="275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041717E-A412-40F5-9703-03361DE92837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86520" y="804760"/>
                <a:ext cx="3016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ABCE667-5C2B-4C19-85EA-92F91EF5743F}"/>
                  </a:ext>
                </a:extLst>
              </p14:cNvPr>
              <p14:cNvContentPartPr/>
              <p14:nvPr/>
            </p14:nvContentPartPr>
            <p14:xfrm>
              <a:off x="5866680" y="882520"/>
              <a:ext cx="170640" cy="182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ABCE667-5C2B-4C19-85EA-92F91EF5743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849040" y="864880"/>
                <a:ext cx="20628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33393115-9F73-4161-9889-1B3F18A7D376}"/>
                  </a:ext>
                </a:extLst>
              </p14:cNvPr>
              <p14:cNvContentPartPr/>
              <p14:nvPr/>
            </p14:nvContentPartPr>
            <p14:xfrm>
              <a:off x="6165840" y="772000"/>
              <a:ext cx="32040" cy="297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33393115-9F73-4161-9889-1B3F18A7D376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6147840" y="754000"/>
                <a:ext cx="6768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2221949-9AC7-4312-8808-EE774FBC0093}"/>
                  </a:ext>
                </a:extLst>
              </p14:cNvPr>
              <p14:cNvContentPartPr/>
              <p14:nvPr/>
            </p14:nvContentPartPr>
            <p14:xfrm>
              <a:off x="6306960" y="731320"/>
              <a:ext cx="63360" cy="34128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2221949-9AC7-4312-8808-EE774FBC009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88960" y="713320"/>
                <a:ext cx="990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A8C448B2-E58E-4223-BA27-14E458AF6AB6}"/>
                  </a:ext>
                </a:extLst>
              </p14:cNvPr>
              <p14:cNvContentPartPr/>
              <p14:nvPr/>
            </p14:nvContentPartPr>
            <p14:xfrm>
              <a:off x="6466800" y="924280"/>
              <a:ext cx="35640" cy="11700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A8C448B2-E58E-4223-BA27-14E458AF6AB6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49160" y="906640"/>
                <a:ext cx="7128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6426A0E2-7176-470F-908F-565A56787D86}"/>
                  </a:ext>
                </a:extLst>
              </p14:cNvPr>
              <p14:cNvContentPartPr/>
              <p14:nvPr/>
            </p14:nvContentPartPr>
            <p14:xfrm>
              <a:off x="6502080" y="772000"/>
              <a:ext cx="360" cy="3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6426A0E2-7176-470F-908F-565A56787D86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484440" y="7540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9BBDA37-D53D-4D40-9467-AF9A73DE3C70}"/>
                  </a:ext>
                </a:extLst>
              </p14:cNvPr>
              <p14:cNvContentPartPr/>
              <p14:nvPr/>
            </p14:nvContentPartPr>
            <p14:xfrm>
              <a:off x="6617280" y="873160"/>
              <a:ext cx="108720" cy="1688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9BBDA37-D53D-4D40-9467-AF9A73DE3C7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599640" y="855520"/>
                <a:ext cx="1443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6C3A0880-CD71-41CD-B7EA-6146500160D7}"/>
                  </a:ext>
                </a:extLst>
              </p14:cNvPr>
              <p14:cNvContentPartPr/>
              <p14:nvPr/>
            </p14:nvContentPartPr>
            <p14:xfrm>
              <a:off x="6816360" y="904120"/>
              <a:ext cx="41760" cy="130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6C3A0880-CD71-41CD-B7EA-6146500160D7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798360" y="886120"/>
                <a:ext cx="77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F90DC163-EF4F-477A-9C16-54C8A433C0DE}"/>
                  </a:ext>
                </a:extLst>
              </p14:cNvPr>
              <p14:cNvContentPartPr/>
              <p14:nvPr/>
            </p14:nvContentPartPr>
            <p14:xfrm>
              <a:off x="6877920" y="761560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F90DC163-EF4F-477A-9C16-54C8A433C0D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860280" y="743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4F4B4956-3615-4EAC-B737-B1B2756FDEA0}"/>
                  </a:ext>
                </a:extLst>
              </p14:cNvPr>
              <p14:cNvContentPartPr/>
              <p14:nvPr/>
            </p14:nvContentPartPr>
            <p14:xfrm>
              <a:off x="6983400" y="851920"/>
              <a:ext cx="97920" cy="14724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4F4B4956-3615-4EAC-B737-B1B2756FDEA0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6965400" y="833920"/>
                <a:ext cx="13356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0DB42B0-AA47-4592-8C76-B0AA72610216}"/>
                  </a:ext>
                </a:extLst>
              </p14:cNvPr>
              <p14:cNvContentPartPr/>
              <p14:nvPr/>
            </p14:nvContentPartPr>
            <p14:xfrm>
              <a:off x="7152240" y="854800"/>
              <a:ext cx="259560" cy="8892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0DB42B0-AA47-4592-8C76-B0AA7261021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7134240" y="836800"/>
                <a:ext cx="2952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A126DF80-206F-4322-A5A8-A98FC37870EA}"/>
                  </a:ext>
                </a:extLst>
              </p14:cNvPr>
              <p14:cNvContentPartPr/>
              <p14:nvPr/>
            </p14:nvContentPartPr>
            <p14:xfrm>
              <a:off x="7721400" y="934360"/>
              <a:ext cx="6480" cy="1011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A126DF80-206F-4322-A5A8-A98FC37870EA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7703400" y="916720"/>
                <a:ext cx="421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F59B4058-5666-431C-B078-86FF057DAB74}"/>
                  </a:ext>
                </a:extLst>
              </p14:cNvPr>
              <p14:cNvContentPartPr/>
              <p14:nvPr/>
            </p14:nvContentPartPr>
            <p14:xfrm>
              <a:off x="7710960" y="832480"/>
              <a:ext cx="4320" cy="126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F59B4058-5666-431C-B078-86FF057DAB7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692960" y="814840"/>
                <a:ext cx="3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49461AE6-3E49-46E5-9E35-A9050FAC7D27}"/>
                  </a:ext>
                </a:extLst>
              </p14:cNvPr>
              <p14:cNvContentPartPr/>
              <p14:nvPr/>
            </p14:nvContentPartPr>
            <p14:xfrm>
              <a:off x="7874760" y="913840"/>
              <a:ext cx="110880" cy="193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49461AE6-3E49-46E5-9E35-A9050FAC7D27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857120" y="896200"/>
                <a:ext cx="1465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16B0201-1E8F-4C5C-BEFF-1D48DB0239CA}"/>
                  </a:ext>
                </a:extLst>
              </p14:cNvPr>
              <p14:cNvContentPartPr/>
              <p14:nvPr/>
            </p14:nvContentPartPr>
            <p14:xfrm>
              <a:off x="4822320" y="1615120"/>
              <a:ext cx="176400" cy="254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16B0201-1E8F-4C5C-BEFF-1D48DB0239C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4804320" y="1597480"/>
                <a:ext cx="21204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C17D1E0-A66C-42B7-A71B-DAED0DF26AF0}"/>
                  </a:ext>
                </a:extLst>
              </p14:cNvPr>
              <p14:cNvContentPartPr/>
              <p14:nvPr/>
            </p14:nvContentPartPr>
            <p14:xfrm>
              <a:off x="5084400" y="1704040"/>
              <a:ext cx="106200" cy="9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C17D1E0-A66C-42B7-A71B-DAED0DF26AF0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066760" y="1686040"/>
                <a:ext cx="1418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A9E01A4-3565-4635-AE93-6CC61D77FC1C}"/>
                  </a:ext>
                </a:extLst>
              </p14:cNvPr>
              <p14:cNvContentPartPr/>
              <p14:nvPr/>
            </p14:nvContentPartPr>
            <p14:xfrm>
              <a:off x="5862000" y="1767760"/>
              <a:ext cx="4320" cy="43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A9E01A4-3565-4635-AE93-6CC61D77FC1C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844000" y="1749760"/>
                <a:ext cx="39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393C7B7-2B84-474C-95BF-226520E3E704}"/>
                  </a:ext>
                </a:extLst>
              </p14:cNvPr>
              <p14:cNvContentPartPr/>
              <p14:nvPr/>
            </p14:nvContentPartPr>
            <p14:xfrm>
              <a:off x="5882520" y="1615120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393C7B7-2B84-474C-95BF-226520E3E70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864520" y="1597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A7F8CF55-CD42-414E-8833-4559D47C759D}"/>
                  </a:ext>
                </a:extLst>
              </p14:cNvPr>
              <p14:cNvContentPartPr/>
              <p14:nvPr/>
            </p14:nvContentPartPr>
            <p14:xfrm>
              <a:off x="6593520" y="1665880"/>
              <a:ext cx="161640" cy="15552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A7F8CF55-CD42-414E-8833-4559D47C759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575560" y="1648199"/>
                <a:ext cx="197201" cy="191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5D308471-69BE-4C15-8CC4-7AF1E20B4573}"/>
                  </a:ext>
                </a:extLst>
              </p14:cNvPr>
              <p14:cNvContentPartPr/>
              <p14:nvPr/>
            </p14:nvContentPartPr>
            <p14:xfrm>
              <a:off x="5953440" y="1618360"/>
              <a:ext cx="543600" cy="2307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5D308471-69BE-4C15-8CC4-7AF1E20B457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935440" y="1600720"/>
                <a:ext cx="5792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7D04DB9-C938-4992-A888-C31906C6F031}"/>
                  </a:ext>
                </a:extLst>
              </p14:cNvPr>
              <p14:cNvContentPartPr/>
              <p14:nvPr/>
            </p14:nvContentPartPr>
            <p14:xfrm>
              <a:off x="5637720" y="1564000"/>
              <a:ext cx="144720" cy="2818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7D04DB9-C938-4992-A888-C31906C6F03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619720" y="1546360"/>
                <a:ext cx="180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EF907AB4-591B-4D08-8BB9-2FBEC5631694}"/>
                  </a:ext>
                </a:extLst>
              </p14:cNvPr>
              <p14:cNvContentPartPr/>
              <p14:nvPr/>
            </p14:nvContentPartPr>
            <p14:xfrm>
              <a:off x="7152240" y="2072320"/>
              <a:ext cx="4320" cy="4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EF907AB4-591B-4D08-8BB9-2FBEC5631694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134240" y="2054320"/>
                <a:ext cx="399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A8695A3-762D-4551-B9DB-52140163FD13}"/>
                  </a:ext>
                </a:extLst>
              </p14:cNvPr>
              <p14:cNvContentPartPr/>
              <p14:nvPr/>
            </p14:nvContentPartPr>
            <p14:xfrm>
              <a:off x="5282760" y="2124520"/>
              <a:ext cx="3059280" cy="76104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A8695A3-762D-4551-B9DB-52140163FD13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5265120" y="2106520"/>
                <a:ext cx="3094920" cy="7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18944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31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14:cNvPr>
              <p14:cNvContentPartPr/>
              <p14:nvPr/>
            </p14:nvContentPartPr>
            <p14:xfrm>
              <a:off x="863040" y="1654720"/>
              <a:ext cx="5279760" cy="946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400" y="1637080"/>
                <a:ext cx="53154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14:cNvPr>
              <p14:cNvContentPartPr/>
              <p14:nvPr/>
            </p14:nvContentPartPr>
            <p14:xfrm>
              <a:off x="680160" y="2824000"/>
              <a:ext cx="304560" cy="44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520" y="2806360"/>
                <a:ext cx="340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14:cNvPr>
              <p14:cNvContentPartPr/>
              <p14:nvPr/>
            </p14:nvContentPartPr>
            <p14:xfrm>
              <a:off x="1269840" y="2796280"/>
              <a:ext cx="1536480" cy="72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2200" y="2778280"/>
                <a:ext cx="15721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14:cNvPr>
              <p14:cNvContentPartPr/>
              <p14:nvPr/>
            </p14:nvContentPartPr>
            <p14:xfrm>
              <a:off x="3322920" y="2928040"/>
              <a:ext cx="799200" cy="43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5272" y="2910400"/>
                <a:ext cx="834856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14:cNvPr>
              <p14:cNvContentPartPr/>
              <p14:nvPr/>
            </p14:nvContentPartPr>
            <p14:xfrm>
              <a:off x="4307520" y="33222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9880" y="330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14:cNvPr>
              <p14:cNvContentPartPr/>
              <p14:nvPr/>
            </p14:nvContentPartPr>
            <p14:xfrm>
              <a:off x="4469880" y="2894920"/>
              <a:ext cx="948240" cy="46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2240" y="2877266"/>
                <a:ext cx="983880" cy="49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14:cNvPr>
              <p14:cNvContentPartPr/>
              <p14:nvPr/>
            </p14:nvContentPartPr>
            <p14:xfrm>
              <a:off x="5782440" y="3186880"/>
              <a:ext cx="527040" cy="245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788" y="3169240"/>
                <a:ext cx="562704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14:cNvPr>
              <p14:cNvContentPartPr/>
              <p14:nvPr/>
            </p14:nvContentPartPr>
            <p14:xfrm>
              <a:off x="7300200" y="3128920"/>
              <a:ext cx="282240" cy="210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82537" y="3111280"/>
                <a:ext cx="317926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14:cNvPr>
              <p14:cNvContentPartPr/>
              <p14:nvPr/>
            </p14:nvContentPartPr>
            <p14:xfrm>
              <a:off x="6610800" y="2986720"/>
              <a:ext cx="590040" cy="36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2811" y="2969080"/>
                <a:ext cx="625658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14:cNvPr>
              <p14:cNvContentPartPr/>
              <p14:nvPr/>
            </p14:nvContentPartPr>
            <p14:xfrm>
              <a:off x="8038560" y="2844520"/>
              <a:ext cx="629640" cy="50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20560" y="2826880"/>
                <a:ext cx="6652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64F49E-3CF0-4A0E-A74C-2056F3614FFD}"/>
                  </a:ext>
                </a:extLst>
              </p14:cNvPr>
              <p14:cNvContentPartPr/>
              <p14:nvPr/>
            </p14:nvContentPartPr>
            <p14:xfrm>
              <a:off x="649200" y="3609880"/>
              <a:ext cx="2237400" cy="89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64F49E-3CF0-4A0E-A74C-2056F3614F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203" y="3592240"/>
                <a:ext cx="2273034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C086632-9B94-4BC7-91F8-087BCEAA8B8E}"/>
                  </a:ext>
                </a:extLst>
              </p14:cNvPr>
              <p14:cNvContentPartPr/>
              <p14:nvPr/>
            </p14:nvContentPartPr>
            <p14:xfrm>
              <a:off x="4455840" y="3698080"/>
              <a:ext cx="979200" cy="58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C086632-9B94-4BC7-91F8-087BCEAA8B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38194" y="3680080"/>
                <a:ext cx="1014853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BF81232-1F8F-42F3-AED5-188A33FAF029}"/>
                  </a:ext>
                </a:extLst>
              </p14:cNvPr>
              <p14:cNvContentPartPr/>
              <p14:nvPr/>
            </p14:nvContentPartPr>
            <p14:xfrm>
              <a:off x="3260640" y="3755680"/>
              <a:ext cx="854280" cy="525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BF81232-1F8F-42F3-AED5-188A33FAF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2640" y="3737680"/>
                <a:ext cx="8899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9C50E2-EAB9-4170-BEF3-DD04F96623D4}"/>
                  </a:ext>
                </a:extLst>
              </p14:cNvPr>
              <p14:cNvContentPartPr/>
              <p14:nvPr/>
            </p14:nvContentPartPr>
            <p14:xfrm>
              <a:off x="5688120" y="3881320"/>
              <a:ext cx="1208160" cy="504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9C50E2-EAB9-4170-BEF3-DD04F96623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70120" y="3863333"/>
                <a:ext cx="1243800" cy="54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3793FF8-6F33-4DF1-A337-9BB5B134EDEC}"/>
                  </a:ext>
                </a:extLst>
              </p14:cNvPr>
              <p14:cNvContentPartPr/>
              <p14:nvPr/>
            </p14:nvContentPartPr>
            <p14:xfrm>
              <a:off x="7111920" y="3819760"/>
              <a:ext cx="284760" cy="53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3793FF8-6F33-4DF1-A337-9BB5B134EDE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93920" y="3801760"/>
                <a:ext cx="3204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6C070D-B949-4BAC-97A4-2488D8F9C128}"/>
                  </a:ext>
                </a:extLst>
              </p14:cNvPr>
              <p14:cNvContentPartPr/>
              <p14:nvPr/>
            </p14:nvContentPartPr>
            <p14:xfrm>
              <a:off x="700680" y="4430680"/>
              <a:ext cx="2797200" cy="680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6C070D-B949-4BAC-97A4-2488D8F9C12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680" y="4413031"/>
                <a:ext cx="2832840" cy="71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A7F70B1-0354-444B-83E2-2E553FAA294B}"/>
                  </a:ext>
                </a:extLst>
              </p14:cNvPr>
              <p14:cNvContentPartPr/>
              <p14:nvPr/>
            </p14:nvContentPartPr>
            <p14:xfrm>
              <a:off x="3819360" y="4489000"/>
              <a:ext cx="540360" cy="414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A7F70B1-0354-444B-83E2-2E553FAA294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1372" y="4471000"/>
                <a:ext cx="575976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44FC010-3CAD-4435-9E83-E2CC53DDEA04}"/>
                  </a:ext>
                </a:extLst>
              </p14:cNvPr>
              <p14:cNvContentPartPr/>
              <p14:nvPr/>
            </p14:nvContentPartPr>
            <p14:xfrm>
              <a:off x="4575000" y="4441120"/>
              <a:ext cx="609120" cy="487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44FC010-3CAD-4435-9E83-E2CC53DDEA0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57000" y="4423480"/>
                <a:ext cx="64476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667B84-5248-4A5B-8AA5-BDD5AF0298C8}"/>
                  </a:ext>
                </a:extLst>
              </p14:cNvPr>
              <p14:cNvContentPartPr/>
              <p14:nvPr/>
            </p14:nvContentPartPr>
            <p14:xfrm>
              <a:off x="5517840" y="4543720"/>
              <a:ext cx="214200" cy="433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667B84-5248-4A5B-8AA5-BDD5AF0298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00200" y="4525720"/>
                <a:ext cx="2498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309B71-F084-488C-905F-A8C2394DFC62}"/>
                  </a:ext>
                </a:extLst>
              </p14:cNvPr>
              <p14:cNvContentPartPr/>
              <p14:nvPr/>
            </p14:nvContentPartPr>
            <p14:xfrm>
              <a:off x="5785320" y="4847920"/>
              <a:ext cx="353520" cy="41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309B71-F084-488C-905F-A8C2394DFC6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67680" y="4830280"/>
                <a:ext cx="3891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9A16E36-506F-4DDE-8863-242A77086FC0}"/>
                  </a:ext>
                </a:extLst>
              </p14:cNvPr>
              <p14:cNvContentPartPr/>
              <p14:nvPr/>
            </p14:nvContentPartPr>
            <p14:xfrm>
              <a:off x="6353040" y="4573960"/>
              <a:ext cx="253080" cy="77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9A16E36-506F-4DDE-8863-242A77086FC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35400" y="4556320"/>
                <a:ext cx="28872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9BA4723-780A-4659-99D8-A5A146E918A0}"/>
                  </a:ext>
                </a:extLst>
              </p14:cNvPr>
              <p14:cNvContentPartPr/>
              <p14:nvPr/>
            </p14:nvContentPartPr>
            <p14:xfrm>
              <a:off x="6755880" y="4539400"/>
              <a:ext cx="1979280" cy="762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9BA4723-780A-4659-99D8-A5A146E918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38237" y="4521760"/>
                <a:ext cx="2014926" cy="79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1469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14:cNvPr>
              <p14:cNvContentPartPr/>
              <p14:nvPr/>
            </p14:nvContentPartPr>
            <p14:xfrm>
              <a:off x="863040" y="1654720"/>
              <a:ext cx="5279760" cy="946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400" y="1637080"/>
                <a:ext cx="53154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14:cNvPr>
              <p14:cNvContentPartPr/>
              <p14:nvPr/>
            </p14:nvContentPartPr>
            <p14:xfrm>
              <a:off x="680160" y="2824000"/>
              <a:ext cx="304560" cy="44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520" y="2806360"/>
                <a:ext cx="340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14:cNvPr>
              <p14:cNvContentPartPr/>
              <p14:nvPr/>
            </p14:nvContentPartPr>
            <p14:xfrm>
              <a:off x="1269840" y="2796280"/>
              <a:ext cx="1536480" cy="72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2200" y="2778280"/>
                <a:ext cx="15721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14:cNvPr>
              <p14:cNvContentPartPr/>
              <p14:nvPr/>
            </p14:nvContentPartPr>
            <p14:xfrm>
              <a:off x="3322920" y="2928040"/>
              <a:ext cx="799200" cy="43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5272" y="2910400"/>
                <a:ext cx="834856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14:cNvPr>
              <p14:cNvContentPartPr/>
              <p14:nvPr/>
            </p14:nvContentPartPr>
            <p14:xfrm>
              <a:off x="4307520" y="33222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9880" y="330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14:cNvPr>
              <p14:cNvContentPartPr/>
              <p14:nvPr/>
            </p14:nvContentPartPr>
            <p14:xfrm>
              <a:off x="4469880" y="2894920"/>
              <a:ext cx="948240" cy="46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2240" y="2877266"/>
                <a:ext cx="983880" cy="49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14:cNvPr>
              <p14:cNvContentPartPr/>
              <p14:nvPr/>
            </p14:nvContentPartPr>
            <p14:xfrm>
              <a:off x="5782440" y="3186880"/>
              <a:ext cx="527040" cy="245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788" y="3169240"/>
                <a:ext cx="562704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14:cNvPr>
              <p14:cNvContentPartPr/>
              <p14:nvPr/>
            </p14:nvContentPartPr>
            <p14:xfrm>
              <a:off x="7300200" y="3128920"/>
              <a:ext cx="282240" cy="210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82537" y="3111280"/>
                <a:ext cx="317926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14:cNvPr>
              <p14:cNvContentPartPr/>
              <p14:nvPr/>
            </p14:nvContentPartPr>
            <p14:xfrm>
              <a:off x="6610800" y="2986720"/>
              <a:ext cx="590040" cy="36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2811" y="2969080"/>
                <a:ext cx="625658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14:cNvPr>
              <p14:cNvContentPartPr/>
              <p14:nvPr/>
            </p14:nvContentPartPr>
            <p14:xfrm>
              <a:off x="8038560" y="2844520"/>
              <a:ext cx="629640" cy="50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20560" y="2826880"/>
                <a:ext cx="66528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64F49E-3CF0-4A0E-A74C-2056F3614FFD}"/>
                  </a:ext>
                </a:extLst>
              </p14:cNvPr>
              <p14:cNvContentPartPr/>
              <p14:nvPr/>
            </p14:nvContentPartPr>
            <p14:xfrm>
              <a:off x="649200" y="3609880"/>
              <a:ext cx="2237400" cy="89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64F49E-3CF0-4A0E-A74C-2056F3614F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1203" y="3592240"/>
                <a:ext cx="2273034" cy="9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1C086632-9B94-4BC7-91F8-087BCEAA8B8E}"/>
                  </a:ext>
                </a:extLst>
              </p14:cNvPr>
              <p14:cNvContentPartPr/>
              <p14:nvPr/>
            </p14:nvContentPartPr>
            <p14:xfrm>
              <a:off x="4455840" y="3698080"/>
              <a:ext cx="979200" cy="58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1C086632-9B94-4BC7-91F8-087BCEAA8B8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38194" y="3680080"/>
                <a:ext cx="1014853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BF81232-1F8F-42F3-AED5-188A33FAF029}"/>
                  </a:ext>
                </a:extLst>
              </p14:cNvPr>
              <p14:cNvContentPartPr/>
              <p14:nvPr/>
            </p14:nvContentPartPr>
            <p14:xfrm>
              <a:off x="3260640" y="3755680"/>
              <a:ext cx="854280" cy="5259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BF81232-1F8F-42F3-AED5-188A33FAF02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2640" y="3737680"/>
                <a:ext cx="8899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C9C50E2-EAB9-4170-BEF3-DD04F96623D4}"/>
                  </a:ext>
                </a:extLst>
              </p14:cNvPr>
              <p14:cNvContentPartPr/>
              <p14:nvPr/>
            </p14:nvContentPartPr>
            <p14:xfrm>
              <a:off x="5688120" y="3881320"/>
              <a:ext cx="1208160" cy="5047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C9C50E2-EAB9-4170-BEF3-DD04F96623D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670120" y="3863333"/>
                <a:ext cx="1243800" cy="54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3793FF8-6F33-4DF1-A337-9BB5B134EDEC}"/>
                  </a:ext>
                </a:extLst>
              </p14:cNvPr>
              <p14:cNvContentPartPr/>
              <p14:nvPr/>
            </p14:nvContentPartPr>
            <p14:xfrm>
              <a:off x="7111920" y="3819760"/>
              <a:ext cx="284760" cy="5320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3793FF8-6F33-4DF1-A337-9BB5B134EDE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093920" y="3801760"/>
                <a:ext cx="32040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56C070D-B949-4BAC-97A4-2488D8F9C128}"/>
                  </a:ext>
                </a:extLst>
              </p14:cNvPr>
              <p14:cNvContentPartPr/>
              <p14:nvPr/>
            </p14:nvContentPartPr>
            <p14:xfrm>
              <a:off x="700680" y="4430680"/>
              <a:ext cx="2797200" cy="680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56C070D-B949-4BAC-97A4-2488D8F9C12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82680" y="4413031"/>
                <a:ext cx="2832840" cy="71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A7F70B1-0354-444B-83E2-2E553FAA294B}"/>
                  </a:ext>
                </a:extLst>
              </p14:cNvPr>
              <p14:cNvContentPartPr/>
              <p14:nvPr/>
            </p14:nvContentPartPr>
            <p14:xfrm>
              <a:off x="3819360" y="4489000"/>
              <a:ext cx="540360" cy="4147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A7F70B1-0354-444B-83E2-2E553FAA294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801372" y="4471000"/>
                <a:ext cx="575976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44FC010-3CAD-4435-9E83-E2CC53DDEA04}"/>
                  </a:ext>
                </a:extLst>
              </p14:cNvPr>
              <p14:cNvContentPartPr/>
              <p14:nvPr/>
            </p14:nvContentPartPr>
            <p14:xfrm>
              <a:off x="4575000" y="4441120"/>
              <a:ext cx="609120" cy="487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44FC010-3CAD-4435-9E83-E2CC53DDEA0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557000" y="4423480"/>
                <a:ext cx="64476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8667B84-5248-4A5B-8AA5-BDD5AF0298C8}"/>
                  </a:ext>
                </a:extLst>
              </p14:cNvPr>
              <p14:cNvContentPartPr/>
              <p14:nvPr/>
            </p14:nvContentPartPr>
            <p14:xfrm>
              <a:off x="5517840" y="4543720"/>
              <a:ext cx="214200" cy="433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8667B84-5248-4A5B-8AA5-BDD5AF0298C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500200" y="4525720"/>
                <a:ext cx="2498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8309B71-F084-488C-905F-A8C2394DFC62}"/>
                  </a:ext>
                </a:extLst>
              </p14:cNvPr>
              <p14:cNvContentPartPr/>
              <p14:nvPr/>
            </p14:nvContentPartPr>
            <p14:xfrm>
              <a:off x="5785320" y="4847920"/>
              <a:ext cx="353520" cy="41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8309B71-F084-488C-905F-A8C2394DFC6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67680" y="4830280"/>
                <a:ext cx="38916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9A16E36-506F-4DDE-8863-242A77086FC0}"/>
                  </a:ext>
                </a:extLst>
              </p14:cNvPr>
              <p14:cNvContentPartPr/>
              <p14:nvPr/>
            </p14:nvContentPartPr>
            <p14:xfrm>
              <a:off x="6353040" y="4573960"/>
              <a:ext cx="253080" cy="775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9A16E36-506F-4DDE-8863-242A77086FC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335400" y="4556320"/>
                <a:ext cx="28872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D9BA4723-780A-4659-99D8-A5A146E918A0}"/>
                  </a:ext>
                </a:extLst>
              </p14:cNvPr>
              <p14:cNvContentPartPr/>
              <p14:nvPr/>
            </p14:nvContentPartPr>
            <p14:xfrm>
              <a:off x="6755880" y="4539400"/>
              <a:ext cx="1979280" cy="762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D9BA4723-780A-4659-99D8-A5A146E918A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38237" y="4521760"/>
                <a:ext cx="2014926" cy="79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410B2E4-B4A0-4DC5-AC6C-E34CA1EB02F6}"/>
                  </a:ext>
                </a:extLst>
              </p14:cNvPr>
              <p14:cNvContentPartPr/>
              <p14:nvPr/>
            </p14:nvContentPartPr>
            <p14:xfrm>
              <a:off x="670440" y="5157520"/>
              <a:ext cx="2167200" cy="722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410B2E4-B4A0-4DC5-AC6C-E34CA1EB02F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52440" y="5139529"/>
                <a:ext cx="2202840" cy="758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DF9DF2F0-DD54-4BB2-B425-23E4278083EC}"/>
                  </a:ext>
                </a:extLst>
              </p14:cNvPr>
              <p14:cNvContentPartPr/>
              <p14:nvPr/>
            </p14:nvContentPartPr>
            <p14:xfrm>
              <a:off x="3136080" y="5169760"/>
              <a:ext cx="733680" cy="429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DF9DF2F0-DD54-4BB2-B425-23E4278083E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18089" y="5152120"/>
                <a:ext cx="769303" cy="46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49E0085-3232-46FC-BE94-0435B8CAEF7D}"/>
                  </a:ext>
                </a:extLst>
              </p14:cNvPr>
              <p14:cNvContentPartPr/>
              <p14:nvPr/>
            </p14:nvContentPartPr>
            <p14:xfrm>
              <a:off x="4134720" y="5161120"/>
              <a:ext cx="555840" cy="477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49E0085-3232-46FC-BE94-0435B8CAEF7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116732" y="5143134"/>
                <a:ext cx="591457" cy="512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6C26F954-1F76-4519-BAFE-656EAB699760}"/>
                  </a:ext>
                </a:extLst>
              </p14:cNvPr>
              <p14:cNvContentPartPr/>
              <p14:nvPr/>
            </p14:nvContentPartPr>
            <p14:xfrm>
              <a:off x="4937160" y="5270560"/>
              <a:ext cx="1326600" cy="5079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6C26F954-1F76-4519-BAFE-656EAB69976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919520" y="5252920"/>
                <a:ext cx="136224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F984FE10-79D9-46B4-8262-43DE243B691D}"/>
                  </a:ext>
                </a:extLst>
              </p14:cNvPr>
              <p14:cNvContentPartPr/>
              <p14:nvPr/>
            </p14:nvContentPartPr>
            <p14:xfrm>
              <a:off x="6623760" y="5507080"/>
              <a:ext cx="1242000" cy="284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F984FE10-79D9-46B4-8262-43DE243B691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06120" y="5489440"/>
                <a:ext cx="1277640" cy="31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1279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052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14:cNvPr>
              <p14:cNvContentPartPr/>
              <p14:nvPr/>
            </p14:nvContentPartPr>
            <p14:xfrm>
              <a:off x="4215720" y="1179520"/>
              <a:ext cx="3184200" cy="162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78" y="1161520"/>
                <a:ext cx="3219844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14:cNvPr>
              <p14:cNvContentPartPr/>
              <p14:nvPr/>
            </p14:nvContentPartPr>
            <p14:xfrm>
              <a:off x="3697320" y="1130200"/>
              <a:ext cx="183600" cy="40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680" y="1112200"/>
                <a:ext cx="219240" cy="4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018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14:cNvPr>
              <p14:cNvContentPartPr/>
              <p14:nvPr/>
            </p14:nvContentPartPr>
            <p14:xfrm>
              <a:off x="4215720" y="1179520"/>
              <a:ext cx="3184200" cy="162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78" y="1161520"/>
                <a:ext cx="3219844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14:cNvPr>
              <p14:cNvContentPartPr/>
              <p14:nvPr/>
            </p14:nvContentPartPr>
            <p14:xfrm>
              <a:off x="3697320" y="1130200"/>
              <a:ext cx="183600" cy="40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680" y="1112200"/>
                <a:ext cx="2192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14:cNvPr>
              <p14:cNvContentPartPr/>
              <p14:nvPr/>
            </p14:nvContentPartPr>
            <p14:xfrm>
              <a:off x="1523640" y="1463200"/>
              <a:ext cx="18252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5640" y="1445560"/>
                <a:ext cx="218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14:cNvPr>
              <p14:cNvContentPartPr/>
              <p14:nvPr/>
            </p14:nvContentPartPr>
            <p14:xfrm>
              <a:off x="1858800" y="1618720"/>
              <a:ext cx="171360" cy="1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0800" y="1600720"/>
                <a:ext cx="207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14:cNvPr>
              <p14:cNvContentPartPr/>
              <p14:nvPr/>
            </p14:nvContentPartPr>
            <p14:xfrm>
              <a:off x="1858800" y="1721680"/>
              <a:ext cx="11484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800" y="1703680"/>
                <a:ext cx="150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14:cNvPr>
              <p14:cNvContentPartPr/>
              <p14:nvPr/>
            </p14:nvContentPartPr>
            <p14:xfrm>
              <a:off x="2509320" y="1291120"/>
              <a:ext cx="158040" cy="172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1320" y="1273480"/>
                <a:ext cx="193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14:cNvPr>
              <p14:cNvContentPartPr/>
              <p14:nvPr/>
            </p14:nvContentPartPr>
            <p14:xfrm>
              <a:off x="2188560" y="1546720"/>
              <a:ext cx="526680" cy="19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0560" y="1528720"/>
                <a:ext cx="562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14:cNvPr>
              <p14:cNvContentPartPr/>
              <p14:nvPr/>
            </p14:nvContentPartPr>
            <p14:xfrm>
              <a:off x="1543800" y="1656160"/>
              <a:ext cx="21492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1638191"/>
                <a:ext cx="250560" cy="2476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9321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14:cNvPr>
              <p14:cNvContentPartPr/>
              <p14:nvPr/>
            </p14:nvContentPartPr>
            <p14:xfrm>
              <a:off x="4215720" y="1179520"/>
              <a:ext cx="3184200" cy="162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78" y="1161520"/>
                <a:ext cx="3219844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14:cNvPr>
              <p14:cNvContentPartPr/>
              <p14:nvPr/>
            </p14:nvContentPartPr>
            <p14:xfrm>
              <a:off x="3697320" y="1130200"/>
              <a:ext cx="183600" cy="40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680" y="1112200"/>
                <a:ext cx="2192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14:cNvPr>
              <p14:cNvContentPartPr/>
              <p14:nvPr/>
            </p14:nvContentPartPr>
            <p14:xfrm>
              <a:off x="1523640" y="1463200"/>
              <a:ext cx="18252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5640" y="1445560"/>
                <a:ext cx="218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14:cNvPr>
              <p14:cNvContentPartPr/>
              <p14:nvPr/>
            </p14:nvContentPartPr>
            <p14:xfrm>
              <a:off x="1858800" y="1618720"/>
              <a:ext cx="171360" cy="1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0800" y="1600720"/>
                <a:ext cx="207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14:cNvPr>
              <p14:cNvContentPartPr/>
              <p14:nvPr/>
            </p14:nvContentPartPr>
            <p14:xfrm>
              <a:off x="1858800" y="1721680"/>
              <a:ext cx="11484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800" y="1703680"/>
                <a:ext cx="150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14:cNvPr>
              <p14:cNvContentPartPr/>
              <p14:nvPr/>
            </p14:nvContentPartPr>
            <p14:xfrm>
              <a:off x="2509320" y="1291120"/>
              <a:ext cx="158040" cy="172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1320" y="1273480"/>
                <a:ext cx="193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14:cNvPr>
              <p14:cNvContentPartPr/>
              <p14:nvPr/>
            </p14:nvContentPartPr>
            <p14:xfrm>
              <a:off x="2188560" y="1546720"/>
              <a:ext cx="526680" cy="19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0560" y="1528720"/>
                <a:ext cx="562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14:cNvPr>
              <p14:cNvContentPartPr/>
              <p14:nvPr/>
            </p14:nvContentPartPr>
            <p14:xfrm>
              <a:off x="1543800" y="1656160"/>
              <a:ext cx="21492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1638191"/>
                <a:ext cx="250560" cy="24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14:cNvPr>
              <p14:cNvContentPartPr/>
              <p14:nvPr/>
            </p14:nvContentPartPr>
            <p14:xfrm>
              <a:off x="683400" y="2316040"/>
              <a:ext cx="385920" cy="22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5760" y="2298011"/>
                <a:ext cx="421560" cy="26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14:cNvPr>
              <p14:cNvContentPartPr/>
              <p14:nvPr/>
            </p14:nvContentPartPr>
            <p14:xfrm>
              <a:off x="4348200" y="1687840"/>
              <a:ext cx="1192320" cy="108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560" y="1670200"/>
                <a:ext cx="122796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14:cNvPr>
              <p14:cNvContentPartPr/>
              <p14:nvPr/>
            </p14:nvContentPartPr>
            <p14:xfrm>
              <a:off x="1371000" y="2173120"/>
              <a:ext cx="944280" cy="467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3360" y="2155480"/>
                <a:ext cx="9799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14:cNvPr>
              <p14:cNvContentPartPr/>
              <p14:nvPr/>
            </p14:nvContentPartPr>
            <p14:xfrm>
              <a:off x="2427960" y="2208040"/>
              <a:ext cx="132120" cy="87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09960" y="2190400"/>
                <a:ext cx="167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14:cNvPr>
              <p14:cNvContentPartPr/>
              <p14:nvPr/>
            </p14:nvContentPartPr>
            <p14:xfrm>
              <a:off x="2438040" y="2358160"/>
              <a:ext cx="365040" cy="19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20058" y="2340160"/>
                <a:ext cx="400645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14:cNvPr>
              <p14:cNvContentPartPr/>
              <p14:nvPr/>
            </p14:nvContentPartPr>
            <p14:xfrm>
              <a:off x="2927640" y="2356360"/>
              <a:ext cx="254160" cy="192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9640" y="2338360"/>
                <a:ext cx="289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14:cNvPr>
              <p14:cNvContentPartPr/>
              <p14:nvPr/>
            </p14:nvContentPartPr>
            <p14:xfrm>
              <a:off x="3301320" y="2325760"/>
              <a:ext cx="158760" cy="181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3680" y="2307760"/>
                <a:ext cx="1944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14:cNvPr>
              <p14:cNvContentPartPr/>
              <p14:nvPr/>
            </p14:nvContentPartPr>
            <p14:xfrm>
              <a:off x="3281160" y="2124520"/>
              <a:ext cx="156600" cy="11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3160" y="2106880"/>
                <a:ext cx="192240" cy="1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4952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14:cNvPr>
              <p14:cNvContentPartPr/>
              <p14:nvPr/>
            </p14:nvContentPartPr>
            <p14:xfrm>
              <a:off x="4215720" y="1179520"/>
              <a:ext cx="3184200" cy="162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78" y="1161520"/>
                <a:ext cx="3219844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14:cNvPr>
              <p14:cNvContentPartPr/>
              <p14:nvPr/>
            </p14:nvContentPartPr>
            <p14:xfrm>
              <a:off x="3697320" y="1130200"/>
              <a:ext cx="183600" cy="40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680" y="1112200"/>
                <a:ext cx="2192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14:cNvPr>
              <p14:cNvContentPartPr/>
              <p14:nvPr/>
            </p14:nvContentPartPr>
            <p14:xfrm>
              <a:off x="1523640" y="1463200"/>
              <a:ext cx="18252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5640" y="1445560"/>
                <a:ext cx="218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14:cNvPr>
              <p14:cNvContentPartPr/>
              <p14:nvPr/>
            </p14:nvContentPartPr>
            <p14:xfrm>
              <a:off x="1858800" y="1618720"/>
              <a:ext cx="171360" cy="1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0800" y="1600720"/>
                <a:ext cx="207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14:cNvPr>
              <p14:cNvContentPartPr/>
              <p14:nvPr/>
            </p14:nvContentPartPr>
            <p14:xfrm>
              <a:off x="1858800" y="1721680"/>
              <a:ext cx="11484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800" y="1703680"/>
                <a:ext cx="150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14:cNvPr>
              <p14:cNvContentPartPr/>
              <p14:nvPr/>
            </p14:nvContentPartPr>
            <p14:xfrm>
              <a:off x="2509320" y="1291120"/>
              <a:ext cx="158040" cy="172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1320" y="1273480"/>
                <a:ext cx="193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14:cNvPr>
              <p14:cNvContentPartPr/>
              <p14:nvPr/>
            </p14:nvContentPartPr>
            <p14:xfrm>
              <a:off x="2188560" y="1546720"/>
              <a:ext cx="526680" cy="19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0560" y="1528720"/>
                <a:ext cx="562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14:cNvPr>
              <p14:cNvContentPartPr/>
              <p14:nvPr/>
            </p14:nvContentPartPr>
            <p14:xfrm>
              <a:off x="1543800" y="1656160"/>
              <a:ext cx="21492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1638191"/>
                <a:ext cx="250560" cy="24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14:cNvPr>
              <p14:cNvContentPartPr/>
              <p14:nvPr/>
            </p14:nvContentPartPr>
            <p14:xfrm>
              <a:off x="683400" y="2316040"/>
              <a:ext cx="385920" cy="22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5760" y="2298011"/>
                <a:ext cx="421560" cy="26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14:cNvPr>
              <p14:cNvContentPartPr/>
              <p14:nvPr/>
            </p14:nvContentPartPr>
            <p14:xfrm>
              <a:off x="4348200" y="1687840"/>
              <a:ext cx="1192320" cy="108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560" y="1670200"/>
                <a:ext cx="122796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14:cNvPr>
              <p14:cNvContentPartPr/>
              <p14:nvPr/>
            </p14:nvContentPartPr>
            <p14:xfrm>
              <a:off x="1371000" y="2173120"/>
              <a:ext cx="944280" cy="467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3360" y="2155480"/>
                <a:ext cx="9799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14:cNvPr>
              <p14:cNvContentPartPr/>
              <p14:nvPr/>
            </p14:nvContentPartPr>
            <p14:xfrm>
              <a:off x="2427960" y="2208040"/>
              <a:ext cx="132120" cy="87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09960" y="2190400"/>
                <a:ext cx="167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14:cNvPr>
              <p14:cNvContentPartPr/>
              <p14:nvPr/>
            </p14:nvContentPartPr>
            <p14:xfrm>
              <a:off x="2438040" y="2358160"/>
              <a:ext cx="365040" cy="19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20058" y="2340160"/>
                <a:ext cx="400645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14:cNvPr>
              <p14:cNvContentPartPr/>
              <p14:nvPr/>
            </p14:nvContentPartPr>
            <p14:xfrm>
              <a:off x="2927640" y="2356360"/>
              <a:ext cx="254160" cy="192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9640" y="2338360"/>
                <a:ext cx="289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14:cNvPr>
              <p14:cNvContentPartPr/>
              <p14:nvPr/>
            </p14:nvContentPartPr>
            <p14:xfrm>
              <a:off x="3301320" y="2325760"/>
              <a:ext cx="158760" cy="181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3680" y="2307760"/>
                <a:ext cx="1944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14:cNvPr>
              <p14:cNvContentPartPr/>
              <p14:nvPr/>
            </p14:nvContentPartPr>
            <p14:xfrm>
              <a:off x="3281160" y="2124520"/>
              <a:ext cx="156600" cy="11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3160" y="2106880"/>
                <a:ext cx="192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08053B-994B-4F03-83A8-4117AF84BF15}"/>
                  </a:ext>
                </a:extLst>
              </p14:cNvPr>
              <p14:cNvContentPartPr/>
              <p14:nvPr/>
            </p14:nvContentPartPr>
            <p14:xfrm>
              <a:off x="690600" y="2849920"/>
              <a:ext cx="831600" cy="48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08053B-994B-4F03-83A8-4117AF84BF1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2960" y="2832280"/>
                <a:ext cx="8672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1E1815-2E84-43D6-B534-97A0E009E69C}"/>
                  </a:ext>
                </a:extLst>
              </p14:cNvPr>
              <p14:cNvContentPartPr/>
              <p14:nvPr/>
            </p14:nvContentPartPr>
            <p14:xfrm>
              <a:off x="2159400" y="3058000"/>
              <a:ext cx="275400" cy="30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1E1815-2E84-43D6-B534-97A0E009E6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1760" y="3040000"/>
                <a:ext cx="3110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1D56B5-0998-4D86-A999-1F128E4754E7}"/>
                  </a:ext>
                </a:extLst>
              </p14:cNvPr>
              <p14:cNvContentPartPr/>
              <p14:nvPr/>
            </p14:nvContentPartPr>
            <p14:xfrm>
              <a:off x="2110440" y="2843800"/>
              <a:ext cx="2127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1D56B5-0998-4D86-A999-1F128E4754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92800" y="2826160"/>
                <a:ext cx="24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1FB793-D6F1-40E2-AACF-F9D7588C1A10}"/>
                  </a:ext>
                </a:extLst>
              </p14:cNvPr>
              <p14:cNvContentPartPr/>
              <p14:nvPr/>
            </p14:nvContentPartPr>
            <p14:xfrm>
              <a:off x="2590320" y="3112720"/>
              <a:ext cx="21672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1FB793-D6F1-40E2-AACF-F9D7588C1A1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72320" y="3094720"/>
                <a:ext cx="252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82232-1BBC-4C85-B80C-97E8939A4E8E}"/>
                  </a:ext>
                </a:extLst>
              </p14:cNvPr>
              <p14:cNvContentPartPr/>
              <p14:nvPr/>
            </p14:nvContentPartPr>
            <p14:xfrm>
              <a:off x="2590320" y="3209560"/>
              <a:ext cx="2556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82232-1BBC-4C85-B80C-97E8939A4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72320" y="3191560"/>
                <a:ext cx="291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E1F1F4-EC16-4FF6-B7EF-D6EC6BEACF59}"/>
                  </a:ext>
                </a:extLst>
              </p14:cNvPr>
              <p14:cNvContentPartPr/>
              <p14:nvPr/>
            </p14:nvContentPartPr>
            <p14:xfrm>
              <a:off x="2610840" y="3307480"/>
              <a:ext cx="24300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E1F1F4-EC16-4FF6-B7EF-D6EC6BEACF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92840" y="3289480"/>
                <a:ext cx="278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AC3D8B-D797-45B8-B0B0-AF8D37458A9B}"/>
                  </a:ext>
                </a:extLst>
              </p14:cNvPr>
              <p14:cNvContentPartPr/>
              <p14:nvPr/>
            </p14:nvContentPartPr>
            <p14:xfrm>
              <a:off x="3120600" y="3109840"/>
              <a:ext cx="168480" cy="225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AC3D8B-D797-45B8-B0B0-AF8D37458A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02960" y="3091840"/>
                <a:ext cx="2041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B7E469C-F346-44B8-9FE4-81B58AD1C7FE}"/>
                  </a:ext>
                </a:extLst>
              </p14:cNvPr>
              <p14:cNvContentPartPr/>
              <p14:nvPr/>
            </p14:nvContentPartPr>
            <p14:xfrm>
              <a:off x="3108720" y="2978800"/>
              <a:ext cx="200160" cy="6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B7E469C-F346-44B8-9FE4-81B58AD1C7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90720" y="2960800"/>
                <a:ext cx="235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FF4ABE-DAA4-493D-958D-A01A2FD3DF00}"/>
                  </a:ext>
                </a:extLst>
              </p14:cNvPr>
              <p14:cNvContentPartPr/>
              <p14:nvPr/>
            </p14:nvContentPartPr>
            <p14:xfrm>
              <a:off x="3484560" y="2937400"/>
              <a:ext cx="405000" cy="53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FF4ABE-DAA4-493D-958D-A01A2FD3DF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6904" y="2919760"/>
                <a:ext cx="440672" cy="57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564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14:cNvPr>
              <p14:cNvContentPartPr/>
              <p14:nvPr/>
            </p14:nvContentPartPr>
            <p14:xfrm>
              <a:off x="4215720" y="1179520"/>
              <a:ext cx="3184200" cy="162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78" y="1161520"/>
                <a:ext cx="3219844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14:cNvPr>
              <p14:cNvContentPartPr/>
              <p14:nvPr/>
            </p14:nvContentPartPr>
            <p14:xfrm>
              <a:off x="3697320" y="1130200"/>
              <a:ext cx="183600" cy="40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680" y="1112200"/>
                <a:ext cx="2192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14:cNvPr>
              <p14:cNvContentPartPr/>
              <p14:nvPr/>
            </p14:nvContentPartPr>
            <p14:xfrm>
              <a:off x="1523640" y="1463200"/>
              <a:ext cx="18252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5640" y="1445560"/>
                <a:ext cx="218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14:cNvPr>
              <p14:cNvContentPartPr/>
              <p14:nvPr/>
            </p14:nvContentPartPr>
            <p14:xfrm>
              <a:off x="1858800" y="1618720"/>
              <a:ext cx="171360" cy="1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0800" y="1600720"/>
                <a:ext cx="207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14:cNvPr>
              <p14:cNvContentPartPr/>
              <p14:nvPr/>
            </p14:nvContentPartPr>
            <p14:xfrm>
              <a:off x="1858800" y="1721680"/>
              <a:ext cx="11484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800" y="1703680"/>
                <a:ext cx="150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14:cNvPr>
              <p14:cNvContentPartPr/>
              <p14:nvPr/>
            </p14:nvContentPartPr>
            <p14:xfrm>
              <a:off x="2509320" y="1291120"/>
              <a:ext cx="158040" cy="172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1320" y="1273480"/>
                <a:ext cx="193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14:cNvPr>
              <p14:cNvContentPartPr/>
              <p14:nvPr/>
            </p14:nvContentPartPr>
            <p14:xfrm>
              <a:off x="2188560" y="1546720"/>
              <a:ext cx="526680" cy="19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0560" y="1528720"/>
                <a:ext cx="562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14:cNvPr>
              <p14:cNvContentPartPr/>
              <p14:nvPr/>
            </p14:nvContentPartPr>
            <p14:xfrm>
              <a:off x="1543800" y="1656160"/>
              <a:ext cx="21492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1638191"/>
                <a:ext cx="250560" cy="24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14:cNvPr>
              <p14:cNvContentPartPr/>
              <p14:nvPr/>
            </p14:nvContentPartPr>
            <p14:xfrm>
              <a:off x="683400" y="2316040"/>
              <a:ext cx="385920" cy="22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5760" y="2298011"/>
                <a:ext cx="421560" cy="26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14:cNvPr>
              <p14:cNvContentPartPr/>
              <p14:nvPr/>
            </p14:nvContentPartPr>
            <p14:xfrm>
              <a:off x="4348200" y="1687840"/>
              <a:ext cx="1192320" cy="108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560" y="1670200"/>
                <a:ext cx="122796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14:cNvPr>
              <p14:cNvContentPartPr/>
              <p14:nvPr/>
            </p14:nvContentPartPr>
            <p14:xfrm>
              <a:off x="1371000" y="2173120"/>
              <a:ext cx="944280" cy="467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3360" y="2155480"/>
                <a:ext cx="9799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14:cNvPr>
              <p14:cNvContentPartPr/>
              <p14:nvPr/>
            </p14:nvContentPartPr>
            <p14:xfrm>
              <a:off x="2427960" y="2208040"/>
              <a:ext cx="132120" cy="87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09960" y="2190400"/>
                <a:ext cx="167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14:cNvPr>
              <p14:cNvContentPartPr/>
              <p14:nvPr/>
            </p14:nvContentPartPr>
            <p14:xfrm>
              <a:off x="2438040" y="2358160"/>
              <a:ext cx="365040" cy="19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20058" y="2340160"/>
                <a:ext cx="400645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14:cNvPr>
              <p14:cNvContentPartPr/>
              <p14:nvPr/>
            </p14:nvContentPartPr>
            <p14:xfrm>
              <a:off x="2927640" y="2356360"/>
              <a:ext cx="254160" cy="192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9640" y="2338360"/>
                <a:ext cx="289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14:cNvPr>
              <p14:cNvContentPartPr/>
              <p14:nvPr/>
            </p14:nvContentPartPr>
            <p14:xfrm>
              <a:off x="3301320" y="2325760"/>
              <a:ext cx="158760" cy="181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3680" y="2307760"/>
                <a:ext cx="1944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14:cNvPr>
              <p14:cNvContentPartPr/>
              <p14:nvPr/>
            </p14:nvContentPartPr>
            <p14:xfrm>
              <a:off x="3281160" y="2124520"/>
              <a:ext cx="156600" cy="11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3160" y="2106880"/>
                <a:ext cx="192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08053B-994B-4F03-83A8-4117AF84BF15}"/>
                  </a:ext>
                </a:extLst>
              </p14:cNvPr>
              <p14:cNvContentPartPr/>
              <p14:nvPr/>
            </p14:nvContentPartPr>
            <p14:xfrm>
              <a:off x="690600" y="2849920"/>
              <a:ext cx="831600" cy="48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08053B-994B-4F03-83A8-4117AF84BF1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2960" y="2832280"/>
                <a:ext cx="8672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1E1815-2E84-43D6-B534-97A0E009E69C}"/>
                  </a:ext>
                </a:extLst>
              </p14:cNvPr>
              <p14:cNvContentPartPr/>
              <p14:nvPr/>
            </p14:nvContentPartPr>
            <p14:xfrm>
              <a:off x="2159400" y="3058000"/>
              <a:ext cx="275400" cy="30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1E1815-2E84-43D6-B534-97A0E009E6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1760" y="3040000"/>
                <a:ext cx="3110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1D56B5-0998-4D86-A999-1F128E4754E7}"/>
                  </a:ext>
                </a:extLst>
              </p14:cNvPr>
              <p14:cNvContentPartPr/>
              <p14:nvPr/>
            </p14:nvContentPartPr>
            <p14:xfrm>
              <a:off x="2110440" y="2843800"/>
              <a:ext cx="2127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1D56B5-0998-4D86-A999-1F128E4754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92800" y="2826160"/>
                <a:ext cx="24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1FB793-D6F1-40E2-AACF-F9D7588C1A10}"/>
                  </a:ext>
                </a:extLst>
              </p14:cNvPr>
              <p14:cNvContentPartPr/>
              <p14:nvPr/>
            </p14:nvContentPartPr>
            <p14:xfrm>
              <a:off x="2590320" y="3112720"/>
              <a:ext cx="21672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1FB793-D6F1-40E2-AACF-F9D7588C1A1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72320" y="3094720"/>
                <a:ext cx="252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82232-1BBC-4C85-B80C-97E8939A4E8E}"/>
                  </a:ext>
                </a:extLst>
              </p14:cNvPr>
              <p14:cNvContentPartPr/>
              <p14:nvPr/>
            </p14:nvContentPartPr>
            <p14:xfrm>
              <a:off x="2590320" y="3209560"/>
              <a:ext cx="2556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82232-1BBC-4C85-B80C-97E8939A4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72320" y="3191560"/>
                <a:ext cx="291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E1F1F4-EC16-4FF6-B7EF-D6EC6BEACF59}"/>
                  </a:ext>
                </a:extLst>
              </p14:cNvPr>
              <p14:cNvContentPartPr/>
              <p14:nvPr/>
            </p14:nvContentPartPr>
            <p14:xfrm>
              <a:off x="2610840" y="3307480"/>
              <a:ext cx="24300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E1F1F4-EC16-4FF6-B7EF-D6EC6BEACF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92840" y="3289480"/>
                <a:ext cx="278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AC3D8B-D797-45B8-B0B0-AF8D37458A9B}"/>
                  </a:ext>
                </a:extLst>
              </p14:cNvPr>
              <p14:cNvContentPartPr/>
              <p14:nvPr/>
            </p14:nvContentPartPr>
            <p14:xfrm>
              <a:off x="3120600" y="3109840"/>
              <a:ext cx="168480" cy="225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AC3D8B-D797-45B8-B0B0-AF8D37458A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02960" y="3091840"/>
                <a:ext cx="2041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B7E469C-F346-44B8-9FE4-81B58AD1C7FE}"/>
                  </a:ext>
                </a:extLst>
              </p14:cNvPr>
              <p14:cNvContentPartPr/>
              <p14:nvPr/>
            </p14:nvContentPartPr>
            <p14:xfrm>
              <a:off x="3108720" y="2978800"/>
              <a:ext cx="200160" cy="6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B7E469C-F346-44B8-9FE4-81B58AD1C7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90720" y="2960800"/>
                <a:ext cx="235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FF4ABE-DAA4-493D-958D-A01A2FD3DF00}"/>
                  </a:ext>
                </a:extLst>
              </p14:cNvPr>
              <p14:cNvContentPartPr/>
              <p14:nvPr/>
            </p14:nvContentPartPr>
            <p14:xfrm>
              <a:off x="3484560" y="2937400"/>
              <a:ext cx="405000" cy="53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FF4ABE-DAA4-493D-958D-A01A2FD3DF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6904" y="2919760"/>
                <a:ext cx="440672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1AF844F-234E-4527-AEC5-AFF9F6A97780}"/>
                  </a:ext>
                </a:extLst>
              </p14:cNvPr>
              <p14:cNvContentPartPr/>
              <p14:nvPr/>
            </p14:nvContentPartPr>
            <p14:xfrm>
              <a:off x="5171520" y="3098680"/>
              <a:ext cx="208440" cy="275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1AF844F-234E-4527-AEC5-AFF9F6A9778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53520" y="3080680"/>
                <a:ext cx="2440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E879353-22A9-413C-A18D-57C770621691}"/>
                  </a:ext>
                </a:extLst>
              </p14:cNvPr>
              <p14:cNvContentPartPr/>
              <p14:nvPr/>
            </p14:nvContentPartPr>
            <p14:xfrm>
              <a:off x="4492200" y="3027040"/>
              <a:ext cx="232560" cy="491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E879353-22A9-413C-A18D-57C7706216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74200" y="3009400"/>
                <a:ext cx="2682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66F2C0-B4F7-4E15-BE0F-DB40E9CE33B3}"/>
                  </a:ext>
                </a:extLst>
              </p14:cNvPr>
              <p14:cNvContentPartPr/>
              <p14:nvPr/>
            </p14:nvContentPartPr>
            <p14:xfrm>
              <a:off x="5597760" y="3119200"/>
              <a:ext cx="210240" cy="10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66F2C0-B4F7-4E15-BE0F-DB40E9CE33B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80120" y="3101200"/>
                <a:ext cx="245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9BDD03-BB79-4E21-B4D0-99BA9B2D9E60}"/>
                  </a:ext>
                </a:extLst>
              </p14:cNvPr>
              <p14:cNvContentPartPr/>
              <p14:nvPr/>
            </p14:nvContentPartPr>
            <p14:xfrm>
              <a:off x="5577600" y="3240520"/>
              <a:ext cx="21564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9BDD03-BB79-4E21-B4D0-99BA9B2D9E6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59600" y="3222880"/>
                <a:ext cx="251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3627A7-549A-425C-9E2B-7507D21BC7AB}"/>
                  </a:ext>
                </a:extLst>
              </p14:cNvPr>
              <p14:cNvContentPartPr/>
              <p14:nvPr/>
            </p14:nvContentPartPr>
            <p14:xfrm>
              <a:off x="5567520" y="3331960"/>
              <a:ext cx="233280" cy="21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3627A7-549A-425C-9E2B-7507D21BC7A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9520" y="3314320"/>
                <a:ext cx="26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6CE0EA5-322B-47A1-BE88-96B08AC56A78}"/>
                  </a:ext>
                </a:extLst>
              </p14:cNvPr>
              <p14:cNvContentPartPr/>
              <p14:nvPr/>
            </p14:nvContentPartPr>
            <p14:xfrm>
              <a:off x="6046680" y="3067720"/>
              <a:ext cx="1814040" cy="77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6CE0EA5-322B-47A1-BE88-96B08AC56A7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28684" y="3050080"/>
                <a:ext cx="1849673" cy="8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928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14:cNvPr>
              <p14:cNvContentPartPr/>
              <p14:nvPr/>
            </p14:nvContentPartPr>
            <p14:xfrm>
              <a:off x="2031600" y="223360"/>
              <a:ext cx="4623840" cy="661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BC0B1FE-C62B-49C9-A6A2-6897B1D1CA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3600" y="205370"/>
                <a:ext cx="4659480" cy="697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14:cNvPr>
              <p14:cNvContentPartPr/>
              <p14:nvPr/>
            </p14:nvContentPartPr>
            <p14:xfrm>
              <a:off x="4215720" y="1179520"/>
              <a:ext cx="3184200" cy="16232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17C5FCD-E5E3-46D2-AE0C-5B1ACA7D6B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8078" y="1161520"/>
                <a:ext cx="3219844" cy="165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14:cNvPr>
              <p14:cNvContentPartPr/>
              <p14:nvPr/>
            </p14:nvContentPartPr>
            <p14:xfrm>
              <a:off x="3697320" y="1130200"/>
              <a:ext cx="183600" cy="405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E5DCC95-F8DB-46C7-A41B-FFCD7EB538E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79680" y="1112200"/>
                <a:ext cx="2192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14:cNvPr>
              <p14:cNvContentPartPr/>
              <p14:nvPr/>
            </p14:nvContentPartPr>
            <p14:xfrm>
              <a:off x="1523640" y="1463200"/>
              <a:ext cx="182520" cy="10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5D5FFC-B918-4A54-A742-66465D89715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05640" y="1445560"/>
                <a:ext cx="21816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14:cNvPr>
              <p14:cNvContentPartPr/>
              <p14:nvPr/>
            </p14:nvContentPartPr>
            <p14:xfrm>
              <a:off x="1858800" y="1618720"/>
              <a:ext cx="171360" cy="17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5B84F02-470B-4ABE-A68C-1434CBC31D2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0800" y="1600720"/>
                <a:ext cx="2070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14:cNvPr>
              <p14:cNvContentPartPr/>
              <p14:nvPr/>
            </p14:nvContentPartPr>
            <p14:xfrm>
              <a:off x="1858800" y="1721680"/>
              <a:ext cx="114840" cy="1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E3C5ED9-B045-4EDC-AFE8-6F47D3C506C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0800" y="1703680"/>
                <a:ext cx="1504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14:cNvPr>
              <p14:cNvContentPartPr/>
              <p14:nvPr/>
            </p14:nvContentPartPr>
            <p14:xfrm>
              <a:off x="2509320" y="1291120"/>
              <a:ext cx="158040" cy="172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64C8AD-7675-4E20-B867-D5725726D0E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91320" y="1273480"/>
                <a:ext cx="1936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14:cNvPr>
              <p14:cNvContentPartPr/>
              <p14:nvPr/>
            </p14:nvContentPartPr>
            <p14:xfrm>
              <a:off x="2188560" y="1546720"/>
              <a:ext cx="526680" cy="199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7E429-39EC-4945-9023-AE904818C2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70560" y="1528720"/>
                <a:ext cx="56232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14:cNvPr>
              <p14:cNvContentPartPr/>
              <p14:nvPr/>
            </p14:nvContentPartPr>
            <p14:xfrm>
              <a:off x="1543800" y="1656160"/>
              <a:ext cx="214920" cy="212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285BC02-22AE-47B8-902F-5401772EE3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26160" y="1638191"/>
                <a:ext cx="250560" cy="24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14:cNvPr>
              <p14:cNvContentPartPr/>
              <p14:nvPr/>
            </p14:nvContentPartPr>
            <p14:xfrm>
              <a:off x="683400" y="2316040"/>
              <a:ext cx="385920" cy="22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CFD91C6-77CD-4A68-A9F4-C81D232E238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65760" y="2298011"/>
                <a:ext cx="421560" cy="263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14:cNvPr>
              <p14:cNvContentPartPr/>
              <p14:nvPr/>
            </p14:nvContentPartPr>
            <p14:xfrm>
              <a:off x="4348200" y="1687840"/>
              <a:ext cx="1192320" cy="1085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C713E46-D628-41A7-B972-06835D248D2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30560" y="1670200"/>
                <a:ext cx="1227960" cy="11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14:cNvPr>
              <p14:cNvContentPartPr/>
              <p14:nvPr/>
            </p14:nvContentPartPr>
            <p14:xfrm>
              <a:off x="1371000" y="2173120"/>
              <a:ext cx="944280" cy="467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AF41C7A-D5BA-4083-9495-1EF5D6ABE06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53360" y="2155480"/>
                <a:ext cx="979920" cy="50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14:cNvPr>
              <p14:cNvContentPartPr/>
              <p14:nvPr/>
            </p14:nvContentPartPr>
            <p14:xfrm>
              <a:off x="2427960" y="2208040"/>
              <a:ext cx="132120" cy="878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8337465-6B77-4873-88BC-CE05312367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409960" y="2190400"/>
                <a:ext cx="1677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14:cNvPr>
              <p14:cNvContentPartPr/>
              <p14:nvPr/>
            </p14:nvContentPartPr>
            <p14:xfrm>
              <a:off x="2438040" y="2358160"/>
              <a:ext cx="365040" cy="192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1444100-B1C4-46D8-BBAE-A9BE4443989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420058" y="2340160"/>
                <a:ext cx="400645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14:cNvPr>
              <p14:cNvContentPartPr/>
              <p14:nvPr/>
            </p14:nvContentPartPr>
            <p14:xfrm>
              <a:off x="2927640" y="2356360"/>
              <a:ext cx="254160" cy="192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CEEC9AE-BAA6-485D-8A61-65E2BF22147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09640" y="2338360"/>
                <a:ext cx="2898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14:cNvPr>
              <p14:cNvContentPartPr/>
              <p14:nvPr/>
            </p14:nvContentPartPr>
            <p14:xfrm>
              <a:off x="3301320" y="2325760"/>
              <a:ext cx="158760" cy="1814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2B8D3D2-BD08-4627-9130-FA430EE2E78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3680" y="2307760"/>
                <a:ext cx="1944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14:cNvPr>
              <p14:cNvContentPartPr/>
              <p14:nvPr/>
            </p14:nvContentPartPr>
            <p14:xfrm>
              <a:off x="3281160" y="2124520"/>
              <a:ext cx="156600" cy="110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67D3D30-24FB-49F9-8DF1-7535DAB777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3160" y="2106880"/>
                <a:ext cx="1922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008053B-994B-4F03-83A8-4117AF84BF15}"/>
                  </a:ext>
                </a:extLst>
              </p14:cNvPr>
              <p14:cNvContentPartPr/>
              <p14:nvPr/>
            </p14:nvContentPartPr>
            <p14:xfrm>
              <a:off x="690600" y="2849920"/>
              <a:ext cx="831600" cy="489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008053B-994B-4F03-83A8-4117AF84BF1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2960" y="2832280"/>
                <a:ext cx="86724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1E1815-2E84-43D6-B534-97A0E009E69C}"/>
                  </a:ext>
                </a:extLst>
              </p14:cNvPr>
              <p14:cNvContentPartPr/>
              <p14:nvPr/>
            </p14:nvContentPartPr>
            <p14:xfrm>
              <a:off x="2159400" y="3058000"/>
              <a:ext cx="275400" cy="30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1E1815-2E84-43D6-B534-97A0E009E6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1760" y="3040000"/>
                <a:ext cx="31104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1D56B5-0998-4D86-A999-1F128E4754E7}"/>
                  </a:ext>
                </a:extLst>
              </p14:cNvPr>
              <p14:cNvContentPartPr/>
              <p14:nvPr/>
            </p14:nvContentPartPr>
            <p14:xfrm>
              <a:off x="2110440" y="2843800"/>
              <a:ext cx="212760" cy="132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1D56B5-0998-4D86-A999-1F128E4754E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092800" y="2826160"/>
                <a:ext cx="2484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41FB793-D6F1-40E2-AACF-F9D7588C1A10}"/>
                  </a:ext>
                </a:extLst>
              </p14:cNvPr>
              <p14:cNvContentPartPr/>
              <p14:nvPr/>
            </p14:nvContentPartPr>
            <p14:xfrm>
              <a:off x="2590320" y="3112720"/>
              <a:ext cx="216720" cy="6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41FB793-D6F1-40E2-AACF-F9D7588C1A1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72320" y="3094720"/>
                <a:ext cx="252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4282232-1BBC-4C85-B80C-97E8939A4E8E}"/>
                  </a:ext>
                </a:extLst>
              </p14:cNvPr>
              <p14:cNvContentPartPr/>
              <p14:nvPr/>
            </p14:nvContentPartPr>
            <p14:xfrm>
              <a:off x="2590320" y="3209560"/>
              <a:ext cx="255600" cy="21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4282232-1BBC-4C85-B80C-97E8939A4E8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572320" y="3191560"/>
                <a:ext cx="2912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E1F1F4-EC16-4FF6-B7EF-D6EC6BEACF59}"/>
                  </a:ext>
                </a:extLst>
              </p14:cNvPr>
              <p14:cNvContentPartPr/>
              <p14:nvPr/>
            </p14:nvContentPartPr>
            <p14:xfrm>
              <a:off x="2610840" y="3307480"/>
              <a:ext cx="243000" cy="1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E1F1F4-EC16-4FF6-B7EF-D6EC6BEACF5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92840" y="3289480"/>
                <a:ext cx="278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3AC3D8B-D797-45B8-B0B0-AF8D37458A9B}"/>
                  </a:ext>
                </a:extLst>
              </p14:cNvPr>
              <p14:cNvContentPartPr/>
              <p14:nvPr/>
            </p14:nvContentPartPr>
            <p14:xfrm>
              <a:off x="3120600" y="3109840"/>
              <a:ext cx="168480" cy="225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3AC3D8B-D797-45B8-B0B0-AF8D37458A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02960" y="3091840"/>
                <a:ext cx="2041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B7E469C-F346-44B8-9FE4-81B58AD1C7FE}"/>
                  </a:ext>
                </a:extLst>
              </p14:cNvPr>
              <p14:cNvContentPartPr/>
              <p14:nvPr/>
            </p14:nvContentPartPr>
            <p14:xfrm>
              <a:off x="3108720" y="2978800"/>
              <a:ext cx="200160" cy="69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B7E469C-F346-44B8-9FE4-81B58AD1C7F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090720" y="2960800"/>
                <a:ext cx="2358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2FF4ABE-DAA4-493D-958D-A01A2FD3DF00}"/>
                  </a:ext>
                </a:extLst>
              </p14:cNvPr>
              <p14:cNvContentPartPr/>
              <p14:nvPr/>
            </p14:nvContentPartPr>
            <p14:xfrm>
              <a:off x="3484560" y="2937400"/>
              <a:ext cx="405000" cy="538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2FF4ABE-DAA4-493D-958D-A01A2FD3DF0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66904" y="2919760"/>
                <a:ext cx="440672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1AF844F-234E-4527-AEC5-AFF9F6A97780}"/>
                  </a:ext>
                </a:extLst>
              </p14:cNvPr>
              <p14:cNvContentPartPr/>
              <p14:nvPr/>
            </p14:nvContentPartPr>
            <p14:xfrm>
              <a:off x="5171520" y="3098680"/>
              <a:ext cx="208440" cy="2754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1AF844F-234E-4527-AEC5-AFF9F6A9778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53520" y="3080680"/>
                <a:ext cx="24408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E879353-22A9-413C-A18D-57C770621691}"/>
                  </a:ext>
                </a:extLst>
              </p14:cNvPr>
              <p14:cNvContentPartPr/>
              <p14:nvPr/>
            </p14:nvContentPartPr>
            <p14:xfrm>
              <a:off x="4492200" y="3027040"/>
              <a:ext cx="232560" cy="491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E879353-22A9-413C-A18D-57C77062169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74200" y="3009400"/>
                <a:ext cx="26820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466F2C0-B4F7-4E15-BE0F-DB40E9CE33B3}"/>
                  </a:ext>
                </a:extLst>
              </p14:cNvPr>
              <p14:cNvContentPartPr/>
              <p14:nvPr/>
            </p14:nvContentPartPr>
            <p14:xfrm>
              <a:off x="5597760" y="3119200"/>
              <a:ext cx="210240" cy="100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466F2C0-B4F7-4E15-BE0F-DB40E9CE33B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580120" y="3101200"/>
                <a:ext cx="2458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A9BDD03-BB79-4E21-B4D0-99BA9B2D9E60}"/>
                  </a:ext>
                </a:extLst>
              </p14:cNvPr>
              <p14:cNvContentPartPr/>
              <p14:nvPr/>
            </p14:nvContentPartPr>
            <p14:xfrm>
              <a:off x="5577600" y="3240520"/>
              <a:ext cx="215640" cy="10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A9BDD03-BB79-4E21-B4D0-99BA9B2D9E6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59600" y="3222880"/>
                <a:ext cx="251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A3627A7-549A-425C-9E2B-7507D21BC7AB}"/>
                  </a:ext>
                </a:extLst>
              </p14:cNvPr>
              <p14:cNvContentPartPr/>
              <p14:nvPr/>
            </p14:nvContentPartPr>
            <p14:xfrm>
              <a:off x="5567520" y="3331960"/>
              <a:ext cx="233280" cy="216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A3627A7-549A-425C-9E2B-7507D21BC7A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549520" y="3314320"/>
                <a:ext cx="268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6CE0EA5-322B-47A1-BE88-96B08AC56A78}"/>
                  </a:ext>
                </a:extLst>
              </p14:cNvPr>
              <p14:cNvContentPartPr/>
              <p14:nvPr/>
            </p14:nvContentPartPr>
            <p14:xfrm>
              <a:off x="6046680" y="3067720"/>
              <a:ext cx="1814040" cy="779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6CE0EA5-322B-47A1-BE88-96B08AC56A7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028684" y="3050080"/>
                <a:ext cx="1849673" cy="81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BEAED1-2217-492E-A663-249622CF4AC7}"/>
                  </a:ext>
                </a:extLst>
              </p14:cNvPr>
              <p14:cNvContentPartPr/>
              <p14:nvPr/>
            </p14:nvContentPartPr>
            <p14:xfrm>
              <a:off x="3068040" y="4597360"/>
              <a:ext cx="257400" cy="25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BEAED1-2217-492E-A663-249622CF4AC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50040" y="4579360"/>
                <a:ext cx="2930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B519253-2DE3-414A-9229-4751D0477F2B}"/>
                  </a:ext>
                </a:extLst>
              </p14:cNvPr>
              <p14:cNvContentPartPr/>
              <p14:nvPr/>
            </p14:nvContentPartPr>
            <p14:xfrm>
              <a:off x="3088200" y="4729480"/>
              <a:ext cx="201240" cy="25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B519253-2DE3-414A-9229-4751D0477F2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70560" y="4711480"/>
                <a:ext cx="23688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678415-F1EB-44B6-925C-941F3F3938E3}"/>
                  </a:ext>
                </a:extLst>
              </p14:cNvPr>
              <p14:cNvContentPartPr/>
              <p14:nvPr/>
            </p14:nvContentPartPr>
            <p14:xfrm>
              <a:off x="930360" y="4632640"/>
              <a:ext cx="319320" cy="388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678415-F1EB-44B6-925C-941F3F3938E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12720" y="4615000"/>
                <a:ext cx="35496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FE49E4A-1FF4-464F-BE0D-D6C3B30CFE6A}"/>
                  </a:ext>
                </a:extLst>
              </p14:cNvPr>
              <p14:cNvContentPartPr/>
              <p14:nvPr/>
            </p14:nvContentPartPr>
            <p14:xfrm>
              <a:off x="1403040" y="4732000"/>
              <a:ext cx="240120" cy="205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FE49E4A-1FF4-464F-BE0D-D6C3B30CFE6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85040" y="4714000"/>
                <a:ext cx="2757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DDA7DB2-A173-4A82-AADC-1565982771FE}"/>
                  </a:ext>
                </a:extLst>
              </p14:cNvPr>
              <p14:cNvContentPartPr/>
              <p14:nvPr/>
            </p14:nvContentPartPr>
            <p14:xfrm>
              <a:off x="3627840" y="4552720"/>
              <a:ext cx="168840" cy="290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DDA7DB2-A173-4A82-AADC-1565982771F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09840" y="4535080"/>
                <a:ext cx="20448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72382B3-8C64-4305-86B4-A6FA44AFCD54}"/>
                  </a:ext>
                </a:extLst>
              </p14:cNvPr>
              <p14:cNvContentPartPr/>
              <p14:nvPr/>
            </p14:nvContentPartPr>
            <p14:xfrm>
              <a:off x="3626760" y="4346800"/>
              <a:ext cx="202320" cy="103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72382B3-8C64-4305-86B4-A6FA44AFCD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608760" y="4328800"/>
                <a:ext cx="237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D6DE542-AD6C-4886-A173-88E5423A1C11}"/>
                  </a:ext>
                </a:extLst>
              </p14:cNvPr>
              <p14:cNvContentPartPr/>
              <p14:nvPr/>
            </p14:nvContentPartPr>
            <p14:xfrm>
              <a:off x="4632600" y="4247800"/>
              <a:ext cx="156960" cy="150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D6DE542-AD6C-4886-A173-88E5423A1C1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14600" y="4229800"/>
                <a:ext cx="1926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A7242E74-8B49-4034-AAAA-5EEE443AD14D}"/>
                  </a:ext>
                </a:extLst>
              </p14:cNvPr>
              <p14:cNvContentPartPr/>
              <p14:nvPr/>
            </p14:nvContentPartPr>
            <p14:xfrm>
              <a:off x="3941400" y="4545880"/>
              <a:ext cx="867240" cy="290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A7242E74-8B49-4034-AAAA-5EEE443AD14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923400" y="4528218"/>
                <a:ext cx="902880" cy="3258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93D33A2-50AA-4A13-AE11-3A57FA4F155C}"/>
                  </a:ext>
                </a:extLst>
              </p14:cNvPr>
              <p14:cNvContentPartPr/>
              <p14:nvPr/>
            </p14:nvContentPartPr>
            <p14:xfrm>
              <a:off x="2566560" y="4394680"/>
              <a:ext cx="280800" cy="45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93D33A2-50AA-4A13-AE11-3A57FA4F155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48920" y="4377026"/>
                <a:ext cx="316440" cy="4892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630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92AABB-0F56-4B0E-AABA-0A4F15F2C952}"/>
                  </a:ext>
                </a:extLst>
              </p14:cNvPr>
              <p14:cNvContentPartPr/>
              <p14:nvPr/>
            </p14:nvContentPartPr>
            <p14:xfrm>
              <a:off x="2192520" y="648880"/>
              <a:ext cx="931680" cy="27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92AABB-0F56-4B0E-AABA-0A4F15F2C9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4880" y="631240"/>
                <a:ext cx="9673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DC060C-5416-452E-AA56-F420486A108F}"/>
                  </a:ext>
                </a:extLst>
              </p14:cNvPr>
              <p14:cNvContentPartPr/>
              <p14:nvPr/>
            </p14:nvContentPartPr>
            <p14:xfrm>
              <a:off x="797160" y="1534840"/>
              <a:ext cx="1954080" cy="135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DC060C-5416-452E-AA56-F420486A10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163" y="1516840"/>
                <a:ext cx="1989713" cy="13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43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044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187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65307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388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974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5382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836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95733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14:cNvPr>
              <p14:cNvContentPartPr/>
              <p14:nvPr/>
            </p14:nvContentPartPr>
            <p14:xfrm>
              <a:off x="6552840" y="3151240"/>
              <a:ext cx="1054440" cy="49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34840" y="3133600"/>
                <a:ext cx="1090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14:cNvPr>
              <p14:cNvContentPartPr/>
              <p14:nvPr/>
            </p14:nvContentPartPr>
            <p14:xfrm>
              <a:off x="7802400" y="2977720"/>
              <a:ext cx="1134000" cy="55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84406" y="2960080"/>
                <a:ext cx="1169629" cy="59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720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14:cNvPr>
              <p14:cNvContentPartPr/>
              <p14:nvPr/>
            </p14:nvContentPartPr>
            <p14:xfrm>
              <a:off x="6552840" y="3151240"/>
              <a:ext cx="1054440" cy="49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34840" y="3133600"/>
                <a:ext cx="1090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14:cNvPr>
              <p14:cNvContentPartPr/>
              <p14:nvPr/>
            </p14:nvContentPartPr>
            <p14:xfrm>
              <a:off x="7802400" y="2977720"/>
              <a:ext cx="1134000" cy="55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84406" y="2960080"/>
                <a:ext cx="1169629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14:cNvPr>
              <p14:cNvContentPartPr/>
              <p14:nvPr/>
            </p14:nvContentPartPr>
            <p14:xfrm>
              <a:off x="598800" y="4076080"/>
              <a:ext cx="719280" cy="32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160" y="4058080"/>
                <a:ext cx="7549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14:cNvPr>
              <p14:cNvContentPartPr/>
              <p14:nvPr/>
            </p14:nvContentPartPr>
            <p14:xfrm>
              <a:off x="2865000" y="4014520"/>
              <a:ext cx="157320" cy="9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47000" y="3996520"/>
                <a:ext cx="1929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14:cNvPr>
              <p14:cNvContentPartPr/>
              <p14:nvPr/>
            </p14:nvContentPartPr>
            <p14:xfrm>
              <a:off x="3271080" y="4410880"/>
              <a:ext cx="214200" cy="2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53440" y="4392880"/>
                <a:ext cx="249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14:cNvPr>
              <p14:cNvContentPartPr/>
              <p14:nvPr/>
            </p14:nvContentPartPr>
            <p14:xfrm>
              <a:off x="3321840" y="4495840"/>
              <a:ext cx="168480" cy="35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03840" y="4478200"/>
                <a:ext cx="204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14:cNvPr>
              <p14:cNvContentPartPr/>
              <p14:nvPr/>
            </p14:nvContentPartPr>
            <p14:xfrm>
              <a:off x="2569800" y="4165720"/>
              <a:ext cx="521640" cy="596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52148" y="4147720"/>
                <a:ext cx="557305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14:cNvPr>
              <p14:cNvContentPartPr/>
              <p14:nvPr/>
            </p14:nvContentPartPr>
            <p14:xfrm>
              <a:off x="3789120" y="4327360"/>
              <a:ext cx="189000" cy="247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71480" y="4309360"/>
                <a:ext cx="224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14:cNvPr>
              <p14:cNvContentPartPr/>
              <p14:nvPr/>
            </p14:nvContentPartPr>
            <p14:xfrm>
              <a:off x="3758880" y="4183000"/>
              <a:ext cx="191520" cy="84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40880" y="4165000"/>
                <a:ext cx="227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14:cNvPr>
              <p14:cNvContentPartPr/>
              <p14:nvPr/>
            </p14:nvContentPartPr>
            <p14:xfrm>
              <a:off x="4409040" y="4142680"/>
              <a:ext cx="177480" cy="7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91040" y="4124680"/>
                <a:ext cx="213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14:cNvPr>
              <p14:cNvContentPartPr/>
              <p14:nvPr/>
            </p14:nvContentPartPr>
            <p14:xfrm>
              <a:off x="4418760" y="4307560"/>
              <a:ext cx="192240" cy="21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01087" y="4289920"/>
                <a:ext cx="227947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14:cNvPr>
              <p14:cNvContentPartPr/>
              <p14:nvPr/>
            </p14:nvContentPartPr>
            <p14:xfrm>
              <a:off x="4114560" y="4357960"/>
              <a:ext cx="141120" cy="204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96560" y="4340320"/>
                <a:ext cx="176760" cy="23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538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F92AABB-0F56-4B0E-AABA-0A4F15F2C952}"/>
                  </a:ext>
                </a:extLst>
              </p14:cNvPr>
              <p14:cNvContentPartPr/>
              <p14:nvPr/>
            </p14:nvContentPartPr>
            <p14:xfrm>
              <a:off x="2192520" y="648880"/>
              <a:ext cx="931680" cy="27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F92AABB-0F56-4B0E-AABA-0A4F15F2C95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74880" y="631240"/>
                <a:ext cx="96732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2DC060C-5416-452E-AA56-F420486A108F}"/>
                  </a:ext>
                </a:extLst>
              </p14:cNvPr>
              <p14:cNvContentPartPr/>
              <p14:nvPr/>
            </p14:nvContentPartPr>
            <p14:xfrm>
              <a:off x="797160" y="1534840"/>
              <a:ext cx="1954080" cy="1350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2DC060C-5416-452E-AA56-F420486A108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9163" y="1516840"/>
                <a:ext cx="1989713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E0B1204-4AE4-49E4-9DA5-97D473D4EC7E}"/>
                  </a:ext>
                </a:extLst>
              </p14:cNvPr>
              <p14:cNvContentPartPr/>
              <p14:nvPr/>
            </p14:nvContentPartPr>
            <p14:xfrm>
              <a:off x="3453960" y="478240"/>
              <a:ext cx="2559960" cy="2640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E0B1204-4AE4-49E4-9DA5-97D473D4EC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435960" y="460240"/>
                <a:ext cx="2595600" cy="267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785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14:cNvPr>
              <p14:cNvContentPartPr/>
              <p14:nvPr/>
            </p14:nvContentPartPr>
            <p14:xfrm>
              <a:off x="6552840" y="3151240"/>
              <a:ext cx="1054440" cy="49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34840" y="3133600"/>
                <a:ext cx="1090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14:cNvPr>
              <p14:cNvContentPartPr/>
              <p14:nvPr/>
            </p14:nvContentPartPr>
            <p14:xfrm>
              <a:off x="7802400" y="2977720"/>
              <a:ext cx="1134000" cy="55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84406" y="2960080"/>
                <a:ext cx="1169629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14:cNvPr>
              <p14:cNvContentPartPr/>
              <p14:nvPr/>
            </p14:nvContentPartPr>
            <p14:xfrm>
              <a:off x="598800" y="4076080"/>
              <a:ext cx="719280" cy="32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160" y="4058080"/>
                <a:ext cx="7549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14:cNvPr>
              <p14:cNvContentPartPr/>
              <p14:nvPr/>
            </p14:nvContentPartPr>
            <p14:xfrm>
              <a:off x="2865000" y="4014520"/>
              <a:ext cx="157320" cy="9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47000" y="3996520"/>
                <a:ext cx="1929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14:cNvPr>
              <p14:cNvContentPartPr/>
              <p14:nvPr/>
            </p14:nvContentPartPr>
            <p14:xfrm>
              <a:off x="3271080" y="4410880"/>
              <a:ext cx="214200" cy="2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53440" y="4392880"/>
                <a:ext cx="249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14:cNvPr>
              <p14:cNvContentPartPr/>
              <p14:nvPr/>
            </p14:nvContentPartPr>
            <p14:xfrm>
              <a:off x="3321840" y="4495840"/>
              <a:ext cx="168480" cy="35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03840" y="4478200"/>
                <a:ext cx="204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14:cNvPr>
              <p14:cNvContentPartPr/>
              <p14:nvPr/>
            </p14:nvContentPartPr>
            <p14:xfrm>
              <a:off x="2569800" y="4165720"/>
              <a:ext cx="521640" cy="596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52148" y="4147720"/>
                <a:ext cx="557305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14:cNvPr>
              <p14:cNvContentPartPr/>
              <p14:nvPr/>
            </p14:nvContentPartPr>
            <p14:xfrm>
              <a:off x="3789120" y="4327360"/>
              <a:ext cx="189000" cy="247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71480" y="4309360"/>
                <a:ext cx="224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14:cNvPr>
              <p14:cNvContentPartPr/>
              <p14:nvPr/>
            </p14:nvContentPartPr>
            <p14:xfrm>
              <a:off x="3758880" y="4183000"/>
              <a:ext cx="191520" cy="84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40880" y="4165000"/>
                <a:ext cx="227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14:cNvPr>
              <p14:cNvContentPartPr/>
              <p14:nvPr/>
            </p14:nvContentPartPr>
            <p14:xfrm>
              <a:off x="4409040" y="4142680"/>
              <a:ext cx="177480" cy="7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91040" y="4124680"/>
                <a:ext cx="213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14:cNvPr>
              <p14:cNvContentPartPr/>
              <p14:nvPr/>
            </p14:nvContentPartPr>
            <p14:xfrm>
              <a:off x="4418760" y="4307560"/>
              <a:ext cx="192240" cy="21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01087" y="4289920"/>
                <a:ext cx="227947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14:cNvPr>
              <p14:cNvContentPartPr/>
              <p14:nvPr/>
            </p14:nvContentPartPr>
            <p14:xfrm>
              <a:off x="4114560" y="4357960"/>
              <a:ext cx="141120" cy="204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96560" y="4340320"/>
                <a:ext cx="176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A583D45-77FB-41FC-9C1F-C08C902545DD}"/>
                  </a:ext>
                </a:extLst>
              </p14:cNvPr>
              <p14:cNvContentPartPr/>
              <p14:nvPr/>
            </p14:nvContentPartPr>
            <p14:xfrm>
              <a:off x="6146400" y="413476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A583D45-77FB-41FC-9C1F-C08C902545D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28760" y="4116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C49ACA-58DE-464B-839F-EA1908EE0A9F}"/>
                  </a:ext>
                </a:extLst>
              </p14:cNvPr>
              <p14:cNvContentPartPr/>
              <p14:nvPr/>
            </p14:nvContentPartPr>
            <p14:xfrm>
              <a:off x="6187080" y="4311160"/>
              <a:ext cx="531360" cy="14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C49ACA-58DE-464B-839F-EA1908EE0A9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69440" y="4293160"/>
                <a:ext cx="567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AEBEA3E-E57A-4EA0-B45B-C8CA47C73D62}"/>
                  </a:ext>
                </a:extLst>
              </p14:cNvPr>
              <p14:cNvContentPartPr/>
              <p14:nvPr/>
            </p14:nvContentPartPr>
            <p14:xfrm>
              <a:off x="5689200" y="4257520"/>
              <a:ext cx="417240" cy="20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AEBEA3E-E57A-4EA0-B45B-C8CA47C73D6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71184" y="4239880"/>
                <a:ext cx="452911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10AE4F-9410-4EE9-9BB4-D51EBD7F2EF8}"/>
                  </a:ext>
                </a:extLst>
              </p14:cNvPr>
              <p14:cNvContentPartPr/>
              <p14:nvPr/>
            </p14:nvContentPartPr>
            <p14:xfrm>
              <a:off x="5298240" y="4124680"/>
              <a:ext cx="188280" cy="43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10AE4F-9410-4EE9-9BB4-D51EBD7F2EF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80600" y="4106680"/>
                <a:ext cx="2239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0F1A7F1-ECCF-4C4C-9F25-D14529D03812}"/>
                  </a:ext>
                </a:extLst>
              </p14:cNvPr>
              <p14:cNvContentPartPr/>
              <p14:nvPr/>
            </p14:nvContentPartPr>
            <p14:xfrm>
              <a:off x="7192920" y="4041880"/>
              <a:ext cx="226800" cy="113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0F1A7F1-ECCF-4C4C-9F25-D14529D0381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75280" y="4023880"/>
                <a:ext cx="262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F9F1DA-47B6-4D67-AE5C-C44DF5D94C10}"/>
                  </a:ext>
                </a:extLst>
              </p14:cNvPr>
              <p14:cNvContentPartPr/>
              <p14:nvPr/>
            </p14:nvContentPartPr>
            <p14:xfrm>
              <a:off x="7568760" y="4317640"/>
              <a:ext cx="19260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F9F1DA-47B6-4D67-AE5C-C44DF5D94C1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51120" y="4300000"/>
                <a:ext cx="228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923457F-9E71-4062-8786-26C2217AC800}"/>
                  </a:ext>
                </a:extLst>
              </p14:cNvPr>
              <p14:cNvContentPartPr/>
              <p14:nvPr/>
            </p14:nvContentPartPr>
            <p14:xfrm>
              <a:off x="7538520" y="4419160"/>
              <a:ext cx="17460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923457F-9E71-4062-8786-26C2217AC80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20880" y="4401520"/>
                <a:ext cx="21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06F8DBD-37DB-42B5-AB53-CB1824A96706}"/>
                  </a:ext>
                </a:extLst>
              </p14:cNvPr>
              <p14:cNvContentPartPr/>
              <p14:nvPr/>
            </p14:nvContentPartPr>
            <p14:xfrm>
              <a:off x="7162680" y="4227280"/>
              <a:ext cx="279360" cy="254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06F8DBD-37DB-42B5-AB53-CB1824A967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44680" y="4209280"/>
                <a:ext cx="3150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263A7E-AA64-4CAA-B2A3-1416ECECAA98}"/>
                  </a:ext>
                </a:extLst>
              </p14:cNvPr>
              <p14:cNvContentPartPr/>
              <p14:nvPr/>
            </p14:nvContentPartPr>
            <p14:xfrm>
              <a:off x="7863240" y="4085800"/>
              <a:ext cx="713880" cy="41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263A7E-AA64-4CAA-B2A3-1416ECECAA9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45600" y="4067815"/>
                <a:ext cx="749520" cy="4550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9543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14:cNvPr>
              <p14:cNvContentPartPr/>
              <p14:nvPr/>
            </p14:nvContentPartPr>
            <p14:xfrm>
              <a:off x="6552840" y="3151240"/>
              <a:ext cx="1054440" cy="49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34840" y="3133600"/>
                <a:ext cx="1090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14:cNvPr>
              <p14:cNvContentPartPr/>
              <p14:nvPr/>
            </p14:nvContentPartPr>
            <p14:xfrm>
              <a:off x="7802400" y="2977720"/>
              <a:ext cx="1134000" cy="55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84406" y="2960080"/>
                <a:ext cx="1169629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14:cNvPr>
              <p14:cNvContentPartPr/>
              <p14:nvPr/>
            </p14:nvContentPartPr>
            <p14:xfrm>
              <a:off x="598800" y="4076080"/>
              <a:ext cx="719280" cy="32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160" y="4058080"/>
                <a:ext cx="7549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14:cNvPr>
              <p14:cNvContentPartPr/>
              <p14:nvPr/>
            </p14:nvContentPartPr>
            <p14:xfrm>
              <a:off x="2865000" y="4014520"/>
              <a:ext cx="157320" cy="9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47000" y="3996520"/>
                <a:ext cx="1929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14:cNvPr>
              <p14:cNvContentPartPr/>
              <p14:nvPr/>
            </p14:nvContentPartPr>
            <p14:xfrm>
              <a:off x="3271080" y="4410880"/>
              <a:ext cx="214200" cy="2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53440" y="4392880"/>
                <a:ext cx="249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14:cNvPr>
              <p14:cNvContentPartPr/>
              <p14:nvPr/>
            </p14:nvContentPartPr>
            <p14:xfrm>
              <a:off x="3321840" y="4495840"/>
              <a:ext cx="168480" cy="35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03840" y="4478200"/>
                <a:ext cx="204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14:cNvPr>
              <p14:cNvContentPartPr/>
              <p14:nvPr/>
            </p14:nvContentPartPr>
            <p14:xfrm>
              <a:off x="2569800" y="4165720"/>
              <a:ext cx="521640" cy="596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52148" y="4147720"/>
                <a:ext cx="557305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14:cNvPr>
              <p14:cNvContentPartPr/>
              <p14:nvPr/>
            </p14:nvContentPartPr>
            <p14:xfrm>
              <a:off x="3789120" y="4327360"/>
              <a:ext cx="189000" cy="247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71480" y="4309360"/>
                <a:ext cx="224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14:cNvPr>
              <p14:cNvContentPartPr/>
              <p14:nvPr/>
            </p14:nvContentPartPr>
            <p14:xfrm>
              <a:off x="3758880" y="4183000"/>
              <a:ext cx="191520" cy="84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40880" y="4165000"/>
                <a:ext cx="227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14:cNvPr>
              <p14:cNvContentPartPr/>
              <p14:nvPr/>
            </p14:nvContentPartPr>
            <p14:xfrm>
              <a:off x="4409040" y="4142680"/>
              <a:ext cx="177480" cy="7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91040" y="4124680"/>
                <a:ext cx="213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14:cNvPr>
              <p14:cNvContentPartPr/>
              <p14:nvPr/>
            </p14:nvContentPartPr>
            <p14:xfrm>
              <a:off x="4418760" y="4307560"/>
              <a:ext cx="192240" cy="21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01087" y="4289920"/>
                <a:ext cx="227947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14:cNvPr>
              <p14:cNvContentPartPr/>
              <p14:nvPr/>
            </p14:nvContentPartPr>
            <p14:xfrm>
              <a:off x="4114560" y="4357960"/>
              <a:ext cx="141120" cy="204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96560" y="4340320"/>
                <a:ext cx="176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A583D45-77FB-41FC-9C1F-C08C902545DD}"/>
                  </a:ext>
                </a:extLst>
              </p14:cNvPr>
              <p14:cNvContentPartPr/>
              <p14:nvPr/>
            </p14:nvContentPartPr>
            <p14:xfrm>
              <a:off x="6146400" y="413476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A583D45-77FB-41FC-9C1F-C08C902545D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28760" y="4116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C49ACA-58DE-464B-839F-EA1908EE0A9F}"/>
                  </a:ext>
                </a:extLst>
              </p14:cNvPr>
              <p14:cNvContentPartPr/>
              <p14:nvPr/>
            </p14:nvContentPartPr>
            <p14:xfrm>
              <a:off x="6187080" y="4311160"/>
              <a:ext cx="531360" cy="14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C49ACA-58DE-464B-839F-EA1908EE0A9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69440" y="4293160"/>
                <a:ext cx="567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AEBEA3E-E57A-4EA0-B45B-C8CA47C73D62}"/>
                  </a:ext>
                </a:extLst>
              </p14:cNvPr>
              <p14:cNvContentPartPr/>
              <p14:nvPr/>
            </p14:nvContentPartPr>
            <p14:xfrm>
              <a:off x="5689200" y="4257520"/>
              <a:ext cx="417240" cy="20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AEBEA3E-E57A-4EA0-B45B-C8CA47C73D6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71184" y="4239880"/>
                <a:ext cx="452911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10AE4F-9410-4EE9-9BB4-D51EBD7F2EF8}"/>
                  </a:ext>
                </a:extLst>
              </p14:cNvPr>
              <p14:cNvContentPartPr/>
              <p14:nvPr/>
            </p14:nvContentPartPr>
            <p14:xfrm>
              <a:off x="5298240" y="4124680"/>
              <a:ext cx="188280" cy="43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10AE4F-9410-4EE9-9BB4-D51EBD7F2EF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80600" y="4106680"/>
                <a:ext cx="2239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0F1A7F1-ECCF-4C4C-9F25-D14529D03812}"/>
                  </a:ext>
                </a:extLst>
              </p14:cNvPr>
              <p14:cNvContentPartPr/>
              <p14:nvPr/>
            </p14:nvContentPartPr>
            <p14:xfrm>
              <a:off x="7192920" y="4041880"/>
              <a:ext cx="226800" cy="113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0F1A7F1-ECCF-4C4C-9F25-D14529D0381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75280" y="4023880"/>
                <a:ext cx="262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F9F1DA-47B6-4D67-AE5C-C44DF5D94C10}"/>
                  </a:ext>
                </a:extLst>
              </p14:cNvPr>
              <p14:cNvContentPartPr/>
              <p14:nvPr/>
            </p14:nvContentPartPr>
            <p14:xfrm>
              <a:off x="7568760" y="4317640"/>
              <a:ext cx="19260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F9F1DA-47B6-4D67-AE5C-C44DF5D94C1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51120" y="4300000"/>
                <a:ext cx="228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923457F-9E71-4062-8786-26C2217AC800}"/>
                  </a:ext>
                </a:extLst>
              </p14:cNvPr>
              <p14:cNvContentPartPr/>
              <p14:nvPr/>
            </p14:nvContentPartPr>
            <p14:xfrm>
              <a:off x="7538520" y="4419160"/>
              <a:ext cx="17460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923457F-9E71-4062-8786-26C2217AC80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20880" y="4401520"/>
                <a:ext cx="21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06F8DBD-37DB-42B5-AB53-CB1824A96706}"/>
                  </a:ext>
                </a:extLst>
              </p14:cNvPr>
              <p14:cNvContentPartPr/>
              <p14:nvPr/>
            </p14:nvContentPartPr>
            <p14:xfrm>
              <a:off x="7162680" y="4227280"/>
              <a:ext cx="279360" cy="254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06F8DBD-37DB-42B5-AB53-CB1824A967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44680" y="4209280"/>
                <a:ext cx="3150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263A7E-AA64-4CAA-B2A3-1416ECECAA98}"/>
                  </a:ext>
                </a:extLst>
              </p14:cNvPr>
              <p14:cNvContentPartPr/>
              <p14:nvPr/>
            </p14:nvContentPartPr>
            <p14:xfrm>
              <a:off x="7863240" y="4085800"/>
              <a:ext cx="713880" cy="41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263A7E-AA64-4CAA-B2A3-1416ECECAA9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45600" y="4067815"/>
                <a:ext cx="749520" cy="455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3D282A8-0E8E-4F83-A252-60AC4B82038D}"/>
                  </a:ext>
                </a:extLst>
              </p14:cNvPr>
              <p14:cNvContentPartPr/>
              <p14:nvPr/>
            </p14:nvContentPartPr>
            <p14:xfrm>
              <a:off x="527880" y="5029000"/>
              <a:ext cx="874440" cy="376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3D282A8-0E8E-4F83-A252-60AC4B82038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9880" y="5011000"/>
                <a:ext cx="9100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468A098-4553-4CA5-830C-E3794F7B344A}"/>
                  </a:ext>
                </a:extLst>
              </p14:cNvPr>
              <p14:cNvContentPartPr/>
              <p14:nvPr/>
            </p14:nvContentPartPr>
            <p14:xfrm>
              <a:off x="2346600" y="5264800"/>
              <a:ext cx="184320" cy="8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468A098-4553-4CA5-830C-E3794F7B34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328600" y="5246800"/>
                <a:ext cx="219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4F8E8A9-2192-4E8D-8142-BC409BEDFEF9}"/>
                  </a:ext>
                </a:extLst>
              </p14:cNvPr>
              <p14:cNvContentPartPr/>
              <p14:nvPr/>
            </p14:nvContentPartPr>
            <p14:xfrm>
              <a:off x="2377200" y="5359840"/>
              <a:ext cx="198360" cy="1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4F8E8A9-2192-4E8D-8142-BC409BEDFE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59200" y="5341840"/>
                <a:ext cx="2340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41D4FEB-B17F-4CD7-92DE-50A965C61AC9}"/>
                  </a:ext>
                </a:extLst>
              </p14:cNvPr>
              <p14:cNvContentPartPr/>
              <p14:nvPr/>
            </p14:nvContentPartPr>
            <p14:xfrm>
              <a:off x="1909920" y="5009920"/>
              <a:ext cx="209880" cy="10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41D4FEB-B17F-4CD7-92DE-50A965C61A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91920" y="4992280"/>
                <a:ext cx="245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8241DE-88F7-4904-A72F-33CBCB3774F0}"/>
                  </a:ext>
                </a:extLst>
              </p14:cNvPr>
              <p14:cNvContentPartPr/>
              <p14:nvPr/>
            </p14:nvContentPartPr>
            <p14:xfrm>
              <a:off x="1909920" y="5205400"/>
              <a:ext cx="318600" cy="240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8241DE-88F7-4904-A72F-33CBCB3774F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91920" y="5187760"/>
                <a:ext cx="354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7DCAB0F-6FD1-49FF-A19B-3B855A9DAE15}"/>
                  </a:ext>
                </a:extLst>
              </p14:cNvPr>
              <p14:cNvContentPartPr/>
              <p14:nvPr/>
            </p14:nvContentPartPr>
            <p14:xfrm>
              <a:off x="3068040" y="4939000"/>
              <a:ext cx="135360" cy="82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7DCAB0F-6FD1-49FF-A19B-3B855A9DAE1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50040" y="4921000"/>
                <a:ext cx="171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09F901E-A7B5-4B4F-8E65-E0B7804B7A7F}"/>
                  </a:ext>
                </a:extLst>
              </p14:cNvPr>
              <p14:cNvContentPartPr/>
              <p14:nvPr/>
            </p14:nvContentPartPr>
            <p14:xfrm>
              <a:off x="2810640" y="5085520"/>
              <a:ext cx="429840" cy="513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09F901E-A7B5-4B4F-8E65-E0B7804B7A7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93000" y="5067520"/>
                <a:ext cx="465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18C9E24-BEA7-4964-8FC2-EC582B5614E2}"/>
                  </a:ext>
                </a:extLst>
              </p14:cNvPr>
              <p14:cNvContentPartPr/>
              <p14:nvPr/>
            </p14:nvContentPartPr>
            <p14:xfrm>
              <a:off x="1439760" y="4726240"/>
              <a:ext cx="2582280" cy="1134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18C9E24-BEA7-4964-8FC2-EC582B5614E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22120" y="4690240"/>
                <a:ext cx="2617920" cy="12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71623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14:cNvPr>
              <p14:cNvContentPartPr/>
              <p14:nvPr/>
            </p14:nvContentPartPr>
            <p14:xfrm>
              <a:off x="1960680" y="100960"/>
              <a:ext cx="6134040" cy="609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743750-A760-4D2D-81D7-99FD2B2B43D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2680" y="83320"/>
                <a:ext cx="61696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14:cNvPr>
              <p14:cNvContentPartPr/>
              <p14:nvPr/>
            </p14:nvContentPartPr>
            <p14:xfrm>
              <a:off x="1189200" y="1056040"/>
              <a:ext cx="171000" cy="273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5F47D0-6643-49F5-9A05-23032EC2081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71200" y="1038400"/>
                <a:ext cx="20664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14:cNvPr>
              <p14:cNvContentPartPr/>
              <p14:nvPr/>
            </p14:nvContentPartPr>
            <p14:xfrm>
              <a:off x="1157880" y="840400"/>
              <a:ext cx="177480" cy="9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211AF3-A11E-41E4-84A7-790FC06ED60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0240" y="822400"/>
                <a:ext cx="21312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14:cNvPr>
              <p14:cNvContentPartPr/>
              <p14:nvPr/>
            </p14:nvContentPartPr>
            <p14:xfrm>
              <a:off x="1564320" y="1086640"/>
              <a:ext cx="182880" cy="8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8928AC-1870-44AA-AB09-D51DC51CCF3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46320" y="1068640"/>
                <a:ext cx="2185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14:cNvPr>
              <p14:cNvContentPartPr/>
              <p14:nvPr/>
            </p14:nvContentPartPr>
            <p14:xfrm>
              <a:off x="1564320" y="1188160"/>
              <a:ext cx="173880" cy="10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DC6DCB9-82BC-46B1-A232-AA9FBD4591B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46320" y="117052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14:cNvPr>
              <p14:cNvContentPartPr/>
              <p14:nvPr/>
            </p14:nvContentPartPr>
            <p14:xfrm>
              <a:off x="1970400" y="1030840"/>
              <a:ext cx="191160" cy="206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274F7F-3CC6-4536-A9ED-7CEE0FFB7C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52760" y="1013200"/>
                <a:ext cx="2268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14:cNvPr>
              <p14:cNvContentPartPr/>
              <p14:nvPr/>
            </p14:nvContentPartPr>
            <p14:xfrm>
              <a:off x="1960680" y="873160"/>
              <a:ext cx="163800" cy="91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03E7124-D1C8-4E73-AA2A-BD540057708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42680" y="855160"/>
                <a:ext cx="199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14:cNvPr>
              <p14:cNvContentPartPr/>
              <p14:nvPr/>
            </p14:nvContentPartPr>
            <p14:xfrm>
              <a:off x="2590320" y="846520"/>
              <a:ext cx="139680" cy="138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CFA311-F47F-41A9-947F-BD8A52128C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72320" y="828880"/>
                <a:ext cx="1753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14:cNvPr>
              <p14:cNvContentPartPr/>
              <p14:nvPr/>
            </p14:nvContentPartPr>
            <p14:xfrm>
              <a:off x="2275320" y="1056040"/>
              <a:ext cx="470520" cy="261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3CCA33C-2909-4AFC-A1B9-EB666CB612A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57666" y="1038376"/>
                <a:ext cx="506187" cy="297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14:cNvPr>
              <p14:cNvContentPartPr/>
              <p14:nvPr/>
            </p14:nvContentPartPr>
            <p14:xfrm>
              <a:off x="3311760" y="934360"/>
              <a:ext cx="315720" cy="297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229D0B0-93B6-4F2B-8CCB-CA1F8CE0683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94120" y="916720"/>
                <a:ext cx="351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14:cNvPr>
              <p14:cNvContentPartPr/>
              <p14:nvPr/>
            </p14:nvContentPartPr>
            <p14:xfrm>
              <a:off x="4856160" y="964240"/>
              <a:ext cx="198360" cy="10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7A713B6-4CDA-4E72-8BDA-9AF251D1C71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8520" y="946600"/>
                <a:ext cx="23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14:cNvPr>
              <p14:cNvContentPartPr/>
              <p14:nvPr/>
            </p14:nvContentPartPr>
            <p14:xfrm>
              <a:off x="4856160" y="1076560"/>
              <a:ext cx="16992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EC0EC464-ED8C-4B58-AB9D-A6343E36E6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838520" y="1058560"/>
                <a:ext cx="2055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14:cNvPr>
              <p14:cNvContentPartPr/>
              <p14:nvPr/>
            </p14:nvContentPartPr>
            <p14:xfrm>
              <a:off x="6380040" y="719440"/>
              <a:ext cx="682560" cy="506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BCC1FC5-C02C-48DD-AABB-76509B2ABEE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62040" y="701440"/>
                <a:ext cx="71820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14:cNvPr>
              <p14:cNvContentPartPr/>
              <p14:nvPr/>
            </p14:nvContentPartPr>
            <p14:xfrm>
              <a:off x="5333520" y="748600"/>
              <a:ext cx="915120" cy="5205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8FFC62E-B638-41BB-BC4C-0C2D58B027F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315880" y="730948"/>
                <a:ext cx="950760" cy="5562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14:cNvPr>
              <p14:cNvContentPartPr/>
              <p14:nvPr/>
            </p14:nvContentPartPr>
            <p14:xfrm>
              <a:off x="3982440" y="741400"/>
              <a:ext cx="704160" cy="619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BAE3F9F-D860-4484-9734-D161C86297B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64440" y="723760"/>
                <a:ext cx="73980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14:cNvPr>
              <p14:cNvContentPartPr/>
              <p14:nvPr/>
            </p14:nvContentPartPr>
            <p14:xfrm>
              <a:off x="579000" y="1696120"/>
              <a:ext cx="284400" cy="25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2B7D0F5-F46F-42F2-85EB-EE0DB6EFF2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1000" y="1678480"/>
                <a:ext cx="3200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14:cNvPr>
              <p14:cNvContentPartPr/>
              <p14:nvPr/>
            </p14:nvContentPartPr>
            <p14:xfrm>
              <a:off x="1391520" y="1604320"/>
              <a:ext cx="605160" cy="620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7740ABE-1706-4E0D-87B1-3A8F873A10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73520" y="1586680"/>
                <a:ext cx="64080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14:cNvPr>
              <p14:cNvContentPartPr/>
              <p14:nvPr/>
            </p14:nvContentPartPr>
            <p14:xfrm>
              <a:off x="2143200" y="1586320"/>
              <a:ext cx="1699920" cy="59148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36F8CF2-80A9-45EF-926B-E8E7A30326C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25560" y="1568320"/>
                <a:ext cx="1735560" cy="62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14:cNvPr>
              <p14:cNvContentPartPr/>
              <p14:nvPr/>
            </p14:nvContentPartPr>
            <p14:xfrm>
              <a:off x="4073880" y="1757320"/>
              <a:ext cx="239760" cy="223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AF137EC-F5A7-42D1-9DFA-4DBA641DD37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55880" y="1739320"/>
                <a:ext cx="2754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14:cNvPr>
              <p14:cNvContentPartPr/>
              <p14:nvPr/>
            </p14:nvContentPartPr>
            <p14:xfrm>
              <a:off x="4520280" y="1780360"/>
              <a:ext cx="196920" cy="218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B36C340-7D9D-4206-B731-937AE7897C1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502640" y="1762360"/>
                <a:ext cx="2325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14:cNvPr>
              <p14:cNvContentPartPr/>
              <p14:nvPr/>
            </p14:nvContentPartPr>
            <p14:xfrm>
              <a:off x="4510560" y="1614400"/>
              <a:ext cx="209520" cy="94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D28CC67-702C-4B30-959A-31FFDEDE4D1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2920" y="1596760"/>
                <a:ext cx="2451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14:cNvPr>
              <p14:cNvContentPartPr/>
              <p14:nvPr/>
            </p14:nvContentPartPr>
            <p14:xfrm>
              <a:off x="4897200" y="1448800"/>
              <a:ext cx="828000" cy="7516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345DBD9-8369-467C-849E-0A22C28E911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9200" y="1431160"/>
                <a:ext cx="863640" cy="78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14:cNvPr>
              <p14:cNvContentPartPr/>
              <p14:nvPr/>
            </p14:nvContentPartPr>
            <p14:xfrm>
              <a:off x="4800000" y="2635000"/>
              <a:ext cx="172440" cy="237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C292D25-4672-4F16-8CB0-5ADD3DD4A36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2000" y="2617000"/>
                <a:ext cx="20808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14:cNvPr>
              <p14:cNvContentPartPr/>
              <p14:nvPr/>
            </p14:nvContentPartPr>
            <p14:xfrm>
              <a:off x="4774800" y="2482360"/>
              <a:ext cx="173880" cy="81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9BB44BC9-78BD-4111-A708-F7FE8412611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757160" y="2464360"/>
                <a:ext cx="20952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14:cNvPr>
              <p14:cNvContentPartPr/>
              <p14:nvPr/>
            </p14:nvContentPartPr>
            <p14:xfrm>
              <a:off x="4358280" y="2671720"/>
              <a:ext cx="269640" cy="2037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B4BEF41-062E-4BA3-9285-FF1C00D71F1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40280" y="2653720"/>
                <a:ext cx="3052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14:cNvPr>
              <p14:cNvContentPartPr/>
              <p14:nvPr/>
            </p14:nvContentPartPr>
            <p14:xfrm>
              <a:off x="2112960" y="2380120"/>
              <a:ext cx="2087640" cy="7059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C5FAA1B-323B-4AA5-B3AE-AE911E13BD0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095317" y="2362120"/>
                <a:ext cx="2123286" cy="74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14:cNvPr>
              <p14:cNvContentPartPr/>
              <p14:nvPr/>
            </p14:nvContentPartPr>
            <p14:xfrm>
              <a:off x="5134080" y="2366800"/>
              <a:ext cx="1146960" cy="641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21EB275-295C-424D-9825-DE3CD378FC4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16086" y="2349150"/>
                <a:ext cx="1182589" cy="67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14:cNvPr>
              <p14:cNvContentPartPr/>
              <p14:nvPr/>
            </p14:nvContentPartPr>
            <p14:xfrm>
              <a:off x="2163720" y="3493960"/>
              <a:ext cx="22248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69E29A5-BD33-49FE-9893-F067CAE4D89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45720" y="3476320"/>
                <a:ext cx="258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14:cNvPr>
              <p14:cNvContentPartPr/>
              <p14:nvPr/>
            </p14:nvContentPartPr>
            <p14:xfrm>
              <a:off x="2183880" y="3606640"/>
              <a:ext cx="19260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3057B4C-F1EA-4AF3-9538-01806F8E72C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66240" y="3589000"/>
                <a:ext cx="22824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14:cNvPr>
              <p14:cNvContentPartPr/>
              <p14:nvPr/>
            </p14:nvContentPartPr>
            <p14:xfrm>
              <a:off x="2803800" y="3514840"/>
              <a:ext cx="163080" cy="225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6B0127-9759-48F6-A485-ADC9A4CF4C6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786160" y="3497200"/>
                <a:ext cx="1987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14:cNvPr>
              <p14:cNvContentPartPr/>
              <p14:nvPr/>
            </p14:nvContentPartPr>
            <p14:xfrm>
              <a:off x="2773560" y="3331600"/>
              <a:ext cx="220680" cy="123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4174535-57B5-4E84-9284-DBA6C814166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755560" y="3313600"/>
                <a:ext cx="2563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14:cNvPr>
              <p14:cNvContentPartPr/>
              <p14:nvPr/>
            </p14:nvContentPartPr>
            <p14:xfrm>
              <a:off x="3646920" y="3299560"/>
              <a:ext cx="162000" cy="114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9EBE803-1D76-4D95-B0A1-FD03C0601A9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29280" y="3281920"/>
                <a:ext cx="197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14:cNvPr>
              <p14:cNvContentPartPr/>
              <p14:nvPr/>
            </p14:nvContentPartPr>
            <p14:xfrm>
              <a:off x="3109800" y="3489280"/>
              <a:ext cx="683640" cy="2296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36E7E36-338F-4884-8063-41D07E1CD3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92160" y="3471280"/>
                <a:ext cx="71928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14:cNvPr>
              <p14:cNvContentPartPr/>
              <p14:nvPr/>
            </p14:nvContentPartPr>
            <p14:xfrm>
              <a:off x="4002600" y="3545440"/>
              <a:ext cx="290160" cy="203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5491EE1-DEF7-4277-9C61-29694BCF639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984960" y="3527800"/>
                <a:ext cx="3258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14:cNvPr>
              <p14:cNvContentPartPr/>
              <p14:nvPr/>
            </p14:nvContentPartPr>
            <p14:xfrm>
              <a:off x="4642320" y="3551560"/>
              <a:ext cx="167400" cy="2138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B63C49F2-7015-4ACA-94D7-79963B9C7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624320" y="3533920"/>
                <a:ext cx="2030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14:cNvPr>
              <p14:cNvContentPartPr/>
              <p14:nvPr/>
            </p14:nvContentPartPr>
            <p14:xfrm>
              <a:off x="4652760" y="3355720"/>
              <a:ext cx="177840" cy="936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2A5F2E1-E7A3-4263-AEB7-3156BB53FB81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635120" y="3338080"/>
                <a:ext cx="2134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14:cNvPr>
              <p14:cNvContentPartPr/>
              <p14:nvPr/>
            </p14:nvContentPartPr>
            <p14:xfrm>
              <a:off x="5689560" y="3576040"/>
              <a:ext cx="293040" cy="1440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0EED17-596F-4FCC-9340-9C474FF4437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71560" y="3558040"/>
                <a:ext cx="3286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14:cNvPr>
              <p14:cNvContentPartPr/>
              <p14:nvPr/>
            </p14:nvContentPartPr>
            <p14:xfrm>
              <a:off x="5689200" y="3321160"/>
              <a:ext cx="219600" cy="163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A3061DA9-7F17-4940-AF2D-94822ED59D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671200" y="3303520"/>
                <a:ext cx="25524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14:cNvPr>
              <p14:cNvContentPartPr/>
              <p14:nvPr/>
            </p14:nvContentPartPr>
            <p14:xfrm>
              <a:off x="5017800" y="3576040"/>
              <a:ext cx="559440" cy="210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B5FC05E-8D99-4D2C-BC06-1E67E9DE196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000149" y="3558040"/>
                <a:ext cx="595103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14:cNvPr>
              <p14:cNvContentPartPr/>
              <p14:nvPr/>
            </p14:nvContentPartPr>
            <p14:xfrm>
              <a:off x="2580240" y="3106600"/>
              <a:ext cx="1896840" cy="744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DDD5130-AAA4-4767-8AEC-9CF4BBDE43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62597" y="3088600"/>
                <a:ext cx="1932487" cy="77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14:cNvPr>
              <p14:cNvContentPartPr/>
              <p14:nvPr/>
            </p14:nvContentPartPr>
            <p14:xfrm>
              <a:off x="6552840" y="3151240"/>
              <a:ext cx="1054440" cy="491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B3854E63-C9FD-4529-B6F1-8931745A130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534840" y="3133600"/>
                <a:ext cx="109008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14:cNvPr>
              <p14:cNvContentPartPr/>
              <p14:nvPr/>
            </p14:nvContentPartPr>
            <p14:xfrm>
              <a:off x="7802400" y="2977720"/>
              <a:ext cx="1134000" cy="5554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F89486-FE8B-4802-AE58-05B5B7CF759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784406" y="2960080"/>
                <a:ext cx="1169629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14:cNvPr>
              <p14:cNvContentPartPr/>
              <p14:nvPr/>
            </p14:nvContentPartPr>
            <p14:xfrm>
              <a:off x="598800" y="4076080"/>
              <a:ext cx="719280" cy="325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7116D95-867E-4E37-9003-95E298F2F4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1160" y="4058080"/>
                <a:ext cx="754920" cy="36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14:cNvPr>
              <p14:cNvContentPartPr/>
              <p14:nvPr/>
            </p14:nvContentPartPr>
            <p14:xfrm>
              <a:off x="2865000" y="4014520"/>
              <a:ext cx="157320" cy="900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7001EF3-7094-4F73-9575-B4FD6CDC576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847000" y="3996520"/>
                <a:ext cx="19296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14:cNvPr>
              <p14:cNvContentPartPr/>
              <p14:nvPr/>
            </p14:nvContentPartPr>
            <p14:xfrm>
              <a:off x="3271080" y="4410880"/>
              <a:ext cx="214200" cy="29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FA4D5BE-31F0-493D-8F16-DBC82420E7A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253440" y="4392880"/>
                <a:ext cx="249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14:cNvPr>
              <p14:cNvContentPartPr/>
              <p14:nvPr/>
            </p14:nvContentPartPr>
            <p14:xfrm>
              <a:off x="3321840" y="4495840"/>
              <a:ext cx="168480" cy="35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87B70F9-949B-4ACA-8227-5C5D8732C4B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303840" y="4478200"/>
                <a:ext cx="2041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14:cNvPr>
              <p14:cNvContentPartPr/>
              <p14:nvPr/>
            </p14:nvContentPartPr>
            <p14:xfrm>
              <a:off x="2569800" y="4165720"/>
              <a:ext cx="521640" cy="5968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89644CF-24DC-49F6-B937-EC906133F39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552148" y="4147720"/>
                <a:ext cx="557305" cy="63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14:cNvPr>
              <p14:cNvContentPartPr/>
              <p14:nvPr/>
            </p14:nvContentPartPr>
            <p14:xfrm>
              <a:off x="3789120" y="4327360"/>
              <a:ext cx="189000" cy="2476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ED9466A-A76E-4698-8EA9-C24C187BA35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71480" y="4309360"/>
                <a:ext cx="2246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14:cNvPr>
              <p14:cNvContentPartPr/>
              <p14:nvPr/>
            </p14:nvContentPartPr>
            <p14:xfrm>
              <a:off x="3758880" y="4183000"/>
              <a:ext cx="191520" cy="84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E81115E-815D-4BCB-8601-21E02CB847B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740880" y="4165000"/>
                <a:ext cx="22716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14:cNvPr>
              <p14:cNvContentPartPr/>
              <p14:nvPr/>
            </p14:nvContentPartPr>
            <p14:xfrm>
              <a:off x="4409040" y="4142680"/>
              <a:ext cx="177480" cy="73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C41346BE-334E-44BD-92C3-FF2E268B4C0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91040" y="4124680"/>
                <a:ext cx="21312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14:cNvPr>
              <p14:cNvContentPartPr/>
              <p14:nvPr/>
            </p14:nvContentPartPr>
            <p14:xfrm>
              <a:off x="4418760" y="4307560"/>
              <a:ext cx="192240" cy="2196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D604E68-8AF5-4CB9-8915-17E1CED1B2B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01087" y="4289920"/>
                <a:ext cx="227947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14:cNvPr>
              <p14:cNvContentPartPr/>
              <p14:nvPr/>
            </p14:nvContentPartPr>
            <p14:xfrm>
              <a:off x="4114560" y="4357960"/>
              <a:ext cx="141120" cy="2041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EDF9057-978A-4296-945D-CA437CF52F5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096560" y="4340320"/>
                <a:ext cx="176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A583D45-77FB-41FC-9C1F-C08C902545DD}"/>
                  </a:ext>
                </a:extLst>
              </p14:cNvPr>
              <p14:cNvContentPartPr/>
              <p14:nvPr/>
            </p14:nvContentPartPr>
            <p14:xfrm>
              <a:off x="6146400" y="4134760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A583D45-77FB-41FC-9C1F-C08C902545D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128760" y="41167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3C49ACA-58DE-464B-839F-EA1908EE0A9F}"/>
                  </a:ext>
                </a:extLst>
              </p14:cNvPr>
              <p14:cNvContentPartPr/>
              <p14:nvPr/>
            </p14:nvContentPartPr>
            <p14:xfrm>
              <a:off x="6187080" y="4311160"/>
              <a:ext cx="531360" cy="148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3C49ACA-58DE-464B-839F-EA1908EE0A9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169440" y="4293160"/>
                <a:ext cx="5670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AEBEA3E-E57A-4EA0-B45B-C8CA47C73D62}"/>
                  </a:ext>
                </a:extLst>
              </p14:cNvPr>
              <p14:cNvContentPartPr/>
              <p14:nvPr/>
            </p14:nvContentPartPr>
            <p14:xfrm>
              <a:off x="5689200" y="4257520"/>
              <a:ext cx="417240" cy="20376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AEBEA3E-E57A-4EA0-B45B-C8CA47C73D62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671184" y="4239880"/>
                <a:ext cx="452911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110AE4F-9410-4EE9-9BB4-D51EBD7F2EF8}"/>
                  </a:ext>
                </a:extLst>
              </p14:cNvPr>
              <p14:cNvContentPartPr/>
              <p14:nvPr/>
            </p14:nvContentPartPr>
            <p14:xfrm>
              <a:off x="5298240" y="4124680"/>
              <a:ext cx="188280" cy="4370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110AE4F-9410-4EE9-9BB4-D51EBD7F2EF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280600" y="4106680"/>
                <a:ext cx="2239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0F1A7F1-ECCF-4C4C-9F25-D14529D03812}"/>
                  </a:ext>
                </a:extLst>
              </p14:cNvPr>
              <p14:cNvContentPartPr/>
              <p14:nvPr/>
            </p14:nvContentPartPr>
            <p14:xfrm>
              <a:off x="7192920" y="4041880"/>
              <a:ext cx="226800" cy="1137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0F1A7F1-ECCF-4C4C-9F25-D14529D0381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175280" y="4023880"/>
                <a:ext cx="262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2F9F1DA-47B6-4D67-AE5C-C44DF5D94C10}"/>
                  </a:ext>
                </a:extLst>
              </p14:cNvPr>
              <p14:cNvContentPartPr/>
              <p14:nvPr/>
            </p14:nvContentPartPr>
            <p14:xfrm>
              <a:off x="7568760" y="4317640"/>
              <a:ext cx="192600" cy="10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2F9F1DA-47B6-4D67-AE5C-C44DF5D94C1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551120" y="4300000"/>
                <a:ext cx="228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923457F-9E71-4062-8786-26C2217AC800}"/>
                  </a:ext>
                </a:extLst>
              </p14:cNvPr>
              <p14:cNvContentPartPr/>
              <p14:nvPr/>
            </p14:nvContentPartPr>
            <p14:xfrm>
              <a:off x="7538520" y="4419160"/>
              <a:ext cx="17460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923457F-9E71-4062-8786-26C2217AC80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520880" y="4401520"/>
                <a:ext cx="210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06F8DBD-37DB-42B5-AB53-CB1824A96706}"/>
                  </a:ext>
                </a:extLst>
              </p14:cNvPr>
              <p14:cNvContentPartPr/>
              <p14:nvPr/>
            </p14:nvContentPartPr>
            <p14:xfrm>
              <a:off x="7162680" y="4227280"/>
              <a:ext cx="279360" cy="2548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06F8DBD-37DB-42B5-AB53-CB1824A967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144680" y="4209280"/>
                <a:ext cx="31500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9263A7E-AA64-4CAA-B2A3-1416ECECAA98}"/>
                  </a:ext>
                </a:extLst>
              </p14:cNvPr>
              <p14:cNvContentPartPr/>
              <p14:nvPr/>
            </p14:nvContentPartPr>
            <p14:xfrm>
              <a:off x="7863240" y="4085800"/>
              <a:ext cx="713880" cy="4194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9263A7E-AA64-4CAA-B2A3-1416ECECAA9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845600" y="4067815"/>
                <a:ext cx="749520" cy="455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3D282A8-0E8E-4F83-A252-60AC4B82038D}"/>
                  </a:ext>
                </a:extLst>
              </p14:cNvPr>
              <p14:cNvContentPartPr/>
              <p14:nvPr/>
            </p14:nvContentPartPr>
            <p14:xfrm>
              <a:off x="527880" y="5029000"/>
              <a:ext cx="874440" cy="3765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3D282A8-0E8E-4F83-A252-60AC4B82038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9880" y="5011000"/>
                <a:ext cx="9100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3468A098-4553-4CA5-830C-E3794F7B344A}"/>
                  </a:ext>
                </a:extLst>
              </p14:cNvPr>
              <p14:cNvContentPartPr/>
              <p14:nvPr/>
            </p14:nvContentPartPr>
            <p14:xfrm>
              <a:off x="2346600" y="5264800"/>
              <a:ext cx="184320" cy="86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3468A098-4553-4CA5-830C-E3794F7B344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2328600" y="5246800"/>
                <a:ext cx="219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4F8E8A9-2192-4E8D-8142-BC409BEDFEF9}"/>
                  </a:ext>
                </a:extLst>
              </p14:cNvPr>
              <p14:cNvContentPartPr/>
              <p14:nvPr/>
            </p14:nvContentPartPr>
            <p14:xfrm>
              <a:off x="2377200" y="5359840"/>
              <a:ext cx="198360" cy="147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4F8E8A9-2192-4E8D-8142-BC409BEDFEF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2359200" y="5341840"/>
                <a:ext cx="2340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041D4FEB-B17F-4CD7-92DE-50A965C61AC9}"/>
                  </a:ext>
                </a:extLst>
              </p14:cNvPr>
              <p14:cNvContentPartPr/>
              <p14:nvPr/>
            </p14:nvContentPartPr>
            <p14:xfrm>
              <a:off x="1909920" y="5009920"/>
              <a:ext cx="209880" cy="10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041D4FEB-B17F-4CD7-92DE-50A965C61A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891920" y="4992280"/>
                <a:ext cx="24552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48241DE-88F7-4904-A72F-33CBCB3774F0}"/>
                  </a:ext>
                </a:extLst>
              </p14:cNvPr>
              <p14:cNvContentPartPr/>
              <p14:nvPr/>
            </p14:nvContentPartPr>
            <p14:xfrm>
              <a:off x="1909920" y="5205400"/>
              <a:ext cx="318600" cy="2408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48241DE-88F7-4904-A72F-33CBCB3774F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91920" y="5187760"/>
                <a:ext cx="35424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7DCAB0F-6FD1-49FF-A19B-3B855A9DAE15}"/>
                  </a:ext>
                </a:extLst>
              </p14:cNvPr>
              <p14:cNvContentPartPr/>
              <p14:nvPr/>
            </p14:nvContentPartPr>
            <p14:xfrm>
              <a:off x="3068040" y="4939000"/>
              <a:ext cx="135360" cy="820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7DCAB0F-6FD1-49FF-A19B-3B855A9DAE1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50040" y="4921000"/>
                <a:ext cx="1710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109F901E-A7B5-4B4F-8E65-E0B7804B7A7F}"/>
                  </a:ext>
                </a:extLst>
              </p14:cNvPr>
              <p14:cNvContentPartPr/>
              <p14:nvPr/>
            </p14:nvContentPartPr>
            <p14:xfrm>
              <a:off x="2810640" y="5085520"/>
              <a:ext cx="429840" cy="5137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109F901E-A7B5-4B4F-8E65-E0B7804B7A7F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793000" y="5067520"/>
                <a:ext cx="46548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18C9E24-BEA7-4964-8FC2-EC582B5614E2}"/>
                  </a:ext>
                </a:extLst>
              </p14:cNvPr>
              <p14:cNvContentPartPr/>
              <p14:nvPr/>
            </p14:nvContentPartPr>
            <p14:xfrm>
              <a:off x="1439760" y="4726240"/>
              <a:ext cx="2582280" cy="113472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18C9E24-BEA7-4964-8FC2-EC582B5614E2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22120" y="4690240"/>
                <a:ext cx="2617920" cy="12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0BFD9C2-A274-41B4-90AA-EB0D79E3177D}"/>
                  </a:ext>
                </a:extLst>
              </p14:cNvPr>
              <p14:cNvContentPartPr/>
              <p14:nvPr/>
            </p14:nvContentPartPr>
            <p14:xfrm>
              <a:off x="6563280" y="4825960"/>
              <a:ext cx="492840" cy="4168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0BFD9C2-A274-41B4-90AA-EB0D79E3177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45280" y="4807960"/>
                <a:ext cx="528480" cy="45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877E093A-E88B-40A8-9200-81A7FA5298A2}"/>
                  </a:ext>
                </a:extLst>
              </p14:cNvPr>
              <p14:cNvContentPartPr/>
              <p14:nvPr/>
            </p14:nvContentPartPr>
            <p14:xfrm>
              <a:off x="4350360" y="5018920"/>
              <a:ext cx="1953720" cy="293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877E093A-E88B-40A8-9200-81A7FA5298A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332720" y="5001258"/>
                <a:ext cx="1989360" cy="329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8597462F-CD71-4D27-9B20-85E171C0ECED}"/>
                  </a:ext>
                </a:extLst>
              </p14:cNvPr>
              <p14:cNvContentPartPr/>
              <p14:nvPr/>
            </p14:nvContentPartPr>
            <p14:xfrm>
              <a:off x="5201400" y="5552440"/>
              <a:ext cx="244080" cy="1065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8597462F-CD71-4D27-9B20-85E171C0ECE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183760" y="5534800"/>
                <a:ext cx="2797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1D6F57D-4F27-4A58-89B5-1886B4E38FB7}"/>
                  </a:ext>
                </a:extLst>
              </p14:cNvPr>
              <p14:cNvContentPartPr/>
              <p14:nvPr/>
            </p14:nvContentPartPr>
            <p14:xfrm>
              <a:off x="5668680" y="5535160"/>
              <a:ext cx="1125360" cy="7754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1D6F57D-4F27-4A58-89B5-1886B4E38FB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651040" y="5517160"/>
                <a:ext cx="1161000" cy="8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778884A7-4555-478D-8306-A907512F691E}"/>
                  </a:ext>
                </a:extLst>
              </p14:cNvPr>
              <p14:cNvContentPartPr/>
              <p14:nvPr/>
            </p14:nvContentPartPr>
            <p14:xfrm>
              <a:off x="5171160" y="5750080"/>
              <a:ext cx="322200" cy="3031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778884A7-4555-478D-8306-A907512F691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153520" y="5732440"/>
                <a:ext cx="357840" cy="3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4263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52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20" y="1239640"/>
                <a:ext cx="2378160" cy="24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26379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1141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9721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35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63665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728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17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2868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14:cNvPr>
              <p14:cNvContentPartPr/>
              <p14:nvPr/>
            </p14:nvContentPartPr>
            <p14:xfrm>
              <a:off x="2316000" y="3067720"/>
              <a:ext cx="222840" cy="37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8360" y="3050080"/>
                <a:ext cx="25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14:cNvPr>
              <p14:cNvContentPartPr/>
              <p14:nvPr/>
            </p14:nvContentPartPr>
            <p14:xfrm>
              <a:off x="2732880" y="3193360"/>
              <a:ext cx="2480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4880" y="3175720"/>
                <a:ext cx="283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14:cNvPr>
              <p14:cNvContentPartPr/>
              <p14:nvPr/>
            </p14:nvContentPartPr>
            <p14:xfrm>
              <a:off x="2773560" y="3305320"/>
              <a:ext cx="235800" cy="1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5560" y="3287320"/>
                <a:ext cx="27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14:cNvPr>
              <p14:cNvContentPartPr/>
              <p14:nvPr/>
            </p14:nvContentPartPr>
            <p14:xfrm>
              <a:off x="3230400" y="3078880"/>
              <a:ext cx="1269360" cy="31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2760" y="3061240"/>
                <a:ext cx="1305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14:cNvPr>
              <p14:cNvContentPartPr/>
              <p14:nvPr/>
            </p14:nvContentPartPr>
            <p14:xfrm>
              <a:off x="589080" y="3100120"/>
              <a:ext cx="735480" cy="382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080" y="3082120"/>
                <a:ext cx="77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14:cNvPr>
              <p14:cNvContentPartPr/>
              <p14:nvPr/>
            </p14:nvContentPartPr>
            <p14:xfrm>
              <a:off x="2183880" y="2897080"/>
              <a:ext cx="345240" cy="110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66240" y="287944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14:cNvPr>
              <p14:cNvContentPartPr/>
              <p14:nvPr/>
            </p14:nvContentPartPr>
            <p14:xfrm>
              <a:off x="3840240" y="2935240"/>
              <a:ext cx="56340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2240" y="2917600"/>
                <a:ext cx="599040" cy="1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8698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14:cNvPr>
              <p14:cNvContentPartPr/>
              <p14:nvPr/>
            </p14:nvContentPartPr>
            <p14:xfrm>
              <a:off x="2316000" y="3067720"/>
              <a:ext cx="222840" cy="37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8360" y="3050080"/>
                <a:ext cx="25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14:cNvPr>
              <p14:cNvContentPartPr/>
              <p14:nvPr/>
            </p14:nvContentPartPr>
            <p14:xfrm>
              <a:off x="2732880" y="3193360"/>
              <a:ext cx="2480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4880" y="3175720"/>
                <a:ext cx="283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14:cNvPr>
              <p14:cNvContentPartPr/>
              <p14:nvPr/>
            </p14:nvContentPartPr>
            <p14:xfrm>
              <a:off x="2773560" y="3305320"/>
              <a:ext cx="235800" cy="1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5560" y="3287320"/>
                <a:ext cx="27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14:cNvPr>
              <p14:cNvContentPartPr/>
              <p14:nvPr/>
            </p14:nvContentPartPr>
            <p14:xfrm>
              <a:off x="3230400" y="3078880"/>
              <a:ext cx="1269360" cy="31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2760" y="3061240"/>
                <a:ext cx="1305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14:cNvPr>
              <p14:cNvContentPartPr/>
              <p14:nvPr/>
            </p14:nvContentPartPr>
            <p14:xfrm>
              <a:off x="589080" y="3100120"/>
              <a:ext cx="735480" cy="382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080" y="3082120"/>
                <a:ext cx="77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14:cNvPr>
              <p14:cNvContentPartPr/>
              <p14:nvPr/>
            </p14:nvContentPartPr>
            <p14:xfrm>
              <a:off x="2183880" y="2897080"/>
              <a:ext cx="345240" cy="110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66240" y="287944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14:cNvPr>
              <p14:cNvContentPartPr/>
              <p14:nvPr/>
            </p14:nvContentPartPr>
            <p14:xfrm>
              <a:off x="3840240" y="2935240"/>
              <a:ext cx="56340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2240" y="2917600"/>
                <a:ext cx="599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14:cNvPr>
              <p14:cNvContentPartPr/>
              <p14:nvPr/>
            </p14:nvContentPartPr>
            <p14:xfrm>
              <a:off x="761880" y="3972040"/>
              <a:ext cx="382320" cy="317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3897" y="3954400"/>
                <a:ext cx="417926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14:cNvPr>
              <p14:cNvContentPartPr/>
              <p14:nvPr/>
            </p14:nvContentPartPr>
            <p14:xfrm>
              <a:off x="2834040" y="4422760"/>
              <a:ext cx="224640" cy="2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16400" y="4404760"/>
                <a:ext cx="260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14:cNvPr>
              <p14:cNvContentPartPr/>
              <p14:nvPr/>
            </p14:nvContentPartPr>
            <p14:xfrm>
              <a:off x="2865000" y="4543360"/>
              <a:ext cx="263520" cy="2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47000" y="4525720"/>
                <a:ext cx="29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14:cNvPr>
              <p14:cNvContentPartPr/>
              <p14:nvPr/>
            </p14:nvContentPartPr>
            <p14:xfrm>
              <a:off x="3403200" y="4256800"/>
              <a:ext cx="403200" cy="315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5560" y="4238800"/>
                <a:ext cx="438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14:cNvPr>
              <p14:cNvContentPartPr/>
              <p14:nvPr/>
            </p14:nvContentPartPr>
            <p14:xfrm>
              <a:off x="2021520" y="4516000"/>
              <a:ext cx="672120" cy="259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3871" y="4498000"/>
                <a:ext cx="707779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14:cNvPr>
              <p14:cNvContentPartPr/>
              <p14:nvPr/>
            </p14:nvContentPartPr>
            <p14:xfrm>
              <a:off x="2029800" y="3943960"/>
              <a:ext cx="470520" cy="49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12160" y="3925973"/>
                <a:ext cx="50616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14:cNvPr>
              <p14:cNvContentPartPr/>
              <p14:nvPr/>
            </p14:nvContentPartPr>
            <p14:xfrm>
              <a:off x="4054800" y="3973840"/>
              <a:ext cx="791280" cy="74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36808" y="3956192"/>
                <a:ext cx="826904" cy="7840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753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14:cNvPr>
              <p14:cNvContentPartPr/>
              <p14:nvPr/>
            </p14:nvContentPartPr>
            <p14:xfrm>
              <a:off x="2316000" y="3067720"/>
              <a:ext cx="222840" cy="37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8360" y="3050080"/>
                <a:ext cx="25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14:cNvPr>
              <p14:cNvContentPartPr/>
              <p14:nvPr/>
            </p14:nvContentPartPr>
            <p14:xfrm>
              <a:off x="2732880" y="3193360"/>
              <a:ext cx="2480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4880" y="3175720"/>
                <a:ext cx="283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14:cNvPr>
              <p14:cNvContentPartPr/>
              <p14:nvPr/>
            </p14:nvContentPartPr>
            <p14:xfrm>
              <a:off x="2773560" y="3305320"/>
              <a:ext cx="235800" cy="1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5560" y="3287320"/>
                <a:ext cx="27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14:cNvPr>
              <p14:cNvContentPartPr/>
              <p14:nvPr/>
            </p14:nvContentPartPr>
            <p14:xfrm>
              <a:off x="3230400" y="3078880"/>
              <a:ext cx="1269360" cy="31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2760" y="3061240"/>
                <a:ext cx="1305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14:cNvPr>
              <p14:cNvContentPartPr/>
              <p14:nvPr/>
            </p14:nvContentPartPr>
            <p14:xfrm>
              <a:off x="589080" y="3100120"/>
              <a:ext cx="735480" cy="382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080" y="3082120"/>
                <a:ext cx="77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14:cNvPr>
              <p14:cNvContentPartPr/>
              <p14:nvPr/>
            </p14:nvContentPartPr>
            <p14:xfrm>
              <a:off x="2183880" y="2897080"/>
              <a:ext cx="345240" cy="110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66240" y="287944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14:cNvPr>
              <p14:cNvContentPartPr/>
              <p14:nvPr/>
            </p14:nvContentPartPr>
            <p14:xfrm>
              <a:off x="3840240" y="2935240"/>
              <a:ext cx="56340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2240" y="2917600"/>
                <a:ext cx="599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14:cNvPr>
              <p14:cNvContentPartPr/>
              <p14:nvPr/>
            </p14:nvContentPartPr>
            <p14:xfrm>
              <a:off x="761880" y="3972040"/>
              <a:ext cx="382320" cy="317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3897" y="3954400"/>
                <a:ext cx="417926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14:cNvPr>
              <p14:cNvContentPartPr/>
              <p14:nvPr/>
            </p14:nvContentPartPr>
            <p14:xfrm>
              <a:off x="2834040" y="4422760"/>
              <a:ext cx="224640" cy="2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16400" y="4404760"/>
                <a:ext cx="260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14:cNvPr>
              <p14:cNvContentPartPr/>
              <p14:nvPr/>
            </p14:nvContentPartPr>
            <p14:xfrm>
              <a:off x="2865000" y="4543360"/>
              <a:ext cx="263520" cy="2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47000" y="4525720"/>
                <a:ext cx="29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14:cNvPr>
              <p14:cNvContentPartPr/>
              <p14:nvPr/>
            </p14:nvContentPartPr>
            <p14:xfrm>
              <a:off x="3403200" y="4256800"/>
              <a:ext cx="403200" cy="315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5560" y="4238800"/>
                <a:ext cx="438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14:cNvPr>
              <p14:cNvContentPartPr/>
              <p14:nvPr/>
            </p14:nvContentPartPr>
            <p14:xfrm>
              <a:off x="2021520" y="4516000"/>
              <a:ext cx="672120" cy="259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3871" y="4498000"/>
                <a:ext cx="707779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14:cNvPr>
              <p14:cNvContentPartPr/>
              <p14:nvPr/>
            </p14:nvContentPartPr>
            <p14:xfrm>
              <a:off x="2029800" y="3943960"/>
              <a:ext cx="470520" cy="49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12160" y="3925973"/>
                <a:ext cx="50616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14:cNvPr>
              <p14:cNvContentPartPr/>
              <p14:nvPr/>
            </p14:nvContentPartPr>
            <p14:xfrm>
              <a:off x="4054800" y="3973840"/>
              <a:ext cx="791280" cy="74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36808" y="3956192"/>
                <a:ext cx="826904" cy="78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D1E957C-569E-41A6-BBA3-11DDE5DC4283}"/>
                  </a:ext>
                </a:extLst>
              </p14:cNvPr>
              <p14:cNvContentPartPr/>
              <p14:nvPr/>
            </p14:nvContentPartPr>
            <p14:xfrm>
              <a:off x="3055800" y="3952600"/>
              <a:ext cx="2941200" cy="16272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D1E957C-569E-41A6-BBA3-11DDE5DC428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37802" y="3934600"/>
                <a:ext cx="2976836" cy="16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EB3D0DA-9014-45EF-ACB9-84F857BC9379}"/>
                  </a:ext>
                </a:extLst>
              </p14:cNvPr>
              <p14:cNvContentPartPr/>
              <p14:nvPr/>
            </p14:nvContentPartPr>
            <p14:xfrm>
              <a:off x="6288600" y="5280640"/>
              <a:ext cx="2287800" cy="7642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EB3D0DA-9014-45EF-ACB9-84F857BC937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270960" y="5262640"/>
                <a:ext cx="2323440" cy="79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432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14:cNvPr>
              <p14:cNvContentPartPr/>
              <p14:nvPr/>
            </p14:nvContentPartPr>
            <p14:xfrm>
              <a:off x="2316000" y="3067720"/>
              <a:ext cx="222840" cy="37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8360" y="3050080"/>
                <a:ext cx="25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14:cNvPr>
              <p14:cNvContentPartPr/>
              <p14:nvPr/>
            </p14:nvContentPartPr>
            <p14:xfrm>
              <a:off x="2732880" y="3193360"/>
              <a:ext cx="2480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4880" y="3175720"/>
                <a:ext cx="283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14:cNvPr>
              <p14:cNvContentPartPr/>
              <p14:nvPr/>
            </p14:nvContentPartPr>
            <p14:xfrm>
              <a:off x="2773560" y="3305320"/>
              <a:ext cx="235800" cy="1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5560" y="3287320"/>
                <a:ext cx="27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14:cNvPr>
              <p14:cNvContentPartPr/>
              <p14:nvPr/>
            </p14:nvContentPartPr>
            <p14:xfrm>
              <a:off x="3230400" y="3078880"/>
              <a:ext cx="1269360" cy="31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2760" y="3061240"/>
                <a:ext cx="1305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14:cNvPr>
              <p14:cNvContentPartPr/>
              <p14:nvPr/>
            </p14:nvContentPartPr>
            <p14:xfrm>
              <a:off x="589080" y="3100120"/>
              <a:ext cx="735480" cy="382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080" y="3082120"/>
                <a:ext cx="77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14:cNvPr>
              <p14:cNvContentPartPr/>
              <p14:nvPr/>
            </p14:nvContentPartPr>
            <p14:xfrm>
              <a:off x="2183880" y="2897080"/>
              <a:ext cx="345240" cy="110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66240" y="287944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14:cNvPr>
              <p14:cNvContentPartPr/>
              <p14:nvPr/>
            </p14:nvContentPartPr>
            <p14:xfrm>
              <a:off x="3840240" y="2935240"/>
              <a:ext cx="56340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2240" y="2917600"/>
                <a:ext cx="599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14:cNvPr>
              <p14:cNvContentPartPr/>
              <p14:nvPr/>
            </p14:nvContentPartPr>
            <p14:xfrm>
              <a:off x="761880" y="3972040"/>
              <a:ext cx="382320" cy="317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3897" y="3954400"/>
                <a:ext cx="417926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14:cNvPr>
              <p14:cNvContentPartPr/>
              <p14:nvPr/>
            </p14:nvContentPartPr>
            <p14:xfrm>
              <a:off x="2834040" y="4422760"/>
              <a:ext cx="224640" cy="2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16400" y="4404760"/>
                <a:ext cx="260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14:cNvPr>
              <p14:cNvContentPartPr/>
              <p14:nvPr/>
            </p14:nvContentPartPr>
            <p14:xfrm>
              <a:off x="2865000" y="4543360"/>
              <a:ext cx="263520" cy="2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47000" y="4525720"/>
                <a:ext cx="29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14:cNvPr>
              <p14:cNvContentPartPr/>
              <p14:nvPr/>
            </p14:nvContentPartPr>
            <p14:xfrm>
              <a:off x="3403200" y="4256800"/>
              <a:ext cx="403200" cy="315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5560" y="4238800"/>
                <a:ext cx="438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14:cNvPr>
              <p14:cNvContentPartPr/>
              <p14:nvPr/>
            </p14:nvContentPartPr>
            <p14:xfrm>
              <a:off x="2021520" y="4516000"/>
              <a:ext cx="672120" cy="259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3871" y="4498000"/>
                <a:ext cx="707779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14:cNvPr>
              <p14:cNvContentPartPr/>
              <p14:nvPr/>
            </p14:nvContentPartPr>
            <p14:xfrm>
              <a:off x="2029800" y="3943960"/>
              <a:ext cx="470520" cy="49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12160" y="3925973"/>
                <a:ext cx="50616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14:cNvPr>
              <p14:cNvContentPartPr/>
              <p14:nvPr/>
            </p14:nvContentPartPr>
            <p14:xfrm>
              <a:off x="4054800" y="3973840"/>
              <a:ext cx="791280" cy="74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36808" y="3956192"/>
                <a:ext cx="826904" cy="78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6266655-2025-4AD2-81EE-EF709BF2D8F9}"/>
                  </a:ext>
                </a:extLst>
              </p14:cNvPr>
              <p14:cNvContentPartPr/>
              <p14:nvPr/>
            </p14:nvContentPartPr>
            <p14:xfrm>
              <a:off x="5323800" y="4077160"/>
              <a:ext cx="1011240" cy="45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6266655-2025-4AD2-81EE-EF709BF2D8F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5800" y="4059160"/>
                <a:ext cx="1046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0C47DF-BF58-40B4-8BA8-0769326A1E8C}"/>
                  </a:ext>
                </a:extLst>
              </p14:cNvPr>
              <p14:cNvContentPartPr/>
              <p14:nvPr/>
            </p14:nvContentPartPr>
            <p14:xfrm>
              <a:off x="6766320" y="4063480"/>
              <a:ext cx="194760" cy="82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0C47DF-BF58-40B4-8BA8-0769326A1E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48320" y="4045480"/>
                <a:ext cx="230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AD7BA60-9F5D-4246-A5FE-AE476463D236}"/>
                  </a:ext>
                </a:extLst>
              </p14:cNvPr>
              <p14:cNvContentPartPr/>
              <p14:nvPr/>
            </p14:nvContentPartPr>
            <p14:xfrm>
              <a:off x="6735720" y="4218280"/>
              <a:ext cx="524880" cy="222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AD7BA60-9F5D-4246-A5FE-AE476463D2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17720" y="4200640"/>
                <a:ext cx="5605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54FCC65-9F5D-41C3-AB1C-EB295226E04C}"/>
                  </a:ext>
                </a:extLst>
              </p14:cNvPr>
              <p14:cNvContentPartPr/>
              <p14:nvPr/>
            </p14:nvContentPartPr>
            <p14:xfrm>
              <a:off x="7403880" y="3853960"/>
              <a:ext cx="634680" cy="831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54FCC65-9F5D-41C3-AB1C-EB295226E04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85880" y="3835952"/>
                <a:ext cx="670320" cy="8668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90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14:cNvPr>
              <p14:cNvContentPartPr/>
              <p14:nvPr/>
            </p14:nvContentPartPr>
            <p14:xfrm>
              <a:off x="2316000" y="3067720"/>
              <a:ext cx="222840" cy="37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8360" y="3050080"/>
                <a:ext cx="25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14:cNvPr>
              <p14:cNvContentPartPr/>
              <p14:nvPr/>
            </p14:nvContentPartPr>
            <p14:xfrm>
              <a:off x="2732880" y="3193360"/>
              <a:ext cx="2480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4880" y="3175720"/>
                <a:ext cx="283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14:cNvPr>
              <p14:cNvContentPartPr/>
              <p14:nvPr/>
            </p14:nvContentPartPr>
            <p14:xfrm>
              <a:off x="2773560" y="3305320"/>
              <a:ext cx="235800" cy="1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5560" y="3287320"/>
                <a:ext cx="27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14:cNvPr>
              <p14:cNvContentPartPr/>
              <p14:nvPr/>
            </p14:nvContentPartPr>
            <p14:xfrm>
              <a:off x="3230400" y="3078880"/>
              <a:ext cx="1269360" cy="31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2760" y="3061240"/>
                <a:ext cx="1305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14:cNvPr>
              <p14:cNvContentPartPr/>
              <p14:nvPr/>
            </p14:nvContentPartPr>
            <p14:xfrm>
              <a:off x="589080" y="3100120"/>
              <a:ext cx="735480" cy="382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080" y="3082120"/>
                <a:ext cx="77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14:cNvPr>
              <p14:cNvContentPartPr/>
              <p14:nvPr/>
            </p14:nvContentPartPr>
            <p14:xfrm>
              <a:off x="2183880" y="2897080"/>
              <a:ext cx="345240" cy="110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66240" y="287944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14:cNvPr>
              <p14:cNvContentPartPr/>
              <p14:nvPr/>
            </p14:nvContentPartPr>
            <p14:xfrm>
              <a:off x="3840240" y="2935240"/>
              <a:ext cx="56340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2240" y="2917600"/>
                <a:ext cx="599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14:cNvPr>
              <p14:cNvContentPartPr/>
              <p14:nvPr/>
            </p14:nvContentPartPr>
            <p14:xfrm>
              <a:off x="761880" y="3972040"/>
              <a:ext cx="382320" cy="317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3897" y="3954400"/>
                <a:ext cx="417926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14:cNvPr>
              <p14:cNvContentPartPr/>
              <p14:nvPr/>
            </p14:nvContentPartPr>
            <p14:xfrm>
              <a:off x="2834040" y="4422760"/>
              <a:ext cx="224640" cy="2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16400" y="4404760"/>
                <a:ext cx="260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14:cNvPr>
              <p14:cNvContentPartPr/>
              <p14:nvPr/>
            </p14:nvContentPartPr>
            <p14:xfrm>
              <a:off x="2865000" y="4543360"/>
              <a:ext cx="263520" cy="2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47000" y="4525720"/>
                <a:ext cx="29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14:cNvPr>
              <p14:cNvContentPartPr/>
              <p14:nvPr/>
            </p14:nvContentPartPr>
            <p14:xfrm>
              <a:off x="3403200" y="4256800"/>
              <a:ext cx="403200" cy="315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5560" y="4238800"/>
                <a:ext cx="438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14:cNvPr>
              <p14:cNvContentPartPr/>
              <p14:nvPr/>
            </p14:nvContentPartPr>
            <p14:xfrm>
              <a:off x="2021520" y="4516000"/>
              <a:ext cx="672120" cy="259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3871" y="4498000"/>
                <a:ext cx="707779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14:cNvPr>
              <p14:cNvContentPartPr/>
              <p14:nvPr/>
            </p14:nvContentPartPr>
            <p14:xfrm>
              <a:off x="2029800" y="3943960"/>
              <a:ext cx="470520" cy="49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12160" y="3925973"/>
                <a:ext cx="50616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14:cNvPr>
              <p14:cNvContentPartPr/>
              <p14:nvPr/>
            </p14:nvContentPartPr>
            <p14:xfrm>
              <a:off x="4054800" y="3973840"/>
              <a:ext cx="791280" cy="74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36808" y="3956192"/>
                <a:ext cx="826904" cy="78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6266655-2025-4AD2-81EE-EF709BF2D8F9}"/>
                  </a:ext>
                </a:extLst>
              </p14:cNvPr>
              <p14:cNvContentPartPr/>
              <p14:nvPr/>
            </p14:nvContentPartPr>
            <p14:xfrm>
              <a:off x="5323800" y="4077160"/>
              <a:ext cx="1011240" cy="45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6266655-2025-4AD2-81EE-EF709BF2D8F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5800" y="4059160"/>
                <a:ext cx="1046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0C47DF-BF58-40B4-8BA8-0769326A1E8C}"/>
                  </a:ext>
                </a:extLst>
              </p14:cNvPr>
              <p14:cNvContentPartPr/>
              <p14:nvPr/>
            </p14:nvContentPartPr>
            <p14:xfrm>
              <a:off x="6766320" y="4063480"/>
              <a:ext cx="194760" cy="82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0C47DF-BF58-40B4-8BA8-0769326A1E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48320" y="4045480"/>
                <a:ext cx="230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AD7BA60-9F5D-4246-A5FE-AE476463D236}"/>
                  </a:ext>
                </a:extLst>
              </p14:cNvPr>
              <p14:cNvContentPartPr/>
              <p14:nvPr/>
            </p14:nvContentPartPr>
            <p14:xfrm>
              <a:off x="6735720" y="4218280"/>
              <a:ext cx="524880" cy="222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AD7BA60-9F5D-4246-A5FE-AE476463D2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17720" y="4200640"/>
                <a:ext cx="5605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54FCC65-9F5D-41C3-AB1C-EB295226E04C}"/>
                  </a:ext>
                </a:extLst>
              </p14:cNvPr>
              <p14:cNvContentPartPr/>
              <p14:nvPr/>
            </p14:nvContentPartPr>
            <p14:xfrm>
              <a:off x="7403880" y="3853960"/>
              <a:ext cx="634680" cy="831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54FCC65-9F5D-41C3-AB1C-EB295226E04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85880" y="3835952"/>
                <a:ext cx="670320" cy="866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2C07D5E-F535-4338-8686-7642DA577E42}"/>
                  </a:ext>
                </a:extLst>
              </p14:cNvPr>
              <p14:cNvContentPartPr/>
              <p14:nvPr/>
            </p14:nvContentPartPr>
            <p14:xfrm>
              <a:off x="1239240" y="5049160"/>
              <a:ext cx="1555200" cy="723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2C07D5E-F535-4338-8686-7642DA577E4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21240" y="5031511"/>
                <a:ext cx="1590840" cy="7588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46299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14:cNvPr>
              <p14:cNvContentPartPr/>
              <p14:nvPr/>
            </p14:nvContentPartPr>
            <p14:xfrm>
              <a:off x="2174160" y="185200"/>
              <a:ext cx="4704480" cy="607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2F1039E-3780-4AA1-AD97-A9E60F5D08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56160" y="167200"/>
                <a:ext cx="474012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14:cNvPr>
              <p14:cNvContentPartPr/>
              <p14:nvPr/>
            </p14:nvContentPartPr>
            <p14:xfrm>
              <a:off x="5999160" y="1257280"/>
              <a:ext cx="2342880" cy="24505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D3D3599-5B49-4710-A76A-DC53D81EB2D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81517" y="1239640"/>
                <a:ext cx="2378525" cy="248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14:cNvPr>
              <p14:cNvContentPartPr/>
              <p14:nvPr/>
            </p14:nvContentPartPr>
            <p14:xfrm>
              <a:off x="730560" y="1107160"/>
              <a:ext cx="182520" cy="358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2FD628C-6EF7-4360-A09E-E0276360D6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2920" y="1089520"/>
                <a:ext cx="21816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14:cNvPr>
              <p14:cNvContentPartPr/>
              <p14:nvPr/>
            </p14:nvContentPartPr>
            <p14:xfrm>
              <a:off x="1056360" y="1230640"/>
              <a:ext cx="225000" cy="19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DA671F-B4AC-411A-9184-E21FEA4E364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38360" y="1213000"/>
                <a:ext cx="2606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14:cNvPr>
              <p14:cNvContentPartPr/>
              <p14:nvPr/>
            </p14:nvContentPartPr>
            <p14:xfrm>
              <a:off x="1097040" y="1321000"/>
              <a:ext cx="213480" cy="20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55A72-18FC-431B-A7A6-A30D60E0DD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040" y="1303000"/>
                <a:ext cx="24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14:cNvPr>
              <p14:cNvContentPartPr/>
              <p14:nvPr/>
            </p14:nvContentPartPr>
            <p14:xfrm>
              <a:off x="1992720" y="1330720"/>
              <a:ext cx="18720" cy="74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04F946E-DA67-4049-858C-6DCA788EE90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080" y="1312720"/>
                <a:ext cx="543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14:cNvPr>
              <p14:cNvContentPartPr/>
              <p14:nvPr/>
            </p14:nvContentPartPr>
            <p14:xfrm>
              <a:off x="2003160" y="1216960"/>
              <a:ext cx="828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465A2FE-F279-4234-A88B-CC91919710C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985520" y="1198960"/>
                <a:ext cx="4392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14:cNvPr>
              <p14:cNvContentPartPr/>
              <p14:nvPr/>
            </p14:nvContentPartPr>
            <p14:xfrm>
              <a:off x="1445160" y="1066480"/>
              <a:ext cx="452160" cy="316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92A7E4A-4310-4E99-93F7-AB54B1C21C7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7506" y="1048480"/>
                <a:ext cx="487828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14:cNvPr>
              <p14:cNvContentPartPr/>
              <p14:nvPr/>
            </p14:nvContentPartPr>
            <p14:xfrm>
              <a:off x="2305920" y="1168000"/>
              <a:ext cx="239040" cy="20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48404F0-4347-4079-BF29-B44FD52EDE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287920" y="1150000"/>
                <a:ext cx="2746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14:cNvPr>
              <p14:cNvContentPartPr/>
              <p14:nvPr/>
            </p14:nvContentPartPr>
            <p14:xfrm>
              <a:off x="2346600" y="1268800"/>
              <a:ext cx="213840" cy="21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9BDAF-ED77-4A2A-A34A-B9C8787EE94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328600" y="1250800"/>
                <a:ext cx="2494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14:cNvPr>
              <p14:cNvContentPartPr/>
              <p14:nvPr/>
            </p14:nvContentPartPr>
            <p14:xfrm>
              <a:off x="3528840" y="1121200"/>
              <a:ext cx="169200" cy="227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0821C1-2DC7-4912-B64F-CC48B80270A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511200" y="1103560"/>
                <a:ext cx="2048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14:cNvPr>
              <p14:cNvContentPartPr/>
              <p14:nvPr/>
            </p14:nvContentPartPr>
            <p14:xfrm>
              <a:off x="2774640" y="1011760"/>
              <a:ext cx="649440" cy="326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A5B721-C87D-4992-BB45-176E363C3CD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756990" y="994139"/>
                <a:ext cx="685100" cy="362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14:cNvPr>
              <p14:cNvContentPartPr/>
              <p14:nvPr/>
            </p14:nvContentPartPr>
            <p14:xfrm>
              <a:off x="3808200" y="1055320"/>
              <a:ext cx="1038960" cy="333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4607436-2C26-4D08-A10F-AD165A1E4B4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790560" y="1037680"/>
                <a:ext cx="107460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14:cNvPr>
              <p14:cNvContentPartPr/>
              <p14:nvPr/>
            </p14:nvContentPartPr>
            <p14:xfrm>
              <a:off x="2377200" y="1746880"/>
              <a:ext cx="232200" cy="309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560D57-69E7-45D7-AA6B-DFE41EF8844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59200" y="1729240"/>
                <a:ext cx="2678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14:cNvPr>
              <p14:cNvContentPartPr/>
              <p14:nvPr/>
            </p14:nvContentPartPr>
            <p14:xfrm>
              <a:off x="2427960" y="1847680"/>
              <a:ext cx="214920" cy="21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6578014-5518-44C4-AFC7-B4D7F030EC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09960" y="1830040"/>
                <a:ext cx="2505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14:cNvPr>
              <p14:cNvContentPartPr/>
              <p14:nvPr/>
            </p14:nvContentPartPr>
            <p14:xfrm>
              <a:off x="3553320" y="1899880"/>
              <a:ext cx="2880" cy="19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97F4E88-9DA6-4584-B955-764D9C3C39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535680" y="1881880"/>
                <a:ext cx="385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14:cNvPr>
              <p14:cNvContentPartPr/>
              <p14:nvPr/>
            </p14:nvContentPartPr>
            <p14:xfrm>
              <a:off x="3576000" y="173680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068E6CE-5073-4F3B-B1B5-26662C55C55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558360" y="171916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14:cNvPr>
              <p14:cNvContentPartPr/>
              <p14:nvPr/>
            </p14:nvContentPartPr>
            <p14:xfrm>
              <a:off x="2855640" y="1671280"/>
              <a:ext cx="608040" cy="28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D130535-6A78-41D9-B43E-B1CCC0AFC8C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37640" y="1653280"/>
                <a:ext cx="64368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14:cNvPr>
              <p14:cNvContentPartPr/>
              <p14:nvPr/>
            </p14:nvContentPartPr>
            <p14:xfrm>
              <a:off x="3687960" y="1641760"/>
              <a:ext cx="913680" cy="3207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6B6C84C-F6BF-4D30-AEFF-940E8C28203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669960" y="1624140"/>
                <a:ext cx="949320" cy="35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14:cNvPr>
              <p14:cNvContentPartPr/>
              <p14:nvPr/>
            </p14:nvContentPartPr>
            <p14:xfrm>
              <a:off x="3893160" y="1538800"/>
              <a:ext cx="137520" cy="4626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19D21B6-03F7-4D11-BAE6-FF078BECA3A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75160" y="1520800"/>
                <a:ext cx="17316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14:cNvPr>
              <p14:cNvContentPartPr/>
              <p14:nvPr/>
            </p14:nvContentPartPr>
            <p14:xfrm>
              <a:off x="2772120" y="1564000"/>
              <a:ext cx="172080" cy="438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2A7AB9-54A8-4B86-A2B1-A76B685266B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54480" y="1546360"/>
                <a:ext cx="2077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14:cNvPr>
              <p14:cNvContentPartPr/>
              <p14:nvPr/>
            </p14:nvContentPartPr>
            <p14:xfrm>
              <a:off x="2448120" y="2301640"/>
              <a:ext cx="332280" cy="45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F31ED63-6784-4AEA-9F13-DCE13F1E4C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430480" y="2283640"/>
                <a:ext cx="367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14:cNvPr>
              <p14:cNvContentPartPr/>
              <p14:nvPr/>
            </p14:nvContentPartPr>
            <p14:xfrm>
              <a:off x="2458200" y="2484880"/>
              <a:ext cx="290160" cy="3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B8646BD-B098-451F-BF60-0F023618923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440560" y="2466880"/>
                <a:ext cx="3258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14:cNvPr>
              <p14:cNvContentPartPr/>
              <p14:nvPr/>
            </p14:nvContentPartPr>
            <p14:xfrm>
              <a:off x="3149400" y="2284000"/>
              <a:ext cx="1299960" cy="30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8A1F58F-70AA-41AD-9A57-FEBB6F0B043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31755" y="2266000"/>
                <a:ext cx="133561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14:cNvPr>
              <p14:cNvContentPartPr/>
              <p14:nvPr/>
            </p14:nvContentPartPr>
            <p14:xfrm>
              <a:off x="2316000" y="3067720"/>
              <a:ext cx="222840" cy="377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764452D-517E-46C8-9003-EF6326133A3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98360" y="3050080"/>
                <a:ext cx="25848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14:cNvPr>
              <p14:cNvContentPartPr/>
              <p14:nvPr/>
            </p14:nvContentPartPr>
            <p14:xfrm>
              <a:off x="2732880" y="3193360"/>
              <a:ext cx="248040" cy="172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88C831-F431-4CBF-A463-9C8BE0C63D3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14880" y="3175720"/>
                <a:ext cx="2836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14:cNvPr>
              <p14:cNvContentPartPr/>
              <p14:nvPr/>
            </p14:nvContentPartPr>
            <p14:xfrm>
              <a:off x="2773560" y="3305320"/>
              <a:ext cx="235800" cy="19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B08155CE-DF30-4D0D-8286-317782DEF9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55560" y="3287320"/>
                <a:ext cx="27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14:cNvPr>
              <p14:cNvContentPartPr/>
              <p14:nvPr/>
            </p14:nvContentPartPr>
            <p14:xfrm>
              <a:off x="3230400" y="3078880"/>
              <a:ext cx="1269360" cy="314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CBAD31-61C9-40E4-A86F-68AFC41B365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2760" y="3061240"/>
                <a:ext cx="130500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14:cNvPr>
              <p14:cNvContentPartPr/>
              <p14:nvPr/>
            </p14:nvContentPartPr>
            <p14:xfrm>
              <a:off x="589080" y="3100120"/>
              <a:ext cx="735480" cy="3823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4BDF1F5-2592-4ACF-9BBE-0D4960E0DC0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71080" y="3082120"/>
                <a:ext cx="771120" cy="41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14:cNvPr>
              <p14:cNvContentPartPr/>
              <p14:nvPr/>
            </p14:nvContentPartPr>
            <p14:xfrm>
              <a:off x="2183880" y="2897080"/>
              <a:ext cx="345240" cy="1101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4006E31-86B3-4BD8-A341-27BE8CDB6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166240" y="2879440"/>
                <a:ext cx="38088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14:cNvPr>
              <p14:cNvContentPartPr/>
              <p14:nvPr/>
            </p14:nvContentPartPr>
            <p14:xfrm>
              <a:off x="3840240" y="2935240"/>
              <a:ext cx="563400" cy="82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1DB6B63-44EC-49F7-A594-07F02B43452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2240" y="2917600"/>
                <a:ext cx="5990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14:cNvPr>
              <p14:cNvContentPartPr/>
              <p14:nvPr/>
            </p14:nvContentPartPr>
            <p14:xfrm>
              <a:off x="761880" y="3972040"/>
              <a:ext cx="382320" cy="317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75DEA17-1B41-4BD5-A4E7-F0536FBEA5F1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43897" y="3954400"/>
                <a:ext cx="417926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14:cNvPr>
              <p14:cNvContentPartPr/>
              <p14:nvPr/>
            </p14:nvContentPartPr>
            <p14:xfrm>
              <a:off x="2834040" y="4422760"/>
              <a:ext cx="224640" cy="27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F5BB84F-4BC5-4391-A9E2-96352A9438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16400" y="4404760"/>
                <a:ext cx="2602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14:cNvPr>
              <p14:cNvContentPartPr/>
              <p14:nvPr/>
            </p14:nvContentPartPr>
            <p14:xfrm>
              <a:off x="2865000" y="4543360"/>
              <a:ext cx="263520" cy="230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CCA8B0F-2E56-412B-972D-B740021C679F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47000" y="4525720"/>
                <a:ext cx="2991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14:cNvPr>
              <p14:cNvContentPartPr/>
              <p14:nvPr/>
            </p14:nvContentPartPr>
            <p14:xfrm>
              <a:off x="3403200" y="4256800"/>
              <a:ext cx="403200" cy="315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B758B50D-2B3D-42CA-AFE0-ED5747575AB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385560" y="4238800"/>
                <a:ext cx="43884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14:cNvPr>
              <p14:cNvContentPartPr/>
              <p14:nvPr/>
            </p14:nvContentPartPr>
            <p14:xfrm>
              <a:off x="2021520" y="4516000"/>
              <a:ext cx="672120" cy="2592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8FD5269-C0CD-4FE9-9419-7A5301D585B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03871" y="4498000"/>
                <a:ext cx="707779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14:cNvPr>
              <p14:cNvContentPartPr/>
              <p14:nvPr/>
            </p14:nvContentPartPr>
            <p14:xfrm>
              <a:off x="2029800" y="3943960"/>
              <a:ext cx="470520" cy="498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74A9178-A1A6-4E75-9300-0123E89C18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12160" y="3925973"/>
                <a:ext cx="506160" cy="534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14:cNvPr>
              <p14:cNvContentPartPr/>
              <p14:nvPr/>
            </p14:nvContentPartPr>
            <p14:xfrm>
              <a:off x="4054800" y="3973840"/>
              <a:ext cx="791280" cy="74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9CFEF67-BFD6-458A-A169-3A20226DEFD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036808" y="3956192"/>
                <a:ext cx="826904" cy="78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66266655-2025-4AD2-81EE-EF709BF2D8F9}"/>
                  </a:ext>
                </a:extLst>
              </p14:cNvPr>
              <p14:cNvContentPartPr/>
              <p14:nvPr/>
            </p14:nvContentPartPr>
            <p14:xfrm>
              <a:off x="5323800" y="4077160"/>
              <a:ext cx="1011240" cy="4536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66266655-2025-4AD2-81EE-EF709BF2D8F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5800" y="4059160"/>
                <a:ext cx="104688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80C47DF-BF58-40B4-8BA8-0769326A1E8C}"/>
                  </a:ext>
                </a:extLst>
              </p14:cNvPr>
              <p14:cNvContentPartPr/>
              <p14:nvPr/>
            </p14:nvContentPartPr>
            <p14:xfrm>
              <a:off x="6766320" y="4063480"/>
              <a:ext cx="194760" cy="820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80C47DF-BF58-40B4-8BA8-0769326A1E8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748320" y="4045480"/>
                <a:ext cx="2304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AD7BA60-9F5D-4246-A5FE-AE476463D236}"/>
                  </a:ext>
                </a:extLst>
              </p14:cNvPr>
              <p14:cNvContentPartPr/>
              <p14:nvPr/>
            </p14:nvContentPartPr>
            <p14:xfrm>
              <a:off x="6735720" y="4218280"/>
              <a:ext cx="524880" cy="222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AD7BA60-9F5D-4246-A5FE-AE476463D23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717720" y="4200640"/>
                <a:ext cx="56052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54FCC65-9F5D-41C3-AB1C-EB295226E04C}"/>
                  </a:ext>
                </a:extLst>
              </p14:cNvPr>
              <p14:cNvContentPartPr/>
              <p14:nvPr/>
            </p14:nvContentPartPr>
            <p14:xfrm>
              <a:off x="7403880" y="3853960"/>
              <a:ext cx="634680" cy="8312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54FCC65-9F5D-41C3-AB1C-EB295226E04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385880" y="3835952"/>
                <a:ext cx="670320" cy="866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2C07D5E-F535-4338-8686-7642DA577E42}"/>
                  </a:ext>
                </a:extLst>
              </p14:cNvPr>
              <p14:cNvContentPartPr/>
              <p14:nvPr/>
            </p14:nvContentPartPr>
            <p14:xfrm>
              <a:off x="1239240" y="5049160"/>
              <a:ext cx="1555200" cy="7232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2C07D5E-F535-4338-8686-7642DA577E4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221240" y="5031511"/>
                <a:ext cx="1590840" cy="758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A0D519-DF9B-4003-AC16-22570865341E}"/>
                  </a:ext>
                </a:extLst>
              </p14:cNvPr>
              <p14:cNvContentPartPr/>
              <p14:nvPr/>
            </p14:nvContentPartPr>
            <p14:xfrm>
              <a:off x="3911160" y="5352640"/>
              <a:ext cx="672480" cy="306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A0D519-DF9B-4003-AC16-22570865341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893511" y="5334640"/>
                <a:ext cx="708139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733AB723-A4CF-44F5-AB08-6E58F7F24E02}"/>
                  </a:ext>
                </a:extLst>
              </p14:cNvPr>
              <p14:cNvContentPartPr/>
              <p14:nvPr/>
            </p14:nvContentPartPr>
            <p14:xfrm>
              <a:off x="5526840" y="5103520"/>
              <a:ext cx="1746360" cy="56412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733AB723-A4CF-44F5-AB08-6E58F7F24E0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508844" y="5085520"/>
                <a:ext cx="1781993" cy="5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693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DB2DA-4BDC-4509-A01E-75A9CC52B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5556" r="25000" b="64444"/>
          <a:stretch/>
        </p:blipFill>
        <p:spPr>
          <a:xfrm>
            <a:off x="1828800" y="717550"/>
            <a:ext cx="6265333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2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28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355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09F7D4-63E4-457F-A068-FA92679A06DB}"/>
                  </a:ext>
                </a:extLst>
              </p14:cNvPr>
              <p14:cNvContentPartPr/>
              <p14:nvPr/>
            </p14:nvContentPartPr>
            <p14:xfrm>
              <a:off x="2183880" y="1279960"/>
              <a:ext cx="662760" cy="30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09F7D4-63E4-457F-A068-FA92679A06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6240" y="1262320"/>
                <a:ext cx="6984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BF3345-6EC9-42C1-B69A-7B2D04770687}"/>
                  </a:ext>
                </a:extLst>
              </p14:cNvPr>
              <p14:cNvContentPartPr/>
              <p14:nvPr/>
            </p14:nvContentPartPr>
            <p14:xfrm>
              <a:off x="355080" y="3249520"/>
              <a:ext cx="223560" cy="601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BF3345-6EC9-42C1-B69A-7B2D047706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7080" y="3231520"/>
                <a:ext cx="2592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F6CA3F8-CEF3-4D37-B911-BFD72CF5A371}"/>
                  </a:ext>
                </a:extLst>
              </p14:cNvPr>
              <p14:cNvContentPartPr/>
              <p14:nvPr/>
            </p14:nvContentPartPr>
            <p14:xfrm>
              <a:off x="672960" y="1828240"/>
              <a:ext cx="2272320" cy="1711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F6CA3F8-CEF3-4D37-B911-BFD72CF5A3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960" y="1810600"/>
                <a:ext cx="2307960" cy="174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55458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391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7787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5929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14:cNvPr>
              <p14:cNvContentPartPr/>
              <p14:nvPr/>
            </p14:nvContentPartPr>
            <p14:xfrm>
              <a:off x="8056560" y="2367160"/>
              <a:ext cx="324720" cy="29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8540" y="2349160"/>
                <a:ext cx="360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14:cNvPr>
              <p14:cNvContentPartPr/>
              <p14:nvPr/>
            </p14:nvContentPartPr>
            <p14:xfrm>
              <a:off x="594480" y="3118840"/>
              <a:ext cx="15624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6480" y="3101200"/>
                <a:ext cx="191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14:cNvPr>
              <p14:cNvContentPartPr/>
              <p14:nvPr/>
            </p14:nvContentPartPr>
            <p14:xfrm>
              <a:off x="954840" y="3240520"/>
              <a:ext cx="177840" cy="1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7200" y="3222880"/>
                <a:ext cx="213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14:cNvPr>
              <p14:cNvContentPartPr/>
              <p14:nvPr/>
            </p14:nvContentPartPr>
            <p14:xfrm>
              <a:off x="985080" y="3315040"/>
              <a:ext cx="2034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7440" y="3297040"/>
                <a:ext cx="239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14:cNvPr>
              <p14:cNvContentPartPr/>
              <p14:nvPr/>
            </p14:nvContentPartPr>
            <p14:xfrm>
              <a:off x="1360920" y="2935600"/>
              <a:ext cx="1613160" cy="57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43276" y="2917960"/>
                <a:ext cx="1648808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14:cNvPr>
              <p14:cNvContentPartPr/>
              <p14:nvPr/>
            </p14:nvContentPartPr>
            <p14:xfrm>
              <a:off x="3188640" y="3047560"/>
              <a:ext cx="113040" cy="32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1000" y="3029560"/>
                <a:ext cx="14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14:cNvPr>
              <p14:cNvContentPartPr/>
              <p14:nvPr/>
            </p14:nvContentPartPr>
            <p14:xfrm>
              <a:off x="3057600" y="3220360"/>
              <a:ext cx="275400" cy="2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9960" y="3202720"/>
                <a:ext cx="311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14:cNvPr>
              <p14:cNvContentPartPr/>
              <p14:nvPr/>
            </p14:nvContentPartPr>
            <p14:xfrm>
              <a:off x="3423720" y="2955400"/>
              <a:ext cx="203400" cy="16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05720" y="2937760"/>
                <a:ext cx="239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14:cNvPr>
              <p14:cNvContentPartPr/>
              <p14:nvPr/>
            </p14:nvContentPartPr>
            <p14:xfrm>
              <a:off x="238440" y="2839120"/>
              <a:ext cx="3481920" cy="855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800" y="2803480"/>
                <a:ext cx="3517560" cy="92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2435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14:cNvPr>
              <p14:cNvContentPartPr/>
              <p14:nvPr/>
            </p14:nvContentPartPr>
            <p14:xfrm>
              <a:off x="8056560" y="2367160"/>
              <a:ext cx="324720" cy="29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8540" y="2349160"/>
                <a:ext cx="360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14:cNvPr>
              <p14:cNvContentPartPr/>
              <p14:nvPr/>
            </p14:nvContentPartPr>
            <p14:xfrm>
              <a:off x="594480" y="3118840"/>
              <a:ext cx="15624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6480" y="3101200"/>
                <a:ext cx="191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14:cNvPr>
              <p14:cNvContentPartPr/>
              <p14:nvPr/>
            </p14:nvContentPartPr>
            <p14:xfrm>
              <a:off x="954840" y="3240520"/>
              <a:ext cx="177840" cy="1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7200" y="3222880"/>
                <a:ext cx="213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14:cNvPr>
              <p14:cNvContentPartPr/>
              <p14:nvPr/>
            </p14:nvContentPartPr>
            <p14:xfrm>
              <a:off x="985080" y="3315040"/>
              <a:ext cx="2034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7440" y="3297040"/>
                <a:ext cx="239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14:cNvPr>
              <p14:cNvContentPartPr/>
              <p14:nvPr/>
            </p14:nvContentPartPr>
            <p14:xfrm>
              <a:off x="1360920" y="2935600"/>
              <a:ext cx="1613160" cy="57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43276" y="2917960"/>
                <a:ext cx="1648808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14:cNvPr>
              <p14:cNvContentPartPr/>
              <p14:nvPr/>
            </p14:nvContentPartPr>
            <p14:xfrm>
              <a:off x="3188640" y="3047560"/>
              <a:ext cx="113040" cy="32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1000" y="3029560"/>
                <a:ext cx="14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14:cNvPr>
              <p14:cNvContentPartPr/>
              <p14:nvPr/>
            </p14:nvContentPartPr>
            <p14:xfrm>
              <a:off x="3057600" y="3220360"/>
              <a:ext cx="275400" cy="2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9960" y="3202720"/>
                <a:ext cx="311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14:cNvPr>
              <p14:cNvContentPartPr/>
              <p14:nvPr/>
            </p14:nvContentPartPr>
            <p14:xfrm>
              <a:off x="3423720" y="2955400"/>
              <a:ext cx="203400" cy="16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05720" y="2937760"/>
                <a:ext cx="239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14:cNvPr>
              <p14:cNvContentPartPr/>
              <p14:nvPr/>
            </p14:nvContentPartPr>
            <p14:xfrm>
              <a:off x="238440" y="2839120"/>
              <a:ext cx="3481920" cy="855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800" y="2803480"/>
                <a:ext cx="35175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14:cNvPr>
              <p14:cNvContentPartPr/>
              <p14:nvPr/>
            </p14:nvContentPartPr>
            <p14:xfrm>
              <a:off x="4091160" y="3098680"/>
              <a:ext cx="155880" cy="234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73160" y="3080680"/>
                <a:ext cx="191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14:cNvPr>
              <p14:cNvContentPartPr/>
              <p14:nvPr/>
            </p14:nvContentPartPr>
            <p14:xfrm>
              <a:off x="4144800" y="2986720"/>
              <a:ext cx="31680" cy="43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6800" y="2969080"/>
                <a:ext cx="67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14:cNvPr>
              <p14:cNvContentPartPr/>
              <p14:nvPr/>
            </p14:nvContentPartPr>
            <p14:xfrm>
              <a:off x="4623600" y="3047560"/>
              <a:ext cx="105120" cy="28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05960" y="3029560"/>
                <a:ext cx="14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14:cNvPr>
              <p14:cNvContentPartPr/>
              <p14:nvPr/>
            </p14:nvContentPartPr>
            <p14:xfrm>
              <a:off x="4857240" y="3067720"/>
              <a:ext cx="65160" cy="27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39600" y="3050080"/>
                <a:ext cx="100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14:cNvPr>
              <p14:cNvContentPartPr/>
              <p14:nvPr/>
            </p14:nvContentPartPr>
            <p14:xfrm>
              <a:off x="5009160" y="3088240"/>
              <a:ext cx="6624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20" y="3070240"/>
                <a:ext cx="101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14:cNvPr>
              <p14:cNvContentPartPr/>
              <p14:nvPr/>
            </p14:nvContentPartPr>
            <p14:xfrm>
              <a:off x="4968120" y="3176080"/>
              <a:ext cx="12420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0120" y="3158080"/>
                <a:ext cx="159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14:cNvPr>
              <p14:cNvContentPartPr/>
              <p14:nvPr/>
            </p14:nvContentPartPr>
            <p14:xfrm>
              <a:off x="5191680" y="3169600"/>
              <a:ext cx="116640" cy="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73680" y="3151960"/>
                <a:ext cx="152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14:cNvPr>
              <p14:cNvContentPartPr/>
              <p14:nvPr/>
            </p14:nvContentPartPr>
            <p14:xfrm>
              <a:off x="5201400" y="3248440"/>
              <a:ext cx="58320" cy="1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83760" y="3230800"/>
                <a:ext cx="93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14:cNvPr>
              <p14:cNvContentPartPr/>
              <p14:nvPr/>
            </p14:nvContentPartPr>
            <p14:xfrm>
              <a:off x="5440440" y="3098680"/>
              <a:ext cx="115920" cy="234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22800" y="3080680"/>
                <a:ext cx="151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14:cNvPr>
              <p14:cNvContentPartPr/>
              <p14:nvPr/>
            </p14:nvContentPartPr>
            <p14:xfrm>
              <a:off x="5628360" y="3017320"/>
              <a:ext cx="134280" cy="315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10720" y="2999320"/>
                <a:ext cx="169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14:cNvPr>
              <p14:cNvContentPartPr/>
              <p14:nvPr/>
            </p14:nvContentPartPr>
            <p14:xfrm>
              <a:off x="5912760" y="3158800"/>
              <a:ext cx="17280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31411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14:cNvPr>
              <p14:cNvContentPartPr/>
              <p14:nvPr/>
            </p14:nvContentPartPr>
            <p14:xfrm>
              <a:off x="5912760" y="3250960"/>
              <a:ext cx="15444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94760" y="323296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14:cNvPr>
              <p14:cNvContentPartPr/>
              <p14:nvPr/>
            </p14:nvContentPartPr>
            <p14:xfrm>
              <a:off x="6299040" y="3047200"/>
              <a:ext cx="210600" cy="302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81400" y="3029200"/>
                <a:ext cx="246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14:cNvPr>
              <p14:cNvContentPartPr/>
              <p14:nvPr/>
            </p14:nvContentPartPr>
            <p14:xfrm>
              <a:off x="6621960" y="3098680"/>
              <a:ext cx="192600" cy="19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04320" y="3080680"/>
                <a:ext cx="22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14:cNvPr>
              <p14:cNvContentPartPr/>
              <p14:nvPr/>
            </p14:nvContentPartPr>
            <p14:xfrm>
              <a:off x="6859200" y="3128200"/>
              <a:ext cx="159480" cy="15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1560" y="3110200"/>
                <a:ext cx="195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14:cNvPr>
              <p14:cNvContentPartPr/>
              <p14:nvPr/>
            </p14:nvContentPartPr>
            <p14:xfrm>
              <a:off x="7162680" y="2956840"/>
              <a:ext cx="856440" cy="479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45033" y="2939187"/>
                <a:ext cx="892095" cy="515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14:cNvPr>
              <p14:cNvContentPartPr/>
              <p14:nvPr/>
            </p14:nvContentPartPr>
            <p14:xfrm>
              <a:off x="4341720" y="2779360"/>
              <a:ext cx="3827880" cy="78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4080" y="2743360"/>
                <a:ext cx="3863520" cy="86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5836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14:cNvPr>
              <p14:cNvContentPartPr/>
              <p14:nvPr/>
            </p14:nvContentPartPr>
            <p14:xfrm>
              <a:off x="8056560" y="2367160"/>
              <a:ext cx="324720" cy="29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8540" y="2349160"/>
                <a:ext cx="360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14:cNvPr>
              <p14:cNvContentPartPr/>
              <p14:nvPr/>
            </p14:nvContentPartPr>
            <p14:xfrm>
              <a:off x="594480" y="3118840"/>
              <a:ext cx="15624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6480" y="3101200"/>
                <a:ext cx="191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14:cNvPr>
              <p14:cNvContentPartPr/>
              <p14:nvPr/>
            </p14:nvContentPartPr>
            <p14:xfrm>
              <a:off x="954840" y="3240520"/>
              <a:ext cx="177840" cy="1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7200" y="3222880"/>
                <a:ext cx="213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14:cNvPr>
              <p14:cNvContentPartPr/>
              <p14:nvPr/>
            </p14:nvContentPartPr>
            <p14:xfrm>
              <a:off x="985080" y="3315040"/>
              <a:ext cx="2034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7440" y="3297040"/>
                <a:ext cx="239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14:cNvPr>
              <p14:cNvContentPartPr/>
              <p14:nvPr/>
            </p14:nvContentPartPr>
            <p14:xfrm>
              <a:off x="1360920" y="2935600"/>
              <a:ext cx="1613160" cy="57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43276" y="2917960"/>
                <a:ext cx="1648808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14:cNvPr>
              <p14:cNvContentPartPr/>
              <p14:nvPr/>
            </p14:nvContentPartPr>
            <p14:xfrm>
              <a:off x="3188640" y="3047560"/>
              <a:ext cx="113040" cy="32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1000" y="3029560"/>
                <a:ext cx="14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14:cNvPr>
              <p14:cNvContentPartPr/>
              <p14:nvPr/>
            </p14:nvContentPartPr>
            <p14:xfrm>
              <a:off x="3057600" y="3220360"/>
              <a:ext cx="275400" cy="2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9960" y="3202720"/>
                <a:ext cx="311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14:cNvPr>
              <p14:cNvContentPartPr/>
              <p14:nvPr/>
            </p14:nvContentPartPr>
            <p14:xfrm>
              <a:off x="3423720" y="2955400"/>
              <a:ext cx="203400" cy="16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05720" y="2937760"/>
                <a:ext cx="239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14:cNvPr>
              <p14:cNvContentPartPr/>
              <p14:nvPr/>
            </p14:nvContentPartPr>
            <p14:xfrm>
              <a:off x="238440" y="2839120"/>
              <a:ext cx="3481920" cy="855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800" y="2803480"/>
                <a:ext cx="35175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14:cNvPr>
              <p14:cNvContentPartPr/>
              <p14:nvPr/>
            </p14:nvContentPartPr>
            <p14:xfrm>
              <a:off x="4091160" y="3098680"/>
              <a:ext cx="155880" cy="234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73160" y="3080680"/>
                <a:ext cx="191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14:cNvPr>
              <p14:cNvContentPartPr/>
              <p14:nvPr/>
            </p14:nvContentPartPr>
            <p14:xfrm>
              <a:off x="4144800" y="2986720"/>
              <a:ext cx="31680" cy="43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6800" y="2969080"/>
                <a:ext cx="67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14:cNvPr>
              <p14:cNvContentPartPr/>
              <p14:nvPr/>
            </p14:nvContentPartPr>
            <p14:xfrm>
              <a:off x="4623600" y="3047560"/>
              <a:ext cx="105120" cy="28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05960" y="3029560"/>
                <a:ext cx="14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14:cNvPr>
              <p14:cNvContentPartPr/>
              <p14:nvPr/>
            </p14:nvContentPartPr>
            <p14:xfrm>
              <a:off x="4857240" y="3067720"/>
              <a:ext cx="65160" cy="27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39600" y="3050080"/>
                <a:ext cx="100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14:cNvPr>
              <p14:cNvContentPartPr/>
              <p14:nvPr/>
            </p14:nvContentPartPr>
            <p14:xfrm>
              <a:off x="5009160" y="3088240"/>
              <a:ext cx="6624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20" y="3070240"/>
                <a:ext cx="101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14:cNvPr>
              <p14:cNvContentPartPr/>
              <p14:nvPr/>
            </p14:nvContentPartPr>
            <p14:xfrm>
              <a:off x="4968120" y="3176080"/>
              <a:ext cx="12420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0120" y="3158080"/>
                <a:ext cx="159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14:cNvPr>
              <p14:cNvContentPartPr/>
              <p14:nvPr/>
            </p14:nvContentPartPr>
            <p14:xfrm>
              <a:off x="5191680" y="3169600"/>
              <a:ext cx="116640" cy="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73680" y="3151960"/>
                <a:ext cx="152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14:cNvPr>
              <p14:cNvContentPartPr/>
              <p14:nvPr/>
            </p14:nvContentPartPr>
            <p14:xfrm>
              <a:off x="5201400" y="3248440"/>
              <a:ext cx="58320" cy="1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83760" y="3230800"/>
                <a:ext cx="93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14:cNvPr>
              <p14:cNvContentPartPr/>
              <p14:nvPr/>
            </p14:nvContentPartPr>
            <p14:xfrm>
              <a:off x="5440440" y="3098680"/>
              <a:ext cx="115920" cy="234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22800" y="3080680"/>
                <a:ext cx="151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14:cNvPr>
              <p14:cNvContentPartPr/>
              <p14:nvPr/>
            </p14:nvContentPartPr>
            <p14:xfrm>
              <a:off x="5628360" y="3017320"/>
              <a:ext cx="134280" cy="315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10720" y="2999320"/>
                <a:ext cx="169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14:cNvPr>
              <p14:cNvContentPartPr/>
              <p14:nvPr/>
            </p14:nvContentPartPr>
            <p14:xfrm>
              <a:off x="5912760" y="3158800"/>
              <a:ext cx="17280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31411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14:cNvPr>
              <p14:cNvContentPartPr/>
              <p14:nvPr/>
            </p14:nvContentPartPr>
            <p14:xfrm>
              <a:off x="5912760" y="3250960"/>
              <a:ext cx="15444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94760" y="323296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14:cNvPr>
              <p14:cNvContentPartPr/>
              <p14:nvPr/>
            </p14:nvContentPartPr>
            <p14:xfrm>
              <a:off x="6299040" y="3047200"/>
              <a:ext cx="210600" cy="302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81400" y="3029200"/>
                <a:ext cx="246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14:cNvPr>
              <p14:cNvContentPartPr/>
              <p14:nvPr/>
            </p14:nvContentPartPr>
            <p14:xfrm>
              <a:off x="6621960" y="3098680"/>
              <a:ext cx="192600" cy="19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04320" y="3080680"/>
                <a:ext cx="22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14:cNvPr>
              <p14:cNvContentPartPr/>
              <p14:nvPr/>
            </p14:nvContentPartPr>
            <p14:xfrm>
              <a:off x="6859200" y="3128200"/>
              <a:ext cx="159480" cy="15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1560" y="3110200"/>
                <a:ext cx="195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14:cNvPr>
              <p14:cNvContentPartPr/>
              <p14:nvPr/>
            </p14:nvContentPartPr>
            <p14:xfrm>
              <a:off x="7162680" y="2956840"/>
              <a:ext cx="856440" cy="479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45033" y="2939187"/>
                <a:ext cx="892095" cy="515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14:cNvPr>
              <p14:cNvContentPartPr/>
              <p14:nvPr/>
            </p14:nvContentPartPr>
            <p14:xfrm>
              <a:off x="4341720" y="2779360"/>
              <a:ext cx="3827880" cy="78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4080" y="2743360"/>
                <a:ext cx="386352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14:cNvPr>
              <p14:cNvContentPartPr/>
              <p14:nvPr/>
            </p14:nvContentPartPr>
            <p14:xfrm>
              <a:off x="7213440" y="1153600"/>
              <a:ext cx="1279080" cy="65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95440" y="1117960"/>
                <a:ext cx="1314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14:cNvPr>
              <p14:cNvContentPartPr/>
              <p14:nvPr/>
            </p14:nvContentPartPr>
            <p14:xfrm>
              <a:off x="192720" y="1523320"/>
              <a:ext cx="6499800" cy="81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4720" y="1487680"/>
                <a:ext cx="6535440" cy="1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8968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14:cNvPr>
              <p14:cNvContentPartPr/>
              <p14:nvPr/>
            </p14:nvContentPartPr>
            <p14:xfrm>
              <a:off x="8056560" y="2367160"/>
              <a:ext cx="324720" cy="29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8540" y="2349160"/>
                <a:ext cx="360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14:cNvPr>
              <p14:cNvContentPartPr/>
              <p14:nvPr/>
            </p14:nvContentPartPr>
            <p14:xfrm>
              <a:off x="594480" y="3118840"/>
              <a:ext cx="15624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6480" y="3101200"/>
                <a:ext cx="191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14:cNvPr>
              <p14:cNvContentPartPr/>
              <p14:nvPr/>
            </p14:nvContentPartPr>
            <p14:xfrm>
              <a:off x="954840" y="3240520"/>
              <a:ext cx="177840" cy="1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7200" y="3222880"/>
                <a:ext cx="213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14:cNvPr>
              <p14:cNvContentPartPr/>
              <p14:nvPr/>
            </p14:nvContentPartPr>
            <p14:xfrm>
              <a:off x="985080" y="3315040"/>
              <a:ext cx="2034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7440" y="3297040"/>
                <a:ext cx="239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14:cNvPr>
              <p14:cNvContentPartPr/>
              <p14:nvPr/>
            </p14:nvContentPartPr>
            <p14:xfrm>
              <a:off x="1360920" y="2935600"/>
              <a:ext cx="1613160" cy="57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43276" y="2917960"/>
                <a:ext cx="1648808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14:cNvPr>
              <p14:cNvContentPartPr/>
              <p14:nvPr/>
            </p14:nvContentPartPr>
            <p14:xfrm>
              <a:off x="3188640" y="3047560"/>
              <a:ext cx="113040" cy="32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1000" y="3029560"/>
                <a:ext cx="14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14:cNvPr>
              <p14:cNvContentPartPr/>
              <p14:nvPr/>
            </p14:nvContentPartPr>
            <p14:xfrm>
              <a:off x="3057600" y="3220360"/>
              <a:ext cx="275400" cy="2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9960" y="3202720"/>
                <a:ext cx="311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14:cNvPr>
              <p14:cNvContentPartPr/>
              <p14:nvPr/>
            </p14:nvContentPartPr>
            <p14:xfrm>
              <a:off x="3423720" y="2955400"/>
              <a:ext cx="203400" cy="16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05720" y="2937760"/>
                <a:ext cx="239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14:cNvPr>
              <p14:cNvContentPartPr/>
              <p14:nvPr/>
            </p14:nvContentPartPr>
            <p14:xfrm>
              <a:off x="238440" y="2839120"/>
              <a:ext cx="3481920" cy="855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800" y="2803480"/>
                <a:ext cx="35175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14:cNvPr>
              <p14:cNvContentPartPr/>
              <p14:nvPr/>
            </p14:nvContentPartPr>
            <p14:xfrm>
              <a:off x="4091160" y="3098680"/>
              <a:ext cx="155880" cy="234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73160" y="3080680"/>
                <a:ext cx="191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14:cNvPr>
              <p14:cNvContentPartPr/>
              <p14:nvPr/>
            </p14:nvContentPartPr>
            <p14:xfrm>
              <a:off x="4144800" y="2986720"/>
              <a:ext cx="31680" cy="43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6800" y="2969080"/>
                <a:ext cx="67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14:cNvPr>
              <p14:cNvContentPartPr/>
              <p14:nvPr/>
            </p14:nvContentPartPr>
            <p14:xfrm>
              <a:off x="4623600" y="3047560"/>
              <a:ext cx="105120" cy="28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05960" y="3029560"/>
                <a:ext cx="14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14:cNvPr>
              <p14:cNvContentPartPr/>
              <p14:nvPr/>
            </p14:nvContentPartPr>
            <p14:xfrm>
              <a:off x="4857240" y="3067720"/>
              <a:ext cx="65160" cy="27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39600" y="3050080"/>
                <a:ext cx="100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14:cNvPr>
              <p14:cNvContentPartPr/>
              <p14:nvPr/>
            </p14:nvContentPartPr>
            <p14:xfrm>
              <a:off x="5009160" y="3088240"/>
              <a:ext cx="6624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20" y="3070240"/>
                <a:ext cx="101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14:cNvPr>
              <p14:cNvContentPartPr/>
              <p14:nvPr/>
            </p14:nvContentPartPr>
            <p14:xfrm>
              <a:off x="4968120" y="3176080"/>
              <a:ext cx="12420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0120" y="3158080"/>
                <a:ext cx="159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14:cNvPr>
              <p14:cNvContentPartPr/>
              <p14:nvPr/>
            </p14:nvContentPartPr>
            <p14:xfrm>
              <a:off x="5191680" y="3169600"/>
              <a:ext cx="116640" cy="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73680" y="3151960"/>
                <a:ext cx="152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14:cNvPr>
              <p14:cNvContentPartPr/>
              <p14:nvPr/>
            </p14:nvContentPartPr>
            <p14:xfrm>
              <a:off x="5201400" y="3248440"/>
              <a:ext cx="58320" cy="1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83760" y="3230800"/>
                <a:ext cx="93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14:cNvPr>
              <p14:cNvContentPartPr/>
              <p14:nvPr/>
            </p14:nvContentPartPr>
            <p14:xfrm>
              <a:off x="5440440" y="3098680"/>
              <a:ext cx="115920" cy="234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22800" y="3080680"/>
                <a:ext cx="151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14:cNvPr>
              <p14:cNvContentPartPr/>
              <p14:nvPr/>
            </p14:nvContentPartPr>
            <p14:xfrm>
              <a:off x="5628360" y="3017320"/>
              <a:ext cx="134280" cy="315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10720" y="2999320"/>
                <a:ext cx="169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14:cNvPr>
              <p14:cNvContentPartPr/>
              <p14:nvPr/>
            </p14:nvContentPartPr>
            <p14:xfrm>
              <a:off x="5912760" y="3158800"/>
              <a:ext cx="17280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31411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14:cNvPr>
              <p14:cNvContentPartPr/>
              <p14:nvPr/>
            </p14:nvContentPartPr>
            <p14:xfrm>
              <a:off x="5912760" y="3250960"/>
              <a:ext cx="15444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94760" y="323296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14:cNvPr>
              <p14:cNvContentPartPr/>
              <p14:nvPr/>
            </p14:nvContentPartPr>
            <p14:xfrm>
              <a:off x="6299040" y="3047200"/>
              <a:ext cx="210600" cy="302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81400" y="3029200"/>
                <a:ext cx="246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14:cNvPr>
              <p14:cNvContentPartPr/>
              <p14:nvPr/>
            </p14:nvContentPartPr>
            <p14:xfrm>
              <a:off x="6621960" y="3098680"/>
              <a:ext cx="192600" cy="19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04320" y="3080680"/>
                <a:ext cx="22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14:cNvPr>
              <p14:cNvContentPartPr/>
              <p14:nvPr/>
            </p14:nvContentPartPr>
            <p14:xfrm>
              <a:off x="6859200" y="3128200"/>
              <a:ext cx="159480" cy="15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1560" y="3110200"/>
                <a:ext cx="195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14:cNvPr>
              <p14:cNvContentPartPr/>
              <p14:nvPr/>
            </p14:nvContentPartPr>
            <p14:xfrm>
              <a:off x="7162680" y="2956840"/>
              <a:ext cx="856440" cy="479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45033" y="2939187"/>
                <a:ext cx="892095" cy="515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14:cNvPr>
              <p14:cNvContentPartPr/>
              <p14:nvPr/>
            </p14:nvContentPartPr>
            <p14:xfrm>
              <a:off x="4341720" y="2779360"/>
              <a:ext cx="3827880" cy="78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4080" y="2743360"/>
                <a:ext cx="386352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14:cNvPr>
              <p14:cNvContentPartPr/>
              <p14:nvPr/>
            </p14:nvContentPartPr>
            <p14:xfrm>
              <a:off x="7213440" y="1153600"/>
              <a:ext cx="1279080" cy="65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95440" y="1117960"/>
                <a:ext cx="1314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14:cNvPr>
              <p14:cNvContentPartPr/>
              <p14:nvPr/>
            </p14:nvContentPartPr>
            <p14:xfrm>
              <a:off x="192720" y="1523320"/>
              <a:ext cx="6499800" cy="81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4720" y="1487680"/>
                <a:ext cx="6535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4A247C-7B5C-402D-B7DF-04E47563DBF7}"/>
                  </a:ext>
                </a:extLst>
              </p14:cNvPr>
              <p14:cNvContentPartPr/>
              <p14:nvPr/>
            </p14:nvContentPartPr>
            <p14:xfrm>
              <a:off x="1076520" y="4022440"/>
              <a:ext cx="1821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4A247C-7B5C-402D-B7DF-04E47563DBF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58880" y="40044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EF8ADD-986E-4C0A-A48E-DA819AA5B6FF}"/>
                  </a:ext>
                </a:extLst>
              </p14:cNvPr>
              <p14:cNvContentPartPr/>
              <p14:nvPr/>
            </p14:nvContentPartPr>
            <p14:xfrm>
              <a:off x="1086600" y="4125400"/>
              <a:ext cx="16452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EF8ADD-986E-4C0A-A48E-DA819AA5B6F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68600" y="4107760"/>
                <a:ext cx="200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0BCE279-ED73-4239-A80B-1C9D21691734}"/>
                  </a:ext>
                </a:extLst>
              </p14:cNvPr>
              <p14:cNvContentPartPr/>
              <p14:nvPr/>
            </p14:nvContentPartPr>
            <p14:xfrm>
              <a:off x="1422120" y="4103440"/>
              <a:ext cx="427680" cy="255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0BCE279-ED73-4239-A80B-1C9D2169173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04480" y="4085800"/>
                <a:ext cx="4633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CDA03FB-816F-4713-9BF3-7092C03CAA18}"/>
                  </a:ext>
                </a:extLst>
              </p14:cNvPr>
              <p14:cNvContentPartPr/>
              <p14:nvPr/>
            </p14:nvContentPartPr>
            <p14:xfrm>
              <a:off x="1441560" y="3778360"/>
              <a:ext cx="422640" cy="28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CDA03FB-816F-4713-9BF3-7092C03CAA1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23575" y="3760720"/>
                <a:ext cx="45825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B2B8A6-DC2A-4B8F-A84E-41D1C4EC975C}"/>
                  </a:ext>
                </a:extLst>
              </p14:cNvPr>
              <p14:cNvContentPartPr/>
              <p14:nvPr/>
            </p14:nvContentPartPr>
            <p14:xfrm>
              <a:off x="629760" y="3920920"/>
              <a:ext cx="315000" cy="276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B2B8A6-DC2A-4B8F-A84E-41D1C4EC975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3902920"/>
                <a:ext cx="3506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3646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14:cNvPr>
              <p14:cNvContentPartPr/>
              <p14:nvPr/>
            </p14:nvContentPartPr>
            <p14:xfrm>
              <a:off x="8056560" y="2367160"/>
              <a:ext cx="324720" cy="29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8540" y="2349160"/>
                <a:ext cx="360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14:cNvPr>
              <p14:cNvContentPartPr/>
              <p14:nvPr/>
            </p14:nvContentPartPr>
            <p14:xfrm>
              <a:off x="594480" y="3118840"/>
              <a:ext cx="15624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6480" y="3101200"/>
                <a:ext cx="191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14:cNvPr>
              <p14:cNvContentPartPr/>
              <p14:nvPr/>
            </p14:nvContentPartPr>
            <p14:xfrm>
              <a:off x="954840" y="3240520"/>
              <a:ext cx="177840" cy="1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7200" y="3222880"/>
                <a:ext cx="213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14:cNvPr>
              <p14:cNvContentPartPr/>
              <p14:nvPr/>
            </p14:nvContentPartPr>
            <p14:xfrm>
              <a:off x="985080" y="3315040"/>
              <a:ext cx="2034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7440" y="3297040"/>
                <a:ext cx="239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14:cNvPr>
              <p14:cNvContentPartPr/>
              <p14:nvPr/>
            </p14:nvContentPartPr>
            <p14:xfrm>
              <a:off x="1360920" y="2935600"/>
              <a:ext cx="1613160" cy="57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43276" y="2917960"/>
                <a:ext cx="1648808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14:cNvPr>
              <p14:cNvContentPartPr/>
              <p14:nvPr/>
            </p14:nvContentPartPr>
            <p14:xfrm>
              <a:off x="3188640" y="3047560"/>
              <a:ext cx="113040" cy="32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1000" y="3029560"/>
                <a:ext cx="14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14:cNvPr>
              <p14:cNvContentPartPr/>
              <p14:nvPr/>
            </p14:nvContentPartPr>
            <p14:xfrm>
              <a:off x="3057600" y="3220360"/>
              <a:ext cx="275400" cy="2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9960" y="3202720"/>
                <a:ext cx="311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14:cNvPr>
              <p14:cNvContentPartPr/>
              <p14:nvPr/>
            </p14:nvContentPartPr>
            <p14:xfrm>
              <a:off x="3423720" y="2955400"/>
              <a:ext cx="203400" cy="16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05720" y="2937760"/>
                <a:ext cx="239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14:cNvPr>
              <p14:cNvContentPartPr/>
              <p14:nvPr/>
            </p14:nvContentPartPr>
            <p14:xfrm>
              <a:off x="238440" y="2839120"/>
              <a:ext cx="3481920" cy="855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800" y="2803480"/>
                <a:ext cx="35175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14:cNvPr>
              <p14:cNvContentPartPr/>
              <p14:nvPr/>
            </p14:nvContentPartPr>
            <p14:xfrm>
              <a:off x="4091160" y="3098680"/>
              <a:ext cx="155880" cy="234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73160" y="3080680"/>
                <a:ext cx="191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14:cNvPr>
              <p14:cNvContentPartPr/>
              <p14:nvPr/>
            </p14:nvContentPartPr>
            <p14:xfrm>
              <a:off x="4144800" y="2986720"/>
              <a:ext cx="31680" cy="43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6800" y="2969080"/>
                <a:ext cx="67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14:cNvPr>
              <p14:cNvContentPartPr/>
              <p14:nvPr/>
            </p14:nvContentPartPr>
            <p14:xfrm>
              <a:off x="4623600" y="3047560"/>
              <a:ext cx="105120" cy="28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05960" y="3029560"/>
                <a:ext cx="14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14:cNvPr>
              <p14:cNvContentPartPr/>
              <p14:nvPr/>
            </p14:nvContentPartPr>
            <p14:xfrm>
              <a:off x="4857240" y="3067720"/>
              <a:ext cx="65160" cy="27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39600" y="3050080"/>
                <a:ext cx="100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14:cNvPr>
              <p14:cNvContentPartPr/>
              <p14:nvPr/>
            </p14:nvContentPartPr>
            <p14:xfrm>
              <a:off x="5009160" y="3088240"/>
              <a:ext cx="6624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20" y="3070240"/>
                <a:ext cx="101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14:cNvPr>
              <p14:cNvContentPartPr/>
              <p14:nvPr/>
            </p14:nvContentPartPr>
            <p14:xfrm>
              <a:off x="4968120" y="3176080"/>
              <a:ext cx="12420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0120" y="3158080"/>
                <a:ext cx="159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14:cNvPr>
              <p14:cNvContentPartPr/>
              <p14:nvPr/>
            </p14:nvContentPartPr>
            <p14:xfrm>
              <a:off x="5191680" y="3169600"/>
              <a:ext cx="116640" cy="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73680" y="3151960"/>
                <a:ext cx="152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14:cNvPr>
              <p14:cNvContentPartPr/>
              <p14:nvPr/>
            </p14:nvContentPartPr>
            <p14:xfrm>
              <a:off x="5201400" y="3248440"/>
              <a:ext cx="58320" cy="1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83760" y="3230800"/>
                <a:ext cx="93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14:cNvPr>
              <p14:cNvContentPartPr/>
              <p14:nvPr/>
            </p14:nvContentPartPr>
            <p14:xfrm>
              <a:off x="5440440" y="3098680"/>
              <a:ext cx="115920" cy="234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22800" y="3080680"/>
                <a:ext cx="151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14:cNvPr>
              <p14:cNvContentPartPr/>
              <p14:nvPr/>
            </p14:nvContentPartPr>
            <p14:xfrm>
              <a:off x="5628360" y="3017320"/>
              <a:ext cx="134280" cy="315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10720" y="2999320"/>
                <a:ext cx="169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14:cNvPr>
              <p14:cNvContentPartPr/>
              <p14:nvPr/>
            </p14:nvContentPartPr>
            <p14:xfrm>
              <a:off x="5912760" y="3158800"/>
              <a:ext cx="17280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31411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14:cNvPr>
              <p14:cNvContentPartPr/>
              <p14:nvPr/>
            </p14:nvContentPartPr>
            <p14:xfrm>
              <a:off x="5912760" y="3250960"/>
              <a:ext cx="15444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94760" y="323296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14:cNvPr>
              <p14:cNvContentPartPr/>
              <p14:nvPr/>
            </p14:nvContentPartPr>
            <p14:xfrm>
              <a:off x="6299040" y="3047200"/>
              <a:ext cx="210600" cy="302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81400" y="3029200"/>
                <a:ext cx="246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14:cNvPr>
              <p14:cNvContentPartPr/>
              <p14:nvPr/>
            </p14:nvContentPartPr>
            <p14:xfrm>
              <a:off x="6621960" y="3098680"/>
              <a:ext cx="192600" cy="19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04320" y="3080680"/>
                <a:ext cx="22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14:cNvPr>
              <p14:cNvContentPartPr/>
              <p14:nvPr/>
            </p14:nvContentPartPr>
            <p14:xfrm>
              <a:off x="6859200" y="3128200"/>
              <a:ext cx="159480" cy="15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1560" y="3110200"/>
                <a:ext cx="195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14:cNvPr>
              <p14:cNvContentPartPr/>
              <p14:nvPr/>
            </p14:nvContentPartPr>
            <p14:xfrm>
              <a:off x="7162680" y="2956840"/>
              <a:ext cx="856440" cy="479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45033" y="2939187"/>
                <a:ext cx="892095" cy="515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14:cNvPr>
              <p14:cNvContentPartPr/>
              <p14:nvPr/>
            </p14:nvContentPartPr>
            <p14:xfrm>
              <a:off x="4341720" y="2779360"/>
              <a:ext cx="3827880" cy="78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4080" y="2743360"/>
                <a:ext cx="386352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14:cNvPr>
              <p14:cNvContentPartPr/>
              <p14:nvPr/>
            </p14:nvContentPartPr>
            <p14:xfrm>
              <a:off x="7213440" y="1153600"/>
              <a:ext cx="1279080" cy="65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95440" y="1117960"/>
                <a:ext cx="1314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14:cNvPr>
              <p14:cNvContentPartPr/>
              <p14:nvPr/>
            </p14:nvContentPartPr>
            <p14:xfrm>
              <a:off x="192720" y="1523320"/>
              <a:ext cx="6499800" cy="81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4720" y="1487680"/>
                <a:ext cx="6535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4A247C-7B5C-402D-B7DF-04E47563DBF7}"/>
                  </a:ext>
                </a:extLst>
              </p14:cNvPr>
              <p14:cNvContentPartPr/>
              <p14:nvPr/>
            </p14:nvContentPartPr>
            <p14:xfrm>
              <a:off x="1076520" y="4022440"/>
              <a:ext cx="1821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4A247C-7B5C-402D-B7DF-04E47563DBF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58880" y="40044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EF8ADD-986E-4C0A-A48E-DA819AA5B6FF}"/>
                  </a:ext>
                </a:extLst>
              </p14:cNvPr>
              <p14:cNvContentPartPr/>
              <p14:nvPr/>
            </p14:nvContentPartPr>
            <p14:xfrm>
              <a:off x="1086600" y="4125400"/>
              <a:ext cx="16452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EF8ADD-986E-4C0A-A48E-DA819AA5B6F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68600" y="4107760"/>
                <a:ext cx="200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0BCE279-ED73-4239-A80B-1C9D21691734}"/>
                  </a:ext>
                </a:extLst>
              </p14:cNvPr>
              <p14:cNvContentPartPr/>
              <p14:nvPr/>
            </p14:nvContentPartPr>
            <p14:xfrm>
              <a:off x="1422120" y="4103440"/>
              <a:ext cx="427680" cy="255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0BCE279-ED73-4239-A80B-1C9D2169173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04480" y="4085800"/>
                <a:ext cx="4633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CDA03FB-816F-4713-9BF3-7092C03CAA18}"/>
                  </a:ext>
                </a:extLst>
              </p14:cNvPr>
              <p14:cNvContentPartPr/>
              <p14:nvPr/>
            </p14:nvContentPartPr>
            <p14:xfrm>
              <a:off x="1441560" y="3778360"/>
              <a:ext cx="422640" cy="28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CDA03FB-816F-4713-9BF3-7092C03CAA1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23575" y="3760720"/>
                <a:ext cx="45825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B2B8A6-DC2A-4B8F-A84E-41D1C4EC975C}"/>
                  </a:ext>
                </a:extLst>
              </p14:cNvPr>
              <p14:cNvContentPartPr/>
              <p14:nvPr/>
            </p14:nvContentPartPr>
            <p14:xfrm>
              <a:off x="629760" y="3920920"/>
              <a:ext cx="315000" cy="276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B2B8A6-DC2A-4B8F-A84E-41D1C4EC975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3902920"/>
                <a:ext cx="3506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EDBA0DD-9313-46AD-8D39-FB6B8AF2FD6B}"/>
                  </a:ext>
                </a:extLst>
              </p14:cNvPr>
              <p14:cNvContentPartPr/>
              <p14:nvPr/>
            </p14:nvContentPartPr>
            <p14:xfrm>
              <a:off x="2163720" y="4047280"/>
              <a:ext cx="176040" cy="27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EDBA0DD-9313-46AD-8D39-FB6B8AF2FD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45720" y="4029280"/>
                <a:ext cx="211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B622D2-DAF9-42CB-84F1-6805BF931492}"/>
                  </a:ext>
                </a:extLst>
              </p14:cNvPr>
              <p14:cNvContentPartPr/>
              <p14:nvPr/>
            </p14:nvContentPartPr>
            <p14:xfrm>
              <a:off x="2204400" y="4123960"/>
              <a:ext cx="17208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B622D2-DAF9-42CB-84F1-6805BF93149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86400" y="4106320"/>
                <a:ext cx="207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AAF7B46-6D7B-48EE-B096-50E9FC9F3770}"/>
                  </a:ext>
                </a:extLst>
              </p14:cNvPr>
              <p14:cNvContentPartPr/>
              <p14:nvPr/>
            </p14:nvContentPartPr>
            <p14:xfrm>
              <a:off x="2509320" y="3789520"/>
              <a:ext cx="1974240" cy="616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AAF7B46-6D7B-48EE-B096-50E9FC9F377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91680" y="3771520"/>
                <a:ext cx="200988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34DEC3F-5404-46AE-AE64-CF860D6DB6BF}"/>
                  </a:ext>
                </a:extLst>
              </p14:cNvPr>
              <p14:cNvContentPartPr/>
              <p14:nvPr/>
            </p14:nvContentPartPr>
            <p14:xfrm>
              <a:off x="122160" y="3359680"/>
              <a:ext cx="4782960" cy="1327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34DEC3F-5404-46AE-AE64-CF860D6DB6B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4520" y="3323680"/>
                <a:ext cx="4818600" cy="13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3466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177F0B-9CBC-4F98-806A-E677F5C93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9" t="15120" r="17826" b="78792"/>
          <a:stretch/>
        </p:blipFill>
        <p:spPr>
          <a:xfrm>
            <a:off x="211666" y="121285"/>
            <a:ext cx="8720667" cy="1524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14:cNvPr>
              <p14:cNvContentPartPr/>
              <p14:nvPr/>
            </p14:nvContentPartPr>
            <p14:xfrm>
              <a:off x="3453960" y="456640"/>
              <a:ext cx="2773080" cy="20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89F6F83-EAEF-4B38-8A7B-2687ACDF52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5960" y="421000"/>
                <a:ext cx="28087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14:cNvPr>
              <p14:cNvContentPartPr/>
              <p14:nvPr/>
            </p14:nvContentPartPr>
            <p14:xfrm>
              <a:off x="7274280" y="1452040"/>
              <a:ext cx="12276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B5B725C-969C-4EA7-8528-DE7D2C3117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6640" y="1434040"/>
                <a:ext cx="158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14:cNvPr>
              <p14:cNvContentPartPr/>
              <p14:nvPr/>
            </p14:nvContentPartPr>
            <p14:xfrm>
              <a:off x="7274280" y="1528720"/>
              <a:ext cx="91080" cy="15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53FB4DF-5FCB-4C71-8674-43579E674C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56640" y="1510720"/>
                <a:ext cx="1267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14:cNvPr>
              <p14:cNvContentPartPr/>
              <p14:nvPr/>
            </p14:nvContentPartPr>
            <p14:xfrm>
              <a:off x="7855320" y="1350880"/>
              <a:ext cx="241200" cy="20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6BC206-F52E-4FD6-AD57-7BF63D2AB5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37320" y="1333240"/>
                <a:ext cx="27684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14:cNvPr>
              <p14:cNvContentPartPr/>
              <p14:nvPr/>
            </p14:nvContentPartPr>
            <p14:xfrm>
              <a:off x="7558680" y="1346200"/>
              <a:ext cx="193320" cy="227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F763687-C3C2-4A21-811F-11341E379BF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0713" y="1328200"/>
                <a:ext cx="228894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14:cNvPr>
              <p14:cNvContentPartPr/>
              <p14:nvPr/>
            </p14:nvContentPartPr>
            <p14:xfrm>
              <a:off x="6857760" y="1354840"/>
              <a:ext cx="266760" cy="298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8BE786C-2E3F-4CDB-ABFB-F4555FC284A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39760" y="1336840"/>
                <a:ext cx="3024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14:cNvPr>
              <p14:cNvContentPartPr/>
              <p14:nvPr/>
            </p14:nvContentPartPr>
            <p14:xfrm>
              <a:off x="8177520" y="1260880"/>
              <a:ext cx="709200" cy="472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E327D5-0D81-4778-8C2D-4B44D41D9B4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9520" y="1242880"/>
                <a:ext cx="74484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14:cNvPr>
              <p14:cNvContentPartPr/>
              <p14:nvPr/>
            </p14:nvContentPartPr>
            <p14:xfrm>
              <a:off x="5465640" y="810520"/>
              <a:ext cx="1695960" cy="42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ADAC81-8A65-4C7F-B9AB-0C7020FDF6D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48000" y="774520"/>
                <a:ext cx="1731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14:cNvPr>
              <p14:cNvContentPartPr/>
              <p14:nvPr/>
            </p14:nvContentPartPr>
            <p14:xfrm>
              <a:off x="406200" y="1790440"/>
              <a:ext cx="598320" cy="2106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A52D14A-E44A-4186-B3CA-265FA1ED6C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200" y="1772440"/>
                <a:ext cx="6339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14:cNvPr>
              <p14:cNvContentPartPr/>
              <p14:nvPr/>
            </p14:nvContentPartPr>
            <p14:xfrm>
              <a:off x="1188480" y="1808080"/>
              <a:ext cx="17388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ACD092-C0D7-4262-8691-DF8FB667A8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0480" y="1790080"/>
                <a:ext cx="209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14:cNvPr>
              <p14:cNvContentPartPr/>
              <p14:nvPr/>
            </p14:nvContentPartPr>
            <p14:xfrm>
              <a:off x="1208640" y="1903480"/>
              <a:ext cx="153720" cy="27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CF69483-80E7-4931-9DCB-BF658742CBC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91000" y="1885480"/>
                <a:ext cx="1893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14:cNvPr>
              <p14:cNvContentPartPr/>
              <p14:nvPr/>
            </p14:nvContentPartPr>
            <p14:xfrm>
              <a:off x="1494120" y="1716640"/>
              <a:ext cx="345240" cy="304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A4456F-270A-4DDB-A951-B72141ED791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76120" y="1698640"/>
                <a:ext cx="38088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14:cNvPr>
              <p14:cNvContentPartPr/>
              <p14:nvPr/>
            </p14:nvContentPartPr>
            <p14:xfrm>
              <a:off x="2865000" y="1628080"/>
              <a:ext cx="78480" cy="1026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984304F-1276-4847-A734-F122DC7852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7000" y="1610440"/>
                <a:ext cx="11412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14:cNvPr>
              <p14:cNvContentPartPr/>
              <p14:nvPr/>
            </p14:nvContentPartPr>
            <p14:xfrm>
              <a:off x="2610840" y="1675960"/>
              <a:ext cx="149400" cy="2462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4B4E367-B976-4CF8-84C6-F7E04162C01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92840" y="1657960"/>
                <a:ext cx="1850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14:cNvPr>
              <p14:cNvContentPartPr/>
              <p14:nvPr/>
            </p14:nvContentPartPr>
            <p14:xfrm>
              <a:off x="1980840" y="1595680"/>
              <a:ext cx="469800" cy="46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3BEA11B-F14A-4D1B-8C79-513081B7392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963200" y="1578040"/>
                <a:ext cx="5054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14:cNvPr>
              <p14:cNvContentPartPr/>
              <p14:nvPr/>
            </p14:nvContentPartPr>
            <p14:xfrm>
              <a:off x="7518360" y="818080"/>
              <a:ext cx="1287720" cy="16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740D5B-A0CC-48B4-A427-6D4F2FE48F2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00360" y="782440"/>
                <a:ext cx="13233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14:cNvPr>
              <p14:cNvContentPartPr/>
              <p14:nvPr/>
            </p14:nvContentPartPr>
            <p14:xfrm>
              <a:off x="294240" y="1167280"/>
              <a:ext cx="6751800" cy="10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CB40982-11F2-4E9C-B26D-AC5294FBB8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6600" y="1131640"/>
                <a:ext cx="6787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14:cNvPr>
              <p14:cNvContentPartPr/>
              <p14:nvPr/>
            </p14:nvContentPartPr>
            <p14:xfrm>
              <a:off x="3078120" y="19808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B91425-5093-49D1-899B-F28CF2D05D5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060120" y="19628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14:cNvPr>
              <p14:cNvContentPartPr/>
              <p14:nvPr/>
            </p14:nvContentPartPr>
            <p14:xfrm>
              <a:off x="3362520" y="1653640"/>
              <a:ext cx="4521600" cy="510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79BA490E-9B6F-4BBB-93C3-02E97AB3707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344880" y="1636000"/>
                <a:ext cx="455724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14:cNvPr>
              <p14:cNvContentPartPr/>
              <p14:nvPr/>
            </p14:nvContentPartPr>
            <p14:xfrm>
              <a:off x="644880" y="2458240"/>
              <a:ext cx="1609200" cy="4057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839A43E-6245-453E-AFA4-54C597A39B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80" y="2440240"/>
                <a:ext cx="164484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14:cNvPr>
              <p14:cNvContentPartPr/>
              <p14:nvPr/>
            </p14:nvContentPartPr>
            <p14:xfrm>
              <a:off x="3506880" y="2438080"/>
              <a:ext cx="176040" cy="254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601949B-9539-40F5-9662-351BC6EB0F3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488880" y="2420440"/>
                <a:ext cx="211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14:cNvPr>
              <p14:cNvContentPartPr/>
              <p14:nvPr/>
            </p14:nvContentPartPr>
            <p14:xfrm>
              <a:off x="3860760" y="2549680"/>
              <a:ext cx="1515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2C80213-9622-458C-9EA7-0789169C38A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42760" y="2532040"/>
                <a:ext cx="1872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14:cNvPr>
              <p14:cNvContentPartPr/>
              <p14:nvPr/>
            </p14:nvContentPartPr>
            <p14:xfrm>
              <a:off x="3880920" y="2631040"/>
              <a:ext cx="153720" cy="20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B96E459-795C-4D80-A34D-31441A257BC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863280" y="2613040"/>
                <a:ext cx="18936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14:cNvPr>
              <p14:cNvContentPartPr/>
              <p14:nvPr/>
            </p14:nvContentPartPr>
            <p14:xfrm>
              <a:off x="2560080" y="2529520"/>
              <a:ext cx="281520" cy="232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FA60422-7BFC-48F6-84F1-687C59AF2D7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42103" y="2511520"/>
                <a:ext cx="317114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14:cNvPr>
              <p14:cNvContentPartPr/>
              <p14:nvPr/>
            </p14:nvContentPartPr>
            <p14:xfrm>
              <a:off x="4607040" y="2417200"/>
              <a:ext cx="249480" cy="211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CBF55FA-E43E-4038-A82E-F6B60262F76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89375" y="2399530"/>
                <a:ext cx="285172" cy="247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14:cNvPr>
              <p14:cNvContentPartPr/>
              <p14:nvPr/>
            </p14:nvContentPartPr>
            <p14:xfrm>
              <a:off x="4262160" y="2397040"/>
              <a:ext cx="248760" cy="244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993E29E-435D-4052-8784-08822EABBF2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44520" y="2379400"/>
                <a:ext cx="2844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14:cNvPr>
              <p14:cNvContentPartPr/>
              <p14:nvPr/>
            </p14:nvContentPartPr>
            <p14:xfrm>
              <a:off x="4902240" y="2336200"/>
              <a:ext cx="116640" cy="368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7119DD4-5E76-4881-981E-82FC180E3DB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84240" y="2318560"/>
                <a:ext cx="15228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14:cNvPr>
              <p14:cNvContentPartPr/>
              <p14:nvPr/>
            </p14:nvContentPartPr>
            <p14:xfrm>
              <a:off x="4195560" y="2285800"/>
              <a:ext cx="152280" cy="426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8C8B5EA-36B6-4495-9A3B-810D623B9BE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177560" y="2267800"/>
                <a:ext cx="1879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14:cNvPr>
              <p14:cNvContentPartPr/>
              <p14:nvPr/>
            </p14:nvContentPartPr>
            <p14:xfrm>
              <a:off x="5122560" y="2204080"/>
              <a:ext cx="2008800" cy="5691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97BD6E1-5ECF-4E05-8CC4-6A33D8741E0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104560" y="2186429"/>
                <a:ext cx="2044440" cy="604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14:cNvPr>
              <p14:cNvContentPartPr/>
              <p14:nvPr/>
            </p14:nvContentPartPr>
            <p14:xfrm>
              <a:off x="7599360" y="2248720"/>
              <a:ext cx="141120" cy="9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155DC5C-39E6-49F9-A551-1496125C804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7581360" y="2231080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14:cNvPr>
              <p14:cNvContentPartPr/>
              <p14:nvPr/>
            </p14:nvContentPartPr>
            <p14:xfrm>
              <a:off x="7294800" y="2326480"/>
              <a:ext cx="173520" cy="3247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243B8AA-97E4-46E9-A951-CCB32EA3BFD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76800" y="2308480"/>
                <a:ext cx="209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14:cNvPr>
              <p14:cNvContentPartPr/>
              <p14:nvPr/>
            </p14:nvContentPartPr>
            <p14:xfrm>
              <a:off x="8056560" y="2367160"/>
              <a:ext cx="324720" cy="290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549D37B-E27F-4090-8090-68D8AA2395BB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038540" y="2349160"/>
                <a:ext cx="36040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14:cNvPr>
              <p14:cNvContentPartPr/>
              <p14:nvPr/>
            </p14:nvContentPartPr>
            <p14:xfrm>
              <a:off x="594480" y="3118840"/>
              <a:ext cx="156240" cy="2955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A45EF32-6701-403E-A103-DD9BBD3332A3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6480" y="3101200"/>
                <a:ext cx="1918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14:cNvPr>
              <p14:cNvContentPartPr/>
              <p14:nvPr/>
            </p14:nvContentPartPr>
            <p14:xfrm>
              <a:off x="954840" y="3240520"/>
              <a:ext cx="177840" cy="10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AB5330C-A0F3-4BB6-91A9-28A829B554E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37200" y="3222880"/>
                <a:ext cx="2134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14:cNvPr>
              <p14:cNvContentPartPr/>
              <p14:nvPr/>
            </p14:nvContentPartPr>
            <p14:xfrm>
              <a:off x="985080" y="3315040"/>
              <a:ext cx="203400" cy="30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CA628F8-B8E2-4D98-A3B5-8947DCB84009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67440" y="3297040"/>
                <a:ext cx="2390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14:cNvPr>
              <p14:cNvContentPartPr/>
              <p14:nvPr/>
            </p14:nvContentPartPr>
            <p14:xfrm>
              <a:off x="1360920" y="2935600"/>
              <a:ext cx="1613160" cy="572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F35D49D-E9DD-403A-A448-91ECA811A8A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343276" y="2917960"/>
                <a:ext cx="1648808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14:cNvPr>
              <p14:cNvContentPartPr/>
              <p14:nvPr/>
            </p14:nvContentPartPr>
            <p14:xfrm>
              <a:off x="3188640" y="3047560"/>
              <a:ext cx="113040" cy="324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6232ACE-802D-420B-AB1B-7D042FF3B4A4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171000" y="3029560"/>
                <a:ext cx="14868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14:cNvPr>
              <p14:cNvContentPartPr/>
              <p14:nvPr/>
            </p14:nvContentPartPr>
            <p14:xfrm>
              <a:off x="3057600" y="3220360"/>
              <a:ext cx="275400" cy="205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E045775-B0C2-4DA8-AA92-5D750D0F106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39960" y="3202720"/>
                <a:ext cx="3110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14:cNvPr>
              <p14:cNvContentPartPr/>
              <p14:nvPr/>
            </p14:nvContentPartPr>
            <p14:xfrm>
              <a:off x="3423720" y="2955400"/>
              <a:ext cx="203400" cy="1645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DBA9BB5-8ABF-4C41-AE98-0C423DE5ED7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405720" y="2937760"/>
                <a:ext cx="2390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14:cNvPr>
              <p14:cNvContentPartPr/>
              <p14:nvPr/>
            </p14:nvContentPartPr>
            <p14:xfrm>
              <a:off x="238440" y="2839120"/>
              <a:ext cx="3481920" cy="8550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DA69023-5F70-44FC-9CAE-7537257DB102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0800" y="2803480"/>
                <a:ext cx="3517560" cy="9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14:cNvPr>
              <p14:cNvContentPartPr/>
              <p14:nvPr/>
            </p14:nvContentPartPr>
            <p14:xfrm>
              <a:off x="4091160" y="3098680"/>
              <a:ext cx="155880" cy="234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4310E13-B1A9-4B58-9AD1-AFE72A5BAB72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073160" y="3080680"/>
                <a:ext cx="191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14:cNvPr>
              <p14:cNvContentPartPr/>
              <p14:nvPr/>
            </p14:nvContentPartPr>
            <p14:xfrm>
              <a:off x="4144800" y="2986720"/>
              <a:ext cx="31680" cy="438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5BA2B25-2CD9-45B0-B6E2-6A58B81C30D5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126800" y="2969080"/>
                <a:ext cx="6732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14:cNvPr>
              <p14:cNvContentPartPr/>
              <p14:nvPr/>
            </p14:nvContentPartPr>
            <p14:xfrm>
              <a:off x="4623600" y="3047560"/>
              <a:ext cx="105120" cy="282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7641A9A-F897-4401-AA87-A716866086F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605960" y="3029560"/>
                <a:ext cx="14076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14:cNvPr>
              <p14:cNvContentPartPr/>
              <p14:nvPr/>
            </p14:nvContentPartPr>
            <p14:xfrm>
              <a:off x="4857240" y="3067720"/>
              <a:ext cx="65160" cy="272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C824101-7736-4680-9D89-DFDE767FC5A5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39600" y="3050080"/>
                <a:ext cx="1008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14:cNvPr>
              <p14:cNvContentPartPr/>
              <p14:nvPr/>
            </p14:nvContentPartPr>
            <p14:xfrm>
              <a:off x="5009160" y="3088240"/>
              <a:ext cx="66240" cy="2142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3874867-5A40-4033-9C29-D80208C664B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20" y="3070240"/>
                <a:ext cx="1018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14:cNvPr>
              <p14:cNvContentPartPr/>
              <p14:nvPr/>
            </p14:nvContentPartPr>
            <p14:xfrm>
              <a:off x="4968120" y="3176080"/>
              <a:ext cx="124200" cy="244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712B96B-941C-4467-84C2-9F95FCB2347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950120" y="3158080"/>
                <a:ext cx="159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14:cNvPr>
              <p14:cNvContentPartPr/>
              <p14:nvPr/>
            </p14:nvContentPartPr>
            <p14:xfrm>
              <a:off x="5191680" y="3169600"/>
              <a:ext cx="116640" cy="43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845D657-8587-4502-B59E-B4914364329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73680" y="3151960"/>
                <a:ext cx="1522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14:cNvPr>
              <p14:cNvContentPartPr/>
              <p14:nvPr/>
            </p14:nvContentPartPr>
            <p14:xfrm>
              <a:off x="5201400" y="3248440"/>
              <a:ext cx="58320" cy="129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9E52B21-4F2B-4D35-ADDF-43DB5F7A1A8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183760" y="3230800"/>
                <a:ext cx="939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14:cNvPr>
              <p14:cNvContentPartPr/>
              <p14:nvPr/>
            </p14:nvContentPartPr>
            <p14:xfrm>
              <a:off x="5440440" y="3098680"/>
              <a:ext cx="115920" cy="234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1499EF0-A7FB-49E8-9BCD-4EC2B0FDAC8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422800" y="3080680"/>
                <a:ext cx="15156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14:cNvPr>
              <p14:cNvContentPartPr/>
              <p14:nvPr/>
            </p14:nvContentPartPr>
            <p14:xfrm>
              <a:off x="5628360" y="3017320"/>
              <a:ext cx="134280" cy="315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66DB99E-2B4A-4F1F-8B0C-487E55F4BD0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610720" y="2999320"/>
                <a:ext cx="1699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14:cNvPr>
              <p14:cNvContentPartPr/>
              <p14:nvPr/>
            </p14:nvContentPartPr>
            <p14:xfrm>
              <a:off x="5912760" y="3158800"/>
              <a:ext cx="172800" cy="111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0A17AB83-04A3-435B-BE49-DAFEB796D67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894760" y="3141160"/>
                <a:ext cx="208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14:cNvPr>
              <p14:cNvContentPartPr/>
              <p14:nvPr/>
            </p14:nvContentPartPr>
            <p14:xfrm>
              <a:off x="5912760" y="3250960"/>
              <a:ext cx="15444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B509A6E-18D5-41BF-AFEF-BEC40F64CDD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894760" y="3232960"/>
                <a:ext cx="1900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14:cNvPr>
              <p14:cNvContentPartPr/>
              <p14:nvPr/>
            </p14:nvContentPartPr>
            <p14:xfrm>
              <a:off x="6299040" y="3047200"/>
              <a:ext cx="210600" cy="3027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B78393D-61FB-4EB4-A592-D9F90519DBF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81400" y="3029200"/>
                <a:ext cx="2462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14:cNvPr>
              <p14:cNvContentPartPr/>
              <p14:nvPr/>
            </p14:nvContentPartPr>
            <p14:xfrm>
              <a:off x="6621960" y="3098680"/>
              <a:ext cx="192600" cy="193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98244FF-F38F-46F3-B167-A3711F52458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604320" y="3080680"/>
                <a:ext cx="22824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14:cNvPr>
              <p14:cNvContentPartPr/>
              <p14:nvPr/>
            </p14:nvContentPartPr>
            <p14:xfrm>
              <a:off x="6859200" y="3128200"/>
              <a:ext cx="159480" cy="1580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A211D3A-580F-42CE-A057-8E67E96BDDFF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841560" y="3110200"/>
                <a:ext cx="195120" cy="19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14:cNvPr>
              <p14:cNvContentPartPr/>
              <p14:nvPr/>
            </p14:nvContentPartPr>
            <p14:xfrm>
              <a:off x="7162680" y="2956840"/>
              <a:ext cx="856440" cy="479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304EF6C4-2415-43E3-B853-54D08DE03A21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7145033" y="2939187"/>
                <a:ext cx="892095" cy="515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14:cNvPr>
              <p14:cNvContentPartPr/>
              <p14:nvPr/>
            </p14:nvContentPartPr>
            <p14:xfrm>
              <a:off x="4341720" y="2779360"/>
              <a:ext cx="3827880" cy="78948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40EA439-3E32-4006-BA3B-97F4E8B12FBA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24080" y="2743360"/>
                <a:ext cx="3863520" cy="8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14:cNvPr>
              <p14:cNvContentPartPr/>
              <p14:nvPr/>
            </p14:nvContentPartPr>
            <p14:xfrm>
              <a:off x="7213440" y="1153600"/>
              <a:ext cx="1279080" cy="655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9F8D969-20D0-4A0F-9C2F-DCBC5FDD4D2C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195440" y="1117960"/>
                <a:ext cx="1314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14:cNvPr>
              <p14:cNvContentPartPr/>
              <p14:nvPr/>
            </p14:nvContentPartPr>
            <p14:xfrm>
              <a:off x="192720" y="1523320"/>
              <a:ext cx="6499800" cy="817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8CF97CC-275D-4E03-A7BD-3380D520BAE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4720" y="1487680"/>
                <a:ext cx="653544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FD4A247C-7B5C-402D-B7DF-04E47563DBF7}"/>
                  </a:ext>
                </a:extLst>
              </p14:cNvPr>
              <p14:cNvContentPartPr/>
              <p14:nvPr/>
            </p14:nvContentPartPr>
            <p14:xfrm>
              <a:off x="1076520" y="4022440"/>
              <a:ext cx="182160" cy="11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FD4A247C-7B5C-402D-B7DF-04E47563DBF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58880" y="4004440"/>
                <a:ext cx="2178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2EF8ADD-986E-4C0A-A48E-DA819AA5B6FF}"/>
                  </a:ext>
                </a:extLst>
              </p14:cNvPr>
              <p14:cNvContentPartPr/>
              <p14:nvPr/>
            </p14:nvContentPartPr>
            <p14:xfrm>
              <a:off x="1086600" y="4125400"/>
              <a:ext cx="164520" cy="9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2EF8ADD-986E-4C0A-A48E-DA819AA5B6F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068600" y="4107760"/>
                <a:ext cx="20016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0BCE279-ED73-4239-A80B-1C9D21691734}"/>
                  </a:ext>
                </a:extLst>
              </p14:cNvPr>
              <p14:cNvContentPartPr/>
              <p14:nvPr/>
            </p14:nvContentPartPr>
            <p14:xfrm>
              <a:off x="1422120" y="4103440"/>
              <a:ext cx="427680" cy="2559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0BCE279-ED73-4239-A80B-1C9D2169173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404480" y="4085800"/>
                <a:ext cx="4633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CDA03FB-816F-4713-9BF3-7092C03CAA18}"/>
                  </a:ext>
                </a:extLst>
              </p14:cNvPr>
              <p14:cNvContentPartPr/>
              <p14:nvPr/>
            </p14:nvContentPartPr>
            <p14:xfrm>
              <a:off x="1441560" y="3778360"/>
              <a:ext cx="422640" cy="280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CDA03FB-816F-4713-9BF3-7092C03CAA1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23575" y="3760720"/>
                <a:ext cx="45825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AB2B8A6-DC2A-4B8F-A84E-41D1C4EC975C}"/>
                  </a:ext>
                </a:extLst>
              </p14:cNvPr>
              <p14:cNvContentPartPr/>
              <p14:nvPr/>
            </p14:nvContentPartPr>
            <p14:xfrm>
              <a:off x="629760" y="3920920"/>
              <a:ext cx="315000" cy="2768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AB2B8A6-DC2A-4B8F-A84E-41D1C4EC975C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11760" y="3902920"/>
                <a:ext cx="3506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EDBA0DD-9313-46AD-8D39-FB6B8AF2FD6B}"/>
                  </a:ext>
                </a:extLst>
              </p14:cNvPr>
              <p14:cNvContentPartPr/>
              <p14:nvPr/>
            </p14:nvContentPartPr>
            <p14:xfrm>
              <a:off x="2163720" y="4047280"/>
              <a:ext cx="176040" cy="27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EDBA0DD-9313-46AD-8D39-FB6B8AF2FD6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145720" y="4029280"/>
                <a:ext cx="2116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FB622D2-DAF9-42CB-84F1-6805BF931492}"/>
                  </a:ext>
                </a:extLst>
              </p14:cNvPr>
              <p14:cNvContentPartPr/>
              <p14:nvPr/>
            </p14:nvContentPartPr>
            <p14:xfrm>
              <a:off x="2204400" y="4123960"/>
              <a:ext cx="17208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FB622D2-DAF9-42CB-84F1-6805BF93149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186400" y="4106320"/>
                <a:ext cx="207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AAAF7B46-6D7B-48EE-B096-50E9FC9F3770}"/>
                  </a:ext>
                </a:extLst>
              </p14:cNvPr>
              <p14:cNvContentPartPr/>
              <p14:nvPr/>
            </p14:nvContentPartPr>
            <p14:xfrm>
              <a:off x="2509320" y="3789520"/>
              <a:ext cx="1974240" cy="616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AAAF7B46-6D7B-48EE-B096-50E9FC9F3770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491680" y="3771520"/>
                <a:ext cx="2009880" cy="6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34DEC3F-5404-46AE-AE64-CF860D6DB6BF}"/>
                  </a:ext>
                </a:extLst>
              </p14:cNvPr>
              <p14:cNvContentPartPr/>
              <p14:nvPr/>
            </p14:nvContentPartPr>
            <p14:xfrm>
              <a:off x="122160" y="3359680"/>
              <a:ext cx="4782960" cy="13273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34DEC3F-5404-46AE-AE64-CF860D6DB6BF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4520" y="3323680"/>
                <a:ext cx="4818600" cy="13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FD33607-A487-4920-A42E-A7FE306319C6}"/>
                  </a:ext>
                </a:extLst>
              </p14:cNvPr>
              <p14:cNvContentPartPr/>
              <p14:nvPr/>
            </p14:nvContentPartPr>
            <p14:xfrm>
              <a:off x="5384280" y="3819760"/>
              <a:ext cx="527760" cy="340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FD33607-A487-4920-A42E-A7FE306319C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366640" y="3801760"/>
                <a:ext cx="5634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0C4EFC6-F7C9-4174-8E88-247D71C6142D}"/>
                  </a:ext>
                </a:extLst>
              </p14:cNvPr>
              <p14:cNvContentPartPr/>
              <p14:nvPr/>
            </p14:nvContentPartPr>
            <p14:xfrm>
              <a:off x="2824320" y="5085520"/>
              <a:ext cx="218880" cy="3528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0C4EFC6-F7C9-4174-8E88-247D71C6142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2806320" y="5067520"/>
                <a:ext cx="2545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B1F579A4-19CB-4B06-AEE8-27FC53399B95}"/>
                  </a:ext>
                </a:extLst>
              </p14:cNvPr>
              <p14:cNvContentPartPr/>
              <p14:nvPr/>
            </p14:nvContentPartPr>
            <p14:xfrm>
              <a:off x="2834040" y="5200720"/>
              <a:ext cx="235800" cy="216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B1F579A4-19CB-4B06-AEE8-27FC53399B9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816400" y="5182720"/>
                <a:ext cx="271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3C0A6F-9DE1-40EF-9AF5-C54EE53D9607}"/>
                  </a:ext>
                </a:extLst>
              </p14:cNvPr>
              <p14:cNvContentPartPr/>
              <p14:nvPr/>
            </p14:nvContentPartPr>
            <p14:xfrm>
              <a:off x="1178400" y="4998400"/>
              <a:ext cx="1445760" cy="3106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3C0A6F-9DE1-40EF-9AF5-C54EE53D960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160400" y="4980421"/>
                <a:ext cx="1481400" cy="3462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D13683E-AAA2-4569-BCCA-BC5D9ED0EE1C}"/>
                  </a:ext>
                </a:extLst>
              </p14:cNvPr>
              <p14:cNvContentPartPr/>
              <p14:nvPr/>
            </p14:nvContentPartPr>
            <p14:xfrm>
              <a:off x="3379080" y="4998400"/>
              <a:ext cx="164520" cy="26244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D13683E-AAA2-4569-BCCA-BC5D9ED0EE1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361440" y="4980400"/>
                <a:ext cx="20016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9BD0E8E6-8637-4D8D-95E4-E8106D093E78}"/>
                  </a:ext>
                </a:extLst>
              </p14:cNvPr>
              <p14:cNvContentPartPr/>
              <p14:nvPr/>
            </p14:nvContentPartPr>
            <p14:xfrm>
              <a:off x="3673920" y="4783840"/>
              <a:ext cx="1417320" cy="65232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9BD0E8E6-8637-4D8D-95E4-E8106D093E78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655925" y="4766200"/>
                <a:ext cx="1452951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C572CF3A-C1E1-4E5A-B3CF-4210D12EA669}"/>
                  </a:ext>
                </a:extLst>
              </p14:cNvPr>
              <p14:cNvContentPartPr/>
              <p14:nvPr/>
            </p14:nvContentPartPr>
            <p14:xfrm>
              <a:off x="960240" y="4326280"/>
              <a:ext cx="4464720" cy="15548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C572CF3A-C1E1-4E5A-B3CF-4210D12EA66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942240" y="4290640"/>
                <a:ext cx="4500360" cy="162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1230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14:cNvPr>
              <p14:cNvContentPartPr/>
              <p14:nvPr/>
            </p14:nvContentPartPr>
            <p14:xfrm>
              <a:off x="558480" y="222280"/>
              <a:ext cx="7921440" cy="69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840" y="204631"/>
                <a:ext cx="7957080" cy="7275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609F7D4-63E4-457F-A068-FA92679A06DB}"/>
                  </a:ext>
                </a:extLst>
              </p14:cNvPr>
              <p14:cNvContentPartPr/>
              <p14:nvPr/>
            </p14:nvContentPartPr>
            <p14:xfrm>
              <a:off x="2183880" y="1279960"/>
              <a:ext cx="662760" cy="301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609F7D4-63E4-457F-A068-FA92679A06D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6240" y="1262320"/>
                <a:ext cx="6984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8BF3345-6EC9-42C1-B69A-7B2D04770687}"/>
                  </a:ext>
                </a:extLst>
              </p14:cNvPr>
              <p14:cNvContentPartPr/>
              <p14:nvPr/>
            </p14:nvContentPartPr>
            <p14:xfrm>
              <a:off x="355080" y="3249520"/>
              <a:ext cx="223560" cy="601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8BF3345-6EC9-42C1-B69A-7B2D047706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7080" y="3231520"/>
                <a:ext cx="259200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F6CA3F8-CEF3-4D37-B911-BFD72CF5A371}"/>
                  </a:ext>
                </a:extLst>
              </p14:cNvPr>
              <p14:cNvContentPartPr/>
              <p14:nvPr/>
            </p14:nvContentPartPr>
            <p14:xfrm>
              <a:off x="672960" y="1828240"/>
              <a:ext cx="2272320" cy="17114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F6CA3F8-CEF3-4D37-B911-BFD72CF5A37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54960" y="1810600"/>
                <a:ext cx="2307960" cy="174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619E0D9-EE5D-4E75-8321-A15F9DA86F9A}"/>
                  </a:ext>
                </a:extLst>
              </p14:cNvPr>
              <p14:cNvContentPartPr/>
              <p14:nvPr/>
            </p14:nvContentPartPr>
            <p14:xfrm>
              <a:off x="3135720" y="1038400"/>
              <a:ext cx="2481480" cy="25779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619E0D9-EE5D-4E75-8321-A15F9DA86F9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118077" y="1020760"/>
                <a:ext cx="2517125" cy="26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98279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14:cNvPr>
              <p14:cNvContentPartPr/>
              <p14:nvPr/>
            </p14:nvContentPartPr>
            <p14:xfrm>
              <a:off x="558480" y="222280"/>
              <a:ext cx="7921440" cy="69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840" y="204631"/>
                <a:ext cx="7957080" cy="72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AE1009-7CA7-4979-95F1-4FE445EBCA7C}"/>
                  </a:ext>
                </a:extLst>
              </p14:cNvPr>
              <p14:cNvContentPartPr/>
              <p14:nvPr/>
            </p14:nvContentPartPr>
            <p14:xfrm>
              <a:off x="2510040" y="1310200"/>
              <a:ext cx="110160" cy="12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AE1009-7CA7-4979-95F1-4FE445EBCA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2040" y="1292560"/>
                <a:ext cx="145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DEC874-1B07-4F61-867C-7EBC540C17E1}"/>
                  </a:ext>
                </a:extLst>
              </p14:cNvPr>
              <p14:cNvContentPartPr/>
              <p14:nvPr/>
            </p14:nvContentPartPr>
            <p14:xfrm>
              <a:off x="2712360" y="1303000"/>
              <a:ext cx="173520" cy="13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DEC874-1B07-4F61-867C-7EBC540C17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4720" y="1285360"/>
                <a:ext cx="209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D83FF1-A8C3-48E7-8C02-A1243A5350CC}"/>
                  </a:ext>
                </a:extLst>
              </p14:cNvPr>
              <p14:cNvContentPartPr/>
              <p14:nvPr/>
            </p14:nvContentPartPr>
            <p14:xfrm>
              <a:off x="1730280" y="1150720"/>
              <a:ext cx="670320" cy="37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D83FF1-A8C3-48E7-8C02-A1243A535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2640" y="1133080"/>
                <a:ext cx="7059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6A0D6D-0DC0-4238-A0AB-3E0816B138F6}"/>
                  </a:ext>
                </a:extLst>
              </p14:cNvPr>
              <p14:cNvContentPartPr/>
              <p14:nvPr/>
            </p14:nvContentPartPr>
            <p14:xfrm>
              <a:off x="4520640" y="1411720"/>
              <a:ext cx="20268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6A0D6D-0DC0-4238-A0AB-3E0816B138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3000" y="13937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83B0FB-FF0F-43D5-B359-E8746449BEF6}"/>
                  </a:ext>
                </a:extLst>
              </p14:cNvPr>
              <p14:cNvContentPartPr/>
              <p14:nvPr/>
            </p14:nvContentPartPr>
            <p14:xfrm>
              <a:off x="4520640" y="1512880"/>
              <a:ext cx="20304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83B0FB-FF0F-43D5-B359-E8746449B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495240"/>
                <a:ext cx="238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93A242-80E5-4F34-8C1E-E48D39DDBCAA}"/>
                  </a:ext>
                </a:extLst>
              </p14:cNvPr>
              <p14:cNvContentPartPr/>
              <p14:nvPr/>
            </p14:nvContentPartPr>
            <p14:xfrm>
              <a:off x="3982440" y="1279240"/>
              <a:ext cx="314280" cy="30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93A242-80E5-4F34-8C1E-E48D39DDBC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4440" y="1261240"/>
                <a:ext cx="3499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8F7251-ABD7-47C3-850B-4F2584E0DAA3}"/>
                  </a:ext>
                </a:extLst>
              </p14:cNvPr>
              <p14:cNvContentPartPr/>
              <p14:nvPr/>
            </p14:nvContentPartPr>
            <p14:xfrm>
              <a:off x="4963800" y="1129840"/>
              <a:ext cx="270720" cy="381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8F7251-ABD7-47C3-850B-4F2584E0D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6160" y="1111840"/>
                <a:ext cx="306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8F64CB-F74F-4095-BD03-E899325C1DA7}"/>
                  </a:ext>
                </a:extLst>
              </p14:cNvPr>
              <p14:cNvContentPartPr/>
              <p14:nvPr/>
            </p14:nvContentPartPr>
            <p14:xfrm>
              <a:off x="5404800" y="1208680"/>
              <a:ext cx="151920" cy="26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8F64CB-F74F-4095-BD03-E899325C1D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6800" y="1190680"/>
                <a:ext cx="187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30DB57-74B7-40FF-9626-2CEFA3AD0C19}"/>
                  </a:ext>
                </a:extLst>
              </p14:cNvPr>
              <p14:cNvContentPartPr/>
              <p14:nvPr/>
            </p14:nvContentPartPr>
            <p14:xfrm>
              <a:off x="5393640" y="1006720"/>
              <a:ext cx="140760" cy="11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30DB57-74B7-40FF-9626-2CEFA3AD0C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76000" y="989080"/>
                <a:ext cx="17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76D2EF6-6619-413D-871C-0F5E8B002A7D}"/>
                  </a:ext>
                </a:extLst>
              </p14:cNvPr>
              <p14:cNvContentPartPr/>
              <p14:nvPr/>
            </p14:nvContentPartPr>
            <p14:xfrm>
              <a:off x="3911160" y="1016440"/>
              <a:ext cx="447840" cy="15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76D2EF6-6619-413D-871C-0F5E8B002A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3520" y="998800"/>
                <a:ext cx="483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1C27A8-8493-439E-BF5D-3291A51749B6}"/>
                  </a:ext>
                </a:extLst>
              </p14:cNvPr>
              <p14:cNvContentPartPr/>
              <p14:nvPr/>
            </p14:nvContentPartPr>
            <p14:xfrm>
              <a:off x="4937160" y="1574080"/>
              <a:ext cx="692280" cy="296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1C27A8-8493-439E-BF5D-3291A51749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19520" y="1556080"/>
                <a:ext cx="727920" cy="33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3382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14:cNvPr>
              <p14:cNvContentPartPr/>
              <p14:nvPr/>
            </p14:nvContentPartPr>
            <p14:xfrm>
              <a:off x="558480" y="222280"/>
              <a:ext cx="7921440" cy="69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840" y="204631"/>
                <a:ext cx="7957080" cy="72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AE1009-7CA7-4979-95F1-4FE445EBCA7C}"/>
                  </a:ext>
                </a:extLst>
              </p14:cNvPr>
              <p14:cNvContentPartPr/>
              <p14:nvPr/>
            </p14:nvContentPartPr>
            <p14:xfrm>
              <a:off x="2510040" y="1310200"/>
              <a:ext cx="110160" cy="12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AE1009-7CA7-4979-95F1-4FE445EBCA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2040" y="1292560"/>
                <a:ext cx="145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DEC874-1B07-4F61-867C-7EBC540C17E1}"/>
                  </a:ext>
                </a:extLst>
              </p14:cNvPr>
              <p14:cNvContentPartPr/>
              <p14:nvPr/>
            </p14:nvContentPartPr>
            <p14:xfrm>
              <a:off x="2712360" y="1303000"/>
              <a:ext cx="173520" cy="13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DEC874-1B07-4F61-867C-7EBC540C17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4720" y="1285360"/>
                <a:ext cx="209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D83FF1-A8C3-48E7-8C02-A1243A5350CC}"/>
                  </a:ext>
                </a:extLst>
              </p14:cNvPr>
              <p14:cNvContentPartPr/>
              <p14:nvPr/>
            </p14:nvContentPartPr>
            <p14:xfrm>
              <a:off x="1730280" y="1150720"/>
              <a:ext cx="670320" cy="37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D83FF1-A8C3-48E7-8C02-A1243A535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2640" y="1133080"/>
                <a:ext cx="7059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6A0D6D-0DC0-4238-A0AB-3E0816B138F6}"/>
                  </a:ext>
                </a:extLst>
              </p14:cNvPr>
              <p14:cNvContentPartPr/>
              <p14:nvPr/>
            </p14:nvContentPartPr>
            <p14:xfrm>
              <a:off x="4520640" y="1411720"/>
              <a:ext cx="20268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6A0D6D-0DC0-4238-A0AB-3E0816B138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3000" y="13937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83B0FB-FF0F-43D5-B359-E8746449BEF6}"/>
                  </a:ext>
                </a:extLst>
              </p14:cNvPr>
              <p14:cNvContentPartPr/>
              <p14:nvPr/>
            </p14:nvContentPartPr>
            <p14:xfrm>
              <a:off x="4520640" y="1512880"/>
              <a:ext cx="20304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83B0FB-FF0F-43D5-B359-E8746449B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495240"/>
                <a:ext cx="238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93A242-80E5-4F34-8C1E-E48D39DDBCAA}"/>
                  </a:ext>
                </a:extLst>
              </p14:cNvPr>
              <p14:cNvContentPartPr/>
              <p14:nvPr/>
            </p14:nvContentPartPr>
            <p14:xfrm>
              <a:off x="3982440" y="1279240"/>
              <a:ext cx="314280" cy="30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93A242-80E5-4F34-8C1E-E48D39DDBC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4440" y="1261240"/>
                <a:ext cx="3499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8F7251-ABD7-47C3-850B-4F2584E0DAA3}"/>
                  </a:ext>
                </a:extLst>
              </p14:cNvPr>
              <p14:cNvContentPartPr/>
              <p14:nvPr/>
            </p14:nvContentPartPr>
            <p14:xfrm>
              <a:off x="4963800" y="1129840"/>
              <a:ext cx="270720" cy="381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8F7251-ABD7-47C3-850B-4F2584E0D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6160" y="1111840"/>
                <a:ext cx="306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8F64CB-F74F-4095-BD03-E899325C1DA7}"/>
                  </a:ext>
                </a:extLst>
              </p14:cNvPr>
              <p14:cNvContentPartPr/>
              <p14:nvPr/>
            </p14:nvContentPartPr>
            <p14:xfrm>
              <a:off x="5404800" y="1208680"/>
              <a:ext cx="151920" cy="26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8F64CB-F74F-4095-BD03-E899325C1D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6800" y="1190680"/>
                <a:ext cx="187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30DB57-74B7-40FF-9626-2CEFA3AD0C19}"/>
                  </a:ext>
                </a:extLst>
              </p14:cNvPr>
              <p14:cNvContentPartPr/>
              <p14:nvPr/>
            </p14:nvContentPartPr>
            <p14:xfrm>
              <a:off x="5393640" y="1006720"/>
              <a:ext cx="140760" cy="11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30DB57-74B7-40FF-9626-2CEFA3AD0C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76000" y="989080"/>
                <a:ext cx="17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76D2EF6-6619-413D-871C-0F5E8B002A7D}"/>
                  </a:ext>
                </a:extLst>
              </p14:cNvPr>
              <p14:cNvContentPartPr/>
              <p14:nvPr/>
            </p14:nvContentPartPr>
            <p14:xfrm>
              <a:off x="3911160" y="1016440"/>
              <a:ext cx="447840" cy="15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76D2EF6-6619-413D-871C-0F5E8B002A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3520" y="998800"/>
                <a:ext cx="483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1C27A8-8493-439E-BF5D-3291A51749B6}"/>
                  </a:ext>
                </a:extLst>
              </p14:cNvPr>
              <p14:cNvContentPartPr/>
              <p14:nvPr/>
            </p14:nvContentPartPr>
            <p14:xfrm>
              <a:off x="4937160" y="1574080"/>
              <a:ext cx="692280" cy="296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1C27A8-8493-439E-BF5D-3291A51749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19520" y="1556080"/>
                <a:ext cx="7279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F381C8-690D-421D-A0BB-ED30931DDAF4}"/>
                  </a:ext>
                </a:extLst>
              </p14:cNvPr>
              <p14:cNvContentPartPr/>
              <p14:nvPr/>
            </p14:nvContentPartPr>
            <p14:xfrm>
              <a:off x="6400200" y="1197880"/>
              <a:ext cx="1302120" cy="45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F381C8-690D-421D-A0BB-ED30931DDA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82555" y="1180240"/>
                <a:ext cx="133777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42122C-D0B5-4E04-88C1-7B7746414E2A}"/>
                  </a:ext>
                </a:extLst>
              </p14:cNvPr>
              <p14:cNvContentPartPr/>
              <p14:nvPr/>
            </p14:nvContentPartPr>
            <p14:xfrm>
              <a:off x="1127280" y="2245480"/>
              <a:ext cx="866880" cy="515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42122C-D0B5-4E04-88C1-7B7746414E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9280" y="2227493"/>
                <a:ext cx="90252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02FD9E-90E1-4797-9D37-DF8ECC93DCBA}"/>
                  </a:ext>
                </a:extLst>
              </p14:cNvPr>
              <p14:cNvContentPartPr/>
              <p14:nvPr/>
            </p14:nvContentPartPr>
            <p14:xfrm>
              <a:off x="1015680" y="2010400"/>
              <a:ext cx="394200" cy="139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02FD9E-90E1-4797-9D37-DF8ECC93DC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7680" y="1992760"/>
                <a:ext cx="429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49F51A-0B3F-423F-BCD5-B020F67911F8}"/>
                  </a:ext>
                </a:extLst>
              </p14:cNvPr>
              <p14:cNvContentPartPr/>
              <p14:nvPr/>
            </p14:nvContentPartPr>
            <p14:xfrm>
              <a:off x="2174160" y="2367160"/>
              <a:ext cx="1253160" cy="27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49F51A-0B3F-423F-BCD5-B020F67911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6160" y="2349160"/>
                <a:ext cx="12888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33915B0-EBA9-440A-B2BE-FEDC190EA1AF}"/>
                  </a:ext>
                </a:extLst>
              </p14:cNvPr>
              <p14:cNvContentPartPr/>
              <p14:nvPr/>
            </p14:nvContentPartPr>
            <p14:xfrm>
              <a:off x="3860760" y="2367160"/>
              <a:ext cx="395640" cy="33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33915B0-EBA9-440A-B2BE-FEDC190EA1A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42760" y="2349160"/>
                <a:ext cx="4312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91CE21-4D9A-44A1-AEF1-9449556CA813}"/>
                  </a:ext>
                </a:extLst>
              </p14:cNvPr>
              <p14:cNvContentPartPr/>
              <p14:nvPr/>
            </p14:nvContentPartPr>
            <p14:xfrm>
              <a:off x="5162880" y="2310280"/>
              <a:ext cx="278640" cy="374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91CE21-4D9A-44A1-AEF1-9449556CA81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45240" y="2292280"/>
                <a:ext cx="3142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6E49D2-DE54-49D3-9DA3-6354CC20431C}"/>
                  </a:ext>
                </a:extLst>
              </p14:cNvPr>
              <p14:cNvContentPartPr/>
              <p14:nvPr/>
            </p14:nvContentPartPr>
            <p14:xfrm>
              <a:off x="5566080" y="2326480"/>
              <a:ext cx="162720" cy="27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6E49D2-DE54-49D3-9DA3-6354CC20431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8440" y="2308480"/>
                <a:ext cx="1983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17ED3D-180D-48F0-B472-6A76797816FD}"/>
                  </a:ext>
                </a:extLst>
              </p14:cNvPr>
              <p14:cNvContentPartPr/>
              <p14:nvPr/>
            </p14:nvContentPartPr>
            <p14:xfrm>
              <a:off x="5475720" y="2060440"/>
              <a:ext cx="188280" cy="184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17ED3D-180D-48F0-B472-6A76797816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7720" y="2042800"/>
                <a:ext cx="2239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666D2C-9AE3-4C78-8B76-110281C9CE46}"/>
                  </a:ext>
                </a:extLst>
              </p14:cNvPr>
              <p14:cNvContentPartPr/>
              <p14:nvPr/>
            </p14:nvContentPartPr>
            <p14:xfrm>
              <a:off x="5059560" y="2669920"/>
              <a:ext cx="732960" cy="4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666D2C-9AE3-4C78-8B76-110281C9CE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1560" y="2652280"/>
                <a:ext cx="7686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C00DD-931C-4587-ABD8-342E0E4EB6EC}"/>
                  </a:ext>
                </a:extLst>
              </p14:cNvPr>
              <p14:cNvContentPartPr/>
              <p14:nvPr/>
            </p14:nvContentPartPr>
            <p14:xfrm>
              <a:off x="5254320" y="2657680"/>
              <a:ext cx="28584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C00DD-931C-4587-ABD8-342E0E4EB6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36680" y="2640040"/>
                <a:ext cx="3214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3E1E87-D1FA-4D11-A2AF-5BAB2976C8FF}"/>
                  </a:ext>
                </a:extLst>
              </p14:cNvPr>
              <p14:cNvContentPartPr/>
              <p14:nvPr/>
            </p14:nvContentPartPr>
            <p14:xfrm>
              <a:off x="5595240" y="2712400"/>
              <a:ext cx="124200" cy="25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3E1E87-D1FA-4D11-A2AF-5BAB2976C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77240" y="2694400"/>
                <a:ext cx="159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EA05D-66CB-463D-A206-49E56C5D414F}"/>
                  </a:ext>
                </a:extLst>
              </p14:cNvPr>
              <p14:cNvContentPartPr/>
              <p14:nvPr/>
            </p14:nvContentPartPr>
            <p14:xfrm>
              <a:off x="5526840" y="2834440"/>
              <a:ext cx="252360" cy="20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EA05D-66CB-463D-A206-49E56C5D41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08840" y="2816440"/>
                <a:ext cx="288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F9A016-ACAC-40AE-85D2-EAC2A1E4C687}"/>
                  </a:ext>
                </a:extLst>
              </p14:cNvPr>
              <p14:cNvContentPartPr/>
              <p14:nvPr/>
            </p14:nvContentPartPr>
            <p14:xfrm>
              <a:off x="6065040" y="2427280"/>
              <a:ext cx="1331640" cy="37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F9A016-ACAC-40AE-85D2-EAC2A1E4C68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47400" y="2409280"/>
                <a:ext cx="1367280" cy="41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554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14:cNvPr>
              <p14:cNvContentPartPr/>
              <p14:nvPr/>
            </p14:nvContentPartPr>
            <p14:xfrm>
              <a:off x="558480" y="222280"/>
              <a:ext cx="7921440" cy="691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4F2FB1E-C439-4A13-AE96-B27C7AE877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840" y="204631"/>
                <a:ext cx="7957080" cy="727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AE1009-7CA7-4979-95F1-4FE445EBCA7C}"/>
                  </a:ext>
                </a:extLst>
              </p14:cNvPr>
              <p14:cNvContentPartPr/>
              <p14:nvPr/>
            </p14:nvContentPartPr>
            <p14:xfrm>
              <a:off x="2510040" y="1310200"/>
              <a:ext cx="110160" cy="124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AE1009-7CA7-4979-95F1-4FE445EBCA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92040" y="1292560"/>
                <a:ext cx="1458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2DEC874-1B07-4F61-867C-7EBC540C17E1}"/>
                  </a:ext>
                </a:extLst>
              </p14:cNvPr>
              <p14:cNvContentPartPr/>
              <p14:nvPr/>
            </p14:nvContentPartPr>
            <p14:xfrm>
              <a:off x="2712360" y="1303000"/>
              <a:ext cx="173520" cy="130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2DEC874-1B07-4F61-867C-7EBC540C17E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4720" y="1285360"/>
                <a:ext cx="209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D83FF1-A8C3-48E7-8C02-A1243A5350CC}"/>
                  </a:ext>
                </a:extLst>
              </p14:cNvPr>
              <p14:cNvContentPartPr/>
              <p14:nvPr/>
            </p14:nvContentPartPr>
            <p14:xfrm>
              <a:off x="1730280" y="1150720"/>
              <a:ext cx="670320" cy="374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D83FF1-A8C3-48E7-8C02-A1243A5350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2640" y="1133080"/>
                <a:ext cx="70596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6A0D6D-0DC0-4238-A0AB-3E0816B138F6}"/>
                  </a:ext>
                </a:extLst>
              </p14:cNvPr>
              <p14:cNvContentPartPr/>
              <p14:nvPr/>
            </p14:nvContentPartPr>
            <p14:xfrm>
              <a:off x="4520640" y="1411720"/>
              <a:ext cx="20268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6A0D6D-0DC0-4238-A0AB-3E0816B138F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03000" y="1393720"/>
                <a:ext cx="2383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383B0FB-FF0F-43D5-B359-E8746449BEF6}"/>
                  </a:ext>
                </a:extLst>
              </p14:cNvPr>
              <p14:cNvContentPartPr/>
              <p14:nvPr/>
            </p14:nvContentPartPr>
            <p14:xfrm>
              <a:off x="4520640" y="1512880"/>
              <a:ext cx="203040" cy="115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383B0FB-FF0F-43D5-B359-E8746449B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03000" y="1495240"/>
                <a:ext cx="23868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B93A242-80E5-4F34-8C1E-E48D39DDBCAA}"/>
                  </a:ext>
                </a:extLst>
              </p14:cNvPr>
              <p14:cNvContentPartPr/>
              <p14:nvPr/>
            </p14:nvContentPartPr>
            <p14:xfrm>
              <a:off x="3982440" y="1279240"/>
              <a:ext cx="314280" cy="305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B93A242-80E5-4F34-8C1E-E48D39DDBCA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64440" y="1261240"/>
                <a:ext cx="34992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8F7251-ABD7-47C3-850B-4F2584E0DAA3}"/>
                  </a:ext>
                </a:extLst>
              </p14:cNvPr>
              <p14:cNvContentPartPr/>
              <p14:nvPr/>
            </p14:nvContentPartPr>
            <p14:xfrm>
              <a:off x="4963800" y="1129840"/>
              <a:ext cx="270720" cy="381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8F7251-ABD7-47C3-850B-4F2584E0DAA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46160" y="1111840"/>
                <a:ext cx="30636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C8F64CB-F74F-4095-BD03-E899325C1DA7}"/>
                  </a:ext>
                </a:extLst>
              </p14:cNvPr>
              <p14:cNvContentPartPr/>
              <p14:nvPr/>
            </p14:nvContentPartPr>
            <p14:xfrm>
              <a:off x="5404800" y="1208680"/>
              <a:ext cx="151920" cy="2674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C8F64CB-F74F-4095-BD03-E899325C1DA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86800" y="1190680"/>
                <a:ext cx="18756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30DB57-74B7-40FF-9626-2CEFA3AD0C19}"/>
                  </a:ext>
                </a:extLst>
              </p14:cNvPr>
              <p14:cNvContentPartPr/>
              <p14:nvPr/>
            </p14:nvContentPartPr>
            <p14:xfrm>
              <a:off x="5393640" y="1006720"/>
              <a:ext cx="140760" cy="1105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30DB57-74B7-40FF-9626-2CEFA3AD0C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76000" y="989080"/>
                <a:ext cx="1764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876D2EF6-6619-413D-871C-0F5E8B002A7D}"/>
                  </a:ext>
                </a:extLst>
              </p14:cNvPr>
              <p14:cNvContentPartPr/>
              <p14:nvPr/>
            </p14:nvContentPartPr>
            <p14:xfrm>
              <a:off x="3911160" y="1016440"/>
              <a:ext cx="447840" cy="151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876D2EF6-6619-413D-871C-0F5E8B002A7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893520" y="998800"/>
                <a:ext cx="483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71C27A8-8493-439E-BF5D-3291A51749B6}"/>
                  </a:ext>
                </a:extLst>
              </p14:cNvPr>
              <p14:cNvContentPartPr/>
              <p14:nvPr/>
            </p14:nvContentPartPr>
            <p14:xfrm>
              <a:off x="4937160" y="1574080"/>
              <a:ext cx="692280" cy="296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71C27A8-8493-439E-BF5D-3291A51749B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919520" y="1556080"/>
                <a:ext cx="72792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8F381C8-690D-421D-A0BB-ED30931DDAF4}"/>
                  </a:ext>
                </a:extLst>
              </p14:cNvPr>
              <p14:cNvContentPartPr/>
              <p14:nvPr/>
            </p14:nvContentPartPr>
            <p14:xfrm>
              <a:off x="6400200" y="1197880"/>
              <a:ext cx="1302120" cy="459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8F381C8-690D-421D-A0BB-ED30931DDA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82555" y="1180240"/>
                <a:ext cx="133777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342122C-D0B5-4E04-88C1-7B7746414E2A}"/>
                  </a:ext>
                </a:extLst>
              </p14:cNvPr>
              <p14:cNvContentPartPr/>
              <p14:nvPr/>
            </p14:nvContentPartPr>
            <p14:xfrm>
              <a:off x="1127280" y="2245480"/>
              <a:ext cx="866880" cy="515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342122C-D0B5-4E04-88C1-7B7746414E2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9280" y="2227493"/>
                <a:ext cx="902520" cy="551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002FD9E-90E1-4797-9D37-DF8ECC93DCBA}"/>
                  </a:ext>
                </a:extLst>
              </p14:cNvPr>
              <p14:cNvContentPartPr/>
              <p14:nvPr/>
            </p14:nvContentPartPr>
            <p14:xfrm>
              <a:off x="1015680" y="2010400"/>
              <a:ext cx="394200" cy="1393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002FD9E-90E1-4797-9D37-DF8ECC93DCB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7680" y="1992760"/>
                <a:ext cx="4298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E49F51A-0B3F-423F-BCD5-B020F67911F8}"/>
                  </a:ext>
                </a:extLst>
              </p14:cNvPr>
              <p14:cNvContentPartPr/>
              <p14:nvPr/>
            </p14:nvContentPartPr>
            <p14:xfrm>
              <a:off x="2174160" y="2367160"/>
              <a:ext cx="1253160" cy="27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E49F51A-0B3F-423F-BCD5-B020F67911F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156160" y="2349160"/>
                <a:ext cx="1288800" cy="3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733915B0-EBA9-440A-B2BE-FEDC190EA1AF}"/>
                  </a:ext>
                </a:extLst>
              </p14:cNvPr>
              <p14:cNvContentPartPr/>
              <p14:nvPr/>
            </p14:nvContentPartPr>
            <p14:xfrm>
              <a:off x="3860760" y="2367160"/>
              <a:ext cx="395640" cy="3398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733915B0-EBA9-440A-B2BE-FEDC190EA1A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42760" y="2349160"/>
                <a:ext cx="43128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8391CE21-4D9A-44A1-AEF1-9449556CA813}"/>
                  </a:ext>
                </a:extLst>
              </p14:cNvPr>
              <p14:cNvContentPartPr/>
              <p14:nvPr/>
            </p14:nvContentPartPr>
            <p14:xfrm>
              <a:off x="5162880" y="2310280"/>
              <a:ext cx="278640" cy="3740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8391CE21-4D9A-44A1-AEF1-9449556CA81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45240" y="2292280"/>
                <a:ext cx="31428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26E49D2-DE54-49D3-9DA3-6354CC20431C}"/>
                  </a:ext>
                </a:extLst>
              </p14:cNvPr>
              <p14:cNvContentPartPr/>
              <p14:nvPr/>
            </p14:nvContentPartPr>
            <p14:xfrm>
              <a:off x="5566080" y="2326480"/>
              <a:ext cx="162720" cy="276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26E49D2-DE54-49D3-9DA3-6354CC20431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48440" y="2308480"/>
                <a:ext cx="1983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E17ED3D-180D-48F0-B472-6A76797816FD}"/>
                  </a:ext>
                </a:extLst>
              </p14:cNvPr>
              <p14:cNvContentPartPr/>
              <p14:nvPr/>
            </p14:nvContentPartPr>
            <p14:xfrm>
              <a:off x="5475720" y="2060440"/>
              <a:ext cx="188280" cy="184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E17ED3D-180D-48F0-B472-6A76797816F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457720" y="2042800"/>
                <a:ext cx="2239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B666D2C-9AE3-4C78-8B76-110281C9CE46}"/>
                  </a:ext>
                </a:extLst>
              </p14:cNvPr>
              <p14:cNvContentPartPr/>
              <p14:nvPr/>
            </p14:nvContentPartPr>
            <p14:xfrm>
              <a:off x="5059560" y="2669920"/>
              <a:ext cx="732960" cy="42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B666D2C-9AE3-4C78-8B76-110281C9CE4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1560" y="2652280"/>
                <a:ext cx="7686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D7AC00DD-931C-4587-ABD8-342E0E4EB6EC}"/>
                  </a:ext>
                </a:extLst>
              </p14:cNvPr>
              <p14:cNvContentPartPr/>
              <p14:nvPr/>
            </p14:nvContentPartPr>
            <p14:xfrm>
              <a:off x="5254320" y="2657680"/>
              <a:ext cx="285840" cy="310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D7AC00DD-931C-4587-ABD8-342E0E4EB6E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36680" y="2640040"/>
                <a:ext cx="32148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43E1E87-D1FA-4D11-A2AF-5BAB2976C8FF}"/>
                  </a:ext>
                </a:extLst>
              </p14:cNvPr>
              <p14:cNvContentPartPr/>
              <p14:nvPr/>
            </p14:nvContentPartPr>
            <p14:xfrm>
              <a:off x="5595240" y="2712400"/>
              <a:ext cx="124200" cy="252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43E1E87-D1FA-4D11-A2AF-5BAB2976C8FF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77240" y="2694400"/>
                <a:ext cx="159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1BEA05D-66CB-463D-A206-49E56C5D414F}"/>
                  </a:ext>
                </a:extLst>
              </p14:cNvPr>
              <p14:cNvContentPartPr/>
              <p14:nvPr/>
            </p14:nvContentPartPr>
            <p14:xfrm>
              <a:off x="5526840" y="2834440"/>
              <a:ext cx="252360" cy="20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1BEA05D-66CB-463D-A206-49E56C5D414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508840" y="2816440"/>
                <a:ext cx="288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9F9A016-ACAC-40AE-85D2-EAC2A1E4C687}"/>
                  </a:ext>
                </a:extLst>
              </p14:cNvPr>
              <p14:cNvContentPartPr/>
              <p14:nvPr/>
            </p14:nvContentPartPr>
            <p14:xfrm>
              <a:off x="6065040" y="2427280"/>
              <a:ext cx="1331640" cy="3751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9F9A016-ACAC-40AE-85D2-EAC2A1E4C68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047400" y="2409280"/>
                <a:ext cx="136728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C22B643-A9C3-492C-8207-289CBE1DFC97}"/>
                  </a:ext>
                </a:extLst>
              </p14:cNvPr>
              <p14:cNvContentPartPr/>
              <p14:nvPr/>
            </p14:nvContentPartPr>
            <p14:xfrm>
              <a:off x="7781520" y="2468320"/>
              <a:ext cx="478440" cy="300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C22B643-A9C3-492C-8207-289CBE1DFC9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763520" y="2450680"/>
                <a:ext cx="51408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E6D5305-59BC-4989-A51E-FC41E5F34593}"/>
                  </a:ext>
                </a:extLst>
              </p14:cNvPr>
              <p14:cNvContentPartPr/>
              <p14:nvPr/>
            </p14:nvContentPartPr>
            <p14:xfrm>
              <a:off x="2234280" y="3382720"/>
              <a:ext cx="253800" cy="34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E6D5305-59BC-4989-A51E-FC41E5F3459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6640" y="3365080"/>
                <a:ext cx="289440" cy="3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48484B-BA8B-48F5-A4FD-6ACBE2F1C1EE}"/>
                  </a:ext>
                </a:extLst>
              </p14:cNvPr>
              <p14:cNvContentPartPr/>
              <p14:nvPr/>
            </p14:nvContentPartPr>
            <p14:xfrm>
              <a:off x="2783640" y="3488560"/>
              <a:ext cx="260640" cy="16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48484B-BA8B-48F5-A4FD-6ACBE2F1C1E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765640" y="3470560"/>
                <a:ext cx="296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D96705-31E8-49DA-B470-BFDD8C51028D}"/>
                  </a:ext>
                </a:extLst>
              </p14:cNvPr>
              <p14:cNvContentPartPr/>
              <p14:nvPr/>
            </p14:nvContentPartPr>
            <p14:xfrm>
              <a:off x="2773560" y="3616720"/>
              <a:ext cx="247320" cy="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D96705-31E8-49DA-B470-BFDD8C5102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55560" y="3598720"/>
                <a:ext cx="2829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F200ABE-23B5-46A7-86B6-7BDD02382E53}"/>
                  </a:ext>
                </a:extLst>
              </p14:cNvPr>
              <p14:cNvContentPartPr/>
              <p14:nvPr/>
            </p14:nvContentPartPr>
            <p14:xfrm>
              <a:off x="3248760" y="3474520"/>
              <a:ext cx="124560" cy="204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F200ABE-23B5-46A7-86B6-7BDD02382E5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31120" y="3456880"/>
                <a:ext cx="1602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0FE1F1C-4520-4EA5-960B-C2B878D1932B}"/>
                  </a:ext>
                </a:extLst>
              </p14:cNvPr>
              <p14:cNvContentPartPr/>
              <p14:nvPr/>
            </p14:nvContentPartPr>
            <p14:xfrm>
              <a:off x="2214480" y="3161320"/>
              <a:ext cx="169560" cy="13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0FE1F1C-4520-4EA5-960B-C2B878D1932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96480" y="3143320"/>
                <a:ext cx="2052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BB2A0C-E27B-43A5-BFB7-E56D4E972FDC}"/>
                  </a:ext>
                </a:extLst>
              </p14:cNvPr>
              <p14:cNvContentPartPr/>
              <p14:nvPr/>
            </p14:nvContentPartPr>
            <p14:xfrm>
              <a:off x="6695040" y="3393160"/>
              <a:ext cx="761760" cy="41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BB2A0C-E27B-43A5-BFB7-E56D4E972FD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77040" y="3375144"/>
                <a:ext cx="797400" cy="4457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BE34634-9E15-4382-8387-FF5A0BF31F1C}"/>
                  </a:ext>
                </a:extLst>
              </p14:cNvPr>
              <p14:cNvContentPartPr/>
              <p14:nvPr/>
            </p14:nvContentPartPr>
            <p14:xfrm>
              <a:off x="5727360" y="3345280"/>
              <a:ext cx="601200" cy="554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BE34634-9E15-4382-8387-FF5A0BF31F1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09371" y="3327640"/>
                <a:ext cx="636819" cy="59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76DD0EA-176F-4FD6-BC4B-3ED29EB68F46}"/>
                  </a:ext>
                </a:extLst>
              </p14:cNvPr>
              <p14:cNvContentPartPr/>
              <p14:nvPr/>
            </p14:nvContentPartPr>
            <p14:xfrm>
              <a:off x="3517320" y="3382720"/>
              <a:ext cx="1814040" cy="321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76DD0EA-176F-4FD6-BC4B-3ED29EB68F4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99676" y="3365080"/>
                <a:ext cx="1849687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D638CA1-8334-4F02-A370-073F31F09F6F}"/>
                  </a:ext>
                </a:extLst>
              </p14:cNvPr>
              <p14:cNvContentPartPr/>
              <p14:nvPr/>
            </p14:nvContentPartPr>
            <p14:xfrm>
              <a:off x="1613640" y="4208920"/>
              <a:ext cx="381240" cy="250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D638CA1-8334-4F02-A370-073F31F09F6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595640" y="4190920"/>
                <a:ext cx="41688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21DD3A0-A6A6-4172-A905-1156B308DDEE}"/>
                  </a:ext>
                </a:extLst>
              </p14:cNvPr>
              <p14:cNvContentPartPr/>
              <p14:nvPr/>
            </p14:nvContentPartPr>
            <p14:xfrm>
              <a:off x="2117640" y="4236280"/>
              <a:ext cx="199080" cy="5180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21DD3A0-A6A6-4172-A905-1156B308DDE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099640" y="4218640"/>
                <a:ext cx="2347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41E496E-7984-4F91-B5F8-C5A03B9C0EC5}"/>
                  </a:ext>
                </a:extLst>
              </p14:cNvPr>
              <p14:cNvContentPartPr/>
              <p14:nvPr/>
            </p14:nvContentPartPr>
            <p14:xfrm>
              <a:off x="2459280" y="4094440"/>
              <a:ext cx="925920" cy="326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41E496E-7984-4F91-B5F8-C5A03B9C0E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41640" y="4076460"/>
                <a:ext cx="961560" cy="3621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842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7A788-5152-4A72-BD68-DBD1D25D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5" t="25000" r="25488" b="58889"/>
          <a:stretch/>
        </p:blipFill>
        <p:spPr>
          <a:xfrm>
            <a:off x="3505200" y="2386330"/>
            <a:ext cx="5366808" cy="421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41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7A788-5152-4A72-BD68-DBD1D25D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5" t="25000" r="25488" b="58889"/>
          <a:stretch/>
        </p:blipFill>
        <p:spPr>
          <a:xfrm>
            <a:off x="3505200" y="2386330"/>
            <a:ext cx="5366808" cy="421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14:cNvPr>
              <p14:cNvContentPartPr/>
              <p14:nvPr/>
            </p14:nvContentPartPr>
            <p14:xfrm>
              <a:off x="436440" y="2457880"/>
              <a:ext cx="2234520" cy="176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800" y="2440244"/>
                <a:ext cx="2270160" cy="180071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94919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7A788-5152-4A72-BD68-DBD1D25D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5" t="25000" r="25488" b="58889"/>
          <a:stretch/>
        </p:blipFill>
        <p:spPr>
          <a:xfrm>
            <a:off x="3505200" y="2386330"/>
            <a:ext cx="5366808" cy="421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14:cNvPr>
              <p14:cNvContentPartPr/>
              <p14:nvPr/>
            </p14:nvContentPartPr>
            <p14:xfrm>
              <a:off x="436440" y="2457880"/>
              <a:ext cx="2234520" cy="176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800" y="2440244"/>
                <a:ext cx="2270160" cy="180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64E3950-09B7-4BA7-A23E-EB6306D09C31}"/>
                  </a:ext>
                </a:extLst>
              </p14:cNvPr>
              <p14:cNvContentPartPr/>
              <p14:nvPr/>
            </p14:nvContentPartPr>
            <p14:xfrm>
              <a:off x="638040" y="4473520"/>
              <a:ext cx="551880" cy="399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64E3950-09B7-4BA7-A23E-EB6306D09C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040" y="4455880"/>
                <a:ext cx="587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D71F309-F3D7-4487-9152-2137780A7A67}"/>
                  </a:ext>
                </a:extLst>
              </p14:cNvPr>
              <p14:cNvContentPartPr/>
              <p14:nvPr/>
            </p14:nvContentPartPr>
            <p14:xfrm>
              <a:off x="1351560" y="2996800"/>
              <a:ext cx="1820520" cy="165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D71F309-F3D7-4487-9152-2137780A7A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3564" y="2979160"/>
                <a:ext cx="1856153" cy="168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51016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7A788-5152-4A72-BD68-DBD1D25D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5" t="25000" r="25488" b="58889"/>
          <a:stretch/>
        </p:blipFill>
        <p:spPr>
          <a:xfrm>
            <a:off x="3505200" y="2386330"/>
            <a:ext cx="5366808" cy="421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14:cNvPr>
              <p14:cNvContentPartPr/>
              <p14:nvPr/>
            </p14:nvContentPartPr>
            <p14:xfrm>
              <a:off x="436440" y="2457880"/>
              <a:ext cx="2234520" cy="176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800" y="2440244"/>
                <a:ext cx="2270160" cy="180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64E3950-09B7-4BA7-A23E-EB6306D09C31}"/>
                  </a:ext>
                </a:extLst>
              </p14:cNvPr>
              <p14:cNvContentPartPr/>
              <p14:nvPr/>
            </p14:nvContentPartPr>
            <p14:xfrm>
              <a:off x="638040" y="4473520"/>
              <a:ext cx="551880" cy="399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64E3950-09B7-4BA7-A23E-EB6306D09C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040" y="4455880"/>
                <a:ext cx="587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D71F309-F3D7-4487-9152-2137780A7A67}"/>
                  </a:ext>
                </a:extLst>
              </p14:cNvPr>
              <p14:cNvContentPartPr/>
              <p14:nvPr/>
            </p14:nvContentPartPr>
            <p14:xfrm>
              <a:off x="1351560" y="2996800"/>
              <a:ext cx="1820520" cy="165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D71F309-F3D7-4487-9152-2137780A7A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3564" y="2979160"/>
                <a:ext cx="1856153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70EF95-1CCD-452B-B7CD-2DA2DA0101C3}"/>
                  </a:ext>
                </a:extLst>
              </p14:cNvPr>
              <p14:cNvContentPartPr/>
              <p14:nvPr/>
            </p14:nvContentPartPr>
            <p14:xfrm>
              <a:off x="792120" y="5282800"/>
              <a:ext cx="49680" cy="28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70EF95-1CCD-452B-B7CD-2DA2DA0101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120" y="5264800"/>
                <a:ext cx="853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19D22D-33C8-44D1-82A2-50093A292D1E}"/>
                  </a:ext>
                </a:extLst>
              </p14:cNvPr>
              <p14:cNvContentPartPr/>
              <p14:nvPr/>
            </p14:nvContentPartPr>
            <p14:xfrm>
              <a:off x="1462440" y="5272720"/>
              <a:ext cx="31680" cy="113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19D22D-33C8-44D1-82A2-50093A292D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4800" y="5255080"/>
                <a:ext cx="673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45B6CD-5986-4A63-A6EB-999A518C0F2E}"/>
                  </a:ext>
                </a:extLst>
              </p14:cNvPr>
              <p14:cNvContentPartPr/>
              <p14:nvPr/>
            </p14:nvContentPartPr>
            <p14:xfrm>
              <a:off x="1422120" y="50894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45B6CD-5986-4A63-A6EB-999A518C0F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4480" y="5071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43F027-A85D-4F10-ACA7-9F73AC889004}"/>
                  </a:ext>
                </a:extLst>
              </p14:cNvPr>
              <p14:cNvContentPartPr/>
              <p14:nvPr/>
            </p14:nvContentPartPr>
            <p14:xfrm>
              <a:off x="1615080" y="5172640"/>
              <a:ext cx="141840" cy="16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43F027-A85D-4F10-ACA7-9F73AC8890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080" y="5155000"/>
                <a:ext cx="177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867D11-27A8-406C-B403-908BB53113B8}"/>
                  </a:ext>
                </a:extLst>
              </p14:cNvPr>
              <p14:cNvContentPartPr/>
              <p14:nvPr/>
            </p14:nvContentPartPr>
            <p14:xfrm>
              <a:off x="1777800" y="500848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867D11-27A8-406C-B403-908BB53113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9800" y="4990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D56EB9-8198-458B-AEAB-4E7E4C9F55CE}"/>
                  </a:ext>
                </a:extLst>
              </p14:cNvPr>
              <p14:cNvContentPartPr/>
              <p14:nvPr/>
            </p14:nvContentPartPr>
            <p14:xfrm>
              <a:off x="995160" y="5213320"/>
              <a:ext cx="287280" cy="313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D56EB9-8198-458B-AEAB-4E7E4C9F55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7520" y="5195660"/>
                <a:ext cx="322920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632361-5B8C-4BE1-84E4-7AA79138CCA2}"/>
                  </a:ext>
                </a:extLst>
              </p14:cNvPr>
              <p14:cNvContentPartPr/>
              <p14:nvPr/>
            </p14:nvContentPartPr>
            <p14:xfrm>
              <a:off x="3383760" y="3748840"/>
              <a:ext cx="145440" cy="40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632361-5B8C-4BE1-84E4-7AA79138CCA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6120" y="3730840"/>
                <a:ext cx="1810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09F8F0-3992-44BF-A5FF-12A99443D00F}"/>
                  </a:ext>
                </a:extLst>
              </p14:cNvPr>
              <p14:cNvContentPartPr/>
              <p14:nvPr/>
            </p14:nvContentPartPr>
            <p14:xfrm>
              <a:off x="2155800" y="4708240"/>
              <a:ext cx="311400" cy="372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09F8F0-3992-44BF-A5FF-12A99443D0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4690240"/>
                <a:ext cx="3470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182CAB8-9ABD-47EE-8685-FB4324C088BE}"/>
                  </a:ext>
                </a:extLst>
              </p14:cNvPr>
              <p14:cNvContentPartPr/>
              <p14:nvPr/>
            </p14:nvContentPartPr>
            <p14:xfrm>
              <a:off x="3006840" y="4390720"/>
              <a:ext cx="423000" cy="333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182CAB8-9ABD-47EE-8685-FB4324C088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9200" y="4372720"/>
                <a:ext cx="4586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7CD184-77C2-4AF6-8B7E-B39A50D0C5D8}"/>
                  </a:ext>
                </a:extLst>
              </p14:cNvPr>
              <p14:cNvContentPartPr/>
              <p14:nvPr/>
            </p14:nvContentPartPr>
            <p14:xfrm>
              <a:off x="2610840" y="4549480"/>
              <a:ext cx="321480" cy="30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7CD184-77C2-4AF6-8B7E-B39A50D0C5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2860" y="4531480"/>
                <a:ext cx="357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864FFA-F72E-4475-918A-8A4EDCD0A622}"/>
                  </a:ext>
                </a:extLst>
              </p14:cNvPr>
              <p14:cNvContentPartPr/>
              <p14:nvPr/>
            </p14:nvContentPartPr>
            <p14:xfrm>
              <a:off x="1858800" y="4866280"/>
              <a:ext cx="221760" cy="342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864FFA-F72E-4475-918A-8A4EDCD0A6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40771" y="4848280"/>
                <a:ext cx="257458" cy="3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56744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77A788-5152-4A72-BD68-DBD1D25DB8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25" t="25000" r="25488" b="58889"/>
          <a:stretch/>
        </p:blipFill>
        <p:spPr>
          <a:xfrm>
            <a:off x="3505200" y="2386330"/>
            <a:ext cx="5366808" cy="4213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14:cNvPr>
              <p14:cNvContentPartPr/>
              <p14:nvPr/>
            </p14:nvContentPartPr>
            <p14:xfrm>
              <a:off x="436440" y="2457880"/>
              <a:ext cx="2234520" cy="17650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48AA770-666C-4269-8957-BD0509873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800" y="2440244"/>
                <a:ext cx="2270160" cy="180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64E3950-09B7-4BA7-A23E-EB6306D09C31}"/>
                  </a:ext>
                </a:extLst>
              </p14:cNvPr>
              <p14:cNvContentPartPr/>
              <p14:nvPr/>
            </p14:nvContentPartPr>
            <p14:xfrm>
              <a:off x="638040" y="4473520"/>
              <a:ext cx="551880" cy="399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64E3950-09B7-4BA7-A23E-EB6306D09C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040" y="4455880"/>
                <a:ext cx="587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D71F309-F3D7-4487-9152-2137780A7A67}"/>
                  </a:ext>
                </a:extLst>
              </p14:cNvPr>
              <p14:cNvContentPartPr/>
              <p14:nvPr/>
            </p14:nvContentPartPr>
            <p14:xfrm>
              <a:off x="1351560" y="2996800"/>
              <a:ext cx="1820520" cy="16538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D71F309-F3D7-4487-9152-2137780A7A6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33564" y="2979160"/>
                <a:ext cx="1856153" cy="168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C70EF95-1CCD-452B-B7CD-2DA2DA0101C3}"/>
                  </a:ext>
                </a:extLst>
              </p14:cNvPr>
              <p14:cNvContentPartPr/>
              <p14:nvPr/>
            </p14:nvContentPartPr>
            <p14:xfrm>
              <a:off x="792120" y="5282800"/>
              <a:ext cx="49680" cy="285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C70EF95-1CCD-452B-B7CD-2DA2DA0101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4120" y="5264800"/>
                <a:ext cx="8532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E19D22D-33C8-44D1-82A2-50093A292D1E}"/>
                  </a:ext>
                </a:extLst>
              </p14:cNvPr>
              <p14:cNvContentPartPr/>
              <p14:nvPr/>
            </p14:nvContentPartPr>
            <p14:xfrm>
              <a:off x="1462440" y="5272720"/>
              <a:ext cx="31680" cy="113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E19D22D-33C8-44D1-82A2-50093A292D1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44800" y="5255080"/>
                <a:ext cx="673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45B6CD-5986-4A63-A6EB-999A518C0F2E}"/>
                  </a:ext>
                </a:extLst>
              </p14:cNvPr>
              <p14:cNvContentPartPr/>
              <p14:nvPr/>
            </p14:nvContentPartPr>
            <p14:xfrm>
              <a:off x="1422120" y="50894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45B6CD-5986-4A63-A6EB-999A518C0F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04480" y="5071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F43F027-A85D-4F10-ACA7-9F73AC889004}"/>
                  </a:ext>
                </a:extLst>
              </p14:cNvPr>
              <p14:cNvContentPartPr/>
              <p14:nvPr/>
            </p14:nvContentPartPr>
            <p14:xfrm>
              <a:off x="1615080" y="5172640"/>
              <a:ext cx="141840" cy="161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F43F027-A85D-4F10-ACA7-9F73AC8890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080" y="5155000"/>
                <a:ext cx="1774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D867D11-27A8-406C-B403-908BB53113B8}"/>
                  </a:ext>
                </a:extLst>
              </p14:cNvPr>
              <p14:cNvContentPartPr/>
              <p14:nvPr/>
            </p14:nvContentPartPr>
            <p14:xfrm>
              <a:off x="1777800" y="500848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D867D11-27A8-406C-B403-908BB53113B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59800" y="4990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DD56EB9-8198-458B-AEAB-4E7E4C9F55CE}"/>
                  </a:ext>
                </a:extLst>
              </p14:cNvPr>
              <p14:cNvContentPartPr/>
              <p14:nvPr/>
            </p14:nvContentPartPr>
            <p14:xfrm>
              <a:off x="995160" y="5213320"/>
              <a:ext cx="287280" cy="313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DD56EB9-8198-458B-AEAB-4E7E4C9F55C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77520" y="5195660"/>
                <a:ext cx="322920" cy="3496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C632361-5B8C-4BE1-84E4-7AA79138CCA2}"/>
                  </a:ext>
                </a:extLst>
              </p14:cNvPr>
              <p14:cNvContentPartPr/>
              <p14:nvPr/>
            </p14:nvContentPartPr>
            <p14:xfrm>
              <a:off x="3383760" y="3748840"/>
              <a:ext cx="145440" cy="402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C632361-5B8C-4BE1-84E4-7AA79138CCA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66120" y="3730840"/>
                <a:ext cx="1810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E09F8F0-3992-44BF-A5FF-12A99443D00F}"/>
                  </a:ext>
                </a:extLst>
              </p14:cNvPr>
              <p14:cNvContentPartPr/>
              <p14:nvPr/>
            </p14:nvContentPartPr>
            <p14:xfrm>
              <a:off x="2155800" y="4708240"/>
              <a:ext cx="311400" cy="3726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E09F8F0-3992-44BF-A5FF-12A99443D00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38160" y="4690240"/>
                <a:ext cx="34704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182CAB8-9ABD-47EE-8685-FB4324C088BE}"/>
                  </a:ext>
                </a:extLst>
              </p14:cNvPr>
              <p14:cNvContentPartPr/>
              <p14:nvPr/>
            </p14:nvContentPartPr>
            <p14:xfrm>
              <a:off x="3006840" y="4390720"/>
              <a:ext cx="423000" cy="333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182CAB8-9ABD-47EE-8685-FB4324C088B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89200" y="4372720"/>
                <a:ext cx="45864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97CD184-77C2-4AF6-8B7E-B39A50D0C5D8}"/>
                  </a:ext>
                </a:extLst>
              </p14:cNvPr>
              <p14:cNvContentPartPr/>
              <p14:nvPr/>
            </p14:nvContentPartPr>
            <p14:xfrm>
              <a:off x="2610840" y="4549480"/>
              <a:ext cx="321480" cy="305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97CD184-77C2-4AF6-8B7E-B39A50D0C5D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2860" y="4531480"/>
                <a:ext cx="3570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0864FFA-F72E-4475-918A-8A4EDCD0A622}"/>
                  </a:ext>
                </a:extLst>
              </p14:cNvPr>
              <p14:cNvContentPartPr/>
              <p14:nvPr/>
            </p14:nvContentPartPr>
            <p14:xfrm>
              <a:off x="1858800" y="4866280"/>
              <a:ext cx="221760" cy="342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0864FFA-F72E-4475-918A-8A4EDCD0A62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40771" y="4848280"/>
                <a:ext cx="257458" cy="3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82D539B-651B-48D8-A2F1-C5DD6BB0A383}"/>
                  </a:ext>
                </a:extLst>
              </p14:cNvPr>
              <p14:cNvContentPartPr/>
              <p14:nvPr/>
            </p14:nvContentPartPr>
            <p14:xfrm>
              <a:off x="3708120" y="4256800"/>
              <a:ext cx="210600" cy="60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82D539B-651B-48D8-A2F1-C5DD6BB0A38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690480" y="4238800"/>
                <a:ext cx="2462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5484CBE-175F-4E38-A0D1-77B1092A4225}"/>
                  </a:ext>
                </a:extLst>
              </p14:cNvPr>
              <p14:cNvContentPartPr/>
              <p14:nvPr/>
            </p14:nvContentPartPr>
            <p14:xfrm>
              <a:off x="2915400" y="5201440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5484CBE-175F-4E38-A0D1-77B1092A422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897760" y="51834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5F509BB-C2EB-4BF5-B77A-B79D176BC2C7}"/>
                  </a:ext>
                </a:extLst>
              </p14:cNvPr>
              <p14:cNvContentPartPr/>
              <p14:nvPr/>
            </p14:nvContentPartPr>
            <p14:xfrm>
              <a:off x="2712360" y="5272720"/>
              <a:ext cx="274680" cy="207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5F509BB-C2EB-4BF5-B77A-B79D176BC2C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694720" y="5255080"/>
                <a:ext cx="31032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E219640-B3FD-487D-BA66-7375D7289395}"/>
                  </a:ext>
                </a:extLst>
              </p14:cNvPr>
              <p14:cNvContentPartPr/>
              <p14:nvPr/>
            </p14:nvContentPartPr>
            <p14:xfrm>
              <a:off x="3078120" y="5040160"/>
              <a:ext cx="366480" cy="324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E219640-B3FD-487D-BA66-7375D728939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060120" y="5022160"/>
                <a:ext cx="40212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0E74BBC-5E4A-4D62-B8C7-694417A0D057}"/>
                  </a:ext>
                </a:extLst>
              </p14:cNvPr>
              <p14:cNvContentPartPr/>
              <p14:nvPr/>
            </p14:nvContentPartPr>
            <p14:xfrm>
              <a:off x="2143200" y="5294320"/>
              <a:ext cx="456480" cy="5173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0E74BBC-5E4A-4D62-B8C7-694417A0D05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25560" y="5276320"/>
                <a:ext cx="49212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EC51BF7-5C2B-4792-A3E9-394FB452B05B}"/>
                  </a:ext>
                </a:extLst>
              </p14:cNvPr>
              <p14:cNvContentPartPr/>
              <p14:nvPr/>
            </p14:nvContentPartPr>
            <p14:xfrm>
              <a:off x="1777800" y="5541640"/>
              <a:ext cx="250200" cy="587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EC51BF7-5C2B-4792-A3E9-394FB452B0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59800" y="5524000"/>
                <a:ext cx="285840" cy="62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6B7908-E582-4A25-A355-E42EF51FA912}"/>
                  </a:ext>
                </a:extLst>
              </p14:cNvPr>
              <p14:cNvContentPartPr/>
              <p14:nvPr/>
            </p14:nvContentPartPr>
            <p14:xfrm>
              <a:off x="1167960" y="5807320"/>
              <a:ext cx="511560" cy="345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6B7908-E582-4A25-A355-E42EF51FA912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150320" y="5789662"/>
                <a:ext cx="547200" cy="3809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21409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257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14:cNvPr>
              <p14:cNvContentPartPr/>
              <p14:nvPr/>
            </p14:nvContentPartPr>
            <p14:xfrm>
              <a:off x="863040" y="1654720"/>
              <a:ext cx="5279760" cy="946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400" y="1637080"/>
                <a:ext cx="5315400" cy="9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02506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6575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0580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88F9879-E577-433F-87A8-C6E1CE0C5137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88F9879-E577-433F-87A8-C6E1CE0C513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30265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12506D2-EA11-4BE1-BE54-705D2425E069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12506D2-EA11-4BE1-BE54-705D2425E06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E26EAA43-2929-455D-94EC-EB613AD07FD3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E26EAA43-2929-455D-94EC-EB613AD07FD3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23252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2F40BC3-76D9-4EA7-A111-C074F0F52157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2F40BC3-76D9-4EA7-A111-C074F0F52157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7F9C96E-DB3E-4F91-AB97-6EAD2905CCB9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7F9C96E-DB3E-4F91-AB97-6EAD2905CCB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219804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90C1CAB-C24F-48D7-8F89-8F41BDE7A8CE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90C1CAB-C24F-48D7-8F89-8F41BDE7A8C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274EF541-B738-455E-B492-CB9CAD65EFC0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274EF541-B738-455E-B492-CB9CAD65EFC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EF755A0-7DBB-4FB9-9DA0-619D5B4693D7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EF755A0-7DBB-4FB9-9DA0-619D5B4693D7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137684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B48C0A-BC7B-406B-8960-0BC958143BFC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B48C0A-BC7B-406B-8960-0BC958143BFC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401A7B8-D169-4FE1-BA1A-4B46B7EB2932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401A7B8-D169-4FE1-BA1A-4B46B7EB2932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09149FD-935A-4DD5-BB02-51C57AC97904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09149FD-935A-4DD5-BB02-51C57AC9790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51F5B09E-E7CD-4C52-ACAB-D6932914668E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51F5B09E-E7CD-4C52-ACAB-D6932914668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1226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851DBE3A-4B23-4241-89AF-F2307939FD47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851DBE3A-4B23-4241-89AF-F2307939FD4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B622242C-7FC0-462D-AF9B-50EE1FCC0476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B622242C-7FC0-462D-AF9B-50EE1FCC047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BC1E640-9101-4419-9353-B68674E1CEB2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BC1E640-9101-4419-9353-B68674E1CEB2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DB8886B7-61FE-4897-82EB-CF5355A51E8E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DB8886B7-61FE-4897-82EB-CF5355A51E8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8485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AC2B166E-3893-48B8-9CA3-3BCF374919D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AC2B166E-3893-48B8-9CA3-3BCF374919D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433D319-6793-4706-9F6E-5719FC1F269B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433D319-6793-4706-9F6E-5719FC1F269B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57C047C-BFA4-4B6D-8A10-E26776A4562E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57C047C-BFA4-4B6D-8A10-E26776A4562E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5193CC1B-22F7-493F-928F-990DE7C9D819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5193CC1B-22F7-493F-928F-990DE7C9D81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365600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5895CB3-0F6F-443D-B466-76CCE452CE8D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5895CB3-0F6F-443D-B466-76CCE452CE8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B066100-1935-4516-820A-88E1509BC4B1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B066100-1935-4516-820A-88E1509BC4B1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7A4277B-3849-4E79-A76F-BD5740EAB8B2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7A4277B-3849-4E79-A76F-BD5740EAB8B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CA146571-1479-479F-817D-30BA5E5AC885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CA146571-1479-479F-817D-30BA5E5AC88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16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14:cNvPr>
              <p14:cNvContentPartPr/>
              <p14:nvPr/>
            </p14:nvContentPartPr>
            <p14:xfrm>
              <a:off x="863040" y="1654720"/>
              <a:ext cx="5279760" cy="946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400" y="1637080"/>
                <a:ext cx="53154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14:cNvPr>
              <p14:cNvContentPartPr/>
              <p14:nvPr/>
            </p14:nvContentPartPr>
            <p14:xfrm>
              <a:off x="680160" y="2824000"/>
              <a:ext cx="304560" cy="44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520" y="2806360"/>
                <a:ext cx="340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14:cNvPr>
              <p14:cNvContentPartPr/>
              <p14:nvPr/>
            </p14:nvContentPartPr>
            <p14:xfrm>
              <a:off x="1269840" y="2796280"/>
              <a:ext cx="1536480" cy="72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2200" y="2778280"/>
                <a:ext cx="15721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14:cNvPr>
              <p14:cNvContentPartPr/>
              <p14:nvPr/>
            </p14:nvContentPartPr>
            <p14:xfrm>
              <a:off x="3322920" y="2928040"/>
              <a:ext cx="799200" cy="43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5272" y="2910400"/>
                <a:ext cx="834856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14:cNvPr>
              <p14:cNvContentPartPr/>
              <p14:nvPr/>
            </p14:nvContentPartPr>
            <p14:xfrm>
              <a:off x="4307520" y="33222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9880" y="330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14:cNvPr>
              <p14:cNvContentPartPr/>
              <p14:nvPr/>
            </p14:nvContentPartPr>
            <p14:xfrm>
              <a:off x="4469880" y="2894920"/>
              <a:ext cx="948240" cy="46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2240" y="2877266"/>
                <a:ext cx="983880" cy="49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14:cNvPr>
              <p14:cNvContentPartPr/>
              <p14:nvPr/>
            </p14:nvContentPartPr>
            <p14:xfrm>
              <a:off x="5782440" y="3186880"/>
              <a:ext cx="527040" cy="245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788" y="3169240"/>
                <a:ext cx="562704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14:cNvPr>
              <p14:cNvContentPartPr/>
              <p14:nvPr/>
            </p14:nvContentPartPr>
            <p14:xfrm>
              <a:off x="7300200" y="3128920"/>
              <a:ext cx="282240" cy="210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82537" y="3111280"/>
                <a:ext cx="317926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14:cNvPr>
              <p14:cNvContentPartPr/>
              <p14:nvPr/>
            </p14:nvContentPartPr>
            <p14:xfrm>
              <a:off x="6610800" y="2986720"/>
              <a:ext cx="590040" cy="36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2811" y="2969080"/>
                <a:ext cx="625658" cy="3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8232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14:cNvPr>
              <p14:cNvContentPartPr/>
              <p14:nvPr/>
            </p14:nvContentPartPr>
            <p14:xfrm>
              <a:off x="7182480" y="4246360"/>
              <a:ext cx="437400" cy="30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4840" y="4228720"/>
                <a:ext cx="473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14:cNvPr>
              <p14:cNvContentPartPr/>
              <p14:nvPr/>
            </p14:nvContentPartPr>
            <p14:xfrm>
              <a:off x="568560" y="5071840"/>
              <a:ext cx="700200" cy="221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0560" y="5053840"/>
                <a:ext cx="735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14:cNvPr>
              <p14:cNvContentPartPr/>
              <p14:nvPr/>
            </p14:nvContentPartPr>
            <p14:xfrm>
              <a:off x="1482960" y="5171200"/>
              <a:ext cx="1821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64960" y="515320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14:cNvPr>
              <p14:cNvContentPartPr/>
              <p14:nvPr/>
            </p14:nvContentPartPr>
            <p14:xfrm>
              <a:off x="1513560" y="5254000"/>
              <a:ext cx="17424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95920" y="5236360"/>
                <a:ext cx="20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14:cNvPr>
              <p14:cNvContentPartPr/>
              <p14:nvPr/>
            </p14:nvContentPartPr>
            <p14:xfrm>
              <a:off x="1895880" y="4885720"/>
              <a:ext cx="2493000" cy="77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77880" y="4867720"/>
                <a:ext cx="2528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26059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14:cNvPr>
              <p14:cNvContentPartPr/>
              <p14:nvPr/>
            </p14:nvContentPartPr>
            <p14:xfrm>
              <a:off x="7182480" y="4246360"/>
              <a:ext cx="437400" cy="30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4840" y="4228720"/>
                <a:ext cx="473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14:cNvPr>
              <p14:cNvContentPartPr/>
              <p14:nvPr/>
            </p14:nvContentPartPr>
            <p14:xfrm>
              <a:off x="568560" y="5071840"/>
              <a:ext cx="700200" cy="221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0560" y="5053840"/>
                <a:ext cx="735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14:cNvPr>
              <p14:cNvContentPartPr/>
              <p14:nvPr/>
            </p14:nvContentPartPr>
            <p14:xfrm>
              <a:off x="1482960" y="5171200"/>
              <a:ext cx="1821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64960" y="515320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14:cNvPr>
              <p14:cNvContentPartPr/>
              <p14:nvPr/>
            </p14:nvContentPartPr>
            <p14:xfrm>
              <a:off x="1513560" y="5254000"/>
              <a:ext cx="17424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95920" y="5236360"/>
                <a:ext cx="20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14:cNvPr>
              <p14:cNvContentPartPr/>
              <p14:nvPr/>
            </p14:nvContentPartPr>
            <p14:xfrm>
              <a:off x="1895880" y="4885720"/>
              <a:ext cx="2493000" cy="77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77880" y="4867720"/>
                <a:ext cx="2528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14:cNvPr>
              <p14:cNvContentPartPr/>
              <p14:nvPr/>
            </p14:nvContentPartPr>
            <p14:xfrm>
              <a:off x="4581840" y="5254720"/>
              <a:ext cx="20484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63840" y="5236720"/>
                <a:ext cx="24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14:cNvPr>
              <p14:cNvContentPartPr/>
              <p14:nvPr/>
            </p14:nvContentPartPr>
            <p14:xfrm>
              <a:off x="4592280" y="5374240"/>
              <a:ext cx="182160" cy="2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74280" y="535624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14:cNvPr>
              <p14:cNvContentPartPr/>
              <p14:nvPr/>
            </p14:nvContentPartPr>
            <p14:xfrm>
              <a:off x="6563280" y="2966200"/>
              <a:ext cx="554040" cy="10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45280" y="2930200"/>
                <a:ext cx="589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14:cNvPr>
              <p14:cNvContentPartPr/>
              <p14:nvPr/>
            </p14:nvContentPartPr>
            <p14:xfrm>
              <a:off x="5618280" y="2549680"/>
              <a:ext cx="637920" cy="16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00280" y="2514040"/>
                <a:ext cx="673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14:cNvPr>
              <p14:cNvContentPartPr/>
              <p14:nvPr/>
            </p14:nvContentPartPr>
            <p14:xfrm>
              <a:off x="4947600" y="5272360"/>
              <a:ext cx="564480" cy="29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29960" y="5254360"/>
                <a:ext cx="600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14:cNvPr>
              <p14:cNvContentPartPr/>
              <p14:nvPr/>
            </p14:nvContentPartPr>
            <p14:xfrm>
              <a:off x="5109960" y="5016040"/>
              <a:ext cx="233640" cy="180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92293" y="4998365"/>
                <a:ext cx="269335" cy="216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248648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14:cNvPr>
              <p14:cNvContentPartPr/>
              <p14:nvPr/>
            </p14:nvContentPartPr>
            <p14:xfrm>
              <a:off x="7182480" y="4246360"/>
              <a:ext cx="437400" cy="30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4840" y="4228720"/>
                <a:ext cx="473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14:cNvPr>
              <p14:cNvContentPartPr/>
              <p14:nvPr/>
            </p14:nvContentPartPr>
            <p14:xfrm>
              <a:off x="568560" y="5071840"/>
              <a:ext cx="700200" cy="221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0560" y="5053840"/>
                <a:ext cx="735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14:cNvPr>
              <p14:cNvContentPartPr/>
              <p14:nvPr/>
            </p14:nvContentPartPr>
            <p14:xfrm>
              <a:off x="1482960" y="5171200"/>
              <a:ext cx="1821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64960" y="515320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14:cNvPr>
              <p14:cNvContentPartPr/>
              <p14:nvPr/>
            </p14:nvContentPartPr>
            <p14:xfrm>
              <a:off x="1513560" y="5254000"/>
              <a:ext cx="17424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95920" y="5236360"/>
                <a:ext cx="20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14:cNvPr>
              <p14:cNvContentPartPr/>
              <p14:nvPr/>
            </p14:nvContentPartPr>
            <p14:xfrm>
              <a:off x="1895880" y="4885720"/>
              <a:ext cx="2493000" cy="77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77880" y="4867720"/>
                <a:ext cx="2528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14:cNvPr>
              <p14:cNvContentPartPr/>
              <p14:nvPr/>
            </p14:nvContentPartPr>
            <p14:xfrm>
              <a:off x="4581840" y="5254720"/>
              <a:ext cx="20484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63840" y="5236720"/>
                <a:ext cx="24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14:cNvPr>
              <p14:cNvContentPartPr/>
              <p14:nvPr/>
            </p14:nvContentPartPr>
            <p14:xfrm>
              <a:off x="4592280" y="5374240"/>
              <a:ext cx="182160" cy="2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74280" y="535624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14:cNvPr>
              <p14:cNvContentPartPr/>
              <p14:nvPr/>
            </p14:nvContentPartPr>
            <p14:xfrm>
              <a:off x="6563280" y="2966200"/>
              <a:ext cx="554040" cy="10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45280" y="2930200"/>
                <a:ext cx="589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14:cNvPr>
              <p14:cNvContentPartPr/>
              <p14:nvPr/>
            </p14:nvContentPartPr>
            <p14:xfrm>
              <a:off x="5618280" y="2549680"/>
              <a:ext cx="637920" cy="16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00280" y="2514040"/>
                <a:ext cx="673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14:cNvPr>
              <p14:cNvContentPartPr/>
              <p14:nvPr/>
            </p14:nvContentPartPr>
            <p14:xfrm>
              <a:off x="4947600" y="5272360"/>
              <a:ext cx="564480" cy="29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29960" y="5254360"/>
                <a:ext cx="600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14:cNvPr>
              <p14:cNvContentPartPr/>
              <p14:nvPr/>
            </p14:nvContentPartPr>
            <p14:xfrm>
              <a:off x="5109960" y="5016040"/>
              <a:ext cx="233640" cy="180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92293" y="4998365"/>
                <a:ext cx="269335" cy="21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14:cNvPr>
              <p14:cNvContentPartPr/>
              <p14:nvPr/>
            </p14:nvContentPartPr>
            <p14:xfrm>
              <a:off x="7721400" y="2519080"/>
              <a:ext cx="764640" cy="18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703400" y="2483440"/>
                <a:ext cx="800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14:cNvPr>
              <p14:cNvContentPartPr/>
              <p14:nvPr/>
            </p14:nvContentPartPr>
            <p14:xfrm>
              <a:off x="7101480" y="3392800"/>
              <a:ext cx="600840" cy="41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83840" y="3357160"/>
                <a:ext cx="636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14:cNvPr>
              <p14:cNvContentPartPr/>
              <p14:nvPr/>
            </p14:nvContentPartPr>
            <p14:xfrm>
              <a:off x="5262600" y="5516800"/>
              <a:ext cx="360" cy="23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44600" y="5498800"/>
                <a:ext cx="36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14:cNvPr>
              <p14:cNvContentPartPr/>
              <p14:nvPr/>
            </p14:nvContentPartPr>
            <p14:xfrm>
              <a:off x="4906200" y="4998400"/>
              <a:ext cx="259920" cy="627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888200" y="4980400"/>
                <a:ext cx="2955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14:cNvPr>
              <p14:cNvContentPartPr/>
              <p14:nvPr/>
            </p14:nvContentPartPr>
            <p14:xfrm>
              <a:off x="5363760" y="5039080"/>
              <a:ext cx="315720" cy="541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45760" y="5021080"/>
                <a:ext cx="35136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06662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14:cNvPr>
              <p14:cNvContentPartPr/>
              <p14:nvPr/>
            </p14:nvContentPartPr>
            <p14:xfrm>
              <a:off x="7182480" y="4246360"/>
              <a:ext cx="437400" cy="30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4840" y="4228720"/>
                <a:ext cx="473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14:cNvPr>
              <p14:cNvContentPartPr/>
              <p14:nvPr/>
            </p14:nvContentPartPr>
            <p14:xfrm>
              <a:off x="568560" y="5071840"/>
              <a:ext cx="700200" cy="221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0560" y="5053840"/>
                <a:ext cx="735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14:cNvPr>
              <p14:cNvContentPartPr/>
              <p14:nvPr/>
            </p14:nvContentPartPr>
            <p14:xfrm>
              <a:off x="1482960" y="5171200"/>
              <a:ext cx="1821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64960" y="515320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14:cNvPr>
              <p14:cNvContentPartPr/>
              <p14:nvPr/>
            </p14:nvContentPartPr>
            <p14:xfrm>
              <a:off x="1513560" y="5254000"/>
              <a:ext cx="17424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95920" y="5236360"/>
                <a:ext cx="20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14:cNvPr>
              <p14:cNvContentPartPr/>
              <p14:nvPr/>
            </p14:nvContentPartPr>
            <p14:xfrm>
              <a:off x="1895880" y="4885720"/>
              <a:ext cx="2493000" cy="77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77880" y="4867720"/>
                <a:ext cx="2528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14:cNvPr>
              <p14:cNvContentPartPr/>
              <p14:nvPr/>
            </p14:nvContentPartPr>
            <p14:xfrm>
              <a:off x="4581840" y="5254720"/>
              <a:ext cx="20484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63840" y="5236720"/>
                <a:ext cx="24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14:cNvPr>
              <p14:cNvContentPartPr/>
              <p14:nvPr/>
            </p14:nvContentPartPr>
            <p14:xfrm>
              <a:off x="4592280" y="5374240"/>
              <a:ext cx="182160" cy="2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74280" y="535624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14:cNvPr>
              <p14:cNvContentPartPr/>
              <p14:nvPr/>
            </p14:nvContentPartPr>
            <p14:xfrm>
              <a:off x="6563280" y="2966200"/>
              <a:ext cx="554040" cy="10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45280" y="2930200"/>
                <a:ext cx="589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14:cNvPr>
              <p14:cNvContentPartPr/>
              <p14:nvPr/>
            </p14:nvContentPartPr>
            <p14:xfrm>
              <a:off x="5618280" y="2549680"/>
              <a:ext cx="637920" cy="16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00280" y="2514040"/>
                <a:ext cx="673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14:cNvPr>
              <p14:cNvContentPartPr/>
              <p14:nvPr/>
            </p14:nvContentPartPr>
            <p14:xfrm>
              <a:off x="4947600" y="5272360"/>
              <a:ext cx="564480" cy="29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29960" y="5254360"/>
                <a:ext cx="600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14:cNvPr>
              <p14:cNvContentPartPr/>
              <p14:nvPr/>
            </p14:nvContentPartPr>
            <p14:xfrm>
              <a:off x="5109960" y="5016040"/>
              <a:ext cx="233640" cy="180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92293" y="4998365"/>
                <a:ext cx="269335" cy="21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14:cNvPr>
              <p14:cNvContentPartPr/>
              <p14:nvPr/>
            </p14:nvContentPartPr>
            <p14:xfrm>
              <a:off x="7721400" y="2519080"/>
              <a:ext cx="764640" cy="18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703400" y="2483440"/>
                <a:ext cx="800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14:cNvPr>
              <p14:cNvContentPartPr/>
              <p14:nvPr/>
            </p14:nvContentPartPr>
            <p14:xfrm>
              <a:off x="7101480" y="3392800"/>
              <a:ext cx="600840" cy="41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83840" y="3357160"/>
                <a:ext cx="636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14:cNvPr>
              <p14:cNvContentPartPr/>
              <p14:nvPr/>
            </p14:nvContentPartPr>
            <p14:xfrm>
              <a:off x="5262600" y="5516800"/>
              <a:ext cx="360" cy="23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44600" y="5498800"/>
                <a:ext cx="36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14:cNvPr>
              <p14:cNvContentPartPr/>
              <p14:nvPr/>
            </p14:nvContentPartPr>
            <p14:xfrm>
              <a:off x="4906200" y="4998400"/>
              <a:ext cx="259920" cy="627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888200" y="4980400"/>
                <a:ext cx="2955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14:cNvPr>
              <p14:cNvContentPartPr/>
              <p14:nvPr/>
            </p14:nvContentPartPr>
            <p14:xfrm>
              <a:off x="5363760" y="5039080"/>
              <a:ext cx="315720" cy="541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45760" y="5021080"/>
                <a:ext cx="3513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227C095-BDBD-4233-8CE8-C67A80EC3E10}"/>
                  </a:ext>
                </a:extLst>
              </p14:cNvPr>
              <p14:cNvContentPartPr/>
              <p14:nvPr/>
            </p14:nvContentPartPr>
            <p14:xfrm>
              <a:off x="893640" y="1241440"/>
              <a:ext cx="2364480" cy="29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227C095-BDBD-4233-8CE8-C67A80EC3E1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6000" y="1205440"/>
                <a:ext cx="24001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1C01E2-A0AB-4F7C-AB67-66570FA2D84E}"/>
                  </a:ext>
                </a:extLst>
              </p14:cNvPr>
              <p14:cNvContentPartPr/>
              <p14:nvPr/>
            </p14:nvContentPartPr>
            <p14:xfrm>
              <a:off x="5770560" y="5011720"/>
              <a:ext cx="793440" cy="567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1C01E2-A0AB-4F7C-AB67-66570FA2D84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752568" y="4993720"/>
                <a:ext cx="829064" cy="60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42803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14:cNvPr>
              <p14:cNvContentPartPr/>
              <p14:nvPr/>
            </p14:nvContentPartPr>
            <p14:xfrm>
              <a:off x="7182480" y="4246360"/>
              <a:ext cx="437400" cy="30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4840" y="4228720"/>
                <a:ext cx="473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14:cNvPr>
              <p14:cNvContentPartPr/>
              <p14:nvPr/>
            </p14:nvContentPartPr>
            <p14:xfrm>
              <a:off x="568560" y="5071840"/>
              <a:ext cx="700200" cy="221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0560" y="5053840"/>
                <a:ext cx="735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14:cNvPr>
              <p14:cNvContentPartPr/>
              <p14:nvPr/>
            </p14:nvContentPartPr>
            <p14:xfrm>
              <a:off x="1482960" y="5171200"/>
              <a:ext cx="1821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64960" y="515320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14:cNvPr>
              <p14:cNvContentPartPr/>
              <p14:nvPr/>
            </p14:nvContentPartPr>
            <p14:xfrm>
              <a:off x="1513560" y="5254000"/>
              <a:ext cx="17424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95920" y="5236360"/>
                <a:ext cx="20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14:cNvPr>
              <p14:cNvContentPartPr/>
              <p14:nvPr/>
            </p14:nvContentPartPr>
            <p14:xfrm>
              <a:off x="1895880" y="4885720"/>
              <a:ext cx="2493000" cy="77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77880" y="4867720"/>
                <a:ext cx="2528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14:cNvPr>
              <p14:cNvContentPartPr/>
              <p14:nvPr/>
            </p14:nvContentPartPr>
            <p14:xfrm>
              <a:off x="4581840" y="5254720"/>
              <a:ext cx="20484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63840" y="5236720"/>
                <a:ext cx="24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14:cNvPr>
              <p14:cNvContentPartPr/>
              <p14:nvPr/>
            </p14:nvContentPartPr>
            <p14:xfrm>
              <a:off x="4592280" y="5374240"/>
              <a:ext cx="182160" cy="2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74280" y="535624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14:cNvPr>
              <p14:cNvContentPartPr/>
              <p14:nvPr/>
            </p14:nvContentPartPr>
            <p14:xfrm>
              <a:off x="6563280" y="2966200"/>
              <a:ext cx="554040" cy="10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45280" y="2930200"/>
                <a:ext cx="589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14:cNvPr>
              <p14:cNvContentPartPr/>
              <p14:nvPr/>
            </p14:nvContentPartPr>
            <p14:xfrm>
              <a:off x="5618280" y="2549680"/>
              <a:ext cx="637920" cy="16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00280" y="2514040"/>
                <a:ext cx="673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14:cNvPr>
              <p14:cNvContentPartPr/>
              <p14:nvPr/>
            </p14:nvContentPartPr>
            <p14:xfrm>
              <a:off x="4947600" y="5272360"/>
              <a:ext cx="564480" cy="29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29960" y="5254360"/>
                <a:ext cx="600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14:cNvPr>
              <p14:cNvContentPartPr/>
              <p14:nvPr/>
            </p14:nvContentPartPr>
            <p14:xfrm>
              <a:off x="5109960" y="5016040"/>
              <a:ext cx="233640" cy="180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92293" y="4998365"/>
                <a:ext cx="269335" cy="21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14:cNvPr>
              <p14:cNvContentPartPr/>
              <p14:nvPr/>
            </p14:nvContentPartPr>
            <p14:xfrm>
              <a:off x="7721400" y="2519080"/>
              <a:ext cx="764640" cy="18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703400" y="2483440"/>
                <a:ext cx="800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14:cNvPr>
              <p14:cNvContentPartPr/>
              <p14:nvPr/>
            </p14:nvContentPartPr>
            <p14:xfrm>
              <a:off x="7101480" y="3392800"/>
              <a:ext cx="600840" cy="41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83840" y="3357160"/>
                <a:ext cx="636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14:cNvPr>
              <p14:cNvContentPartPr/>
              <p14:nvPr/>
            </p14:nvContentPartPr>
            <p14:xfrm>
              <a:off x="5262600" y="5516800"/>
              <a:ext cx="360" cy="23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44600" y="5498800"/>
                <a:ext cx="36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14:cNvPr>
              <p14:cNvContentPartPr/>
              <p14:nvPr/>
            </p14:nvContentPartPr>
            <p14:xfrm>
              <a:off x="4906200" y="4998400"/>
              <a:ext cx="259920" cy="627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888200" y="4980400"/>
                <a:ext cx="2955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14:cNvPr>
              <p14:cNvContentPartPr/>
              <p14:nvPr/>
            </p14:nvContentPartPr>
            <p14:xfrm>
              <a:off x="5363760" y="5039080"/>
              <a:ext cx="315720" cy="541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45760" y="5021080"/>
                <a:ext cx="3513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227C095-BDBD-4233-8CE8-C67A80EC3E10}"/>
                  </a:ext>
                </a:extLst>
              </p14:cNvPr>
              <p14:cNvContentPartPr/>
              <p14:nvPr/>
            </p14:nvContentPartPr>
            <p14:xfrm>
              <a:off x="893640" y="1241440"/>
              <a:ext cx="2364480" cy="29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227C095-BDBD-4233-8CE8-C67A80EC3E1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6000" y="1205440"/>
                <a:ext cx="24001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1C01E2-A0AB-4F7C-AB67-66570FA2D84E}"/>
                  </a:ext>
                </a:extLst>
              </p14:cNvPr>
              <p14:cNvContentPartPr/>
              <p14:nvPr/>
            </p14:nvContentPartPr>
            <p14:xfrm>
              <a:off x="5770560" y="5011720"/>
              <a:ext cx="793440" cy="567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1C01E2-A0AB-4F7C-AB67-66570FA2D84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752568" y="4993720"/>
                <a:ext cx="829064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661B57D-DA96-467D-A58B-2CF83A0DED2C}"/>
                  </a:ext>
                </a:extLst>
              </p14:cNvPr>
              <p14:cNvContentPartPr/>
              <p14:nvPr/>
            </p14:nvContentPartPr>
            <p14:xfrm>
              <a:off x="6827160" y="5231680"/>
              <a:ext cx="153720" cy="10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661B57D-DA96-467D-A58B-2CF83A0DED2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09160" y="521368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AA6FB57-BA97-4ADD-8AEC-CE54629B4DC8}"/>
                  </a:ext>
                </a:extLst>
              </p14:cNvPr>
              <p14:cNvContentPartPr/>
              <p14:nvPr/>
            </p14:nvContentPartPr>
            <p14:xfrm>
              <a:off x="6847320" y="5343280"/>
              <a:ext cx="131400" cy="9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AA6FB57-BA97-4ADD-8AEC-CE54629B4DC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829680" y="5325640"/>
                <a:ext cx="167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80F930-6FEE-4F3E-8293-00C77A9E310C}"/>
                  </a:ext>
                </a:extLst>
              </p14:cNvPr>
              <p14:cNvContentPartPr/>
              <p14:nvPr/>
            </p14:nvContentPartPr>
            <p14:xfrm>
              <a:off x="7111200" y="4937560"/>
              <a:ext cx="1078200" cy="687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80F930-6FEE-4F3E-8293-00C77A9E310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093200" y="4919920"/>
                <a:ext cx="1113840" cy="72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25065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C12965-46EC-43E5-B8F3-5FBC3F17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48" t="12996" r="18518" b="77711"/>
          <a:stretch/>
        </p:blipFill>
        <p:spPr>
          <a:xfrm>
            <a:off x="152400" y="136524"/>
            <a:ext cx="8719608" cy="2378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14:cNvPr>
              <p14:cNvContentPartPr/>
              <p14:nvPr/>
            </p14:nvContentPartPr>
            <p14:xfrm>
              <a:off x="5203920" y="2435200"/>
              <a:ext cx="109440" cy="130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E78E223-9289-4BA8-8535-8E95C5BA1F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5920" y="2417511"/>
                <a:ext cx="145080" cy="166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14:cNvPr>
              <p14:cNvContentPartPr/>
              <p14:nvPr/>
            </p14:nvContentPartPr>
            <p14:xfrm>
              <a:off x="4734120" y="2185000"/>
              <a:ext cx="376200" cy="353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D8AC198-B141-4185-9A3F-6FC038D401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16480" y="2167018"/>
                <a:ext cx="411840" cy="389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14:cNvPr>
              <p14:cNvContentPartPr/>
              <p14:nvPr/>
            </p14:nvContentPartPr>
            <p14:xfrm>
              <a:off x="5455560" y="2271040"/>
              <a:ext cx="147600" cy="1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47E8DF8-D725-4D82-83B7-B172C4DFB33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920" y="2253040"/>
                <a:ext cx="1832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14:cNvPr>
              <p14:cNvContentPartPr/>
              <p14:nvPr/>
            </p14:nvContentPartPr>
            <p14:xfrm>
              <a:off x="5475720" y="2376880"/>
              <a:ext cx="141480" cy="11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A3F57E4-2453-4C31-B933-33C3BD3FA3A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720" y="2358880"/>
                <a:ext cx="1771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14:cNvPr>
              <p14:cNvContentPartPr/>
              <p14:nvPr/>
            </p14:nvContentPartPr>
            <p14:xfrm>
              <a:off x="5759400" y="2163040"/>
              <a:ext cx="123480" cy="29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6CDFCBC-1623-4740-841D-60EC1B14EF3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1760" y="2145400"/>
                <a:ext cx="15912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14:cNvPr>
              <p14:cNvContentPartPr/>
              <p14:nvPr/>
            </p14:nvContentPartPr>
            <p14:xfrm>
              <a:off x="5967120" y="2173840"/>
              <a:ext cx="323640" cy="3585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723DF13-1508-470E-B359-CF30BF20EAB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9140" y="2156200"/>
                <a:ext cx="35924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14:cNvPr>
              <p14:cNvContentPartPr/>
              <p14:nvPr/>
            </p14:nvContentPartPr>
            <p14:xfrm>
              <a:off x="6380040" y="2323600"/>
              <a:ext cx="267120" cy="94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E272F3FE-AB7F-49A7-9086-F10E1B7901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62040" y="2305960"/>
                <a:ext cx="302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14:cNvPr>
              <p14:cNvContentPartPr/>
              <p14:nvPr/>
            </p14:nvContentPartPr>
            <p14:xfrm>
              <a:off x="2438040" y="1607920"/>
              <a:ext cx="5483160" cy="892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6A3BF39-EE2E-4CC2-B9CE-AD29F7E2D9B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20040" y="1571920"/>
                <a:ext cx="55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14:cNvPr>
              <p14:cNvContentPartPr/>
              <p14:nvPr/>
            </p14:nvContentPartPr>
            <p14:xfrm>
              <a:off x="2295840" y="2022640"/>
              <a:ext cx="3849840" cy="61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F4FA8D6-BD94-4496-B7CA-E31C7FA7CA2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77840" y="1987000"/>
                <a:ext cx="388548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14:cNvPr>
              <p14:cNvContentPartPr/>
              <p14:nvPr/>
            </p14:nvContentPartPr>
            <p14:xfrm>
              <a:off x="6758400" y="2387320"/>
              <a:ext cx="69120" cy="11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E5CE5C5-A41F-4337-B739-80638673AC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0400" y="2369680"/>
                <a:ext cx="1047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14:cNvPr>
              <p14:cNvContentPartPr/>
              <p14:nvPr/>
            </p14:nvContentPartPr>
            <p14:xfrm>
              <a:off x="7033800" y="2214520"/>
              <a:ext cx="35280" cy="194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C3274E-48D0-482C-99F9-B444D057C35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15800" y="2196880"/>
                <a:ext cx="709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14:cNvPr>
              <p14:cNvContentPartPr/>
              <p14:nvPr/>
            </p14:nvContentPartPr>
            <p14:xfrm>
              <a:off x="6958920" y="2192560"/>
              <a:ext cx="262080" cy="42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5A971B1-6C03-4BB9-84BF-F7E7812BCD8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41280" y="2174560"/>
                <a:ext cx="297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14:cNvPr>
              <p14:cNvContentPartPr/>
              <p14:nvPr/>
            </p14:nvContentPartPr>
            <p14:xfrm>
              <a:off x="6979440" y="2397760"/>
              <a:ext cx="193680" cy="3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41A1B8B-8248-4AD6-93DA-3ED242B0431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61440" y="2379760"/>
                <a:ext cx="229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14:cNvPr>
              <p14:cNvContentPartPr/>
              <p14:nvPr/>
            </p14:nvContentPartPr>
            <p14:xfrm>
              <a:off x="7233600" y="2401000"/>
              <a:ext cx="5220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B1CDBEF-796B-4B11-9523-FF59768B15B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215960" y="2383000"/>
                <a:ext cx="878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14:cNvPr>
              <p14:cNvContentPartPr/>
              <p14:nvPr/>
            </p14:nvContentPartPr>
            <p14:xfrm>
              <a:off x="7989240" y="2199400"/>
              <a:ext cx="199800" cy="1990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10DC1C2-F3B1-4D1F-867C-BBA0BBC14AB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971568" y="2181760"/>
                <a:ext cx="235504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14:cNvPr>
              <p14:cNvContentPartPr/>
              <p14:nvPr/>
            </p14:nvContentPartPr>
            <p14:xfrm>
              <a:off x="7367880" y="2195080"/>
              <a:ext cx="543960" cy="334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D70BD38-58D1-41B2-BEF6-AF71A22A9F4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49880" y="2177099"/>
                <a:ext cx="579600" cy="370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14:cNvPr>
              <p14:cNvContentPartPr/>
              <p14:nvPr/>
            </p14:nvContentPartPr>
            <p14:xfrm>
              <a:off x="8293800" y="2140000"/>
              <a:ext cx="674640" cy="488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18E2E0-1C3A-4A03-9B5C-9ECA364FC29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276160" y="2122360"/>
                <a:ext cx="710280" cy="52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14:cNvPr>
              <p14:cNvContentPartPr/>
              <p14:nvPr/>
            </p14:nvContentPartPr>
            <p14:xfrm>
              <a:off x="723000" y="2782240"/>
              <a:ext cx="128880" cy="155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AF244E6-913E-4456-95AF-92E50322956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05360" y="2764240"/>
                <a:ext cx="164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14:cNvPr>
              <p14:cNvContentPartPr/>
              <p14:nvPr/>
            </p14:nvContentPartPr>
            <p14:xfrm>
              <a:off x="995160" y="2736160"/>
              <a:ext cx="152280" cy="172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736AE97-C532-4BFA-8060-45F24FC2013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77520" y="2718520"/>
                <a:ext cx="1879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14:cNvPr>
              <p14:cNvContentPartPr/>
              <p14:nvPr/>
            </p14:nvContentPartPr>
            <p14:xfrm>
              <a:off x="985080" y="2844160"/>
              <a:ext cx="151560" cy="11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F5458B3-BD08-408A-93A6-5433F5264DE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7440" y="2826160"/>
                <a:ext cx="18720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14:cNvPr>
              <p14:cNvContentPartPr/>
              <p14:nvPr/>
            </p14:nvContentPartPr>
            <p14:xfrm>
              <a:off x="324840" y="2650840"/>
              <a:ext cx="305280" cy="2988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072C891-4984-4B72-A98C-0156E8A6251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6840" y="2633200"/>
                <a:ext cx="340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14:cNvPr>
              <p14:cNvContentPartPr/>
              <p14:nvPr/>
            </p14:nvContentPartPr>
            <p14:xfrm>
              <a:off x="2112960" y="2664520"/>
              <a:ext cx="486000" cy="2210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FDA1113-69B9-47EC-9784-159672B88D3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095320" y="2646520"/>
                <a:ext cx="52164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14:cNvPr>
              <p14:cNvContentPartPr/>
              <p14:nvPr/>
            </p14:nvContentPartPr>
            <p14:xfrm>
              <a:off x="1339320" y="2540680"/>
              <a:ext cx="622440" cy="395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62AD388-FA71-44AA-8221-7A29B981FA7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321320" y="2523040"/>
                <a:ext cx="65808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14:cNvPr>
              <p14:cNvContentPartPr/>
              <p14:nvPr/>
            </p14:nvContentPartPr>
            <p14:xfrm>
              <a:off x="2681760" y="2560840"/>
              <a:ext cx="335520" cy="376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E9E9834-1926-4F9E-BEA7-1240C506A53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3779" y="2543200"/>
                <a:ext cx="371122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14:cNvPr>
              <p14:cNvContentPartPr/>
              <p14:nvPr/>
            </p14:nvContentPartPr>
            <p14:xfrm>
              <a:off x="8005800" y="2005000"/>
              <a:ext cx="727920" cy="35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D363E16-61C6-45F6-954A-97C0774F883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988160" y="1969360"/>
                <a:ext cx="7635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14:cNvPr>
              <p14:cNvContentPartPr/>
              <p14:nvPr/>
            </p14:nvContentPartPr>
            <p14:xfrm>
              <a:off x="629760" y="852280"/>
              <a:ext cx="888840" cy="8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B431A5-C50E-40A2-93F1-2A28DC1A916A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11760" y="816640"/>
                <a:ext cx="924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14:cNvPr>
              <p14:cNvContentPartPr/>
              <p14:nvPr/>
            </p14:nvContentPartPr>
            <p14:xfrm>
              <a:off x="3294480" y="2765680"/>
              <a:ext cx="152640" cy="180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FF2C40-2A5B-490E-80FF-21542DC4652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6480" y="2747680"/>
                <a:ext cx="1882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14:cNvPr>
              <p14:cNvContentPartPr/>
              <p14:nvPr/>
            </p14:nvContentPartPr>
            <p14:xfrm>
              <a:off x="3291600" y="2864680"/>
              <a:ext cx="174240" cy="97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BFF2FA3-39EE-421E-80FD-AF1588A7393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73600" y="2847040"/>
                <a:ext cx="209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14:cNvPr>
              <p14:cNvContentPartPr/>
              <p14:nvPr/>
            </p14:nvContentPartPr>
            <p14:xfrm>
              <a:off x="3687960" y="2690080"/>
              <a:ext cx="145080" cy="2062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4BAF110-6F25-4FF0-83E2-2D55B76EF2C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69960" y="2672440"/>
                <a:ext cx="180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14:cNvPr>
              <p14:cNvContentPartPr/>
              <p14:nvPr/>
            </p14:nvContentPartPr>
            <p14:xfrm>
              <a:off x="3934920" y="2681800"/>
              <a:ext cx="164880" cy="2232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11E7D5E-D74C-49DA-B6BC-D08B4A6E6C9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917241" y="2664160"/>
                <a:ext cx="200598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14:cNvPr>
              <p14:cNvContentPartPr/>
              <p14:nvPr/>
            </p14:nvContentPartPr>
            <p14:xfrm>
              <a:off x="4553400" y="2691880"/>
              <a:ext cx="303480" cy="353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A2A1EF3-BF19-4CF3-812B-70726983CE07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535760" y="2674240"/>
                <a:ext cx="33912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14:cNvPr>
              <p14:cNvContentPartPr/>
              <p14:nvPr/>
            </p14:nvContentPartPr>
            <p14:xfrm>
              <a:off x="4957680" y="2691880"/>
              <a:ext cx="176040" cy="233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A593CF-F0E6-47FC-B9A8-9A3A67863B5C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39680" y="2674240"/>
                <a:ext cx="2116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14:cNvPr>
              <p14:cNvContentPartPr/>
              <p14:nvPr/>
            </p14:nvContentPartPr>
            <p14:xfrm>
              <a:off x="5323800" y="2681440"/>
              <a:ext cx="30600" cy="223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FE2D709-FD92-49DF-8B3F-C055A1C8D75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305800" y="2663800"/>
                <a:ext cx="662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14:cNvPr>
              <p14:cNvContentPartPr/>
              <p14:nvPr/>
            </p14:nvContentPartPr>
            <p14:xfrm>
              <a:off x="5435400" y="2646160"/>
              <a:ext cx="366840" cy="2394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A093298-C0A1-433B-A3C2-5960C91A0FB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417400" y="2628493"/>
                <a:ext cx="402480" cy="275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14:cNvPr>
              <p14:cNvContentPartPr/>
              <p14:nvPr/>
            </p14:nvContentPartPr>
            <p14:xfrm>
              <a:off x="6034800" y="2783320"/>
              <a:ext cx="14148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89397432-DDD9-4588-9B08-594DEDC318DF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016800" y="2765680"/>
                <a:ext cx="1771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14:cNvPr>
              <p14:cNvContentPartPr/>
              <p14:nvPr/>
            </p14:nvContentPartPr>
            <p14:xfrm>
              <a:off x="6034800" y="2865040"/>
              <a:ext cx="173880" cy="10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810326C-A5CF-449E-B943-222AE53B5148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016800" y="2847040"/>
                <a:ext cx="2095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14:cNvPr>
              <p14:cNvContentPartPr/>
              <p14:nvPr/>
            </p14:nvContentPartPr>
            <p14:xfrm>
              <a:off x="6760560" y="2724640"/>
              <a:ext cx="180360" cy="16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B48AFD3-A334-478B-B6A0-DC9344A434D9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742560" y="2706640"/>
                <a:ext cx="216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14:cNvPr>
              <p14:cNvContentPartPr/>
              <p14:nvPr/>
            </p14:nvContentPartPr>
            <p14:xfrm>
              <a:off x="7473360" y="2824000"/>
              <a:ext cx="4320" cy="10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E9B3815-8367-4839-9105-AB70AE6DF16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455720" y="2806360"/>
                <a:ext cx="399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14:cNvPr>
              <p14:cNvContentPartPr/>
              <p14:nvPr/>
            </p14:nvContentPartPr>
            <p14:xfrm>
              <a:off x="7589280" y="2784760"/>
              <a:ext cx="192240" cy="802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1A236F9-BF00-4648-9E39-F6F447966D7A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571280" y="2767120"/>
                <a:ext cx="2278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14:cNvPr>
              <p14:cNvContentPartPr/>
              <p14:nvPr/>
            </p14:nvContentPartPr>
            <p14:xfrm>
              <a:off x="7833000" y="2656240"/>
              <a:ext cx="141840" cy="752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760DFBB-FC66-4BB9-BF8E-A9E7B18DD1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15360" y="2638600"/>
                <a:ext cx="1774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14:cNvPr>
              <p14:cNvContentPartPr/>
              <p14:nvPr/>
            </p14:nvContentPartPr>
            <p14:xfrm>
              <a:off x="7041000" y="2702320"/>
              <a:ext cx="334800" cy="311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907ADD8-E1F7-4E5C-A6E2-2563E2E71B1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7023000" y="2684320"/>
                <a:ext cx="3704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14:cNvPr>
              <p14:cNvContentPartPr/>
              <p14:nvPr/>
            </p14:nvContentPartPr>
            <p14:xfrm>
              <a:off x="1035840" y="3295240"/>
              <a:ext cx="156240" cy="68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B7668F34-D73A-4CC8-B094-4BD8135C655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18200" y="3277600"/>
                <a:ext cx="191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14:cNvPr>
              <p14:cNvContentPartPr/>
              <p14:nvPr/>
            </p14:nvContentPartPr>
            <p14:xfrm>
              <a:off x="1035840" y="3393160"/>
              <a:ext cx="195120" cy="12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9424DA4-FB6F-4FAC-8E5C-F55C933CD9F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18200" y="3375160"/>
                <a:ext cx="2307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14:cNvPr>
              <p14:cNvContentPartPr/>
              <p14:nvPr/>
            </p14:nvContentPartPr>
            <p14:xfrm>
              <a:off x="334920" y="3211360"/>
              <a:ext cx="568080" cy="25632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91A7BE3-E095-410A-B7FF-ED5D5D2A7AF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17269" y="3193695"/>
                <a:ext cx="603743" cy="292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14:cNvPr>
              <p14:cNvContentPartPr/>
              <p14:nvPr/>
            </p14:nvContentPartPr>
            <p14:xfrm>
              <a:off x="1341120" y="3226120"/>
              <a:ext cx="258120" cy="195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FDDD897-7ED4-4F6F-8280-E4CCDE692465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23120" y="3208120"/>
                <a:ext cx="293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14:cNvPr>
              <p14:cNvContentPartPr/>
              <p14:nvPr/>
            </p14:nvContentPartPr>
            <p14:xfrm>
              <a:off x="1696080" y="3083200"/>
              <a:ext cx="904680" cy="352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BAA60AE-6A19-4433-90F0-8793875A371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678440" y="3065560"/>
                <a:ext cx="940320" cy="38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14:cNvPr>
              <p14:cNvContentPartPr/>
              <p14:nvPr/>
            </p14:nvContentPartPr>
            <p14:xfrm>
              <a:off x="2722440" y="3059440"/>
              <a:ext cx="422280" cy="3535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7336021-8580-482D-B304-6E9A9B3BB16F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704440" y="3041782"/>
                <a:ext cx="457920" cy="389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14:cNvPr>
              <p14:cNvContentPartPr/>
              <p14:nvPr/>
            </p14:nvContentPartPr>
            <p14:xfrm>
              <a:off x="3352440" y="3224320"/>
              <a:ext cx="171720" cy="68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3A6B8A1-5D18-4F5F-9C49-0A637A6FA6A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334800" y="3206680"/>
                <a:ext cx="20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14:cNvPr>
              <p14:cNvContentPartPr/>
              <p14:nvPr/>
            </p14:nvContentPartPr>
            <p14:xfrm>
              <a:off x="3372960" y="3311800"/>
              <a:ext cx="162720" cy="10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A05D5F-7233-459D-9375-933CF5FE85DD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54960" y="3294160"/>
                <a:ext cx="1983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14:cNvPr>
              <p14:cNvContentPartPr/>
              <p14:nvPr/>
            </p14:nvContentPartPr>
            <p14:xfrm>
              <a:off x="3748800" y="3169960"/>
              <a:ext cx="143640" cy="1947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3D66725-4666-4D23-A5E8-340EF99897C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731160" y="3151960"/>
                <a:ext cx="1792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14:cNvPr>
              <p14:cNvContentPartPr/>
              <p14:nvPr/>
            </p14:nvContentPartPr>
            <p14:xfrm>
              <a:off x="4840680" y="3199840"/>
              <a:ext cx="165960" cy="2559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86267963-3B82-4E86-B0F6-0E986563DA5B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823040" y="3182200"/>
                <a:ext cx="2016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14:cNvPr>
              <p14:cNvContentPartPr/>
              <p14:nvPr/>
            </p14:nvContentPartPr>
            <p14:xfrm>
              <a:off x="5149920" y="3092200"/>
              <a:ext cx="138240" cy="2595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5472D7C-A890-4312-BEE6-B8125520F8B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32280" y="3074200"/>
                <a:ext cx="17388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14:cNvPr>
              <p14:cNvContentPartPr/>
              <p14:nvPr/>
            </p14:nvContentPartPr>
            <p14:xfrm>
              <a:off x="4641960" y="3078160"/>
              <a:ext cx="117360" cy="1908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A2F2F9-3BA8-45AE-B109-78631165B5FE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623960" y="3060520"/>
                <a:ext cx="1530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14:cNvPr>
              <p14:cNvContentPartPr/>
              <p14:nvPr/>
            </p14:nvContentPartPr>
            <p14:xfrm>
              <a:off x="3972000" y="3149440"/>
              <a:ext cx="183600" cy="222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22D4DBDF-FF17-48D7-9FAD-ADA684D2CF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954000" y="3131440"/>
                <a:ext cx="2192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14:cNvPr>
              <p14:cNvContentPartPr/>
              <p14:nvPr/>
            </p14:nvContentPartPr>
            <p14:xfrm>
              <a:off x="2661600" y="2417200"/>
              <a:ext cx="1650960" cy="6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776A03E6-4D71-4D58-958B-2746EBB8AD87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643960" y="2381200"/>
                <a:ext cx="168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14:cNvPr>
              <p14:cNvContentPartPr/>
              <p14:nvPr/>
            </p14:nvContentPartPr>
            <p14:xfrm>
              <a:off x="5424240" y="3093640"/>
              <a:ext cx="244800" cy="20772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2DCCCE2-7D9E-43C3-9497-99A02CCE535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406600" y="3075640"/>
                <a:ext cx="280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14:cNvPr>
              <p14:cNvContentPartPr/>
              <p14:nvPr/>
            </p14:nvContentPartPr>
            <p14:xfrm>
              <a:off x="5769480" y="3052240"/>
              <a:ext cx="751680" cy="2390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E40D0577-8F58-4B94-996A-1E815E63E4A1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751489" y="3034573"/>
                <a:ext cx="787303" cy="27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14:cNvPr>
              <p14:cNvContentPartPr/>
              <p14:nvPr/>
            </p14:nvContentPartPr>
            <p14:xfrm>
              <a:off x="6664440" y="3169240"/>
              <a:ext cx="131400" cy="10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C2376B6-B527-4C80-AB85-2D90D7E0668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646800" y="315124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14:cNvPr>
              <p14:cNvContentPartPr/>
              <p14:nvPr/>
            </p14:nvContentPartPr>
            <p14:xfrm>
              <a:off x="6705120" y="3250600"/>
              <a:ext cx="11052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9A62636-6EFA-4499-B2D5-3C1EB3DF4EA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687480" y="3232960"/>
                <a:ext cx="1461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14:cNvPr>
              <p14:cNvContentPartPr/>
              <p14:nvPr/>
            </p14:nvContentPartPr>
            <p14:xfrm>
              <a:off x="7048560" y="3117400"/>
              <a:ext cx="260280" cy="1461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DA12102-5756-495F-B829-267ADE9F32B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7030585" y="3099400"/>
                <a:ext cx="295871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14:cNvPr>
              <p14:cNvContentPartPr/>
              <p14:nvPr/>
            </p14:nvContentPartPr>
            <p14:xfrm>
              <a:off x="8158080" y="3199840"/>
              <a:ext cx="360" cy="266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40532A4-0883-490F-9092-6A96D4FBFF9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8140080" y="3182200"/>
                <a:ext cx="36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14:cNvPr>
              <p14:cNvContentPartPr/>
              <p14:nvPr/>
            </p14:nvContentPartPr>
            <p14:xfrm>
              <a:off x="8270040" y="3140440"/>
              <a:ext cx="207720" cy="1105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7D9392B-992F-426D-9125-574A3C8D5A09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252400" y="3122800"/>
                <a:ext cx="2433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14:cNvPr>
              <p14:cNvContentPartPr/>
              <p14:nvPr/>
            </p14:nvContentPartPr>
            <p14:xfrm>
              <a:off x="8493600" y="2979880"/>
              <a:ext cx="140760" cy="997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3A9AA0-6FC6-41FD-AE49-8723E613E3D5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475600" y="2962240"/>
                <a:ext cx="17640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14:cNvPr>
              <p14:cNvContentPartPr/>
              <p14:nvPr/>
            </p14:nvContentPartPr>
            <p14:xfrm>
              <a:off x="7735440" y="3058000"/>
              <a:ext cx="323640" cy="324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73FE47C-D821-4AA2-A4AB-C2BD15999173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717460" y="3040000"/>
                <a:ext cx="35924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14:cNvPr>
              <p14:cNvContentPartPr/>
              <p14:nvPr/>
            </p14:nvContentPartPr>
            <p14:xfrm>
              <a:off x="690240" y="3748840"/>
              <a:ext cx="151920" cy="2772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D9B1514F-AEEE-454D-AF28-6D33FAF062F9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672240" y="3730840"/>
                <a:ext cx="1875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14:cNvPr>
              <p14:cNvContentPartPr/>
              <p14:nvPr/>
            </p14:nvContentPartPr>
            <p14:xfrm>
              <a:off x="959880" y="3951880"/>
              <a:ext cx="15120" cy="117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E5D5F3B4-DFF2-4C5A-B3B3-A80D8FF3E1A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42240" y="3933880"/>
                <a:ext cx="50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14:cNvPr>
              <p14:cNvContentPartPr/>
              <p14:nvPr/>
            </p14:nvContentPartPr>
            <p14:xfrm>
              <a:off x="1178400" y="3864040"/>
              <a:ext cx="196200" cy="180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F9F966-721B-4A4B-B1D6-A575319EF6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160400" y="3846040"/>
                <a:ext cx="2318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14:cNvPr>
              <p14:cNvContentPartPr/>
              <p14:nvPr/>
            </p14:nvContentPartPr>
            <p14:xfrm>
              <a:off x="1178400" y="3957640"/>
              <a:ext cx="174960" cy="252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EFEB24E-1D92-4AA5-9692-97EC4C5E14F5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160400" y="3939640"/>
                <a:ext cx="2106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14:cNvPr>
              <p14:cNvContentPartPr/>
              <p14:nvPr/>
            </p14:nvContentPartPr>
            <p14:xfrm>
              <a:off x="1494120" y="3748840"/>
              <a:ext cx="120960" cy="245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AA6EF85F-4FEE-4520-9ECD-44AB2CC5BCDE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476120" y="3730840"/>
                <a:ext cx="1566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14:cNvPr>
              <p14:cNvContentPartPr/>
              <p14:nvPr/>
            </p14:nvContentPartPr>
            <p14:xfrm>
              <a:off x="1706520" y="3931720"/>
              <a:ext cx="162000" cy="1440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EAC94C82-A6DB-4CCC-A465-F7F44DFC06F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688520" y="3913720"/>
                <a:ext cx="1976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14:cNvPr>
              <p14:cNvContentPartPr/>
              <p14:nvPr/>
            </p14:nvContentPartPr>
            <p14:xfrm>
              <a:off x="2094600" y="3982120"/>
              <a:ext cx="79920" cy="1198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88EF6F7C-7B62-482D-BBB0-1AD11E455D8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76960" y="3964480"/>
                <a:ext cx="115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14:cNvPr>
              <p14:cNvContentPartPr/>
              <p14:nvPr/>
            </p14:nvContentPartPr>
            <p14:xfrm>
              <a:off x="2387280" y="3636880"/>
              <a:ext cx="1143000" cy="4075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AC0FB64-B35A-441B-BE32-297903041D6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2369286" y="3619256"/>
                <a:ext cx="1178629" cy="443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14:cNvPr>
              <p14:cNvContentPartPr/>
              <p14:nvPr/>
            </p14:nvContentPartPr>
            <p14:xfrm>
              <a:off x="4439640" y="3586120"/>
              <a:ext cx="1197720" cy="4374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7C60934-7B87-433E-912F-4FD73DEC9F2B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21995" y="3568480"/>
                <a:ext cx="1233371" cy="47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14:cNvPr>
              <p14:cNvContentPartPr/>
              <p14:nvPr/>
            </p14:nvContentPartPr>
            <p14:xfrm>
              <a:off x="4104120" y="3677560"/>
              <a:ext cx="182160" cy="2559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BB545AC-D9BA-4EE5-9A17-400124ACDDA9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086480" y="3659920"/>
                <a:ext cx="21780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14:cNvPr>
              <p14:cNvContentPartPr/>
              <p14:nvPr/>
            </p14:nvContentPartPr>
            <p14:xfrm>
              <a:off x="5760120" y="3565960"/>
              <a:ext cx="1197720" cy="38304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3D64B5C5-C848-4928-BEBD-713C4A51075B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742480" y="3547960"/>
                <a:ext cx="1233360" cy="41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14:cNvPr>
              <p14:cNvContentPartPr/>
              <p14:nvPr/>
            </p14:nvContentPartPr>
            <p14:xfrm>
              <a:off x="7507920" y="3616720"/>
              <a:ext cx="355320" cy="2876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F084C80A-77AE-4A6F-944F-1099274EB59E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489920" y="3598720"/>
                <a:ext cx="39096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14:cNvPr>
              <p14:cNvContentPartPr/>
              <p14:nvPr/>
            </p14:nvContentPartPr>
            <p14:xfrm>
              <a:off x="1838280" y="4287040"/>
              <a:ext cx="1301040" cy="3996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7D01580D-4F3E-4215-8F0F-FB5F2FA6656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820640" y="4269400"/>
                <a:ext cx="133668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14:cNvPr>
              <p14:cNvContentPartPr/>
              <p14:nvPr/>
            </p14:nvContentPartPr>
            <p14:xfrm>
              <a:off x="769080" y="4256800"/>
              <a:ext cx="973080" cy="4388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3DE49E98-48A9-43DC-9402-09F60DAE5DB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51087" y="4238800"/>
                <a:ext cx="1008707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14:cNvPr>
              <p14:cNvContentPartPr/>
              <p14:nvPr/>
            </p14:nvContentPartPr>
            <p14:xfrm>
              <a:off x="3484560" y="4481800"/>
              <a:ext cx="202680" cy="190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E5477859-F2FA-4B51-8636-39534797BF7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3466920" y="4464160"/>
                <a:ext cx="238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14:cNvPr>
              <p14:cNvContentPartPr/>
              <p14:nvPr/>
            </p14:nvContentPartPr>
            <p14:xfrm>
              <a:off x="3524880" y="4563880"/>
              <a:ext cx="125640" cy="82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5E5C28A-9558-48B6-849E-BFAFFF49D7FD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3507240" y="4545880"/>
                <a:ext cx="1612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14:cNvPr>
              <p14:cNvContentPartPr/>
              <p14:nvPr/>
            </p14:nvContentPartPr>
            <p14:xfrm>
              <a:off x="4693440" y="4409080"/>
              <a:ext cx="181440" cy="187560"/>
            </p14:xfrm>
          </p:contentPart>
        </mc:Choice>
        <mc:Fallback xmlns=""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687E3AA2-E4BF-4172-A4AD-40A164D5B0B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675800" y="4391440"/>
                <a:ext cx="21708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14:cNvPr>
              <p14:cNvContentPartPr/>
              <p14:nvPr/>
            </p14:nvContentPartPr>
            <p14:xfrm>
              <a:off x="3786600" y="4165360"/>
              <a:ext cx="791280" cy="5191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7B5EB6F1-C090-438C-862B-D9A35F43956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68600" y="4147348"/>
                <a:ext cx="826920" cy="554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14:cNvPr>
              <p14:cNvContentPartPr/>
              <p14:nvPr/>
            </p14:nvContentPartPr>
            <p14:xfrm>
              <a:off x="4998360" y="4225840"/>
              <a:ext cx="847080" cy="4431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1F56AA1D-7798-42F8-B01E-8828A2568B9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980720" y="4208200"/>
                <a:ext cx="8827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14:cNvPr>
              <p14:cNvContentPartPr/>
              <p14:nvPr/>
            </p14:nvContentPartPr>
            <p14:xfrm>
              <a:off x="5973600" y="4366960"/>
              <a:ext cx="684000" cy="19692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E0E876CF-F19E-4D0A-87FE-6C47858A02D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5955960" y="4349320"/>
                <a:ext cx="7196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14:cNvPr>
              <p14:cNvContentPartPr/>
              <p14:nvPr/>
            </p14:nvContentPartPr>
            <p14:xfrm>
              <a:off x="7182480" y="4246360"/>
              <a:ext cx="437400" cy="300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B0E28E5-746D-47F3-872D-ECFC8D3BA993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164840" y="4228720"/>
                <a:ext cx="47304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14:cNvPr>
              <p14:cNvContentPartPr/>
              <p14:nvPr/>
            </p14:nvContentPartPr>
            <p14:xfrm>
              <a:off x="568560" y="5071840"/>
              <a:ext cx="700200" cy="2217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CE180E-1017-4BBA-B7DC-E1E1F0ACB0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50560" y="5053840"/>
                <a:ext cx="7358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14:cNvPr>
              <p14:cNvContentPartPr/>
              <p14:nvPr/>
            </p14:nvContentPartPr>
            <p14:xfrm>
              <a:off x="1482960" y="5171200"/>
              <a:ext cx="1821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949B317C-B459-476C-B7E1-8D7366F6D5ED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64960" y="5153200"/>
                <a:ext cx="2178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14:cNvPr>
              <p14:cNvContentPartPr/>
              <p14:nvPr/>
            </p14:nvContentPartPr>
            <p14:xfrm>
              <a:off x="1513560" y="5254000"/>
              <a:ext cx="174240" cy="19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724A9B1-AE40-429C-8F4B-6ECFA1FFFDD0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495920" y="5236360"/>
                <a:ext cx="2098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14:cNvPr>
              <p14:cNvContentPartPr/>
              <p14:nvPr/>
            </p14:nvContentPartPr>
            <p14:xfrm>
              <a:off x="1895880" y="4885720"/>
              <a:ext cx="2493000" cy="77580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8ADFC21C-43BB-4811-9BFF-4E535FEDCDE6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77880" y="4867720"/>
                <a:ext cx="252864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14:cNvPr>
              <p14:cNvContentPartPr/>
              <p14:nvPr/>
            </p14:nvContentPartPr>
            <p14:xfrm>
              <a:off x="4292400" y="2691880"/>
              <a:ext cx="126720" cy="2354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3E73F63E-B29E-4449-967C-2D0A8B2F5C1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4274760" y="2674240"/>
                <a:ext cx="1623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14:cNvPr>
              <p14:cNvContentPartPr/>
              <p14:nvPr/>
            </p14:nvContentPartPr>
            <p14:xfrm>
              <a:off x="4290240" y="3117400"/>
              <a:ext cx="149760" cy="2278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CA0A76A-363F-419C-9B6F-7583FE8F2F9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4272240" y="3099760"/>
                <a:ext cx="18540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14:cNvPr>
              <p14:cNvContentPartPr/>
              <p14:nvPr/>
            </p14:nvContentPartPr>
            <p14:xfrm>
              <a:off x="6646800" y="2712400"/>
              <a:ext cx="28440" cy="1821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343F459F-BB14-42D2-9A2E-630882E5B44F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629160" y="2694400"/>
                <a:ext cx="6408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14:cNvPr>
              <p14:cNvContentPartPr/>
              <p14:nvPr/>
            </p14:nvContentPartPr>
            <p14:xfrm>
              <a:off x="7436640" y="3058000"/>
              <a:ext cx="112320" cy="255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18CDE14-466B-42BD-82D1-72D8DB7230B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418640" y="3040000"/>
                <a:ext cx="1479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14:cNvPr>
              <p14:cNvContentPartPr/>
              <p14:nvPr/>
            </p14:nvContentPartPr>
            <p14:xfrm>
              <a:off x="4581840" y="5254720"/>
              <a:ext cx="204840" cy="82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FB85285-8BE8-46DF-8DCC-A09E7A46C9F6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563840" y="5236720"/>
                <a:ext cx="240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14:cNvPr>
              <p14:cNvContentPartPr/>
              <p14:nvPr/>
            </p14:nvContentPartPr>
            <p14:xfrm>
              <a:off x="4592280" y="5374240"/>
              <a:ext cx="182160" cy="2160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D7A2B49-0C12-4135-8159-89D68C295EC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4574280" y="5356240"/>
                <a:ext cx="21780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14:cNvPr>
              <p14:cNvContentPartPr/>
              <p14:nvPr/>
            </p14:nvContentPartPr>
            <p14:xfrm>
              <a:off x="6563280" y="2966200"/>
              <a:ext cx="554040" cy="108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FC4B508-FA8B-4C15-9060-726660668CC8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6545280" y="2930200"/>
                <a:ext cx="5896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14:cNvPr>
              <p14:cNvContentPartPr/>
              <p14:nvPr/>
            </p14:nvContentPartPr>
            <p14:xfrm>
              <a:off x="5618280" y="2549680"/>
              <a:ext cx="637920" cy="165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0DE2209-9071-4C72-9E50-2CE7F64DCB79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5600280" y="2514040"/>
                <a:ext cx="673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14:cNvPr>
              <p14:cNvContentPartPr/>
              <p14:nvPr/>
            </p14:nvContentPartPr>
            <p14:xfrm>
              <a:off x="4947600" y="5272360"/>
              <a:ext cx="564480" cy="295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699CB103-EDC3-4C9C-8116-75C2AEF0FA5A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29960" y="5254360"/>
                <a:ext cx="60012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14:cNvPr>
              <p14:cNvContentPartPr/>
              <p14:nvPr/>
            </p14:nvContentPartPr>
            <p14:xfrm>
              <a:off x="5109960" y="5016040"/>
              <a:ext cx="233640" cy="1807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24AB9B6A-B698-461D-BF8D-D18180A8306C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092293" y="4998365"/>
                <a:ext cx="269335" cy="216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14:cNvPr>
              <p14:cNvContentPartPr/>
              <p14:nvPr/>
            </p14:nvContentPartPr>
            <p14:xfrm>
              <a:off x="7721400" y="2519080"/>
              <a:ext cx="764640" cy="18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8FA43D82-6B23-4E3C-AC97-F22B8C2C3860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7703400" y="2483440"/>
                <a:ext cx="800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14:cNvPr>
              <p14:cNvContentPartPr/>
              <p14:nvPr/>
            </p14:nvContentPartPr>
            <p14:xfrm>
              <a:off x="7101480" y="3392800"/>
              <a:ext cx="600840" cy="414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EBB91E3-58F9-45B4-AD2C-F7EF024AFBBD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83840" y="3357160"/>
                <a:ext cx="63648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14:cNvPr>
              <p14:cNvContentPartPr/>
              <p14:nvPr/>
            </p14:nvContentPartPr>
            <p14:xfrm>
              <a:off x="5262600" y="5516800"/>
              <a:ext cx="360" cy="2304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07CE60E-BFDA-4455-B069-8C8DB1ACA4E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44600" y="5498800"/>
                <a:ext cx="360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14:cNvPr>
              <p14:cNvContentPartPr/>
              <p14:nvPr/>
            </p14:nvContentPartPr>
            <p14:xfrm>
              <a:off x="4906200" y="4998400"/>
              <a:ext cx="259920" cy="6274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C90621AE-0C39-4216-A970-5C8A049FA1DF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4888200" y="4980400"/>
                <a:ext cx="29556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14:cNvPr>
              <p14:cNvContentPartPr/>
              <p14:nvPr/>
            </p14:nvContentPartPr>
            <p14:xfrm>
              <a:off x="5363760" y="5039080"/>
              <a:ext cx="315720" cy="541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99D7FB55-AE3B-47B1-A0D3-E03FFBCD0054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345760" y="5021080"/>
                <a:ext cx="35136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3227C095-BDBD-4233-8CE8-C67A80EC3E10}"/>
                  </a:ext>
                </a:extLst>
              </p14:cNvPr>
              <p14:cNvContentPartPr/>
              <p14:nvPr/>
            </p14:nvContentPartPr>
            <p14:xfrm>
              <a:off x="893640" y="1241440"/>
              <a:ext cx="2364480" cy="291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3227C095-BDBD-4233-8CE8-C67A80EC3E1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76000" y="1205440"/>
                <a:ext cx="24001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D81C01E2-A0AB-4F7C-AB67-66570FA2D84E}"/>
                  </a:ext>
                </a:extLst>
              </p14:cNvPr>
              <p14:cNvContentPartPr/>
              <p14:nvPr/>
            </p14:nvContentPartPr>
            <p14:xfrm>
              <a:off x="5770560" y="5011720"/>
              <a:ext cx="793440" cy="5670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D81C01E2-A0AB-4F7C-AB67-66570FA2D84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752568" y="4993720"/>
                <a:ext cx="829064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661B57D-DA96-467D-A58B-2CF83A0DED2C}"/>
                  </a:ext>
                </a:extLst>
              </p14:cNvPr>
              <p14:cNvContentPartPr/>
              <p14:nvPr/>
            </p14:nvContentPartPr>
            <p14:xfrm>
              <a:off x="6827160" y="5231680"/>
              <a:ext cx="153720" cy="108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661B57D-DA96-467D-A58B-2CF83A0DED2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6809160" y="5213680"/>
                <a:ext cx="1893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AA6FB57-BA97-4ADD-8AEC-CE54629B4DC8}"/>
                  </a:ext>
                </a:extLst>
              </p14:cNvPr>
              <p14:cNvContentPartPr/>
              <p14:nvPr/>
            </p14:nvContentPartPr>
            <p14:xfrm>
              <a:off x="6847320" y="5343280"/>
              <a:ext cx="131400" cy="972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AA6FB57-BA97-4ADD-8AEC-CE54629B4DC8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6829680" y="5325640"/>
                <a:ext cx="1670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7980F930-6FEE-4F3E-8293-00C77A9E310C}"/>
                  </a:ext>
                </a:extLst>
              </p14:cNvPr>
              <p14:cNvContentPartPr/>
              <p14:nvPr/>
            </p14:nvContentPartPr>
            <p14:xfrm>
              <a:off x="7111200" y="4937560"/>
              <a:ext cx="1078200" cy="68760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7980F930-6FEE-4F3E-8293-00C77A9E310C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093200" y="4919920"/>
                <a:ext cx="111384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8CE06B1-B7B4-4D5B-BE77-89873BF5C67F}"/>
                  </a:ext>
                </a:extLst>
              </p14:cNvPr>
              <p14:cNvContentPartPr/>
              <p14:nvPr/>
            </p14:nvContentPartPr>
            <p14:xfrm>
              <a:off x="3921240" y="6261640"/>
              <a:ext cx="186120" cy="172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8CE06B1-B7B4-4D5B-BE77-89873BF5C67F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903600" y="6244000"/>
                <a:ext cx="22176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779A0B2-CB2B-4D52-BB4B-B404E72E824C}"/>
                  </a:ext>
                </a:extLst>
              </p14:cNvPr>
              <p14:cNvContentPartPr/>
              <p14:nvPr/>
            </p14:nvContentPartPr>
            <p14:xfrm>
              <a:off x="3931680" y="6358120"/>
              <a:ext cx="169200" cy="324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779A0B2-CB2B-4D52-BB4B-B404E72E824C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3913680" y="6340480"/>
                <a:ext cx="20484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23FEAFE9-6BCF-4138-8D0D-B123079FAE58}"/>
                  </a:ext>
                </a:extLst>
              </p14:cNvPr>
              <p14:cNvContentPartPr/>
              <p14:nvPr/>
            </p14:nvContentPartPr>
            <p14:xfrm>
              <a:off x="5092680" y="6451360"/>
              <a:ext cx="129600" cy="16956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23FEAFE9-6BCF-4138-8D0D-B123079FAE58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074680" y="6433360"/>
                <a:ext cx="1652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BCCC9336-9755-4E2C-8E59-B5775C1AD194}"/>
                  </a:ext>
                </a:extLst>
              </p14:cNvPr>
              <p14:cNvContentPartPr/>
              <p14:nvPr/>
            </p14:nvContentPartPr>
            <p14:xfrm>
              <a:off x="4297080" y="6119440"/>
              <a:ext cx="1121040" cy="2710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BCCC9336-9755-4E2C-8E59-B5775C1AD194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4279434" y="6101440"/>
                <a:ext cx="1156691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071F6926-E1A0-46AC-A52C-CDC381F35B0C}"/>
                  </a:ext>
                </a:extLst>
              </p14:cNvPr>
              <p14:cNvContentPartPr/>
              <p14:nvPr/>
            </p14:nvContentPartPr>
            <p14:xfrm>
              <a:off x="2763120" y="6111880"/>
              <a:ext cx="1015200" cy="33120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071F6926-E1A0-46AC-A52C-CDC381F35B0C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45120" y="6093900"/>
                <a:ext cx="1050840" cy="3668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E0366B18-7298-44F9-98AF-95AC2A269DF5}"/>
                  </a:ext>
                </a:extLst>
              </p14:cNvPr>
              <p14:cNvContentPartPr/>
              <p14:nvPr/>
            </p14:nvContentPartPr>
            <p14:xfrm>
              <a:off x="1726680" y="6125920"/>
              <a:ext cx="427320" cy="26388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E0366B18-7298-44F9-98AF-95AC2A269DF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709040" y="6108280"/>
                <a:ext cx="46296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59F32995-D2D1-4A0F-A13B-5CDED5BD3885}"/>
                  </a:ext>
                </a:extLst>
              </p14:cNvPr>
              <p14:cNvContentPartPr/>
              <p14:nvPr/>
            </p14:nvContentPartPr>
            <p14:xfrm>
              <a:off x="2389800" y="5932240"/>
              <a:ext cx="3686400" cy="75492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59F32995-D2D1-4A0F-A13B-5CDED5BD388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372160" y="5896600"/>
                <a:ext cx="372204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310140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69DD4-2D21-4655-AB2F-6D5B5F18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1" t="13333" r="17500" b="77408"/>
          <a:stretch/>
        </p:blipFill>
        <p:spPr>
          <a:xfrm>
            <a:off x="152400" y="136524"/>
            <a:ext cx="8839200" cy="233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8A3A1-0133-4962-A229-9BC874B90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4" t="25370" r="25208" b="53333"/>
          <a:stretch/>
        </p:blipFill>
        <p:spPr>
          <a:xfrm>
            <a:off x="4419600" y="214947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938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69DD4-2D21-4655-AB2F-6D5B5F18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1" t="13333" r="17500" b="77408"/>
          <a:stretch/>
        </p:blipFill>
        <p:spPr>
          <a:xfrm>
            <a:off x="152400" y="136524"/>
            <a:ext cx="8839200" cy="233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8A3A1-0133-4962-A229-9BC874B90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4" t="25370" r="25208" b="53333"/>
          <a:stretch/>
        </p:blipFill>
        <p:spPr>
          <a:xfrm>
            <a:off x="4419600" y="2149475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EC4E4C-C3EF-4218-B65B-15A10DBB34C1}"/>
                  </a:ext>
                </a:extLst>
              </p14:cNvPr>
              <p14:cNvContentPartPr/>
              <p14:nvPr/>
            </p14:nvContentPartPr>
            <p14:xfrm>
              <a:off x="441840" y="2590720"/>
              <a:ext cx="126360" cy="28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EC4E4C-C3EF-4218-B65B-15A10DBB3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40" y="2572720"/>
                <a:ext cx="162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04E07-5C21-42B9-9D3A-0784261CCBD7}"/>
                  </a:ext>
                </a:extLst>
              </p14:cNvPr>
              <p14:cNvContentPartPr/>
              <p14:nvPr/>
            </p14:nvContentPartPr>
            <p14:xfrm>
              <a:off x="700320" y="2824000"/>
              <a:ext cx="11160" cy="9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04E07-5C21-42B9-9D3A-0784261CCB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680" y="2806360"/>
                <a:ext cx="468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C7541D-7BA4-4B77-95CE-217B52EF5A59}"/>
                  </a:ext>
                </a:extLst>
              </p14:cNvPr>
              <p14:cNvContentPartPr/>
              <p14:nvPr/>
            </p14:nvContentPartPr>
            <p14:xfrm>
              <a:off x="842880" y="2742640"/>
              <a:ext cx="18324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C7541D-7BA4-4B77-95CE-217B52EF5A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880" y="2725000"/>
                <a:ext cx="218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609FE1-36D7-4C45-8195-5825925605D4}"/>
                  </a:ext>
                </a:extLst>
              </p14:cNvPr>
              <p14:cNvContentPartPr/>
              <p14:nvPr/>
            </p14:nvContentPartPr>
            <p14:xfrm>
              <a:off x="873480" y="2824000"/>
              <a:ext cx="205920" cy="12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609FE1-36D7-4C45-8195-5825925605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480" y="2806360"/>
                <a:ext cx="241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33F0C3-1176-440B-B14A-8972B48314A6}"/>
                  </a:ext>
                </a:extLst>
              </p14:cNvPr>
              <p14:cNvContentPartPr/>
              <p14:nvPr/>
            </p14:nvContentPartPr>
            <p14:xfrm>
              <a:off x="1198200" y="2590720"/>
              <a:ext cx="375840" cy="27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33F0C3-1176-440B-B14A-8972B48314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0543" y="2572720"/>
                <a:ext cx="411514" cy="31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74608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69DD4-2D21-4655-AB2F-6D5B5F18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1" t="13333" r="17500" b="77408"/>
          <a:stretch/>
        </p:blipFill>
        <p:spPr>
          <a:xfrm>
            <a:off x="152400" y="136524"/>
            <a:ext cx="8839200" cy="233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8A3A1-0133-4962-A229-9BC874B90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4" t="25370" r="25208" b="53333"/>
          <a:stretch/>
        </p:blipFill>
        <p:spPr>
          <a:xfrm>
            <a:off x="4419600" y="2149475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EC4E4C-C3EF-4218-B65B-15A10DBB34C1}"/>
                  </a:ext>
                </a:extLst>
              </p14:cNvPr>
              <p14:cNvContentPartPr/>
              <p14:nvPr/>
            </p14:nvContentPartPr>
            <p14:xfrm>
              <a:off x="441840" y="2590720"/>
              <a:ext cx="126360" cy="28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EC4E4C-C3EF-4218-B65B-15A10DBB3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40" y="2572720"/>
                <a:ext cx="162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04E07-5C21-42B9-9D3A-0784261CCBD7}"/>
                  </a:ext>
                </a:extLst>
              </p14:cNvPr>
              <p14:cNvContentPartPr/>
              <p14:nvPr/>
            </p14:nvContentPartPr>
            <p14:xfrm>
              <a:off x="700320" y="2824000"/>
              <a:ext cx="11160" cy="9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04E07-5C21-42B9-9D3A-0784261CCB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680" y="2806360"/>
                <a:ext cx="468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C7541D-7BA4-4B77-95CE-217B52EF5A59}"/>
                  </a:ext>
                </a:extLst>
              </p14:cNvPr>
              <p14:cNvContentPartPr/>
              <p14:nvPr/>
            </p14:nvContentPartPr>
            <p14:xfrm>
              <a:off x="842880" y="2742640"/>
              <a:ext cx="18324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C7541D-7BA4-4B77-95CE-217B52EF5A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880" y="2725000"/>
                <a:ext cx="218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609FE1-36D7-4C45-8195-5825925605D4}"/>
                  </a:ext>
                </a:extLst>
              </p14:cNvPr>
              <p14:cNvContentPartPr/>
              <p14:nvPr/>
            </p14:nvContentPartPr>
            <p14:xfrm>
              <a:off x="873480" y="2824000"/>
              <a:ext cx="205920" cy="12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609FE1-36D7-4C45-8195-5825925605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480" y="2806360"/>
                <a:ext cx="241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33F0C3-1176-440B-B14A-8972B48314A6}"/>
                  </a:ext>
                </a:extLst>
              </p14:cNvPr>
              <p14:cNvContentPartPr/>
              <p14:nvPr/>
            </p14:nvContentPartPr>
            <p14:xfrm>
              <a:off x="1198200" y="2590720"/>
              <a:ext cx="375840" cy="27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33F0C3-1176-440B-B14A-8972B48314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0543" y="2572720"/>
                <a:ext cx="411514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CD9679-6605-4B80-9106-4EE9196584E5}"/>
                  </a:ext>
                </a:extLst>
              </p14:cNvPr>
              <p14:cNvContentPartPr/>
              <p14:nvPr/>
            </p14:nvContentPartPr>
            <p14:xfrm>
              <a:off x="1899480" y="2610880"/>
              <a:ext cx="359280" cy="253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CD9679-6605-4B80-9106-4EE9196584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1840" y="2593240"/>
                <a:ext cx="3949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BD37D6-8977-4FC4-9FEE-19B00E24D8E1}"/>
                  </a:ext>
                </a:extLst>
              </p14:cNvPr>
              <p14:cNvContentPartPr/>
              <p14:nvPr/>
            </p14:nvContentPartPr>
            <p14:xfrm>
              <a:off x="375240" y="3261040"/>
              <a:ext cx="93456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BD37D6-8977-4FC4-9FEE-19B00E24D8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600" y="3243040"/>
                <a:ext cx="970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3E6679-52BB-490D-A4E0-1655DFD3A9C3}"/>
                  </a:ext>
                </a:extLst>
              </p14:cNvPr>
              <p14:cNvContentPartPr/>
              <p14:nvPr/>
            </p14:nvContentPartPr>
            <p14:xfrm>
              <a:off x="1472880" y="3220360"/>
              <a:ext cx="642240" cy="317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3E6679-52BB-490D-A4E0-1655DFD3A9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880" y="3202380"/>
                <a:ext cx="67788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14FB2D-C464-4A37-9B5E-46E08B457F24}"/>
                  </a:ext>
                </a:extLst>
              </p14:cNvPr>
              <p14:cNvContentPartPr/>
              <p14:nvPr/>
            </p14:nvContentPartPr>
            <p14:xfrm>
              <a:off x="2214480" y="3274360"/>
              <a:ext cx="572760" cy="252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14FB2D-C464-4A37-9B5E-46E08B457F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96480" y="3256695"/>
                <a:ext cx="60840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9D3D4B-3BD7-4326-A351-2D6E11974850}"/>
                  </a:ext>
                </a:extLst>
              </p14:cNvPr>
              <p14:cNvContentPartPr/>
              <p14:nvPr/>
            </p14:nvContentPartPr>
            <p14:xfrm>
              <a:off x="2956440" y="3362920"/>
              <a:ext cx="1418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9D3D4B-3BD7-4326-A351-2D6E119748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8440" y="33449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C7C4F2-4359-4A27-B585-C3E52263566D}"/>
                  </a:ext>
                </a:extLst>
              </p14:cNvPr>
              <p14:cNvContentPartPr/>
              <p14:nvPr/>
            </p14:nvContentPartPr>
            <p14:xfrm>
              <a:off x="2946000" y="3454000"/>
              <a:ext cx="99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C7C4F2-4359-4A27-B585-C3E5226356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8000" y="3436360"/>
                <a:ext cx="135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6BA69A-93E2-4856-BE18-597E63595C9D}"/>
                  </a:ext>
                </a:extLst>
              </p14:cNvPr>
              <p14:cNvContentPartPr/>
              <p14:nvPr/>
            </p14:nvContentPartPr>
            <p14:xfrm>
              <a:off x="3217800" y="3139000"/>
              <a:ext cx="1682280" cy="441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6BA69A-93E2-4856-BE18-597E63595C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0156" y="3121000"/>
                <a:ext cx="1717928" cy="47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3732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F69DD4-2D21-4655-AB2F-6D5B5F18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21" t="13333" r="17500" b="77408"/>
          <a:stretch/>
        </p:blipFill>
        <p:spPr>
          <a:xfrm>
            <a:off x="152400" y="136524"/>
            <a:ext cx="8839200" cy="23322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8A3A1-0133-4962-A229-9BC874B90F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4" t="25370" r="25208" b="53333"/>
          <a:stretch/>
        </p:blipFill>
        <p:spPr>
          <a:xfrm>
            <a:off x="4419600" y="2149475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DEC4E4C-C3EF-4218-B65B-15A10DBB34C1}"/>
                  </a:ext>
                </a:extLst>
              </p14:cNvPr>
              <p14:cNvContentPartPr/>
              <p14:nvPr/>
            </p14:nvContentPartPr>
            <p14:xfrm>
              <a:off x="441840" y="2590720"/>
              <a:ext cx="126360" cy="28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DEC4E4C-C3EF-4218-B65B-15A10DBB34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40" y="2572720"/>
                <a:ext cx="1620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C04E07-5C21-42B9-9D3A-0784261CCBD7}"/>
                  </a:ext>
                </a:extLst>
              </p14:cNvPr>
              <p14:cNvContentPartPr/>
              <p14:nvPr/>
            </p14:nvContentPartPr>
            <p14:xfrm>
              <a:off x="700320" y="2824000"/>
              <a:ext cx="11160" cy="9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C04E07-5C21-42B9-9D3A-0784261CCB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680" y="2806360"/>
                <a:ext cx="4680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C7541D-7BA4-4B77-95CE-217B52EF5A59}"/>
                  </a:ext>
                </a:extLst>
              </p14:cNvPr>
              <p14:cNvContentPartPr/>
              <p14:nvPr/>
            </p14:nvContentPartPr>
            <p14:xfrm>
              <a:off x="842880" y="2742640"/>
              <a:ext cx="183240" cy="9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C7541D-7BA4-4B77-95CE-217B52EF5A5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880" y="2725000"/>
                <a:ext cx="2188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609FE1-36D7-4C45-8195-5825925605D4}"/>
                  </a:ext>
                </a:extLst>
              </p14:cNvPr>
              <p14:cNvContentPartPr/>
              <p14:nvPr/>
            </p14:nvContentPartPr>
            <p14:xfrm>
              <a:off x="873480" y="2824000"/>
              <a:ext cx="205920" cy="12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609FE1-36D7-4C45-8195-5825925605D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5480" y="2806360"/>
                <a:ext cx="24156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833F0C3-1176-440B-B14A-8972B48314A6}"/>
                  </a:ext>
                </a:extLst>
              </p14:cNvPr>
              <p14:cNvContentPartPr/>
              <p14:nvPr/>
            </p14:nvContentPartPr>
            <p14:xfrm>
              <a:off x="1198200" y="2590720"/>
              <a:ext cx="375840" cy="27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833F0C3-1176-440B-B14A-8972B48314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80543" y="2572720"/>
                <a:ext cx="411514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DCD9679-6605-4B80-9106-4EE9196584E5}"/>
                  </a:ext>
                </a:extLst>
              </p14:cNvPr>
              <p14:cNvContentPartPr/>
              <p14:nvPr/>
            </p14:nvContentPartPr>
            <p14:xfrm>
              <a:off x="1899480" y="2610880"/>
              <a:ext cx="359280" cy="253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DCD9679-6605-4B80-9106-4EE9196584E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81840" y="2593240"/>
                <a:ext cx="3949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0BD37D6-8977-4FC4-9FEE-19B00E24D8E1}"/>
                  </a:ext>
                </a:extLst>
              </p14:cNvPr>
              <p14:cNvContentPartPr/>
              <p14:nvPr/>
            </p14:nvContentPartPr>
            <p14:xfrm>
              <a:off x="375240" y="3261040"/>
              <a:ext cx="934560" cy="256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0BD37D6-8977-4FC4-9FEE-19B00E24D8E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7600" y="3243040"/>
                <a:ext cx="970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53E6679-52BB-490D-A4E0-1655DFD3A9C3}"/>
                  </a:ext>
                </a:extLst>
              </p14:cNvPr>
              <p14:cNvContentPartPr/>
              <p14:nvPr/>
            </p14:nvContentPartPr>
            <p14:xfrm>
              <a:off x="1472880" y="3220360"/>
              <a:ext cx="642240" cy="3175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53E6679-52BB-490D-A4E0-1655DFD3A9C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54880" y="3202380"/>
                <a:ext cx="677880" cy="35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14FB2D-C464-4A37-9B5E-46E08B457F24}"/>
                  </a:ext>
                </a:extLst>
              </p14:cNvPr>
              <p14:cNvContentPartPr/>
              <p14:nvPr/>
            </p14:nvContentPartPr>
            <p14:xfrm>
              <a:off x="2214480" y="3274360"/>
              <a:ext cx="572760" cy="252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14FB2D-C464-4A37-9B5E-46E08B457F2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96480" y="3256695"/>
                <a:ext cx="608400" cy="2876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09D3D4B-3BD7-4326-A351-2D6E11974850}"/>
                  </a:ext>
                </a:extLst>
              </p14:cNvPr>
              <p14:cNvContentPartPr/>
              <p14:nvPr/>
            </p14:nvContentPartPr>
            <p14:xfrm>
              <a:off x="2956440" y="3362920"/>
              <a:ext cx="14184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09D3D4B-3BD7-4326-A351-2D6E119748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8440" y="3344920"/>
                <a:ext cx="1774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3C7C4F2-4359-4A27-B585-C3E52263566D}"/>
                  </a:ext>
                </a:extLst>
              </p14:cNvPr>
              <p14:cNvContentPartPr/>
              <p14:nvPr/>
            </p14:nvContentPartPr>
            <p14:xfrm>
              <a:off x="2946000" y="3454000"/>
              <a:ext cx="99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3C7C4F2-4359-4A27-B585-C3E52263566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8000" y="3436360"/>
                <a:ext cx="135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36BA69A-93E2-4856-BE18-597E63595C9D}"/>
                  </a:ext>
                </a:extLst>
              </p14:cNvPr>
              <p14:cNvContentPartPr/>
              <p14:nvPr/>
            </p14:nvContentPartPr>
            <p14:xfrm>
              <a:off x="3217800" y="3139000"/>
              <a:ext cx="1682280" cy="441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36BA69A-93E2-4856-BE18-597E63595C9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0156" y="3121000"/>
                <a:ext cx="1717928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397C58A-5685-4114-B1CD-C2F821D51F06}"/>
                  </a:ext>
                </a:extLst>
              </p14:cNvPr>
              <p14:cNvContentPartPr/>
              <p14:nvPr/>
            </p14:nvContentPartPr>
            <p14:xfrm>
              <a:off x="456960" y="3850360"/>
              <a:ext cx="254880" cy="285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397C58A-5685-4114-B1CD-C2F821D51F06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8960" y="3832720"/>
                <a:ext cx="29052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05143F2-E423-491A-BAE1-041C534AC84E}"/>
                  </a:ext>
                </a:extLst>
              </p14:cNvPr>
              <p14:cNvContentPartPr/>
              <p14:nvPr/>
            </p14:nvContentPartPr>
            <p14:xfrm>
              <a:off x="1879320" y="4104520"/>
              <a:ext cx="120960" cy="10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05143F2-E423-491A-BAE1-041C534AC84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61320" y="4086520"/>
                <a:ext cx="156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231A39E-AAB2-4637-9C94-0E4B3EB6EDBA}"/>
                  </a:ext>
                </a:extLst>
              </p14:cNvPr>
              <p14:cNvContentPartPr/>
              <p14:nvPr/>
            </p14:nvContentPartPr>
            <p14:xfrm>
              <a:off x="1899480" y="4179040"/>
              <a:ext cx="121320" cy="16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231A39E-AAB2-4637-9C94-0E4B3EB6EDB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81840" y="4161400"/>
                <a:ext cx="156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1533A92-B97B-4BED-93CF-6E8D51F0A754}"/>
                  </a:ext>
                </a:extLst>
              </p14:cNvPr>
              <p14:cNvContentPartPr/>
              <p14:nvPr/>
            </p14:nvContentPartPr>
            <p14:xfrm>
              <a:off x="1127280" y="4019920"/>
              <a:ext cx="603000" cy="2376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1533A92-B97B-4BED-93CF-6E8D51F0A75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09280" y="4001920"/>
                <a:ext cx="6386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9B9997F-654D-4BBC-81FB-996638EE35C8}"/>
                  </a:ext>
                </a:extLst>
              </p14:cNvPr>
              <p14:cNvContentPartPr/>
              <p14:nvPr/>
            </p14:nvContentPartPr>
            <p14:xfrm>
              <a:off x="2234640" y="3941800"/>
              <a:ext cx="2333880" cy="3571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9B9997F-654D-4BBC-81FB-996638EE35C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17000" y="3924160"/>
                <a:ext cx="23695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771A412-32F8-40A4-A834-F76C553F8D76}"/>
                  </a:ext>
                </a:extLst>
              </p14:cNvPr>
              <p14:cNvContentPartPr/>
              <p14:nvPr/>
            </p14:nvContentPartPr>
            <p14:xfrm>
              <a:off x="2183880" y="4338160"/>
              <a:ext cx="2244600" cy="5414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771A412-32F8-40A4-A834-F76C553F8D7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166240" y="4320160"/>
                <a:ext cx="228024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84717CA5-E443-4220-8E43-2A0BF20DC77B}"/>
                  </a:ext>
                </a:extLst>
              </p14:cNvPr>
              <p14:cNvContentPartPr/>
              <p14:nvPr/>
            </p14:nvContentPartPr>
            <p14:xfrm>
              <a:off x="953760" y="3742360"/>
              <a:ext cx="3981240" cy="134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84717CA5-E443-4220-8E43-2A0BF20DC77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36120" y="3706720"/>
                <a:ext cx="4016880" cy="14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7DF42B8-7CD1-4A1B-871A-CF9220DE9370}"/>
                  </a:ext>
                </a:extLst>
              </p14:cNvPr>
              <p14:cNvContentPartPr/>
              <p14:nvPr/>
            </p14:nvContentPartPr>
            <p14:xfrm>
              <a:off x="1024320" y="3683320"/>
              <a:ext cx="3934440" cy="13460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7DF42B8-7CD1-4A1B-871A-CF9220DE937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06320" y="3647680"/>
                <a:ext cx="3970080" cy="14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56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14:cNvPr>
              <p14:cNvContentPartPr/>
              <p14:nvPr/>
            </p14:nvContentPartPr>
            <p14:xfrm>
              <a:off x="7794840" y="130840"/>
              <a:ext cx="1105920" cy="527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0D066CD-FD42-4500-8AE6-DF3E70BDF7A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7200" y="113200"/>
                <a:ext cx="114156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14:cNvPr>
              <p14:cNvContentPartPr/>
              <p14:nvPr/>
            </p14:nvContentPartPr>
            <p14:xfrm>
              <a:off x="385680" y="161440"/>
              <a:ext cx="1711080" cy="74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9DE7082-A4DD-4D6D-BAEC-0D88CD75786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8040" y="143800"/>
                <a:ext cx="17467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14:cNvPr>
              <p14:cNvContentPartPr/>
              <p14:nvPr/>
            </p14:nvContentPartPr>
            <p14:xfrm>
              <a:off x="3535680" y="211840"/>
              <a:ext cx="742320" cy="2545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0546595-7B4F-46CF-8AAA-DD0E2469A14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7680" y="193840"/>
                <a:ext cx="77796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14:cNvPr>
              <p14:cNvContentPartPr/>
              <p14:nvPr/>
            </p14:nvContentPartPr>
            <p14:xfrm>
              <a:off x="2317440" y="161800"/>
              <a:ext cx="1024920" cy="4021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F88D2C9-F6C8-4602-ABCF-E6B40FB24D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9446" y="144160"/>
                <a:ext cx="1060547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14:cNvPr>
              <p14:cNvContentPartPr/>
              <p14:nvPr/>
            </p14:nvContentPartPr>
            <p14:xfrm>
              <a:off x="304320" y="885400"/>
              <a:ext cx="1720440" cy="546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8F5D78B-E4D9-4EA7-82EE-009EA4F7E53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6680" y="867760"/>
                <a:ext cx="175608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14:cNvPr>
              <p14:cNvContentPartPr/>
              <p14:nvPr/>
            </p14:nvContentPartPr>
            <p14:xfrm>
              <a:off x="2936280" y="1117240"/>
              <a:ext cx="50400" cy="1465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A4C239B-F394-48EA-864B-97EEDD7748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18640" y="1099240"/>
                <a:ext cx="860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14:cNvPr>
              <p14:cNvContentPartPr/>
              <p14:nvPr/>
            </p14:nvContentPartPr>
            <p14:xfrm>
              <a:off x="2320320" y="863440"/>
              <a:ext cx="381600" cy="348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A1EFFB-BEF6-4E88-BD88-FDB67D9990F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02680" y="845440"/>
                <a:ext cx="41724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14:cNvPr>
              <p14:cNvContentPartPr/>
              <p14:nvPr/>
            </p14:nvContentPartPr>
            <p14:xfrm>
              <a:off x="3233280" y="853000"/>
              <a:ext cx="7920" cy="344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E6351DBA-C580-4386-858C-6795FD0C4F5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15640" y="835000"/>
                <a:ext cx="43560" cy="38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14:cNvPr>
              <p14:cNvContentPartPr/>
              <p14:nvPr/>
            </p14:nvContentPartPr>
            <p14:xfrm>
              <a:off x="3382320" y="811960"/>
              <a:ext cx="549720" cy="3826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0F15BC-02E3-4710-BF09-4D66130BBC6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64320" y="793960"/>
                <a:ext cx="585360" cy="41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14:cNvPr>
              <p14:cNvContentPartPr/>
              <p14:nvPr/>
            </p14:nvContentPartPr>
            <p14:xfrm>
              <a:off x="863040" y="1654720"/>
              <a:ext cx="5279760" cy="946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65B2CC6-3DAE-46CE-A3FC-1F19442E1A0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5400" y="1637080"/>
                <a:ext cx="5315400" cy="9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14:cNvPr>
              <p14:cNvContentPartPr/>
              <p14:nvPr/>
            </p14:nvContentPartPr>
            <p14:xfrm>
              <a:off x="680160" y="2824000"/>
              <a:ext cx="304560" cy="443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6439DDB-26EA-4243-861F-A67FD4DA7E7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62520" y="2806360"/>
                <a:ext cx="34020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14:cNvPr>
              <p14:cNvContentPartPr/>
              <p14:nvPr/>
            </p14:nvContentPartPr>
            <p14:xfrm>
              <a:off x="1269840" y="2796280"/>
              <a:ext cx="1536480" cy="720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9F6B42-3172-41BA-BE6E-DC48C4DFCE7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252200" y="2778280"/>
                <a:ext cx="157212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14:cNvPr>
              <p14:cNvContentPartPr/>
              <p14:nvPr/>
            </p14:nvContentPartPr>
            <p14:xfrm>
              <a:off x="3322920" y="2928040"/>
              <a:ext cx="799200" cy="434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3EC5E15-00A3-4376-910A-552CA0F5DA6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305272" y="2910400"/>
                <a:ext cx="834856" cy="46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14:cNvPr>
              <p14:cNvContentPartPr/>
              <p14:nvPr/>
            </p14:nvContentPartPr>
            <p14:xfrm>
              <a:off x="4307520" y="33222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D900DF-0C53-44AF-9247-04E142C7078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89880" y="33042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14:cNvPr>
              <p14:cNvContentPartPr/>
              <p14:nvPr/>
            </p14:nvContentPartPr>
            <p14:xfrm>
              <a:off x="4469880" y="2894920"/>
              <a:ext cx="948240" cy="4604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30A03DA-5D0F-4283-9AC6-EE6F204E324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52240" y="2877266"/>
                <a:ext cx="983880" cy="496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14:cNvPr>
              <p14:cNvContentPartPr/>
              <p14:nvPr/>
            </p14:nvContentPartPr>
            <p14:xfrm>
              <a:off x="5782440" y="3186880"/>
              <a:ext cx="527040" cy="2455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CE557EE-D4CA-4E33-80A0-46494844D2D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764788" y="3169240"/>
                <a:ext cx="562704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14:cNvPr>
              <p14:cNvContentPartPr/>
              <p14:nvPr/>
            </p14:nvContentPartPr>
            <p14:xfrm>
              <a:off x="7300200" y="3128920"/>
              <a:ext cx="282240" cy="2109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85D9CA4-808B-4063-B915-7C498FB896E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282537" y="3111280"/>
                <a:ext cx="317926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14:cNvPr>
              <p14:cNvContentPartPr/>
              <p14:nvPr/>
            </p14:nvContentPartPr>
            <p14:xfrm>
              <a:off x="6610800" y="2986720"/>
              <a:ext cx="590040" cy="3643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81BB96D0-EDEA-44E9-95C1-A60C68CFC6E0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592811" y="2969080"/>
                <a:ext cx="625658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14:cNvPr>
              <p14:cNvContentPartPr/>
              <p14:nvPr/>
            </p14:nvContentPartPr>
            <p14:xfrm>
              <a:off x="8038560" y="2844520"/>
              <a:ext cx="629640" cy="501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968A24-2F89-43AB-8F45-7F7337034E5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20560" y="2826880"/>
                <a:ext cx="66528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2046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2342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451048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97725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840086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19201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55852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FDF85F2-0801-4893-A45A-E93DCAC13C7D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FDF85F2-0801-4893-A45A-E93DCAC13C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79886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370CE21-0BF3-4CF6-9C69-5A987C7ECE97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370CE21-0BF3-4CF6-9C69-5A987C7ECE97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802139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5CC80F1-2813-4AD4-BC16-D4FC1B91539A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5CC80F1-2813-4AD4-BC16-D4FC1B91539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8828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02FC3-D14F-49E1-B114-0CEC9C6B8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20" t="18717" r="17934" b="74786"/>
          <a:stretch/>
        </p:blipFill>
        <p:spPr>
          <a:xfrm>
            <a:off x="228600" y="106045"/>
            <a:ext cx="8686800" cy="1634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14:cNvPr>
              <p14:cNvContentPartPr/>
              <p14:nvPr/>
            </p14:nvContentPartPr>
            <p14:xfrm>
              <a:off x="7294800" y="1369600"/>
              <a:ext cx="1465560" cy="27741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DDEA91-BDDE-45F7-A33B-D0A1EB5FCE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76800" y="1351600"/>
                <a:ext cx="1501200" cy="28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14:cNvPr>
              <p14:cNvContentPartPr/>
              <p14:nvPr/>
            </p14:nvContentPartPr>
            <p14:xfrm>
              <a:off x="4744200" y="1828240"/>
              <a:ext cx="2293200" cy="1576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6535431-296A-4DD3-A137-6EDF5B2F2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6200" y="1810600"/>
                <a:ext cx="2328840" cy="161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14:cNvPr>
              <p14:cNvContentPartPr/>
              <p14:nvPr/>
            </p14:nvContentPartPr>
            <p14:xfrm>
              <a:off x="1198560" y="1696120"/>
              <a:ext cx="10440" cy="1944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508E81-B311-4EE3-8991-D9BA5B9FFF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0920" y="1678480"/>
                <a:ext cx="460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14:cNvPr>
              <p14:cNvContentPartPr/>
              <p14:nvPr/>
            </p14:nvContentPartPr>
            <p14:xfrm>
              <a:off x="1605000" y="1635640"/>
              <a:ext cx="337680" cy="418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EA008B6-034C-4818-BA56-E3BDA3CBEC9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7000" y="1617640"/>
                <a:ext cx="3733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14:cNvPr>
              <p14:cNvContentPartPr/>
              <p14:nvPr/>
            </p14:nvContentPartPr>
            <p14:xfrm>
              <a:off x="1296120" y="1674520"/>
              <a:ext cx="199080" cy="216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1ED2017-409C-4AE4-BEF8-CAC027591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8152" y="1656880"/>
                <a:ext cx="234656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14:cNvPr>
              <p14:cNvContentPartPr/>
              <p14:nvPr/>
            </p14:nvContentPartPr>
            <p14:xfrm>
              <a:off x="250680" y="1713040"/>
              <a:ext cx="741240" cy="279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85EC3F-8771-4AB8-98E2-3DED3F92778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3040" y="1695400"/>
                <a:ext cx="77688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14:cNvPr>
              <p14:cNvContentPartPr/>
              <p14:nvPr/>
            </p14:nvContentPartPr>
            <p14:xfrm>
              <a:off x="253560" y="426040"/>
              <a:ext cx="3209760" cy="615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D7D8717A-FCAC-4511-A65E-262CC165D4C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5920" y="390400"/>
                <a:ext cx="32454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14:cNvPr>
              <p14:cNvContentPartPr/>
              <p14:nvPr/>
            </p14:nvContentPartPr>
            <p14:xfrm>
              <a:off x="2053200" y="1889440"/>
              <a:ext cx="8676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8B48A4D-3D0D-4234-AA63-88141F3B9A4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35560" y="1871440"/>
                <a:ext cx="122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14:cNvPr>
              <p14:cNvContentPartPr/>
              <p14:nvPr/>
            </p14:nvContentPartPr>
            <p14:xfrm>
              <a:off x="2356680" y="1743280"/>
              <a:ext cx="735840" cy="2469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D91CF6F-9322-416E-9C8F-4A31AE3AF76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39031" y="1725640"/>
                <a:ext cx="771497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14:cNvPr>
              <p14:cNvContentPartPr/>
              <p14:nvPr/>
            </p14:nvContentPartPr>
            <p14:xfrm>
              <a:off x="3224280" y="1687840"/>
              <a:ext cx="250200" cy="164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07437B8-7967-4907-988C-A105F4311F6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06306" y="1670200"/>
                <a:ext cx="285789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14:cNvPr>
              <p14:cNvContentPartPr/>
              <p14:nvPr/>
            </p14:nvContentPartPr>
            <p14:xfrm>
              <a:off x="3614160" y="1644280"/>
              <a:ext cx="105840" cy="154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DC4BBA9-E86C-495D-9999-E1E2ED28E68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96520" y="1626640"/>
                <a:ext cx="1414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14:cNvPr>
              <p14:cNvContentPartPr/>
              <p14:nvPr/>
            </p14:nvContentPartPr>
            <p14:xfrm>
              <a:off x="3848880" y="1635640"/>
              <a:ext cx="32400" cy="172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B799F25-8B35-46A5-95DA-A26EE91D4BE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31240" y="1617640"/>
                <a:ext cx="680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14:cNvPr>
              <p14:cNvContentPartPr/>
              <p14:nvPr/>
            </p14:nvContentPartPr>
            <p14:xfrm>
              <a:off x="3984600" y="1615120"/>
              <a:ext cx="313200" cy="372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B5E9731-5322-4DF5-939A-8CAE4FC1625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66600" y="1597463"/>
                <a:ext cx="348840" cy="4079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14:cNvPr>
              <p14:cNvContentPartPr/>
              <p14:nvPr/>
            </p14:nvContentPartPr>
            <p14:xfrm>
              <a:off x="253560" y="781360"/>
              <a:ext cx="2588760" cy="72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6444C3E-F366-4566-9BE2-2E80E7135BA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5920" y="745720"/>
                <a:ext cx="26244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14:cNvPr>
              <p14:cNvContentPartPr/>
              <p14:nvPr/>
            </p14:nvContentPartPr>
            <p14:xfrm>
              <a:off x="720840" y="2226400"/>
              <a:ext cx="163080" cy="18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8BC16DE-86F1-4C97-8874-AE9597E410F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3200" y="2208760"/>
                <a:ext cx="1987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14:cNvPr>
              <p14:cNvContentPartPr/>
              <p14:nvPr/>
            </p14:nvContentPartPr>
            <p14:xfrm>
              <a:off x="730920" y="2309560"/>
              <a:ext cx="175680" cy="17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A5E9ACB-C111-4EF2-9B06-F2A37B7CBF6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3280" y="2291560"/>
                <a:ext cx="2113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14:cNvPr>
              <p14:cNvContentPartPr/>
              <p14:nvPr/>
            </p14:nvContentPartPr>
            <p14:xfrm>
              <a:off x="334920" y="2151880"/>
              <a:ext cx="282600" cy="256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6D462C9-6920-40F4-AF5D-3EAE5D5AB305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7280" y="2133905"/>
                <a:ext cx="318240" cy="292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14:cNvPr>
              <p14:cNvContentPartPr/>
              <p14:nvPr/>
            </p14:nvContentPartPr>
            <p14:xfrm>
              <a:off x="1016400" y="2143600"/>
              <a:ext cx="1005480" cy="3258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5728BEC0-7498-498A-A23F-2D5CE854D526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8760" y="2125600"/>
                <a:ext cx="1041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14:cNvPr>
              <p14:cNvContentPartPr/>
              <p14:nvPr/>
            </p14:nvContentPartPr>
            <p14:xfrm>
              <a:off x="3057600" y="820960"/>
              <a:ext cx="1793520" cy="730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C2E5032-41E5-4455-97C8-50394B3A93D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9960" y="784960"/>
                <a:ext cx="18291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14:cNvPr>
              <p14:cNvContentPartPr/>
              <p14:nvPr/>
            </p14:nvContentPartPr>
            <p14:xfrm>
              <a:off x="415200" y="2722480"/>
              <a:ext cx="41760" cy="2854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4F360D2-82A4-4270-BC91-7706555E250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97560" y="2704840"/>
                <a:ext cx="7740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14:cNvPr>
              <p14:cNvContentPartPr/>
              <p14:nvPr/>
            </p14:nvContentPartPr>
            <p14:xfrm>
              <a:off x="223320" y="2722480"/>
              <a:ext cx="380880" cy="20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CC57B54-A24E-4BC7-AE6A-011635DFFF2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5680" y="2704840"/>
                <a:ext cx="416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14:cNvPr>
              <p14:cNvContentPartPr/>
              <p14:nvPr/>
            </p14:nvContentPartPr>
            <p14:xfrm>
              <a:off x="253560" y="2987080"/>
              <a:ext cx="275400" cy="507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FA9EC3D-8AB8-4413-B7A7-C6831A5533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35920" y="2969080"/>
                <a:ext cx="3110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14:cNvPr>
              <p14:cNvContentPartPr/>
              <p14:nvPr/>
            </p14:nvContentPartPr>
            <p14:xfrm>
              <a:off x="590520" y="2926960"/>
              <a:ext cx="200880" cy="173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B03FB63-EAE6-4925-83D7-F0312B5ED85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72880" y="2908960"/>
                <a:ext cx="236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14:cNvPr>
              <p14:cNvContentPartPr/>
              <p14:nvPr/>
            </p14:nvContentPartPr>
            <p14:xfrm>
              <a:off x="893640" y="2894920"/>
              <a:ext cx="19404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E1DB69F-445F-4CF1-8BEE-13CBC4097F3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76000" y="2876920"/>
                <a:ext cx="2296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14:cNvPr>
              <p14:cNvContentPartPr/>
              <p14:nvPr/>
            </p14:nvContentPartPr>
            <p14:xfrm>
              <a:off x="924240" y="2987440"/>
              <a:ext cx="151920" cy="19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D0C0079-4B9D-4808-A965-7B20C27644A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06240" y="2969800"/>
                <a:ext cx="1875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14:cNvPr>
              <p14:cNvContentPartPr/>
              <p14:nvPr/>
            </p14:nvContentPartPr>
            <p14:xfrm>
              <a:off x="1311600" y="2702320"/>
              <a:ext cx="820800" cy="3520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BA1FBBA-45ED-489F-BBFE-063826FCB26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93960" y="2684338"/>
                <a:ext cx="856440" cy="3876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14:cNvPr>
              <p14:cNvContentPartPr/>
              <p14:nvPr/>
            </p14:nvContentPartPr>
            <p14:xfrm>
              <a:off x="588720" y="3545440"/>
              <a:ext cx="178200" cy="295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EAA7EC9-E3F9-4D1C-B080-97C2385EA9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0720" y="3527800"/>
                <a:ext cx="21384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14:cNvPr>
              <p14:cNvContentPartPr/>
              <p14:nvPr/>
            </p14:nvContentPartPr>
            <p14:xfrm>
              <a:off x="873480" y="3748840"/>
              <a:ext cx="360" cy="90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BBC8A7-EEDF-42BB-9AFB-869CAE19290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5480" y="3730840"/>
                <a:ext cx="3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14:cNvPr>
              <p14:cNvContentPartPr/>
              <p14:nvPr/>
            </p14:nvContentPartPr>
            <p14:xfrm>
              <a:off x="1056360" y="3628600"/>
              <a:ext cx="184320" cy="1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410538B-BD9A-488C-8E4C-5DF54088240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38360" y="3610960"/>
                <a:ext cx="2199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14:cNvPr>
              <p14:cNvContentPartPr/>
              <p14:nvPr/>
            </p14:nvContentPartPr>
            <p14:xfrm>
              <a:off x="1046280" y="3722560"/>
              <a:ext cx="193320" cy="262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8264416-FD5A-44BF-986F-545D74D7C2A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28280" y="3704920"/>
                <a:ext cx="228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14:cNvPr>
              <p14:cNvContentPartPr/>
              <p14:nvPr/>
            </p14:nvContentPartPr>
            <p14:xfrm>
              <a:off x="1349040" y="3525280"/>
              <a:ext cx="294120" cy="286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C9BCAC7-FD1B-43DD-8471-63C9B2C921E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331062" y="3507280"/>
                <a:ext cx="329716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14:cNvPr>
              <p14:cNvContentPartPr/>
              <p14:nvPr/>
            </p14:nvContentPartPr>
            <p14:xfrm>
              <a:off x="1940160" y="3636880"/>
              <a:ext cx="202680" cy="12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30B3A1AA-077D-4BCC-BD29-A4F84BC855F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922520" y="3619240"/>
                <a:ext cx="238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14:cNvPr>
              <p14:cNvContentPartPr/>
              <p14:nvPr/>
            </p14:nvContentPartPr>
            <p14:xfrm>
              <a:off x="1950240" y="3711760"/>
              <a:ext cx="206640" cy="16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5691B59-580B-464B-BB8D-9FAA47514FC4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932240" y="3694120"/>
                <a:ext cx="24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14:cNvPr>
              <p14:cNvContentPartPr/>
              <p14:nvPr/>
            </p14:nvContentPartPr>
            <p14:xfrm>
              <a:off x="2042040" y="3576040"/>
              <a:ext cx="168120" cy="214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FF7804F-B657-4516-A867-F321D9ABFD4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24040" y="3558040"/>
                <a:ext cx="2037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14:cNvPr>
              <p14:cNvContentPartPr/>
              <p14:nvPr/>
            </p14:nvContentPartPr>
            <p14:xfrm>
              <a:off x="4114560" y="2358520"/>
              <a:ext cx="559440" cy="3132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C133C30-2C90-4D66-B577-BCCDCBBE87E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096560" y="2340880"/>
                <a:ext cx="59508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14:cNvPr>
              <p14:cNvContentPartPr/>
              <p14:nvPr/>
            </p14:nvContentPartPr>
            <p14:xfrm>
              <a:off x="3921240" y="2731120"/>
              <a:ext cx="1528920" cy="225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3B3D693-8ED9-4A18-BA22-D5C48ED4D51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903600" y="2695120"/>
                <a:ext cx="15645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14:cNvPr>
              <p14:cNvContentPartPr/>
              <p14:nvPr/>
            </p14:nvContentPartPr>
            <p14:xfrm>
              <a:off x="2625240" y="3535000"/>
              <a:ext cx="1086480" cy="335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C4A10D64-5911-4A50-9C3F-846874DC3A45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607600" y="3517000"/>
                <a:ext cx="112212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14:cNvPr>
              <p14:cNvContentPartPr/>
              <p14:nvPr/>
            </p14:nvContentPartPr>
            <p14:xfrm>
              <a:off x="3860760" y="3707440"/>
              <a:ext cx="147240" cy="1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C5A4978-1ADB-4F03-BEF9-87B3B0481CD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42760" y="3689800"/>
                <a:ext cx="182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14:cNvPr>
              <p14:cNvContentPartPr/>
              <p14:nvPr/>
            </p14:nvContentPartPr>
            <p14:xfrm>
              <a:off x="3891000" y="3791680"/>
              <a:ext cx="78840" cy="82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86AC9EC8-C6C8-4ADB-AA38-34B330A0F24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73000" y="3773680"/>
                <a:ext cx="114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14:cNvPr>
              <p14:cNvContentPartPr/>
              <p14:nvPr/>
            </p14:nvContentPartPr>
            <p14:xfrm>
              <a:off x="4163520" y="3664600"/>
              <a:ext cx="364320" cy="19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FB3880-7DED-4249-99ED-E2B2154FA2C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145538" y="3646600"/>
                <a:ext cx="399925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14:cNvPr>
              <p14:cNvContentPartPr/>
              <p14:nvPr/>
            </p14:nvContentPartPr>
            <p14:xfrm>
              <a:off x="4642320" y="3576040"/>
              <a:ext cx="579240" cy="38592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A43EF17-CCA7-4153-A3AC-55260378980F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624331" y="3558040"/>
                <a:ext cx="614858" cy="42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14:cNvPr>
              <p14:cNvContentPartPr/>
              <p14:nvPr/>
            </p14:nvContentPartPr>
            <p14:xfrm>
              <a:off x="5303280" y="3660640"/>
              <a:ext cx="181080" cy="2203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D221703-2591-4281-A917-4E587628774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285280" y="3643000"/>
                <a:ext cx="2167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14:cNvPr>
              <p14:cNvContentPartPr/>
              <p14:nvPr/>
            </p14:nvContentPartPr>
            <p14:xfrm>
              <a:off x="5628000" y="3708160"/>
              <a:ext cx="164880" cy="1940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F1C6928-4FD2-4B20-9AAC-3680A03A7F11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610360" y="3690160"/>
                <a:ext cx="20052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14:cNvPr>
              <p14:cNvContentPartPr/>
              <p14:nvPr/>
            </p14:nvContentPartPr>
            <p14:xfrm>
              <a:off x="5994120" y="3605920"/>
              <a:ext cx="1004760" cy="306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B78C6CC-EA62-4DF3-A684-30FEFCE0EA8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976120" y="3587920"/>
                <a:ext cx="104040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2131143-A589-4482-B7B2-B783DF79174A}"/>
                  </a:ext>
                </a:extLst>
              </p14:cNvPr>
              <p14:cNvContentPartPr/>
              <p14:nvPr/>
            </p14:nvContentPartPr>
            <p14:xfrm>
              <a:off x="1594560" y="3087520"/>
              <a:ext cx="191520" cy="221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2131143-A589-4482-B7B2-B783DF79174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576920" y="3069880"/>
                <a:ext cx="227160" cy="25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891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51613</TotalTime>
  <Words>107</Words>
  <Application>Microsoft Office PowerPoint</Application>
  <PresentationFormat>On-screen Show (4:3)</PresentationFormat>
  <Paragraphs>107</Paragraphs>
  <Slides>107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107</vt:i4>
      </vt:variant>
    </vt:vector>
  </HeadingPairs>
  <TitlesOfParts>
    <vt:vector size="112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352</cp:revision>
  <dcterms:created xsi:type="dcterms:W3CDTF">2010-09-30T20:09:09Z</dcterms:created>
  <dcterms:modified xsi:type="dcterms:W3CDTF">2020-11-13T16:56:29Z</dcterms:modified>
</cp:coreProperties>
</file>